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2"/>
  </p:notesMasterIdLst>
  <p:sldIdLst>
    <p:sldId id="256" r:id="rId2"/>
    <p:sldId id="26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9010313" cy="10693400"/>
  <p:notesSz cx="7556500" cy="10693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4" userDrawn="1">
          <p15:clr>
            <a:srgbClr val="A4A3A4"/>
          </p15:clr>
        </p15:guide>
        <p15:guide id="2" pos="6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100"/>
    <a:srgbClr val="FF00FF"/>
    <a:srgbClr val="009EF3"/>
    <a:srgbClr val="FFB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1DF128-7766-4835-BA13-707902ABA3F3}" v="145" dt="2025-08-11T04:03:27.85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0" autoAdjust="0"/>
    <p:restoredTop sz="94660"/>
  </p:normalViewPr>
  <p:slideViewPr>
    <p:cSldViewPr>
      <p:cViewPr>
        <p:scale>
          <a:sx n="60" d="100"/>
          <a:sy n="60" d="100"/>
        </p:scale>
        <p:origin x="966" y="264"/>
      </p:cViewPr>
      <p:guideLst>
        <p:guide orient="horz" pos="344"/>
        <p:guide pos="6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y Hoà Huỳnh" userId="d389dea489eca758" providerId="LiveId" clId="{E21DF128-7766-4835-BA13-707902ABA3F3}"/>
    <pc:docChg chg="undo redo custSel addSld modSld sldOrd">
      <pc:chgData name="Huy Hoà Huỳnh" userId="d389dea489eca758" providerId="LiveId" clId="{E21DF128-7766-4835-BA13-707902ABA3F3}" dt="2025-08-11T04:11:23.271" v="1116" actId="20577"/>
      <pc:docMkLst>
        <pc:docMk/>
      </pc:docMkLst>
      <pc:sldChg chg="modSp mod">
        <pc:chgData name="Huy Hoà Huỳnh" userId="d389dea489eca758" providerId="LiveId" clId="{E21DF128-7766-4835-BA13-707902ABA3F3}" dt="2025-08-11T01:49:36.109" v="1002" actId="20577"/>
        <pc:sldMkLst>
          <pc:docMk/>
          <pc:sldMk cId="0" sldId="256"/>
        </pc:sldMkLst>
        <pc:spChg chg="mod">
          <ac:chgData name="Huy Hoà Huỳnh" userId="d389dea489eca758" providerId="LiveId" clId="{E21DF128-7766-4835-BA13-707902ABA3F3}" dt="2025-08-11T01:49:36.109" v="1002" actId="20577"/>
          <ac:spMkLst>
            <pc:docMk/>
            <pc:sldMk cId="0" sldId="256"/>
            <ac:spMk id="4" creationId="{00000000-0000-0000-0000-000000000000}"/>
          </ac:spMkLst>
        </pc:spChg>
      </pc:sldChg>
      <pc:sldChg chg="modSp mod">
        <pc:chgData name="Huy Hoà Huỳnh" userId="d389dea489eca758" providerId="LiveId" clId="{E21DF128-7766-4835-BA13-707902ABA3F3}" dt="2025-08-11T01:14:03.316" v="466" actId="207"/>
        <pc:sldMkLst>
          <pc:docMk/>
          <pc:sldMk cId="1117658345" sldId="259"/>
        </pc:sldMkLst>
        <pc:spChg chg="mod">
          <ac:chgData name="Huy Hoà Huỳnh" userId="d389dea489eca758" providerId="LiveId" clId="{E21DF128-7766-4835-BA13-707902ABA3F3}" dt="2025-08-11T01:14:03.316" v="466" actId="207"/>
          <ac:spMkLst>
            <pc:docMk/>
            <pc:sldMk cId="1117658345" sldId="259"/>
            <ac:spMk id="7" creationId="{EFB832B5-7F2F-320B-313D-217BF74D3327}"/>
          </ac:spMkLst>
        </pc:spChg>
        <pc:spChg chg="mod">
          <ac:chgData name="Huy Hoà Huỳnh" userId="d389dea489eca758" providerId="LiveId" clId="{E21DF128-7766-4835-BA13-707902ABA3F3}" dt="2025-08-11T01:14:03.316" v="466" actId="207"/>
          <ac:spMkLst>
            <pc:docMk/>
            <pc:sldMk cId="1117658345" sldId="259"/>
            <ac:spMk id="8" creationId="{23336FB9-62D5-9BDE-65AC-7B8B05A4177C}"/>
          </ac:spMkLst>
        </pc:spChg>
        <pc:spChg chg="mod">
          <ac:chgData name="Huy Hoà Huỳnh" userId="d389dea489eca758" providerId="LiveId" clId="{E21DF128-7766-4835-BA13-707902ABA3F3}" dt="2025-08-11T01:13:32.023" v="465" actId="207"/>
          <ac:spMkLst>
            <pc:docMk/>
            <pc:sldMk cId="1117658345" sldId="259"/>
            <ac:spMk id="15" creationId="{14002936-614B-06CF-3594-13B51B4010DE}"/>
          </ac:spMkLst>
        </pc:spChg>
        <pc:spChg chg="mod">
          <ac:chgData name="Huy Hoà Huỳnh" userId="d389dea489eca758" providerId="LiveId" clId="{E21DF128-7766-4835-BA13-707902ABA3F3}" dt="2025-08-11T01:13:32.023" v="465" actId="207"/>
          <ac:spMkLst>
            <pc:docMk/>
            <pc:sldMk cId="1117658345" sldId="259"/>
            <ac:spMk id="17" creationId="{A63829EB-F0EF-822F-B661-EA22FBE985F8}"/>
          </ac:spMkLst>
        </pc:spChg>
        <pc:grpChg chg="mod">
          <ac:chgData name="Huy Hoà Huỳnh" userId="d389dea489eca758" providerId="LiveId" clId="{E21DF128-7766-4835-BA13-707902ABA3F3}" dt="2025-08-11T01:14:03.316" v="466" actId="207"/>
          <ac:grpSpMkLst>
            <pc:docMk/>
            <pc:sldMk cId="1117658345" sldId="259"/>
            <ac:grpSpMk id="6" creationId="{990E4284-E22E-2879-FA62-435152A96E20}"/>
          </ac:grpSpMkLst>
        </pc:grpChg>
        <pc:grpChg chg="mod">
          <ac:chgData name="Huy Hoà Huỳnh" userId="d389dea489eca758" providerId="LiveId" clId="{E21DF128-7766-4835-BA13-707902ABA3F3}" dt="2025-08-11T01:13:32.023" v="465" actId="207"/>
          <ac:grpSpMkLst>
            <pc:docMk/>
            <pc:sldMk cId="1117658345" sldId="259"/>
            <ac:grpSpMk id="14" creationId="{0ED3E269-C602-AB0E-1F47-7A2A87B62948}"/>
          </ac:grpSpMkLst>
        </pc:grpChg>
      </pc:sldChg>
      <pc:sldChg chg="addSp delSp modSp add mod">
        <pc:chgData name="Huy Hoà Huỳnh" userId="d389dea489eca758" providerId="LiveId" clId="{E21DF128-7766-4835-BA13-707902ABA3F3}" dt="2025-08-11T01:18:52.082" v="693" actId="207"/>
        <pc:sldMkLst>
          <pc:docMk/>
          <pc:sldMk cId="1067837977" sldId="260"/>
        </pc:sldMkLst>
        <pc:spChg chg="add mod">
          <ac:chgData name="Huy Hoà Huỳnh" userId="d389dea489eca758" providerId="LiveId" clId="{E21DF128-7766-4835-BA13-707902ABA3F3}" dt="2025-08-10T08:03:59.840" v="118" actId="1076"/>
          <ac:spMkLst>
            <pc:docMk/>
            <pc:sldMk cId="1067837977" sldId="260"/>
            <ac:spMk id="2" creationId="{945C33DD-1C71-1ADE-6A2E-960193697ECD}"/>
          </ac:spMkLst>
        </pc:spChg>
        <pc:spChg chg="mod">
          <ac:chgData name="Huy Hoà Huỳnh" userId="d389dea489eca758" providerId="LiveId" clId="{E21DF128-7766-4835-BA13-707902ABA3F3}" dt="2025-08-10T08:04:47.996" v="156" actId="1076"/>
          <ac:spMkLst>
            <pc:docMk/>
            <pc:sldMk cId="1067837977" sldId="260"/>
            <ac:spMk id="7" creationId="{AB577ABD-048B-B26A-27F7-756790AFF9CA}"/>
          </ac:spMkLst>
        </pc:spChg>
        <pc:spChg chg="mod">
          <ac:chgData name="Huy Hoà Huỳnh" userId="d389dea489eca758" providerId="LiveId" clId="{E21DF128-7766-4835-BA13-707902ABA3F3}" dt="2025-08-10T08:04:47.996" v="156" actId="1076"/>
          <ac:spMkLst>
            <pc:docMk/>
            <pc:sldMk cId="1067837977" sldId="260"/>
            <ac:spMk id="8" creationId="{0AC32A2D-E9AF-CC1C-BF46-CD4CA611D95D}"/>
          </ac:spMkLst>
        </pc:spChg>
        <pc:spChg chg="mod">
          <ac:chgData name="Huy Hoà Huỳnh" userId="d389dea489eca758" providerId="LiveId" clId="{E21DF128-7766-4835-BA13-707902ABA3F3}" dt="2025-08-10T08:04:47.996" v="156" actId="1076"/>
          <ac:spMkLst>
            <pc:docMk/>
            <pc:sldMk cId="1067837977" sldId="260"/>
            <ac:spMk id="10" creationId="{44CD4596-C632-993B-5E08-13EC39420951}"/>
          </ac:spMkLst>
        </pc:spChg>
        <pc:spChg chg="mod">
          <ac:chgData name="Huy Hoà Huỳnh" userId="d389dea489eca758" providerId="LiveId" clId="{E21DF128-7766-4835-BA13-707902ABA3F3}" dt="2025-08-10T08:03:58.674" v="116" actId="14100"/>
          <ac:spMkLst>
            <pc:docMk/>
            <pc:sldMk cId="1067837977" sldId="260"/>
            <ac:spMk id="11" creationId="{E04DBCE8-7CFA-8A6A-5102-1777A4066A0D}"/>
          </ac:spMkLst>
        </pc:spChg>
        <pc:spChg chg="del">
          <ac:chgData name="Huy Hoà Huỳnh" userId="d389dea489eca758" providerId="LiveId" clId="{E21DF128-7766-4835-BA13-707902ABA3F3}" dt="2025-08-10T08:01:32.356" v="47" actId="478"/>
          <ac:spMkLst>
            <pc:docMk/>
            <pc:sldMk cId="1067837977" sldId="260"/>
            <ac:spMk id="12" creationId="{F8729FC2-23C3-2F4E-2C18-48AFB5799EB2}"/>
          </ac:spMkLst>
        </pc:spChg>
        <pc:spChg chg="add mod">
          <ac:chgData name="Huy Hoà Huỳnh" userId="d389dea489eca758" providerId="LiveId" clId="{E21DF128-7766-4835-BA13-707902ABA3F3}" dt="2025-08-10T08:05:37.982" v="175" actId="1076"/>
          <ac:spMkLst>
            <pc:docMk/>
            <pc:sldMk cId="1067837977" sldId="260"/>
            <ac:spMk id="13" creationId="{4B811800-3DCE-CC6D-AE1B-9F25CCD5CF79}"/>
          </ac:spMkLst>
        </pc:spChg>
        <pc:spChg chg="mod">
          <ac:chgData name="Huy Hoà Huỳnh" userId="d389dea489eca758" providerId="LiveId" clId="{E21DF128-7766-4835-BA13-707902ABA3F3}" dt="2025-08-11T01:18:52.082" v="693" actId="207"/>
          <ac:spMkLst>
            <pc:docMk/>
            <pc:sldMk cId="1067837977" sldId="260"/>
            <ac:spMk id="15" creationId="{2F410A41-6C95-41D6-62FE-C209345BF03D}"/>
          </ac:spMkLst>
        </pc:spChg>
        <pc:spChg chg="mod">
          <ac:chgData name="Huy Hoà Huỳnh" userId="d389dea489eca758" providerId="LiveId" clId="{E21DF128-7766-4835-BA13-707902ABA3F3}" dt="2025-08-11T01:18:52.082" v="693" actId="207"/>
          <ac:spMkLst>
            <pc:docMk/>
            <pc:sldMk cId="1067837977" sldId="260"/>
            <ac:spMk id="17" creationId="{8B7F35E5-48F2-0732-56A8-59FD8E0DF98D}"/>
          </ac:spMkLst>
        </pc:spChg>
        <pc:spChg chg="mod">
          <ac:chgData name="Huy Hoà Huỳnh" userId="d389dea489eca758" providerId="LiveId" clId="{E21DF128-7766-4835-BA13-707902ABA3F3}" dt="2025-08-10T08:04:47.996" v="156" actId="1076"/>
          <ac:spMkLst>
            <pc:docMk/>
            <pc:sldMk cId="1067837977" sldId="260"/>
            <ac:spMk id="18" creationId="{5D6CD095-A6A8-3EFA-7383-F7BED2B0B2BA}"/>
          </ac:spMkLst>
        </pc:spChg>
        <pc:spChg chg="add mod">
          <ac:chgData name="Huy Hoà Huỳnh" userId="d389dea489eca758" providerId="LiveId" clId="{E21DF128-7766-4835-BA13-707902ABA3F3}" dt="2025-08-10T08:06:34.333" v="256" actId="1076"/>
          <ac:spMkLst>
            <pc:docMk/>
            <pc:sldMk cId="1067837977" sldId="260"/>
            <ac:spMk id="20" creationId="{F5414C0F-4C24-0E18-9B1D-17E36B8528FC}"/>
          </ac:spMkLst>
        </pc:spChg>
        <pc:spChg chg="mod">
          <ac:chgData name="Huy Hoà Huỳnh" userId="d389dea489eca758" providerId="LiveId" clId="{E21DF128-7766-4835-BA13-707902ABA3F3}" dt="2025-08-10T08:04:47.996" v="156" actId="1076"/>
          <ac:spMkLst>
            <pc:docMk/>
            <pc:sldMk cId="1067837977" sldId="260"/>
            <ac:spMk id="26" creationId="{A3E16E6A-346D-77BF-4F18-92C6DD7CEE81}"/>
          </ac:spMkLst>
        </pc:spChg>
        <pc:spChg chg="del mod">
          <ac:chgData name="Huy Hoà Huỳnh" userId="d389dea489eca758" providerId="LiveId" clId="{E21DF128-7766-4835-BA13-707902ABA3F3}" dt="2025-08-10T08:05:08.740" v="157" actId="478"/>
          <ac:spMkLst>
            <pc:docMk/>
            <pc:sldMk cId="1067837977" sldId="260"/>
            <ac:spMk id="27" creationId="{4761C4DD-E19F-5EB1-F6FE-166E85DEE4DE}"/>
          </ac:spMkLst>
        </pc:spChg>
        <pc:spChg chg="mod">
          <ac:chgData name="Huy Hoà Huỳnh" userId="d389dea489eca758" providerId="LiveId" clId="{E21DF128-7766-4835-BA13-707902ABA3F3}" dt="2025-08-10T08:06:10.021" v="249" actId="20577"/>
          <ac:spMkLst>
            <pc:docMk/>
            <pc:sldMk cId="1067837977" sldId="260"/>
            <ac:spMk id="28" creationId="{14E035AE-D11D-DCB9-C3AE-E0BEF32E2215}"/>
          </ac:spMkLst>
        </pc:spChg>
        <pc:grpChg chg="mod">
          <ac:chgData name="Huy Hoà Huỳnh" userId="d389dea489eca758" providerId="LiveId" clId="{E21DF128-7766-4835-BA13-707902ABA3F3}" dt="2025-08-10T08:04:47.996" v="156" actId="1076"/>
          <ac:grpSpMkLst>
            <pc:docMk/>
            <pc:sldMk cId="1067837977" sldId="260"/>
            <ac:grpSpMk id="6" creationId="{EE4A14FC-A45D-1B8D-8B7E-54DE3D2A7E75}"/>
          </ac:grpSpMkLst>
        </pc:grpChg>
        <pc:grpChg chg="mod">
          <ac:chgData name="Huy Hoà Huỳnh" userId="d389dea489eca758" providerId="LiveId" clId="{E21DF128-7766-4835-BA13-707902ABA3F3}" dt="2025-08-10T08:04:47.996" v="156" actId="1076"/>
          <ac:grpSpMkLst>
            <pc:docMk/>
            <pc:sldMk cId="1067837977" sldId="260"/>
            <ac:grpSpMk id="9" creationId="{D7E234DB-251F-5D14-F47E-1FEDB7C7D2ED}"/>
          </ac:grpSpMkLst>
        </pc:grpChg>
        <pc:grpChg chg="mod">
          <ac:chgData name="Huy Hoà Huỳnh" userId="d389dea489eca758" providerId="LiveId" clId="{E21DF128-7766-4835-BA13-707902ABA3F3}" dt="2025-08-11T01:18:52.082" v="693" actId="207"/>
          <ac:grpSpMkLst>
            <pc:docMk/>
            <pc:sldMk cId="1067837977" sldId="260"/>
            <ac:grpSpMk id="14" creationId="{D652C421-A88D-04F9-1164-8BB32C7A57B2}"/>
          </ac:grpSpMkLst>
        </pc:grpChg>
        <pc:grpChg chg="mod">
          <ac:chgData name="Huy Hoà Huỳnh" userId="d389dea489eca758" providerId="LiveId" clId="{E21DF128-7766-4835-BA13-707902ABA3F3}" dt="2025-08-10T08:04:02.473" v="119" actId="1076"/>
          <ac:grpSpMkLst>
            <pc:docMk/>
            <pc:sldMk cId="1067837977" sldId="260"/>
            <ac:grpSpMk id="16" creationId="{E02BC995-97C4-338D-7D78-139A46267746}"/>
          </ac:grpSpMkLst>
        </pc:grpChg>
      </pc:sldChg>
      <pc:sldChg chg="addSp delSp modSp add mod">
        <pc:chgData name="Huy Hoà Huỳnh" userId="d389dea489eca758" providerId="LiveId" clId="{E21DF128-7766-4835-BA13-707902ABA3F3}" dt="2025-08-11T01:19:00.858" v="694" actId="207"/>
        <pc:sldMkLst>
          <pc:docMk/>
          <pc:sldMk cId="389922993" sldId="261"/>
        </pc:sldMkLst>
        <pc:spChg chg="del">
          <ac:chgData name="Huy Hoà Huỳnh" userId="d389dea489eca758" providerId="LiveId" clId="{E21DF128-7766-4835-BA13-707902ABA3F3}" dt="2025-08-11T01:10:14.359" v="389" actId="478"/>
          <ac:spMkLst>
            <pc:docMk/>
            <pc:sldMk cId="389922993" sldId="261"/>
            <ac:spMk id="2" creationId="{9BB7A652-0AAA-3D72-637E-239B55E10E02}"/>
          </ac:spMkLst>
        </pc:spChg>
        <pc:spChg chg="add mod">
          <ac:chgData name="Huy Hoà Huỳnh" userId="d389dea489eca758" providerId="LiveId" clId="{E21DF128-7766-4835-BA13-707902ABA3F3}" dt="2025-08-11T01:11:23.558" v="420" actId="1076"/>
          <ac:spMkLst>
            <pc:docMk/>
            <pc:sldMk cId="389922993" sldId="261"/>
            <ac:spMk id="4" creationId="{EFEB1043-A810-4B56-062B-F66858732207}"/>
          </ac:spMkLst>
        </pc:spChg>
        <pc:spChg chg="mod">
          <ac:chgData name="Huy Hoà Huỳnh" userId="d389dea489eca758" providerId="LiveId" clId="{E21DF128-7766-4835-BA13-707902ABA3F3}" dt="2025-08-11T01:19:00.858" v="694" actId="207"/>
          <ac:spMkLst>
            <pc:docMk/>
            <pc:sldMk cId="389922993" sldId="261"/>
            <ac:spMk id="7" creationId="{D8D98A50-85AC-5AEE-A741-42D0F00EB89E}"/>
          </ac:spMkLst>
        </pc:spChg>
        <pc:spChg chg="mod">
          <ac:chgData name="Huy Hoà Huỳnh" userId="d389dea489eca758" providerId="LiveId" clId="{E21DF128-7766-4835-BA13-707902ABA3F3}" dt="2025-08-11T01:19:00.858" v="694" actId="207"/>
          <ac:spMkLst>
            <pc:docMk/>
            <pc:sldMk cId="389922993" sldId="261"/>
            <ac:spMk id="8" creationId="{B67E32B1-088E-3A10-409B-FCD98D966B84}"/>
          </ac:spMkLst>
        </pc:spChg>
        <pc:spChg chg="mod">
          <ac:chgData name="Huy Hoà Huỳnh" userId="d389dea489eca758" providerId="LiveId" clId="{E21DF128-7766-4835-BA13-707902ABA3F3}" dt="2025-08-11T01:11:29.603" v="421" actId="1076"/>
          <ac:spMkLst>
            <pc:docMk/>
            <pc:sldMk cId="389922993" sldId="261"/>
            <ac:spMk id="10" creationId="{0D077E8C-A000-5AA9-8B9D-CD1921FF550B}"/>
          </ac:spMkLst>
        </pc:spChg>
        <pc:spChg chg="mod">
          <ac:chgData name="Huy Hoà Huỳnh" userId="d389dea489eca758" providerId="LiveId" clId="{E21DF128-7766-4835-BA13-707902ABA3F3}" dt="2025-08-11T01:09:19.239" v="342" actId="20577"/>
          <ac:spMkLst>
            <pc:docMk/>
            <pc:sldMk cId="389922993" sldId="261"/>
            <ac:spMk id="11" creationId="{39D57C07-BBF0-2E55-2BB5-92AA208A69C5}"/>
          </ac:spMkLst>
        </pc:spChg>
        <pc:spChg chg="del mod">
          <ac:chgData name="Huy Hoà Huỳnh" userId="d389dea489eca758" providerId="LiveId" clId="{E21DF128-7766-4835-BA13-707902ABA3F3}" dt="2025-08-11T01:11:33.424" v="424" actId="478"/>
          <ac:spMkLst>
            <pc:docMk/>
            <pc:sldMk cId="389922993" sldId="261"/>
            <ac:spMk id="13" creationId="{39E6F047-12C3-D43F-B571-30EA5DC519B7}"/>
          </ac:spMkLst>
        </pc:spChg>
        <pc:spChg chg="mod">
          <ac:chgData name="Huy Hoà Huỳnh" userId="d389dea489eca758" providerId="LiveId" clId="{E21DF128-7766-4835-BA13-707902ABA3F3}" dt="2025-08-11T01:14:12.787" v="467" actId="207"/>
          <ac:spMkLst>
            <pc:docMk/>
            <pc:sldMk cId="389922993" sldId="261"/>
            <ac:spMk id="15" creationId="{45CC060D-52A7-F923-8196-F41180B4918B}"/>
          </ac:spMkLst>
        </pc:spChg>
        <pc:spChg chg="mod">
          <ac:chgData name="Huy Hoà Huỳnh" userId="d389dea489eca758" providerId="LiveId" clId="{E21DF128-7766-4835-BA13-707902ABA3F3}" dt="2025-08-11T01:14:12.787" v="467" actId="207"/>
          <ac:spMkLst>
            <pc:docMk/>
            <pc:sldMk cId="389922993" sldId="261"/>
            <ac:spMk id="17" creationId="{7F7C2976-CA80-FEF7-9D45-0ACA06E55928}"/>
          </ac:spMkLst>
        </pc:spChg>
        <pc:spChg chg="mod">
          <ac:chgData name="Huy Hoà Huỳnh" userId="d389dea489eca758" providerId="LiveId" clId="{E21DF128-7766-4835-BA13-707902ABA3F3}" dt="2025-08-11T01:11:29.603" v="421" actId="1076"/>
          <ac:spMkLst>
            <pc:docMk/>
            <pc:sldMk cId="389922993" sldId="261"/>
            <ac:spMk id="18" creationId="{9C091712-07E1-6A73-E614-9D5749238980}"/>
          </ac:spMkLst>
        </pc:spChg>
        <pc:spChg chg="add del">
          <ac:chgData name="Huy Hoà Huỳnh" userId="d389dea489eca758" providerId="LiveId" clId="{E21DF128-7766-4835-BA13-707902ABA3F3}" dt="2025-08-11T01:11:15.298" v="415" actId="22"/>
          <ac:spMkLst>
            <pc:docMk/>
            <pc:sldMk cId="389922993" sldId="261"/>
            <ac:spMk id="19" creationId="{FDB62DAD-A24B-FF40-A6E1-DFCD015238FB}"/>
          </ac:spMkLst>
        </pc:spChg>
        <pc:spChg chg="del">
          <ac:chgData name="Huy Hoà Huỳnh" userId="d389dea489eca758" providerId="LiveId" clId="{E21DF128-7766-4835-BA13-707902ABA3F3}" dt="2025-08-11T01:11:31.433" v="422" actId="478"/>
          <ac:spMkLst>
            <pc:docMk/>
            <pc:sldMk cId="389922993" sldId="261"/>
            <ac:spMk id="20" creationId="{FF49ADEB-D66A-5B28-9FD8-DF77F7599F0E}"/>
          </ac:spMkLst>
        </pc:spChg>
        <pc:spChg chg="add mod">
          <ac:chgData name="Huy Hoà Huỳnh" userId="d389dea489eca758" providerId="LiveId" clId="{E21DF128-7766-4835-BA13-707902ABA3F3}" dt="2025-08-11T01:11:17.633" v="417" actId="1076"/>
          <ac:spMkLst>
            <pc:docMk/>
            <pc:sldMk cId="389922993" sldId="261"/>
            <ac:spMk id="22" creationId="{CE7D8A4F-4064-47CA-44BF-9A8275C7DEAD}"/>
          </ac:spMkLst>
        </pc:spChg>
        <pc:spChg chg="add mod">
          <ac:chgData name="Huy Hoà Huỳnh" userId="d389dea489eca758" providerId="LiveId" clId="{E21DF128-7766-4835-BA13-707902ABA3F3}" dt="2025-08-11T01:12:33.822" v="451" actId="1076"/>
          <ac:spMkLst>
            <pc:docMk/>
            <pc:sldMk cId="389922993" sldId="261"/>
            <ac:spMk id="23" creationId="{5BD5F3C4-64F3-2D41-F30D-88C370B395C5}"/>
          </ac:spMkLst>
        </pc:spChg>
        <pc:spChg chg="add mod">
          <ac:chgData name="Huy Hoà Huỳnh" userId="d389dea489eca758" providerId="LiveId" clId="{E21DF128-7766-4835-BA13-707902ABA3F3}" dt="2025-08-11T01:12:59.521" v="464" actId="14100"/>
          <ac:spMkLst>
            <pc:docMk/>
            <pc:sldMk cId="389922993" sldId="261"/>
            <ac:spMk id="24" creationId="{C2B0A4F3-FF33-2A38-6286-07D2C95332D9}"/>
          </ac:spMkLst>
        </pc:spChg>
        <pc:spChg chg="mod">
          <ac:chgData name="Huy Hoà Huỳnh" userId="d389dea489eca758" providerId="LiveId" clId="{E21DF128-7766-4835-BA13-707902ABA3F3}" dt="2025-08-11T01:11:29.603" v="421" actId="1076"/>
          <ac:spMkLst>
            <pc:docMk/>
            <pc:sldMk cId="389922993" sldId="261"/>
            <ac:spMk id="26" creationId="{089182D9-2F24-3F09-64BD-4A2622FA1067}"/>
          </ac:spMkLst>
        </pc:spChg>
        <pc:spChg chg="del mod">
          <ac:chgData name="Huy Hoà Huỳnh" userId="d389dea489eca758" providerId="LiveId" clId="{E21DF128-7766-4835-BA13-707902ABA3F3}" dt="2025-08-11T01:11:32.474" v="423" actId="478"/>
          <ac:spMkLst>
            <pc:docMk/>
            <pc:sldMk cId="389922993" sldId="261"/>
            <ac:spMk id="28" creationId="{4E796BEB-6F1B-3190-04C1-C77529E4E163}"/>
          </ac:spMkLst>
        </pc:spChg>
        <pc:grpChg chg="mod">
          <ac:chgData name="Huy Hoà Huỳnh" userId="d389dea489eca758" providerId="LiveId" clId="{E21DF128-7766-4835-BA13-707902ABA3F3}" dt="2025-08-11T01:19:00.858" v="694" actId="207"/>
          <ac:grpSpMkLst>
            <pc:docMk/>
            <pc:sldMk cId="389922993" sldId="261"/>
            <ac:grpSpMk id="6" creationId="{B4B04BDF-0821-F4FE-D748-9F6C2B5471A0}"/>
          </ac:grpSpMkLst>
        </pc:grpChg>
        <pc:grpChg chg="mod">
          <ac:chgData name="Huy Hoà Huỳnh" userId="d389dea489eca758" providerId="LiveId" clId="{E21DF128-7766-4835-BA13-707902ABA3F3}" dt="2025-08-11T01:11:29.603" v="421" actId="1076"/>
          <ac:grpSpMkLst>
            <pc:docMk/>
            <pc:sldMk cId="389922993" sldId="261"/>
            <ac:grpSpMk id="9" creationId="{6B60B43A-B2D1-F48B-5ABA-E3BFDCAB0DC8}"/>
          </ac:grpSpMkLst>
        </pc:grpChg>
        <pc:grpChg chg="mod">
          <ac:chgData name="Huy Hoà Huỳnh" userId="d389dea489eca758" providerId="LiveId" clId="{E21DF128-7766-4835-BA13-707902ABA3F3}" dt="2025-08-11T01:14:12.787" v="467" actId="207"/>
          <ac:grpSpMkLst>
            <pc:docMk/>
            <pc:sldMk cId="389922993" sldId="261"/>
            <ac:grpSpMk id="14" creationId="{CADC50AB-7E80-7BD5-5FE0-A6E9218E9374}"/>
          </ac:grpSpMkLst>
        </pc:grpChg>
      </pc:sldChg>
      <pc:sldChg chg="addSp delSp modSp add mod ord">
        <pc:chgData name="Huy Hoà Huỳnh" userId="d389dea489eca758" providerId="LiveId" clId="{E21DF128-7766-4835-BA13-707902ABA3F3}" dt="2025-08-11T01:18:09.975" v="687" actId="14100"/>
        <pc:sldMkLst>
          <pc:docMk/>
          <pc:sldMk cId="3493781692" sldId="262"/>
        </pc:sldMkLst>
        <pc:spChg chg="del">
          <ac:chgData name="Huy Hoà Huỳnh" userId="d389dea489eca758" providerId="LiveId" clId="{E21DF128-7766-4835-BA13-707902ABA3F3}" dt="2025-08-11T01:16:19.493" v="632" actId="478"/>
          <ac:spMkLst>
            <pc:docMk/>
            <pc:sldMk cId="3493781692" sldId="262"/>
            <ac:spMk id="2" creationId="{C428D433-DC7D-B44C-818F-163BAB7405F0}"/>
          </ac:spMkLst>
        </pc:spChg>
        <pc:spChg chg="add mod">
          <ac:chgData name="Huy Hoà Huỳnh" userId="d389dea489eca758" providerId="LiveId" clId="{E21DF128-7766-4835-BA13-707902ABA3F3}" dt="2025-08-11T01:16:58.536" v="653" actId="1076"/>
          <ac:spMkLst>
            <pc:docMk/>
            <pc:sldMk cId="3493781692" sldId="262"/>
            <ac:spMk id="4" creationId="{F3969089-3BE7-ACF7-32AD-707DC41282BC}"/>
          </ac:spMkLst>
        </pc:spChg>
        <pc:spChg chg="mod">
          <ac:chgData name="Huy Hoà Huỳnh" userId="d389dea489eca758" providerId="LiveId" clId="{E21DF128-7766-4835-BA13-707902ABA3F3}" dt="2025-08-11T01:15:21.361" v="569" actId="14100"/>
          <ac:spMkLst>
            <pc:docMk/>
            <pc:sldMk cId="3493781692" sldId="262"/>
            <ac:spMk id="11" creationId="{0063A5C9-51A8-A9C8-91CC-3A1AC161CBED}"/>
          </ac:spMkLst>
        </pc:spChg>
        <pc:spChg chg="del mod">
          <ac:chgData name="Huy Hoà Huỳnh" userId="d389dea489eca758" providerId="LiveId" clId="{E21DF128-7766-4835-BA13-707902ABA3F3}" dt="2025-08-11T01:17:02.632" v="655" actId="478"/>
          <ac:spMkLst>
            <pc:docMk/>
            <pc:sldMk cId="3493781692" sldId="262"/>
            <ac:spMk id="13" creationId="{F8D498A4-36F4-ECBB-53F8-3928C0083C1A}"/>
          </ac:spMkLst>
        </pc:spChg>
        <pc:spChg chg="add del mod">
          <ac:chgData name="Huy Hoà Huỳnh" userId="d389dea489eca758" providerId="LiveId" clId="{E21DF128-7766-4835-BA13-707902ABA3F3}" dt="2025-08-11T01:17:44.137" v="670" actId="1076"/>
          <ac:spMkLst>
            <pc:docMk/>
            <pc:sldMk cId="3493781692" sldId="262"/>
            <ac:spMk id="19" creationId="{8C68217F-D928-38EE-E88A-512CFC871361}"/>
          </ac:spMkLst>
        </pc:spChg>
        <pc:spChg chg="del">
          <ac:chgData name="Huy Hoà Huỳnh" userId="d389dea489eca758" providerId="LiveId" clId="{E21DF128-7766-4835-BA13-707902ABA3F3}" dt="2025-08-11T01:17:40.479" v="669" actId="478"/>
          <ac:spMkLst>
            <pc:docMk/>
            <pc:sldMk cId="3493781692" sldId="262"/>
            <ac:spMk id="20" creationId="{500844F8-1E91-5889-DE44-A0E3F168147C}"/>
          </ac:spMkLst>
        </pc:spChg>
        <pc:spChg chg="add mod">
          <ac:chgData name="Huy Hoà Huỳnh" userId="d389dea489eca758" providerId="LiveId" clId="{E21DF128-7766-4835-BA13-707902ABA3F3}" dt="2025-08-11T01:18:09.975" v="687" actId="14100"/>
          <ac:spMkLst>
            <pc:docMk/>
            <pc:sldMk cId="3493781692" sldId="262"/>
            <ac:spMk id="21" creationId="{236FE512-52D5-C24A-C9B1-0561DC42AAE9}"/>
          </ac:spMkLst>
        </pc:spChg>
        <pc:spChg chg="mod">
          <ac:chgData name="Huy Hoà Huỳnh" userId="d389dea489eca758" providerId="LiveId" clId="{E21DF128-7766-4835-BA13-707902ABA3F3}" dt="2025-08-11T01:16:11.438" v="631" actId="20577"/>
          <ac:spMkLst>
            <pc:docMk/>
            <pc:sldMk cId="3493781692" sldId="262"/>
            <ac:spMk id="26" creationId="{A9D8CE83-5730-2472-B3E6-9F8CB6D65B3C}"/>
          </ac:spMkLst>
        </pc:spChg>
        <pc:spChg chg="del">
          <ac:chgData name="Huy Hoà Huỳnh" userId="d389dea489eca758" providerId="LiveId" clId="{E21DF128-7766-4835-BA13-707902ABA3F3}" dt="2025-08-11T01:17:39.504" v="668" actId="478"/>
          <ac:spMkLst>
            <pc:docMk/>
            <pc:sldMk cId="3493781692" sldId="262"/>
            <ac:spMk id="28" creationId="{A270FA60-3E20-1738-D3D2-0BBA2A64E2BE}"/>
          </ac:spMkLst>
        </pc:spChg>
        <pc:grpChg chg="mod">
          <ac:chgData name="Huy Hoà Huỳnh" userId="d389dea489eca758" providerId="LiveId" clId="{E21DF128-7766-4835-BA13-707902ABA3F3}" dt="2025-08-11T01:16:04.388" v="623" actId="14100"/>
          <ac:grpSpMkLst>
            <pc:docMk/>
            <pc:sldMk cId="3493781692" sldId="262"/>
            <ac:grpSpMk id="6" creationId="{6F859BD2-34CC-00B9-06D5-8EE234AF0EAB}"/>
          </ac:grpSpMkLst>
        </pc:grpChg>
        <pc:grpChg chg="mod">
          <ac:chgData name="Huy Hoà Huỳnh" userId="d389dea489eca758" providerId="LiveId" clId="{E21DF128-7766-4835-BA13-707902ABA3F3}" dt="2025-08-11T01:15:56.613" v="620" actId="1076"/>
          <ac:grpSpMkLst>
            <pc:docMk/>
            <pc:sldMk cId="3493781692" sldId="262"/>
            <ac:grpSpMk id="9" creationId="{06F33B50-49C5-17AE-F17E-C8E5240AF988}"/>
          </ac:grpSpMkLst>
        </pc:grpChg>
        <pc:grpChg chg="mod">
          <ac:chgData name="Huy Hoà Huỳnh" userId="d389dea489eca758" providerId="LiveId" clId="{E21DF128-7766-4835-BA13-707902ABA3F3}" dt="2025-08-11T01:15:24.475" v="570" actId="14100"/>
          <ac:grpSpMkLst>
            <pc:docMk/>
            <pc:sldMk cId="3493781692" sldId="262"/>
            <ac:grpSpMk id="14" creationId="{CD2EC6C4-39A9-98CC-9B49-88FCBB2EBBF3}"/>
          </ac:grpSpMkLst>
        </pc:grpChg>
      </pc:sldChg>
      <pc:sldChg chg="addSp delSp modSp add mod ord">
        <pc:chgData name="Huy Hoà Huỳnh" userId="d389dea489eca758" providerId="LiveId" clId="{E21DF128-7766-4835-BA13-707902ABA3F3}" dt="2025-08-11T01:25:00.337" v="781" actId="1076"/>
        <pc:sldMkLst>
          <pc:docMk/>
          <pc:sldMk cId="1495547859" sldId="263"/>
        </pc:sldMkLst>
        <pc:spChg chg="add mod">
          <ac:chgData name="Huy Hoà Huỳnh" userId="d389dea489eca758" providerId="LiveId" clId="{E21DF128-7766-4835-BA13-707902ABA3F3}" dt="2025-08-11T01:21:23.673" v="747" actId="20577"/>
          <ac:spMkLst>
            <pc:docMk/>
            <pc:sldMk cId="1495547859" sldId="263"/>
            <ac:spMk id="2" creationId="{8F63573D-3A01-DD0A-72C9-7BD853EEB5A9}"/>
          </ac:spMkLst>
        </pc:spChg>
        <pc:spChg chg="del">
          <ac:chgData name="Huy Hoà Huỳnh" userId="d389dea489eca758" providerId="LiveId" clId="{E21DF128-7766-4835-BA13-707902ABA3F3}" dt="2025-08-11T01:20:48.959" v="730" actId="478"/>
          <ac:spMkLst>
            <pc:docMk/>
            <pc:sldMk cId="1495547859" sldId="263"/>
            <ac:spMk id="4" creationId="{ADB334E4-C542-DAE5-F384-C1BDDCC6E55B}"/>
          </ac:spMkLst>
        </pc:spChg>
        <pc:spChg chg="mod">
          <ac:chgData name="Huy Hoà Huỳnh" userId="d389dea489eca758" providerId="LiveId" clId="{E21DF128-7766-4835-BA13-707902ABA3F3}" dt="2025-08-11T01:19:25.952" v="697" actId="207"/>
          <ac:spMkLst>
            <pc:docMk/>
            <pc:sldMk cId="1495547859" sldId="263"/>
            <ac:spMk id="7" creationId="{8B39D224-584B-5547-2936-248F4B5D9ADA}"/>
          </ac:spMkLst>
        </pc:spChg>
        <pc:spChg chg="mod">
          <ac:chgData name="Huy Hoà Huỳnh" userId="d389dea489eca758" providerId="LiveId" clId="{E21DF128-7766-4835-BA13-707902ABA3F3}" dt="2025-08-11T01:19:25.952" v="697" actId="207"/>
          <ac:spMkLst>
            <pc:docMk/>
            <pc:sldMk cId="1495547859" sldId="263"/>
            <ac:spMk id="8" creationId="{46F3F2F4-3D6F-6A2B-E6FD-5AB90EE31FDD}"/>
          </ac:spMkLst>
        </pc:spChg>
        <pc:spChg chg="mod">
          <ac:chgData name="Huy Hoà Huỳnh" userId="d389dea489eca758" providerId="LiveId" clId="{E21DF128-7766-4835-BA13-707902ABA3F3}" dt="2025-08-11T01:20:06.550" v="717" actId="20577"/>
          <ac:spMkLst>
            <pc:docMk/>
            <pc:sldMk cId="1495547859" sldId="263"/>
            <ac:spMk id="11" creationId="{1F75C690-EE6F-124A-89F1-35F4E85AEF90}"/>
          </ac:spMkLst>
        </pc:spChg>
        <pc:spChg chg="add mod">
          <ac:chgData name="Huy Hoà Huỳnh" userId="d389dea489eca758" providerId="LiveId" clId="{E21DF128-7766-4835-BA13-707902ABA3F3}" dt="2025-08-11T01:21:50.581" v="759" actId="1076"/>
          <ac:spMkLst>
            <pc:docMk/>
            <pc:sldMk cId="1495547859" sldId="263"/>
            <ac:spMk id="12" creationId="{896FFABE-2087-2559-18D5-BC4320830DED}"/>
          </ac:spMkLst>
        </pc:spChg>
        <pc:spChg chg="add mod">
          <ac:chgData name="Huy Hoà Huỳnh" userId="d389dea489eca758" providerId="LiveId" clId="{E21DF128-7766-4835-BA13-707902ABA3F3}" dt="2025-08-11T01:25:00.337" v="781" actId="1076"/>
          <ac:spMkLst>
            <pc:docMk/>
            <pc:sldMk cId="1495547859" sldId="263"/>
            <ac:spMk id="13" creationId="{DAA3687E-5F17-19AA-3FB2-6BDE4CEFCDC1}"/>
          </ac:spMkLst>
        </pc:spChg>
        <pc:spChg chg="mod">
          <ac:chgData name="Huy Hoà Huỳnh" userId="d389dea489eca758" providerId="LiveId" clId="{E21DF128-7766-4835-BA13-707902ABA3F3}" dt="2025-08-11T01:19:11.783" v="695" actId="207"/>
          <ac:spMkLst>
            <pc:docMk/>
            <pc:sldMk cId="1495547859" sldId="263"/>
            <ac:spMk id="15" creationId="{69DBAE21-9325-16D5-E6E5-AB5B4E099B49}"/>
          </ac:spMkLst>
        </pc:spChg>
        <pc:spChg chg="mod">
          <ac:chgData name="Huy Hoà Huỳnh" userId="d389dea489eca758" providerId="LiveId" clId="{E21DF128-7766-4835-BA13-707902ABA3F3}" dt="2025-08-11T01:19:11.783" v="695" actId="207"/>
          <ac:spMkLst>
            <pc:docMk/>
            <pc:sldMk cId="1495547859" sldId="263"/>
            <ac:spMk id="17" creationId="{B27BBECB-F6B3-AA39-ADD1-D128DF350E2E}"/>
          </ac:spMkLst>
        </pc:spChg>
        <pc:spChg chg="del">
          <ac:chgData name="Huy Hoà Huỳnh" userId="d389dea489eca758" providerId="LiveId" clId="{E21DF128-7766-4835-BA13-707902ABA3F3}" dt="2025-08-11T01:20:49.735" v="731" actId="478"/>
          <ac:spMkLst>
            <pc:docMk/>
            <pc:sldMk cId="1495547859" sldId="263"/>
            <ac:spMk id="22" creationId="{1608F3A2-5365-B965-9885-D432E28A7B3E}"/>
          </ac:spMkLst>
        </pc:spChg>
        <pc:spChg chg="del">
          <ac:chgData name="Huy Hoà Huỳnh" userId="d389dea489eca758" providerId="LiveId" clId="{E21DF128-7766-4835-BA13-707902ABA3F3}" dt="2025-08-11T01:21:55.374" v="760" actId="478"/>
          <ac:spMkLst>
            <pc:docMk/>
            <pc:sldMk cId="1495547859" sldId="263"/>
            <ac:spMk id="23" creationId="{BEA7B24A-BEA1-C2B3-06CC-F916E6969FFC}"/>
          </ac:spMkLst>
        </pc:spChg>
        <pc:spChg chg="del">
          <ac:chgData name="Huy Hoà Huỳnh" userId="d389dea489eca758" providerId="LiveId" clId="{E21DF128-7766-4835-BA13-707902ABA3F3}" dt="2025-08-11T01:21:56.598" v="761" actId="478"/>
          <ac:spMkLst>
            <pc:docMk/>
            <pc:sldMk cId="1495547859" sldId="263"/>
            <ac:spMk id="24" creationId="{121EE4F1-CFA5-BD91-0163-E7FF75FA98D2}"/>
          </ac:spMkLst>
        </pc:spChg>
        <pc:spChg chg="mod">
          <ac:chgData name="Huy Hoà Huỳnh" userId="d389dea489eca758" providerId="LiveId" clId="{E21DF128-7766-4835-BA13-707902ABA3F3}" dt="2025-08-11T01:20:30.511" v="729" actId="20577"/>
          <ac:spMkLst>
            <pc:docMk/>
            <pc:sldMk cId="1495547859" sldId="263"/>
            <ac:spMk id="26" creationId="{1E1AFA2C-F89A-60E8-F57A-C6EA0066C5B3}"/>
          </ac:spMkLst>
        </pc:spChg>
        <pc:grpChg chg="mod">
          <ac:chgData name="Huy Hoà Huỳnh" userId="d389dea489eca758" providerId="LiveId" clId="{E21DF128-7766-4835-BA13-707902ABA3F3}" dt="2025-08-11T01:19:25.952" v="697" actId="207"/>
          <ac:grpSpMkLst>
            <pc:docMk/>
            <pc:sldMk cId="1495547859" sldId="263"/>
            <ac:grpSpMk id="6" creationId="{EE7EDB64-1162-4146-4EBC-55A5F8752267}"/>
          </ac:grpSpMkLst>
        </pc:grpChg>
        <pc:grpChg chg="mod">
          <ac:chgData name="Huy Hoà Huỳnh" userId="d389dea489eca758" providerId="LiveId" clId="{E21DF128-7766-4835-BA13-707902ABA3F3}" dt="2025-08-11T01:19:55.594" v="708" actId="14100"/>
          <ac:grpSpMkLst>
            <pc:docMk/>
            <pc:sldMk cId="1495547859" sldId="263"/>
            <ac:grpSpMk id="14" creationId="{7E366510-C05B-3040-6045-DB9722B0CD24}"/>
          </ac:grpSpMkLst>
        </pc:grpChg>
        <pc:grpChg chg="mod">
          <ac:chgData name="Huy Hoà Huỳnh" userId="d389dea489eca758" providerId="LiveId" clId="{E21DF128-7766-4835-BA13-707902ABA3F3}" dt="2025-08-11T01:19:52.421" v="707" actId="1076"/>
          <ac:grpSpMkLst>
            <pc:docMk/>
            <pc:sldMk cId="1495547859" sldId="263"/>
            <ac:grpSpMk id="16" creationId="{9AA13F8A-9B39-0323-81E7-106944AB2917}"/>
          </ac:grpSpMkLst>
        </pc:grpChg>
      </pc:sldChg>
      <pc:sldChg chg="addSp delSp modSp add mod ord">
        <pc:chgData name="Huy Hoà Huỳnh" userId="d389dea489eca758" providerId="LiveId" clId="{E21DF128-7766-4835-BA13-707902ABA3F3}" dt="2025-08-11T04:11:23.271" v="1116" actId="20577"/>
        <pc:sldMkLst>
          <pc:docMk/>
          <pc:sldMk cId="4067203284" sldId="264"/>
        </pc:sldMkLst>
        <pc:spChg chg="add mod">
          <ac:chgData name="Huy Hoà Huỳnh" userId="d389dea489eca758" providerId="LiveId" clId="{E21DF128-7766-4835-BA13-707902ABA3F3}" dt="2025-08-11T01:27:08.410" v="836" actId="1076"/>
          <ac:spMkLst>
            <pc:docMk/>
            <pc:sldMk cId="4067203284" sldId="264"/>
            <ac:spMk id="2" creationId="{B6C586AB-5518-10CC-DEA9-5EF267FE5143}"/>
          </ac:spMkLst>
        </pc:spChg>
        <pc:spChg chg="del">
          <ac:chgData name="Huy Hoà Huỳnh" userId="d389dea489eca758" providerId="LiveId" clId="{E21DF128-7766-4835-BA13-707902ABA3F3}" dt="2025-08-11T01:26:39.638" v="815" actId="478"/>
          <ac:spMkLst>
            <pc:docMk/>
            <pc:sldMk cId="4067203284" sldId="264"/>
            <ac:spMk id="4" creationId="{3C41CB9C-7686-31A1-BDC8-271BB2CE6293}"/>
          </ac:spMkLst>
        </pc:spChg>
        <pc:spChg chg="mod">
          <ac:chgData name="Huy Hoà Huỳnh" userId="d389dea489eca758" providerId="LiveId" clId="{E21DF128-7766-4835-BA13-707902ABA3F3}" dt="2025-08-11T01:25:45.774" v="799" actId="20577"/>
          <ac:spMkLst>
            <pc:docMk/>
            <pc:sldMk cId="4067203284" sldId="264"/>
            <ac:spMk id="11" creationId="{8E5EA6DA-F4A9-1D34-3654-9C604ECE971F}"/>
          </ac:spMkLst>
        </pc:spChg>
        <pc:spChg chg="add mod">
          <ac:chgData name="Huy Hoà Huỳnh" userId="d389dea489eca758" providerId="LiveId" clId="{E21DF128-7766-4835-BA13-707902ABA3F3}" dt="2025-08-11T04:11:23.271" v="1116" actId="20577"/>
          <ac:spMkLst>
            <pc:docMk/>
            <pc:sldMk cId="4067203284" sldId="264"/>
            <ac:spMk id="12" creationId="{625E657F-C6C3-29EC-4A88-DF9ED00C6DAF}"/>
          </ac:spMkLst>
        </pc:spChg>
        <pc:spChg chg="del">
          <ac:chgData name="Huy Hoà Huỳnh" userId="d389dea489eca758" providerId="LiveId" clId="{E21DF128-7766-4835-BA13-707902ABA3F3}" dt="2025-08-11T01:27:24.583" v="837" actId="478"/>
          <ac:spMkLst>
            <pc:docMk/>
            <pc:sldMk cId="4067203284" sldId="264"/>
            <ac:spMk id="19" creationId="{B124BBF4-22D5-ECB5-8E44-7E09387C578D}"/>
          </ac:spMkLst>
        </pc:spChg>
        <pc:spChg chg="del">
          <ac:chgData name="Huy Hoà Huỳnh" userId="d389dea489eca758" providerId="LiveId" clId="{E21DF128-7766-4835-BA13-707902ABA3F3}" dt="2025-08-11T01:27:25.734" v="838" actId="478"/>
          <ac:spMkLst>
            <pc:docMk/>
            <pc:sldMk cId="4067203284" sldId="264"/>
            <ac:spMk id="21" creationId="{6F62096C-D7E9-6130-B662-24F80D9E95B9}"/>
          </ac:spMkLst>
        </pc:spChg>
        <pc:spChg chg="mod">
          <ac:chgData name="Huy Hoà Huỳnh" userId="d389dea489eca758" providerId="LiveId" clId="{E21DF128-7766-4835-BA13-707902ABA3F3}" dt="2025-08-11T01:26:23.478" v="814" actId="20577"/>
          <ac:spMkLst>
            <pc:docMk/>
            <pc:sldMk cId="4067203284" sldId="264"/>
            <ac:spMk id="26" creationId="{BA1C25EF-074B-9154-955C-B3D3424FCFFF}"/>
          </ac:spMkLst>
        </pc:spChg>
        <pc:grpChg chg="mod">
          <ac:chgData name="Huy Hoà Huỳnh" userId="d389dea489eca758" providerId="LiveId" clId="{E21DF128-7766-4835-BA13-707902ABA3F3}" dt="2025-08-11T01:25:48.898" v="800" actId="14100"/>
          <ac:grpSpMkLst>
            <pc:docMk/>
            <pc:sldMk cId="4067203284" sldId="264"/>
            <ac:grpSpMk id="14" creationId="{CFC3E803-969A-1E09-2404-D42AA2B0886A}"/>
          </ac:grpSpMkLst>
        </pc:grpChg>
      </pc:sldChg>
      <pc:sldChg chg="addSp delSp modSp add mod ord">
        <pc:chgData name="Huy Hoà Huỳnh" userId="d389dea489eca758" providerId="LiveId" clId="{E21DF128-7766-4835-BA13-707902ABA3F3}" dt="2025-08-11T01:30:27.563" v="934" actId="14100"/>
        <pc:sldMkLst>
          <pc:docMk/>
          <pc:sldMk cId="714286793" sldId="265"/>
        </pc:sldMkLst>
        <pc:spChg chg="del">
          <ac:chgData name="Huy Hoà Huỳnh" userId="d389dea489eca758" providerId="LiveId" clId="{E21DF128-7766-4835-BA13-707902ABA3F3}" dt="2025-08-11T01:28:32.983" v="886" actId="478"/>
          <ac:spMkLst>
            <pc:docMk/>
            <pc:sldMk cId="714286793" sldId="265"/>
            <ac:spMk id="2" creationId="{06758554-DD71-53C9-1268-89DBC3DEE5C9}"/>
          </ac:spMkLst>
        </pc:spChg>
        <pc:spChg chg="add mod">
          <ac:chgData name="Huy Hoà Huỳnh" userId="d389dea489eca758" providerId="LiveId" clId="{E21DF128-7766-4835-BA13-707902ABA3F3}" dt="2025-08-11T01:29:12.489" v="912" actId="1076"/>
          <ac:spMkLst>
            <pc:docMk/>
            <pc:sldMk cId="714286793" sldId="265"/>
            <ac:spMk id="4" creationId="{030FE194-2674-E422-517C-4EC80AD04265}"/>
          </ac:spMkLst>
        </pc:spChg>
        <pc:spChg chg="mod">
          <ac:chgData name="Huy Hoà Huỳnh" userId="d389dea489eca758" providerId="LiveId" clId="{E21DF128-7766-4835-BA13-707902ABA3F3}" dt="2025-08-11T01:28:17.046" v="885" actId="20577"/>
          <ac:spMkLst>
            <pc:docMk/>
            <pc:sldMk cId="714286793" sldId="265"/>
            <ac:spMk id="11" creationId="{61A162A6-3CEA-D765-19B8-9DEC18DEC887}"/>
          </ac:spMkLst>
        </pc:spChg>
        <pc:spChg chg="del">
          <ac:chgData name="Huy Hoà Huỳnh" userId="d389dea489eca758" providerId="LiveId" clId="{E21DF128-7766-4835-BA13-707902ABA3F3}" dt="2025-08-11T01:28:34.078" v="887" actId="478"/>
          <ac:spMkLst>
            <pc:docMk/>
            <pc:sldMk cId="714286793" sldId="265"/>
            <ac:spMk id="12" creationId="{3EAC90F7-E6D6-D1C6-9051-6911D0BD0EA8}"/>
          </ac:spMkLst>
        </pc:spChg>
        <pc:spChg chg="del">
          <ac:chgData name="Huy Hoà Huỳnh" userId="d389dea489eca758" providerId="LiveId" clId="{E21DF128-7766-4835-BA13-707902ABA3F3}" dt="2025-08-11T01:27:58.494" v="859" actId="478"/>
          <ac:spMkLst>
            <pc:docMk/>
            <pc:sldMk cId="714286793" sldId="265"/>
            <ac:spMk id="13" creationId="{3B087E52-0F83-405B-FBBD-BAA1402EF405}"/>
          </ac:spMkLst>
        </pc:spChg>
        <pc:spChg chg="del">
          <ac:chgData name="Huy Hoà Huỳnh" userId="d389dea489eca758" providerId="LiveId" clId="{E21DF128-7766-4835-BA13-707902ABA3F3}" dt="2025-08-11T01:27:58.494" v="859" actId="478"/>
          <ac:spMkLst>
            <pc:docMk/>
            <pc:sldMk cId="714286793" sldId="265"/>
            <ac:spMk id="26" creationId="{7436CE96-B886-BDC9-B92C-8E5A51CA9F02}"/>
          </ac:spMkLst>
        </pc:spChg>
        <pc:grpChg chg="del">
          <ac:chgData name="Huy Hoà Huỳnh" userId="d389dea489eca758" providerId="LiveId" clId="{E21DF128-7766-4835-BA13-707902ABA3F3}" dt="2025-08-11T01:27:58.494" v="859" actId="478"/>
          <ac:grpSpMkLst>
            <pc:docMk/>
            <pc:sldMk cId="714286793" sldId="265"/>
            <ac:grpSpMk id="6" creationId="{D36198DE-D80A-3792-620D-B06D84F873CE}"/>
          </ac:grpSpMkLst>
        </pc:grpChg>
        <pc:grpChg chg="del">
          <ac:chgData name="Huy Hoà Huỳnh" userId="d389dea489eca758" providerId="LiveId" clId="{E21DF128-7766-4835-BA13-707902ABA3F3}" dt="2025-08-11T01:27:58.494" v="859" actId="478"/>
          <ac:grpSpMkLst>
            <pc:docMk/>
            <pc:sldMk cId="714286793" sldId="265"/>
            <ac:grpSpMk id="9" creationId="{8A841EED-BA9A-6C66-D65D-41D915151E88}"/>
          </ac:grpSpMkLst>
        </pc:grpChg>
        <pc:picChg chg="add mod">
          <ac:chgData name="Huy Hoà Huỳnh" userId="d389dea489eca758" providerId="LiveId" clId="{E21DF128-7766-4835-BA13-707902ABA3F3}" dt="2025-08-11T01:30:27.563" v="934" actId="14100"/>
          <ac:picMkLst>
            <pc:docMk/>
            <pc:sldMk cId="714286793" sldId="265"/>
            <ac:picMk id="5123" creationId="{1D7EADE1-2EB8-C716-2A5F-5DE612B8FAC6}"/>
          </ac:picMkLst>
        </pc:picChg>
      </pc:sldChg>
      <pc:sldChg chg="addSp delSp modSp new mod ord">
        <pc:chgData name="Huy Hoà Huỳnh" userId="d389dea489eca758" providerId="LiveId" clId="{E21DF128-7766-4835-BA13-707902ABA3F3}" dt="2025-08-11T04:03:39.399" v="1104" actId="1076"/>
        <pc:sldMkLst>
          <pc:docMk/>
          <pc:sldMk cId="2732258812" sldId="266"/>
        </pc:sldMkLst>
        <pc:spChg chg="add del mod">
          <ac:chgData name="Huy Hoà Huỳnh" userId="d389dea489eca758" providerId="LiveId" clId="{E21DF128-7766-4835-BA13-707902ABA3F3}" dt="2025-08-11T01:47:50.644" v="967" actId="478"/>
          <ac:spMkLst>
            <pc:docMk/>
            <pc:sldMk cId="2732258812" sldId="266"/>
            <ac:spMk id="3" creationId="{F546FB83-9D27-6DB5-743B-775DE2C201DD}"/>
          </ac:spMkLst>
        </pc:spChg>
        <pc:spChg chg="add del mod">
          <ac:chgData name="Huy Hoà Huỳnh" userId="d389dea489eca758" providerId="LiveId" clId="{E21DF128-7766-4835-BA13-707902ABA3F3}" dt="2025-08-11T01:48:22.951" v="983" actId="478"/>
          <ac:spMkLst>
            <pc:docMk/>
            <pc:sldMk cId="2732258812" sldId="266"/>
            <ac:spMk id="5" creationId="{662815AF-AA57-BA93-D14A-C722A64DC4D1}"/>
          </ac:spMkLst>
        </pc:spChg>
        <pc:spChg chg="add mod">
          <ac:chgData name="Huy Hoà Huỳnh" userId="d389dea489eca758" providerId="LiveId" clId="{E21DF128-7766-4835-BA13-707902ABA3F3}" dt="2025-08-11T01:50:52.402" v="1013" actId="207"/>
          <ac:spMkLst>
            <pc:docMk/>
            <pc:sldMk cId="2732258812" sldId="266"/>
            <ac:spMk id="7" creationId="{67292C1E-233D-D566-871C-5FF8D17DC69D}"/>
          </ac:spMkLst>
        </pc:spChg>
        <pc:spChg chg="add mod">
          <ac:chgData name="Huy Hoà Huỳnh" userId="d389dea489eca758" providerId="LiveId" clId="{E21DF128-7766-4835-BA13-707902ABA3F3}" dt="2025-08-11T02:28:20.995" v="1086" actId="20577"/>
          <ac:spMkLst>
            <pc:docMk/>
            <pc:sldMk cId="2732258812" sldId="266"/>
            <ac:spMk id="9" creationId="{B2F71615-33BF-510E-9A62-F0E7048930CE}"/>
          </ac:spMkLst>
        </pc:spChg>
        <pc:spChg chg="mod">
          <ac:chgData name="Huy Hoà Huỳnh" userId="d389dea489eca758" providerId="LiveId" clId="{E21DF128-7766-4835-BA13-707902ABA3F3}" dt="2025-08-11T01:49:50.156" v="1003"/>
          <ac:spMkLst>
            <pc:docMk/>
            <pc:sldMk cId="2732258812" sldId="266"/>
            <ac:spMk id="11" creationId="{896C6C8E-063E-0653-59D5-F92F824AFD32}"/>
          </ac:spMkLst>
        </pc:spChg>
        <pc:spChg chg="mod">
          <ac:chgData name="Huy Hoà Huỳnh" userId="d389dea489eca758" providerId="LiveId" clId="{E21DF128-7766-4835-BA13-707902ABA3F3}" dt="2025-08-11T01:49:50.156" v="1003"/>
          <ac:spMkLst>
            <pc:docMk/>
            <pc:sldMk cId="2732258812" sldId="266"/>
            <ac:spMk id="12" creationId="{883F6F15-EEC7-17A5-E206-D5D607FF6E2D}"/>
          </ac:spMkLst>
        </pc:spChg>
        <pc:spChg chg="mod">
          <ac:chgData name="Huy Hoà Huỳnh" userId="d389dea489eca758" providerId="LiveId" clId="{E21DF128-7766-4835-BA13-707902ABA3F3}" dt="2025-08-11T01:49:50.156" v="1003"/>
          <ac:spMkLst>
            <pc:docMk/>
            <pc:sldMk cId="2732258812" sldId="266"/>
            <ac:spMk id="13" creationId="{35F1C171-52D3-C1FE-641E-0E3A2EE1956C}"/>
          </ac:spMkLst>
        </pc:spChg>
        <pc:spChg chg="add mod">
          <ac:chgData name="Huy Hoà Huỳnh" userId="d389dea489eca758" providerId="LiveId" clId="{E21DF128-7766-4835-BA13-707902ABA3F3}" dt="2025-08-11T01:49:50.156" v="1003"/>
          <ac:spMkLst>
            <pc:docMk/>
            <pc:sldMk cId="2732258812" sldId="266"/>
            <ac:spMk id="15" creationId="{5127D2D5-B4AA-C070-16BA-C1A445A8A6F0}"/>
          </ac:spMkLst>
        </pc:spChg>
        <pc:spChg chg="add mod">
          <ac:chgData name="Huy Hoà Huỳnh" userId="d389dea489eca758" providerId="LiveId" clId="{E21DF128-7766-4835-BA13-707902ABA3F3}" dt="2025-08-11T01:49:50.156" v="1003"/>
          <ac:spMkLst>
            <pc:docMk/>
            <pc:sldMk cId="2732258812" sldId="266"/>
            <ac:spMk id="16" creationId="{31AA45A3-29DD-AD24-BF13-33EF1BC5ED96}"/>
          </ac:spMkLst>
        </pc:spChg>
        <pc:spChg chg="add mod">
          <ac:chgData name="Huy Hoà Huỳnh" userId="d389dea489eca758" providerId="LiveId" clId="{E21DF128-7766-4835-BA13-707902ABA3F3}" dt="2025-08-11T01:49:50.156" v="1003"/>
          <ac:spMkLst>
            <pc:docMk/>
            <pc:sldMk cId="2732258812" sldId="266"/>
            <ac:spMk id="17" creationId="{4E9DEEC8-A805-F536-3549-CD5812AECDB6}"/>
          </ac:spMkLst>
        </pc:spChg>
        <pc:spChg chg="add mod">
          <ac:chgData name="Huy Hoà Huỳnh" userId="d389dea489eca758" providerId="LiveId" clId="{E21DF128-7766-4835-BA13-707902ABA3F3}" dt="2025-08-11T01:49:50.156" v="1003"/>
          <ac:spMkLst>
            <pc:docMk/>
            <pc:sldMk cId="2732258812" sldId="266"/>
            <ac:spMk id="18" creationId="{262CAAC1-C59A-0CE6-84A1-BE26D6EE83AB}"/>
          </ac:spMkLst>
        </pc:spChg>
        <pc:spChg chg="add mod">
          <ac:chgData name="Huy Hoà Huỳnh" userId="d389dea489eca758" providerId="LiveId" clId="{E21DF128-7766-4835-BA13-707902ABA3F3}" dt="2025-08-11T01:51:56.531" v="1044" actId="1076"/>
          <ac:spMkLst>
            <pc:docMk/>
            <pc:sldMk cId="2732258812" sldId="266"/>
            <ac:spMk id="19" creationId="{E1A22BB0-3620-214B-A3D7-26F1B2289284}"/>
          </ac:spMkLst>
        </pc:spChg>
        <pc:spChg chg="add mod">
          <ac:chgData name="Huy Hoà Huỳnh" userId="d389dea489eca758" providerId="LiveId" clId="{E21DF128-7766-4835-BA13-707902ABA3F3}" dt="2025-08-11T01:51:59.316" v="1045" actId="1076"/>
          <ac:spMkLst>
            <pc:docMk/>
            <pc:sldMk cId="2732258812" sldId="266"/>
            <ac:spMk id="20" creationId="{DE3D06E6-B4CA-F8DD-205E-88D82758B76E}"/>
          </ac:spMkLst>
        </pc:spChg>
        <pc:spChg chg="add mod">
          <ac:chgData name="Huy Hoà Huỳnh" userId="d389dea489eca758" providerId="LiveId" clId="{E21DF128-7766-4835-BA13-707902ABA3F3}" dt="2025-08-11T01:52:02.151" v="1046" actId="1076"/>
          <ac:spMkLst>
            <pc:docMk/>
            <pc:sldMk cId="2732258812" sldId="266"/>
            <ac:spMk id="21" creationId="{CFFF3FFC-B05F-BE40-717C-F75DDA90FC90}"/>
          </ac:spMkLst>
        </pc:spChg>
        <pc:spChg chg="add mod">
          <ac:chgData name="Huy Hoà Huỳnh" userId="d389dea489eca758" providerId="LiveId" clId="{E21DF128-7766-4835-BA13-707902ABA3F3}" dt="2025-08-11T04:03:39.399" v="1104" actId="1076"/>
          <ac:spMkLst>
            <pc:docMk/>
            <pc:sldMk cId="2732258812" sldId="266"/>
            <ac:spMk id="22" creationId="{C54FF8F3-943C-E6AD-F2A1-0C846CDE9A00}"/>
          </ac:spMkLst>
        </pc:spChg>
        <pc:spChg chg="add mod">
          <ac:chgData name="Huy Hoà Huỳnh" userId="d389dea489eca758" providerId="LiveId" clId="{E21DF128-7766-4835-BA13-707902ABA3F3}" dt="2025-08-11T04:03:39.399" v="1104" actId="1076"/>
          <ac:spMkLst>
            <pc:docMk/>
            <pc:sldMk cId="2732258812" sldId="266"/>
            <ac:spMk id="23" creationId="{EADCE5B5-27DF-202B-18E9-9D401F55E5AB}"/>
          </ac:spMkLst>
        </pc:spChg>
        <pc:spChg chg="add mod">
          <ac:chgData name="Huy Hoà Huỳnh" userId="d389dea489eca758" providerId="LiveId" clId="{E21DF128-7766-4835-BA13-707902ABA3F3}" dt="2025-08-11T04:03:27.852" v="1103" actId="123"/>
          <ac:spMkLst>
            <pc:docMk/>
            <pc:sldMk cId="2732258812" sldId="266"/>
            <ac:spMk id="24" creationId="{E25614AF-6C8E-60CE-CAEF-A27A5E41FB28}"/>
          </ac:spMkLst>
        </pc:spChg>
        <pc:graphicFrameChg chg="add del mod modGraphic">
          <ac:chgData name="Huy Hoà Huỳnh" userId="d389dea489eca758" providerId="LiveId" clId="{E21DF128-7766-4835-BA13-707902ABA3F3}" dt="2025-08-11T01:45:03.389" v="955" actId="478"/>
          <ac:graphicFrameMkLst>
            <pc:docMk/>
            <pc:sldMk cId="2732258812" sldId="266"/>
            <ac:graphicFrameMk id="2" creationId="{58441931-540B-315B-94F5-285527868534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F3456-A29E-41FE-BFB7-B24F24BEE47B}" type="datetimeFigureOut">
              <a:rPr lang="cs-CZ" smtClean="0"/>
              <a:t>11.08.2025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5B543-0236-4AEE-9F15-C7CF115048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25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0733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6289" y="1750055"/>
            <a:ext cx="14257735" cy="3722887"/>
          </a:xfrm>
        </p:spPr>
        <p:txBody>
          <a:bodyPr anchor="b"/>
          <a:lstStyle>
            <a:lvl1pPr algn="ctr">
              <a:defRPr sz="93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6289" y="5616511"/>
            <a:ext cx="14257735" cy="2581762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866" indent="0" algn="ctr">
              <a:buNone/>
              <a:defRPr sz="3118"/>
            </a:lvl2pPr>
            <a:lvl3pPr marL="1425732" indent="0" algn="ctr">
              <a:buNone/>
              <a:defRPr sz="2807"/>
            </a:lvl3pPr>
            <a:lvl4pPr marL="2138599" indent="0" algn="ctr">
              <a:buNone/>
              <a:defRPr sz="2495"/>
            </a:lvl4pPr>
            <a:lvl5pPr marL="2851465" indent="0" algn="ctr">
              <a:buNone/>
              <a:defRPr sz="2495"/>
            </a:lvl5pPr>
            <a:lvl6pPr marL="3564331" indent="0" algn="ctr">
              <a:buNone/>
              <a:defRPr sz="2495"/>
            </a:lvl6pPr>
            <a:lvl7pPr marL="4277197" indent="0" algn="ctr">
              <a:buNone/>
              <a:defRPr sz="2495"/>
            </a:lvl7pPr>
            <a:lvl8pPr marL="4990064" indent="0" algn="ctr">
              <a:buNone/>
              <a:defRPr sz="2495"/>
            </a:lvl8pPr>
            <a:lvl9pPr marL="5702930" indent="0" algn="ctr">
              <a:buNone/>
              <a:defRPr sz="249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969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8309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604255" y="569325"/>
            <a:ext cx="4099099" cy="9062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06959" y="569325"/>
            <a:ext cx="12059667" cy="9062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863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9549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058" y="2665925"/>
            <a:ext cx="16396395" cy="4448157"/>
          </a:xfrm>
        </p:spPr>
        <p:txBody>
          <a:bodyPr anchor="b"/>
          <a:lstStyle>
            <a:lvl1pPr>
              <a:defRPr sz="93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7058" y="7156164"/>
            <a:ext cx="16396395" cy="2339180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1pPr>
            <a:lvl2pPr marL="712866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73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3pPr>
            <a:lvl4pPr marL="2138599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4pPr>
            <a:lvl5pPr marL="2851465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5pPr>
            <a:lvl6pPr marL="3564331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6pPr>
            <a:lvl7pPr marL="4277197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7pPr>
            <a:lvl8pPr marL="4990064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8pPr>
            <a:lvl9pPr marL="5702930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231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6959" y="2846623"/>
            <a:ext cx="8079383" cy="6784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3971" y="2846623"/>
            <a:ext cx="8079383" cy="6784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957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5" y="569326"/>
            <a:ext cx="16396395" cy="2066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436" y="2621369"/>
            <a:ext cx="8042253" cy="128469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09436" y="3906061"/>
            <a:ext cx="8042253" cy="5745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23971" y="2621369"/>
            <a:ext cx="8081859" cy="128469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623971" y="3906061"/>
            <a:ext cx="8081859" cy="5745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0775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662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000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6" y="712893"/>
            <a:ext cx="6131320" cy="2495127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1859" y="1539652"/>
            <a:ext cx="9623971" cy="7599245"/>
          </a:xfrm>
        </p:spPr>
        <p:txBody>
          <a:bodyPr/>
          <a:lstStyle>
            <a:lvl1pPr>
              <a:defRPr sz="4989"/>
            </a:lvl1pPr>
            <a:lvl2pPr>
              <a:defRPr sz="4366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9436" y="3208020"/>
            <a:ext cx="6131320" cy="5943254"/>
          </a:xfrm>
        </p:spPr>
        <p:txBody>
          <a:bodyPr/>
          <a:lstStyle>
            <a:lvl1pPr marL="0" indent="0">
              <a:buNone/>
              <a:defRPr sz="2495"/>
            </a:lvl1pPr>
            <a:lvl2pPr marL="712866" indent="0">
              <a:buNone/>
              <a:defRPr sz="2183"/>
            </a:lvl2pPr>
            <a:lvl3pPr marL="1425732" indent="0">
              <a:buNone/>
              <a:defRPr sz="1871"/>
            </a:lvl3pPr>
            <a:lvl4pPr marL="2138599" indent="0">
              <a:buNone/>
              <a:defRPr sz="1559"/>
            </a:lvl4pPr>
            <a:lvl5pPr marL="2851465" indent="0">
              <a:buNone/>
              <a:defRPr sz="1559"/>
            </a:lvl5pPr>
            <a:lvl6pPr marL="3564331" indent="0">
              <a:buNone/>
              <a:defRPr sz="1559"/>
            </a:lvl6pPr>
            <a:lvl7pPr marL="4277197" indent="0">
              <a:buNone/>
              <a:defRPr sz="1559"/>
            </a:lvl7pPr>
            <a:lvl8pPr marL="4990064" indent="0">
              <a:buNone/>
              <a:defRPr sz="1559"/>
            </a:lvl8pPr>
            <a:lvl9pPr marL="5702930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0046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6" y="712893"/>
            <a:ext cx="6131320" cy="2495127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81859" y="1539652"/>
            <a:ext cx="9623971" cy="7599245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866" indent="0">
              <a:buNone/>
              <a:defRPr sz="4366"/>
            </a:lvl2pPr>
            <a:lvl3pPr marL="1425732" indent="0">
              <a:buNone/>
              <a:defRPr sz="3742"/>
            </a:lvl3pPr>
            <a:lvl4pPr marL="2138599" indent="0">
              <a:buNone/>
              <a:defRPr sz="3118"/>
            </a:lvl4pPr>
            <a:lvl5pPr marL="2851465" indent="0">
              <a:buNone/>
              <a:defRPr sz="3118"/>
            </a:lvl5pPr>
            <a:lvl6pPr marL="3564331" indent="0">
              <a:buNone/>
              <a:defRPr sz="3118"/>
            </a:lvl6pPr>
            <a:lvl7pPr marL="4277197" indent="0">
              <a:buNone/>
              <a:defRPr sz="3118"/>
            </a:lvl7pPr>
            <a:lvl8pPr marL="4990064" indent="0">
              <a:buNone/>
              <a:defRPr sz="3118"/>
            </a:lvl8pPr>
            <a:lvl9pPr marL="5702930" indent="0">
              <a:buNone/>
              <a:defRPr sz="311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9436" y="3208020"/>
            <a:ext cx="6131320" cy="5943254"/>
          </a:xfrm>
        </p:spPr>
        <p:txBody>
          <a:bodyPr/>
          <a:lstStyle>
            <a:lvl1pPr marL="0" indent="0">
              <a:buNone/>
              <a:defRPr sz="2495"/>
            </a:lvl1pPr>
            <a:lvl2pPr marL="712866" indent="0">
              <a:buNone/>
              <a:defRPr sz="2183"/>
            </a:lvl2pPr>
            <a:lvl3pPr marL="1425732" indent="0">
              <a:buNone/>
              <a:defRPr sz="1871"/>
            </a:lvl3pPr>
            <a:lvl4pPr marL="2138599" indent="0">
              <a:buNone/>
              <a:defRPr sz="1559"/>
            </a:lvl4pPr>
            <a:lvl5pPr marL="2851465" indent="0">
              <a:buNone/>
              <a:defRPr sz="1559"/>
            </a:lvl5pPr>
            <a:lvl6pPr marL="3564331" indent="0">
              <a:buNone/>
              <a:defRPr sz="1559"/>
            </a:lvl6pPr>
            <a:lvl7pPr marL="4277197" indent="0">
              <a:buNone/>
              <a:defRPr sz="1559"/>
            </a:lvl7pPr>
            <a:lvl8pPr marL="4990064" indent="0">
              <a:buNone/>
              <a:defRPr sz="1559"/>
            </a:lvl8pPr>
            <a:lvl9pPr marL="5702930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924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6959" y="569326"/>
            <a:ext cx="16396395" cy="2066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6959" y="2846623"/>
            <a:ext cx="16396395" cy="6784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160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1425732" rtl="0" eaLnBrk="1" latinLnBrk="0" hangingPunct="1">
        <a:lnSpc>
          <a:spcPct val="90000"/>
        </a:lnSpc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433" indent="-356433" algn="l" defTabSz="1425732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6" kern="1200">
          <a:solidFill>
            <a:schemeClr val="tx1"/>
          </a:solidFill>
          <a:latin typeface="+mn-lt"/>
          <a:ea typeface="+mn-ea"/>
          <a:cs typeface="+mn-cs"/>
        </a:defRPr>
      </a:lvl1pPr>
      <a:lvl2pPr marL="1069299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2166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5032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4pPr>
      <a:lvl5pPr marL="3207898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5pPr>
      <a:lvl6pPr marL="3920764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6pPr>
      <a:lvl7pPr marL="4633631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7pPr>
      <a:lvl8pPr marL="5346497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8pPr>
      <a:lvl9pPr marL="6059363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1pPr>
      <a:lvl2pPr marL="712866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2pPr>
      <a:lvl3pPr marL="1425732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3pPr>
      <a:lvl4pPr marL="2138599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4pPr>
      <a:lvl5pPr marL="2851465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5pPr>
      <a:lvl6pPr marL="3564331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6pPr>
      <a:lvl7pPr marL="4277197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7pPr>
      <a:lvl8pPr marL="4990064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8pPr>
      <a:lvl9pPr marL="5702930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0F95502-65C6-482A-9B40-DDCB8DAA9D75}"/>
              </a:ext>
            </a:extLst>
          </p:cNvPr>
          <p:cNvGrpSpPr/>
          <p:nvPr/>
        </p:nvGrpSpPr>
        <p:grpSpPr>
          <a:xfrm>
            <a:off x="0" y="0"/>
            <a:ext cx="19010313" cy="1112119"/>
            <a:chOff x="-324644" y="2222500"/>
            <a:chExt cx="22261685" cy="1302327"/>
          </a:xfrm>
        </p:grpSpPr>
        <p:sp>
          <p:nvSpPr>
            <p:cNvPr id="2" name="object 2"/>
            <p:cNvSpPr/>
            <p:nvPr/>
          </p:nvSpPr>
          <p:spPr>
            <a:xfrm>
              <a:off x="-324644" y="2222500"/>
              <a:ext cx="5600193" cy="1302327"/>
            </a:xfrm>
            <a:custGeom>
              <a:avLst/>
              <a:gdLst/>
              <a:ahLst/>
              <a:cxnLst/>
              <a:rect l="l" t="t" r="r" b="b"/>
              <a:pathLst>
                <a:path w="1892300" h="440055">
                  <a:moveTo>
                    <a:pt x="0" y="439737"/>
                  </a:moveTo>
                  <a:lnTo>
                    <a:pt x="1892300" y="439737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439737"/>
                  </a:lnTo>
                  <a:close/>
                </a:path>
              </a:pathLst>
            </a:custGeom>
            <a:solidFill>
              <a:srgbClr val="009EF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" name="object 3"/>
            <p:cNvSpPr/>
            <p:nvPr/>
          </p:nvSpPr>
          <p:spPr>
            <a:xfrm>
              <a:off x="16363156" y="2222500"/>
              <a:ext cx="5573885" cy="1302327"/>
            </a:xfrm>
            <a:custGeom>
              <a:avLst/>
              <a:gdLst/>
              <a:ahLst/>
              <a:cxnLst/>
              <a:rect l="l" t="t" r="r" b="b"/>
              <a:pathLst>
                <a:path w="1883409" h="440055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2">
              <a:extLst>
                <a:ext uri="{FF2B5EF4-FFF2-40B4-BE49-F238E27FC236}">
                  <a16:creationId xmlns:a16="http://schemas.microsoft.com/office/drawing/2014/main" id="{3708B453-DDCE-42C1-9AB9-A8D5DDCA46AD}"/>
                </a:ext>
              </a:extLst>
            </p:cNvPr>
            <p:cNvSpPr/>
            <p:nvPr/>
          </p:nvSpPr>
          <p:spPr>
            <a:xfrm>
              <a:off x="5237956" y="2222500"/>
              <a:ext cx="5600193" cy="1302327"/>
            </a:xfrm>
            <a:custGeom>
              <a:avLst/>
              <a:gdLst/>
              <a:ahLst/>
              <a:cxnLst/>
              <a:rect l="l" t="t" r="r" b="b"/>
              <a:pathLst>
                <a:path w="1892300" h="440055">
                  <a:moveTo>
                    <a:pt x="0" y="439737"/>
                  </a:moveTo>
                  <a:lnTo>
                    <a:pt x="1892300" y="439737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439737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2">
              <a:extLst>
                <a:ext uri="{FF2B5EF4-FFF2-40B4-BE49-F238E27FC236}">
                  <a16:creationId xmlns:a16="http://schemas.microsoft.com/office/drawing/2014/main" id="{7D360C87-DA57-4F00-96B5-35199AD11657}"/>
                </a:ext>
              </a:extLst>
            </p:cNvPr>
            <p:cNvSpPr/>
            <p:nvPr/>
          </p:nvSpPr>
          <p:spPr>
            <a:xfrm>
              <a:off x="10800556" y="2222500"/>
              <a:ext cx="5600193" cy="1302327"/>
            </a:xfrm>
            <a:custGeom>
              <a:avLst/>
              <a:gdLst/>
              <a:ahLst/>
              <a:cxnLst/>
              <a:rect l="l" t="t" r="r" b="b"/>
              <a:pathLst>
                <a:path w="1892300" h="440055">
                  <a:moveTo>
                    <a:pt x="0" y="439737"/>
                  </a:moveTo>
                  <a:lnTo>
                    <a:pt x="1892300" y="439737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439737"/>
                  </a:lnTo>
                  <a:close/>
                </a:path>
              </a:pathLst>
            </a:custGeom>
            <a:solidFill>
              <a:srgbClr val="FFA1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4" name="object 4"/>
          <p:cNvSpPr txBox="1"/>
          <p:nvPr/>
        </p:nvSpPr>
        <p:spPr>
          <a:xfrm>
            <a:off x="1046956" y="317499"/>
            <a:ext cx="383557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spc="-10" dirty="0">
                <a:solidFill>
                  <a:srgbClr val="FFFFFF"/>
                </a:solidFill>
                <a:cs typeface="Source Sans Pro Light"/>
              </a:rPr>
              <a:t>Duration: </a:t>
            </a:r>
            <a:r>
              <a:rPr lang="en-US" sz="3200" spc="-10" dirty="0">
                <a:solidFill>
                  <a:srgbClr val="FFFFFF"/>
                </a:solidFill>
                <a:cs typeface="Source Sans Pro Light"/>
              </a:rPr>
              <a:t>120</a:t>
            </a:r>
            <a:r>
              <a:rPr sz="3200" spc="-50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sz="3200" dirty="0">
                <a:solidFill>
                  <a:srgbClr val="FFFFFF"/>
                </a:solidFill>
                <a:cs typeface="Source Sans Pro Light"/>
              </a:rPr>
              <a:t>min</a:t>
            </a:r>
            <a:endParaRPr sz="3200" dirty="0">
              <a:cs typeface="Source Sans Pro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57558" y="241300"/>
            <a:ext cx="5600198" cy="580928"/>
          </a:xfrm>
          <a:prstGeom prst="rect">
            <a:avLst/>
          </a:prstGeom>
          <a:noFill/>
        </p:spPr>
        <p:txBody>
          <a:bodyPr vert="horz" wrap="square" lIns="0" tIns="87630" rIns="0" bIns="0" rtlCol="0">
            <a:spAutoFit/>
          </a:bodyPr>
          <a:lstStyle/>
          <a:p>
            <a:pPr marL="495300">
              <a:spcBef>
                <a:spcPts val="690"/>
              </a:spcBef>
            </a:pPr>
            <a:r>
              <a:rPr lang="en-US" sz="3200" spc="-10" dirty="0">
                <a:solidFill>
                  <a:srgbClr val="FFFFFF"/>
                </a:solidFill>
                <a:cs typeface="Source Sans Pro Light"/>
              </a:rPr>
              <a:t>University</a:t>
            </a:r>
            <a:endParaRPr sz="3200" dirty="0">
              <a:cs typeface="Source Sans Pro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71956" y="241300"/>
            <a:ext cx="5600198" cy="580928"/>
          </a:xfrm>
          <a:prstGeom prst="rect">
            <a:avLst/>
          </a:prstGeom>
          <a:noFill/>
        </p:spPr>
        <p:txBody>
          <a:bodyPr vert="horz" wrap="square" lIns="0" tIns="87630" rIns="0" bIns="0" rtlCol="0">
            <a:spAutoFit/>
          </a:bodyPr>
          <a:lstStyle/>
          <a:p>
            <a:pPr marL="406400">
              <a:spcBef>
                <a:spcPts val="690"/>
              </a:spcBef>
            </a:pPr>
            <a:r>
              <a:rPr lang="en-US" sz="3200" spc="-5" dirty="0">
                <a:solidFill>
                  <a:srgbClr val="FFFFFF"/>
                </a:solidFill>
                <a:cs typeface="Source Sans Pro Light"/>
              </a:rPr>
              <a:t>Graduate class</a:t>
            </a:r>
            <a:endParaRPr sz="3200" dirty="0">
              <a:cs typeface="Source Sans Pro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601156" y="317500"/>
            <a:ext cx="278505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200" spc="-15" dirty="0">
                <a:solidFill>
                  <a:srgbClr val="FFFFFF"/>
                </a:solidFill>
                <a:cs typeface="Source Sans Pro Light"/>
              </a:rPr>
              <a:t>Remote Sensing</a:t>
            </a:r>
            <a:endParaRPr sz="3200" dirty="0">
              <a:cs typeface="Source Sans Pro Ligh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-147745" y="3255043"/>
            <a:ext cx="9677400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23010" marR="5080" indent="-1210945" algn="ctr">
              <a:lnSpc>
                <a:spcPct val="100000"/>
              </a:lnSpc>
              <a:spcBef>
                <a:spcPts val="100"/>
              </a:spcBef>
            </a:pPr>
            <a:r>
              <a:rPr lang="en-US" sz="7200" spc="-5" dirty="0">
                <a:solidFill>
                  <a:srgbClr val="00318B"/>
                </a:solidFill>
                <a:cs typeface="Source Sans Pro"/>
              </a:rPr>
              <a:t>Developing  a Domain-Specific AI Assistant</a:t>
            </a:r>
            <a:endParaRPr lang="cs-CZ" sz="7200" dirty="0">
              <a:cs typeface="Source Sans Pro"/>
            </a:endParaRPr>
          </a:p>
        </p:txBody>
      </p:sp>
      <p:sp>
        <p:nvSpPr>
          <p:cNvPr id="19" name="object 19"/>
          <p:cNvSpPr/>
          <p:nvPr/>
        </p:nvSpPr>
        <p:spPr>
          <a:xfrm flipV="1">
            <a:off x="894556" y="5346699"/>
            <a:ext cx="7696200" cy="274319"/>
          </a:xfrm>
          <a:custGeom>
            <a:avLst/>
            <a:gdLst/>
            <a:ahLst/>
            <a:cxnLst/>
            <a:rect l="l" t="t" r="r" b="b"/>
            <a:pathLst>
              <a:path w="4686300">
                <a:moveTo>
                  <a:pt x="0" y="0"/>
                </a:moveTo>
                <a:lnTo>
                  <a:pt x="4686300" y="0"/>
                </a:lnTo>
              </a:path>
            </a:pathLst>
          </a:custGeom>
          <a:ln w="8466">
            <a:solidFill>
              <a:srgbClr val="002E8E"/>
            </a:solidFill>
          </a:ln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702384" y="5835808"/>
            <a:ext cx="788837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50" marR="5080" indent="-133985" algn="ctr">
              <a:lnSpc>
                <a:spcPct val="100000"/>
              </a:lnSpc>
              <a:spcBef>
                <a:spcPts val="100"/>
              </a:spcBef>
            </a:pPr>
            <a:r>
              <a:rPr lang="en-US" sz="3200" dirty="0">
                <a:solidFill>
                  <a:srgbClr val="00A0EF"/>
                </a:solidFill>
                <a:cs typeface="Source Sans Pro Light"/>
              </a:rPr>
              <a:t>September 2025</a:t>
            </a:r>
            <a:endParaRPr lang="en-US" sz="3200" dirty="0">
              <a:cs typeface="Source Sans Pro Light"/>
            </a:endParaRPr>
          </a:p>
        </p:txBody>
      </p:sp>
      <p:sp>
        <p:nvSpPr>
          <p:cNvPr id="11" name="object 18">
            <a:extLst>
              <a:ext uri="{FF2B5EF4-FFF2-40B4-BE49-F238E27FC236}">
                <a16:creationId xmlns:a16="http://schemas.microsoft.com/office/drawing/2014/main" id="{1CB71F19-0985-0545-EE64-EE87352FDB83}"/>
              </a:ext>
            </a:extLst>
          </p:cNvPr>
          <p:cNvSpPr txBox="1"/>
          <p:nvPr/>
        </p:nvSpPr>
        <p:spPr>
          <a:xfrm>
            <a:off x="-2781843" y="6766138"/>
            <a:ext cx="96774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23010" marR="5080" indent="-1210945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>
                <a:solidFill>
                  <a:schemeClr val="accent6"/>
                </a:solidFill>
                <a:cs typeface="Source Sans Pro"/>
              </a:rPr>
              <a:t>Semester Syllabus</a:t>
            </a:r>
            <a:endParaRPr lang="cs-CZ" sz="3600" dirty="0">
              <a:solidFill>
                <a:schemeClr val="accent6"/>
              </a:solidFill>
              <a:cs typeface="Source Sans Pr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010AEA-9984-DF12-403D-A902D4CAE941}"/>
              </a:ext>
            </a:extLst>
          </p:cNvPr>
          <p:cNvSpPr txBox="1"/>
          <p:nvPr/>
        </p:nvSpPr>
        <p:spPr>
          <a:xfrm>
            <a:off x="96035" y="7430498"/>
            <a:ext cx="476418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Class day</a:t>
            </a:r>
            <a:r>
              <a:rPr lang="en-US" sz="2800" dirty="0"/>
              <a:t>: Every Wednesday</a:t>
            </a:r>
          </a:p>
          <a:p>
            <a:r>
              <a:rPr lang="en-US" sz="2800" b="1" dirty="0"/>
              <a:t>Class start</a:t>
            </a:r>
            <a:r>
              <a:rPr lang="en-US" sz="2800" dirty="0"/>
              <a:t>: 3</a:t>
            </a:r>
            <a:r>
              <a:rPr lang="en-US" sz="2800" baseline="30000" dirty="0"/>
              <a:t>rd</a:t>
            </a:r>
            <a:r>
              <a:rPr lang="en-US" sz="2800" dirty="0"/>
              <a:t> September 2025</a:t>
            </a:r>
          </a:p>
          <a:p>
            <a:r>
              <a:rPr lang="en-US" sz="2800" b="1" dirty="0"/>
              <a:t>Duration</a:t>
            </a:r>
            <a:r>
              <a:rPr lang="en-US" sz="2800" dirty="0"/>
              <a:t>: 15 weeks</a:t>
            </a:r>
          </a:p>
          <a:p>
            <a:r>
              <a:rPr lang="en-US" sz="2800" b="1" dirty="0"/>
              <a:t>Server PC Training Schedule</a:t>
            </a:r>
            <a:r>
              <a:rPr lang="en-US" sz="2800" dirty="0"/>
              <a:t>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G1: Mon – Tue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G2: Wed – Thurs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G3: Fri - Sun </a:t>
            </a:r>
          </a:p>
          <a:p>
            <a:endParaRPr lang="en-US" sz="2800" dirty="0"/>
          </a:p>
        </p:txBody>
      </p:sp>
      <p:pic>
        <p:nvPicPr>
          <p:cNvPr id="1028" name="Picture 4" descr="ESET NOD32 Antivirus for Kerio Connect - 100 - 249 Seats - 3 Years">
            <a:extLst>
              <a:ext uri="{FF2B5EF4-FFF2-40B4-BE49-F238E27FC236}">
                <a16:creationId xmlns:a16="http://schemas.microsoft.com/office/drawing/2014/main" id="{B37E9D1B-C224-36C0-FE03-96F7E082A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9625" l="10000" r="99125">
                        <a14:foregroundMark x1="87125" y1="73875" x2="91125" y2="79875"/>
                        <a14:foregroundMark x1="91125" y1="79875" x2="88375" y2="95750"/>
                        <a14:foregroundMark x1="88375" y1="95750" x2="88375" y2="95750"/>
                        <a14:foregroundMark x1="93625" y1="76000" x2="96125" y2="94125"/>
                        <a14:foregroundMark x1="96125" y1="94125" x2="96000" y2="94375"/>
                        <a14:foregroundMark x1="98250" y1="73750" x2="99125" y2="77625"/>
                        <a14:foregroundMark x1="72125" y1="99625" x2="72125" y2="996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556" y="-183357"/>
            <a:ext cx="10876757" cy="10876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91D0F-C9A7-C7A3-26FB-7DD64CBB7E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F824C4F-3737-FB6C-2017-3ECE56AC6387}"/>
              </a:ext>
            </a:extLst>
          </p:cNvPr>
          <p:cNvGrpSpPr/>
          <p:nvPr/>
        </p:nvGrpSpPr>
        <p:grpSpPr>
          <a:xfrm>
            <a:off x="-2" y="546100"/>
            <a:ext cx="15296357" cy="828000"/>
            <a:chOff x="-1" y="546100"/>
            <a:chExt cx="3942557" cy="828000"/>
          </a:xfrm>
          <a:solidFill>
            <a:srgbClr val="00B050"/>
          </a:solidFill>
        </p:grpSpPr>
        <p:sp>
          <p:nvSpPr>
            <p:cNvPr id="15" name="object 25">
              <a:extLst>
                <a:ext uri="{FF2B5EF4-FFF2-40B4-BE49-F238E27FC236}">
                  <a16:creationId xmlns:a16="http://schemas.microsoft.com/office/drawing/2014/main" id="{33C4F987-F822-CAF9-0155-4076ECA44FD4}"/>
                </a:ext>
              </a:extLst>
            </p:cNvPr>
            <p:cNvSpPr/>
            <p:nvPr/>
          </p:nvSpPr>
          <p:spPr>
            <a:xfrm>
              <a:off x="-1" y="546100"/>
              <a:ext cx="3256757" cy="828000"/>
            </a:xfrm>
            <a:custGeom>
              <a:avLst/>
              <a:gdLst/>
              <a:ahLst/>
              <a:cxnLst/>
              <a:rect l="l" t="t" r="r" b="b"/>
              <a:pathLst>
                <a:path w="1955164" h="437514">
                  <a:moveTo>
                    <a:pt x="1736031" y="0"/>
                  </a:moveTo>
                  <a:lnTo>
                    <a:pt x="0" y="0"/>
                  </a:lnTo>
                  <a:lnTo>
                    <a:pt x="0" y="437153"/>
                  </a:lnTo>
                  <a:lnTo>
                    <a:pt x="1736031" y="437153"/>
                  </a:lnTo>
                  <a:lnTo>
                    <a:pt x="1786148" y="431380"/>
                  </a:lnTo>
                  <a:lnTo>
                    <a:pt x="1832155" y="414936"/>
                  </a:lnTo>
                  <a:lnTo>
                    <a:pt x="1872739" y="389134"/>
                  </a:lnTo>
                  <a:lnTo>
                    <a:pt x="1906588" y="355285"/>
                  </a:lnTo>
                  <a:lnTo>
                    <a:pt x="1932391" y="314701"/>
                  </a:lnTo>
                  <a:lnTo>
                    <a:pt x="1948834" y="268694"/>
                  </a:lnTo>
                  <a:lnTo>
                    <a:pt x="1954607" y="218577"/>
                  </a:lnTo>
                  <a:lnTo>
                    <a:pt x="1948834" y="168459"/>
                  </a:lnTo>
                  <a:lnTo>
                    <a:pt x="1932391" y="122452"/>
                  </a:lnTo>
                  <a:lnTo>
                    <a:pt x="1906588" y="81868"/>
                  </a:lnTo>
                  <a:lnTo>
                    <a:pt x="1872739" y="48018"/>
                  </a:lnTo>
                  <a:lnTo>
                    <a:pt x="1832155" y="22216"/>
                  </a:lnTo>
                  <a:lnTo>
                    <a:pt x="1786148" y="5772"/>
                  </a:lnTo>
                  <a:lnTo>
                    <a:pt x="173603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25">
              <a:extLst>
                <a:ext uri="{FF2B5EF4-FFF2-40B4-BE49-F238E27FC236}">
                  <a16:creationId xmlns:a16="http://schemas.microsoft.com/office/drawing/2014/main" id="{26F589D2-84D5-8B73-C13B-B2CFAE525AFC}"/>
                </a:ext>
              </a:extLst>
            </p:cNvPr>
            <p:cNvSpPr/>
            <p:nvPr/>
          </p:nvSpPr>
          <p:spPr>
            <a:xfrm>
              <a:off x="685799" y="546100"/>
              <a:ext cx="3256757" cy="828000"/>
            </a:xfrm>
            <a:custGeom>
              <a:avLst/>
              <a:gdLst/>
              <a:ahLst/>
              <a:cxnLst/>
              <a:rect l="l" t="t" r="r" b="b"/>
              <a:pathLst>
                <a:path w="1955164" h="437514">
                  <a:moveTo>
                    <a:pt x="1736031" y="0"/>
                  </a:moveTo>
                  <a:lnTo>
                    <a:pt x="0" y="0"/>
                  </a:lnTo>
                  <a:lnTo>
                    <a:pt x="0" y="437153"/>
                  </a:lnTo>
                  <a:lnTo>
                    <a:pt x="1736031" y="437153"/>
                  </a:lnTo>
                  <a:lnTo>
                    <a:pt x="1786148" y="431380"/>
                  </a:lnTo>
                  <a:lnTo>
                    <a:pt x="1832155" y="414936"/>
                  </a:lnTo>
                  <a:lnTo>
                    <a:pt x="1872739" y="389134"/>
                  </a:lnTo>
                  <a:lnTo>
                    <a:pt x="1906588" y="355285"/>
                  </a:lnTo>
                  <a:lnTo>
                    <a:pt x="1932391" y="314701"/>
                  </a:lnTo>
                  <a:lnTo>
                    <a:pt x="1948834" y="268694"/>
                  </a:lnTo>
                  <a:lnTo>
                    <a:pt x="1954607" y="218577"/>
                  </a:lnTo>
                  <a:lnTo>
                    <a:pt x="1948834" y="168459"/>
                  </a:lnTo>
                  <a:lnTo>
                    <a:pt x="1932391" y="122452"/>
                  </a:lnTo>
                  <a:lnTo>
                    <a:pt x="1906588" y="81868"/>
                  </a:lnTo>
                  <a:lnTo>
                    <a:pt x="1872739" y="48018"/>
                  </a:lnTo>
                  <a:lnTo>
                    <a:pt x="1832155" y="22216"/>
                  </a:lnTo>
                  <a:lnTo>
                    <a:pt x="1786148" y="5772"/>
                  </a:lnTo>
                  <a:lnTo>
                    <a:pt x="173603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1F3574-E3D9-F0BC-E835-192ED29D3319}"/>
              </a:ext>
            </a:extLst>
          </p:cNvPr>
          <p:cNvGrpSpPr/>
          <p:nvPr/>
        </p:nvGrpSpPr>
        <p:grpSpPr>
          <a:xfrm>
            <a:off x="15753556" y="698500"/>
            <a:ext cx="469900" cy="541020"/>
            <a:chOff x="6546338" y="509979"/>
            <a:chExt cx="469900" cy="541020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9484389E-4939-CF3D-46A3-E70FD80B2B26}"/>
                </a:ext>
              </a:extLst>
            </p:cNvPr>
            <p:cNvSpPr/>
            <p:nvPr/>
          </p:nvSpPr>
          <p:spPr>
            <a:xfrm>
              <a:off x="6546338" y="509979"/>
              <a:ext cx="469900" cy="541020"/>
            </a:xfrm>
            <a:custGeom>
              <a:avLst/>
              <a:gdLst/>
              <a:ahLst/>
              <a:cxnLst/>
              <a:rect l="l" t="t" r="r" b="b"/>
              <a:pathLst>
                <a:path w="469900" h="541019">
                  <a:moveTo>
                    <a:pt x="264398" y="40640"/>
                  </a:moveTo>
                  <a:lnTo>
                    <a:pt x="200415" y="40640"/>
                  </a:lnTo>
                  <a:lnTo>
                    <a:pt x="204646" y="41910"/>
                  </a:lnTo>
                  <a:lnTo>
                    <a:pt x="204646" y="68579"/>
                  </a:lnTo>
                  <a:lnTo>
                    <a:pt x="202737" y="68579"/>
                  </a:lnTo>
                  <a:lnTo>
                    <a:pt x="195545" y="69850"/>
                  </a:lnTo>
                  <a:lnTo>
                    <a:pt x="154568" y="80010"/>
                  </a:lnTo>
                  <a:lnTo>
                    <a:pt x="102891" y="106679"/>
                  </a:lnTo>
                  <a:lnTo>
                    <a:pt x="63599" y="140970"/>
                  </a:lnTo>
                  <a:lnTo>
                    <a:pt x="36632" y="175260"/>
                  </a:lnTo>
                  <a:lnTo>
                    <a:pt x="16216" y="215900"/>
                  </a:lnTo>
                  <a:lnTo>
                    <a:pt x="3740" y="260350"/>
                  </a:lnTo>
                  <a:lnTo>
                    <a:pt x="0" y="316229"/>
                  </a:lnTo>
                  <a:lnTo>
                    <a:pt x="1402" y="332740"/>
                  </a:lnTo>
                  <a:lnTo>
                    <a:pt x="12230" y="381000"/>
                  </a:lnTo>
                  <a:lnTo>
                    <a:pt x="40449" y="438150"/>
                  </a:lnTo>
                  <a:lnTo>
                    <a:pt x="94865" y="495300"/>
                  </a:lnTo>
                  <a:lnTo>
                    <a:pt x="133098" y="518160"/>
                  </a:lnTo>
                  <a:lnTo>
                    <a:pt x="175178" y="533400"/>
                  </a:lnTo>
                  <a:lnTo>
                    <a:pt x="221053" y="541020"/>
                  </a:lnTo>
                  <a:lnTo>
                    <a:pt x="253565" y="541020"/>
                  </a:lnTo>
                  <a:lnTo>
                    <a:pt x="285776" y="535940"/>
                  </a:lnTo>
                  <a:lnTo>
                    <a:pt x="314210" y="527050"/>
                  </a:lnTo>
                  <a:lnTo>
                    <a:pt x="340772" y="515620"/>
                  </a:lnTo>
                  <a:lnTo>
                    <a:pt x="365444" y="501650"/>
                  </a:lnTo>
                  <a:lnTo>
                    <a:pt x="214496" y="501650"/>
                  </a:lnTo>
                  <a:lnTo>
                    <a:pt x="197841" y="499110"/>
                  </a:lnTo>
                  <a:lnTo>
                    <a:pt x="189695" y="496570"/>
                  </a:lnTo>
                  <a:lnTo>
                    <a:pt x="186820" y="496570"/>
                  </a:lnTo>
                  <a:lnTo>
                    <a:pt x="180556" y="495300"/>
                  </a:lnTo>
                  <a:lnTo>
                    <a:pt x="176187" y="494029"/>
                  </a:lnTo>
                  <a:lnTo>
                    <a:pt x="171631" y="491490"/>
                  </a:lnTo>
                  <a:lnTo>
                    <a:pt x="167137" y="490220"/>
                  </a:lnTo>
                  <a:lnTo>
                    <a:pt x="159492" y="487679"/>
                  </a:lnTo>
                  <a:lnTo>
                    <a:pt x="155827" y="486410"/>
                  </a:lnTo>
                  <a:lnTo>
                    <a:pt x="151735" y="483870"/>
                  </a:lnTo>
                  <a:lnTo>
                    <a:pt x="148358" y="482600"/>
                  </a:lnTo>
                  <a:lnTo>
                    <a:pt x="146349" y="481329"/>
                  </a:lnTo>
                  <a:lnTo>
                    <a:pt x="138717" y="477520"/>
                  </a:lnTo>
                  <a:lnTo>
                    <a:pt x="133206" y="473710"/>
                  </a:lnTo>
                  <a:lnTo>
                    <a:pt x="127808" y="471170"/>
                  </a:lnTo>
                  <a:lnTo>
                    <a:pt x="127846" y="469900"/>
                  </a:lnTo>
                  <a:lnTo>
                    <a:pt x="122799" y="467360"/>
                  </a:lnTo>
                  <a:lnTo>
                    <a:pt x="120175" y="464820"/>
                  </a:lnTo>
                  <a:lnTo>
                    <a:pt x="119486" y="464820"/>
                  </a:lnTo>
                  <a:lnTo>
                    <a:pt x="118656" y="463550"/>
                  </a:lnTo>
                  <a:lnTo>
                    <a:pt x="112066" y="458470"/>
                  </a:lnTo>
                  <a:lnTo>
                    <a:pt x="104020" y="452120"/>
                  </a:lnTo>
                  <a:lnTo>
                    <a:pt x="103806" y="452120"/>
                  </a:lnTo>
                  <a:lnTo>
                    <a:pt x="118029" y="438150"/>
                  </a:lnTo>
                  <a:lnTo>
                    <a:pt x="118054" y="435610"/>
                  </a:lnTo>
                  <a:lnTo>
                    <a:pt x="87400" y="435610"/>
                  </a:lnTo>
                  <a:lnTo>
                    <a:pt x="84702" y="431800"/>
                  </a:lnTo>
                  <a:lnTo>
                    <a:pt x="82165" y="429260"/>
                  </a:lnTo>
                  <a:lnTo>
                    <a:pt x="79693" y="425450"/>
                  </a:lnTo>
                  <a:lnTo>
                    <a:pt x="63277" y="401320"/>
                  </a:lnTo>
                  <a:lnTo>
                    <a:pt x="50973" y="374650"/>
                  </a:lnTo>
                  <a:lnTo>
                    <a:pt x="42747" y="345440"/>
                  </a:lnTo>
                  <a:lnTo>
                    <a:pt x="38569" y="314960"/>
                  </a:lnTo>
                  <a:lnTo>
                    <a:pt x="56708" y="314960"/>
                  </a:lnTo>
                  <a:lnTo>
                    <a:pt x="57976" y="313690"/>
                  </a:lnTo>
                  <a:lnTo>
                    <a:pt x="60084" y="313690"/>
                  </a:lnTo>
                  <a:lnTo>
                    <a:pt x="61114" y="311150"/>
                  </a:lnTo>
                  <a:lnTo>
                    <a:pt x="61127" y="294640"/>
                  </a:lnTo>
                  <a:lnTo>
                    <a:pt x="58528" y="292100"/>
                  </a:lnTo>
                  <a:lnTo>
                    <a:pt x="38606" y="292100"/>
                  </a:lnTo>
                  <a:lnTo>
                    <a:pt x="39171" y="287020"/>
                  </a:lnTo>
                  <a:lnTo>
                    <a:pt x="46590" y="247650"/>
                  </a:lnTo>
                  <a:lnTo>
                    <a:pt x="47105" y="245110"/>
                  </a:lnTo>
                  <a:lnTo>
                    <a:pt x="47708" y="243840"/>
                  </a:lnTo>
                  <a:lnTo>
                    <a:pt x="48272" y="241300"/>
                  </a:lnTo>
                  <a:lnTo>
                    <a:pt x="50934" y="241300"/>
                  </a:lnTo>
                  <a:lnTo>
                    <a:pt x="51825" y="238760"/>
                  </a:lnTo>
                  <a:lnTo>
                    <a:pt x="51047" y="233679"/>
                  </a:lnTo>
                  <a:lnTo>
                    <a:pt x="51875" y="231140"/>
                  </a:lnTo>
                  <a:lnTo>
                    <a:pt x="52679" y="229870"/>
                  </a:lnTo>
                  <a:lnTo>
                    <a:pt x="53607" y="227329"/>
                  </a:lnTo>
                  <a:lnTo>
                    <a:pt x="58600" y="215900"/>
                  </a:lnTo>
                  <a:lnTo>
                    <a:pt x="64229" y="205740"/>
                  </a:lnTo>
                  <a:lnTo>
                    <a:pt x="70519" y="194310"/>
                  </a:lnTo>
                  <a:lnTo>
                    <a:pt x="77558" y="185420"/>
                  </a:lnTo>
                  <a:lnTo>
                    <a:pt x="79529" y="182879"/>
                  </a:lnTo>
                  <a:lnTo>
                    <a:pt x="81877" y="179070"/>
                  </a:lnTo>
                  <a:lnTo>
                    <a:pt x="83484" y="177800"/>
                  </a:lnTo>
                  <a:lnTo>
                    <a:pt x="85140" y="175260"/>
                  </a:lnTo>
                  <a:lnTo>
                    <a:pt x="87927" y="171450"/>
                  </a:lnTo>
                  <a:lnTo>
                    <a:pt x="118268" y="171450"/>
                  </a:lnTo>
                  <a:lnTo>
                    <a:pt x="117026" y="168910"/>
                  </a:lnTo>
                  <a:lnTo>
                    <a:pt x="116687" y="167640"/>
                  </a:lnTo>
                  <a:lnTo>
                    <a:pt x="116235" y="167640"/>
                  </a:lnTo>
                  <a:lnTo>
                    <a:pt x="112092" y="162560"/>
                  </a:lnTo>
                  <a:lnTo>
                    <a:pt x="108439" y="158750"/>
                  </a:lnTo>
                  <a:lnTo>
                    <a:pt x="104459" y="154940"/>
                  </a:lnTo>
                  <a:lnTo>
                    <a:pt x="131045" y="134620"/>
                  </a:lnTo>
                  <a:lnTo>
                    <a:pt x="159591" y="120650"/>
                  </a:lnTo>
                  <a:lnTo>
                    <a:pt x="190224" y="110490"/>
                  </a:lnTo>
                  <a:lnTo>
                    <a:pt x="223010" y="105410"/>
                  </a:lnTo>
                  <a:lnTo>
                    <a:pt x="363418" y="105410"/>
                  </a:lnTo>
                  <a:lnTo>
                    <a:pt x="348332" y="95250"/>
                  </a:lnTo>
                  <a:lnTo>
                    <a:pt x="332485" y="87629"/>
                  </a:lnTo>
                  <a:lnTo>
                    <a:pt x="299228" y="74929"/>
                  </a:lnTo>
                  <a:lnTo>
                    <a:pt x="282007" y="71120"/>
                  </a:lnTo>
                  <a:lnTo>
                    <a:pt x="264398" y="68579"/>
                  </a:lnTo>
                  <a:lnTo>
                    <a:pt x="264398" y="40640"/>
                  </a:lnTo>
                  <a:close/>
                </a:path>
                <a:path w="469900" h="541019">
                  <a:moveTo>
                    <a:pt x="234898" y="478790"/>
                  </a:moveTo>
                  <a:lnTo>
                    <a:pt x="228006" y="478790"/>
                  </a:lnTo>
                  <a:lnTo>
                    <a:pt x="226149" y="480060"/>
                  </a:lnTo>
                  <a:lnTo>
                    <a:pt x="224793" y="481329"/>
                  </a:lnTo>
                  <a:lnTo>
                    <a:pt x="223575" y="482600"/>
                  </a:lnTo>
                  <a:lnTo>
                    <a:pt x="223022" y="483870"/>
                  </a:lnTo>
                  <a:lnTo>
                    <a:pt x="223010" y="501650"/>
                  </a:lnTo>
                  <a:lnTo>
                    <a:pt x="245192" y="501650"/>
                  </a:lnTo>
                  <a:lnTo>
                    <a:pt x="245460" y="494029"/>
                  </a:lnTo>
                  <a:lnTo>
                    <a:pt x="245593" y="482600"/>
                  </a:lnTo>
                  <a:lnTo>
                    <a:pt x="242945" y="480060"/>
                  </a:lnTo>
                  <a:lnTo>
                    <a:pt x="234898" y="478790"/>
                  </a:lnTo>
                  <a:close/>
                </a:path>
                <a:path w="469900" h="541019">
                  <a:moveTo>
                    <a:pt x="366955" y="422910"/>
                  </a:moveTo>
                  <a:lnTo>
                    <a:pt x="363228" y="422910"/>
                  </a:lnTo>
                  <a:lnTo>
                    <a:pt x="355922" y="429260"/>
                  </a:lnTo>
                  <a:lnTo>
                    <a:pt x="352621" y="433070"/>
                  </a:lnTo>
                  <a:lnTo>
                    <a:pt x="351666" y="434340"/>
                  </a:lnTo>
                  <a:lnTo>
                    <a:pt x="351541" y="435610"/>
                  </a:lnTo>
                  <a:lnTo>
                    <a:pt x="351491" y="438150"/>
                  </a:lnTo>
                  <a:lnTo>
                    <a:pt x="352521" y="439420"/>
                  </a:lnTo>
                  <a:lnTo>
                    <a:pt x="364847" y="452120"/>
                  </a:lnTo>
                  <a:lnTo>
                    <a:pt x="364220" y="453390"/>
                  </a:lnTo>
                  <a:lnTo>
                    <a:pt x="337520" y="472440"/>
                  </a:lnTo>
                  <a:lnTo>
                    <a:pt x="308852" y="487679"/>
                  </a:lnTo>
                  <a:lnTo>
                    <a:pt x="278111" y="497840"/>
                  </a:lnTo>
                  <a:lnTo>
                    <a:pt x="245192" y="501650"/>
                  </a:lnTo>
                  <a:lnTo>
                    <a:pt x="365444" y="501650"/>
                  </a:lnTo>
                  <a:lnTo>
                    <a:pt x="388208" y="483870"/>
                  </a:lnTo>
                  <a:lnTo>
                    <a:pt x="389099" y="482600"/>
                  </a:lnTo>
                  <a:lnTo>
                    <a:pt x="390016" y="482600"/>
                  </a:lnTo>
                  <a:lnTo>
                    <a:pt x="390895" y="481329"/>
                  </a:lnTo>
                  <a:lnTo>
                    <a:pt x="400658" y="472440"/>
                  </a:lnTo>
                  <a:lnTo>
                    <a:pt x="409821" y="462279"/>
                  </a:lnTo>
                  <a:lnTo>
                    <a:pt x="418387" y="452120"/>
                  </a:lnTo>
                  <a:lnTo>
                    <a:pt x="426357" y="441960"/>
                  </a:lnTo>
                  <a:lnTo>
                    <a:pt x="426219" y="441960"/>
                  </a:lnTo>
                  <a:lnTo>
                    <a:pt x="429289" y="436879"/>
                  </a:lnTo>
                  <a:lnTo>
                    <a:pt x="380689" y="436879"/>
                  </a:lnTo>
                  <a:lnTo>
                    <a:pt x="377350" y="433070"/>
                  </a:lnTo>
                  <a:lnTo>
                    <a:pt x="374249" y="429260"/>
                  </a:lnTo>
                  <a:lnTo>
                    <a:pt x="366955" y="422910"/>
                  </a:lnTo>
                  <a:close/>
                </a:path>
                <a:path w="469900" h="541019">
                  <a:moveTo>
                    <a:pt x="454837" y="220979"/>
                  </a:moveTo>
                  <a:lnTo>
                    <a:pt x="413340" y="220979"/>
                  </a:lnTo>
                  <a:lnTo>
                    <a:pt x="414293" y="223520"/>
                  </a:lnTo>
                  <a:lnTo>
                    <a:pt x="416516" y="228600"/>
                  </a:lnTo>
                  <a:lnTo>
                    <a:pt x="417645" y="232410"/>
                  </a:lnTo>
                  <a:lnTo>
                    <a:pt x="418586" y="234950"/>
                  </a:lnTo>
                  <a:lnTo>
                    <a:pt x="420168" y="238760"/>
                  </a:lnTo>
                  <a:lnTo>
                    <a:pt x="420734" y="240029"/>
                  </a:lnTo>
                  <a:lnTo>
                    <a:pt x="422039" y="245110"/>
                  </a:lnTo>
                  <a:lnTo>
                    <a:pt x="423093" y="247650"/>
                  </a:lnTo>
                  <a:lnTo>
                    <a:pt x="423884" y="251460"/>
                  </a:lnTo>
                  <a:lnTo>
                    <a:pt x="424587" y="254000"/>
                  </a:lnTo>
                  <a:lnTo>
                    <a:pt x="425504" y="256540"/>
                  </a:lnTo>
                  <a:lnTo>
                    <a:pt x="426583" y="261620"/>
                  </a:lnTo>
                  <a:lnTo>
                    <a:pt x="426871" y="262890"/>
                  </a:lnTo>
                  <a:lnTo>
                    <a:pt x="427449" y="266700"/>
                  </a:lnTo>
                  <a:lnTo>
                    <a:pt x="428026" y="269240"/>
                  </a:lnTo>
                  <a:lnTo>
                    <a:pt x="429030" y="275590"/>
                  </a:lnTo>
                  <a:lnTo>
                    <a:pt x="429382" y="279400"/>
                  </a:lnTo>
                  <a:lnTo>
                    <a:pt x="430914" y="293370"/>
                  </a:lnTo>
                  <a:lnTo>
                    <a:pt x="411821" y="293370"/>
                  </a:lnTo>
                  <a:lnTo>
                    <a:pt x="409335" y="294640"/>
                  </a:lnTo>
                  <a:lnTo>
                    <a:pt x="408243" y="297179"/>
                  </a:lnTo>
                  <a:lnTo>
                    <a:pt x="408055" y="298450"/>
                  </a:lnTo>
                  <a:lnTo>
                    <a:pt x="407966" y="308610"/>
                  </a:lnTo>
                  <a:lnTo>
                    <a:pt x="408092" y="312420"/>
                  </a:lnTo>
                  <a:lnTo>
                    <a:pt x="410703" y="314960"/>
                  </a:lnTo>
                  <a:lnTo>
                    <a:pt x="430675" y="314960"/>
                  </a:lnTo>
                  <a:lnTo>
                    <a:pt x="430650" y="316229"/>
                  </a:lnTo>
                  <a:lnTo>
                    <a:pt x="425669" y="349250"/>
                  </a:lnTo>
                  <a:lnTo>
                    <a:pt x="415742" y="381000"/>
                  </a:lnTo>
                  <a:lnTo>
                    <a:pt x="400813" y="410210"/>
                  </a:lnTo>
                  <a:lnTo>
                    <a:pt x="380864" y="436879"/>
                  </a:lnTo>
                  <a:lnTo>
                    <a:pt x="429289" y="436879"/>
                  </a:lnTo>
                  <a:lnTo>
                    <a:pt x="443871" y="412750"/>
                  </a:lnTo>
                  <a:lnTo>
                    <a:pt x="456927" y="381000"/>
                  </a:lnTo>
                  <a:lnTo>
                    <a:pt x="465411" y="349250"/>
                  </a:lnTo>
                  <a:lnTo>
                    <a:pt x="469350" y="314960"/>
                  </a:lnTo>
                  <a:lnTo>
                    <a:pt x="469268" y="292100"/>
                  </a:lnTo>
                  <a:lnTo>
                    <a:pt x="467978" y="275590"/>
                  </a:lnTo>
                  <a:lnTo>
                    <a:pt x="464929" y="256540"/>
                  </a:lnTo>
                  <a:lnTo>
                    <a:pt x="460363" y="237490"/>
                  </a:lnTo>
                  <a:lnTo>
                    <a:pt x="456395" y="224790"/>
                  </a:lnTo>
                  <a:lnTo>
                    <a:pt x="454837" y="220979"/>
                  </a:lnTo>
                  <a:close/>
                </a:path>
                <a:path w="469900" h="541019">
                  <a:moveTo>
                    <a:pt x="105941" y="421640"/>
                  </a:moveTo>
                  <a:lnTo>
                    <a:pt x="103254" y="421640"/>
                  </a:lnTo>
                  <a:lnTo>
                    <a:pt x="100807" y="422910"/>
                  </a:lnTo>
                  <a:lnTo>
                    <a:pt x="99388" y="422910"/>
                  </a:lnTo>
                  <a:lnTo>
                    <a:pt x="95008" y="427990"/>
                  </a:lnTo>
                  <a:lnTo>
                    <a:pt x="91379" y="431800"/>
                  </a:lnTo>
                  <a:lnTo>
                    <a:pt x="87601" y="435610"/>
                  </a:lnTo>
                  <a:lnTo>
                    <a:pt x="118054" y="435610"/>
                  </a:lnTo>
                  <a:lnTo>
                    <a:pt x="118067" y="434340"/>
                  </a:lnTo>
                  <a:lnTo>
                    <a:pt x="111840" y="427990"/>
                  </a:lnTo>
                  <a:lnTo>
                    <a:pt x="110020" y="426720"/>
                  </a:lnTo>
                  <a:lnTo>
                    <a:pt x="105941" y="421640"/>
                  </a:lnTo>
                  <a:close/>
                </a:path>
                <a:path w="469900" h="541019">
                  <a:moveTo>
                    <a:pt x="429018" y="171450"/>
                  </a:moveTo>
                  <a:lnTo>
                    <a:pt x="381278" y="171450"/>
                  </a:lnTo>
                  <a:lnTo>
                    <a:pt x="383966" y="175260"/>
                  </a:lnTo>
                  <a:lnTo>
                    <a:pt x="385911" y="177800"/>
                  </a:lnTo>
                  <a:lnTo>
                    <a:pt x="388886" y="181610"/>
                  </a:lnTo>
                  <a:lnTo>
                    <a:pt x="394690" y="189229"/>
                  </a:lnTo>
                  <a:lnTo>
                    <a:pt x="400072" y="196850"/>
                  </a:lnTo>
                  <a:lnTo>
                    <a:pt x="405033" y="205740"/>
                  </a:lnTo>
                  <a:lnTo>
                    <a:pt x="409574" y="213360"/>
                  </a:lnTo>
                  <a:lnTo>
                    <a:pt x="411130" y="217170"/>
                  </a:lnTo>
                  <a:lnTo>
                    <a:pt x="413376" y="222250"/>
                  </a:lnTo>
                  <a:lnTo>
                    <a:pt x="413340" y="220979"/>
                  </a:lnTo>
                  <a:lnTo>
                    <a:pt x="454837" y="220979"/>
                  </a:lnTo>
                  <a:lnTo>
                    <a:pt x="451720" y="213360"/>
                  </a:lnTo>
                  <a:lnTo>
                    <a:pt x="446414" y="200660"/>
                  </a:lnTo>
                  <a:lnTo>
                    <a:pt x="440554" y="189229"/>
                  </a:lnTo>
                  <a:lnTo>
                    <a:pt x="429018" y="171450"/>
                  </a:lnTo>
                  <a:close/>
                </a:path>
                <a:path w="469900" h="541019">
                  <a:moveTo>
                    <a:pt x="118268" y="171450"/>
                  </a:moveTo>
                  <a:lnTo>
                    <a:pt x="88128" y="171450"/>
                  </a:lnTo>
                  <a:lnTo>
                    <a:pt x="91191" y="175260"/>
                  </a:lnTo>
                  <a:lnTo>
                    <a:pt x="94053" y="177800"/>
                  </a:lnTo>
                  <a:lnTo>
                    <a:pt x="98396" y="182879"/>
                  </a:lnTo>
                  <a:lnTo>
                    <a:pt x="99225" y="182879"/>
                  </a:lnTo>
                  <a:lnTo>
                    <a:pt x="102816" y="186690"/>
                  </a:lnTo>
                  <a:lnTo>
                    <a:pt x="106191" y="185420"/>
                  </a:lnTo>
                  <a:lnTo>
                    <a:pt x="117477" y="173990"/>
                  </a:lnTo>
                  <a:lnTo>
                    <a:pt x="118268" y="171450"/>
                  </a:lnTo>
                  <a:close/>
                </a:path>
                <a:path w="469900" h="541019">
                  <a:moveTo>
                    <a:pt x="363418" y="105410"/>
                  </a:moveTo>
                  <a:lnTo>
                    <a:pt x="246296" y="105410"/>
                  </a:lnTo>
                  <a:lnTo>
                    <a:pt x="279022" y="110490"/>
                  </a:lnTo>
                  <a:lnTo>
                    <a:pt x="309642" y="120650"/>
                  </a:lnTo>
                  <a:lnTo>
                    <a:pt x="338242" y="134620"/>
                  </a:lnTo>
                  <a:lnTo>
                    <a:pt x="364909" y="154940"/>
                  </a:lnTo>
                  <a:lnTo>
                    <a:pt x="364119" y="156210"/>
                  </a:lnTo>
                  <a:lnTo>
                    <a:pt x="365223" y="156210"/>
                  </a:lnTo>
                  <a:lnTo>
                    <a:pt x="355633" y="165100"/>
                  </a:lnTo>
                  <a:lnTo>
                    <a:pt x="354680" y="166370"/>
                  </a:lnTo>
                  <a:lnTo>
                    <a:pt x="352408" y="168910"/>
                  </a:lnTo>
                  <a:lnTo>
                    <a:pt x="351779" y="171450"/>
                  </a:lnTo>
                  <a:lnTo>
                    <a:pt x="351879" y="172720"/>
                  </a:lnTo>
                  <a:lnTo>
                    <a:pt x="352231" y="173990"/>
                  </a:lnTo>
                  <a:lnTo>
                    <a:pt x="353123" y="175260"/>
                  </a:lnTo>
                  <a:lnTo>
                    <a:pt x="356323" y="179070"/>
                  </a:lnTo>
                  <a:lnTo>
                    <a:pt x="358106" y="180340"/>
                  </a:lnTo>
                  <a:lnTo>
                    <a:pt x="363554" y="185420"/>
                  </a:lnTo>
                  <a:lnTo>
                    <a:pt x="367333" y="185420"/>
                  </a:lnTo>
                  <a:lnTo>
                    <a:pt x="372781" y="180340"/>
                  </a:lnTo>
                  <a:lnTo>
                    <a:pt x="377777" y="175260"/>
                  </a:lnTo>
                  <a:lnTo>
                    <a:pt x="381278" y="171450"/>
                  </a:lnTo>
                  <a:lnTo>
                    <a:pt x="429018" y="171450"/>
                  </a:lnTo>
                  <a:lnTo>
                    <a:pt x="417406" y="153670"/>
                  </a:lnTo>
                  <a:lnTo>
                    <a:pt x="434303" y="135890"/>
                  </a:lnTo>
                  <a:lnTo>
                    <a:pt x="457170" y="135890"/>
                  </a:lnTo>
                  <a:lnTo>
                    <a:pt x="460789" y="132079"/>
                  </a:lnTo>
                  <a:lnTo>
                    <a:pt x="460614" y="127000"/>
                  </a:lnTo>
                  <a:lnTo>
                    <a:pt x="391234" y="127000"/>
                  </a:lnTo>
                  <a:lnTo>
                    <a:pt x="377724" y="115570"/>
                  </a:lnTo>
                  <a:lnTo>
                    <a:pt x="363418" y="105410"/>
                  </a:lnTo>
                  <a:close/>
                </a:path>
                <a:path w="469900" h="541019">
                  <a:moveTo>
                    <a:pt x="457170" y="135890"/>
                  </a:moveTo>
                  <a:lnTo>
                    <a:pt x="434303" y="135890"/>
                  </a:lnTo>
                  <a:lnTo>
                    <a:pt x="434592" y="137160"/>
                  </a:lnTo>
                  <a:lnTo>
                    <a:pt x="434980" y="137160"/>
                  </a:lnTo>
                  <a:lnTo>
                    <a:pt x="441508" y="143510"/>
                  </a:lnTo>
                  <a:lnTo>
                    <a:pt x="449931" y="143510"/>
                  </a:lnTo>
                  <a:lnTo>
                    <a:pt x="457170" y="135890"/>
                  </a:lnTo>
                  <a:close/>
                </a:path>
                <a:path w="469900" h="541019">
                  <a:moveTo>
                    <a:pt x="246296" y="105410"/>
                  </a:moveTo>
                  <a:lnTo>
                    <a:pt x="223010" y="105410"/>
                  </a:lnTo>
                  <a:lnTo>
                    <a:pt x="223022" y="125729"/>
                  </a:lnTo>
                  <a:lnTo>
                    <a:pt x="225258" y="128270"/>
                  </a:lnTo>
                  <a:lnTo>
                    <a:pt x="243421" y="128270"/>
                  </a:lnTo>
                  <a:lnTo>
                    <a:pt x="246158" y="125729"/>
                  </a:lnTo>
                  <a:lnTo>
                    <a:pt x="246273" y="120650"/>
                  </a:lnTo>
                  <a:lnTo>
                    <a:pt x="246296" y="105410"/>
                  </a:lnTo>
                  <a:close/>
                </a:path>
                <a:path w="469900" h="541019">
                  <a:moveTo>
                    <a:pt x="416729" y="80010"/>
                  </a:moveTo>
                  <a:lnTo>
                    <a:pt x="408230" y="80010"/>
                  </a:lnTo>
                  <a:lnTo>
                    <a:pt x="397536" y="90170"/>
                  </a:lnTo>
                  <a:lnTo>
                    <a:pt x="397623" y="99060"/>
                  </a:lnTo>
                  <a:lnTo>
                    <a:pt x="404815" y="106679"/>
                  </a:lnTo>
                  <a:lnTo>
                    <a:pt x="406573" y="107950"/>
                  </a:lnTo>
                  <a:lnTo>
                    <a:pt x="408042" y="109220"/>
                  </a:lnTo>
                  <a:lnTo>
                    <a:pt x="391234" y="127000"/>
                  </a:lnTo>
                  <a:lnTo>
                    <a:pt x="460614" y="127000"/>
                  </a:lnTo>
                  <a:lnTo>
                    <a:pt x="460526" y="124460"/>
                  </a:lnTo>
                  <a:lnTo>
                    <a:pt x="438543" y="101600"/>
                  </a:lnTo>
                  <a:lnTo>
                    <a:pt x="430476" y="93979"/>
                  </a:lnTo>
                  <a:lnTo>
                    <a:pt x="416729" y="80010"/>
                  </a:lnTo>
                  <a:close/>
                </a:path>
                <a:path w="469900" h="541019">
                  <a:moveTo>
                    <a:pt x="286853" y="0"/>
                  </a:moveTo>
                  <a:lnTo>
                    <a:pt x="183422" y="0"/>
                  </a:lnTo>
                  <a:lnTo>
                    <a:pt x="178742" y="3810"/>
                  </a:lnTo>
                  <a:lnTo>
                    <a:pt x="174589" y="10160"/>
                  </a:lnTo>
                  <a:lnTo>
                    <a:pt x="173062" y="17779"/>
                  </a:lnTo>
                  <a:lnTo>
                    <a:pt x="174537" y="26670"/>
                  </a:lnTo>
                  <a:lnTo>
                    <a:pt x="178613" y="33020"/>
                  </a:lnTo>
                  <a:lnTo>
                    <a:pt x="184709" y="38100"/>
                  </a:lnTo>
                  <a:lnTo>
                    <a:pt x="192243" y="40640"/>
                  </a:lnTo>
                  <a:lnTo>
                    <a:pt x="273134" y="40640"/>
                  </a:lnTo>
                  <a:lnTo>
                    <a:pt x="283982" y="38100"/>
                  </a:lnTo>
                  <a:lnTo>
                    <a:pt x="291904" y="31750"/>
                  </a:lnTo>
                  <a:lnTo>
                    <a:pt x="295952" y="22860"/>
                  </a:lnTo>
                  <a:lnTo>
                    <a:pt x="295178" y="11429"/>
                  </a:lnTo>
                  <a:lnTo>
                    <a:pt x="291903" y="5079"/>
                  </a:lnTo>
                  <a:lnTo>
                    <a:pt x="286853" y="0"/>
                  </a:lnTo>
                  <a:close/>
                </a:path>
              </a:pathLst>
            </a:custGeom>
            <a:solidFill>
              <a:srgbClr val="009EF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F36B25E-508D-F3DA-8F38-824340D1504E}"/>
                </a:ext>
              </a:extLst>
            </p:cNvPr>
            <p:cNvSpPr txBox="1"/>
            <p:nvPr/>
          </p:nvSpPr>
          <p:spPr>
            <a:xfrm>
              <a:off x="6647655" y="615013"/>
              <a:ext cx="273050" cy="3479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5715" algn="ctr">
                <a:lnSpc>
                  <a:spcPts val="1270"/>
                </a:lnSpc>
                <a:spcBef>
                  <a:spcPts val="100"/>
                </a:spcBef>
              </a:pPr>
              <a:r>
                <a:rPr lang="en-US" sz="1200" dirty="0">
                  <a:solidFill>
                    <a:srgbClr val="00A0F0"/>
                  </a:solidFill>
                  <a:cs typeface="Source Sans Pro"/>
                </a:rPr>
                <a:t>120</a:t>
              </a:r>
              <a:endParaRPr sz="1200" dirty="0">
                <a:cs typeface="Source Sans Pro"/>
              </a:endParaRPr>
            </a:p>
            <a:p>
              <a:pPr algn="ctr">
                <a:lnSpc>
                  <a:spcPts val="1270"/>
                </a:lnSpc>
              </a:pPr>
              <a:r>
                <a:rPr sz="1200" dirty="0">
                  <a:solidFill>
                    <a:srgbClr val="00A0F0"/>
                  </a:solidFill>
                  <a:cs typeface="Source Sans Pro"/>
                </a:rPr>
                <a:t>min</a:t>
              </a:r>
              <a:endParaRPr sz="1200" dirty="0">
                <a:cs typeface="Source Sans Pro"/>
              </a:endParaRPr>
            </a:p>
          </p:txBody>
        </p:sp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61A162A6-3CEA-D765-19B8-9DEC18DEC887}"/>
              </a:ext>
            </a:extLst>
          </p:cNvPr>
          <p:cNvSpPr txBox="1"/>
          <p:nvPr/>
        </p:nvSpPr>
        <p:spPr>
          <a:xfrm>
            <a:off x="69176" y="672698"/>
            <a:ext cx="166749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buNone/>
            </a:pPr>
            <a:r>
              <a:rPr lang="en-US" sz="3600" b="1" dirty="0">
                <a:solidFill>
                  <a:schemeClr val="bg1"/>
                </a:solidFill>
                <a:cs typeface="Source Sans Pro Light"/>
              </a:rPr>
              <a:t>Week 15: Final Demo Day </a:t>
            </a:r>
            <a:r>
              <a:rPr lang="en-US" sz="3600" b="1" i="1" dirty="0">
                <a:solidFill>
                  <a:schemeClr val="bg1"/>
                </a:solidFill>
              </a:rPr>
              <a:t> (10</a:t>
            </a:r>
            <a:r>
              <a:rPr lang="en-US" sz="3600" b="1" i="1" baseline="30000" dirty="0">
                <a:solidFill>
                  <a:schemeClr val="bg1"/>
                </a:solidFill>
              </a:rPr>
              <a:t>th</a:t>
            </a:r>
            <a:r>
              <a:rPr lang="en-US" sz="3600" b="1" i="1" dirty="0">
                <a:solidFill>
                  <a:schemeClr val="bg1"/>
                </a:solidFill>
              </a:rPr>
              <a:t> Dec 2025)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30FE194-2674-E422-517C-4EC80AD04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356" y="1689100"/>
            <a:ext cx="9430787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effectLst/>
              </a:rPr>
              <a:t>Final Presentations: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</a:rPr>
              <a:t>Dataset &amp; replay method.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</a:rPr>
              <a:t>Training history &amp; accuracy improvements.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</a:rPr>
              <a:t>Live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effectLst/>
              </a:rPr>
              <a:t>Chatbox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</a:rPr>
              <a:t> demo with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effectLst/>
              </a:rPr>
              <a:t>LoRA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</a:rPr>
              <a:t>, RAG, and system prompt.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000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effectLst/>
              </a:rPr>
              <a:t>Submission Package: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</a:rPr>
              <a:t>Final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effectLst/>
              </a:rPr>
              <a:t>LoRA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</a:rPr>
              <a:t> adapter.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</a:rPr>
              <a:t>RAG index.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</a:rPr>
              <a:t>System prompt file.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</a:rPr>
              <a:t>Test logs &amp; accuracy chart.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</a:rPr>
              <a:t>3–5 page project report.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5123" name="Picture 3" descr="artificial intelligence robot illustration, ESET NOD32 Android Antivirus software Malware, Robot File, electronics, computer Program, internet Security png">
            <a:extLst>
              <a:ext uri="{FF2B5EF4-FFF2-40B4-BE49-F238E27FC236}">
                <a16:creationId xmlns:a16="http://schemas.microsoft.com/office/drawing/2014/main" id="{1D7EADE1-2EB8-C716-2A5F-5DE612B8F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29" b="97768" l="10000" r="90000">
                        <a14:foregroundMark x1="62717" y1="6276" x2="49891" y2="3068"/>
                        <a14:foregroundMark x1="64239" y1="8787" x2="64022" y2="11855"/>
                        <a14:foregroundMark x1="50217" y1="7950" x2="48261" y2="8647"/>
                        <a14:foregroundMark x1="78152" y1="48117" x2="84239" y2="52859"/>
                        <a14:foregroundMark x1="84239" y1="52859" x2="84457" y2="53975"/>
                        <a14:foregroundMark x1="83804" y1="48536" x2="85107" y2="51199"/>
                        <a14:foregroundMark x1="54130" y1="84937" x2="67935" y2="94979"/>
                        <a14:foregroundMark x1="69130" y1="76848" x2="63696" y2="63877"/>
                        <a14:foregroundMark x1="65761" y1="74895" x2="64348" y2="84100"/>
                        <a14:foregroundMark x1="64348" y1="84100" x2="65652" y2="96792"/>
                        <a14:foregroundMark x1="65652" y1="96792" x2="68152" y2="97768"/>
                        <a14:foregroundMark x1="59674" y1="95258" x2="50109" y2="95816"/>
                        <a14:backgroundMark x1="61739" y1="1953" x2="60326" y2="837"/>
                        <a14:backgroundMark x1="52609" y1="279" x2="48913" y2="697"/>
                        <a14:backgroundMark x1="52826" y1="697" x2="53587" y2="697"/>
                        <a14:backgroundMark x1="57826" y1="418" x2="59674" y2="697"/>
                        <a14:backgroundMark x1="55652" y1="0" x2="52609" y2="418"/>
                        <a14:backgroundMark x1="56630" y1="279" x2="58043" y2="697"/>
                        <a14:backgroundMark x1="86957" y1="51464" x2="86087" y2="563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356" y="1917699"/>
            <a:ext cx="11263985" cy="877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286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7292C1E-233D-D566-871C-5FF8D17DC69D}"/>
              </a:ext>
            </a:extLst>
          </p:cNvPr>
          <p:cNvSpPr txBox="1"/>
          <p:nvPr/>
        </p:nvSpPr>
        <p:spPr>
          <a:xfrm>
            <a:off x="132556" y="4204572"/>
            <a:ext cx="9504946" cy="648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W1: No lecture – Course orientation and project overview</a:t>
            </a:r>
            <a:br>
              <a:rPr lang="en-US" sz="2800" dirty="0"/>
            </a:br>
            <a:r>
              <a:rPr lang="en-US" sz="2800" dirty="0"/>
              <a:t>W2: Getting started with </a:t>
            </a:r>
            <a:r>
              <a:rPr lang="en-US" sz="2800" dirty="0" err="1"/>
              <a:t>Ollama</a:t>
            </a:r>
            <a:r>
              <a:rPr lang="en-US" sz="2800" dirty="0"/>
              <a:t>, </a:t>
            </a:r>
            <a:r>
              <a:rPr lang="en-US" sz="2800" dirty="0" err="1"/>
              <a:t>Chatbox</a:t>
            </a:r>
            <a:r>
              <a:rPr lang="en-US" sz="2800" dirty="0"/>
              <a:t>, and system prompts</a:t>
            </a:r>
            <a:br>
              <a:rPr lang="en-US" sz="2800" dirty="0"/>
            </a:br>
            <a:r>
              <a:rPr lang="en-US" sz="2800" dirty="0"/>
              <a:t>W3: Collecting domain-specific data for AI training</a:t>
            </a:r>
            <a:br>
              <a:rPr lang="en-US" sz="2800" dirty="0"/>
            </a:br>
            <a:r>
              <a:rPr lang="en-US" sz="2800" dirty="0"/>
              <a:t>W4: Cleaning and formatting data for </a:t>
            </a:r>
            <a:r>
              <a:rPr lang="en-US" sz="2800" dirty="0" err="1"/>
              <a:t>LoRA</a:t>
            </a:r>
            <a:r>
              <a:rPr lang="en-US" sz="2800" dirty="0"/>
              <a:t> training</a:t>
            </a:r>
            <a:br>
              <a:rPr lang="en-US" sz="2800" dirty="0"/>
            </a:br>
            <a:r>
              <a:rPr lang="en-US" sz="2800" b="1" dirty="0">
                <a:solidFill>
                  <a:srgbClr val="00B050"/>
                </a:solidFill>
              </a:rPr>
              <a:t>W5: </a:t>
            </a:r>
            <a:r>
              <a:rPr lang="en-US" sz="2800" b="1" dirty="0" err="1">
                <a:solidFill>
                  <a:srgbClr val="00B050"/>
                </a:solidFill>
              </a:rPr>
              <a:t>LoRA</a:t>
            </a:r>
            <a:r>
              <a:rPr lang="en-US" sz="2800" b="1" dirty="0">
                <a:solidFill>
                  <a:srgbClr val="00B050"/>
                </a:solidFill>
              </a:rPr>
              <a:t> training workflow and first model build</a:t>
            </a:r>
            <a:br>
              <a:rPr lang="en-US" sz="2800" dirty="0"/>
            </a:br>
            <a:r>
              <a:rPr lang="en-US" sz="2800" dirty="0"/>
              <a:t>W6: Incremental </a:t>
            </a:r>
            <a:r>
              <a:rPr lang="en-US" sz="2800" dirty="0" err="1"/>
              <a:t>LoRA</a:t>
            </a:r>
            <a:r>
              <a:rPr lang="en-US" sz="2800" dirty="0"/>
              <a:t> training with replay sets</a:t>
            </a:r>
            <a:br>
              <a:rPr lang="en-US" sz="2800" dirty="0"/>
            </a:br>
            <a:r>
              <a:rPr lang="en-US" sz="2800" dirty="0"/>
              <a:t>W7: Deploying </a:t>
            </a:r>
            <a:r>
              <a:rPr lang="en-US" sz="2800" dirty="0" err="1"/>
              <a:t>LoRA</a:t>
            </a:r>
            <a:r>
              <a:rPr lang="en-US" sz="2800" dirty="0"/>
              <a:t> models in </a:t>
            </a:r>
            <a:r>
              <a:rPr lang="en-US" sz="2800" dirty="0" err="1"/>
              <a:t>Chatbox</a:t>
            </a:r>
            <a:r>
              <a:rPr lang="en-US" sz="2800" dirty="0"/>
              <a:t> with </a:t>
            </a:r>
            <a:r>
              <a:rPr lang="en-US" sz="2800" dirty="0" err="1"/>
              <a:t>Ollama</a:t>
            </a:r>
            <a:br>
              <a:rPr lang="en-US" sz="2800" dirty="0"/>
            </a:br>
            <a:r>
              <a:rPr lang="en-US" sz="2800" b="1" dirty="0">
                <a:solidFill>
                  <a:srgbClr val="00B050"/>
                </a:solidFill>
              </a:rPr>
              <a:t>W8: Advanced system prompts and prompt chaining</a:t>
            </a:r>
            <a:br>
              <a:rPr lang="en-US" sz="2800" dirty="0"/>
            </a:br>
            <a:r>
              <a:rPr lang="en-US" sz="2800" dirty="0"/>
              <a:t>W9: Adding image capability to your AI assistant</a:t>
            </a:r>
            <a:br>
              <a:rPr lang="en-US" sz="2800" dirty="0"/>
            </a:br>
            <a:r>
              <a:rPr lang="en-US" sz="2800" dirty="0"/>
              <a:t>W10: Combining text and image queries for better responses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F71615-33BF-510E-9A62-F0E7048930CE}"/>
              </a:ext>
            </a:extLst>
          </p:cNvPr>
          <p:cNvSpPr txBox="1"/>
          <p:nvPr/>
        </p:nvSpPr>
        <p:spPr>
          <a:xfrm>
            <a:off x="10343356" y="4204572"/>
            <a:ext cx="9504946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00B050"/>
                </a:solidFill>
              </a:rPr>
              <a:t>W11: Preventing model drift and preserving learned skills</a:t>
            </a:r>
            <a:br>
              <a:rPr lang="en-US" sz="2800" b="1" dirty="0"/>
            </a:br>
            <a:r>
              <a:rPr lang="en-US" sz="2800" dirty="0"/>
              <a:t>W12: Speed optimization with quantization</a:t>
            </a:r>
            <a:br>
              <a:rPr lang="en-US" sz="2800" dirty="0"/>
            </a:br>
            <a:r>
              <a:rPr lang="en-US" sz="2800" dirty="0"/>
              <a:t>W13: Exporting and sharing AI models</a:t>
            </a:r>
            <a:br>
              <a:rPr lang="en-US" sz="2800" dirty="0"/>
            </a:br>
            <a:r>
              <a:rPr lang="en-US" sz="2800" dirty="0"/>
              <a:t>W14: Merging multiple </a:t>
            </a:r>
            <a:r>
              <a:rPr lang="en-US" sz="2800" dirty="0" err="1"/>
              <a:t>LoRAs</a:t>
            </a:r>
            <a:r>
              <a:rPr lang="en-US" sz="2800" dirty="0"/>
              <a:t> into a unified assistant</a:t>
            </a:r>
            <a:br>
              <a:rPr lang="en-US" sz="2800" dirty="0"/>
            </a:br>
            <a:r>
              <a:rPr lang="en-US" sz="2800" b="1" dirty="0">
                <a:solidFill>
                  <a:srgbClr val="00B050"/>
                </a:solidFill>
              </a:rPr>
              <a:t>W15: Final presentations and project showcase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B95F062-EA6E-14CA-2B59-D57E012BB9D0}"/>
              </a:ext>
            </a:extLst>
          </p:cNvPr>
          <p:cNvGrpSpPr/>
          <p:nvPr/>
        </p:nvGrpSpPr>
        <p:grpSpPr>
          <a:xfrm>
            <a:off x="0" y="0"/>
            <a:ext cx="19010313" cy="1112119"/>
            <a:chOff x="-324644" y="2222500"/>
            <a:chExt cx="22261685" cy="1302327"/>
          </a:xfrm>
        </p:grpSpPr>
        <p:sp>
          <p:nvSpPr>
            <p:cNvPr id="11" name="object 2">
              <a:extLst>
                <a:ext uri="{FF2B5EF4-FFF2-40B4-BE49-F238E27FC236}">
                  <a16:creationId xmlns:a16="http://schemas.microsoft.com/office/drawing/2014/main" id="{896C6C8E-063E-0653-59D5-F92F824AFD32}"/>
                </a:ext>
              </a:extLst>
            </p:cNvPr>
            <p:cNvSpPr/>
            <p:nvPr/>
          </p:nvSpPr>
          <p:spPr>
            <a:xfrm>
              <a:off x="-324644" y="2222500"/>
              <a:ext cx="5600193" cy="1302327"/>
            </a:xfrm>
            <a:custGeom>
              <a:avLst/>
              <a:gdLst/>
              <a:ahLst/>
              <a:cxnLst/>
              <a:rect l="l" t="t" r="r" b="b"/>
              <a:pathLst>
                <a:path w="1892300" h="440055">
                  <a:moveTo>
                    <a:pt x="0" y="439737"/>
                  </a:moveTo>
                  <a:lnTo>
                    <a:pt x="1892300" y="439737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439737"/>
                  </a:lnTo>
                  <a:close/>
                </a:path>
              </a:pathLst>
            </a:custGeom>
            <a:solidFill>
              <a:srgbClr val="009EF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883F6F15-EEC7-17A5-E206-D5D607FF6E2D}"/>
                </a:ext>
              </a:extLst>
            </p:cNvPr>
            <p:cNvSpPr/>
            <p:nvPr/>
          </p:nvSpPr>
          <p:spPr>
            <a:xfrm>
              <a:off x="16363156" y="2222500"/>
              <a:ext cx="5573885" cy="1302327"/>
            </a:xfrm>
            <a:custGeom>
              <a:avLst/>
              <a:gdLst/>
              <a:ahLst/>
              <a:cxnLst/>
              <a:rect l="l" t="t" r="r" b="b"/>
              <a:pathLst>
                <a:path w="1883409" h="440055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2">
              <a:extLst>
                <a:ext uri="{FF2B5EF4-FFF2-40B4-BE49-F238E27FC236}">
                  <a16:creationId xmlns:a16="http://schemas.microsoft.com/office/drawing/2014/main" id="{35F1C171-52D3-C1FE-641E-0E3A2EE1956C}"/>
                </a:ext>
              </a:extLst>
            </p:cNvPr>
            <p:cNvSpPr/>
            <p:nvPr/>
          </p:nvSpPr>
          <p:spPr>
            <a:xfrm>
              <a:off x="5237956" y="2222500"/>
              <a:ext cx="5600193" cy="1302327"/>
            </a:xfrm>
            <a:custGeom>
              <a:avLst/>
              <a:gdLst/>
              <a:ahLst/>
              <a:cxnLst/>
              <a:rect l="l" t="t" r="r" b="b"/>
              <a:pathLst>
                <a:path w="1892300" h="440055">
                  <a:moveTo>
                    <a:pt x="0" y="439737"/>
                  </a:moveTo>
                  <a:lnTo>
                    <a:pt x="1892300" y="439737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439737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2">
              <a:extLst>
                <a:ext uri="{FF2B5EF4-FFF2-40B4-BE49-F238E27FC236}">
                  <a16:creationId xmlns:a16="http://schemas.microsoft.com/office/drawing/2014/main" id="{0C4132E9-947E-7852-B57E-6A13613B7E9F}"/>
                </a:ext>
              </a:extLst>
            </p:cNvPr>
            <p:cNvSpPr/>
            <p:nvPr/>
          </p:nvSpPr>
          <p:spPr>
            <a:xfrm>
              <a:off x="10800556" y="2222500"/>
              <a:ext cx="5600193" cy="1302327"/>
            </a:xfrm>
            <a:custGeom>
              <a:avLst/>
              <a:gdLst/>
              <a:ahLst/>
              <a:cxnLst/>
              <a:rect l="l" t="t" r="r" b="b"/>
              <a:pathLst>
                <a:path w="1892300" h="440055">
                  <a:moveTo>
                    <a:pt x="0" y="439737"/>
                  </a:moveTo>
                  <a:lnTo>
                    <a:pt x="1892300" y="439737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439737"/>
                  </a:lnTo>
                  <a:close/>
                </a:path>
              </a:pathLst>
            </a:custGeom>
            <a:solidFill>
              <a:srgbClr val="FFA1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5" name="object 4">
            <a:extLst>
              <a:ext uri="{FF2B5EF4-FFF2-40B4-BE49-F238E27FC236}">
                <a16:creationId xmlns:a16="http://schemas.microsoft.com/office/drawing/2014/main" id="{5127D2D5-B4AA-C070-16BA-C1A445A8A6F0}"/>
              </a:ext>
            </a:extLst>
          </p:cNvPr>
          <p:cNvSpPr txBox="1"/>
          <p:nvPr/>
        </p:nvSpPr>
        <p:spPr>
          <a:xfrm>
            <a:off x="1046956" y="317499"/>
            <a:ext cx="383557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spc="-10" dirty="0">
                <a:solidFill>
                  <a:srgbClr val="FFFFFF"/>
                </a:solidFill>
                <a:cs typeface="Source Sans Pro Light"/>
              </a:rPr>
              <a:t>Duration: </a:t>
            </a:r>
            <a:r>
              <a:rPr lang="en-US" sz="3200" spc="-10" dirty="0">
                <a:solidFill>
                  <a:srgbClr val="FFFFFF"/>
                </a:solidFill>
                <a:cs typeface="Source Sans Pro Light"/>
              </a:rPr>
              <a:t>120</a:t>
            </a:r>
            <a:r>
              <a:rPr sz="3200" spc="-50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sz="3200" dirty="0">
                <a:solidFill>
                  <a:srgbClr val="FFFFFF"/>
                </a:solidFill>
                <a:cs typeface="Source Sans Pro Light"/>
              </a:rPr>
              <a:t>min</a:t>
            </a:r>
            <a:endParaRPr sz="3200" dirty="0">
              <a:cs typeface="Source Sans Pro Light"/>
            </a:endParaRPr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31AA45A3-29DD-AD24-BF13-33EF1BC5ED96}"/>
              </a:ext>
            </a:extLst>
          </p:cNvPr>
          <p:cNvSpPr txBox="1"/>
          <p:nvPr/>
        </p:nvSpPr>
        <p:spPr>
          <a:xfrm>
            <a:off x="5657558" y="241300"/>
            <a:ext cx="5600198" cy="580928"/>
          </a:xfrm>
          <a:prstGeom prst="rect">
            <a:avLst/>
          </a:prstGeom>
          <a:noFill/>
        </p:spPr>
        <p:txBody>
          <a:bodyPr vert="horz" wrap="square" lIns="0" tIns="87630" rIns="0" bIns="0" rtlCol="0">
            <a:spAutoFit/>
          </a:bodyPr>
          <a:lstStyle/>
          <a:p>
            <a:pPr marL="495300">
              <a:spcBef>
                <a:spcPts val="690"/>
              </a:spcBef>
            </a:pPr>
            <a:r>
              <a:rPr lang="en-US" sz="3200" spc="-10" dirty="0">
                <a:solidFill>
                  <a:srgbClr val="FFFFFF"/>
                </a:solidFill>
                <a:cs typeface="Source Sans Pro Light"/>
              </a:rPr>
              <a:t>University</a:t>
            </a:r>
            <a:endParaRPr sz="3200" dirty="0">
              <a:cs typeface="Source Sans Pro Light"/>
            </a:endParaRPr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4E9DEEC8-A805-F536-3549-CD5812AECDB6}"/>
              </a:ext>
            </a:extLst>
          </p:cNvPr>
          <p:cNvSpPr txBox="1"/>
          <p:nvPr/>
        </p:nvSpPr>
        <p:spPr>
          <a:xfrm>
            <a:off x="10571956" y="241300"/>
            <a:ext cx="5600198" cy="580928"/>
          </a:xfrm>
          <a:prstGeom prst="rect">
            <a:avLst/>
          </a:prstGeom>
          <a:noFill/>
        </p:spPr>
        <p:txBody>
          <a:bodyPr vert="horz" wrap="square" lIns="0" tIns="87630" rIns="0" bIns="0" rtlCol="0">
            <a:spAutoFit/>
          </a:bodyPr>
          <a:lstStyle/>
          <a:p>
            <a:pPr marL="406400">
              <a:spcBef>
                <a:spcPts val="690"/>
              </a:spcBef>
            </a:pPr>
            <a:r>
              <a:rPr lang="en-US" sz="3200" spc="-5" dirty="0">
                <a:solidFill>
                  <a:srgbClr val="FFFFFF"/>
                </a:solidFill>
                <a:cs typeface="Source Sans Pro Light"/>
              </a:rPr>
              <a:t>Graduate class</a:t>
            </a:r>
            <a:endParaRPr sz="3200" dirty="0">
              <a:cs typeface="Source Sans Pro Light"/>
            </a:endParaRPr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262CAAC1-C59A-0CE6-84A1-BE26D6EE83AB}"/>
              </a:ext>
            </a:extLst>
          </p:cNvPr>
          <p:cNvSpPr txBox="1"/>
          <p:nvPr/>
        </p:nvSpPr>
        <p:spPr>
          <a:xfrm>
            <a:off x="15601156" y="317500"/>
            <a:ext cx="278505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200" spc="-15" dirty="0">
                <a:solidFill>
                  <a:srgbClr val="FFFFFF"/>
                </a:solidFill>
                <a:cs typeface="Source Sans Pro Light"/>
              </a:rPr>
              <a:t>Remote Sensing</a:t>
            </a:r>
            <a:endParaRPr sz="3200" dirty="0">
              <a:cs typeface="Source Sans Pro Light"/>
            </a:endParaRPr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E1A22BB0-3620-214B-A3D7-26F1B2289284}"/>
              </a:ext>
            </a:extLst>
          </p:cNvPr>
          <p:cNvSpPr txBox="1"/>
          <p:nvPr/>
        </p:nvSpPr>
        <p:spPr>
          <a:xfrm>
            <a:off x="1244887" y="1389623"/>
            <a:ext cx="16510901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23010" marR="5080" indent="-1210945" algn="ctr">
              <a:lnSpc>
                <a:spcPct val="100000"/>
              </a:lnSpc>
              <a:spcBef>
                <a:spcPts val="100"/>
              </a:spcBef>
            </a:pPr>
            <a:r>
              <a:rPr lang="en-US" sz="7200" spc="-5" dirty="0">
                <a:solidFill>
                  <a:srgbClr val="00318B"/>
                </a:solidFill>
                <a:cs typeface="Source Sans Pro"/>
              </a:rPr>
              <a:t>Developing  a Domain-Specific AI Assistant</a:t>
            </a:r>
            <a:endParaRPr lang="cs-CZ" sz="7200" dirty="0">
              <a:cs typeface="Source Sans Pro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DE3D06E6-B4CA-F8DD-205E-88D82758B76E}"/>
              </a:ext>
            </a:extLst>
          </p:cNvPr>
          <p:cNvSpPr txBox="1"/>
          <p:nvPr/>
        </p:nvSpPr>
        <p:spPr>
          <a:xfrm>
            <a:off x="5693316" y="2382317"/>
            <a:ext cx="7888372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50" marR="5080" indent="-133985" algn="ctr">
              <a:lnSpc>
                <a:spcPct val="100000"/>
              </a:lnSpc>
              <a:spcBef>
                <a:spcPts val="100"/>
              </a:spcBef>
            </a:pPr>
            <a:r>
              <a:rPr lang="en-US" sz="3200" dirty="0">
                <a:solidFill>
                  <a:srgbClr val="00A0EF"/>
                </a:solidFill>
                <a:cs typeface="Source Sans Pro Light"/>
              </a:rPr>
              <a:t>September 2025</a:t>
            </a:r>
            <a:endParaRPr lang="en-US" sz="3200" dirty="0">
              <a:cs typeface="Source Sans Pro Light"/>
            </a:endParaRPr>
          </a:p>
        </p:txBody>
      </p:sp>
      <p:sp>
        <p:nvSpPr>
          <p:cNvPr id="21" name="object 18">
            <a:extLst>
              <a:ext uri="{FF2B5EF4-FFF2-40B4-BE49-F238E27FC236}">
                <a16:creationId xmlns:a16="http://schemas.microsoft.com/office/drawing/2014/main" id="{CFFF3FFC-B05F-BE40-717C-F75DDA90FC90}"/>
              </a:ext>
            </a:extLst>
          </p:cNvPr>
          <p:cNvSpPr txBox="1"/>
          <p:nvPr/>
        </p:nvSpPr>
        <p:spPr>
          <a:xfrm>
            <a:off x="4798802" y="3503137"/>
            <a:ext cx="96774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23010" marR="5080" indent="-1210945" algn="ctr">
              <a:lnSpc>
                <a:spcPct val="100000"/>
              </a:lnSpc>
              <a:spcBef>
                <a:spcPts val="100"/>
              </a:spcBef>
            </a:pPr>
            <a:r>
              <a:rPr lang="en-US" sz="3600" spc="-5" dirty="0">
                <a:solidFill>
                  <a:schemeClr val="accent6"/>
                </a:solidFill>
                <a:cs typeface="Source Sans Pro"/>
              </a:rPr>
              <a:t>Semester Syllabus</a:t>
            </a:r>
            <a:endParaRPr lang="cs-CZ" sz="3600" dirty="0">
              <a:solidFill>
                <a:schemeClr val="accent6"/>
              </a:solidFill>
              <a:cs typeface="Source Sans Pro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54FF8F3-943C-E6AD-F2A1-0C846CDE9A00}"/>
              </a:ext>
            </a:extLst>
          </p:cNvPr>
          <p:cNvSpPr/>
          <p:nvPr/>
        </p:nvSpPr>
        <p:spPr>
          <a:xfrm>
            <a:off x="15091204" y="3724181"/>
            <a:ext cx="838200" cy="3810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DCE5B5-27DF-202B-18E9-9D401F55E5AB}"/>
              </a:ext>
            </a:extLst>
          </p:cNvPr>
          <p:cNvSpPr txBox="1"/>
          <p:nvPr/>
        </p:nvSpPr>
        <p:spPr>
          <a:xfrm>
            <a:off x="15929613" y="3653071"/>
            <a:ext cx="3101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Group presentation</a:t>
            </a: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E25614AF-6C8E-60CE-CAEF-A27A5E41F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1342" y="8754408"/>
            <a:ext cx="861313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Group 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: Image Processing Data Collection (hyperspectral files .txt, .pdf, Python scripts)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Group 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: Geology Data Collection (mineralogy, faults, geological structures, microscopic analysis)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Group 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: ML/DL/GIS/Remote Sensing Data Collection (machine learning, deep learning, GIS, remote sensing)</a:t>
            </a:r>
          </a:p>
        </p:txBody>
      </p:sp>
    </p:spTree>
    <p:extLst>
      <p:ext uri="{BB962C8B-B14F-4D97-AF65-F5344CB8AC3E}">
        <p14:creationId xmlns:p14="http://schemas.microsoft.com/office/powerpoint/2010/main" val="2732258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F9674FC-8548-490C-ABAA-974AB1D65E17}"/>
              </a:ext>
            </a:extLst>
          </p:cNvPr>
          <p:cNvGrpSpPr/>
          <p:nvPr/>
        </p:nvGrpSpPr>
        <p:grpSpPr>
          <a:xfrm>
            <a:off x="-1" y="546100"/>
            <a:ext cx="9047957" cy="828000"/>
            <a:chOff x="-1" y="546100"/>
            <a:chExt cx="3942557" cy="828000"/>
          </a:xfrm>
        </p:grpSpPr>
        <p:sp>
          <p:nvSpPr>
            <p:cNvPr id="15" name="object 25">
              <a:extLst>
                <a:ext uri="{FF2B5EF4-FFF2-40B4-BE49-F238E27FC236}">
                  <a16:creationId xmlns:a16="http://schemas.microsoft.com/office/drawing/2014/main" id="{E700753F-F950-425F-8F38-BB262F52CB14}"/>
                </a:ext>
              </a:extLst>
            </p:cNvPr>
            <p:cNvSpPr/>
            <p:nvPr/>
          </p:nvSpPr>
          <p:spPr>
            <a:xfrm>
              <a:off x="-1" y="546100"/>
              <a:ext cx="3256757" cy="828000"/>
            </a:xfrm>
            <a:custGeom>
              <a:avLst/>
              <a:gdLst/>
              <a:ahLst/>
              <a:cxnLst/>
              <a:rect l="l" t="t" r="r" b="b"/>
              <a:pathLst>
                <a:path w="1955164" h="437514">
                  <a:moveTo>
                    <a:pt x="1736031" y="0"/>
                  </a:moveTo>
                  <a:lnTo>
                    <a:pt x="0" y="0"/>
                  </a:lnTo>
                  <a:lnTo>
                    <a:pt x="0" y="437153"/>
                  </a:lnTo>
                  <a:lnTo>
                    <a:pt x="1736031" y="437153"/>
                  </a:lnTo>
                  <a:lnTo>
                    <a:pt x="1786148" y="431380"/>
                  </a:lnTo>
                  <a:lnTo>
                    <a:pt x="1832155" y="414936"/>
                  </a:lnTo>
                  <a:lnTo>
                    <a:pt x="1872739" y="389134"/>
                  </a:lnTo>
                  <a:lnTo>
                    <a:pt x="1906588" y="355285"/>
                  </a:lnTo>
                  <a:lnTo>
                    <a:pt x="1932391" y="314701"/>
                  </a:lnTo>
                  <a:lnTo>
                    <a:pt x="1948834" y="268694"/>
                  </a:lnTo>
                  <a:lnTo>
                    <a:pt x="1954607" y="218577"/>
                  </a:lnTo>
                  <a:lnTo>
                    <a:pt x="1948834" y="168459"/>
                  </a:lnTo>
                  <a:lnTo>
                    <a:pt x="1932391" y="122452"/>
                  </a:lnTo>
                  <a:lnTo>
                    <a:pt x="1906588" y="81868"/>
                  </a:lnTo>
                  <a:lnTo>
                    <a:pt x="1872739" y="48018"/>
                  </a:lnTo>
                  <a:lnTo>
                    <a:pt x="1832155" y="22216"/>
                  </a:lnTo>
                  <a:lnTo>
                    <a:pt x="1786148" y="5772"/>
                  </a:lnTo>
                  <a:lnTo>
                    <a:pt x="173603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25">
              <a:extLst>
                <a:ext uri="{FF2B5EF4-FFF2-40B4-BE49-F238E27FC236}">
                  <a16:creationId xmlns:a16="http://schemas.microsoft.com/office/drawing/2014/main" id="{35BA21ED-C169-40DA-9BD9-4DDE2AFFD62C}"/>
                </a:ext>
              </a:extLst>
            </p:cNvPr>
            <p:cNvSpPr/>
            <p:nvPr/>
          </p:nvSpPr>
          <p:spPr>
            <a:xfrm>
              <a:off x="685799" y="546100"/>
              <a:ext cx="3256757" cy="828000"/>
            </a:xfrm>
            <a:custGeom>
              <a:avLst/>
              <a:gdLst/>
              <a:ahLst/>
              <a:cxnLst/>
              <a:rect l="l" t="t" r="r" b="b"/>
              <a:pathLst>
                <a:path w="1955164" h="437514">
                  <a:moveTo>
                    <a:pt x="1736031" y="0"/>
                  </a:moveTo>
                  <a:lnTo>
                    <a:pt x="0" y="0"/>
                  </a:lnTo>
                  <a:lnTo>
                    <a:pt x="0" y="437153"/>
                  </a:lnTo>
                  <a:lnTo>
                    <a:pt x="1736031" y="437153"/>
                  </a:lnTo>
                  <a:lnTo>
                    <a:pt x="1786148" y="431380"/>
                  </a:lnTo>
                  <a:lnTo>
                    <a:pt x="1832155" y="414936"/>
                  </a:lnTo>
                  <a:lnTo>
                    <a:pt x="1872739" y="389134"/>
                  </a:lnTo>
                  <a:lnTo>
                    <a:pt x="1906588" y="355285"/>
                  </a:lnTo>
                  <a:lnTo>
                    <a:pt x="1932391" y="314701"/>
                  </a:lnTo>
                  <a:lnTo>
                    <a:pt x="1948834" y="268694"/>
                  </a:lnTo>
                  <a:lnTo>
                    <a:pt x="1954607" y="218577"/>
                  </a:lnTo>
                  <a:lnTo>
                    <a:pt x="1948834" y="168459"/>
                  </a:lnTo>
                  <a:lnTo>
                    <a:pt x="1932391" y="122452"/>
                  </a:lnTo>
                  <a:lnTo>
                    <a:pt x="1906588" y="81868"/>
                  </a:lnTo>
                  <a:lnTo>
                    <a:pt x="1872739" y="48018"/>
                  </a:lnTo>
                  <a:lnTo>
                    <a:pt x="1832155" y="22216"/>
                  </a:lnTo>
                  <a:lnTo>
                    <a:pt x="1786148" y="5772"/>
                  </a:lnTo>
                  <a:lnTo>
                    <a:pt x="173603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DB5CCF6-D003-45D9-8F14-8EE301C22CEC}"/>
              </a:ext>
            </a:extLst>
          </p:cNvPr>
          <p:cNvGrpSpPr/>
          <p:nvPr/>
        </p:nvGrpSpPr>
        <p:grpSpPr>
          <a:xfrm>
            <a:off x="9276689" y="698500"/>
            <a:ext cx="469900" cy="541020"/>
            <a:chOff x="6546338" y="509979"/>
            <a:chExt cx="469900" cy="541020"/>
          </a:xfrm>
        </p:grpSpPr>
        <p:sp>
          <p:nvSpPr>
            <p:cNvPr id="3" name="object 3"/>
            <p:cNvSpPr/>
            <p:nvPr/>
          </p:nvSpPr>
          <p:spPr>
            <a:xfrm>
              <a:off x="6546338" y="509979"/>
              <a:ext cx="469900" cy="541020"/>
            </a:xfrm>
            <a:custGeom>
              <a:avLst/>
              <a:gdLst/>
              <a:ahLst/>
              <a:cxnLst/>
              <a:rect l="l" t="t" r="r" b="b"/>
              <a:pathLst>
                <a:path w="469900" h="541019">
                  <a:moveTo>
                    <a:pt x="264398" y="40640"/>
                  </a:moveTo>
                  <a:lnTo>
                    <a:pt x="200415" y="40640"/>
                  </a:lnTo>
                  <a:lnTo>
                    <a:pt x="204646" y="41910"/>
                  </a:lnTo>
                  <a:lnTo>
                    <a:pt x="204646" y="68579"/>
                  </a:lnTo>
                  <a:lnTo>
                    <a:pt x="202737" y="68579"/>
                  </a:lnTo>
                  <a:lnTo>
                    <a:pt x="195545" y="69850"/>
                  </a:lnTo>
                  <a:lnTo>
                    <a:pt x="154568" y="80010"/>
                  </a:lnTo>
                  <a:lnTo>
                    <a:pt x="102891" y="106679"/>
                  </a:lnTo>
                  <a:lnTo>
                    <a:pt x="63599" y="140970"/>
                  </a:lnTo>
                  <a:lnTo>
                    <a:pt x="36632" y="175260"/>
                  </a:lnTo>
                  <a:lnTo>
                    <a:pt x="16216" y="215900"/>
                  </a:lnTo>
                  <a:lnTo>
                    <a:pt x="3740" y="260350"/>
                  </a:lnTo>
                  <a:lnTo>
                    <a:pt x="0" y="316229"/>
                  </a:lnTo>
                  <a:lnTo>
                    <a:pt x="1402" y="332740"/>
                  </a:lnTo>
                  <a:lnTo>
                    <a:pt x="12230" y="381000"/>
                  </a:lnTo>
                  <a:lnTo>
                    <a:pt x="40449" y="438150"/>
                  </a:lnTo>
                  <a:lnTo>
                    <a:pt x="94865" y="495300"/>
                  </a:lnTo>
                  <a:lnTo>
                    <a:pt x="133098" y="518160"/>
                  </a:lnTo>
                  <a:lnTo>
                    <a:pt x="175178" y="533400"/>
                  </a:lnTo>
                  <a:lnTo>
                    <a:pt x="221053" y="541020"/>
                  </a:lnTo>
                  <a:lnTo>
                    <a:pt x="253565" y="541020"/>
                  </a:lnTo>
                  <a:lnTo>
                    <a:pt x="285776" y="535940"/>
                  </a:lnTo>
                  <a:lnTo>
                    <a:pt x="314210" y="527050"/>
                  </a:lnTo>
                  <a:lnTo>
                    <a:pt x="340772" y="515620"/>
                  </a:lnTo>
                  <a:lnTo>
                    <a:pt x="365444" y="501650"/>
                  </a:lnTo>
                  <a:lnTo>
                    <a:pt x="214496" y="501650"/>
                  </a:lnTo>
                  <a:lnTo>
                    <a:pt x="197841" y="499110"/>
                  </a:lnTo>
                  <a:lnTo>
                    <a:pt x="189695" y="496570"/>
                  </a:lnTo>
                  <a:lnTo>
                    <a:pt x="186820" y="496570"/>
                  </a:lnTo>
                  <a:lnTo>
                    <a:pt x="180556" y="495300"/>
                  </a:lnTo>
                  <a:lnTo>
                    <a:pt x="176187" y="494029"/>
                  </a:lnTo>
                  <a:lnTo>
                    <a:pt x="171631" y="491490"/>
                  </a:lnTo>
                  <a:lnTo>
                    <a:pt x="167137" y="490220"/>
                  </a:lnTo>
                  <a:lnTo>
                    <a:pt x="159492" y="487679"/>
                  </a:lnTo>
                  <a:lnTo>
                    <a:pt x="155827" y="486410"/>
                  </a:lnTo>
                  <a:lnTo>
                    <a:pt x="151735" y="483870"/>
                  </a:lnTo>
                  <a:lnTo>
                    <a:pt x="148358" y="482600"/>
                  </a:lnTo>
                  <a:lnTo>
                    <a:pt x="146349" y="481329"/>
                  </a:lnTo>
                  <a:lnTo>
                    <a:pt x="138717" y="477520"/>
                  </a:lnTo>
                  <a:lnTo>
                    <a:pt x="133206" y="473710"/>
                  </a:lnTo>
                  <a:lnTo>
                    <a:pt x="127808" y="471170"/>
                  </a:lnTo>
                  <a:lnTo>
                    <a:pt x="127846" y="469900"/>
                  </a:lnTo>
                  <a:lnTo>
                    <a:pt x="122799" y="467360"/>
                  </a:lnTo>
                  <a:lnTo>
                    <a:pt x="120175" y="464820"/>
                  </a:lnTo>
                  <a:lnTo>
                    <a:pt x="119486" y="464820"/>
                  </a:lnTo>
                  <a:lnTo>
                    <a:pt x="118656" y="463550"/>
                  </a:lnTo>
                  <a:lnTo>
                    <a:pt x="112066" y="458470"/>
                  </a:lnTo>
                  <a:lnTo>
                    <a:pt x="104020" y="452120"/>
                  </a:lnTo>
                  <a:lnTo>
                    <a:pt x="103806" y="452120"/>
                  </a:lnTo>
                  <a:lnTo>
                    <a:pt x="118029" y="438150"/>
                  </a:lnTo>
                  <a:lnTo>
                    <a:pt x="118054" y="435610"/>
                  </a:lnTo>
                  <a:lnTo>
                    <a:pt x="87400" y="435610"/>
                  </a:lnTo>
                  <a:lnTo>
                    <a:pt x="84702" y="431800"/>
                  </a:lnTo>
                  <a:lnTo>
                    <a:pt x="82165" y="429260"/>
                  </a:lnTo>
                  <a:lnTo>
                    <a:pt x="79693" y="425450"/>
                  </a:lnTo>
                  <a:lnTo>
                    <a:pt x="63277" y="401320"/>
                  </a:lnTo>
                  <a:lnTo>
                    <a:pt x="50973" y="374650"/>
                  </a:lnTo>
                  <a:lnTo>
                    <a:pt x="42747" y="345440"/>
                  </a:lnTo>
                  <a:lnTo>
                    <a:pt x="38569" y="314960"/>
                  </a:lnTo>
                  <a:lnTo>
                    <a:pt x="56708" y="314960"/>
                  </a:lnTo>
                  <a:lnTo>
                    <a:pt x="57976" y="313690"/>
                  </a:lnTo>
                  <a:lnTo>
                    <a:pt x="60084" y="313690"/>
                  </a:lnTo>
                  <a:lnTo>
                    <a:pt x="61114" y="311150"/>
                  </a:lnTo>
                  <a:lnTo>
                    <a:pt x="61127" y="294640"/>
                  </a:lnTo>
                  <a:lnTo>
                    <a:pt x="58528" y="292100"/>
                  </a:lnTo>
                  <a:lnTo>
                    <a:pt x="38606" y="292100"/>
                  </a:lnTo>
                  <a:lnTo>
                    <a:pt x="39171" y="287020"/>
                  </a:lnTo>
                  <a:lnTo>
                    <a:pt x="46590" y="247650"/>
                  </a:lnTo>
                  <a:lnTo>
                    <a:pt x="47105" y="245110"/>
                  </a:lnTo>
                  <a:lnTo>
                    <a:pt x="47708" y="243840"/>
                  </a:lnTo>
                  <a:lnTo>
                    <a:pt x="48272" y="241300"/>
                  </a:lnTo>
                  <a:lnTo>
                    <a:pt x="50934" y="241300"/>
                  </a:lnTo>
                  <a:lnTo>
                    <a:pt x="51825" y="238760"/>
                  </a:lnTo>
                  <a:lnTo>
                    <a:pt x="51047" y="233679"/>
                  </a:lnTo>
                  <a:lnTo>
                    <a:pt x="51875" y="231140"/>
                  </a:lnTo>
                  <a:lnTo>
                    <a:pt x="52679" y="229870"/>
                  </a:lnTo>
                  <a:lnTo>
                    <a:pt x="53607" y="227329"/>
                  </a:lnTo>
                  <a:lnTo>
                    <a:pt x="58600" y="215900"/>
                  </a:lnTo>
                  <a:lnTo>
                    <a:pt x="64229" y="205740"/>
                  </a:lnTo>
                  <a:lnTo>
                    <a:pt x="70519" y="194310"/>
                  </a:lnTo>
                  <a:lnTo>
                    <a:pt x="77558" y="185420"/>
                  </a:lnTo>
                  <a:lnTo>
                    <a:pt x="79529" y="182879"/>
                  </a:lnTo>
                  <a:lnTo>
                    <a:pt x="81877" y="179070"/>
                  </a:lnTo>
                  <a:lnTo>
                    <a:pt x="83484" y="177800"/>
                  </a:lnTo>
                  <a:lnTo>
                    <a:pt x="85140" y="175260"/>
                  </a:lnTo>
                  <a:lnTo>
                    <a:pt x="87927" y="171450"/>
                  </a:lnTo>
                  <a:lnTo>
                    <a:pt x="118268" y="171450"/>
                  </a:lnTo>
                  <a:lnTo>
                    <a:pt x="117026" y="168910"/>
                  </a:lnTo>
                  <a:lnTo>
                    <a:pt x="116687" y="167640"/>
                  </a:lnTo>
                  <a:lnTo>
                    <a:pt x="116235" y="167640"/>
                  </a:lnTo>
                  <a:lnTo>
                    <a:pt x="112092" y="162560"/>
                  </a:lnTo>
                  <a:lnTo>
                    <a:pt x="108439" y="158750"/>
                  </a:lnTo>
                  <a:lnTo>
                    <a:pt x="104459" y="154940"/>
                  </a:lnTo>
                  <a:lnTo>
                    <a:pt x="131045" y="134620"/>
                  </a:lnTo>
                  <a:lnTo>
                    <a:pt x="159591" y="120650"/>
                  </a:lnTo>
                  <a:lnTo>
                    <a:pt x="190224" y="110490"/>
                  </a:lnTo>
                  <a:lnTo>
                    <a:pt x="223010" y="105410"/>
                  </a:lnTo>
                  <a:lnTo>
                    <a:pt x="363418" y="105410"/>
                  </a:lnTo>
                  <a:lnTo>
                    <a:pt x="348332" y="95250"/>
                  </a:lnTo>
                  <a:lnTo>
                    <a:pt x="332485" y="87629"/>
                  </a:lnTo>
                  <a:lnTo>
                    <a:pt x="299228" y="74929"/>
                  </a:lnTo>
                  <a:lnTo>
                    <a:pt x="282007" y="71120"/>
                  </a:lnTo>
                  <a:lnTo>
                    <a:pt x="264398" y="68579"/>
                  </a:lnTo>
                  <a:lnTo>
                    <a:pt x="264398" y="40640"/>
                  </a:lnTo>
                  <a:close/>
                </a:path>
                <a:path w="469900" h="541019">
                  <a:moveTo>
                    <a:pt x="234898" y="478790"/>
                  </a:moveTo>
                  <a:lnTo>
                    <a:pt x="228006" y="478790"/>
                  </a:lnTo>
                  <a:lnTo>
                    <a:pt x="226149" y="480060"/>
                  </a:lnTo>
                  <a:lnTo>
                    <a:pt x="224793" y="481329"/>
                  </a:lnTo>
                  <a:lnTo>
                    <a:pt x="223575" y="482600"/>
                  </a:lnTo>
                  <a:lnTo>
                    <a:pt x="223022" y="483870"/>
                  </a:lnTo>
                  <a:lnTo>
                    <a:pt x="223010" y="501650"/>
                  </a:lnTo>
                  <a:lnTo>
                    <a:pt x="245192" y="501650"/>
                  </a:lnTo>
                  <a:lnTo>
                    <a:pt x="245460" y="494029"/>
                  </a:lnTo>
                  <a:lnTo>
                    <a:pt x="245593" y="482600"/>
                  </a:lnTo>
                  <a:lnTo>
                    <a:pt x="242945" y="480060"/>
                  </a:lnTo>
                  <a:lnTo>
                    <a:pt x="234898" y="478790"/>
                  </a:lnTo>
                  <a:close/>
                </a:path>
                <a:path w="469900" h="541019">
                  <a:moveTo>
                    <a:pt x="366955" y="422910"/>
                  </a:moveTo>
                  <a:lnTo>
                    <a:pt x="363228" y="422910"/>
                  </a:lnTo>
                  <a:lnTo>
                    <a:pt x="355922" y="429260"/>
                  </a:lnTo>
                  <a:lnTo>
                    <a:pt x="352621" y="433070"/>
                  </a:lnTo>
                  <a:lnTo>
                    <a:pt x="351666" y="434340"/>
                  </a:lnTo>
                  <a:lnTo>
                    <a:pt x="351541" y="435610"/>
                  </a:lnTo>
                  <a:lnTo>
                    <a:pt x="351491" y="438150"/>
                  </a:lnTo>
                  <a:lnTo>
                    <a:pt x="352521" y="439420"/>
                  </a:lnTo>
                  <a:lnTo>
                    <a:pt x="364847" y="452120"/>
                  </a:lnTo>
                  <a:lnTo>
                    <a:pt x="364220" y="453390"/>
                  </a:lnTo>
                  <a:lnTo>
                    <a:pt x="337520" y="472440"/>
                  </a:lnTo>
                  <a:lnTo>
                    <a:pt x="308852" y="487679"/>
                  </a:lnTo>
                  <a:lnTo>
                    <a:pt x="278111" y="497840"/>
                  </a:lnTo>
                  <a:lnTo>
                    <a:pt x="245192" y="501650"/>
                  </a:lnTo>
                  <a:lnTo>
                    <a:pt x="365444" y="501650"/>
                  </a:lnTo>
                  <a:lnTo>
                    <a:pt x="388208" y="483870"/>
                  </a:lnTo>
                  <a:lnTo>
                    <a:pt x="389099" y="482600"/>
                  </a:lnTo>
                  <a:lnTo>
                    <a:pt x="390016" y="482600"/>
                  </a:lnTo>
                  <a:lnTo>
                    <a:pt x="390895" y="481329"/>
                  </a:lnTo>
                  <a:lnTo>
                    <a:pt x="400658" y="472440"/>
                  </a:lnTo>
                  <a:lnTo>
                    <a:pt x="409821" y="462279"/>
                  </a:lnTo>
                  <a:lnTo>
                    <a:pt x="418387" y="452120"/>
                  </a:lnTo>
                  <a:lnTo>
                    <a:pt x="426357" y="441960"/>
                  </a:lnTo>
                  <a:lnTo>
                    <a:pt x="426219" y="441960"/>
                  </a:lnTo>
                  <a:lnTo>
                    <a:pt x="429289" y="436879"/>
                  </a:lnTo>
                  <a:lnTo>
                    <a:pt x="380689" y="436879"/>
                  </a:lnTo>
                  <a:lnTo>
                    <a:pt x="377350" y="433070"/>
                  </a:lnTo>
                  <a:lnTo>
                    <a:pt x="374249" y="429260"/>
                  </a:lnTo>
                  <a:lnTo>
                    <a:pt x="366955" y="422910"/>
                  </a:lnTo>
                  <a:close/>
                </a:path>
                <a:path w="469900" h="541019">
                  <a:moveTo>
                    <a:pt x="454837" y="220979"/>
                  </a:moveTo>
                  <a:lnTo>
                    <a:pt x="413340" y="220979"/>
                  </a:lnTo>
                  <a:lnTo>
                    <a:pt x="414293" y="223520"/>
                  </a:lnTo>
                  <a:lnTo>
                    <a:pt x="416516" y="228600"/>
                  </a:lnTo>
                  <a:lnTo>
                    <a:pt x="417645" y="232410"/>
                  </a:lnTo>
                  <a:lnTo>
                    <a:pt x="418586" y="234950"/>
                  </a:lnTo>
                  <a:lnTo>
                    <a:pt x="420168" y="238760"/>
                  </a:lnTo>
                  <a:lnTo>
                    <a:pt x="420734" y="240029"/>
                  </a:lnTo>
                  <a:lnTo>
                    <a:pt x="422039" y="245110"/>
                  </a:lnTo>
                  <a:lnTo>
                    <a:pt x="423093" y="247650"/>
                  </a:lnTo>
                  <a:lnTo>
                    <a:pt x="423884" y="251460"/>
                  </a:lnTo>
                  <a:lnTo>
                    <a:pt x="424587" y="254000"/>
                  </a:lnTo>
                  <a:lnTo>
                    <a:pt x="425504" y="256540"/>
                  </a:lnTo>
                  <a:lnTo>
                    <a:pt x="426583" y="261620"/>
                  </a:lnTo>
                  <a:lnTo>
                    <a:pt x="426871" y="262890"/>
                  </a:lnTo>
                  <a:lnTo>
                    <a:pt x="427449" y="266700"/>
                  </a:lnTo>
                  <a:lnTo>
                    <a:pt x="428026" y="269240"/>
                  </a:lnTo>
                  <a:lnTo>
                    <a:pt x="429030" y="275590"/>
                  </a:lnTo>
                  <a:lnTo>
                    <a:pt x="429382" y="279400"/>
                  </a:lnTo>
                  <a:lnTo>
                    <a:pt x="430914" y="293370"/>
                  </a:lnTo>
                  <a:lnTo>
                    <a:pt x="411821" y="293370"/>
                  </a:lnTo>
                  <a:lnTo>
                    <a:pt x="409335" y="294640"/>
                  </a:lnTo>
                  <a:lnTo>
                    <a:pt x="408243" y="297179"/>
                  </a:lnTo>
                  <a:lnTo>
                    <a:pt x="408055" y="298450"/>
                  </a:lnTo>
                  <a:lnTo>
                    <a:pt x="407966" y="308610"/>
                  </a:lnTo>
                  <a:lnTo>
                    <a:pt x="408092" y="312420"/>
                  </a:lnTo>
                  <a:lnTo>
                    <a:pt x="410703" y="314960"/>
                  </a:lnTo>
                  <a:lnTo>
                    <a:pt x="430675" y="314960"/>
                  </a:lnTo>
                  <a:lnTo>
                    <a:pt x="430650" y="316229"/>
                  </a:lnTo>
                  <a:lnTo>
                    <a:pt x="425669" y="349250"/>
                  </a:lnTo>
                  <a:lnTo>
                    <a:pt x="415742" y="381000"/>
                  </a:lnTo>
                  <a:lnTo>
                    <a:pt x="400813" y="410210"/>
                  </a:lnTo>
                  <a:lnTo>
                    <a:pt x="380864" y="436879"/>
                  </a:lnTo>
                  <a:lnTo>
                    <a:pt x="429289" y="436879"/>
                  </a:lnTo>
                  <a:lnTo>
                    <a:pt x="443871" y="412750"/>
                  </a:lnTo>
                  <a:lnTo>
                    <a:pt x="456927" y="381000"/>
                  </a:lnTo>
                  <a:lnTo>
                    <a:pt x="465411" y="349250"/>
                  </a:lnTo>
                  <a:lnTo>
                    <a:pt x="469350" y="314960"/>
                  </a:lnTo>
                  <a:lnTo>
                    <a:pt x="469268" y="292100"/>
                  </a:lnTo>
                  <a:lnTo>
                    <a:pt x="467978" y="275590"/>
                  </a:lnTo>
                  <a:lnTo>
                    <a:pt x="464929" y="256540"/>
                  </a:lnTo>
                  <a:lnTo>
                    <a:pt x="460363" y="237490"/>
                  </a:lnTo>
                  <a:lnTo>
                    <a:pt x="456395" y="224790"/>
                  </a:lnTo>
                  <a:lnTo>
                    <a:pt x="454837" y="220979"/>
                  </a:lnTo>
                  <a:close/>
                </a:path>
                <a:path w="469900" h="541019">
                  <a:moveTo>
                    <a:pt x="105941" y="421640"/>
                  </a:moveTo>
                  <a:lnTo>
                    <a:pt x="103254" y="421640"/>
                  </a:lnTo>
                  <a:lnTo>
                    <a:pt x="100807" y="422910"/>
                  </a:lnTo>
                  <a:lnTo>
                    <a:pt x="99388" y="422910"/>
                  </a:lnTo>
                  <a:lnTo>
                    <a:pt x="95008" y="427990"/>
                  </a:lnTo>
                  <a:lnTo>
                    <a:pt x="91379" y="431800"/>
                  </a:lnTo>
                  <a:lnTo>
                    <a:pt x="87601" y="435610"/>
                  </a:lnTo>
                  <a:lnTo>
                    <a:pt x="118054" y="435610"/>
                  </a:lnTo>
                  <a:lnTo>
                    <a:pt x="118067" y="434340"/>
                  </a:lnTo>
                  <a:lnTo>
                    <a:pt x="111840" y="427990"/>
                  </a:lnTo>
                  <a:lnTo>
                    <a:pt x="110020" y="426720"/>
                  </a:lnTo>
                  <a:lnTo>
                    <a:pt x="105941" y="421640"/>
                  </a:lnTo>
                  <a:close/>
                </a:path>
                <a:path w="469900" h="541019">
                  <a:moveTo>
                    <a:pt x="429018" y="171450"/>
                  </a:moveTo>
                  <a:lnTo>
                    <a:pt x="381278" y="171450"/>
                  </a:lnTo>
                  <a:lnTo>
                    <a:pt x="383966" y="175260"/>
                  </a:lnTo>
                  <a:lnTo>
                    <a:pt x="385911" y="177800"/>
                  </a:lnTo>
                  <a:lnTo>
                    <a:pt x="388886" y="181610"/>
                  </a:lnTo>
                  <a:lnTo>
                    <a:pt x="394690" y="189229"/>
                  </a:lnTo>
                  <a:lnTo>
                    <a:pt x="400072" y="196850"/>
                  </a:lnTo>
                  <a:lnTo>
                    <a:pt x="405033" y="205740"/>
                  </a:lnTo>
                  <a:lnTo>
                    <a:pt x="409574" y="213360"/>
                  </a:lnTo>
                  <a:lnTo>
                    <a:pt x="411130" y="217170"/>
                  </a:lnTo>
                  <a:lnTo>
                    <a:pt x="413376" y="222250"/>
                  </a:lnTo>
                  <a:lnTo>
                    <a:pt x="413340" y="220979"/>
                  </a:lnTo>
                  <a:lnTo>
                    <a:pt x="454837" y="220979"/>
                  </a:lnTo>
                  <a:lnTo>
                    <a:pt x="451720" y="213360"/>
                  </a:lnTo>
                  <a:lnTo>
                    <a:pt x="446414" y="200660"/>
                  </a:lnTo>
                  <a:lnTo>
                    <a:pt x="440554" y="189229"/>
                  </a:lnTo>
                  <a:lnTo>
                    <a:pt x="429018" y="171450"/>
                  </a:lnTo>
                  <a:close/>
                </a:path>
                <a:path w="469900" h="541019">
                  <a:moveTo>
                    <a:pt x="118268" y="171450"/>
                  </a:moveTo>
                  <a:lnTo>
                    <a:pt x="88128" y="171450"/>
                  </a:lnTo>
                  <a:lnTo>
                    <a:pt x="91191" y="175260"/>
                  </a:lnTo>
                  <a:lnTo>
                    <a:pt x="94053" y="177800"/>
                  </a:lnTo>
                  <a:lnTo>
                    <a:pt x="98396" y="182879"/>
                  </a:lnTo>
                  <a:lnTo>
                    <a:pt x="99225" y="182879"/>
                  </a:lnTo>
                  <a:lnTo>
                    <a:pt x="102816" y="186690"/>
                  </a:lnTo>
                  <a:lnTo>
                    <a:pt x="106191" y="185420"/>
                  </a:lnTo>
                  <a:lnTo>
                    <a:pt x="117477" y="173990"/>
                  </a:lnTo>
                  <a:lnTo>
                    <a:pt x="118268" y="171450"/>
                  </a:lnTo>
                  <a:close/>
                </a:path>
                <a:path w="469900" h="541019">
                  <a:moveTo>
                    <a:pt x="363418" y="105410"/>
                  </a:moveTo>
                  <a:lnTo>
                    <a:pt x="246296" y="105410"/>
                  </a:lnTo>
                  <a:lnTo>
                    <a:pt x="279022" y="110490"/>
                  </a:lnTo>
                  <a:lnTo>
                    <a:pt x="309642" y="120650"/>
                  </a:lnTo>
                  <a:lnTo>
                    <a:pt x="338242" y="134620"/>
                  </a:lnTo>
                  <a:lnTo>
                    <a:pt x="364909" y="154940"/>
                  </a:lnTo>
                  <a:lnTo>
                    <a:pt x="364119" y="156210"/>
                  </a:lnTo>
                  <a:lnTo>
                    <a:pt x="365223" y="156210"/>
                  </a:lnTo>
                  <a:lnTo>
                    <a:pt x="355633" y="165100"/>
                  </a:lnTo>
                  <a:lnTo>
                    <a:pt x="354680" y="166370"/>
                  </a:lnTo>
                  <a:lnTo>
                    <a:pt x="352408" y="168910"/>
                  </a:lnTo>
                  <a:lnTo>
                    <a:pt x="351779" y="171450"/>
                  </a:lnTo>
                  <a:lnTo>
                    <a:pt x="351879" y="172720"/>
                  </a:lnTo>
                  <a:lnTo>
                    <a:pt x="352231" y="173990"/>
                  </a:lnTo>
                  <a:lnTo>
                    <a:pt x="353123" y="175260"/>
                  </a:lnTo>
                  <a:lnTo>
                    <a:pt x="356323" y="179070"/>
                  </a:lnTo>
                  <a:lnTo>
                    <a:pt x="358106" y="180340"/>
                  </a:lnTo>
                  <a:lnTo>
                    <a:pt x="363554" y="185420"/>
                  </a:lnTo>
                  <a:lnTo>
                    <a:pt x="367333" y="185420"/>
                  </a:lnTo>
                  <a:lnTo>
                    <a:pt x="372781" y="180340"/>
                  </a:lnTo>
                  <a:lnTo>
                    <a:pt x="377777" y="175260"/>
                  </a:lnTo>
                  <a:lnTo>
                    <a:pt x="381278" y="171450"/>
                  </a:lnTo>
                  <a:lnTo>
                    <a:pt x="429018" y="171450"/>
                  </a:lnTo>
                  <a:lnTo>
                    <a:pt x="417406" y="153670"/>
                  </a:lnTo>
                  <a:lnTo>
                    <a:pt x="434303" y="135890"/>
                  </a:lnTo>
                  <a:lnTo>
                    <a:pt x="457170" y="135890"/>
                  </a:lnTo>
                  <a:lnTo>
                    <a:pt x="460789" y="132079"/>
                  </a:lnTo>
                  <a:lnTo>
                    <a:pt x="460614" y="127000"/>
                  </a:lnTo>
                  <a:lnTo>
                    <a:pt x="391234" y="127000"/>
                  </a:lnTo>
                  <a:lnTo>
                    <a:pt x="377724" y="115570"/>
                  </a:lnTo>
                  <a:lnTo>
                    <a:pt x="363418" y="105410"/>
                  </a:lnTo>
                  <a:close/>
                </a:path>
                <a:path w="469900" h="541019">
                  <a:moveTo>
                    <a:pt x="457170" y="135890"/>
                  </a:moveTo>
                  <a:lnTo>
                    <a:pt x="434303" y="135890"/>
                  </a:lnTo>
                  <a:lnTo>
                    <a:pt x="434592" y="137160"/>
                  </a:lnTo>
                  <a:lnTo>
                    <a:pt x="434980" y="137160"/>
                  </a:lnTo>
                  <a:lnTo>
                    <a:pt x="441508" y="143510"/>
                  </a:lnTo>
                  <a:lnTo>
                    <a:pt x="449931" y="143510"/>
                  </a:lnTo>
                  <a:lnTo>
                    <a:pt x="457170" y="135890"/>
                  </a:lnTo>
                  <a:close/>
                </a:path>
                <a:path w="469900" h="541019">
                  <a:moveTo>
                    <a:pt x="246296" y="105410"/>
                  </a:moveTo>
                  <a:lnTo>
                    <a:pt x="223010" y="105410"/>
                  </a:lnTo>
                  <a:lnTo>
                    <a:pt x="223022" y="125729"/>
                  </a:lnTo>
                  <a:lnTo>
                    <a:pt x="225258" y="128270"/>
                  </a:lnTo>
                  <a:lnTo>
                    <a:pt x="243421" y="128270"/>
                  </a:lnTo>
                  <a:lnTo>
                    <a:pt x="246158" y="125729"/>
                  </a:lnTo>
                  <a:lnTo>
                    <a:pt x="246273" y="120650"/>
                  </a:lnTo>
                  <a:lnTo>
                    <a:pt x="246296" y="105410"/>
                  </a:lnTo>
                  <a:close/>
                </a:path>
                <a:path w="469900" h="541019">
                  <a:moveTo>
                    <a:pt x="416729" y="80010"/>
                  </a:moveTo>
                  <a:lnTo>
                    <a:pt x="408230" y="80010"/>
                  </a:lnTo>
                  <a:lnTo>
                    <a:pt x="397536" y="90170"/>
                  </a:lnTo>
                  <a:lnTo>
                    <a:pt x="397623" y="99060"/>
                  </a:lnTo>
                  <a:lnTo>
                    <a:pt x="404815" y="106679"/>
                  </a:lnTo>
                  <a:lnTo>
                    <a:pt x="406573" y="107950"/>
                  </a:lnTo>
                  <a:lnTo>
                    <a:pt x="408042" y="109220"/>
                  </a:lnTo>
                  <a:lnTo>
                    <a:pt x="391234" y="127000"/>
                  </a:lnTo>
                  <a:lnTo>
                    <a:pt x="460614" y="127000"/>
                  </a:lnTo>
                  <a:lnTo>
                    <a:pt x="460526" y="124460"/>
                  </a:lnTo>
                  <a:lnTo>
                    <a:pt x="438543" y="101600"/>
                  </a:lnTo>
                  <a:lnTo>
                    <a:pt x="430476" y="93979"/>
                  </a:lnTo>
                  <a:lnTo>
                    <a:pt x="416729" y="80010"/>
                  </a:lnTo>
                  <a:close/>
                </a:path>
                <a:path w="469900" h="541019">
                  <a:moveTo>
                    <a:pt x="286853" y="0"/>
                  </a:moveTo>
                  <a:lnTo>
                    <a:pt x="183422" y="0"/>
                  </a:lnTo>
                  <a:lnTo>
                    <a:pt x="178742" y="3810"/>
                  </a:lnTo>
                  <a:lnTo>
                    <a:pt x="174589" y="10160"/>
                  </a:lnTo>
                  <a:lnTo>
                    <a:pt x="173062" y="17779"/>
                  </a:lnTo>
                  <a:lnTo>
                    <a:pt x="174537" y="26670"/>
                  </a:lnTo>
                  <a:lnTo>
                    <a:pt x="178613" y="33020"/>
                  </a:lnTo>
                  <a:lnTo>
                    <a:pt x="184709" y="38100"/>
                  </a:lnTo>
                  <a:lnTo>
                    <a:pt x="192243" y="40640"/>
                  </a:lnTo>
                  <a:lnTo>
                    <a:pt x="273134" y="40640"/>
                  </a:lnTo>
                  <a:lnTo>
                    <a:pt x="283982" y="38100"/>
                  </a:lnTo>
                  <a:lnTo>
                    <a:pt x="291904" y="31750"/>
                  </a:lnTo>
                  <a:lnTo>
                    <a:pt x="295952" y="22860"/>
                  </a:lnTo>
                  <a:lnTo>
                    <a:pt x="295178" y="11429"/>
                  </a:lnTo>
                  <a:lnTo>
                    <a:pt x="291903" y="5079"/>
                  </a:lnTo>
                  <a:lnTo>
                    <a:pt x="286853" y="0"/>
                  </a:lnTo>
                  <a:close/>
                </a:path>
              </a:pathLst>
            </a:custGeom>
            <a:solidFill>
              <a:srgbClr val="009EF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6647655" y="615013"/>
              <a:ext cx="273050" cy="3479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5715" algn="ctr">
                <a:lnSpc>
                  <a:spcPts val="1270"/>
                </a:lnSpc>
                <a:spcBef>
                  <a:spcPts val="100"/>
                </a:spcBef>
              </a:pPr>
              <a:r>
                <a:rPr lang="en-US" sz="1200" dirty="0">
                  <a:solidFill>
                    <a:srgbClr val="00A0F0"/>
                  </a:solidFill>
                  <a:cs typeface="Source Sans Pro"/>
                </a:rPr>
                <a:t>15</a:t>
              </a:r>
              <a:endParaRPr sz="1200" dirty="0">
                <a:cs typeface="Source Sans Pro"/>
              </a:endParaRPr>
            </a:p>
            <a:p>
              <a:pPr algn="ctr">
                <a:lnSpc>
                  <a:spcPts val="1270"/>
                </a:lnSpc>
              </a:pPr>
              <a:r>
                <a:rPr sz="1200" dirty="0">
                  <a:solidFill>
                    <a:srgbClr val="00A0F0"/>
                  </a:solidFill>
                  <a:cs typeface="Source Sans Pro"/>
                </a:rPr>
                <a:t>min</a:t>
              </a:r>
              <a:endParaRPr sz="1200" dirty="0">
                <a:cs typeface="Source Sans Pro"/>
              </a:endParaRPr>
            </a:p>
          </p:txBody>
        </p:sp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0A39365D-A6B5-4623-AC67-FBE1BB6FC527}"/>
              </a:ext>
            </a:extLst>
          </p:cNvPr>
          <p:cNvSpPr txBox="1"/>
          <p:nvPr/>
        </p:nvSpPr>
        <p:spPr>
          <a:xfrm>
            <a:off x="463682" y="672698"/>
            <a:ext cx="1094647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solidFill>
                  <a:srgbClr val="FFFFFF"/>
                </a:solidFill>
                <a:cs typeface="Source Sans Pro Light"/>
              </a:rPr>
              <a:t>Week 1: Class introduction (3</a:t>
            </a:r>
            <a:r>
              <a:rPr lang="en-US" sz="3600" b="1" baseline="30000" dirty="0">
                <a:solidFill>
                  <a:srgbClr val="FFFFFF"/>
                </a:solidFill>
                <a:cs typeface="Source Sans Pro Light"/>
              </a:rPr>
              <a:t>rd</a:t>
            </a:r>
            <a:r>
              <a:rPr lang="en-US" sz="3600" b="1" dirty="0">
                <a:solidFill>
                  <a:srgbClr val="FFFFFF"/>
                </a:solidFill>
                <a:cs typeface="Source Sans Pro Light"/>
              </a:rPr>
              <a:t> Sep 2025)</a:t>
            </a:r>
            <a:endParaRPr lang="cs-CZ" sz="3600" b="1" dirty="0">
              <a:cs typeface="Source Sans Pro Ligh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70CEC36-21D7-C30D-9292-FFE6C4E61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43" y="1616114"/>
            <a:ext cx="896136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</a:rPr>
              <a:t>Overview of semester goals &amp; final project expectations.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</a:rPr>
              <a:t>Group assignments &amp; server training schedule.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effectLst/>
              </a:rPr>
              <a:t>No lecture. No assignment.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3FDFA38-D6AD-2753-CC3A-37D481119483}"/>
              </a:ext>
            </a:extLst>
          </p:cNvPr>
          <p:cNvGrpSpPr/>
          <p:nvPr/>
        </p:nvGrpSpPr>
        <p:grpSpPr>
          <a:xfrm>
            <a:off x="-1" y="4219650"/>
            <a:ext cx="9047957" cy="828000"/>
            <a:chOff x="-1" y="546100"/>
            <a:chExt cx="3942557" cy="828000"/>
          </a:xfrm>
          <a:solidFill>
            <a:srgbClr val="FFC000"/>
          </a:solidFill>
        </p:grpSpPr>
        <p:sp>
          <p:nvSpPr>
            <p:cNvPr id="7" name="object 25">
              <a:extLst>
                <a:ext uri="{FF2B5EF4-FFF2-40B4-BE49-F238E27FC236}">
                  <a16:creationId xmlns:a16="http://schemas.microsoft.com/office/drawing/2014/main" id="{E5412F14-6313-16D6-6984-0D89AF947666}"/>
                </a:ext>
              </a:extLst>
            </p:cNvPr>
            <p:cNvSpPr/>
            <p:nvPr/>
          </p:nvSpPr>
          <p:spPr>
            <a:xfrm>
              <a:off x="-1" y="546100"/>
              <a:ext cx="3256757" cy="828000"/>
            </a:xfrm>
            <a:custGeom>
              <a:avLst/>
              <a:gdLst/>
              <a:ahLst/>
              <a:cxnLst/>
              <a:rect l="l" t="t" r="r" b="b"/>
              <a:pathLst>
                <a:path w="1955164" h="437514">
                  <a:moveTo>
                    <a:pt x="1736031" y="0"/>
                  </a:moveTo>
                  <a:lnTo>
                    <a:pt x="0" y="0"/>
                  </a:lnTo>
                  <a:lnTo>
                    <a:pt x="0" y="437153"/>
                  </a:lnTo>
                  <a:lnTo>
                    <a:pt x="1736031" y="437153"/>
                  </a:lnTo>
                  <a:lnTo>
                    <a:pt x="1786148" y="431380"/>
                  </a:lnTo>
                  <a:lnTo>
                    <a:pt x="1832155" y="414936"/>
                  </a:lnTo>
                  <a:lnTo>
                    <a:pt x="1872739" y="389134"/>
                  </a:lnTo>
                  <a:lnTo>
                    <a:pt x="1906588" y="355285"/>
                  </a:lnTo>
                  <a:lnTo>
                    <a:pt x="1932391" y="314701"/>
                  </a:lnTo>
                  <a:lnTo>
                    <a:pt x="1948834" y="268694"/>
                  </a:lnTo>
                  <a:lnTo>
                    <a:pt x="1954607" y="218577"/>
                  </a:lnTo>
                  <a:lnTo>
                    <a:pt x="1948834" y="168459"/>
                  </a:lnTo>
                  <a:lnTo>
                    <a:pt x="1932391" y="122452"/>
                  </a:lnTo>
                  <a:lnTo>
                    <a:pt x="1906588" y="81868"/>
                  </a:lnTo>
                  <a:lnTo>
                    <a:pt x="1872739" y="48018"/>
                  </a:lnTo>
                  <a:lnTo>
                    <a:pt x="1832155" y="22216"/>
                  </a:lnTo>
                  <a:lnTo>
                    <a:pt x="1786148" y="5772"/>
                  </a:lnTo>
                  <a:lnTo>
                    <a:pt x="173603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25">
              <a:extLst>
                <a:ext uri="{FF2B5EF4-FFF2-40B4-BE49-F238E27FC236}">
                  <a16:creationId xmlns:a16="http://schemas.microsoft.com/office/drawing/2014/main" id="{6F7919BE-9706-8DA8-E151-7B8B8A7B6CB7}"/>
                </a:ext>
              </a:extLst>
            </p:cNvPr>
            <p:cNvSpPr/>
            <p:nvPr/>
          </p:nvSpPr>
          <p:spPr>
            <a:xfrm>
              <a:off x="685799" y="546100"/>
              <a:ext cx="3256757" cy="828000"/>
            </a:xfrm>
            <a:custGeom>
              <a:avLst/>
              <a:gdLst/>
              <a:ahLst/>
              <a:cxnLst/>
              <a:rect l="l" t="t" r="r" b="b"/>
              <a:pathLst>
                <a:path w="1955164" h="437514">
                  <a:moveTo>
                    <a:pt x="1736031" y="0"/>
                  </a:moveTo>
                  <a:lnTo>
                    <a:pt x="0" y="0"/>
                  </a:lnTo>
                  <a:lnTo>
                    <a:pt x="0" y="437153"/>
                  </a:lnTo>
                  <a:lnTo>
                    <a:pt x="1736031" y="437153"/>
                  </a:lnTo>
                  <a:lnTo>
                    <a:pt x="1786148" y="431380"/>
                  </a:lnTo>
                  <a:lnTo>
                    <a:pt x="1832155" y="414936"/>
                  </a:lnTo>
                  <a:lnTo>
                    <a:pt x="1872739" y="389134"/>
                  </a:lnTo>
                  <a:lnTo>
                    <a:pt x="1906588" y="355285"/>
                  </a:lnTo>
                  <a:lnTo>
                    <a:pt x="1932391" y="314701"/>
                  </a:lnTo>
                  <a:lnTo>
                    <a:pt x="1948834" y="268694"/>
                  </a:lnTo>
                  <a:lnTo>
                    <a:pt x="1954607" y="218577"/>
                  </a:lnTo>
                  <a:lnTo>
                    <a:pt x="1948834" y="168459"/>
                  </a:lnTo>
                  <a:lnTo>
                    <a:pt x="1932391" y="122452"/>
                  </a:lnTo>
                  <a:lnTo>
                    <a:pt x="1906588" y="81868"/>
                  </a:lnTo>
                  <a:lnTo>
                    <a:pt x="1872739" y="48018"/>
                  </a:lnTo>
                  <a:lnTo>
                    <a:pt x="1832155" y="22216"/>
                  </a:lnTo>
                  <a:lnTo>
                    <a:pt x="1786148" y="5772"/>
                  </a:lnTo>
                  <a:lnTo>
                    <a:pt x="173603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01CD07D-182A-CE70-7AB1-C1BE50BCC08E}"/>
              </a:ext>
            </a:extLst>
          </p:cNvPr>
          <p:cNvGrpSpPr/>
          <p:nvPr/>
        </p:nvGrpSpPr>
        <p:grpSpPr>
          <a:xfrm>
            <a:off x="9276689" y="4372050"/>
            <a:ext cx="469900" cy="541020"/>
            <a:chOff x="6546338" y="509979"/>
            <a:chExt cx="469900" cy="541020"/>
          </a:xfrm>
        </p:grpSpPr>
        <p:sp>
          <p:nvSpPr>
            <p:cNvPr id="10" name="object 3">
              <a:extLst>
                <a:ext uri="{FF2B5EF4-FFF2-40B4-BE49-F238E27FC236}">
                  <a16:creationId xmlns:a16="http://schemas.microsoft.com/office/drawing/2014/main" id="{96B0E625-E64A-E39F-BD6F-9ED07436188D}"/>
                </a:ext>
              </a:extLst>
            </p:cNvPr>
            <p:cNvSpPr/>
            <p:nvPr/>
          </p:nvSpPr>
          <p:spPr>
            <a:xfrm>
              <a:off x="6546338" y="509979"/>
              <a:ext cx="469900" cy="541020"/>
            </a:xfrm>
            <a:custGeom>
              <a:avLst/>
              <a:gdLst/>
              <a:ahLst/>
              <a:cxnLst/>
              <a:rect l="l" t="t" r="r" b="b"/>
              <a:pathLst>
                <a:path w="469900" h="541019">
                  <a:moveTo>
                    <a:pt x="264398" y="40640"/>
                  </a:moveTo>
                  <a:lnTo>
                    <a:pt x="200415" y="40640"/>
                  </a:lnTo>
                  <a:lnTo>
                    <a:pt x="204646" y="41910"/>
                  </a:lnTo>
                  <a:lnTo>
                    <a:pt x="204646" y="68579"/>
                  </a:lnTo>
                  <a:lnTo>
                    <a:pt x="202737" y="68579"/>
                  </a:lnTo>
                  <a:lnTo>
                    <a:pt x="195545" y="69850"/>
                  </a:lnTo>
                  <a:lnTo>
                    <a:pt x="154568" y="80010"/>
                  </a:lnTo>
                  <a:lnTo>
                    <a:pt x="102891" y="106679"/>
                  </a:lnTo>
                  <a:lnTo>
                    <a:pt x="63599" y="140970"/>
                  </a:lnTo>
                  <a:lnTo>
                    <a:pt x="36632" y="175260"/>
                  </a:lnTo>
                  <a:lnTo>
                    <a:pt x="16216" y="215900"/>
                  </a:lnTo>
                  <a:lnTo>
                    <a:pt x="3740" y="260350"/>
                  </a:lnTo>
                  <a:lnTo>
                    <a:pt x="0" y="316229"/>
                  </a:lnTo>
                  <a:lnTo>
                    <a:pt x="1402" y="332740"/>
                  </a:lnTo>
                  <a:lnTo>
                    <a:pt x="12230" y="381000"/>
                  </a:lnTo>
                  <a:lnTo>
                    <a:pt x="40449" y="438150"/>
                  </a:lnTo>
                  <a:lnTo>
                    <a:pt x="94865" y="495300"/>
                  </a:lnTo>
                  <a:lnTo>
                    <a:pt x="133098" y="518160"/>
                  </a:lnTo>
                  <a:lnTo>
                    <a:pt x="175178" y="533400"/>
                  </a:lnTo>
                  <a:lnTo>
                    <a:pt x="221053" y="541020"/>
                  </a:lnTo>
                  <a:lnTo>
                    <a:pt x="253565" y="541020"/>
                  </a:lnTo>
                  <a:lnTo>
                    <a:pt x="285776" y="535940"/>
                  </a:lnTo>
                  <a:lnTo>
                    <a:pt x="314210" y="527050"/>
                  </a:lnTo>
                  <a:lnTo>
                    <a:pt x="340772" y="515620"/>
                  </a:lnTo>
                  <a:lnTo>
                    <a:pt x="365444" y="501650"/>
                  </a:lnTo>
                  <a:lnTo>
                    <a:pt x="214496" y="501650"/>
                  </a:lnTo>
                  <a:lnTo>
                    <a:pt x="197841" y="499110"/>
                  </a:lnTo>
                  <a:lnTo>
                    <a:pt x="189695" y="496570"/>
                  </a:lnTo>
                  <a:lnTo>
                    <a:pt x="186820" y="496570"/>
                  </a:lnTo>
                  <a:lnTo>
                    <a:pt x="180556" y="495300"/>
                  </a:lnTo>
                  <a:lnTo>
                    <a:pt x="176187" y="494029"/>
                  </a:lnTo>
                  <a:lnTo>
                    <a:pt x="171631" y="491490"/>
                  </a:lnTo>
                  <a:lnTo>
                    <a:pt x="167137" y="490220"/>
                  </a:lnTo>
                  <a:lnTo>
                    <a:pt x="159492" y="487679"/>
                  </a:lnTo>
                  <a:lnTo>
                    <a:pt x="155827" y="486410"/>
                  </a:lnTo>
                  <a:lnTo>
                    <a:pt x="151735" y="483870"/>
                  </a:lnTo>
                  <a:lnTo>
                    <a:pt x="148358" y="482600"/>
                  </a:lnTo>
                  <a:lnTo>
                    <a:pt x="146349" y="481329"/>
                  </a:lnTo>
                  <a:lnTo>
                    <a:pt x="138717" y="477520"/>
                  </a:lnTo>
                  <a:lnTo>
                    <a:pt x="133206" y="473710"/>
                  </a:lnTo>
                  <a:lnTo>
                    <a:pt x="127808" y="471170"/>
                  </a:lnTo>
                  <a:lnTo>
                    <a:pt x="127846" y="469900"/>
                  </a:lnTo>
                  <a:lnTo>
                    <a:pt x="122799" y="467360"/>
                  </a:lnTo>
                  <a:lnTo>
                    <a:pt x="120175" y="464820"/>
                  </a:lnTo>
                  <a:lnTo>
                    <a:pt x="119486" y="464820"/>
                  </a:lnTo>
                  <a:lnTo>
                    <a:pt x="118656" y="463550"/>
                  </a:lnTo>
                  <a:lnTo>
                    <a:pt x="112066" y="458470"/>
                  </a:lnTo>
                  <a:lnTo>
                    <a:pt x="104020" y="452120"/>
                  </a:lnTo>
                  <a:lnTo>
                    <a:pt x="103806" y="452120"/>
                  </a:lnTo>
                  <a:lnTo>
                    <a:pt x="118029" y="438150"/>
                  </a:lnTo>
                  <a:lnTo>
                    <a:pt x="118054" y="435610"/>
                  </a:lnTo>
                  <a:lnTo>
                    <a:pt x="87400" y="435610"/>
                  </a:lnTo>
                  <a:lnTo>
                    <a:pt x="84702" y="431800"/>
                  </a:lnTo>
                  <a:lnTo>
                    <a:pt x="82165" y="429260"/>
                  </a:lnTo>
                  <a:lnTo>
                    <a:pt x="79693" y="425450"/>
                  </a:lnTo>
                  <a:lnTo>
                    <a:pt x="63277" y="401320"/>
                  </a:lnTo>
                  <a:lnTo>
                    <a:pt x="50973" y="374650"/>
                  </a:lnTo>
                  <a:lnTo>
                    <a:pt x="42747" y="345440"/>
                  </a:lnTo>
                  <a:lnTo>
                    <a:pt x="38569" y="314960"/>
                  </a:lnTo>
                  <a:lnTo>
                    <a:pt x="56708" y="314960"/>
                  </a:lnTo>
                  <a:lnTo>
                    <a:pt x="57976" y="313690"/>
                  </a:lnTo>
                  <a:lnTo>
                    <a:pt x="60084" y="313690"/>
                  </a:lnTo>
                  <a:lnTo>
                    <a:pt x="61114" y="311150"/>
                  </a:lnTo>
                  <a:lnTo>
                    <a:pt x="61127" y="294640"/>
                  </a:lnTo>
                  <a:lnTo>
                    <a:pt x="58528" y="292100"/>
                  </a:lnTo>
                  <a:lnTo>
                    <a:pt x="38606" y="292100"/>
                  </a:lnTo>
                  <a:lnTo>
                    <a:pt x="39171" y="287020"/>
                  </a:lnTo>
                  <a:lnTo>
                    <a:pt x="46590" y="247650"/>
                  </a:lnTo>
                  <a:lnTo>
                    <a:pt x="47105" y="245110"/>
                  </a:lnTo>
                  <a:lnTo>
                    <a:pt x="47708" y="243840"/>
                  </a:lnTo>
                  <a:lnTo>
                    <a:pt x="48272" y="241300"/>
                  </a:lnTo>
                  <a:lnTo>
                    <a:pt x="50934" y="241300"/>
                  </a:lnTo>
                  <a:lnTo>
                    <a:pt x="51825" y="238760"/>
                  </a:lnTo>
                  <a:lnTo>
                    <a:pt x="51047" y="233679"/>
                  </a:lnTo>
                  <a:lnTo>
                    <a:pt x="51875" y="231140"/>
                  </a:lnTo>
                  <a:lnTo>
                    <a:pt x="52679" y="229870"/>
                  </a:lnTo>
                  <a:lnTo>
                    <a:pt x="53607" y="227329"/>
                  </a:lnTo>
                  <a:lnTo>
                    <a:pt x="58600" y="215900"/>
                  </a:lnTo>
                  <a:lnTo>
                    <a:pt x="64229" y="205740"/>
                  </a:lnTo>
                  <a:lnTo>
                    <a:pt x="70519" y="194310"/>
                  </a:lnTo>
                  <a:lnTo>
                    <a:pt x="77558" y="185420"/>
                  </a:lnTo>
                  <a:lnTo>
                    <a:pt x="79529" y="182879"/>
                  </a:lnTo>
                  <a:lnTo>
                    <a:pt x="81877" y="179070"/>
                  </a:lnTo>
                  <a:lnTo>
                    <a:pt x="83484" y="177800"/>
                  </a:lnTo>
                  <a:lnTo>
                    <a:pt x="85140" y="175260"/>
                  </a:lnTo>
                  <a:lnTo>
                    <a:pt x="87927" y="171450"/>
                  </a:lnTo>
                  <a:lnTo>
                    <a:pt x="118268" y="171450"/>
                  </a:lnTo>
                  <a:lnTo>
                    <a:pt x="117026" y="168910"/>
                  </a:lnTo>
                  <a:lnTo>
                    <a:pt x="116687" y="167640"/>
                  </a:lnTo>
                  <a:lnTo>
                    <a:pt x="116235" y="167640"/>
                  </a:lnTo>
                  <a:lnTo>
                    <a:pt x="112092" y="162560"/>
                  </a:lnTo>
                  <a:lnTo>
                    <a:pt x="108439" y="158750"/>
                  </a:lnTo>
                  <a:lnTo>
                    <a:pt x="104459" y="154940"/>
                  </a:lnTo>
                  <a:lnTo>
                    <a:pt x="131045" y="134620"/>
                  </a:lnTo>
                  <a:lnTo>
                    <a:pt x="159591" y="120650"/>
                  </a:lnTo>
                  <a:lnTo>
                    <a:pt x="190224" y="110490"/>
                  </a:lnTo>
                  <a:lnTo>
                    <a:pt x="223010" y="105410"/>
                  </a:lnTo>
                  <a:lnTo>
                    <a:pt x="363418" y="105410"/>
                  </a:lnTo>
                  <a:lnTo>
                    <a:pt x="348332" y="95250"/>
                  </a:lnTo>
                  <a:lnTo>
                    <a:pt x="332485" y="87629"/>
                  </a:lnTo>
                  <a:lnTo>
                    <a:pt x="299228" y="74929"/>
                  </a:lnTo>
                  <a:lnTo>
                    <a:pt x="282007" y="71120"/>
                  </a:lnTo>
                  <a:lnTo>
                    <a:pt x="264398" y="68579"/>
                  </a:lnTo>
                  <a:lnTo>
                    <a:pt x="264398" y="40640"/>
                  </a:lnTo>
                  <a:close/>
                </a:path>
                <a:path w="469900" h="541019">
                  <a:moveTo>
                    <a:pt x="234898" y="478790"/>
                  </a:moveTo>
                  <a:lnTo>
                    <a:pt x="228006" y="478790"/>
                  </a:lnTo>
                  <a:lnTo>
                    <a:pt x="226149" y="480060"/>
                  </a:lnTo>
                  <a:lnTo>
                    <a:pt x="224793" y="481329"/>
                  </a:lnTo>
                  <a:lnTo>
                    <a:pt x="223575" y="482600"/>
                  </a:lnTo>
                  <a:lnTo>
                    <a:pt x="223022" y="483870"/>
                  </a:lnTo>
                  <a:lnTo>
                    <a:pt x="223010" y="501650"/>
                  </a:lnTo>
                  <a:lnTo>
                    <a:pt x="245192" y="501650"/>
                  </a:lnTo>
                  <a:lnTo>
                    <a:pt x="245460" y="494029"/>
                  </a:lnTo>
                  <a:lnTo>
                    <a:pt x="245593" y="482600"/>
                  </a:lnTo>
                  <a:lnTo>
                    <a:pt x="242945" y="480060"/>
                  </a:lnTo>
                  <a:lnTo>
                    <a:pt x="234898" y="478790"/>
                  </a:lnTo>
                  <a:close/>
                </a:path>
                <a:path w="469900" h="541019">
                  <a:moveTo>
                    <a:pt x="366955" y="422910"/>
                  </a:moveTo>
                  <a:lnTo>
                    <a:pt x="363228" y="422910"/>
                  </a:lnTo>
                  <a:lnTo>
                    <a:pt x="355922" y="429260"/>
                  </a:lnTo>
                  <a:lnTo>
                    <a:pt x="352621" y="433070"/>
                  </a:lnTo>
                  <a:lnTo>
                    <a:pt x="351666" y="434340"/>
                  </a:lnTo>
                  <a:lnTo>
                    <a:pt x="351541" y="435610"/>
                  </a:lnTo>
                  <a:lnTo>
                    <a:pt x="351491" y="438150"/>
                  </a:lnTo>
                  <a:lnTo>
                    <a:pt x="352521" y="439420"/>
                  </a:lnTo>
                  <a:lnTo>
                    <a:pt x="364847" y="452120"/>
                  </a:lnTo>
                  <a:lnTo>
                    <a:pt x="364220" y="453390"/>
                  </a:lnTo>
                  <a:lnTo>
                    <a:pt x="337520" y="472440"/>
                  </a:lnTo>
                  <a:lnTo>
                    <a:pt x="308852" y="487679"/>
                  </a:lnTo>
                  <a:lnTo>
                    <a:pt x="278111" y="497840"/>
                  </a:lnTo>
                  <a:lnTo>
                    <a:pt x="245192" y="501650"/>
                  </a:lnTo>
                  <a:lnTo>
                    <a:pt x="365444" y="501650"/>
                  </a:lnTo>
                  <a:lnTo>
                    <a:pt x="388208" y="483870"/>
                  </a:lnTo>
                  <a:lnTo>
                    <a:pt x="389099" y="482600"/>
                  </a:lnTo>
                  <a:lnTo>
                    <a:pt x="390016" y="482600"/>
                  </a:lnTo>
                  <a:lnTo>
                    <a:pt x="390895" y="481329"/>
                  </a:lnTo>
                  <a:lnTo>
                    <a:pt x="400658" y="472440"/>
                  </a:lnTo>
                  <a:lnTo>
                    <a:pt x="409821" y="462279"/>
                  </a:lnTo>
                  <a:lnTo>
                    <a:pt x="418387" y="452120"/>
                  </a:lnTo>
                  <a:lnTo>
                    <a:pt x="426357" y="441960"/>
                  </a:lnTo>
                  <a:lnTo>
                    <a:pt x="426219" y="441960"/>
                  </a:lnTo>
                  <a:lnTo>
                    <a:pt x="429289" y="436879"/>
                  </a:lnTo>
                  <a:lnTo>
                    <a:pt x="380689" y="436879"/>
                  </a:lnTo>
                  <a:lnTo>
                    <a:pt x="377350" y="433070"/>
                  </a:lnTo>
                  <a:lnTo>
                    <a:pt x="374249" y="429260"/>
                  </a:lnTo>
                  <a:lnTo>
                    <a:pt x="366955" y="422910"/>
                  </a:lnTo>
                  <a:close/>
                </a:path>
                <a:path w="469900" h="541019">
                  <a:moveTo>
                    <a:pt x="454837" y="220979"/>
                  </a:moveTo>
                  <a:lnTo>
                    <a:pt x="413340" y="220979"/>
                  </a:lnTo>
                  <a:lnTo>
                    <a:pt x="414293" y="223520"/>
                  </a:lnTo>
                  <a:lnTo>
                    <a:pt x="416516" y="228600"/>
                  </a:lnTo>
                  <a:lnTo>
                    <a:pt x="417645" y="232410"/>
                  </a:lnTo>
                  <a:lnTo>
                    <a:pt x="418586" y="234950"/>
                  </a:lnTo>
                  <a:lnTo>
                    <a:pt x="420168" y="238760"/>
                  </a:lnTo>
                  <a:lnTo>
                    <a:pt x="420734" y="240029"/>
                  </a:lnTo>
                  <a:lnTo>
                    <a:pt x="422039" y="245110"/>
                  </a:lnTo>
                  <a:lnTo>
                    <a:pt x="423093" y="247650"/>
                  </a:lnTo>
                  <a:lnTo>
                    <a:pt x="423884" y="251460"/>
                  </a:lnTo>
                  <a:lnTo>
                    <a:pt x="424587" y="254000"/>
                  </a:lnTo>
                  <a:lnTo>
                    <a:pt x="425504" y="256540"/>
                  </a:lnTo>
                  <a:lnTo>
                    <a:pt x="426583" y="261620"/>
                  </a:lnTo>
                  <a:lnTo>
                    <a:pt x="426871" y="262890"/>
                  </a:lnTo>
                  <a:lnTo>
                    <a:pt x="427449" y="266700"/>
                  </a:lnTo>
                  <a:lnTo>
                    <a:pt x="428026" y="269240"/>
                  </a:lnTo>
                  <a:lnTo>
                    <a:pt x="429030" y="275590"/>
                  </a:lnTo>
                  <a:lnTo>
                    <a:pt x="429382" y="279400"/>
                  </a:lnTo>
                  <a:lnTo>
                    <a:pt x="430914" y="293370"/>
                  </a:lnTo>
                  <a:lnTo>
                    <a:pt x="411821" y="293370"/>
                  </a:lnTo>
                  <a:lnTo>
                    <a:pt x="409335" y="294640"/>
                  </a:lnTo>
                  <a:lnTo>
                    <a:pt x="408243" y="297179"/>
                  </a:lnTo>
                  <a:lnTo>
                    <a:pt x="408055" y="298450"/>
                  </a:lnTo>
                  <a:lnTo>
                    <a:pt x="407966" y="308610"/>
                  </a:lnTo>
                  <a:lnTo>
                    <a:pt x="408092" y="312420"/>
                  </a:lnTo>
                  <a:lnTo>
                    <a:pt x="410703" y="314960"/>
                  </a:lnTo>
                  <a:lnTo>
                    <a:pt x="430675" y="314960"/>
                  </a:lnTo>
                  <a:lnTo>
                    <a:pt x="430650" y="316229"/>
                  </a:lnTo>
                  <a:lnTo>
                    <a:pt x="425669" y="349250"/>
                  </a:lnTo>
                  <a:lnTo>
                    <a:pt x="415742" y="381000"/>
                  </a:lnTo>
                  <a:lnTo>
                    <a:pt x="400813" y="410210"/>
                  </a:lnTo>
                  <a:lnTo>
                    <a:pt x="380864" y="436879"/>
                  </a:lnTo>
                  <a:lnTo>
                    <a:pt x="429289" y="436879"/>
                  </a:lnTo>
                  <a:lnTo>
                    <a:pt x="443871" y="412750"/>
                  </a:lnTo>
                  <a:lnTo>
                    <a:pt x="456927" y="381000"/>
                  </a:lnTo>
                  <a:lnTo>
                    <a:pt x="465411" y="349250"/>
                  </a:lnTo>
                  <a:lnTo>
                    <a:pt x="469350" y="314960"/>
                  </a:lnTo>
                  <a:lnTo>
                    <a:pt x="469268" y="292100"/>
                  </a:lnTo>
                  <a:lnTo>
                    <a:pt x="467978" y="275590"/>
                  </a:lnTo>
                  <a:lnTo>
                    <a:pt x="464929" y="256540"/>
                  </a:lnTo>
                  <a:lnTo>
                    <a:pt x="460363" y="237490"/>
                  </a:lnTo>
                  <a:lnTo>
                    <a:pt x="456395" y="224790"/>
                  </a:lnTo>
                  <a:lnTo>
                    <a:pt x="454837" y="220979"/>
                  </a:lnTo>
                  <a:close/>
                </a:path>
                <a:path w="469900" h="541019">
                  <a:moveTo>
                    <a:pt x="105941" y="421640"/>
                  </a:moveTo>
                  <a:lnTo>
                    <a:pt x="103254" y="421640"/>
                  </a:lnTo>
                  <a:lnTo>
                    <a:pt x="100807" y="422910"/>
                  </a:lnTo>
                  <a:lnTo>
                    <a:pt x="99388" y="422910"/>
                  </a:lnTo>
                  <a:lnTo>
                    <a:pt x="95008" y="427990"/>
                  </a:lnTo>
                  <a:lnTo>
                    <a:pt x="91379" y="431800"/>
                  </a:lnTo>
                  <a:lnTo>
                    <a:pt x="87601" y="435610"/>
                  </a:lnTo>
                  <a:lnTo>
                    <a:pt x="118054" y="435610"/>
                  </a:lnTo>
                  <a:lnTo>
                    <a:pt x="118067" y="434340"/>
                  </a:lnTo>
                  <a:lnTo>
                    <a:pt x="111840" y="427990"/>
                  </a:lnTo>
                  <a:lnTo>
                    <a:pt x="110020" y="426720"/>
                  </a:lnTo>
                  <a:lnTo>
                    <a:pt x="105941" y="421640"/>
                  </a:lnTo>
                  <a:close/>
                </a:path>
                <a:path w="469900" h="541019">
                  <a:moveTo>
                    <a:pt x="429018" y="171450"/>
                  </a:moveTo>
                  <a:lnTo>
                    <a:pt x="381278" y="171450"/>
                  </a:lnTo>
                  <a:lnTo>
                    <a:pt x="383966" y="175260"/>
                  </a:lnTo>
                  <a:lnTo>
                    <a:pt x="385911" y="177800"/>
                  </a:lnTo>
                  <a:lnTo>
                    <a:pt x="388886" y="181610"/>
                  </a:lnTo>
                  <a:lnTo>
                    <a:pt x="394690" y="189229"/>
                  </a:lnTo>
                  <a:lnTo>
                    <a:pt x="400072" y="196850"/>
                  </a:lnTo>
                  <a:lnTo>
                    <a:pt x="405033" y="205740"/>
                  </a:lnTo>
                  <a:lnTo>
                    <a:pt x="409574" y="213360"/>
                  </a:lnTo>
                  <a:lnTo>
                    <a:pt x="411130" y="217170"/>
                  </a:lnTo>
                  <a:lnTo>
                    <a:pt x="413376" y="222250"/>
                  </a:lnTo>
                  <a:lnTo>
                    <a:pt x="413340" y="220979"/>
                  </a:lnTo>
                  <a:lnTo>
                    <a:pt x="454837" y="220979"/>
                  </a:lnTo>
                  <a:lnTo>
                    <a:pt x="451720" y="213360"/>
                  </a:lnTo>
                  <a:lnTo>
                    <a:pt x="446414" y="200660"/>
                  </a:lnTo>
                  <a:lnTo>
                    <a:pt x="440554" y="189229"/>
                  </a:lnTo>
                  <a:lnTo>
                    <a:pt x="429018" y="171450"/>
                  </a:lnTo>
                  <a:close/>
                </a:path>
                <a:path w="469900" h="541019">
                  <a:moveTo>
                    <a:pt x="118268" y="171450"/>
                  </a:moveTo>
                  <a:lnTo>
                    <a:pt x="88128" y="171450"/>
                  </a:lnTo>
                  <a:lnTo>
                    <a:pt x="91191" y="175260"/>
                  </a:lnTo>
                  <a:lnTo>
                    <a:pt x="94053" y="177800"/>
                  </a:lnTo>
                  <a:lnTo>
                    <a:pt x="98396" y="182879"/>
                  </a:lnTo>
                  <a:lnTo>
                    <a:pt x="99225" y="182879"/>
                  </a:lnTo>
                  <a:lnTo>
                    <a:pt x="102816" y="186690"/>
                  </a:lnTo>
                  <a:lnTo>
                    <a:pt x="106191" y="185420"/>
                  </a:lnTo>
                  <a:lnTo>
                    <a:pt x="117477" y="173990"/>
                  </a:lnTo>
                  <a:lnTo>
                    <a:pt x="118268" y="171450"/>
                  </a:lnTo>
                  <a:close/>
                </a:path>
                <a:path w="469900" h="541019">
                  <a:moveTo>
                    <a:pt x="363418" y="105410"/>
                  </a:moveTo>
                  <a:lnTo>
                    <a:pt x="246296" y="105410"/>
                  </a:lnTo>
                  <a:lnTo>
                    <a:pt x="279022" y="110490"/>
                  </a:lnTo>
                  <a:lnTo>
                    <a:pt x="309642" y="120650"/>
                  </a:lnTo>
                  <a:lnTo>
                    <a:pt x="338242" y="134620"/>
                  </a:lnTo>
                  <a:lnTo>
                    <a:pt x="364909" y="154940"/>
                  </a:lnTo>
                  <a:lnTo>
                    <a:pt x="364119" y="156210"/>
                  </a:lnTo>
                  <a:lnTo>
                    <a:pt x="365223" y="156210"/>
                  </a:lnTo>
                  <a:lnTo>
                    <a:pt x="355633" y="165100"/>
                  </a:lnTo>
                  <a:lnTo>
                    <a:pt x="354680" y="166370"/>
                  </a:lnTo>
                  <a:lnTo>
                    <a:pt x="352408" y="168910"/>
                  </a:lnTo>
                  <a:lnTo>
                    <a:pt x="351779" y="171450"/>
                  </a:lnTo>
                  <a:lnTo>
                    <a:pt x="351879" y="172720"/>
                  </a:lnTo>
                  <a:lnTo>
                    <a:pt x="352231" y="173990"/>
                  </a:lnTo>
                  <a:lnTo>
                    <a:pt x="353123" y="175260"/>
                  </a:lnTo>
                  <a:lnTo>
                    <a:pt x="356323" y="179070"/>
                  </a:lnTo>
                  <a:lnTo>
                    <a:pt x="358106" y="180340"/>
                  </a:lnTo>
                  <a:lnTo>
                    <a:pt x="363554" y="185420"/>
                  </a:lnTo>
                  <a:lnTo>
                    <a:pt x="367333" y="185420"/>
                  </a:lnTo>
                  <a:lnTo>
                    <a:pt x="372781" y="180340"/>
                  </a:lnTo>
                  <a:lnTo>
                    <a:pt x="377777" y="175260"/>
                  </a:lnTo>
                  <a:lnTo>
                    <a:pt x="381278" y="171450"/>
                  </a:lnTo>
                  <a:lnTo>
                    <a:pt x="429018" y="171450"/>
                  </a:lnTo>
                  <a:lnTo>
                    <a:pt x="417406" y="153670"/>
                  </a:lnTo>
                  <a:lnTo>
                    <a:pt x="434303" y="135890"/>
                  </a:lnTo>
                  <a:lnTo>
                    <a:pt x="457170" y="135890"/>
                  </a:lnTo>
                  <a:lnTo>
                    <a:pt x="460789" y="132079"/>
                  </a:lnTo>
                  <a:lnTo>
                    <a:pt x="460614" y="127000"/>
                  </a:lnTo>
                  <a:lnTo>
                    <a:pt x="391234" y="127000"/>
                  </a:lnTo>
                  <a:lnTo>
                    <a:pt x="377724" y="115570"/>
                  </a:lnTo>
                  <a:lnTo>
                    <a:pt x="363418" y="105410"/>
                  </a:lnTo>
                  <a:close/>
                </a:path>
                <a:path w="469900" h="541019">
                  <a:moveTo>
                    <a:pt x="457170" y="135890"/>
                  </a:moveTo>
                  <a:lnTo>
                    <a:pt x="434303" y="135890"/>
                  </a:lnTo>
                  <a:lnTo>
                    <a:pt x="434592" y="137160"/>
                  </a:lnTo>
                  <a:lnTo>
                    <a:pt x="434980" y="137160"/>
                  </a:lnTo>
                  <a:lnTo>
                    <a:pt x="441508" y="143510"/>
                  </a:lnTo>
                  <a:lnTo>
                    <a:pt x="449931" y="143510"/>
                  </a:lnTo>
                  <a:lnTo>
                    <a:pt x="457170" y="135890"/>
                  </a:lnTo>
                  <a:close/>
                </a:path>
                <a:path w="469900" h="541019">
                  <a:moveTo>
                    <a:pt x="246296" y="105410"/>
                  </a:moveTo>
                  <a:lnTo>
                    <a:pt x="223010" y="105410"/>
                  </a:lnTo>
                  <a:lnTo>
                    <a:pt x="223022" y="125729"/>
                  </a:lnTo>
                  <a:lnTo>
                    <a:pt x="225258" y="128270"/>
                  </a:lnTo>
                  <a:lnTo>
                    <a:pt x="243421" y="128270"/>
                  </a:lnTo>
                  <a:lnTo>
                    <a:pt x="246158" y="125729"/>
                  </a:lnTo>
                  <a:lnTo>
                    <a:pt x="246273" y="120650"/>
                  </a:lnTo>
                  <a:lnTo>
                    <a:pt x="246296" y="105410"/>
                  </a:lnTo>
                  <a:close/>
                </a:path>
                <a:path w="469900" h="541019">
                  <a:moveTo>
                    <a:pt x="416729" y="80010"/>
                  </a:moveTo>
                  <a:lnTo>
                    <a:pt x="408230" y="80010"/>
                  </a:lnTo>
                  <a:lnTo>
                    <a:pt x="397536" y="90170"/>
                  </a:lnTo>
                  <a:lnTo>
                    <a:pt x="397623" y="99060"/>
                  </a:lnTo>
                  <a:lnTo>
                    <a:pt x="404815" y="106679"/>
                  </a:lnTo>
                  <a:lnTo>
                    <a:pt x="406573" y="107950"/>
                  </a:lnTo>
                  <a:lnTo>
                    <a:pt x="408042" y="109220"/>
                  </a:lnTo>
                  <a:lnTo>
                    <a:pt x="391234" y="127000"/>
                  </a:lnTo>
                  <a:lnTo>
                    <a:pt x="460614" y="127000"/>
                  </a:lnTo>
                  <a:lnTo>
                    <a:pt x="460526" y="124460"/>
                  </a:lnTo>
                  <a:lnTo>
                    <a:pt x="438543" y="101600"/>
                  </a:lnTo>
                  <a:lnTo>
                    <a:pt x="430476" y="93979"/>
                  </a:lnTo>
                  <a:lnTo>
                    <a:pt x="416729" y="80010"/>
                  </a:lnTo>
                  <a:close/>
                </a:path>
                <a:path w="469900" h="541019">
                  <a:moveTo>
                    <a:pt x="286853" y="0"/>
                  </a:moveTo>
                  <a:lnTo>
                    <a:pt x="183422" y="0"/>
                  </a:lnTo>
                  <a:lnTo>
                    <a:pt x="178742" y="3810"/>
                  </a:lnTo>
                  <a:lnTo>
                    <a:pt x="174589" y="10160"/>
                  </a:lnTo>
                  <a:lnTo>
                    <a:pt x="173062" y="17779"/>
                  </a:lnTo>
                  <a:lnTo>
                    <a:pt x="174537" y="26670"/>
                  </a:lnTo>
                  <a:lnTo>
                    <a:pt x="178613" y="33020"/>
                  </a:lnTo>
                  <a:lnTo>
                    <a:pt x="184709" y="38100"/>
                  </a:lnTo>
                  <a:lnTo>
                    <a:pt x="192243" y="40640"/>
                  </a:lnTo>
                  <a:lnTo>
                    <a:pt x="273134" y="40640"/>
                  </a:lnTo>
                  <a:lnTo>
                    <a:pt x="283982" y="38100"/>
                  </a:lnTo>
                  <a:lnTo>
                    <a:pt x="291904" y="31750"/>
                  </a:lnTo>
                  <a:lnTo>
                    <a:pt x="295952" y="22860"/>
                  </a:lnTo>
                  <a:lnTo>
                    <a:pt x="295178" y="11429"/>
                  </a:lnTo>
                  <a:lnTo>
                    <a:pt x="291903" y="5079"/>
                  </a:lnTo>
                  <a:lnTo>
                    <a:pt x="286853" y="0"/>
                  </a:lnTo>
                  <a:close/>
                </a:path>
              </a:pathLst>
            </a:custGeom>
            <a:solidFill>
              <a:srgbClr val="009EF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5">
              <a:extLst>
                <a:ext uri="{FF2B5EF4-FFF2-40B4-BE49-F238E27FC236}">
                  <a16:creationId xmlns:a16="http://schemas.microsoft.com/office/drawing/2014/main" id="{FA60312E-4D5F-BB76-CAF9-468D8593883A}"/>
                </a:ext>
              </a:extLst>
            </p:cNvPr>
            <p:cNvSpPr txBox="1"/>
            <p:nvPr/>
          </p:nvSpPr>
          <p:spPr>
            <a:xfrm>
              <a:off x="6647655" y="615013"/>
              <a:ext cx="273050" cy="3479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5715" algn="ctr">
                <a:lnSpc>
                  <a:spcPts val="1270"/>
                </a:lnSpc>
                <a:spcBef>
                  <a:spcPts val="100"/>
                </a:spcBef>
              </a:pPr>
              <a:r>
                <a:rPr lang="en-US" sz="1200" dirty="0">
                  <a:solidFill>
                    <a:srgbClr val="00A0F0"/>
                  </a:solidFill>
                  <a:cs typeface="Source Sans Pro"/>
                </a:rPr>
                <a:t>120</a:t>
              </a:r>
              <a:endParaRPr sz="1200" dirty="0">
                <a:cs typeface="Source Sans Pro"/>
              </a:endParaRPr>
            </a:p>
            <a:p>
              <a:pPr algn="ctr">
                <a:lnSpc>
                  <a:spcPts val="1270"/>
                </a:lnSpc>
              </a:pPr>
              <a:r>
                <a:rPr sz="1200" dirty="0">
                  <a:solidFill>
                    <a:srgbClr val="00A0F0"/>
                  </a:solidFill>
                  <a:cs typeface="Source Sans Pro"/>
                </a:rPr>
                <a:t>min</a:t>
              </a:r>
              <a:endParaRPr sz="1200" dirty="0">
                <a:cs typeface="Source Sans Pro"/>
              </a:endParaRPr>
            </a:p>
          </p:txBody>
        </p:sp>
      </p:grpSp>
      <p:sp>
        <p:nvSpPr>
          <p:cNvPr id="19" name="object 9">
            <a:extLst>
              <a:ext uri="{FF2B5EF4-FFF2-40B4-BE49-F238E27FC236}">
                <a16:creationId xmlns:a16="http://schemas.microsoft.com/office/drawing/2014/main" id="{52EABAC6-9100-A10A-44DD-9005CD4A1C73}"/>
              </a:ext>
            </a:extLst>
          </p:cNvPr>
          <p:cNvSpPr txBox="1"/>
          <p:nvPr/>
        </p:nvSpPr>
        <p:spPr>
          <a:xfrm>
            <a:off x="463682" y="4346248"/>
            <a:ext cx="1094647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solidFill>
                  <a:srgbClr val="FFFFFF"/>
                </a:solidFill>
                <a:cs typeface="Source Sans Pro Light"/>
              </a:rPr>
              <a:t>Week 2: Getting started (10</a:t>
            </a:r>
            <a:r>
              <a:rPr lang="en-US" sz="3600" b="1" baseline="30000" dirty="0">
                <a:solidFill>
                  <a:srgbClr val="FFFFFF"/>
                </a:solidFill>
                <a:cs typeface="Source Sans Pro Light"/>
              </a:rPr>
              <a:t>th</a:t>
            </a:r>
            <a:r>
              <a:rPr lang="en-US" sz="3600" b="1" dirty="0">
                <a:solidFill>
                  <a:srgbClr val="FFFFFF"/>
                </a:solidFill>
                <a:cs typeface="Source Sans Pro Light"/>
              </a:rPr>
              <a:t> Sep 2025)</a:t>
            </a:r>
            <a:endParaRPr lang="cs-CZ" sz="3600" b="1" dirty="0">
              <a:cs typeface="Source Sans Pro Light"/>
            </a:endParaRP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142A728E-A016-B20C-3174-A3214101B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85" y="5270500"/>
            <a:ext cx="18725357" cy="609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effectLst/>
              </a:rPr>
              <a:t>Lecture: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effectLst/>
              </a:rPr>
              <a:t>Installing the environment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</a:rPr>
              <a:t>: Download and install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effectLst/>
              </a:rPr>
              <a:t>Ollama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</a:rPr>
              <a:t> &amp;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effectLst/>
              </a:rPr>
              <a:t>Chatbox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effectLst/>
              </a:rPr>
              <a:t>Basic concepts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</a:rPr>
              <a:t>: What is a large language model (LLM), difference between base model and fine-tuned model.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1" i="0" u="none" strike="noStrike" cap="none" normalizeH="0" baseline="0" dirty="0" err="1">
                <a:ln>
                  <a:noFill/>
                </a:ln>
                <a:effectLst/>
              </a:rPr>
              <a:t>LoRA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effectLst/>
              </a:rPr>
              <a:t>/</a:t>
            </a:r>
            <a:r>
              <a:rPr kumimoji="0" lang="en-US" altLang="en-US" sz="3000" b="1" i="0" u="none" strike="noStrike" cap="none" normalizeH="0" baseline="0" dirty="0" err="1">
                <a:ln>
                  <a:noFill/>
                </a:ln>
                <a:effectLst/>
              </a:rPr>
              <a:t>QLoRA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effectLst/>
              </a:rPr>
              <a:t> basics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</a:rPr>
              <a:t>: What they do, why they’re used for small, efficient updates instead of full model retraining.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effectLst/>
              </a:rPr>
              <a:t>RAG basics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</a:rPr>
              <a:t>: Using a document index to give models up-to-date information.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effectLst/>
              </a:rPr>
              <a:t>System prompt basics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</a:rPr>
              <a:t>: Defining the AI’s role, tone, and rules before any user input.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effectLst/>
              </a:rPr>
              <a:t>Demo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</a:rPr>
              <a:t>: Show difference between default and customized system prompts in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effectLst/>
              </a:rPr>
              <a:t>Chatbox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effectLst/>
              </a:rPr>
              <a:t>Assignment: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</a:rPr>
              <a:t>Install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effectLst/>
              </a:rPr>
              <a:t>Ollama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</a:rPr>
              <a:t> &amp;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effectLst/>
              </a:rPr>
              <a:t>Chatbox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</a:rPr>
              <a:t>Pull llama3:8b and run a chat.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</a:rPr>
              <a:t>Edit system prompt in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effectLst/>
              </a:rPr>
              <a:t>Chatbox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</a:rPr>
              <a:t>; test 3 variations, record differences.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ACE878-70AF-BF47-E9DA-1CE4411F9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ED3E269-C602-AB0E-1F47-7A2A87B62948}"/>
              </a:ext>
            </a:extLst>
          </p:cNvPr>
          <p:cNvGrpSpPr/>
          <p:nvPr/>
        </p:nvGrpSpPr>
        <p:grpSpPr>
          <a:xfrm>
            <a:off x="-1" y="546100"/>
            <a:ext cx="9962357" cy="828000"/>
            <a:chOff x="-1" y="546100"/>
            <a:chExt cx="3942557" cy="828000"/>
          </a:xfrm>
          <a:solidFill>
            <a:srgbClr val="FFA100"/>
          </a:solidFill>
        </p:grpSpPr>
        <p:sp>
          <p:nvSpPr>
            <p:cNvPr id="15" name="object 25">
              <a:extLst>
                <a:ext uri="{FF2B5EF4-FFF2-40B4-BE49-F238E27FC236}">
                  <a16:creationId xmlns:a16="http://schemas.microsoft.com/office/drawing/2014/main" id="{14002936-614B-06CF-3594-13B51B4010DE}"/>
                </a:ext>
              </a:extLst>
            </p:cNvPr>
            <p:cNvSpPr/>
            <p:nvPr/>
          </p:nvSpPr>
          <p:spPr>
            <a:xfrm>
              <a:off x="-1" y="546100"/>
              <a:ext cx="3256757" cy="828000"/>
            </a:xfrm>
            <a:custGeom>
              <a:avLst/>
              <a:gdLst/>
              <a:ahLst/>
              <a:cxnLst/>
              <a:rect l="l" t="t" r="r" b="b"/>
              <a:pathLst>
                <a:path w="1955164" h="437514">
                  <a:moveTo>
                    <a:pt x="1736031" y="0"/>
                  </a:moveTo>
                  <a:lnTo>
                    <a:pt x="0" y="0"/>
                  </a:lnTo>
                  <a:lnTo>
                    <a:pt x="0" y="437153"/>
                  </a:lnTo>
                  <a:lnTo>
                    <a:pt x="1736031" y="437153"/>
                  </a:lnTo>
                  <a:lnTo>
                    <a:pt x="1786148" y="431380"/>
                  </a:lnTo>
                  <a:lnTo>
                    <a:pt x="1832155" y="414936"/>
                  </a:lnTo>
                  <a:lnTo>
                    <a:pt x="1872739" y="389134"/>
                  </a:lnTo>
                  <a:lnTo>
                    <a:pt x="1906588" y="355285"/>
                  </a:lnTo>
                  <a:lnTo>
                    <a:pt x="1932391" y="314701"/>
                  </a:lnTo>
                  <a:lnTo>
                    <a:pt x="1948834" y="268694"/>
                  </a:lnTo>
                  <a:lnTo>
                    <a:pt x="1954607" y="218577"/>
                  </a:lnTo>
                  <a:lnTo>
                    <a:pt x="1948834" y="168459"/>
                  </a:lnTo>
                  <a:lnTo>
                    <a:pt x="1932391" y="122452"/>
                  </a:lnTo>
                  <a:lnTo>
                    <a:pt x="1906588" y="81868"/>
                  </a:lnTo>
                  <a:lnTo>
                    <a:pt x="1872739" y="48018"/>
                  </a:lnTo>
                  <a:lnTo>
                    <a:pt x="1832155" y="22216"/>
                  </a:lnTo>
                  <a:lnTo>
                    <a:pt x="1786148" y="5772"/>
                  </a:lnTo>
                  <a:lnTo>
                    <a:pt x="173603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25">
              <a:extLst>
                <a:ext uri="{FF2B5EF4-FFF2-40B4-BE49-F238E27FC236}">
                  <a16:creationId xmlns:a16="http://schemas.microsoft.com/office/drawing/2014/main" id="{A63829EB-F0EF-822F-B661-EA22FBE985F8}"/>
                </a:ext>
              </a:extLst>
            </p:cNvPr>
            <p:cNvSpPr/>
            <p:nvPr/>
          </p:nvSpPr>
          <p:spPr>
            <a:xfrm>
              <a:off x="685799" y="546100"/>
              <a:ext cx="3256757" cy="828000"/>
            </a:xfrm>
            <a:custGeom>
              <a:avLst/>
              <a:gdLst/>
              <a:ahLst/>
              <a:cxnLst/>
              <a:rect l="l" t="t" r="r" b="b"/>
              <a:pathLst>
                <a:path w="1955164" h="437514">
                  <a:moveTo>
                    <a:pt x="1736031" y="0"/>
                  </a:moveTo>
                  <a:lnTo>
                    <a:pt x="0" y="0"/>
                  </a:lnTo>
                  <a:lnTo>
                    <a:pt x="0" y="437153"/>
                  </a:lnTo>
                  <a:lnTo>
                    <a:pt x="1736031" y="437153"/>
                  </a:lnTo>
                  <a:lnTo>
                    <a:pt x="1786148" y="431380"/>
                  </a:lnTo>
                  <a:lnTo>
                    <a:pt x="1832155" y="414936"/>
                  </a:lnTo>
                  <a:lnTo>
                    <a:pt x="1872739" y="389134"/>
                  </a:lnTo>
                  <a:lnTo>
                    <a:pt x="1906588" y="355285"/>
                  </a:lnTo>
                  <a:lnTo>
                    <a:pt x="1932391" y="314701"/>
                  </a:lnTo>
                  <a:lnTo>
                    <a:pt x="1948834" y="268694"/>
                  </a:lnTo>
                  <a:lnTo>
                    <a:pt x="1954607" y="218577"/>
                  </a:lnTo>
                  <a:lnTo>
                    <a:pt x="1948834" y="168459"/>
                  </a:lnTo>
                  <a:lnTo>
                    <a:pt x="1932391" y="122452"/>
                  </a:lnTo>
                  <a:lnTo>
                    <a:pt x="1906588" y="81868"/>
                  </a:lnTo>
                  <a:lnTo>
                    <a:pt x="1872739" y="48018"/>
                  </a:lnTo>
                  <a:lnTo>
                    <a:pt x="1832155" y="22216"/>
                  </a:lnTo>
                  <a:lnTo>
                    <a:pt x="1786148" y="5772"/>
                  </a:lnTo>
                  <a:lnTo>
                    <a:pt x="173603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61D076-8CB9-CB49-C7DE-9852857DBEAC}"/>
              </a:ext>
            </a:extLst>
          </p:cNvPr>
          <p:cNvGrpSpPr/>
          <p:nvPr/>
        </p:nvGrpSpPr>
        <p:grpSpPr>
          <a:xfrm>
            <a:off x="11403939" y="698500"/>
            <a:ext cx="469900" cy="541020"/>
            <a:chOff x="6546338" y="509979"/>
            <a:chExt cx="469900" cy="541020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C93EC64D-473B-C3BF-BB36-3C39D8BC9D9E}"/>
                </a:ext>
              </a:extLst>
            </p:cNvPr>
            <p:cNvSpPr/>
            <p:nvPr/>
          </p:nvSpPr>
          <p:spPr>
            <a:xfrm>
              <a:off x="6546338" y="509979"/>
              <a:ext cx="469900" cy="541020"/>
            </a:xfrm>
            <a:custGeom>
              <a:avLst/>
              <a:gdLst/>
              <a:ahLst/>
              <a:cxnLst/>
              <a:rect l="l" t="t" r="r" b="b"/>
              <a:pathLst>
                <a:path w="469900" h="541019">
                  <a:moveTo>
                    <a:pt x="264398" y="40640"/>
                  </a:moveTo>
                  <a:lnTo>
                    <a:pt x="200415" y="40640"/>
                  </a:lnTo>
                  <a:lnTo>
                    <a:pt x="204646" y="41910"/>
                  </a:lnTo>
                  <a:lnTo>
                    <a:pt x="204646" y="68579"/>
                  </a:lnTo>
                  <a:lnTo>
                    <a:pt x="202737" y="68579"/>
                  </a:lnTo>
                  <a:lnTo>
                    <a:pt x="195545" y="69850"/>
                  </a:lnTo>
                  <a:lnTo>
                    <a:pt x="154568" y="80010"/>
                  </a:lnTo>
                  <a:lnTo>
                    <a:pt x="102891" y="106679"/>
                  </a:lnTo>
                  <a:lnTo>
                    <a:pt x="63599" y="140970"/>
                  </a:lnTo>
                  <a:lnTo>
                    <a:pt x="36632" y="175260"/>
                  </a:lnTo>
                  <a:lnTo>
                    <a:pt x="16216" y="215900"/>
                  </a:lnTo>
                  <a:lnTo>
                    <a:pt x="3740" y="260350"/>
                  </a:lnTo>
                  <a:lnTo>
                    <a:pt x="0" y="316229"/>
                  </a:lnTo>
                  <a:lnTo>
                    <a:pt x="1402" y="332740"/>
                  </a:lnTo>
                  <a:lnTo>
                    <a:pt x="12230" y="381000"/>
                  </a:lnTo>
                  <a:lnTo>
                    <a:pt x="40449" y="438150"/>
                  </a:lnTo>
                  <a:lnTo>
                    <a:pt x="94865" y="495300"/>
                  </a:lnTo>
                  <a:lnTo>
                    <a:pt x="133098" y="518160"/>
                  </a:lnTo>
                  <a:lnTo>
                    <a:pt x="175178" y="533400"/>
                  </a:lnTo>
                  <a:lnTo>
                    <a:pt x="221053" y="541020"/>
                  </a:lnTo>
                  <a:lnTo>
                    <a:pt x="253565" y="541020"/>
                  </a:lnTo>
                  <a:lnTo>
                    <a:pt x="285776" y="535940"/>
                  </a:lnTo>
                  <a:lnTo>
                    <a:pt x="314210" y="527050"/>
                  </a:lnTo>
                  <a:lnTo>
                    <a:pt x="340772" y="515620"/>
                  </a:lnTo>
                  <a:lnTo>
                    <a:pt x="365444" y="501650"/>
                  </a:lnTo>
                  <a:lnTo>
                    <a:pt x="214496" y="501650"/>
                  </a:lnTo>
                  <a:lnTo>
                    <a:pt x="197841" y="499110"/>
                  </a:lnTo>
                  <a:lnTo>
                    <a:pt x="189695" y="496570"/>
                  </a:lnTo>
                  <a:lnTo>
                    <a:pt x="186820" y="496570"/>
                  </a:lnTo>
                  <a:lnTo>
                    <a:pt x="180556" y="495300"/>
                  </a:lnTo>
                  <a:lnTo>
                    <a:pt x="176187" y="494029"/>
                  </a:lnTo>
                  <a:lnTo>
                    <a:pt x="171631" y="491490"/>
                  </a:lnTo>
                  <a:lnTo>
                    <a:pt x="167137" y="490220"/>
                  </a:lnTo>
                  <a:lnTo>
                    <a:pt x="159492" y="487679"/>
                  </a:lnTo>
                  <a:lnTo>
                    <a:pt x="155827" y="486410"/>
                  </a:lnTo>
                  <a:lnTo>
                    <a:pt x="151735" y="483870"/>
                  </a:lnTo>
                  <a:lnTo>
                    <a:pt x="148358" y="482600"/>
                  </a:lnTo>
                  <a:lnTo>
                    <a:pt x="146349" y="481329"/>
                  </a:lnTo>
                  <a:lnTo>
                    <a:pt x="138717" y="477520"/>
                  </a:lnTo>
                  <a:lnTo>
                    <a:pt x="133206" y="473710"/>
                  </a:lnTo>
                  <a:lnTo>
                    <a:pt x="127808" y="471170"/>
                  </a:lnTo>
                  <a:lnTo>
                    <a:pt x="127846" y="469900"/>
                  </a:lnTo>
                  <a:lnTo>
                    <a:pt x="122799" y="467360"/>
                  </a:lnTo>
                  <a:lnTo>
                    <a:pt x="120175" y="464820"/>
                  </a:lnTo>
                  <a:lnTo>
                    <a:pt x="119486" y="464820"/>
                  </a:lnTo>
                  <a:lnTo>
                    <a:pt x="118656" y="463550"/>
                  </a:lnTo>
                  <a:lnTo>
                    <a:pt x="112066" y="458470"/>
                  </a:lnTo>
                  <a:lnTo>
                    <a:pt x="104020" y="452120"/>
                  </a:lnTo>
                  <a:lnTo>
                    <a:pt x="103806" y="452120"/>
                  </a:lnTo>
                  <a:lnTo>
                    <a:pt x="118029" y="438150"/>
                  </a:lnTo>
                  <a:lnTo>
                    <a:pt x="118054" y="435610"/>
                  </a:lnTo>
                  <a:lnTo>
                    <a:pt x="87400" y="435610"/>
                  </a:lnTo>
                  <a:lnTo>
                    <a:pt x="84702" y="431800"/>
                  </a:lnTo>
                  <a:lnTo>
                    <a:pt x="82165" y="429260"/>
                  </a:lnTo>
                  <a:lnTo>
                    <a:pt x="79693" y="425450"/>
                  </a:lnTo>
                  <a:lnTo>
                    <a:pt x="63277" y="401320"/>
                  </a:lnTo>
                  <a:lnTo>
                    <a:pt x="50973" y="374650"/>
                  </a:lnTo>
                  <a:lnTo>
                    <a:pt x="42747" y="345440"/>
                  </a:lnTo>
                  <a:lnTo>
                    <a:pt x="38569" y="314960"/>
                  </a:lnTo>
                  <a:lnTo>
                    <a:pt x="56708" y="314960"/>
                  </a:lnTo>
                  <a:lnTo>
                    <a:pt x="57976" y="313690"/>
                  </a:lnTo>
                  <a:lnTo>
                    <a:pt x="60084" y="313690"/>
                  </a:lnTo>
                  <a:lnTo>
                    <a:pt x="61114" y="311150"/>
                  </a:lnTo>
                  <a:lnTo>
                    <a:pt x="61127" y="294640"/>
                  </a:lnTo>
                  <a:lnTo>
                    <a:pt x="58528" y="292100"/>
                  </a:lnTo>
                  <a:lnTo>
                    <a:pt x="38606" y="292100"/>
                  </a:lnTo>
                  <a:lnTo>
                    <a:pt x="39171" y="287020"/>
                  </a:lnTo>
                  <a:lnTo>
                    <a:pt x="46590" y="247650"/>
                  </a:lnTo>
                  <a:lnTo>
                    <a:pt x="47105" y="245110"/>
                  </a:lnTo>
                  <a:lnTo>
                    <a:pt x="47708" y="243840"/>
                  </a:lnTo>
                  <a:lnTo>
                    <a:pt x="48272" y="241300"/>
                  </a:lnTo>
                  <a:lnTo>
                    <a:pt x="50934" y="241300"/>
                  </a:lnTo>
                  <a:lnTo>
                    <a:pt x="51825" y="238760"/>
                  </a:lnTo>
                  <a:lnTo>
                    <a:pt x="51047" y="233679"/>
                  </a:lnTo>
                  <a:lnTo>
                    <a:pt x="51875" y="231140"/>
                  </a:lnTo>
                  <a:lnTo>
                    <a:pt x="52679" y="229870"/>
                  </a:lnTo>
                  <a:lnTo>
                    <a:pt x="53607" y="227329"/>
                  </a:lnTo>
                  <a:lnTo>
                    <a:pt x="58600" y="215900"/>
                  </a:lnTo>
                  <a:lnTo>
                    <a:pt x="64229" y="205740"/>
                  </a:lnTo>
                  <a:lnTo>
                    <a:pt x="70519" y="194310"/>
                  </a:lnTo>
                  <a:lnTo>
                    <a:pt x="77558" y="185420"/>
                  </a:lnTo>
                  <a:lnTo>
                    <a:pt x="79529" y="182879"/>
                  </a:lnTo>
                  <a:lnTo>
                    <a:pt x="81877" y="179070"/>
                  </a:lnTo>
                  <a:lnTo>
                    <a:pt x="83484" y="177800"/>
                  </a:lnTo>
                  <a:lnTo>
                    <a:pt x="85140" y="175260"/>
                  </a:lnTo>
                  <a:lnTo>
                    <a:pt x="87927" y="171450"/>
                  </a:lnTo>
                  <a:lnTo>
                    <a:pt x="118268" y="171450"/>
                  </a:lnTo>
                  <a:lnTo>
                    <a:pt x="117026" y="168910"/>
                  </a:lnTo>
                  <a:lnTo>
                    <a:pt x="116687" y="167640"/>
                  </a:lnTo>
                  <a:lnTo>
                    <a:pt x="116235" y="167640"/>
                  </a:lnTo>
                  <a:lnTo>
                    <a:pt x="112092" y="162560"/>
                  </a:lnTo>
                  <a:lnTo>
                    <a:pt x="108439" y="158750"/>
                  </a:lnTo>
                  <a:lnTo>
                    <a:pt x="104459" y="154940"/>
                  </a:lnTo>
                  <a:lnTo>
                    <a:pt x="131045" y="134620"/>
                  </a:lnTo>
                  <a:lnTo>
                    <a:pt x="159591" y="120650"/>
                  </a:lnTo>
                  <a:lnTo>
                    <a:pt x="190224" y="110490"/>
                  </a:lnTo>
                  <a:lnTo>
                    <a:pt x="223010" y="105410"/>
                  </a:lnTo>
                  <a:lnTo>
                    <a:pt x="363418" y="105410"/>
                  </a:lnTo>
                  <a:lnTo>
                    <a:pt x="348332" y="95250"/>
                  </a:lnTo>
                  <a:lnTo>
                    <a:pt x="332485" y="87629"/>
                  </a:lnTo>
                  <a:lnTo>
                    <a:pt x="299228" y="74929"/>
                  </a:lnTo>
                  <a:lnTo>
                    <a:pt x="282007" y="71120"/>
                  </a:lnTo>
                  <a:lnTo>
                    <a:pt x="264398" y="68579"/>
                  </a:lnTo>
                  <a:lnTo>
                    <a:pt x="264398" y="40640"/>
                  </a:lnTo>
                  <a:close/>
                </a:path>
                <a:path w="469900" h="541019">
                  <a:moveTo>
                    <a:pt x="234898" y="478790"/>
                  </a:moveTo>
                  <a:lnTo>
                    <a:pt x="228006" y="478790"/>
                  </a:lnTo>
                  <a:lnTo>
                    <a:pt x="226149" y="480060"/>
                  </a:lnTo>
                  <a:lnTo>
                    <a:pt x="224793" y="481329"/>
                  </a:lnTo>
                  <a:lnTo>
                    <a:pt x="223575" y="482600"/>
                  </a:lnTo>
                  <a:lnTo>
                    <a:pt x="223022" y="483870"/>
                  </a:lnTo>
                  <a:lnTo>
                    <a:pt x="223010" y="501650"/>
                  </a:lnTo>
                  <a:lnTo>
                    <a:pt x="245192" y="501650"/>
                  </a:lnTo>
                  <a:lnTo>
                    <a:pt x="245460" y="494029"/>
                  </a:lnTo>
                  <a:lnTo>
                    <a:pt x="245593" y="482600"/>
                  </a:lnTo>
                  <a:lnTo>
                    <a:pt x="242945" y="480060"/>
                  </a:lnTo>
                  <a:lnTo>
                    <a:pt x="234898" y="478790"/>
                  </a:lnTo>
                  <a:close/>
                </a:path>
                <a:path w="469900" h="541019">
                  <a:moveTo>
                    <a:pt x="366955" y="422910"/>
                  </a:moveTo>
                  <a:lnTo>
                    <a:pt x="363228" y="422910"/>
                  </a:lnTo>
                  <a:lnTo>
                    <a:pt x="355922" y="429260"/>
                  </a:lnTo>
                  <a:lnTo>
                    <a:pt x="352621" y="433070"/>
                  </a:lnTo>
                  <a:lnTo>
                    <a:pt x="351666" y="434340"/>
                  </a:lnTo>
                  <a:lnTo>
                    <a:pt x="351541" y="435610"/>
                  </a:lnTo>
                  <a:lnTo>
                    <a:pt x="351491" y="438150"/>
                  </a:lnTo>
                  <a:lnTo>
                    <a:pt x="352521" y="439420"/>
                  </a:lnTo>
                  <a:lnTo>
                    <a:pt x="364847" y="452120"/>
                  </a:lnTo>
                  <a:lnTo>
                    <a:pt x="364220" y="453390"/>
                  </a:lnTo>
                  <a:lnTo>
                    <a:pt x="337520" y="472440"/>
                  </a:lnTo>
                  <a:lnTo>
                    <a:pt x="308852" y="487679"/>
                  </a:lnTo>
                  <a:lnTo>
                    <a:pt x="278111" y="497840"/>
                  </a:lnTo>
                  <a:lnTo>
                    <a:pt x="245192" y="501650"/>
                  </a:lnTo>
                  <a:lnTo>
                    <a:pt x="365444" y="501650"/>
                  </a:lnTo>
                  <a:lnTo>
                    <a:pt x="388208" y="483870"/>
                  </a:lnTo>
                  <a:lnTo>
                    <a:pt x="389099" y="482600"/>
                  </a:lnTo>
                  <a:lnTo>
                    <a:pt x="390016" y="482600"/>
                  </a:lnTo>
                  <a:lnTo>
                    <a:pt x="390895" y="481329"/>
                  </a:lnTo>
                  <a:lnTo>
                    <a:pt x="400658" y="472440"/>
                  </a:lnTo>
                  <a:lnTo>
                    <a:pt x="409821" y="462279"/>
                  </a:lnTo>
                  <a:lnTo>
                    <a:pt x="418387" y="452120"/>
                  </a:lnTo>
                  <a:lnTo>
                    <a:pt x="426357" y="441960"/>
                  </a:lnTo>
                  <a:lnTo>
                    <a:pt x="426219" y="441960"/>
                  </a:lnTo>
                  <a:lnTo>
                    <a:pt x="429289" y="436879"/>
                  </a:lnTo>
                  <a:lnTo>
                    <a:pt x="380689" y="436879"/>
                  </a:lnTo>
                  <a:lnTo>
                    <a:pt x="377350" y="433070"/>
                  </a:lnTo>
                  <a:lnTo>
                    <a:pt x="374249" y="429260"/>
                  </a:lnTo>
                  <a:lnTo>
                    <a:pt x="366955" y="422910"/>
                  </a:lnTo>
                  <a:close/>
                </a:path>
                <a:path w="469900" h="541019">
                  <a:moveTo>
                    <a:pt x="454837" y="220979"/>
                  </a:moveTo>
                  <a:lnTo>
                    <a:pt x="413340" y="220979"/>
                  </a:lnTo>
                  <a:lnTo>
                    <a:pt x="414293" y="223520"/>
                  </a:lnTo>
                  <a:lnTo>
                    <a:pt x="416516" y="228600"/>
                  </a:lnTo>
                  <a:lnTo>
                    <a:pt x="417645" y="232410"/>
                  </a:lnTo>
                  <a:lnTo>
                    <a:pt x="418586" y="234950"/>
                  </a:lnTo>
                  <a:lnTo>
                    <a:pt x="420168" y="238760"/>
                  </a:lnTo>
                  <a:lnTo>
                    <a:pt x="420734" y="240029"/>
                  </a:lnTo>
                  <a:lnTo>
                    <a:pt x="422039" y="245110"/>
                  </a:lnTo>
                  <a:lnTo>
                    <a:pt x="423093" y="247650"/>
                  </a:lnTo>
                  <a:lnTo>
                    <a:pt x="423884" y="251460"/>
                  </a:lnTo>
                  <a:lnTo>
                    <a:pt x="424587" y="254000"/>
                  </a:lnTo>
                  <a:lnTo>
                    <a:pt x="425504" y="256540"/>
                  </a:lnTo>
                  <a:lnTo>
                    <a:pt x="426583" y="261620"/>
                  </a:lnTo>
                  <a:lnTo>
                    <a:pt x="426871" y="262890"/>
                  </a:lnTo>
                  <a:lnTo>
                    <a:pt x="427449" y="266700"/>
                  </a:lnTo>
                  <a:lnTo>
                    <a:pt x="428026" y="269240"/>
                  </a:lnTo>
                  <a:lnTo>
                    <a:pt x="429030" y="275590"/>
                  </a:lnTo>
                  <a:lnTo>
                    <a:pt x="429382" y="279400"/>
                  </a:lnTo>
                  <a:lnTo>
                    <a:pt x="430914" y="293370"/>
                  </a:lnTo>
                  <a:lnTo>
                    <a:pt x="411821" y="293370"/>
                  </a:lnTo>
                  <a:lnTo>
                    <a:pt x="409335" y="294640"/>
                  </a:lnTo>
                  <a:lnTo>
                    <a:pt x="408243" y="297179"/>
                  </a:lnTo>
                  <a:lnTo>
                    <a:pt x="408055" y="298450"/>
                  </a:lnTo>
                  <a:lnTo>
                    <a:pt x="407966" y="308610"/>
                  </a:lnTo>
                  <a:lnTo>
                    <a:pt x="408092" y="312420"/>
                  </a:lnTo>
                  <a:lnTo>
                    <a:pt x="410703" y="314960"/>
                  </a:lnTo>
                  <a:lnTo>
                    <a:pt x="430675" y="314960"/>
                  </a:lnTo>
                  <a:lnTo>
                    <a:pt x="430650" y="316229"/>
                  </a:lnTo>
                  <a:lnTo>
                    <a:pt x="425669" y="349250"/>
                  </a:lnTo>
                  <a:lnTo>
                    <a:pt x="415742" y="381000"/>
                  </a:lnTo>
                  <a:lnTo>
                    <a:pt x="400813" y="410210"/>
                  </a:lnTo>
                  <a:lnTo>
                    <a:pt x="380864" y="436879"/>
                  </a:lnTo>
                  <a:lnTo>
                    <a:pt x="429289" y="436879"/>
                  </a:lnTo>
                  <a:lnTo>
                    <a:pt x="443871" y="412750"/>
                  </a:lnTo>
                  <a:lnTo>
                    <a:pt x="456927" y="381000"/>
                  </a:lnTo>
                  <a:lnTo>
                    <a:pt x="465411" y="349250"/>
                  </a:lnTo>
                  <a:lnTo>
                    <a:pt x="469350" y="314960"/>
                  </a:lnTo>
                  <a:lnTo>
                    <a:pt x="469268" y="292100"/>
                  </a:lnTo>
                  <a:lnTo>
                    <a:pt x="467978" y="275590"/>
                  </a:lnTo>
                  <a:lnTo>
                    <a:pt x="464929" y="256540"/>
                  </a:lnTo>
                  <a:lnTo>
                    <a:pt x="460363" y="237490"/>
                  </a:lnTo>
                  <a:lnTo>
                    <a:pt x="456395" y="224790"/>
                  </a:lnTo>
                  <a:lnTo>
                    <a:pt x="454837" y="220979"/>
                  </a:lnTo>
                  <a:close/>
                </a:path>
                <a:path w="469900" h="541019">
                  <a:moveTo>
                    <a:pt x="105941" y="421640"/>
                  </a:moveTo>
                  <a:lnTo>
                    <a:pt x="103254" y="421640"/>
                  </a:lnTo>
                  <a:lnTo>
                    <a:pt x="100807" y="422910"/>
                  </a:lnTo>
                  <a:lnTo>
                    <a:pt x="99388" y="422910"/>
                  </a:lnTo>
                  <a:lnTo>
                    <a:pt x="95008" y="427990"/>
                  </a:lnTo>
                  <a:lnTo>
                    <a:pt x="91379" y="431800"/>
                  </a:lnTo>
                  <a:lnTo>
                    <a:pt x="87601" y="435610"/>
                  </a:lnTo>
                  <a:lnTo>
                    <a:pt x="118054" y="435610"/>
                  </a:lnTo>
                  <a:lnTo>
                    <a:pt x="118067" y="434340"/>
                  </a:lnTo>
                  <a:lnTo>
                    <a:pt x="111840" y="427990"/>
                  </a:lnTo>
                  <a:lnTo>
                    <a:pt x="110020" y="426720"/>
                  </a:lnTo>
                  <a:lnTo>
                    <a:pt x="105941" y="421640"/>
                  </a:lnTo>
                  <a:close/>
                </a:path>
                <a:path w="469900" h="541019">
                  <a:moveTo>
                    <a:pt x="429018" y="171450"/>
                  </a:moveTo>
                  <a:lnTo>
                    <a:pt x="381278" y="171450"/>
                  </a:lnTo>
                  <a:lnTo>
                    <a:pt x="383966" y="175260"/>
                  </a:lnTo>
                  <a:lnTo>
                    <a:pt x="385911" y="177800"/>
                  </a:lnTo>
                  <a:lnTo>
                    <a:pt x="388886" y="181610"/>
                  </a:lnTo>
                  <a:lnTo>
                    <a:pt x="394690" y="189229"/>
                  </a:lnTo>
                  <a:lnTo>
                    <a:pt x="400072" y="196850"/>
                  </a:lnTo>
                  <a:lnTo>
                    <a:pt x="405033" y="205740"/>
                  </a:lnTo>
                  <a:lnTo>
                    <a:pt x="409574" y="213360"/>
                  </a:lnTo>
                  <a:lnTo>
                    <a:pt x="411130" y="217170"/>
                  </a:lnTo>
                  <a:lnTo>
                    <a:pt x="413376" y="222250"/>
                  </a:lnTo>
                  <a:lnTo>
                    <a:pt x="413340" y="220979"/>
                  </a:lnTo>
                  <a:lnTo>
                    <a:pt x="454837" y="220979"/>
                  </a:lnTo>
                  <a:lnTo>
                    <a:pt x="451720" y="213360"/>
                  </a:lnTo>
                  <a:lnTo>
                    <a:pt x="446414" y="200660"/>
                  </a:lnTo>
                  <a:lnTo>
                    <a:pt x="440554" y="189229"/>
                  </a:lnTo>
                  <a:lnTo>
                    <a:pt x="429018" y="171450"/>
                  </a:lnTo>
                  <a:close/>
                </a:path>
                <a:path w="469900" h="541019">
                  <a:moveTo>
                    <a:pt x="118268" y="171450"/>
                  </a:moveTo>
                  <a:lnTo>
                    <a:pt x="88128" y="171450"/>
                  </a:lnTo>
                  <a:lnTo>
                    <a:pt x="91191" y="175260"/>
                  </a:lnTo>
                  <a:lnTo>
                    <a:pt x="94053" y="177800"/>
                  </a:lnTo>
                  <a:lnTo>
                    <a:pt x="98396" y="182879"/>
                  </a:lnTo>
                  <a:lnTo>
                    <a:pt x="99225" y="182879"/>
                  </a:lnTo>
                  <a:lnTo>
                    <a:pt x="102816" y="186690"/>
                  </a:lnTo>
                  <a:lnTo>
                    <a:pt x="106191" y="185420"/>
                  </a:lnTo>
                  <a:lnTo>
                    <a:pt x="117477" y="173990"/>
                  </a:lnTo>
                  <a:lnTo>
                    <a:pt x="118268" y="171450"/>
                  </a:lnTo>
                  <a:close/>
                </a:path>
                <a:path w="469900" h="541019">
                  <a:moveTo>
                    <a:pt x="363418" y="105410"/>
                  </a:moveTo>
                  <a:lnTo>
                    <a:pt x="246296" y="105410"/>
                  </a:lnTo>
                  <a:lnTo>
                    <a:pt x="279022" y="110490"/>
                  </a:lnTo>
                  <a:lnTo>
                    <a:pt x="309642" y="120650"/>
                  </a:lnTo>
                  <a:lnTo>
                    <a:pt x="338242" y="134620"/>
                  </a:lnTo>
                  <a:lnTo>
                    <a:pt x="364909" y="154940"/>
                  </a:lnTo>
                  <a:lnTo>
                    <a:pt x="364119" y="156210"/>
                  </a:lnTo>
                  <a:lnTo>
                    <a:pt x="365223" y="156210"/>
                  </a:lnTo>
                  <a:lnTo>
                    <a:pt x="355633" y="165100"/>
                  </a:lnTo>
                  <a:lnTo>
                    <a:pt x="354680" y="166370"/>
                  </a:lnTo>
                  <a:lnTo>
                    <a:pt x="352408" y="168910"/>
                  </a:lnTo>
                  <a:lnTo>
                    <a:pt x="351779" y="171450"/>
                  </a:lnTo>
                  <a:lnTo>
                    <a:pt x="351879" y="172720"/>
                  </a:lnTo>
                  <a:lnTo>
                    <a:pt x="352231" y="173990"/>
                  </a:lnTo>
                  <a:lnTo>
                    <a:pt x="353123" y="175260"/>
                  </a:lnTo>
                  <a:lnTo>
                    <a:pt x="356323" y="179070"/>
                  </a:lnTo>
                  <a:lnTo>
                    <a:pt x="358106" y="180340"/>
                  </a:lnTo>
                  <a:lnTo>
                    <a:pt x="363554" y="185420"/>
                  </a:lnTo>
                  <a:lnTo>
                    <a:pt x="367333" y="185420"/>
                  </a:lnTo>
                  <a:lnTo>
                    <a:pt x="372781" y="180340"/>
                  </a:lnTo>
                  <a:lnTo>
                    <a:pt x="377777" y="175260"/>
                  </a:lnTo>
                  <a:lnTo>
                    <a:pt x="381278" y="171450"/>
                  </a:lnTo>
                  <a:lnTo>
                    <a:pt x="429018" y="171450"/>
                  </a:lnTo>
                  <a:lnTo>
                    <a:pt x="417406" y="153670"/>
                  </a:lnTo>
                  <a:lnTo>
                    <a:pt x="434303" y="135890"/>
                  </a:lnTo>
                  <a:lnTo>
                    <a:pt x="457170" y="135890"/>
                  </a:lnTo>
                  <a:lnTo>
                    <a:pt x="460789" y="132079"/>
                  </a:lnTo>
                  <a:lnTo>
                    <a:pt x="460614" y="127000"/>
                  </a:lnTo>
                  <a:lnTo>
                    <a:pt x="391234" y="127000"/>
                  </a:lnTo>
                  <a:lnTo>
                    <a:pt x="377724" y="115570"/>
                  </a:lnTo>
                  <a:lnTo>
                    <a:pt x="363418" y="105410"/>
                  </a:lnTo>
                  <a:close/>
                </a:path>
                <a:path w="469900" h="541019">
                  <a:moveTo>
                    <a:pt x="457170" y="135890"/>
                  </a:moveTo>
                  <a:lnTo>
                    <a:pt x="434303" y="135890"/>
                  </a:lnTo>
                  <a:lnTo>
                    <a:pt x="434592" y="137160"/>
                  </a:lnTo>
                  <a:lnTo>
                    <a:pt x="434980" y="137160"/>
                  </a:lnTo>
                  <a:lnTo>
                    <a:pt x="441508" y="143510"/>
                  </a:lnTo>
                  <a:lnTo>
                    <a:pt x="449931" y="143510"/>
                  </a:lnTo>
                  <a:lnTo>
                    <a:pt x="457170" y="135890"/>
                  </a:lnTo>
                  <a:close/>
                </a:path>
                <a:path w="469900" h="541019">
                  <a:moveTo>
                    <a:pt x="246296" y="105410"/>
                  </a:moveTo>
                  <a:lnTo>
                    <a:pt x="223010" y="105410"/>
                  </a:lnTo>
                  <a:lnTo>
                    <a:pt x="223022" y="125729"/>
                  </a:lnTo>
                  <a:lnTo>
                    <a:pt x="225258" y="128270"/>
                  </a:lnTo>
                  <a:lnTo>
                    <a:pt x="243421" y="128270"/>
                  </a:lnTo>
                  <a:lnTo>
                    <a:pt x="246158" y="125729"/>
                  </a:lnTo>
                  <a:lnTo>
                    <a:pt x="246273" y="120650"/>
                  </a:lnTo>
                  <a:lnTo>
                    <a:pt x="246296" y="105410"/>
                  </a:lnTo>
                  <a:close/>
                </a:path>
                <a:path w="469900" h="541019">
                  <a:moveTo>
                    <a:pt x="416729" y="80010"/>
                  </a:moveTo>
                  <a:lnTo>
                    <a:pt x="408230" y="80010"/>
                  </a:lnTo>
                  <a:lnTo>
                    <a:pt x="397536" y="90170"/>
                  </a:lnTo>
                  <a:lnTo>
                    <a:pt x="397623" y="99060"/>
                  </a:lnTo>
                  <a:lnTo>
                    <a:pt x="404815" y="106679"/>
                  </a:lnTo>
                  <a:lnTo>
                    <a:pt x="406573" y="107950"/>
                  </a:lnTo>
                  <a:lnTo>
                    <a:pt x="408042" y="109220"/>
                  </a:lnTo>
                  <a:lnTo>
                    <a:pt x="391234" y="127000"/>
                  </a:lnTo>
                  <a:lnTo>
                    <a:pt x="460614" y="127000"/>
                  </a:lnTo>
                  <a:lnTo>
                    <a:pt x="460526" y="124460"/>
                  </a:lnTo>
                  <a:lnTo>
                    <a:pt x="438543" y="101600"/>
                  </a:lnTo>
                  <a:lnTo>
                    <a:pt x="430476" y="93979"/>
                  </a:lnTo>
                  <a:lnTo>
                    <a:pt x="416729" y="80010"/>
                  </a:lnTo>
                  <a:close/>
                </a:path>
                <a:path w="469900" h="541019">
                  <a:moveTo>
                    <a:pt x="286853" y="0"/>
                  </a:moveTo>
                  <a:lnTo>
                    <a:pt x="183422" y="0"/>
                  </a:lnTo>
                  <a:lnTo>
                    <a:pt x="178742" y="3810"/>
                  </a:lnTo>
                  <a:lnTo>
                    <a:pt x="174589" y="10160"/>
                  </a:lnTo>
                  <a:lnTo>
                    <a:pt x="173062" y="17779"/>
                  </a:lnTo>
                  <a:lnTo>
                    <a:pt x="174537" y="26670"/>
                  </a:lnTo>
                  <a:lnTo>
                    <a:pt x="178613" y="33020"/>
                  </a:lnTo>
                  <a:lnTo>
                    <a:pt x="184709" y="38100"/>
                  </a:lnTo>
                  <a:lnTo>
                    <a:pt x="192243" y="40640"/>
                  </a:lnTo>
                  <a:lnTo>
                    <a:pt x="273134" y="40640"/>
                  </a:lnTo>
                  <a:lnTo>
                    <a:pt x="283982" y="38100"/>
                  </a:lnTo>
                  <a:lnTo>
                    <a:pt x="291904" y="31750"/>
                  </a:lnTo>
                  <a:lnTo>
                    <a:pt x="295952" y="22860"/>
                  </a:lnTo>
                  <a:lnTo>
                    <a:pt x="295178" y="11429"/>
                  </a:lnTo>
                  <a:lnTo>
                    <a:pt x="291903" y="5079"/>
                  </a:lnTo>
                  <a:lnTo>
                    <a:pt x="286853" y="0"/>
                  </a:lnTo>
                  <a:close/>
                </a:path>
              </a:pathLst>
            </a:custGeom>
            <a:solidFill>
              <a:srgbClr val="009EF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E378BB6-F738-57B4-4DDB-372EC4E23B27}"/>
                </a:ext>
              </a:extLst>
            </p:cNvPr>
            <p:cNvSpPr txBox="1"/>
            <p:nvPr/>
          </p:nvSpPr>
          <p:spPr>
            <a:xfrm>
              <a:off x="6647655" y="615013"/>
              <a:ext cx="273050" cy="3479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5715" algn="ctr">
                <a:lnSpc>
                  <a:spcPts val="1270"/>
                </a:lnSpc>
                <a:spcBef>
                  <a:spcPts val="100"/>
                </a:spcBef>
              </a:pPr>
              <a:r>
                <a:rPr lang="en-US" sz="1200" dirty="0">
                  <a:solidFill>
                    <a:srgbClr val="00A0F0"/>
                  </a:solidFill>
                  <a:cs typeface="Source Sans Pro"/>
                </a:rPr>
                <a:t>120</a:t>
              </a:r>
              <a:endParaRPr sz="1200" dirty="0">
                <a:cs typeface="Source Sans Pro"/>
              </a:endParaRPr>
            </a:p>
            <a:p>
              <a:pPr algn="ctr">
                <a:lnSpc>
                  <a:spcPts val="1270"/>
                </a:lnSpc>
              </a:pPr>
              <a:r>
                <a:rPr sz="1200" dirty="0">
                  <a:solidFill>
                    <a:srgbClr val="00A0F0"/>
                  </a:solidFill>
                  <a:cs typeface="Source Sans Pro"/>
                </a:rPr>
                <a:t>min</a:t>
              </a:r>
              <a:endParaRPr sz="1200" dirty="0">
                <a:cs typeface="Source Sans Pro"/>
              </a:endParaRPr>
            </a:p>
          </p:txBody>
        </p:sp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BF90BC15-33CE-2E7B-A011-48AA2EE40833}"/>
              </a:ext>
            </a:extLst>
          </p:cNvPr>
          <p:cNvSpPr txBox="1"/>
          <p:nvPr/>
        </p:nvSpPr>
        <p:spPr>
          <a:xfrm>
            <a:off x="463682" y="672698"/>
            <a:ext cx="1094647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solidFill>
                  <a:srgbClr val="FFFFFF"/>
                </a:solidFill>
                <a:cs typeface="Source Sans Pro Light"/>
              </a:rPr>
              <a:t>Week 3: Collecting domain data(17</a:t>
            </a:r>
            <a:r>
              <a:rPr lang="en-US" sz="3600" b="1" baseline="30000" dirty="0">
                <a:solidFill>
                  <a:srgbClr val="FFFFFF"/>
                </a:solidFill>
                <a:cs typeface="Source Sans Pro Light"/>
              </a:rPr>
              <a:t>th</a:t>
            </a:r>
            <a:r>
              <a:rPr lang="en-US" sz="3600" b="1" dirty="0">
                <a:solidFill>
                  <a:srgbClr val="FFFFFF"/>
                </a:solidFill>
                <a:cs typeface="Source Sans Pro Light"/>
              </a:rPr>
              <a:t> Sep 2025)</a:t>
            </a:r>
            <a:endParaRPr lang="cs-CZ" sz="3600" b="1" dirty="0">
              <a:cs typeface="Source Sans Pro Light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90E4284-E22E-2879-FA62-435152A96E20}"/>
              </a:ext>
            </a:extLst>
          </p:cNvPr>
          <p:cNvGrpSpPr/>
          <p:nvPr/>
        </p:nvGrpSpPr>
        <p:grpSpPr>
          <a:xfrm>
            <a:off x="-1" y="6942795"/>
            <a:ext cx="11505257" cy="828000"/>
            <a:chOff x="-1" y="546100"/>
            <a:chExt cx="3942557" cy="828000"/>
          </a:xfrm>
          <a:solidFill>
            <a:schemeClr val="accent2">
              <a:lumMod val="75000"/>
            </a:schemeClr>
          </a:solidFill>
        </p:grpSpPr>
        <p:sp>
          <p:nvSpPr>
            <p:cNvPr id="7" name="object 25">
              <a:extLst>
                <a:ext uri="{FF2B5EF4-FFF2-40B4-BE49-F238E27FC236}">
                  <a16:creationId xmlns:a16="http://schemas.microsoft.com/office/drawing/2014/main" id="{EFB832B5-7F2F-320B-313D-217BF74D3327}"/>
                </a:ext>
              </a:extLst>
            </p:cNvPr>
            <p:cNvSpPr/>
            <p:nvPr/>
          </p:nvSpPr>
          <p:spPr>
            <a:xfrm>
              <a:off x="-1" y="546100"/>
              <a:ext cx="3256757" cy="828000"/>
            </a:xfrm>
            <a:custGeom>
              <a:avLst/>
              <a:gdLst/>
              <a:ahLst/>
              <a:cxnLst/>
              <a:rect l="l" t="t" r="r" b="b"/>
              <a:pathLst>
                <a:path w="1955164" h="437514">
                  <a:moveTo>
                    <a:pt x="1736031" y="0"/>
                  </a:moveTo>
                  <a:lnTo>
                    <a:pt x="0" y="0"/>
                  </a:lnTo>
                  <a:lnTo>
                    <a:pt x="0" y="437153"/>
                  </a:lnTo>
                  <a:lnTo>
                    <a:pt x="1736031" y="437153"/>
                  </a:lnTo>
                  <a:lnTo>
                    <a:pt x="1786148" y="431380"/>
                  </a:lnTo>
                  <a:lnTo>
                    <a:pt x="1832155" y="414936"/>
                  </a:lnTo>
                  <a:lnTo>
                    <a:pt x="1872739" y="389134"/>
                  </a:lnTo>
                  <a:lnTo>
                    <a:pt x="1906588" y="355285"/>
                  </a:lnTo>
                  <a:lnTo>
                    <a:pt x="1932391" y="314701"/>
                  </a:lnTo>
                  <a:lnTo>
                    <a:pt x="1948834" y="268694"/>
                  </a:lnTo>
                  <a:lnTo>
                    <a:pt x="1954607" y="218577"/>
                  </a:lnTo>
                  <a:lnTo>
                    <a:pt x="1948834" y="168459"/>
                  </a:lnTo>
                  <a:lnTo>
                    <a:pt x="1932391" y="122452"/>
                  </a:lnTo>
                  <a:lnTo>
                    <a:pt x="1906588" y="81868"/>
                  </a:lnTo>
                  <a:lnTo>
                    <a:pt x="1872739" y="48018"/>
                  </a:lnTo>
                  <a:lnTo>
                    <a:pt x="1832155" y="22216"/>
                  </a:lnTo>
                  <a:lnTo>
                    <a:pt x="1786148" y="5772"/>
                  </a:lnTo>
                  <a:lnTo>
                    <a:pt x="173603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25">
              <a:extLst>
                <a:ext uri="{FF2B5EF4-FFF2-40B4-BE49-F238E27FC236}">
                  <a16:creationId xmlns:a16="http://schemas.microsoft.com/office/drawing/2014/main" id="{23336FB9-62D5-9BDE-65AC-7B8B05A4177C}"/>
                </a:ext>
              </a:extLst>
            </p:cNvPr>
            <p:cNvSpPr/>
            <p:nvPr/>
          </p:nvSpPr>
          <p:spPr>
            <a:xfrm>
              <a:off x="685799" y="546100"/>
              <a:ext cx="3256757" cy="828000"/>
            </a:xfrm>
            <a:custGeom>
              <a:avLst/>
              <a:gdLst/>
              <a:ahLst/>
              <a:cxnLst/>
              <a:rect l="l" t="t" r="r" b="b"/>
              <a:pathLst>
                <a:path w="1955164" h="437514">
                  <a:moveTo>
                    <a:pt x="1736031" y="0"/>
                  </a:moveTo>
                  <a:lnTo>
                    <a:pt x="0" y="0"/>
                  </a:lnTo>
                  <a:lnTo>
                    <a:pt x="0" y="437153"/>
                  </a:lnTo>
                  <a:lnTo>
                    <a:pt x="1736031" y="437153"/>
                  </a:lnTo>
                  <a:lnTo>
                    <a:pt x="1786148" y="431380"/>
                  </a:lnTo>
                  <a:lnTo>
                    <a:pt x="1832155" y="414936"/>
                  </a:lnTo>
                  <a:lnTo>
                    <a:pt x="1872739" y="389134"/>
                  </a:lnTo>
                  <a:lnTo>
                    <a:pt x="1906588" y="355285"/>
                  </a:lnTo>
                  <a:lnTo>
                    <a:pt x="1932391" y="314701"/>
                  </a:lnTo>
                  <a:lnTo>
                    <a:pt x="1948834" y="268694"/>
                  </a:lnTo>
                  <a:lnTo>
                    <a:pt x="1954607" y="218577"/>
                  </a:lnTo>
                  <a:lnTo>
                    <a:pt x="1948834" y="168459"/>
                  </a:lnTo>
                  <a:lnTo>
                    <a:pt x="1932391" y="122452"/>
                  </a:lnTo>
                  <a:lnTo>
                    <a:pt x="1906588" y="81868"/>
                  </a:lnTo>
                  <a:lnTo>
                    <a:pt x="1872739" y="48018"/>
                  </a:lnTo>
                  <a:lnTo>
                    <a:pt x="1832155" y="22216"/>
                  </a:lnTo>
                  <a:lnTo>
                    <a:pt x="1786148" y="5772"/>
                  </a:lnTo>
                  <a:lnTo>
                    <a:pt x="173603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D12AAD2-6962-10B2-A190-ECE0BC5E2605}"/>
              </a:ext>
            </a:extLst>
          </p:cNvPr>
          <p:cNvGrpSpPr/>
          <p:nvPr/>
        </p:nvGrpSpPr>
        <p:grpSpPr>
          <a:xfrm>
            <a:off x="11846621" y="7095195"/>
            <a:ext cx="469900" cy="541020"/>
            <a:chOff x="6546338" y="509979"/>
            <a:chExt cx="469900" cy="541020"/>
          </a:xfrm>
        </p:grpSpPr>
        <p:sp>
          <p:nvSpPr>
            <p:cNvPr id="10" name="object 3">
              <a:extLst>
                <a:ext uri="{FF2B5EF4-FFF2-40B4-BE49-F238E27FC236}">
                  <a16:creationId xmlns:a16="http://schemas.microsoft.com/office/drawing/2014/main" id="{DF86B2F3-7CFA-AE6E-16A0-C233389311D7}"/>
                </a:ext>
              </a:extLst>
            </p:cNvPr>
            <p:cNvSpPr/>
            <p:nvPr/>
          </p:nvSpPr>
          <p:spPr>
            <a:xfrm>
              <a:off x="6546338" y="509979"/>
              <a:ext cx="469900" cy="541020"/>
            </a:xfrm>
            <a:custGeom>
              <a:avLst/>
              <a:gdLst/>
              <a:ahLst/>
              <a:cxnLst/>
              <a:rect l="l" t="t" r="r" b="b"/>
              <a:pathLst>
                <a:path w="469900" h="541019">
                  <a:moveTo>
                    <a:pt x="264398" y="40640"/>
                  </a:moveTo>
                  <a:lnTo>
                    <a:pt x="200415" y="40640"/>
                  </a:lnTo>
                  <a:lnTo>
                    <a:pt x="204646" y="41910"/>
                  </a:lnTo>
                  <a:lnTo>
                    <a:pt x="204646" y="68579"/>
                  </a:lnTo>
                  <a:lnTo>
                    <a:pt x="202737" y="68579"/>
                  </a:lnTo>
                  <a:lnTo>
                    <a:pt x="195545" y="69850"/>
                  </a:lnTo>
                  <a:lnTo>
                    <a:pt x="154568" y="80010"/>
                  </a:lnTo>
                  <a:lnTo>
                    <a:pt x="102891" y="106679"/>
                  </a:lnTo>
                  <a:lnTo>
                    <a:pt x="63599" y="140970"/>
                  </a:lnTo>
                  <a:lnTo>
                    <a:pt x="36632" y="175260"/>
                  </a:lnTo>
                  <a:lnTo>
                    <a:pt x="16216" y="215900"/>
                  </a:lnTo>
                  <a:lnTo>
                    <a:pt x="3740" y="260350"/>
                  </a:lnTo>
                  <a:lnTo>
                    <a:pt x="0" y="316229"/>
                  </a:lnTo>
                  <a:lnTo>
                    <a:pt x="1402" y="332740"/>
                  </a:lnTo>
                  <a:lnTo>
                    <a:pt x="12230" y="381000"/>
                  </a:lnTo>
                  <a:lnTo>
                    <a:pt x="40449" y="438150"/>
                  </a:lnTo>
                  <a:lnTo>
                    <a:pt x="94865" y="495300"/>
                  </a:lnTo>
                  <a:lnTo>
                    <a:pt x="133098" y="518160"/>
                  </a:lnTo>
                  <a:lnTo>
                    <a:pt x="175178" y="533400"/>
                  </a:lnTo>
                  <a:lnTo>
                    <a:pt x="221053" y="541020"/>
                  </a:lnTo>
                  <a:lnTo>
                    <a:pt x="253565" y="541020"/>
                  </a:lnTo>
                  <a:lnTo>
                    <a:pt x="285776" y="535940"/>
                  </a:lnTo>
                  <a:lnTo>
                    <a:pt x="314210" y="527050"/>
                  </a:lnTo>
                  <a:lnTo>
                    <a:pt x="340772" y="515620"/>
                  </a:lnTo>
                  <a:lnTo>
                    <a:pt x="365444" y="501650"/>
                  </a:lnTo>
                  <a:lnTo>
                    <a:pt x="214496" y="501650"/>
                  </a:lnTo>
                  <a:lnTo>
                    <a:pt x="197841" y="499110"/>
                  </a:lnTo>
                  <a:lnTo>
                    <a:pt x="189695" y="496570"/>
                  </a:lnTo>
                  <a:lnTo>
                    <a:pt x="186820" y="496570"/>
                  </a:lnTo>
                  <a:lnTo>
                    <a:pt x="180556" y="495300"/>
                  </a:lnTo>
                  <a:lnTo>
                    <a:pt x="176187" y="494029"/>
                  </a:lnTo>
                  <a:lnTo>
                    <a:pt x="171631" y="491490"/>
                  </a:lnTo>
                  <a:lnTo>
                    <a:pt x="167137" y="490220"/>
                  </a:lnTo>
                  <a:lnTo>
                    <a:pt x="159492" y="487679"/>
                  </a:lnTo>
                  <a:lnTo>
                    <a:pt x="155827" y="486410"/>
                  </a:lnTo>
                  <a:lnTo>
                    <a:pt x="151735" y="483870"/>
                  </a:lnTo>
                  <a:lnTo>
                    <a:pt x="148358" y="482600"/>
                  </a:lnTo>
                  <a:lnTo>
                    <a:pt x="146349" y="481329"/>
                  </a:lnTo>
                  <a:lnTo>
                    <a:pt x="138717" y="477520"/>
                  </a:lnTo>
                  <a:lnTo>
                    <a:pt x="133206" y="473710"/>
                  </a:lnTo>
                  <a:lnTo>
                    <a:pt x="127808" y="471170"/>
                  </a:lnTo>
                  <a:lnTo>
                    <a:pt x="127846" y="469900"/>
                  </a:lnTo>
                  <a:lnTo>
                    <a:pt x="122799" y="467360"/>
                  </a:lnTo>
                  <a:lnTo>
                    <a:pt x="120175" y="464820"/>
                  </a:lnTo>
                  <a:lnTo>
                    <a:pt x="119486" y="464820"/>
                  </a:lnTo>
                  <a:lnTo>
                    <a:pt x="118656" y="463550"/>
                  </a:lnTo>
                  <a:lnTo>
                    <a:pt x="112066" y="458470"/>
                  </a:lnTo>
                  <a:lnTo>
                    <a:pt x="104020" y="452120"/>
                  </a:lnTo>
                  <a:lnTo>
                    <a:pt x="103806" y="452120"/>
                  </a:lnTo>
                  <a:lnTo>
                    <a:pt x="118029" y="438150"/>
                  </a:lnTo>
                  <a:lnTo>
                    <a:pt x="118054" y="435610"/>
                  </a:lnTo>
                  <a:lnTo>
                    <a:pt x="87400" y="435610"/>
                  </a:lnTo>
                  <a:lnTo>
                    <a:pt x="84702" y="431800"/>
                  </a:lnTo>
                  <a:lnTo>
                    <a:pt x="82165" y="429260"/>
                  </a:lnTo>
                  <a:lnTo>
                    <a:pt x="79693" y="425450"/>
                  </a:lnTo>
                  <a:lnTo>
                    <a:pt x="63277" y="401320"/>
                  </a:lnTo>
                  <a:lnTo>
                    <a:pt x="50973" y="374650"/>
                  </a:lnTo>
                  <a:lnTo>
                    <a:pt x="42747" y="345440"/>
                  </a:lnTo>
                  <a:lnTo>
                    <a:pt x="38569" y="314960"/>
                  </a:lnTo>
                  <a:lnTo>
                    <a:pt x="56708" y="314960"/>
                  </a:lnTo>
                  <a:lnTo>
                    <a:pt x="57976" y="313690"/>
                  </a:lnTo>
                  <a:lnTo>
                    <a:pt x="60084" y="313690"/>
                  </a:lnTo>
                  <a:lnTo>
                    <a:pt x="61114" y="311150"/>
                  </a:lnTo>
                  <a:lnTo>
                    <a:pt x="61127" y="294640"/>
                  </a:lnTo>
                  <a:lnTo>
                    <a:pt x="58528" y="292100"/>
                  </a:lnTo>
                  <a:lnTo>
                    <a:pt x="38606" y="292100"/>
                  </a:lnTo>
                  <a:lnTo>
                    <a:pt x="39171" y="287020"/>
                  </a:lnTo>
                  <a:lnTo>
                    <a:pt x="46590" y="247650"/>
                  </a:lnTo>
                  <a:lnTo>
                    <a:pt x="47105" y="245110"/>
                  </a:lnTo>
                  <a:lnTo>
                    <a:pt x="47708" y="243840"/>
                  </a:lnTo>
                  <a:lnTo>
                    <a:pt x="48272" y="241300"/>
                  </a:lnTo>
                  <a:lnTo>
                    <a:pt x="50934" y="241300"/>
                  </a:lnTo>
                  <a:lnTo>
                    <a:pt x="51825" y="238760"/>
                  </a:lnTo>
                  <a:lnTo>
                    <a:pt x="51047" y="233679"/>
                  </a:lnTo>
                  <a:lnTo>
                    <a:pt x="51875" y="231140"/>
                  </a:lnTo>
                  <a:lnTo>
                    <a:pt x="52679" y="229870"/>
                  </a:lnTo>
                  <a:lnTo>
                    <a:pt x="53607" y="227329"/>
                  </a:lnTo>
                  <a:lnTo>
                    <a:pt x="58600" y="215900"/>
                  </a:lnTo>
                  <a:lnTo>
                    <a:pt x="64229" y="205740"/>
                  </a:lnTo>
                  <a:lnTo>
                    <a:pt x="70519" y="194310"/>
                  </a:lnTo>
                  <a:lnTo>
                    <a:pt x="77558" y="185420"/>
                  </a:lnTo>
                  <a:lnTo>
                    <a:pt x="79529" y="182879"/>
                  </a:lnTo>
                  <a:lnTo>
                    <a:pt x="81877" y="179070"/>
                  </a:lnTo>
                  <a:lnTo>
                    <a:pt x="83484" y="177800"/>
                  </a:lnTo>
                  <a:lnTo>
                    <a:pt x="85140" y="175260"/>
                  </a:lnTo>
                  <a:lnTo>
                    <a:pt x="87927" y="171450"/>
                  </a:lnTo>
                  <a:lnTo>
                    <a:pt x="118268" y="171450"/>
                  </a:lnTo>
                  <a:lnTo>
                    <a:pt x="117026" y="168910"/>
                  </a:lnTo>
                  <a:lnTo>
                    <a:pt x="116687" y="167640"/>
                  </a:lnTo>
                  <a:lnTo>
                    <a:pt x="116235" y="167640"/>
                  </a:lnTo>
                  <a:lnTo>
                    <a:pt x="112092" y="162560"/>
                  </a:lnTo>
                  <a:lnTo>
                    <a:pt x="108439" y="158750"/>
                  </a:lnTo>
                  <a:lnTo>
                    <a:pt x="104459" y="154940"/>
                  </a:lnTo>
                  <a:lnTo>
                    <a:pt x="131045" y="134620"/>
                  </a:lnTo>
                  <a:lnTo>
                    <a:pt x="159591" y="120650"/>
                  </a:lnTo>
                  <a:lnTo>
                    <a:pt x="190224" y="110490"/>
                  </a:lnTo>
                  <a:lnTo>
                    <a:pt x="223010" y="105410"/>
                  </a:lnTo>
                  <a:lnTo>
                    <a:pt x="363418" y="105410"/>
                  </a:lnTo>
                  <a:lnTo>
                    <a:pt x="348332" y="95250"/>
                  </a:lnTo>
                  <a:lnTo>
                    <a:pt x="332485" y="87629"/>
                  </a:lnTo>
                  <a:lnTo>
                    <a:pt x="299228" y="74929"/>
                  </a:lnTo>
                  <a:lnTo>
                    <a:pt x="282007" y="71120"/>
                  </a:lnTo>
                  <a:lnTo>
                    <a:pt x="264398" y="68579"/>
                  </a:lnTo>
                  <a:lnTo>
                    <a:pt x="264398" y="40640"/>
                  </a:lnTo>
                  <a:close/>
                </a:path>
                <a:path w="469900" h="541019">
                  <a:moveTo>
                    <a:pt x="234898" y="478790"/>
                  </a:moveTo>
                  <a:lnTo>
                    <a:pt x="228006" y="478790"/>
                  </a:lnTo>
                  <a:lnTo>
                    <a:pt x="226149" y="480060"/>
                  </a:lnTo>
                  <a:lnTo>
                    <a:pt x="224793" y="481329"/>
                  </a:lnTo>
                  <a:lnTo>
                    <a:pt x="223575" y="482600"/>
                  </a:lnTo>
                  <a:lnTo>
                    <a:pt x="223022" y="483870"/>
                  </a:lnTo>
                  <a:lnTo>
                    <a:pt x="223010" y="501650"/>
                  </a:lnTo>
                  <a:lnTo>
                    <a:pt x="245192" y="501650"/>
                  </a:lnTo>
                  <a:lnTo>
                    <a:pt x="245460" y="494029"/>
                  </a:lnTo>
                  <a:lnTo>
                    <a:pt x="245593" y="482600"/>
                  </a:lnTo>
                  <a:lnTo>
                    <a:pt x="242945" y="480060"/>
                  </a:lnTo>
                  <a:lnTo>
                    <a:pt x="234898" y="478790"/>
                  </a:lnTo>
                  <a:close/>
                </a:path>
                <a:path w="469900" h="541019">
                  <a:moveTo>
                    <a:pt x="366955" y="422910"/>
                  </a:moveTo>
                  <a:lnTo>
                    <a:pt x="363228" y="422910"/>
                  </a:lnTo>
                  <a:lnTo>
                    <a:pt x="355922" y="429260"/>
                  </a:lnTo>
                  <a:lnTo>
                    <a:pt x="352621" y="433070"/>
                  </a:lnTo>
                  <a:lnTo>
                    <a:pt x="351666" y="434340"/>
                  </a:lnTo>
                  <a:lnTo>
                    <a:pt x="351541" y="435610"/>
                  </a:lnTo>
                  <a:lnTo>
                    <a:pt x="351491" y="438150"/>
                  </a:lnTo>
                  <a:lnTo>
                    <a:pt x="352521" y="439420"/>
                  </a:lnTo>
                  <a:lnTo>
                    <a:pt x="364847" y="452120"/>
                  </a:lnTo>
                  <a:lnTo>
                    <a:pt x="364220" y="453390"/>
                  </a:lnTo>
                  <a:lnTo>
                    <a:pt x="337520" y="472440"/>
                  </a:lnTo>
                  <a:lnTo>
                    <a:pt x="308852" y="487679"/>
                  </a:lnTo>
                  <a:lnTo>
                    <a:pt x="278111" y="497840"/>
                  </a:lnTo>
                  <a:lnTo>
                    <a:pt x="245192" y="501650"/>
                  </a:lnTo>
                  <a:lnTo>
                    <a:pt x="365444" y="501650"/>
                  </a:lnTo>
                  <a:lnTo>
                    <a:pt x="388208" y="483870"/>
                  </a:lnTo>
                  <a:lnTo>
                    <a:pt x="389099" y="482600"/>
                  </a:lnTo>
                  <a:lnTo>
                    <a:pt x="390016" y="482600"/>
                  </a:lnTo>
                  <a:lnTo>
                    <a:pt x="390895" y="481329"/>
                  </a:lnTo>
                  <a:lnTo>
                    <a:pt x="400658" y="472440"/>
                  </a:lnTo>
                  <a:lnTo>
                    <a:pt x="409821" y="462279"/>
                  </a:lnTo>
                  <a:lnTo>
                    <a:pt x="418387" y="452120"/>
                  </a:lnTo>
                  <a:lnTo>
                    <a:pt x="426357" y="441960"/>
                  </a:lnTo>
                  <a:lnTo>
                    <a:pt x="426219" y="441960"/>
                  </a:lnTo>
                  <a:lnTo>
                    <a:pt x="429289" y="436879"/>
                  </a:lnTo>
                  <a:lnTo>
                    <a:pt x="380689" y="436879"/>
                  </a:lnTo>
                  <a:lnTo>
                    <a:pt x="377350" y="433070"/>
                  </a:lnTo>
                  <a:lnTo>
                    <a:pt x="374249" y="429260"/>
                  </a:lnTo>
                  <a:lnTo>
                    <a:pt x="366955" y="422910"/>
                  </a:lnTo>
                  <a:close/>
                </a:path>
                <a:path w="469900" h="541019">
                  <a:moveTo>
                    <a:pt x="454837" y="220979"/>
                  </a:moveTo>
                  <a:lnTo>
                    <a:pt x="413340" y="220979"/>
                  </a:lnTo>
                  <a:lnTo>
                    <a:pt x="414293" y="223520"/>
                  </a:lnTo>
                  <a:lnTo>
                    <a:pt x="416516" y="228600"/>
                  </a:lnTo>
                  <a:lnTo>
                    <a:pt x="417645" y="232410"/>
                  </a:lnTo>
                  <a:lnTo>
                    <a:pt x="418586" y="234950"/>
                  </a:lnTo>
                  <a:lnTo>
                    <a:pt x="420168" y="238760"/>
                  </a:lnTo>
                  <a:lnTo>
                    <a:pt x="420734" y="240029"/>
                  </a:lnTo>
                  <a:lnTo>
                    <a:pt x="422039" y="245110"/>
                  </a:lnTo>
                  <a:lnTo>
                    <a:pt x="423093" y="247650"/>
                  </a:lnTo>
                  <a:lnTo>
                    <a:pt x="423884" y="251460"/>
                  </a:lnTo>
                  <a:lnTo>
                    <a:pt x="424587" y="254000"/>
                  </a:lnTo>
                  <a:lnTo>
                    <a:pt x="425504" y="256540"/>
                  </a:lnTo>
                  <a:lnTo>
                    <a:pt x="426583" y="261620"/>
                  </a:lnTo>
                  <a:lnTo>
                    <a:pt x="426871" y="262890"/>
                  </a:lnTo>
                  <a:lnTo>
                    <a:pt x="427449" y="266700"/>
                  </a:lnTo>
                  <a:lnTo>
                    <a:pt x="428026" y="269240"/>
                  </a:lnTo>
                  <a:lnTo>
                    <a:pt x="429030" y="275590"/>
                  </a:lnTo>
                  <a:lnTo>
                    <a:pt x="429382" y="279400"/>
                  </a:lnTo>
                  <a:lnTo>
                    <a:pt x="430914" y="293370"/>
                  </a:lnTo>
                  <a:lnTo>
                    <a:pt x="411821" y="293370"/>
                  </a:lnTo>
                  <a:lnTo>
                    <a:pt x="409335" y="294640"/>
                  </a:lnTo>
                  <a:lnTo>
                    <a:pt x="408243" y="297179"/>
                  </a:lnTo>
                  <a:lnTo>
                    <a:pt x="408055" y="298450"/>
                  </a:lnTo>
                  <a:lnTo>
                    <a:pt x="407966" y="308610"/>
                  </a:lnTo>
                  <a:lnTo>
                    <a:pt x="408092" y="312420"/>
                  </a:lnTo>
                  <a:lnTo>
                    <a:pt x="410703" y="314960"/>
                  </a:lnTo>
                  <a:lnTo>
                    <a:pt x="430675" y="314960"/>
                  </a:lnTo>
                  <a:lnTo>
                    <a:pt x="430650" y="316229"/>
                  </a:lnTo>
                  <a:lnTo>
                    <a:pt x="425669" y="349250"/>
                  </a:lnTo>
                  <a:lnTo>
                    <a:pt x="415742" y="381000"/>
                  </a:lnTo>
                  <a:lnTo>
                    <a:pt x="400813" y="410210"/>
                  </a:lnTo>
                  <a:lnTo>
                    <a:pt x="380864" y="436879"/>
                  </a:lnTo>
                  <a:lnTo>
                    <a:pt x="429289" y="436879"/>
                  </a:lnTo>
                  <a:lnTo>
                    <a:pt x="443871" y="412750"/>
                  </a:lnTo>
                  <a:lnTo>
                    <a:pt x="456927" y="381000"/>
                  </a:lnTo>
                  <a:lnTo>
                    <a:pt x="465411" y="349250"/>
                  </a:lnTo>
                  <a:lnTo>
                    <a:pt x="469350" y="314960"/>
                  </a:lnTo>
                  <a:lnTo>
                    <a:pt x="469268" y="292100"/>
                  </a:lnTo>
                  <a:lnTo>
                    <a:pt x="467978" y="275590"/>
                  </a:lnTo>
                  <a:lnTo>
                    <a:pt x="464929" y="256540"/>
                  </a:lnTo>
                  <a:lnTo>
                    <a:pt x="460363" y="237490"/>
                  </a:lnTo>
                  <a:lnTo>
                    <a:pt x="456395" y="224790"/>
                  </a:lnTo>
                  <a:lnTo>
                    <a:pt x="454837" y="220979"/>
                  </a:lnTo>
                  <a:close/>
                </a:path>
                <a:path w="469900" h="541019">
                  <a:moveTo>
                    <a:pt x="105941" y="421640"/>
                  </a:moveTo>
                  <a:lnTo>
                    <a:pt x="103254" y="421640"/>
                  </a:lnTo>
                  <a:lnTo>
                    <a:pt x="100807" y="422910"/>
                  </a:lnTo>
                  <a:lnTo>
                    <a:pt x="99388" y="422910"/>
                  </a:lnTo>
                  <a:lnTo>
                    <a:pt x="95008" y="427990"/>
                  </a:lnTo>
                  <a:lnTo>
                    <a:pt x="91379" y="431800"/>
                  </a:lnTo>
                  <a:lnTo>
                    <a:pt x="87601" y="435610"/>
                  </a:lnTo>
                  <a:lnTo>
                    <a:pt x="118054" y="435610"/>
                  </a:lnTo>
                  <a:lnTo>
                    <a:pt x="118067" y="434340"/>
                  </a:lnTo>
                  <a:lnTo>
                    <a:pt x="111840" y="427990"/>
                  </a:lnTo>
                  <a:lnTo>
                    <a:pt x="110020" y="426720"/>
                  </a:lnTo>
                  <a:lnTo>
                    <a:pt x="105941" y="421640"/>
                  </a:lnTo>
                  <a:close/>
                </a:path>
                <a:path w="469900" h="541019">
                  <a:moveTo>
                    <a:pt x="429018" y="171450"/>
                  </a:moveTo>
                  <a:lnTo>
                    <a:pt x="381278" y="171450"/>
                  </a:lnTo>
                  <a:lnTo>
                    <a:pt x="383966" y="175260"/>
                  </a:lnTo>
                  <a:lnTo>
                    <a:pt x="385911" y="177800"/>
                  </a:lnTo>
                  <a:lnTo>
                    <a:pt x="388886" y="181610"/>
                  </a:lnTo>
                  <a:lnTo>
                    <a:pt x="394690" y="189229"/>
                  </a:lnTo>
                  <a:lnTo>
                    <a:pt x="400072" y="196850"/>
                  </a:lnTo>
                  <a:lnTo>
                    <a:pt x="405033" y="205740"/>
                  </a:lnTo>
                  <a:lnTo>
                    <a:pt x="409574" y="213360"/>
                  </a:lnTo>
                  <a:lnTo>
                    <a:pt x="411130" y="217170"/>
                  </a:lnTo>
                  <a:lnTo>
                    <a:pt x="413376" y="222250"/>
                  </a:lnTo>
                  <a:lnTo>
                    <a:pt x="413340" y="220979"/>
                  </a:lnTo>
                  <a:lnTo>
                    <a:pt x="454837" y="220979"/>
                  </a:lnTo>
                  <a:lnTo>
                    <a:pt x="451720" y="213360"/>
                  </a:lnTo>
                  <a:lnTo>
                    <a:pt x="446414" y="200660"/>
                  </a:lnTo>
                  <a:lnTo>
                    <a:pt x="440554" y="189229"/>
                  </a:lnTo>
                  <a:lnTo>
                    <a:pt x="429018" y="171450"/>
                  </a:lnTo>
                  <a:close/>
                </a:path>
                <a:path w="469900" h="541019">
                  <a:moveTo>
                    <a:pt x="118268" y="171450"/>
                  </a:moveTo>
                  <a:lnTo>
                    <a:pt x="88128" y="171450"/>
                  </a:lnTo>
                  <a:lnTo>
                    <a:pt x="91191" y="175260"/>
                  </a:lnTo>
                  <a:lnTo>
                    <a:pt x="94053" y="177800"/>
                  </a:lnTo>
                  <a:lnTo>
                    <a:pt x="98396" y="182879"/>
                  </a:lnTo>
                  <a:lnTo>
                    <a:pt x="99225" y="182879"/>
                  </a:lnTo>
                  <a:lnTo>
                    <a:pt x="102816" y="186690"/>
                  </a:lnTo>
                  <a:lnTo>
                    <a:pt x="106191" y="185420"/>
                  </a:lnTo>
                  <a:lnTo>
                    <a:pt x="117477" y="173990"/>
                  </a:lnTo>
                  <a:lnTo>
                    <a:pt x="118268" y="171450"/>
                  </a:lnTo>
                  <a:close/>
                </a:path>
                <a:path w="469900" h="541019">
                  <a:moveTo>
                    <a:pt x="363418" y="105410"/>
                  </a:moveTo>
                  <a:lnTo>
                    <a:pt x="246296" y="105410"/>
                  </a:lnTo>
                  <a:lnTo>
                    <a:pt x="279022" y="110490"/>
                  </a:lnTo>
                  <a:lnTo>
                    <a:pt x="309642" y="120650"/>
                  </a:lnTo>
                  <a:lnTo>
                    <a:pt x="338242" y="134620"/>
                  </a:lnTo>
                  <a:lnTo>
                    <a:pt x="364909" y="154940"/>
                  </a:lnTo>
                  <a:lnTo>
                    <a:pt x="364119" y="156210"/>
                  </a:lnTo>
                  <a:lnTo>
                    <a:pt x="365223" y="156210"/>
                  </a:lnTo>
                  <a:lnTo>
                    <a:pt x="355633" y="165100"/>
                  </a:lnTo>
                  <a:lnTo>
                    <a:pt x="354680" y="166370"/>
                  </a:lnTo>
                  <a:lnTo>
                    <a:pt x="352408" y="168910"/>
                  </a:lnTo>
                  <a:lnTo>
                    <a:pt x="351779" y="171450"/>
                  </a:lnTo>
                  <a:lnTo>
                    <a:pt x="351879" y="172720"/>
                  </a:lnTo>
                  <a:lnTo>
                    <a:pt x="352231" y="173990"/>
                  </a:lnTo>
                  <a:lnTo>
                    <a:pt x="353123" y="175260"/>
                  </a:lnTo>
                  <a:lnTo>
                    <a:pt x="356323" y="179070"/>
                  </a:lnTo>
                  <a:lnTo>
                    <a:pt x="358106" y="180340"/>
                  </a:lnTo>
                  <a:lnTo>
                    <a:pt x="363554" y="185420"/>
                  </a:lnTo>
                  <a:lnTo>
                    <a:pt x="367333" y="185420"/>
                  </a:lnTo>
                  <a:lnTo>
                    <a:pt x="372781" y="180340"/>
                  </a:lnTo>
                  <a:lnTo>
                    <a:pt x="377777" y="175260"/>
                  </a:lnTo>
                  <a:lnTo>
                    <a:pt x="381278" y="171450"/>
                  </a:lnTo>
                  <a:lnTo>
                    <a:pt x="429018" y="171450"/>
                  </a:lnTo>
                  <a:lnTo>
                    <a:pt x="417406" y="153670"/>
                  </a:lnTo>
                  <a:lnTo>
                    <a:pt x="434303" y="135890"/>
                  </a:lnTo>
                  <a:lnTo>
                    <a:pt x="457170" y="135890"/>
                  </a:lnTo>
                  <a:lnTo>
                    <a:pt x="460789" y="132079"/>
                  </a:lnTo>
                  <a:lnTo>
                    <a:pt x="460614" y="127000"/>
                  </a:lnTo>
                  <a:lnTo>
                    <a:pt x="391234" y="127000"/>
                  </a:lnTo>
                  <a:lnTo>
                    <a:pt x="377724" y="115570"/>
                  </a:lnTo>
                  <a:lnTo>
                    <a:pt x="363418" y="105410"/>
                  </a:lnTo>
                  <a:close/>
                </a:path>
                <a:path w="469900" h="541019">
                  <a:moveTo>
                    <a:pt x="457170" y="135890"/>
                  </a:moveTo>
                  <a:lnTo>
                    <a:pt x="434303" y="135890"/>
                  </a:lnTo>
                  <a:lnTo>
                    <a:pt x="434592" y="137160"/>
                  </a:lnTo>
                  <a:lnTo>
                    <a:pt x="434980" y="137160"/>
                  </a:lnTo>
                  <a:lnTo>
                    <a:pt x="441508" y="143510"/>
                  </a:lnTo>
                  <a:lnTo>
                    <a:pt x="449931" y="143510"/>
                  </a:lnTo>
                  <a:lnTo>
                    <a:pt x="457170" y="135890"/>
                  </a:lnTo>
                  <a:close/>
                </a:path>
                <a:path w="469900" h="541019">
                  <a:moveTo>
                    <a:pt x="246296" y="105410"/>
                  </a:moveTo>
                  <a:lnTo>
                    <a:pt x="223010" y="105410"/>
                  </a:lnTo>
                  <a:lnTo>
                    <a:pt x="223022" y="125729"/>
                  </a:lnTo>
                  <a:lnTo>
                    <a:pt x="225258" y="128270"/>
                  </a:lnTo>
                  <a:lnTo>
                    <a:pt x="243421" y="128270"/>
                  </a:lnTo>
                  <a:lnTo>
                    <a:pt x="246158" y="125729"/>
                  </a:lnTo>
                  <a:lnTo>
                    <a:pt x="246273" y="120650"/>
                  </a:lnTo>
                  <a:lnTo>
                    <a:pt x="246296" y="105410"/>
                  </a:lnTo>
                  <a:close/>
                </a:path>
                <a:path w="469900" h="541019">
                  <a:moveTo>
                    <a:pt x="416729" y="80010"/>
                  </a:moveTo>
                  <a:lnTo>
                    <a:pt x="408230" y="80010"/>
                  </a:lnTo>
                  <a:lnTo>
                    <a:pt x="397536" y="90170"/>
                  </a:lnTo>
                  <a:lnTo>
                    <a:pt x="397623" y="99060"/>
                  </a:lnTo>
                  <a:lnTo>
                    <a:pt x="404815" y="106679"/>
                  </a:lnTo>
                  <a:lnTo>
                    <a:pt x="406573" y="107950"/>
                  </a:lnTo>
                  <a:lnTo>
                    <a:pt x="408042" y="109220"/>
                  </a:lnTo>
                  <a:lnTo>
                    <a:pt x="391234" y="127000"/>
                  </a:lnTo>
                  <a:lnTo>
                    <a:pt x="460614" y="127000"/>
                  </a:lnTo>
                  <a:lnTo>
                    <a:pt x="460526" y="124460"/>
                  </a:lnTo>
                  <a:lnTo>
                    <a:pt x="438543" y="101600"/>
                  </a:lnTo>
                  <a:lnTo>
                    <a:pt x="430476" y="93979"/>
                  </a:lnTo>
                  <a:lnTo>
                    <a:pt x="416729" y="80010"/>
                  </a:lnTo>
                  <a:close/>
                </a:path>
                <a:path w="469900" h="541019">
                  <a:moveTo>
                    <a:pt x="286853" y="0"/>
                  </a:moveTo>
                  <a:lnTo>
                    <a:pt x="183422" y="0"/>
                  </a:lnTo>
                  <a:lnTo>
                    <a:pt x="178742" y="3810"/>
                  </a:lnTo>
                  <a:lnTo>
                    <a:pt x="174589" y="10160"/>
                  </a:lnTo>
                  <a:lnTo>
                    <a:pt x="173062" y="17779"/>
                  </a:lnTo>
                  <a:lnTo>
                    <a:pt x="174537" y="26670"/>
                  </a:lnTo>
                  <a:lnTo>
                    <a:pt x="178613" y="33020"/>
                  </a:lnTo>
                  <a:lnTo>
                    <a:pt x="184709" y="38100"/>
                  </a:lnTo>
                  <a:lnTo>
                    <a:pt x="192243" y="40640"/>
                  </a:lnTo>
                  <a:lnTo>
                    <a:pt x="273134" y="40640"/>
                  </a:lnTo>
                  <a:lnTo>
                    <a:pt x="283982" y="38100"/>
                  </a:lnTo>
                  <a:lnTo>
                    <a:pt x="291904" y="31750"/>
                  </a:lnTo>
                  <a:lnTo>
                    <a:pt x="295952" y="22860"/>
                  </a:lnTo>
                  <a:lnTo>
                    <a:pt x="295178" y="11429"/>
                  </a:lnTo>
                  <a:lnTo>
                    <a:pt x="291903" y="5079"/>
                  </a:lnTo>
                  <a:lnTo>
                    <a:pt x="286853" y="0"/>
                  </a:lnTo>
                  <a:close/>
                </a:path>
              </a:pathLst>
            </a:custGeom>
            <a:solidFill>
              <a:srgbClr val="009EF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5">
              <a:extLst>
                <a:ext uri="{FF2B5EF4-FFF2-40B4-BE49-F238E27FC236}">
                  <a16:creationId xmlns:a16="http://schemas.microsoft.com/office/drawing/2014/main" id="{5CAD002B-2902-7B66-0A4E-A96522625B70}"/>
                </a:ext>
              </a:extLst>
            </p:cNvPr>
            <p:cNvSpPr txBox="1"/>
            <p:nvPr/>
          </p:nvSpPr>
          <p:spPr>
            <a:xfrm>
              <a:off x="6647655" y="615013"/>
              <a:ext cx="273050" cy="3479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5715" algn="ctr">
                <a:lnSpc>
                  <a:spcPts val="1270"/>
                </a:lnSpc>
                <a:spcBef>
                  <a:spcPts val="100"/>
                </a:spcBef>
              </a:pPr>
              <a:r>
                <a:rPr lang="en-US" sz="1200" dirty="0">
                  <a:solidFill>
                    <a:srgbClr val="00A0F0"/>
                  </a:solidFill>
                  <a:cs typeface="Source Sans Pro"/>
                </a:rPr>
                <a:t>120</a:t>
              </a:r>
              <a:endParaRPr sz="1200" dirty="0">
                <a:cs typeface="Source Sans Pro"/>
              </a:endParaRPr>
            </a:p>
            <a:p>
              <a:pPr algn="ctr">
                <a:lnSpc>
                  <a:spcPts val="1270"/>
                </a:lnSpc>
              </a:pPr>
              <a:r>
                <a:rPr sz="1200" dirty="0">
                  <a:solidFill>
                    <a:srgbClr val="00A0F0"/>
                  </a:solidFill>
                  <a:cs typeface="Source Sans Pro"/>
                </a:rPr>
                <a:t>min</a:t>
              </a:r>
              <a:endParaRPr sz="1200" dirty="0">
                <a:cs typeface="Source Sans Pro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A80A6AD-809E-CD94-8C72-D70A22EBF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56" y="1482002"/>
            <a:ext cx="15920833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effectLst/>
              </a:rPr>
              <a:t>Lecture: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effectLst/>
              </a:rPr>
              <a:t>Data collection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</a:rPr>
              <a:t>: What makes a good training document (clarity, domain relevance, completeness).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</a:rPr>
              <a:t>Types of usable files: .txt, .pdf, .md, .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effectLst/>
              </a:rPr>
              <a:t>py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</a:rPr>
              <a:t>Avoiding problems: low-quality data, duplicate content, irrelevant topics.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effectLst/>
              </a:rPr>
              <a:t>RAG document preparation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</a:rPr>
              <a:t>: Splitting large files into chunks, converting formats if needed.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effectLst/>
              </a:rPr>
              <a:t>Live example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</a:rPr>
              <a:t>: Loading a PDF into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effectLst/>
              </a:rPr>
              <a:t>Chatbox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</a:rPr>
              <a:t> RAG and running a query.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effectLst/>
              </a:rPr>
              <a:t>Assignment: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</a:rPr>
              <a:t>Collect at least 10–20 raw files in your domain.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</a:rPr>
              <a:t>Load files into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effectLst/>
              </a:rPr>
              <a:t>Chatbox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</a:rPr>
              <a:t> RAG and test retrieval.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effectLst/>
              </a:rPr>
              <a:t>AI Check: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</a:rPr>
              <a:t>Model answers at least 2–3 questions using RAG context.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26" name="object 9">
            <a:extLst>
              <a:ext uri="{FF2B5EF4-FFF2-40B4-BE49-F238E27FC236}">
                <a16:creationId xmlns:a16="http://schemas.microsoft.com/office/drawing/2014/main" id="{D07A5B23-9404-AC9E-A931-E1D77BD380FA}"/>
              </a:ext>
            </a:extLst>
          </p:cNvPr>
          <p:cNvSpPr txBox="1"/>
          <p:nvPr/>
        </p:nvSpPr>
        <p:spPr>
          <a:xfrm>
            <a:off x="76730" y="7090808"/>
            <a:ext cx="1094647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solidFill>
                  <a:srgbClr val="FFFFFF"/>
                </a:solidFill>
                <a:cs typeface="Source Sans Pro Light"/>
              </a:rPr>
              <a:t>Week 4: Cleaning and formatting data (24</a:t>
            </a:r>
            <a:r>
              <a:rPr lang="en-US" sz="3600" b="1" baseline="30000" dirty="0">
                <a:solidFill>
                  <a:srgbClr val="FFFFFF"/>
                </a:solidFill>
                <a:cs typeface="Source Sans Pro Light"/>
              </a:rPr>
              <a:t>th</a:t>
            </a:r>
            <a:r>
              <a:rPr lang="en-US" sz="3600" b="1" dirty="0">
                <a:solidFill>
                  <a:srgbClr val="FFFFFF"/>
                </a:solidFill>
                <a:cs typeface="Source Sans Pro Light"/>
              </a:rPr>
              <a:t> Sep 2025)</a:t>
            </a:r>
            <a:endParaRPr lang="cs-CZ" sz="3600" b="1" dirty="0">
              <a:cs typeface="Source Sans Pro Light"/>
            </a:endParaRP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AB70A2EB-1AC3-2692-FD8B-7E64FBAA9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7918808"/>
            <a:ext cx="1216737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</a:rPr>
              <a:t>Lecture: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</a:rPr>
              <a:t>Data cleaning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</a:rPr>
              <a:t>: Removing noise (headers, footers, page numbers).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</a:rPr>
              <a:t>Converting to .txt, .pdf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</a:rPr>
              <a:t>Instruction–Answer format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</a:rPr>
              <a:t>: How to turn a document into training examples.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</a:rPr>
              <a:t>Replay set concept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</a:rPr>
              <a:t>: Keeping old examples to avoid forgetting in future training.</a:t>
            </a: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C5473690-6752-7314-08E5-23853EB61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0473" y="8547100"/>
            <a:ext cx="684725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effectLst/>
              </a:rPr>
              <a:t>Assignment: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</a:rPr>
              <a:t>Clean dataset; prepare training_v1 files.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</a:rPr>
              <a:t>Build replay set (10–20% old examples).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17658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5CA10-09E0-6E4A-FA7B-212164292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652C421-A88D-04F9-1164-8BB32C7A57B2}"/>
              </a:ext>
            </a:extLst>
          </p:cNvPr>
          <p:cNvGrpSpPr/>
          <p:nvPr/>
        </p:nvGrpSpPr>
        <p:grpSpPr>
          <a:xfrm>
            <a:off x="-1" y="546100"/>
            <a:ext cx="12167370" cy="828000"/>
            <a:chOff x="-1" y="546100"/>
            <a:chExt cx="3942557" cy="828000"/>
          </a:xfrm>
          <a:solidFill>
            <a:srgbClr val="00B050"/>
          </a:solidFill>
        </p:grpSpPr>
        <p:sp>
          <p:nvSpPr>
            <p:cNvPr id="15" name="object 25">
              <a:extLst>
                <a:ext uri="{FF2B5EF4-FFF2-40B4-BE49-F238E27FC236}">
                  <a16:creationId xmlns:a16="http://schemas.microsoft.com/office/drawing/2014/main" id="{2F410A41-6C95-41D6-62FE-C209345BF03D}"/>
                </a:ext>
              </a:extLst>
            </p:cNvPr>
            <p:cNvSpPr/>
            <p:nvPr/>
          </p:nvSpPr>
          <p:spPr>
            <a:xfrm>
              <a:off x="-1" y="546100"/>
              <a:ext cx="3256757" cy="828000"/>
            </a:xfrm>
            <a:custGeom>
              <a:avLst/>
              <a:gdLst/>
              <a:ahLst/>
              <a:cxnLst/>
              <a:rect l="l" t="t" r="r" b="b"/>
              <a:pathLst>
                <a:path w="1955164" h="437514">
                  <a:moveTo>
                    <a:pt x="1736031" y="0"/>
                  </a:moveTo>
                  <a:lnTo>
                    <a:pt x="0" y="0"/>
                  </a:lnTo>
                  <a:lnTo>
                    <a:pt x="0" y="437153"/>
                  </a:lnTo>
                  <a:lnTo>
                    <a:pt x="1736031" y="437153"/>
                  </a:lnTo>
                  <a:lnTo>
                    <a:pt x="1786148" y="431380"/>
                  </a:lnTo>
                  <a:lnTo>
                    <a:pt x="1832155" y="414936"/>
                  </a:lnTo>
                  <a:lnTo>
                    <a:pt x="1872739" y="389134"/>
                  </a:lnTo>
                  <a:lnTo>
                    <a:pt x="1906588" y="355285"/>
                  </a:lnTo>
                  <a:lnTo>
                    <a:pt x="1932391" y="314701"/>
                  </a:lnTo>
                  <a:lnTo>
                    <a:pt x="1948834" y="268694"/>
                  </a:lnTo>
                  <a:lnTo>
                    <a:pt x="1954607" y="218577"/>
                  </a:lnTo>
                  <a:lnTo>
                    <a:pt x="1948834" y="168459"/>
                  </a:lnTo>
                  <a:lnTo>
                    <a:pt x="1932391" y="122452"/>
                  </a:lnTo>
                  <a:lnTo>
                    <a:pt x="1906588" y="81868"/>
                  </a:lnTo>
                  <a:lnTo>
                    <a:pt x="1872739" y="48018"/>
                  </a:lnTo>
                  <a:lnTo>
                    <a:pt x="1832155" y="22216"/>
                  </a:lnTo>
                  <a:lnTo>
                    <a:pt x="1786148" y="5772"/>
                  </a:lnTo>
                  <a:lnTo>
                    <a:pt x="173603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25">
              <a:extLst>
                <a:ext uri="{FF2B5EF4-FFF2-40B4-BE49-F238E27FC236}">
                  <a16:creationId xmlns:a16="http://schemas.microsoft.com/office/drawing/2014/main" id="{8B7F35E5-48F2-0732-56A8-59FD8E0DF98D}"/>
                </a:ext>
              </a:extLst>
            </p:cNvPr>
            <p:cNvSpPr/>
            <p:nvPr/>
          </p:nvSpPr>
          <p:spPr>
            <a:xfrm>
              <a:off x="685799" y="546100"/>
              <a:ext cx="3256757" cy="828000"/>
            </a:xfrm>
            <a:custGeom>
              <a:avLst/>
              <a:gdLst/>
              <a:ahLst/>
              <a:cxnLst/>
              <a:rect l="l" t="t" r="r" b="b"/>
              <a:pathLst>
                <a:path w="1955164" h="437514">
                  <a:moveTo>
                    <a:pt x="1736031" y="0"/>
                  </a:moveTo>
                  <a:lnTo>
                    <a:pt x="0" y="0"/>
                  </a:lnTo>
                  <a:lnTo>
                    <a:pt x="0" y="437153"/>
                  </a:lnTo>
                  <a:lnTo>
                    <a:pt x="1736031" y="437153"/>
                  </a:lnTo>
                  <a:lnTo>
                    <a:pt x="1786148" y="431380"/>
                  </a:lnTo>
                  <a:lnTo>
                    <a:pt x="1832155" y="414936"/>
                  </a:lnTo>
                  <a:lnTo>
                    <a:pt x="1872739" y="389134"/>
                  </a:lnTo>
                  <a:lnTo>
                    <a:pt x="1906588" y="355285"/>
                  </a:lnTo>
                  <a:lnTo>
                    <a:pt x="1932391" y="314701"/>
                  </a:lnTo>
                  <a:lnTo>
                    <a:pt x="1948834" y="268694"/>
                  </a:lnTo>
                  <a:lnTo>
                    <a:pt x="1954607" y="218577"/>
                  </a:lnTo>
                  <a:lnTo>
                    <a:pt x="1948834" y="168459"/>
                  </a:lnTo>
                  <a:lnTo>
                    <a:pt x="1932391" y="122452"/>
                  </a:lnTo>
                  <a:lnTo>
                    <a:pt x="1906588" y="81868"/>
                  </a:lnTo>
                  <a:lnTo>
                    <a:pt x="1872739" y="48018"/>
                  </a:lnTo>
                  <a:lnTo>
                    <a:pt x="1832155" y="22216"/>
                  </a:lnTo>
                  <a:lnTo>
                    <a:pt x="1786148" y="5772"/>
                  </a:lnTo>
                  <a:lnTo>
                    <a:pt x="173603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02BC995-97C4-338D-7D78-139A46267746}"/>
              </a:ext>
            </a:extLst>
          </p:cNvPr>
          <p:cNvGrpSpPr/>
          <p:nvPr/>
        </p:nvGrpSpPr>
        <p:grpSpPr>
          <a:xfrm>
            <a:off x="12708652" y="698500"/>
            <a:ext cx="469900" cy="541020"/>
            <a:chOff x="6546338" y="509979"/>
            <a:chExt cx="469900" cy="541020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4CE3D720-E449-806C-7845-BBE121013F35}"/>
                </a:ext>
              </a:extLst>
            </p:cNvPr>
            <p:cNvSpPr/>
            <p:nvPr/>
          </p:nvSpPr>
          <p:spPr>
            <a:xfrm>
              <a:off x="6546338" y="509979"/>
              <a:ext cx="469900" cy="541020"/>
            </a:xfrm>
            <a:custGeom>
              <a:avLst/>
              <a:gdLst/>
              <a:ahLst/>
              <a:cxnLst/>
              <a:rect l="l" t="t" r="r" b="b"/>
              <a:pathLst>
                <a:path w="469900" h="541019">
                  <a:moveTo>
                    <a:pt x="264398" y="40640"/>
                  </a:moveTo>
                  <a:lnTo>
                    <a:pt x="200415" y="40640"/>
                  </a:lnTo>
                  <a:lnTo>
                    <a:pt x="204646" y="41910"/>
                  </a:lnTo>
                  <a:lnTo>
                    <a:pt x="204646" y="68579"/>
                  </a:lnTo>
                  <a:lnTo>
                    <a:pt x="202737" y="68579"/>
                  </a:lnTo>
                  <a:lnTo>
                    <a:pt x="195545" y="69850"/>
                  </a:lnTo>
                  <a:lnTo>
                    <a:pt x="154568" y="80010"/>
                  </a:lnTo>
                  <a:lnTo>
                    <a:pt x="102891" y="106679"/>
                  </a:lnTo>
                  <a:lnTo>
                    <a:pt x="63599" y="140970"/>
                  </a:lnTo>
                  <a:lnTo>
                    <a:pt x="36632" y="175260"/>
                  </a:lnTo>
                  <a:lnTo>
                    <a:pt x="16216" y="215900"/>
                  </a:lnTo>
                  <a:lnTo>
                    <a:pt x="3740" y="260350"/>
                  </a:lnTo>
                  <a:lnTo>
                    <a:pt x="0" y="316229"/>
                  </a:lnTo>
                  <a:lnTo>
                    <a:pt x="1402" y="332740"/>
                  </a:lnTo>
                  <a:lnTo>
                    <a:pt x="12230" y="381000"/>
                  </a:lnTo>
                  <a:lnTo>
                    <a:pt x="40449" y="438150"/>
                  </a:lnTo>
                  <a:lnTo>
                    <a:pt x="94865" y="495300"/>
                  </a:lnTo>
                  <a:lnTo>
                    <a:pt x="133098" y="518160"/>
                  </a:lnTo>
                  <a:lnTo>
                    <a:pt x="175178" y="533400"/>
                  </a:lnTo>
                  <a:lnTo>
                    <a:pt x="221053" y="541020"/>
                  </a:lnTo>
                  <a:lnTo>
                    <a:pt x="253565" y="541020"/>
                  </a:lnTo>
                  <a:lnTo>
                    <a:pt x="285776" y="535940"/>
                  </a:lnTo>
                  <a:lnTo>
                    <a:pt x="314210" y="527050"/>
                  </a:lnTo>
                  <a:lnTo>
                    <a:pt x="340772" y="515620"/>
                  </a:lnTo>
                  <a:lnTo>
                    <a:pt x="365444" y="501650"/>
                  </a:lnTo>
                  <a:lnTo>
                    <a:pt x="214496" y="501650"/>
                  </a:lnTo>
                  <a:lnTo>
                    <a:pt x="197841" y="499110"/>
                  </a:lnTo>
                  <a:lnTo>
                    <a:pt x="189695" y="496570"/>
                  </a:lnTo>
                  <a:lnTo>
                    <a:pt x="186820" y="496570"/>
                  </a:lnTo>
                  <a:lnTo>
                    <a:pt x="180556" y="495300"/>
                  </a:lnTo>
                  <a:lnTo>
                    <a:pt x="176187" y="494029"/>
                  </a:lnTo>
                  <a:lnTo>
                    <a:pt x="171631" y="491490"/>
                  </a:lnTo>
                  <a:lnTo>
                    <a:pt x="167137" y="490220"/>
                  </a:lnTo>
                  <a:lnTo>
                    <a:pt x="159492" y="487679"/>
                  </a:lnTo>
                  <a:lnTo>
                    <a:pt x="155827" y="486410"/>
                  </a:lnTo>
                  <a:lnTo>
                    <a:pt x="151735" y="483870"/>
                  </a:lnTo>
                  <a:lnTo>
                    <a:pt x="148358" y="482600"/>
                  </a:lnTo>
                  <a:lnTo>
                    <a:pt x="146349" y="481329"/>
                  </a:lnTo>
                  <a:lnTo>
                    <a:pt x="138717" y="477520"/>
                  </a:lnTo>
                  <a:lnTo>
                    <a:pt x="133206" y="473710"/>
                  </a:lnTo>
                  <a:lnTo>
                    <a:pt x="127808" y="471170"/>
                  </a:lnTo>
                  <a:lnTo>
                    <a:pt x="127846" y="469900"/>
                  </a:lnTo>
                  <a:lnTo>
                    <a:pt x="122799" y="467360"/>
                  </a:lnTo>
                  <a:lnTo>
                    <a:pt x="120175" y="464820"/>
                  </a:lnTo>
                  <a:lnTo>
                    <a:pt x="119486" y="464820"/>
                  </a:lnTo>
                  <a:lnTo>
                    <a:pt x="118656" y="463550"/>
                  </a:lnTo>
                  <a:lnTo>
                    <a:pt x="112066" y="458470"/>
                  </a:lnTo>
                  <a:lnTo>
                    <a:pt x="104020" y="452120"/>
                  </a:lnTo>
                  <a:lnTo>
                    <a:pt x="103806" y="452120"/>
                  </a:lnTo>
                  <a:lnTo>
                    <a:pt x="118029" y="438150"/>
                  </a:lnTo>
                  <a:lnTo>
                    <a:pt x="118054" y="435610"/>
                  </a:lnTo>
                  <a:lnTo>
                    <a:pt x="87400" y="435610"/>
                  </a:lnTo>
                  <a:lnTo>
                    <a:pt x="84702" y="431800"/>
                  </a:lnTo>
                  <a:lnTo>
                    <a:pt x="82165" y="429260"/>
                  </a:lnTo>
                  <a:lnTo>
                    <a:pt x="79693" y="425450"/>
                  </a:lnTo>
                  <a:lnTo>
                    <a:pt x="63277" y="401320"/>
                  </a:lnTo>
                  <a:lnTo>
                    <a:pt x="50973" y="374650"/>
                  </a:lnTo>
                  <a:lnTo>
                    <a:pt x="42747" y="345440"/>
                  </a:lnTo>
                  <a:lnTo>
                    <a:pt x="38569" y="314960"/>
                  </a:lnTo>
                  <a:lnTo>
                    <a:pt x="56708" y="314960"/>
                  </a:lnTo>
                  <a:lnTo>
                    <a:pt x="57976" y="313690"/>
                  </a:lnTo>
                  <a:lnTo>
                    <a:pt x="60084" y="313690"/>
                  </a:lnTo>
                  <a:lnTo>
                    <a:pt x="61114" y="311150"/>
                  </a:lnTo>
                  <a:lnTo>
                    <a:pt x="61127" y="294640"/>
                  </a:lnTo>
                  <a:lnTo>
                    <a:pt x="58528" y="292100"/>
                  </a:lnTo>
                  <a:lnTo>
                    <a:pt x="38606" y="292100"/>
                  </a:lnTo>
                  <a:lnTo>
                    <a:pt x="39171" y="287020"/>
                  </a:lnTo>
                  <a:lnTo>
                    <a:pt x="46590" y="247650"/>
                  </a:lnTo>
                  <a:lnTo>
                    <a:pt x="47105" y="245110"/>
                  </a:lnTo>
                  <a:lnTo>
                    <a:pt x="47708" y="243840"/>
                  </a:lnTo>
                  <a:lnTo>
                    <a:pt x="48272" y="241300"/>
                  </a:lnTo>
                  <a:lnTo>
                    <a:pt x="50934" y="241300"/>
                  </a:lnTo>
                  <a:lnTo>
                    <a:pt x="51825" y="238760"/>
                  </a:lnTo>
                  <a:lnTo>
                    <a:pt x="51047" y="233679"/>
                  </a:lnTo>
                  <a:lnTo>
                    <a:pt x="51875" y="231140"/>
                  </a:lnTo>
                  <a:lnTo>
                    <a:pt x="52679" y="229870"/>
                  </a:lnTo>
                  <a:lnTo>
                    <a:pt x="53607" y="227329"/>
                  </a:lnTo>
                  <a:lnTo>
                    <a:pt x="58600" y="215900"/>
                  </a:lnTo>
                  <a:lnTo>
                    <a:pt x="64229" y="205740"/>
                  </a:lnTo>
                  <a:lnTo>
                    <a:pt x="70519" y="194310"/>
                  </a:lnTo>
                  <a:lnTo>
                    <a:pt x="77558" y="185420"/>
                  </a:lnTo>
                  <a:lnTo>
                    <a:pt x="79529" y="182879"/>
                  </a:lnTo>
                  <a:lnTo>
                    <a:pt x="81877" y="179070"/>
                  </a:lnTo>
                  <a:lnTo>
                    <a:pt x="83484" y="177800"/>
                  </a:lnTo>
                  <a:lnTo>
                    <a:pt x="85140" y="175260"/>
                  </a:lnTo>
                  <a:lnTo>
                    <a:pt x="87927" y="171450"/>
                  </a:lnTo>
                  <a:lnTo>
                    <a:pt x="118268" y="171450"/>
                  </a:lnTo>
                  <a:lnTo>
                    <a:pt x="117026" y="168910"/>
                  </a:lnTo>
                  <a:lnTo>
                    <a:pt x="116687" y="167640"/>
                  </a:lnTo>
                  <a:lnTo>
                    <a:pt x="116235" y="167640"/>
                  </a:lnTo>
                  <a:lnTo>
                    <a:pt x="112092" y="162560"/>
                  </a:lnTo>
                  <a:lnTo>
                    <a:pt x="108439" y="158750"/>
                  </a:lnTo>
                  <a:lnTo>
                    <a:pt x="104459" y="154940"/>
                  </a:lnTo>
                  <a:lnTo>
                    <a:pt x="131045" y="134620"/>
                  </a:lnTo>
                  <a:lnTo>
                    <a:pt x="159591" y="120650"/>
                  </a:lnTo>
                  <a:lnTo>
                    <a:pt x="190224" y="110490"/>
                  </a:lnTo>
                  <a:lnTo>
                    <a:pt x="223010" y="105410"/>
                  </a:lnTo>
                  <a:lnTo>
                    <a:pt x="363418" y="105410"/>
                  </a:lnTo>
                  <a:lnTo>
                    <a:pt x="348332" y="95250"/>
                  </a:lnTo>
                  <a:lnTo>
                    <a:pt x="332485" y="87629"/>
                  </a:lnTo>
                  <a:lnTo>
                    <a:pt x="299228" y="74929"/>
                  </a:lnTo>
                  <a:lnTo>
                    <a:pt x="282007" y="71120"/>
                  </a:lnTo>
                  <a:lnTo>
                    <a:pt x="264398" y="68579"/>
                  </a:lnTo>
                  <a:lnTo>
                    <a:pt x="264398" y="40640"/>
                  </a:lnTo>
                  <a:close/>
                </a:path>
                <a:path w="469900" h="541019">
                  <a:moveTo>
                    <a:pt x="234898" y="478790"/>
                  </a:moveTo>
                  <a:lnTo>
                    <a:pt x="228006" y="478790"/>
                  </a:lnTo>
                  <a:lnTo>
                    <a:pt x="226149" y="480060"/>
                  </a:lnTo>
                  <a:lnTo>
                    <a:pt x="224793" y="481329"/>
                  </a:lnTo>
                  <a:lnTo>
                    <a:pt x="223575" y="482600"/>
                  </a:lnTo>
                  <a:lnTo>
                    <a:pt x="223022" y="483870"/>
                  </a:lnTo>
                  <a:lnTo>
                    <a:pt x="223010" y="501650"/>
                  </a:lnTo>
                  <a:lnTo>
                    <a:pt x="245192" y="501650"/>
                  </a:lnTo>
                  <a:lnTo>
                    <a:pt x="245460" y="494029"/>
                  </a:lnTo>
                  <a:lnTo>
                    <a:pt x="245593" y="482600"/>
                  </a:lnTo>
                  <a:lnTo>
                    <a:pt x="242945" y="480060"/>
                  </a:lnTo>
                  <a:lnTo>
                    <a:pt x="234898" y="478790"/>
                  </a:lnTo>
                  <a:close/>
                </a:path>
                <a:path w="469900" h="541019">
                  <a:moveTo>
                    <a:pt x="366955" y="422910"/>
                  </a:moveTo>
                  <a:lnTo>
                    <a:pt x="363228" y="422910"/>
                  </a:lnTo>
                  <a:lnTo>
                    <a:pt x="355922" y="429260"/>
                  </a:lnTo>
                  <a:lnTo>
                    <a:pt x="352621" y="433070"/>
                  </a:lnTo>
                  <a:lnTo>
                    <a:pt x="351666" y="434340"/>
                  </a:lnTo>
                  <a:lnTo>
                    <a:pt x="351541" y="435610"/>
                  </a:lnTo>
                  <a:lnTo>
                    <a:pt x="351491" y="438150"/>
                  </a:lnTo>
                  <a:lnTo>
                    <a:pt x="352521" y="439420"/>
                  </a:lnTo>
                  <a:lnTo>
                    <a:pt x="364847" y="452120"/>
                  </a:lnTo>
                  <a:lnTo>
                    <a:pt x="364220" y="453390"/>
                  </a:lnTo>
                  <a:lnTo>
                    <a:pt x="337520" y="472440"/>
                  </a:lnTo>
                  <a:lnTo>
                    <a:pt x="308852" y="487679"/>
                  </a:lnTo>
                  <a:lnTo>
                    <a:pt x="278111" y="497840"/>
                  </a:lnTo>
                  <a:lnTo>
                    <a:pt x="245192" y="501650"/>
                  </a:lnTo>
                  <a:lnTo>
                    <a:pt x="365444" y="501650"/>
                  </a:lnTo>
                  <a:lnTo>
                    <a:pt x="388208" y="483870"/>
                  </a:lnTo>
                  <a:lnTo>
                    <a:pt x="389099" y="482600"/>
                  </a:lnTo>
                  <a:lnTo>
                    <a:pt x="390016" y="482600"/>
                  </a:lnTo>
                  <a:lnTo>
                    <a:pt x="390895" y="481329"/>
                  </a:lnTo>
                  <a:lnTo>
                    <a:pt x="400658" y="472440"/>
                  </a:lnTo>
                  <a:lnTo>
                    <a:pt x="409821" y="462279"/>
                  </a:lnTo>
                  <a:lnTo>
                    <a:pt x="418387" y="452120"/>
                  </a:lnTo>
                  <a:lnTo>
                    <a:pt x="426357" y="441960"/>
                  </a:lnTo>
                  <a:lnTo>
                    <a:pt x="426219" y="441960"/>
                  </a:lnTo>
                  <a:lnTo>
                    <a:pt x="429289" y="436879"/>
                  </a:lnTo>
                  <a:lnTo>
                    <a:pt x="380689" y="436879"/>
                  </a:lnTo>
                  <a:lnTo>
                    <a:pt x="377350" y="433070"/>
                  </a:lnTo>
                  <a:lnTo>
                    <a:pt x="374249" y="429260"/>
                  </a:lnTo>
                  <a:lnTo>
                    <a:pt x="366955" y="422910"/>
                  </a:lnTo>
                  <a:close/>
                </a:path>
                <a:path w="469900" h="541019">
                  <a:moveTo>
                    <a:pt x="454837" y="220979"/>
                  </a:moveTo>
                  <a:lnTo>
                    <a:pt x="413340" y="220979"/>
                  </a:lnTo>
                  <a:lnTo>
                    <a:pt x="414293" y="223520"/>
                  </a:lnTo>
                  <a:lnTo>
                    <a:pt x="416516" y="228600"/>
                  </a:lnTo>
                  <a:lnTo>
                    <a:pt x="417645" y="232410"/>
                  </a:lnTo>
                  <a:lnTo>
                    <a:pt x="418586" y="234950"/>
                  </a:lnTo>
                  <a:lnTo>
                    <a:pt x="420168" y="238760"/>
                  </a:lnTo>
                  <a:lnTo>
                    <a:pt x="420734" y="240029"/>
                  </a:lnTo>
                  <a:lnTo>
                    <a:pt x="422039" y="245110"/>
                  </a:lnTo>
                  <a:lnTo>
                    <a:pt x="423093" y="247650"/>
                  </a:lnTo>
                  <a:lnTo>
                    <a:pt x="423884" y="251460"/>
                  </a:lnTo>
                  <a:lnTo>
                    <a:pt x="424587" y="254000"/>
                  </a:lnTo>
                  <a:lnTo>
                    <a:pt x="425504" y="256540"/>
                  </a:lnTo>
                  <a:lnTo>
                    <a:pt x="426583" y="261620"/>
                  </a:lnTo>
                  <a:lnTo>
                    <a:pt x="426871" y="262890"/>
                  </a:lnTo>
                  <a:lnTo>
                    <a:pt x="427449" y="266700"/>
                  </a:lnTo>
                  <a:lnTo>
                    <a:pt x="428026" y="269240"/>
                  </a:lnTo>
                  <a:lnTo>
                    <a:pt x="429030" y="275590"/>
                  </a:lnTo>
                  <a:lnTo>
                    <a:pt x="429382" y="279400"/>
                  </a:lnTo>
                  <a:lnTo>
                    <a:pt x="430914" y="293370"/>
                  </a:lnTo>
                  <a:lnTo>
                    <a:pt x="411821" y="293370"/>
                  </a:lnTo>
                  <a:lnTo>
                    <a:pt x="409335" y="294640"/>
                  </a:lnTo>
                  <a:lnTo>
                    <a:pt x="408243" y="297179"/>
                  </a:lnTo>
                  <a:lnTo>
                    <a:pt x="408055" y="298450"/>
                  </a:lnTo>
                  <a:lnTo>
                    <a:pt x="407966" y="308610"/>
                  </a:lnTo>
                  <a:lnTo>
                    <a:pt x="408092" y="312420"/>
                  </a:lnTo>
                  <a:lnTo>
                    <a:pt x="410703" y="314960"/>
                  </a:lnTo>
                  <a:lnTo>
                    <a:pt x="430675" y="314960"/>
                  </a:lnTo>
                  <a:lnTo>
                    <a:pt x="430650" y="316229"/>
                  </a:lnTo>
                  <a:lnTo>
                    <a:pt x="425669" y="349250"/>
                  </a:lnTo>
                  <a:lnTo>
                    <a:pt x="415742" y="381000"/>
                  </a:lnTo>
                  <a:lnTo>
                    <a:pt x="400813" y="410210"/>
                  </a:lnTo>
                  <a:lnTo>
                    <a:pt x="380864" y="436879"/>
                  </a:lnTo>
                  <a:lnTo>
                    <a:pt x="429289" y="436879"/>
                  </a:lnTo>
                  <a:lnTo>
                    <a:pt x="443871" y="412750"/>
                  </a:lnTo>
                  <a:lnTo>
                    <a:pt x="456927" y="381000"/>
                  </a:lnTo>
                  <a:lnTo>
                    <a:pt x="465411" y="349250"/>
                  </a:lnTo>
                  <a:lnTo>
                    <a:pt x="469350" y="314960"/>
                  </a:lnTo>
                  <a:lnTo>
                    <a:pt x="469268" y="292100"/>
                  </a:lnTo>
                  <a:lnTo>
                    <a:pt x="467978" y="275590"/>
                  </a:lnTo>
                  <a:lnTo>
                    <a:pt x="464929" y="256540"/>
                  </a:lnTo>
                  <a:lnTo>
                    <a:pt x="460363" y="237490"/>
                  </a:lnTo>
                  <a:lnTo>
                    <a:pt x="456395" y="224790"/>
                  </a:lnTo>
                  <a:lnTo>
                    <a:pt x="454837" y="220979"/>
                  </a:lnTo>
                  <a:close/>
                </a:path>
                <a:path w="469900" h="541019">
                  <a:moveTo>
                    <a:pt x="105941" y="421640"/>
                  </a:moveTo>
                  <a:lnTo>
                    <a:pt x="103254" y="421640"/>
                  </a:lnTo>
                  <a:lnTo>
                    <a:pt x="100807" y="422910"/>
                  </a:lnTo>
                  <a:lnTo>
                    <a:pt x="99388" y="422910"/>
                  </a:lnTo>
                  <a:lnTo>
                    <a:pt x="95008" y="427990"/>
                  </a:lnTo>
                  <a:lnTo>
                    <a:pt x="91379" y="431800"/>
                  </a:lnTo>
                  <a:lnTo>
                    <a:pt x="87601" y="435610"/>
                  </a:lnTo>
                  <a:lnTo>
                    <a:pt x="118054" y="435610"/>
                  </a:lnTo>
                  <a:lnTo>
                    <a:pt x="118067" y="434340"/>
                  </a:lnTo>
                  <a:lnTo>
                    <a:pt x="111840" y="427990"/>
                  </a:lnTo>
                  <a:lnTo>
                    <a:pt x="110020" y="426720"/>
                  </a:lnTo>
                  <a:lnTo>
                    <a:pt x="105941" y="421640"/>
                  </a:lnTo>
                  <a:close/>
                </a:path>
                <a:path w="469900" h="541019">
                  <a:moveTo>
                    <a:pt x="429018" y="171450"/>
                  </a:moveTo>
                  <a:lnTo>
                    <a:pt x="381278" y="171450"/>
                  </a:lnTo>
                  <a:lnTo>
                    <a:pt x="383966" y="175260"/>
                  </a:lnTo>
                  <a:lnTo>
                    <a:pt x="385911" y="177800"/>
                  </a:lnTo>
                  <a:lnTo>
                    <a:pt x="388886" y="181610"/>
                  </a:lnTo>
                  <a:lnTo>
                    <a:pt x="394690" y="189229"/>
                  </a:lnTo>
                  <a:lnTo>
                    <a:pt x="400072" y="196850"/>
                  </a:lnTo>
                  <a:lnTo>
                    <a:pt x="405033" y="205740"/>
                  </a:lnTo>
                  <a:lnTo>
                    <a:pt x="409574" y="213360"/>
                  </a:lnTo>
                  <a:lnTo>
                    <a:pt x="411130" y="217170"/>
                  </a:lnTo>
                  <a:lnTo>
                    <a:pt x="413376" y="222250"/>
                  </a:lnTo>
                  <a:lnTo>
                    <a:pt x="413340" y="220979"/>
                  </a:lnTo>
                  <a:lnTo>
                    <a:pt x="454837" y="220979"/>
                  </a:lnTo>
                  <a:lnTo>
                    <a:pt x="451720" y="213360"/>
                  </a:lnTo>
                  <a:lnTo>
                    <a:pt x="446414" y="200660"/>
                  </a:lnTo>
                  <a:lnTo>
                    <a:pt x="440554" y="189229"/>
                  </a:lnTo>
                  <a:lnTo>
                    <a:pt x="429018" y="171450"/>
                  </a:lnTo>
                  <a:close/>
                </a:path>
                <a:path w="469900" h="541019">
                  <a:moveTo>
                    <a:pt x="118268" y="171450"/>
                  </a:moveTo>
                  <a:lnTo>
                    <a:pt x="88128" y="171450"/>
                  </a:lnTo>
                  <a:lnTo>
                    <a:pt x="91191" y="175260"/>
                  </a:lnTo>
                  <a:lnTo>
                    <a:pt x="94053" y="177800"/>
                  </a:lnTo>
                  <a:lnTo>
                    <a:pt x="98396" y="182879"/>
                  </a:lnTo>
                  <a:lnTo>
                    <a:pt x="99225" y="182879"/>
                  </a:lnTo>
                  <a:lnTo>
                    <a:pt x="102816" y="186690"/>
                  </a:lnTo>
                  <a:lnTo>
                    <a:pt x="106191" y="185420"/>
                  </a:lnTo>
                  <a:lnTo>
                    <a:pt x="117477" y="173990"/>
                  </a:lnTo>
                  <a:lnTo>
                    <a:pt x="118268" y="171450"/>
                  </a:lnTo>
                  <a:close/>
                </a:path>
                <a:path w="469900" h="541019">
                  <a:moveTo>
                    <a:pt x="363418" y="105410"/>
                  </a:moveTo>
                  <a:lnTo>
                    <a:pt x="246296" y="105410"/>
                  </a:lnTo>
                  <a:lnTo>
                    <a:pt x="279022" y="110490"/>
                  </a:lnTo>
                  <a:lnTo>
                    <a:pt x="309642" y="120650"/>
                  </a:lnTo>
                  <a:lnTo>
                    <a:pt x="338242" y="134620"/>
                  </a:lnTo>
                  <a:lnTo>
                    <a:pt x="364909" y="154940"/>
                  </a:lnTo>
                  <a:lnTo>
                    <a:pt x="364119" y="156210"/>
                  </a:lnTo>
                  <a:lnTo>
                    <a:pt x="365223" y="156210"/>
                  </a:lnTo>
                  <a:lnTo>
                    <a:pt x="355633" y="165100"/>
                  </a:lnTo>
                  <a:lnTo>
                    <a:pt x="354680" y="166370"/>
                  </a:lnTo>
                  <a:lnTo>
                    <a:pt x="352408" y="168910"/>
                  </a:lnTo>
                  <a:lnTo>
                    <a:pt x="351779" y="171450"/>
                  </a:lnTo>
                  <a:lnTo>
                    <a:pt x="351879" y="172720"/>
                  </a:lnTo>
                  <a:lnTo>
                    <a:pt x="352231" y="173990"/>
                  </a:lnTo>
                  <a:lnTo>
                    <a:pt x="353123" y="175260"/>
                  </a:lnTo>
                  <a:lnTo>
                    <a:pt x="356323" y="179070"/>
                  </a:lnTo>
                  <a:lnTo>
                    <a:pt x="358106" y="180340"/>
                  </a:lnTo>
                  <a:lnTo>
                    <a:pt x="363554" y="185420"/>
                  </a:lnTo>
                  <a:lnTo>
                    <a:pt x="367333" y="185420"/>
                  </a:lnTo>
                  <a:lnTo>
                    <a:pt x="372781" y="180340"/>
                  </a:lnTo>
                  <a:lnTo>
                    <a:pt x="377777" y="175260"/>
                  </a:lnTo>
                  <a:lnTo>
                    <a:pt x="381278" y="171450"/>
                  </a:lnTo>
                  <a:lnTo>
                    <a:pt x="429018" y="171450"/>
                  </a:lnTo>
                  <a:lnTo>
                    <a:pt x="417406" y="153670"/>
                  </a:lnTo>
                  <a:lnTo>
                    <a:pt x="434303" y="135890"/>
                  </a:lnTo>
                  <a:lnTo>
                    <a:pt x="457170" y="135890"/>
                  </a:lnTo>
                  <a:lnTo>
                    <a:pt x="460789" y="132079"/>
                  </a:lnTo>
                  <a:lnTo>
                    <a:pt x="460614" y="127000"/>
                  </a:lnTo>
                  <a:lnTo>
                    <a:pt x="391234" y="127000"/>
                  </a:lnTo>
                  <a:lnTo>
                    <a:pt x="377724" y="115570"/>
                  </a:lnTo>
                  <a:lnTo>
                    <a:pt x="363418" y="105410"/>
                  </a:lnTo>
                  <a:close/>
                </a:path>
                <a:path w="469900" h="541019">
                  <a:moveTo>
                    <a:pt x="457170" y="135890"/>
                  </a:moveTo>
                  <a:lnTo>
                    <a:pt x="434303" y="135890"/>
                  </a:lnTo>
                  <a:lnTo>
                    <a:pt x="434592" y="137160"/>
                  </a:lnTo>
                  <a:lnTo>
                    <a:pt x="434980" y="137160"/>
                  </a:lnTo>
                  <a:lnTo>
                    <a:pt x="441508" y="143510"/>
                  </a:lnTo>
                  <a:lnTo>
                    <a:pt x="449931" y="143510"/>
                  </a:lnTo>
                  <a:lnTo>
                    <a:pt x="457170" y="135890"/>
                  </a:lnTo>
                  <a:close/>
                </a:path>
                <a:path w="469900" h="541019">
                  <a:moveTo>
                    <a:pt x="246296" y="105410"/>
                  </a:moveTo>
                  <a:lnTo>
                    <a:pt x="223010" y="105410"/>
                  </a:lnTo>
                  <a:lnTo>
                    <a:pt x="223022" y="125729"/>
                  </a:lnTo>
                  <a:lnTo>
                    <a:pt x="225258" y="128270"/>
                  </a:lnTo>
                  <a:lnTo>
                    <a:pt x="243421" y="128270"/>
                  </a:lnTo>
                  <a:lnTo>
                    <a:pt x="246158" y="125729"/>
                  </a:lnTo>
                  <a:lnTo>
                    <a:pt x="246273" y="120650"/>
                  </a:lnTo>
                  <a:lnTo>
                    <a:pt x="246296" y="105410"/>
                  </a:lnTo>
                  <a:close/>
                </a:path>
                <a:path w="469900" h="541019">
                  <a:moveTo>
                    <a:pt x="416729" y="80010"/>
                  </a:moveTo>
                  <a:lnTo>
                    <a:pt x="408230" y="80010"/>
                  </a:lnTo>
                  <a:lnTo>
                    <a:pt x="397536" y="90170"/>
                  </a:lnTo>
                  <a:lnTo>
                    <a:pt x="397623" y="99060"/>
                  </a:lnTo>
                  <a:lnTo>
                    <a:pt x="404815" y="106679"/>
                  </a:lnTo>
                  <a:lnTo>
                    <a:pt x="406573" y="107950"/>
                  </a:lnTo>
                  <a:lnTo>
                    <a:pt x="408042" y="109220"/>
                  </a:lnTo>
                  <a:lnTo>
                    <a:pt x="391234" y="127000"/>
                  </a:lnTo>
                  <a:lnTo>
                    <a:pt x="460614" y="127000"/>
                  </a:lnTo>
                  <a:lnTo>
                    <a:pt x="460526" y="124460"/>
                  </a:lnTo>
                  <a:lnTo>
                    <a:pt x="438543" y="101600"/>
                  </a:lnTo>
                  <a:lnTo>
                    <a:pt x="430476" y="93979"/>
                  </a:lnTo>
                  <a:lnTo>
                    <a:pt x="416729" y="80010"/>
                  </a:lnTo>
                  <a:close/>
                </a:path>
                <a:path w="469900" h="541019">
                  <a:moveTo>
                    <a:pt x="286853" y="0"/>
                  </a:moveTo>
                  <a:lnTo>
                    <a:pt x="183422" y="0"/>
                  </a:lnTo>
                  <a:lnTo>
                    <a:pt x="178742" y="3810"/>
                  </a:lnTo>
                  <a:lnTo>
                    <a:pt x="174589" y="10160"/>
                  </a:lnTo>
                  <a:lnTo>
                    <a:pt x="173062" y="17779"/>
                  </a:lnTo>
                  <a:lnTo>
                    <a:pt x="174537" y="26670"/>
                  </a:lnTo>
                  <a:lnTo>
                    <a:pt x="178613" y="33020"/>
                  </a:lnTo>
                  <a:lnTo>
                    <a:pt x="184709" y="38100"/>
                  </a:lnTo>
                  <a:lnTo>
                    <a:pt x="192243" y="40640"/>
                  </a:lnTo>
                  <a:lnTo>
                    <a:pt x="273134" y="40640"/>
                  </a:lnTo>
                  <a:lnTo>
                    <a:pt x="283982" y="38100"/>
                  </a:lnTo>
                  <a:lnTo>
                    <a:pt x="291904" y="31750"/>
                  </a:lnTo>
                  <a:lnTo>
                    <a:pt x="295952" y="22860"/>
                  </a:lnTo>
                  <a:lnTo>
                    <a:pt x="295178" y="11429"/>
                  </a:lnTo>
                  <a:lnTo>
                    <a:pt x="291903" y="5079"/>
                  </a:lnTo>
                  <a:lnTo>
                    <a:pt x="286853" y="0"/>
                  </a:lnTo>
                  <a:close/>
                </a:path>
              </a:pathLst>
            </a:custGeom>
            <a:solidFill>
              <a:srgbClr val="009EF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9895C9B-B2BE-2786-6DFF-7B5E569E324F}"/>
                </a:ext>
              </a:extLst>
            </p:cNvPr>
            <p:cNvSpPr txBox="1"/>
            <p:nvPr/>
          </p:nvSpPr>
          <p:spPr>
            <a:xfrm>
              <a:off x="6647655" y="615013"/>
              <a:ext cx="273050" cy="3479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5715" algn="ctr">
                <a:lnSpc>
                  <a:spcPts val="1270"/>
                </a:lnSpc>
                <a:spcBef>
                  <a:spcPts val="100"/>
                </a:spcBef>
              </a:pPr>
              <a:r>
                <a:rPr lang="en-US" sz="1200" dirty="0">
                  <a:solidFill>
                    <a:srgbClr val="00A0F0"/>
                  </a:solidFill>
                  <a:cs typeface="Source Sans Pro"/>
                </a:rPr>
                <a:t>120</a:t>
              </a:r>
              <a:endParaRPr sz="1200" dirty="0">
                <a:cs typeface="Source Sans Pro"/>
              </a:endParaRPr>
            </a:p>
            <a:p>
              <a:pPr algn="ctr">
                <a:lnSpc>
                  <a:spcPts val="1270"/>
                </a:lnSpc>
              </a:pPr>
              <a:r>
                <a:rPr sz="1200" dirty="0">
                  <a:solidFill>
                    <a:srgbClr val="00A0F0"/>
                  </a:solidFill>
                  <a:cs typeface="Source Sans Pro"/>
                </a:rPr>
                <a:t>min</a:t>
              </a:r>
              <a:endParaRPr sz="1200" dirty="0">
                <a:cs typeface="Source Sans Pro"/>
              </a:endParaRPr>
            </a:p>
          </p:txBody>
        </p:sp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E04DBCE8-7CFA-8A6A-5102-1777A4066A0D}"/>
              </a:ext>
            </a:extLst>
          </p:cNvPr>
          <p:cNvSpPr txBox="1"/>
          <p:nvPr/>
        </p:nvSpPr>
        <p:spPr>
          <a:xfrm>
            <a:off x="69176" y="672698"/>
            <a:ext cx="1187876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buNone/>
            </a:pPr>
            <a:r>
              <a:rPr lang="en-US" sz="3600" b="1" dirty="0">
                <a:solidFill>
                  <a:schemeClr val="bg1"/>
                </a:solidFill>
                <a:cs typeface="Source Sans Pro Light"/>
              </a:rPr>
              <a:t>Week 5: Presentation Week + </a:t>
            </a:r>
            <a:r>
              <a:rPr lang="en-US" sz="3600" b="1" i="1" dirty="0">
                <a:solidFill>
                  <a:schemeClr val="bg1"/>
                </a:solidFill>
              </a:rPr>
              <a:t>First Model Build (1</a:t>
            </a:r>
            <a:r>
              <a:rPr lang="en-US" sz="3600" b="1" i="1" baseline="30000" dirty="0">
                <a:solidFill>
                  <a:schemeClr val="bg1"/>
                </a:solidFill>
              </a:rPr>
              <a:t>st</a:t>
            </a:r>
            <a:r>
              <a:rPr lang="en-US" sz="3600" b="1" i="1" dirty="0">
                <a:solidFill>
                  <a:schemeClr val="bg1"/>
                </a:solidFill>
              </a:rPr>
              <a:t> Oct 2025)</a:t>
            </a:r>
            <a:endParaRPr lang="en-US" sz="3600" b="1" dirty="0">
              <a:solidFill>
                <a:schemeClr val="bg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E4A14FC-A45D-1B8D-8B7E-54DE3D2A7E75}"/>
              </a:ext>
            </a:extLst>
          </p:cNvPr>
          <p:cNvGrpSpPr/>
          <p:nvPr/>
        </p:nvGrpSpPr>
        <p:grpSpPr>
          <a:xfrm>
            <a:off x="-1" y="6096191"/>
            <a:ext cx="13083020" cy="828000"/>
            <a:chOff x="-1" y="546100"/>
            <a:chExt cx="3942557" cy="828000"/>
          </a:xfrm>
          <a:solidFill>
            <a:srgbClr val="FFC000"/>
          </a:solidFill>
        </p:grpSpPr>
        <p:sp>
          <p:nvSpPr>
            <p:cNvPr id="7" name="object 25">
              <a:extLst>
                <a:ext uri="{FF2B5EF4-FFF2-40B4-BE49-F238E27FC236}">
                  <a16:creationId xmlns:a16="http://schemas.microsoft.com/office/drawing/2014/main" id="{AB577ABD-048B-B26A-27F7-756790AFF9CA}"/>
                </a:ext>
              </a:extLst>
            </p:cNvPr>
            <p:cNvSpPr/>
            <p:nvPr/>
          </p:nvSpPr>
          <p:spPr>
            <a:xfrm>
              <a:off x="-1" y="546100"/>
              <a:ext cx="3256757" cy="828000"/>
            </a:xfrm>
            <a:custGeom>
              <a:avLst/>
              <a:gdLst/>
              <a:ahLst/>
              <a:cxnLst/>
              <a:rect l="l" t="t" r="r" b="b"/>
              <a:pathLst>
                <a:path w="1955164" h="437514">
                  <a:moveTo>
                    <a:pt x="1736031" y="0"/>
                  </a:moveTo>
                  <a:lnTo>
                    <a:pt x="0" y="0"/>
                  </a:lnTo>
                  <a:lnTo>
                    <a:pt x="0" y="437153"/>
                  </a:lnTo>
                  <a:lnTo>
                    <a:pt x="1736031" y="437153"/>
                  </a:lnTo>
                  <a:lnTo>
                    <a:pt x="1786148" y="431380"/>
                  </a:lnTo>
                  <a:lnTo>
                    <a:pt x="1832155" y="414936"/>
                  </a:lnTo>
                  <a:lnTo>
                    <a:pt x="1872739" y="389134"/>
                  </a:lnTo>
                  <a:lnTo>
                    <a:pt x="1906588" y="355285"/>
                  </a:lnTo>
                  <a:lnTo>
                    <a:pt x="1932391" y="314701"/>
                  </a:lnTo>
                  <a:lnTo>
                    <a:pt x="1948834" y="268694"/>
                  </a:lnTo>
                  <a:lnTo>
                    <a:pt x="1954607" y="218577"/>
                  </a:lnTo>
                  <a:lnTo>
                    <a:pt x="1948834" y="168459"/>
                  </a:lnTo>
                  <a:lnTo>
                    <a:pt x="1932391" y="122452"/>
                  </a:lnTo>
                  <a:lnTo>
                    <a:pt x="1906588" y="81868"/>
                  </a:lnTo>
                  <a:lnTo>
                    <a:pt x="1872739" y="48018"/>
                  </a:lnTo>
                  <a:lnTo>
                    <a:pt x="1832155" y="22216"/>
                  </a:lnTo>
                  <a:lnTo>
                    <a:pt x="1786148" y="5772"/>
                  </a:lnTo>
                  <a:lnTo>
                    <a:pt x="173603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25">
              <a:extLst>
                <a:ext uri="{FF2B5EF4-FFF2-40B4-BE49-F238E27FC236}">
                  <a16:creationId xmlns:a16="http://schemas.microsoft.com/office/drawing/2014/main" id="{0AC32A2D-E9AF-CC1C-BF46-CD4CA611D95D}"/>
                </a:ext>
              </a:extLst>
            </p:cNvPr>
            <p:cNvSpPr/>
            <p:nvPr/>
          </p:nvSpPr>
          <p:spPr>
            <a:xfrm>
              <a:off x="685799" y="546100"/>
              <a:ext cx="3256757" cy="828000"/>
            </a:xfrm>
            <a:custGeom>
              <a:avLst/>
              <a:gdLst/>
              <a:ahLst/>
              <a:cxnLst/>
              <a:rect l="l" t="t" r="r" b="b"/>
              <a:pathLst>
                <a:path w="1955164" h="437514">
                  <a:moveTo>
                    <a:pt x="1736031" y="0"/>
                  </a:moveTo>
                  <a:lnTo>
                    <a:pt x="0" y="0"/>
                  </a:lnTo>
                  <a:lnTo>
                    <a:pt x="0" y="437153"/>
                  </a:lnTo>
                  <a:lnTo>
                    <a:pt x="1736031" y="437153"/>
                  </a:lnTo>
                  <a:lnTo>
                    <a:pt x="1786148" y="431380"/>
                  </a:lnTo>
                  <a:lnTo>
                    <a:pt x="1832155" y="414936"/>
                  </a:lnTo>
                  <a:lnTo>
                    <a:pt x="1872739" y="389134"/>
                  </a:lnTo>
                  <a:lnTo>
                    <a:pt x="1906588" y="355285"/>
                  </a:lnTo>
                  <a:lnTo>
                    <a:pt x="1932391" y="314701"/>
                  </a:lnTo>
                  <a:lnTo>
                    <a:pt x="1948834" y="268694"/>
                  </a:lnTo>
                  <a:lnTo>
                    <a:pt x="1954607" y="218577"/>
                  </a:lnTo>
                  <a:lnTo>
                    <a:pt x="1948834" y="168459"/>
                  </a:lnTo>
                  <a:lnTo>
                    <a:pt x="1932391" y="122452"/>
                  </a:lnTo>
                  <a:lnTo>
                    <a:pt x="1906588" y="81868"/>
                  </a:lnTo>
                  <a:lnTo>
                    <a:pt x="1872739" y="48018"/>
                  </a:lnTo>
                  <a:lnTo>
                    <a:pt x="1832155" y="22216"/>
                  </a:lnTo>
                  <a:lnTo>
                    <a:pt x="1786148" y="5772"/>
                  </a:lnTo>
                  <a:lnTo>
                    <a:pt x="173603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7E234DB-251F-5D14-F47E-1FEDB7C7D2ED}"/>
              </a:ext>
            </a:extLst>
          </p:cNvPr>
          <p:cNvGrpSpPr/>
          <p:nvPr/>
        </p:nvGrpSpPr>
        <p:grpSpPr>
          <a:xfrm>
            <a:off x="13696156" y="6248591"/>
            <a:ext cx="469900" cy="541020"/>
            <a:chOff x="6546338" y="509979"/>
            <a:chExt cx="469900" cy="541020"/>
          </a:xfrm>
        </p:grpSpPr>
        <p:sp>
          <p:nvSpPr>
            <p:cNvPr id="10" name="object 3">
              <a:extLst>
                <a:ext uri="{FF2B5EF4-FFF2-40B4-BE49-F238E27FC236}">
                  <a16:creationId xmlns:a16="http://schemas.microsoft.com/office/drawing/2014/main" id="{44CD4596-C632-993B-5E08-13EC39420951}"/>
                </a:ext>
              </a:extLst>
            </p:cNvPr>
            <p:cNvSpPr/>
            <p:nvPr/>
          </p:nvSpPr>
          <p:spPr>
            <a:xfrm>
              <a:off x="6546338" y="509979"/>
              <a:ext cx="469900" cy="541020"/>
            </a:xfrm>
            <a:custGeom>
              <a:avLst/>
              <a:gdLst/>
              <a:ahLst/>
              <a:cxnLst/>
              <a:rect l="l" t="t" r="r" b="b"/>
              <a:pathLst>
                <a:path w="469900" h="541019">
                  <a:moveTo>
                    <a:pt x="264398" y="40640"/>
                  </a:moveTo>
                  <a:lnTo>
                    <a:pt x="200415" y="40640"/>
                  </a:lnTo>
                  <a:lnTo>
                    <a:pt x="204646" y="41910"/>
                  </a:lnTo>
                  <a:lnTo>
                    <a:pt x="204646" y="68579"/>
                  </a:lnTo>
                  <a:lnTo>
                    <a:pt x="202737" y="68579"/>
                  </a:lnTo>
                  <a:lnTo>
                    <a:pt x="195545" y="69850"/>
                  </a:lnTo>
                  <a:lnTo>
                    <a:pt x="154568" y="80010"/>
                  </a:lnTo>
                  <a:lnTo>
                    <a:pt x="102891" y="106679"/>
                  </a:lnTo>
                  <a:lnTo>
                    <a:pt x="63599" y="140970"/>
                  </a:lnTo>
                  <a:lnTo>
                    <a:pt x="36632" y="175260"/>
                  </a:lnTo>
                  <a:lnTo>
                    <a:pt x="16216" y="215900"/>
                  </a:lnTo>
                  <a:lnTo>
                    <a:pt x="3740" y="260350"/>
                  </a:lnTo>
                  <a:lnTo>
                    <a:pt x="0" y="316229"/>
                  </a:lnTo>
                  <a:lnTo>
                    <a:pt x="1402" y="332740"/>
                  </a:lnTo>
                  <a:lnTo>
                    <a:pt x="12230" y="381000"/>
                  </a:lnTo>
                  <a:lnTo>
                    <a:pt x="40449" y="438150"/>
                  </a:lnTo>
                  <a:lnTo>
                    <a:pt x="94865" y="495300"/>
                  </a:lnTo>
                  <a:lnTo>
                    <a:pt x="133098" y="518160"/>
                  </a:lnTo>
                  <a:lnTo>
                    <a:pt x="175178" y="533400"/>
                  </a:lnTo>
                  <a:lnTo>
                    <a:pt x="221053" y="541020"/>
                  </a:lnTo>
                  <a:lnTo>
                    <a:pt x="253565" y="541020"/>
                  </a:lnTo>
                  <a:lnTo>
                    <a:pt x="285776" y="535940"/>
                  </a:lnTo>
                  <a:lnTo>
                    <a:pt x="314210" y="527050"/>
                  </a:lnTo>
                  <a:lnTo>
                    <a:pt x="340772" y="515620"/>
                  </a:lnTo>
                  <a:lnTo>
                    <a:pt x="365444" y="501650"/>
                  </a:lnTo>
                  <a:lnTo>
                    <a:pt x="214496" y="501650"/>
                  </a:lnTo>
                  <a:lnTo>
                    <a:pt x="197841" y="499110"/>
                  </a:lnTo>
                  <a:lnTo>
                    <a:pt x="189695" y="496570"/>
                  </a:lnTo>
                  <a:lnTo>
                    <a:pt x="186820" y="496570"/>
                  </a:lnTo>
                  <a:lnTo>
                    <a:pt x="180556" y="495300"/>
                  </a:lnTo>
                  <a:lnTo>
                    <a:pt x="176187" y="494029"/>
                  </a:lnTo>
                  <a:lnTo>
                    <a:pt x="171631" y="491490"/>
                  </a:lnTo>
                  <a:lnTo>
                    <a:pt x="167137" y="490220"/>
                  </a:lnTo>
                  <a:lnTo>
                    <a:pt x="159492" y="487679"/>
                  </a:lnTo>
                  <a:lnTo>
                    <a:pt x="155827" y="486410"/>
                  </a:lnTo>
                  <a:lnTo>
                    <a:pt x="151735" y="483870"/>
                  </a:lnTo>
                  <a:lnTo>
                    <a:pt x="148358" y="482600"/>
                  </a:lnTo>
                  <a:lnTo>
                    <a:pt x="146349" y="481329"/>
                  </a:lnTo>
                  <a:lnTo>
                    <a:pt x="138717" y="477520"/>
                  </a:lnTo>
                  <a:lnTo>
                    <a:pt x="133206" y="473710"/>
                  </a:lnTo>
                  <a:lnTo>
                    <a:pt x="127808" y="471170"/>
                  </a:lnTo>
                  <a:lnTo>
                    <a:pt x="127846" y="469900"/>
                  </a:lnTo>
                  <a:lnTo>
                    <a:pt x="122799" y="467360"/>
                  </a:lnTo>
                  <a:lnTo>
                    <a:pt x="120175" y="464820"/>
                  </a:lnTo>
                  <a:lnTo>
                    <a:pt x="119486" y="464820"/>
                  </a:lnTo>
                  <a:lnTo>
                    <a:pt x="118656" y="463550"/>
                  </a:lnTo>
                  <a:lnTo>
                    <a:pt x="112066" y="458470"/>
                  </a:lnTo>
                  <a:lnTo>
                    <a:pt x="104020" y="452120"/>
                  </a:lnTo>
                  <a:lnTo>
                    <a:pt x="103806" y="452120"/>
                  </a:lnTo>
                  <a:lnTo>
                    <a:pt x="118029" y="438150"/>
                  </a:lnTo>
                  <a:lnTo>
                    <a:pt x="118054" y="435610"/>
                  </a:lnTo>
                  <a:lnTo>
                    <a:pt x="87400" y="435610"/>
                  </a:lnTo>
                  <a:lnTo>
                    <a:pt x="84702" y="431800"/>
                  </a:lnTo>
                  <a:lnTo>
                    <a:pt x="82165" y="429260"/>
                  </a:lnTo>
                  <a:lnTo>
                    <a:pt x="79693" y="425450"/>
                  </a:lnTo>
                  <a:lnTo>
                    <a:pt x="63277" y="401320"/>
                  </a:lnTo>
                  <a:lnTo>
                    <a:pt x="50973" y="374650"/>
                  </a:lnTo>
                  <a:lnTo>
                    <a:pt x="42747" y="345440"/>
                  </a:lnTo>
                  <a:lnTo>
                    <a:pt x="38569" y="314960"/>
                  </a:lnTo>
                  <a:lnTo>
                    <a:pt x="56708" y="314960"/>
                  </a:lnTo>
                  <a:lnTo>
                    <a:pt x="57976" y="313690"/>
                  </a:lnTo>
                  <a:lnTo>
                    <a:pt x="60084" y="313690"/>
                  </a:lnTo>
                  <a:lnTo>
                    <a:pt x="61114" y="311150"/>
                  </a:lnTo>
                  <a:lnTo>
                    <a:pt x="61127" y="294640"/>
                  </a:lnTo>
                  <a:lnTo>
                    <a:pt x="58528" y="292100"/>
                  </a:lnTo>
                  <a:lnTo>
                    <a:pt x="38606" y="292100"/>
                  </a:lnTo>
                  <a:lnTo>
                    <a:pt x="39171" y="287020"/>
                  </a:lnTo>
                  <a:lnTo>
                    <a:pt x="46590" y="247650"/>
                  </a:lnTo>
                  <a:lnTo>
                    <a:pt x="47105" y="245110"/>
                  </a:lnTo>
                  <a:lnTo>
                    <a:pt x="47708" y="243840"/>
                  </a:lnTo>
                  <a:lnTo>
                    <a:pt x="48272" y="241300"/>
                  </a:lnTo>
                  <a:lnTo>
                    <a:pt x="50934" y="241300"/>
                  </a:lnTo>
                  <a:lnTo>
                    <a:pt x="51825" y="238760"/>
                  </a:lnTo>
                  <a:lnTo>
                    <a:pt x="51047" y="233679"/>
                  </a:lnTo>
                  <a:lnTo>
                    <a:pt x="51875" y="231140"/>
                  </a:lnTo>
                  <a:lnTo>
                    <a:pt x="52679" y="229870"/>
                  </a:lnTo>
                  <a:lnTo>
                    <a:pt x="53607" y="227329"/>
                  </a:lnTo>
                  <a:lnTo>
                    <a:pt x="58600" y="215900"/>
                  </a:lnTo>
                  <a:lnTo>
                    <a:pt x="64229" y="205740"/>
                  </a:lnTo>
                  <a:lnTo>
                    <a:pt x="70519" y="194310"/>
                  </a:lnTo>
                  <a:lnTo>
                    <a:pt x="77558" y="185420"/>
                  </a:lnTo>
                  <a:lnTo>
                    <a:pt x="79529" y="182879"/>
                  </a:lnTo>
                  <a:lnTo>
                    <a:pt x="81877" y="179070"/>
                  </a:lnTo>
                  <a:lnTo>
                    <a:pt x="83484" y="177800"/>
                  </a:lnTo>
                  <a:lnTo>
                    <a:pt x="85140" y="175260"/>
                  </a:lnTo>
                  <a:lnTo>
                    <a:pt x="87927" y="171450"/>
                  </a:lnTo>
                  <a:lnTo>
                    <a:pt x="118268" y="171450"/>
                  </a:lnTo>
                  <a:lnTo>
                    <a:pt x="117026" y="168910"/>
                  </a:lnTo>
                  <a:lnTo>
                    <a:pt x="116687" y="167640"/>
                  </a:lnTo>
                  <a:lnTo>
                    <a:pt x="116235" y="167640"/>
                  </a:lnTo>
                  <a:lnTo>
                    <a:pt x="112092" y="162560"/>
                  </a:lnTo>
                  <a:lnTo>
                    <a:pt x="108439" y="158750"/>
                  </a:lnTo>
                  <a:lnTo>
                    <a:pt x="104459" y="154940"/>
                  </a:lnTo>
                  <a:lnTo>
                    <a:pt x="131045" y="134620"/>
                  </a:lnTo>
                  <a:lnTo>
                    <a:pt x="159591" y="120650"/>
                  </a:lnTo>
                  <a:lnTo>
                    <a:pt x="190224" y="110490"/>
                  </a:lnTo>
                  <a:lnTo>
                    <a:pt x="223010" y="105410"/>
                  </a:lnTo>
                  <a:lnTo>
                    <a:pt x="363418" y="105410"/>
                  </a:lnTo>
                  <a:lnTo>
                    <a:pt x="348332" y="95250"/>
                  </a:lnTo>
                  <a:lnTo>
                    <a:pt x="332485" y="87629"/>
                  </a:lnTo>
                  <a:lnTo>
                    <a:pt x="299228" y="74929"/>
                  </a:lnTo>
                  <a:lnTo>
                    <a:pt x="282007" y="71120"/>
                  </a:lnTo>
                  <a:lnTo>
                    <a:pt x="264398" y="68579"/>
                  </a:lnTo>
                  <a:lnTo>
                    <a:pt x="264398" y="40640"/>
                  </a:lnTo>
                  <a:close/>
                </a:path>
                <a:path w="469900" h="541019">
                  <a:moveTo>
                    <a:pt x="234898" y="478790"/>
                  </a:moveTo>
                  <a:lnTo>
                    <a:pt x="228006" y="478790"/>
                  </a:lnTo>
                  <a:lnTo>
                    <a:pt x="226149" y="480060"/>
                  </a:lnTo>
                  <a:lnTo>
                    <a:pt x="224793" y="481329"/>
                  </a:lnTo>
                  <a:lnTo>
                    <a:pt x="223575" y="482600"/>
                  </a:lnTo>
                  <a:lnTo>
                    <a:pt x="223022" y="483870"/>
                  </a:lnTo>
                  <a:lnTo>
                    <a:pt x="223010" y="501650"/>
                  </a:lnTo>
                  <a:lnTo>
                    <a:pt x="245192" y="501650"/>
                  </a:lnTo>
                  <a:lnTo>
                    <a:pt x="245460" y="494029"/>
                  </a:lnTo>
                  <a:lnTo>
                    <a:pt x="245593" y="482600"/>
                  </a:lnTo>
                  <a:lnTo>
                    <a:pt x="242945" y="480060"/>
                  </a:lnTo>
                  <a:lnTo>
                    <a:pt x="234898" y="478790"/>
                  </a:lnTo>
                  <a:close/>
                </a:path>
                <a:path w="469900" h="541019">
                  <a:moveTo>
                    <a:pt x="366955" y="422910"/>
                  </a:moveTo>
                  <a:lnTo>
                    <a:pt x="363228" y="422910"/>
                  </a:lnTo>
                  <a:lnTo>
                    <a:pt x="355922" y="429260"/>
                  </a:lnTo>
                  <a:lnTo>
                    <a:pt x="352621" y="433070"/>
                  </a:lnTo>
                  <a:lnTo>
                    <a:pt x="351666" y="434340"/>
                  </a:lnTo>
                  <a:lnTo>
                    <a:pt x="351541" y="435610"/>
                  </a:lnTo>
                  <a:lnTo>
                    <a:pt x="351491" y="438150"/>
                  </a:lnTo>
                  <a:lnTo>
                    <a:pt x="352521" y="439420"/>
                  </a:lnTo>
                  <a:lnTo>
                    <a:pt x="364847" y="452120"/>
                  </a:lnTo>
                  <a:lnTo>
                    <a:pt x="364220" y="453390"/>
                  </a:lnTo>
                  <a:lnTo>
                    <a:pt x="337520" y="472440"/>
                  </a:lnTo>
                  <a:lnTo>
                    <a:pt x="308852" y="487679"/>
                  </a:lnTo>
                  <a:lnTo>
                    <a:pt x="278111" y="497840"/>
                  </a:lnTo>
                  <a:lnTo>
                    <a:pt x="245192" y="501650"/>
                  </a:lnTo>
                  <a:lnTo>
                    <a:pt x="365444" y="501650"/>
                  </a:lnTo>
                  <a:lnTo>
                    <a:pt x="388208" y="483870"/>
                  </a:lnTo>
                  <a:lnTo>
                    <a:pt x="389099" y="482600"/>
                  </a:lnTo>
                  <a:lnTo>
                    <a:pt x="390016" y="482600"/>
                  </a:lnTo>
                  <a:lnTo>
                    <a:pt x="390895" y="481329"/>
                  </a:lnTo>
                  <a:lnTo>
                    <a:pt x="400658" y="472440"/>
                  </a:lnTo>
                  <a:lnTo>
                    <a:pt x="409821" y="462279"/>
                  </a:lnTo>
                  <a:lnTo>
                    <a:pt x="418387" y="452120"/>
                  </a:lnTo>
                  <a:lnTo>
                    <a:pt x="426357" y="441960"/>
                  </a:lnTo>
                  <a:lnTo>
                    <a:pt x="426219" y="441960"/>
                  </a:lnTo>
                  <a:lnTo>
                    <a:pt x="429289" y="436879"/>
                  </a:lnTo>
                  <a:lnTo>
                    <a:pt x="380689" y="436879"/>
                  </a:lnTo>
                  <a:lnTo>
                    <a:pt x="377350" y="433070"/>
                  </a:lnTo>
                  <a:lnTo>
                    <a:pt x="374249" y="429260"/>
                  </a:lnTo>
                  <a:lnTo>
                    <a:pt x="366955" y="422910"/>
                  </a:lnTo>
                  <a:close/>
                </a:path>
                <a:path w="469900" h="541019">
                  <a:moveTo>
                    <a:pt x="454837" y="220979"/>
                  </a:moveTo>
                  <a:lnTo>
                    <a:pt x="413340" y="220979"/>
                  </a:lnTo>
                  <a:lnTo>
                    <a:pt x="414293" y="223520"/>
                  </a:lnTo>
                  <a:lnTo>
                    <a:pt x="416516" y="228600"/>
                  </a:lnTo>
                  <a:lnTo>
                    <a:pt x="417645" y="232410"/>
                  </a:lnTo>
                  <a:lnTo>
                    <a:pt x="418586" y="234950"/>
                  </a:lnTo>
                  <a:lnTo>
                    <a:pt x="420168" y="238760"/>
                  </a:lnTo>
                  <a:lnTo>
                    <a:pt x="420734" y="240029"/>
                  </a:lnTo>
                  <a:lnTo>
                    <a:pt x="422039" y="245110"/>
                  </a:lnTo>
                  <a:lnTo>
                    <a:pt x="423093" y="247650"/>
                  </a:lnTo>
                  <a:lnTo>
                    <a:pt x="423884" y="251460"/>
                  </a:lnTo>
                  <a:lnTo>
                    <a:pt x="424587" y="254000"/>
                  </a:lnTo>
                  <a:lnTo>
                    <a:pt x="425504" y="256540"/>
                  </a:lnTo>
                  <a:lnTo>
                    <a:pt x="426583" y="261620"/>
                  </a:lnTo>
                  <a:lnTo>
                    <a:pt x="426871" y="262890"/>
                  </a:lnTo>
                  <a:lnTo>
                    <a:pt x="427449" y="266700"/>
                  </a:lnTo>
                  <a:lnTo>
                    <a:pt x="428026" y="269240"/>
                  </a:lnTo>
                  <a:lnTo>
                    <a:pt x="429030" y="275590"/>
                  </a:lnTo>
                  <a:lnTo>
                    <a:pt x="429382" y="279400"/>
                  </a:lnTo>
                  <a:lnTo>
                    <a:pt x="430914" y="293370"/>
                  </a:lnTo>
                  <a:lnTo>
                    <a:pt x="411821" y="293370"/>
                  </a:lnTo>
                  <a:lnTo>
                    <a:pt x="409335" y="294640"/>
                  </a:lnTo>
                  <a:lnTo>
                    <a:pt x="408243" y="297179"/>
                  </a:lnTo>
                  <a:lnTo>
                    <a:pt x="408055" y="298450"/>
                  </a:lnTo>
                  <a:lnTo>
                    <a:pt x="407966" y="308610"/>
                  </a:lnTo>
                  <a:lnTo>
                    <a:pt x="408092" y="312420"/>
                  </a:lnTo>
                  <a:lnTo>
                    <a:pt x="410703" y="314960"/>
                  </a:lnTo>
                  <a:lnTo>
                    <a:pt x="430675" y="314960"/>
                  </a:lnTo>
                  <a:lnTo>
                    <a:pt x="430650" y="316229"/>
                  </a:lnTo>
                  <a:lnTo>
                    <a:pt x="425669" y="349250"/>
                  </a:lnTo>
                  <a:lnTo>
                    <a:pt x="415742" y="381000"/>
                  </a:lnTo>
                  <a:lnTo>
                    <a:pt x="400813" y="410210"/>
                  </a:lnTo>
                  <a:lnTo>
                    <a:pt x="380864" y="436879"/>
                  </a:lnTo>
                  <a:lnTo>
                    <a:pt x="429289" y="436879"/>
                  </a:lnTo>
                  <a:lnTo>
                    <a:pt x="443871" y="412750"/>
                  </a:lnTo>
                  <a:lnTo>
                    <a:pt x="456927" y="381000"/>
                  </a:lnTo>
                  <a:lnTo>
                    <a:pt x="465411" y="349250"/>
                  </a:lnTo>
                  <a:lnTo>
                    <a:pt x="469350" y="314960"/>
                  </a:lnTo>
                  <a:lnTo>
                    <a:pt x="469268" y="292100"/>
                  </a:lnTo>
                  <a:lnTo>
                    <a:pt x="467978" y="275590"/>
                  </a:lnTo>
                  <a:lnTo>
                    <a:pt x="464929" y="256540"/>
                  </a:lnTo>
                  <a:lnTo>
                    <a:pt x="460363" y="237490"/>
                  </a:lnTo>
                  <a:lnTo>
                    <a:pt x="456395" y="224790"/>
                  </a:lnTo>
                  <a:lnTo>
                    <a:pt x="454837" y="220979"/>
                  </a:lnTo>
                  <a:close/>
                </a:path>
                <a:path w="469900" h="541019">
                  <a:moveTo>
                    <a:pt x="105941" y="421640"/>
                  </a:moveTo>
                  <a:lnTo>
                    <a:pt x="103254" y="421640"/>
                  </a:lnTo>
                  <a:lnTo>
                    <a:pt x="100807" y="422910"/>
                  </a:lnTo>
                  <a:lnTo>
                    <a:pt x="99388" y="422910"/>
                  </a:lnTo>
                  <a:lnTo>
                    <a:pt x="95008" y="427990"/>
                  </a:lnTo>
                  <a:lnTo>
                    <a:pt x="91379" y="431800"/>
                  </a:lnTo>
                  <a:lnTo>
                    <a:pt x="87601" y="435610"/>
                  </a:lnTo>
                  <a:lnTo>
                    <a:pt x="118054" y="435610"/>
                  </a:lnTo>
                  <a:lnTo>
                    <a:pt x="118067" y="434340"/>
                  </a:lnTo>
                  <a:lnTo>
                    <a:pt x="111840" y="427990"/>
                  </a:lnTo>
                  <a:lnTo>
                    <a:pt x="110020" y="426720"/>
                  </a:lnTo>
                  <a:lnTo>
                    <a:pt x="105941" y="421640"/>
                  </a:lnTo>
                  <a:close/>
                </a:path>
                <a:path w="469900" h="541019">
                  <a:moveTo>
                    <a:pt x="429018" y="171450"/>
                  </a:moveTo>
                  <a:lnTo>
                    <a:pt x="381278" y="171450"/>
                  </a:lnTo>
                  <a:lnTo>
                    <a:pt x="383966" y="175260"/>
                  </a:lnTo>
                  <a:lnTo>
                    <a:pt x="385911" y="177800"/>
                  </a:lnTo>
                  <a:lnTo>
                    <a:pt x="388886" y="181610"/>
                  </a:lnTo>
                  <a:lnTo>
                    <a:pt x="394690" y="189229"/>
                  </a:lnTo>
                  <a:lnTo>
                    <a:pt x="400072" y="196850"/>
                  </a:lnTo>
                  <a:lnTo>
                    <a:pt x="405033" y="205740"/>
                  </a:lnTo>
                  <a:lnTo>
                    <a:pt x="409574" y="213360"/>
                  </a:lnTo>
                  <a:lnTo>
                    <a:pt x="411130" y="217170"/>
                  </a:lnTo>
                  <a:lnTo>
                    <a:pt x="413376" y="222250"/>
                  </a:lnTo>
                  <a:lnTo>
                    <a:pt x="413340" y="220979"/>
                  </a:lnTo>
                  <a:lnTo>
                    <a:pt x="454837" y="220979"/>
                  </a:lnTo>
                  <a:lnTo>
                    <a:pt x="451720" y="213360"/>
                  </a:lnTo>
                  <a:lnTo>
                    <a:pt x="446414" y="200660"/>
                  </a:lnTo>
                  <a:lnTo>
                    <a:pt x="440554" y="189229"/>
                  </a:lnTo>
                  <a:lnTo>
                    <a:pt x="429018" y="171450"/>
                  </a:lnTo>
                  <a:close/>
                </a:path>
                <a:path w="469900" h="541019">
                  <a:moveTo>
                    <a:pt x="118268" y="171450"/>
                  </a:moveTo>
                  <a:lnTo>
                    <a:pt x="88128" y="171450"/>
                  </a:lnTo>
                  <a:lnTo>
                    <a:pt x="91191" y="175260"/>
                  </a:lnTo>
                  <a:lnTo>
                    <a:pt x="94053" y="177800"/>
                  </a:lnTo>
                  <a:lnTo>
                    <a:pt x="98396" y="182879"/>
                  </a:lnTo>
                  <a:lnTo>
                    <a:pt x="99225" y="182879"/>
                  </a:lnTo>
                  <a:lnTo>
                    <a:pt x="102816" y="186690"/>
                  </a:lnTo>
                  <a:lnTo>
                    <a:pt x="106191" y="185420"/>
                  </a:lnTo>
                  <a:lnTo>
                    <a:pt x="117477" y="173990"/>
                  </a:lnTo>
                  <a:lnTo>
                    <a:pt x="118268" y="171450"/>
                  </a:lnTo>
                  <a:close/>
                </a:path>
                <a:path w="469900" h="541019">
                  <a:moveTo>
                    <a:pt x="363418" y="105410"/>
                  </a:moveTo>
                  <a:lnTo>
                    <a:pt x="246296" y="105410"/>
                  </a:lnTo>
                  <a:lnTo>
                    <a:pt x="279022" y="110490"/>
                  </a:lnTo>
                  <a:lnTo>
                    <a:pt x="309642" y="120650"/>
                  </a:lnTo>
                  <a:lnTo>
                    <a:pt x="338242" y="134620"/>
                  </a:lnTo>
                  <a:lnTo>
                    <a:pt x="364909" y="154940"/>
                  </a:lnTo>
                  <a:lnTo>
                    <a:pt x="364119" y="156210"/>
                  </a:lnTo>
                  <a:lnTo>
                    <a:pt x="365223" y="156210"/>
                  </a:lnTo>
                  <a:lnTo>
                    <a:pt x="355633" y="165100"/>
                  </a:lnTo>
                  <a:lnTo>
                    <a:pt x="354680" y="166370"/>
                  </a:lnTo>
                  <a:lnTo>
                    <a:pt x="352408" y="168910"/>
                  </a:lnTo>
                  <a:lnTo>
                    <a:pt x="351779" y="171450"/>
                  </a:lnTo>
                  <a:lnTo>
                    <a:pt x="351879" y="172720"/>
                  </a:lnTo>
                  <a:lnTo>
                    <a:pt x="352231" y="173990"/>
                  </a:lnTo>
                  <a:lnTo>
                    <a:pt x="353123" y="175260"/>
                  </a:lnTo>
                  <a:lnTo>
                    <a:pt x="356323" y="179070"/>
                  </a:lnTo>
                  <a:lnTo>
                    <a:pt x="358106" y="180340"/>
                  </a:lnTo>
                  <a:lnTo>
                    <a:pt x="363554" y="185420"/>
                  </a:lnTo>
                  <a:lnTo>
                    <a:pt x="367333" y="185420"/>
                  </a:lnTo>
                  <a:lnTo>
                    <a:pt x="372781" y="180340"/>
                  </a:lnTo>
                  <a:lnTo>
                    <a:pt x="377777" y="175260"/>
                  </a:lnTo>
                  <a:lnTo>
                    <a:pt x="381278" y="171450"/>
                  </a:lnTo>
                  <a:lnTo>
                    <a:pt x="429018" y="171450"/>
                  </a:lnTo>
                  <a:lnTo>
                    <a:pt x="417406" y="153670"/>
                  </a:lnTo>
                  <a:lnTo>
                    <a:pt x="434303" y="135890"/>
                  </a:lnTo>
                  <a:lnTo>
                    <a:pt x="457170" y="135890"/>
                  </a:lnTo>
                  <a:lnTo>
                    <a:pt x="460789" y="132079"/>
                  </a:lnTo>
                  <a:lnTo>
                    <a:pt x="460614" y="127000"/>
                  </a:lnTo>
                  <a:lnTo>
                    <a:pt x="391234" y="127000"/>
                  </a:lnTo>
                  <a:lnTo>
                    <a:pt x="377724" y="115570"/>
                  </a:lnTo>
                  <a:lnTo>
                    <a:pt x="363418" y="105410"/>
                  </a:lnTo>
                  <a:close/>
                </a:path>
                <a:path w="469900" h="541019">
                  <a:moveTo>
                    <a:pt x="457170" y="135890"/>
                  </a:moveTo>
                  <a:lnTo>
                    <a:pt x="434303" y="135890"/>
                  </a:lnTo>
                  <a:lnTo>
                    <a:pt x="434592" y="137160"/>
                  </a:lnTo>
                  <a:lnTo>
                    <a:pt x="434980" y="137160"/>
                  </a:lnTo>
                  <a:lnTo>
                    <a:pt x="441508" y="143510"/>
                  </a:lnTo>
                  <a:lnTo>
                    <a:pt x="449931" y="143510"/>
                  </a:lnTo>
                  <a:lnTo>
                    <a:pt x="457170" y="135890"/>
                  </a:lnTo>
                  <a:close/>
                </a:path>
                <a:path w="469900" h="541019">
                  <a:moveTo>
                    <a:pt x="246296" y="105410"/>
                  </a:moveTo>
                  <a:lnTo>
                    <a:pt x="223010" y="105410"/>
                  </a:lnTo>
                  <a:lnTo>
                    <a:pt x="223022" y="125729"/>
                  </a:lnTo>
                  <a:lnTo>
                    <a:pt x="225258" y="128270"/>
                  </a:lnTo>
                  <a:lnTo>
                    <a:pt x="243421" y="128270"/>
                  </a:lnTo>
                  <a:lnTo>
                    <a:pt x="246158" y="125729"/>
                  </a:lnTo>
                  <a:lnTo>
                    <a:pt x="246273" y="120650"/>
                  </a:lnTo>
                  <a:lnTo>
                    <a:pt x="246296" y="105410"/>
                  </a:lnTo>
                  <a:close/>
                </a:path>
                <a:path w="469900" h="541019">
                  <a:moveTo>
                    <a:pt x="416729" y="80010"/>
                  </a:moveTo>
                  <a:lnTo>
                    <a:pt x="408230" y="80010"/>
                  </a:lnTo>
                  <a:lnTo>
                    <a:pt x="397536" y="90170"/>
                  </a:lnTo>
                  <a:lnTo>
                    <a:pt x="397623" y="99060"/>
                  </a:lnTo>
                  <a:lnTo>
                    <a:pt x="404815" y="106679"/>
                  </a:lnTo>
                  <a:lnTo>
                    <a:pt x="406573" y="107950"/>
                  </a:lnTo>
                  <a:lnTo>
                    <a:pt x="408042" y="109220"/>
                  </a:lnTo>
                  <a:lnTo>
                    <a:pt x="391234" y="127000"/>
                  </a:lnTo>
                  <a:lnTo>
                    <a:pt x="460614" y="127000"/>
                  </a:lnTo>
                  <a:lnTo>
                    <a:pt x="460526" y="124460"/>
                  </a:lnTo>
                  <a:lnTo>
                    <a:pt x="438543" y="101600"/>
                  </a:lnTo>
                  <a:lnTo>
                    <a:pt x="430476" y="93979"/>
                  </a:lnTo>
                  <a:lnTo>
                    <a:pt x="416729" y="80010"/>
                  </a:lnTo>
                  <a:close/>
                </a:path>
                <a:path w="469900" h="541019">
                  <a:moveTo>
                    <a:pt x="286853" y="0"/>
                  </a:moveTo>
                  <a:lnTo>
                    <a:pt x="183422" y="0"/>
                  </a:lnTo>
                  <a:lnTo>
                    <a:pt x="178742" y="3810"/>
                  </a:lnTo>
                  <a:lnTo>
                    <a:pt x="174589" y="10160"/>
                  </a:lnTo>
                  <a:lnTo>
                    <a:pt x="173062" y="17779"/>
                  </a:lnTo>
                  <a:lnTo>
                    <a:pt x="174537" y="26670"/>
                  </a:lnTo>
                  <a:lnTo>
                    <a:pt x="178613" y="33020"/>
                  </a:lnTo>
                  <a:lnTo>
                    <a:pt x="184709" y="38100"/>
                  </a:lnTo>
                  <a:lnTo>
                    <a:pt x="192243" y="40640"/>
                  </a:lnTo>
                  <a:lnTo>
                    <a:pt x="273134" y="40640"/>
                  </a:lnTo>
                  <a:lnTo>
                    <a:pt x="283982" y="38100"/>
                  </a:lnTo>
                  <a:lnTo>
                    <a:pt x="291904" y="31750"/>
                  </a:lnTo>
                  <a:lnTo>
                    <a:pt x="295952" y="22860"/>
                  </a:lnTo>
                  <a:lnTo>
                    <a:pt x="295178" y="11429"/>
                  </a:lnTo>
                  <a:lnTo>
                    <a:pt x="291903" y="5079"/>
                  </a:lnTo>
                  <a:lnTo>
                    <a:pt x="286853" y="0"/>
                  </a:lnTo>
                  <a:close/>
                </a:path>
              </a:pathLst>
            </a:custGeom>
            <a:solidFill>
              <a:srgbClr val="009EF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5">
              <a:extLst>
                <a:ext uri="{FF2B5EF4-FFF2-40B4-BE49-F238E27FC236}">
                  <a16:creationId xmlns:a16="http://schemas.microsoft.com/office/drawing/2014/main" id="{5D6CD095-A6A8-3EFA-7383-F7BED2B0B2BA}"/>
                </a:ext>
              </a:extLst>
            </p:cNvPr>
            <p:cNvSpPr txBox="1"/>
            <p:nvPr/>
          </p:nvSpPr>
          <p:spPr>
            <a:xfrm>
              <a:off x="6647655" y="615013"/>
              <a:ext cx="273050" cy="3479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5715" algn="ctr">
                <a:lnSpc>
                  <a:spcPts val="1270"/>
                </a:lnSpc>
                <a:spcBef>
                  <a:spcPts val="100"/>
                </a:spcBef>
              </a:pPr>
              <a:r>
                <a:rPr lang="en-US" sz="1200" dirty="0">
                  <a:solidFill>
                    <a:srgbClr val="00A0F0"/>
                  </a:solidFill>
                  <a:cs typeface="Source Sans Pro"/>
                </a:rPr>
                <a:t>120</a:t>
              </a:r>
              <a:endParaRPr sz="1200" dirty="0">
                <a:cs typeface="Source Sans Pro"/>
              </a:endParaRPr>
            </a:p>
            <a:p>
              <a:pPr algn="ctr">
                <a:lnSpc>
                  <a:spcPts val="1270"/>
                </a:lnSpc>
              </a:pPr>
              <a:r>
                <a:rPr sz="1200" dirty="0">
                  <a:solidFill>
                    <a:srgbClr val="00A0F0"/>
                  </a:solidFill>
                  <a:cs typeface="Source Sans Pro"/>
                </a:rPr>
                <a:t>min</a:t>
              </a:r>
              <a:endParaRPr sz="1200" dirty="0">
                <a:cs typeface="Source Sans Pro"/>
              </a:endParaRPr>
            </a:p>
          </p:txBody>
        </p:sp>
      </p:grpSp>
      <p:sp>
        <p:nvSpPr>
          <p:cNvPr id="26" name="object 9">
            <a:extLst>
              <a:ext uri="{FF2B5EF4-FFF2-40B4-BE49-F238E27FC236}">
                <a16:creationId xmlns:a16="http://schemas.microsoft.com/office/drawing/2014/main" id="{A3E16E6A-346D-77BF-4F18-92C6DD7CEE81}"/>
              </a:ext>
            </a:extLst>
          </p:cNvPr>
          <p:cNvSpPr txBox="1"/>
          <p:nvPr/>
        </p:nvSpPr>
        <p:spPr>
          <a:xfrm>
            <a:off x="76730" y="6244204"/>
            <a:ext cx="1310182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solidFill>
                  <a:srgbClr val="FFFFFF"/>
                </a:solidFill>
                <a:cs typeface="Source Sans Pro Light"/>
              </a:rPr>
              <a:t>Week 6: Incremental </a:t>
            </a:r>
            <a:r>
              <a:rPr lang="en-US" sz="3600" b="1" dirty="0" err="1">
                <a:solidFill>
                  <a:srgbClr val="FFFFFF"/>
                </a:solidFill>
                <a:cs typeface="Source Sans Pro Light"/>
              </a:rPr>
              <a:t>LoRA</a:t>
            </a:r>
            <a:r>
              <a:rPr lang="en-US" sz="3600" b="1" dirty="0">
                <a:solidFill>
                  <a:srgbClr val="FFFFFF"/>
                </a:solidFill>
                <a:cs typeface="Source Sans Pro Light"/>
              </a:rPr>
              <a:t> Training with Replay Sets (8</a:t>
            </a:r>
            <a:r>
              <a:rPr lang="en-US" sz="3600" b="1" baseline="30000" dirty="0">
                <a:solidFill>
                  <a:srgbClr val="FFFFFF"/>
                </a:solidFill>
                <a:cs typeface="Source Sans Pro Light"/>
              </a:rPr>
              <a:t>th</a:t>
            </a:r>
            <a:r>
              <a:rPr lang="en-US" sz="3600" b="1" dirty="0">
                <a:solidFill>
                  <a:srgbClr val="FFFFFF"/>
                </a:solidFill>
                <a:cs typeface="Source Sans Pro Light"/>
              </a:rPr>
              <a:t> Oct 2025)</a:t>
            </a:r>
            <a:endParaRPr lang="cs-CZ" sz="3600" b="1" dirty="0">
              <a:cs typeface="Source Sans Pro Light"/>
            </a:endParaRP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14E035AE-D11D-DCB9-C3AE-E0BEF32E2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2956" y="7245718"/>
            <a:ext cx="822443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effectLst/>
              </a:rPr>
              <a:t>Assignment: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</a:rPr>
              <a:t>Add new data + replay set.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</a:rPr>
              <a:t>Resume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effectLst/>
              </a:rPr>
              <a:t>LoRA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</a:rPr>
              <a:t> training from previous checkpoint.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5C33DD-1C71-1ADE-6A2E-960193697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30" y="1406465"/>
            <a:ext cx="12339019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effectLst/>
              </a:rPr>
              <a:t>Group Presentations: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</a:rPr>
              <a:t>Show raw → clean data transformation.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</a:rPr>
              <a:t>Base model + RAG test results.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effectLst/>
              </a:rPr>
              <a:t>Lecture: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1" i="0" u="none" strike="noStrike" cap="none" normalizeH="0" baseline="0" dirty="0" err="1">
                <a:ln>
                  <a:noFill/>
                </a:ln>
                <a:effectLst/>
              </a:rPr>
              <a:t>LoRA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effectLst/>
              </a:rPr>
              <a:t> training workflow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</a:rPr>
              <a:t>: Tokenization, training, validation, saving adapters.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</a:rPr>
              <a:t>Starting point: training the 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effectLst/>
              </a:rPr>
              <a:t>initial </a:t>
            </a:r>
            <a:r>
              <a:rPr kumimoji="0" lang="en-US" altLang="en-US" sz="3000" b="1" i="0" u="none" strike="noStrike" cap="none" normalizeH="0" baseline="0" dirty="0" err="1">
                <a:ln>
                  <a:noFill/>
                </a:ln>
                <a:effectLst/>
              </a:rPr>
              <a:t>LoRA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</a:rPr>
              <a:t> from scratch.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</a:rPr>
              <a:t>Managing checkpoints and avoiding overwriting.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effectLst/>
              </a:rPr>
              <a:t>Assignment: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</a:rPr>
              <a:t>Train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effectLst/>
              </a:rPr>
              <a:t>LoRA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</a:rPr>
              <a:t> from scratch (initial version).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811800-3DCE-CC6D-AE1B-9F25CCD5CF79}"/>
              </a:ext>
            </a:extLst>
          </p:cNvPr>
          <p:cNvSpPr txBox="1"/>
          <p:nvPr/>
        </p:nvSpPr>
        <p:spPr>
          <a:xfrm>
            <a:off x="59164" y="7014886"/>
            <a:ext cx="11903342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000" b="1" dirty="0"/>
              <a:t>Lecture: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b="1" dirty="0"/>
              <a:t>Incremental </a:t>
            </a:r>
            <a:r>
              <a:rPr lang="en-US" sz="3000" b="1" dirty="0" err="1"/>
              <a:t>LoRA</a:t>
            </a:r>
            <a:r>
              <a:rPr lang="en-US" sz="3000" b="1" dirty="0"/>
              <a:t> training</a:t>
            </a:r>
            <a:r>
              <a:rPr lang="en-US" sz="3000" dirty="0"/>
              <a:t>: Resuming from last checkpoint.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Merging new data with replay set.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Choosing training parameters for stability.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Recognizing overfitting vs. improvement.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414C0F-4C24-0E18-9B1D-17E36B8528FC}"/>
              </a:ext>
            </a:extLst>
          </p:cNvPr>
          <p:cNvSpPr txBox="1"/>
          <p:nvPr/>
        </p:nvSpPr>
        <p:spPr>
          <a:xfrm>
            <a:off x="10952956" y="8874203"/>
            <a:ext cx="972656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000" b="1" dirty="0"/>
              <a:t>AI Check: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Compare accuracy to Week 5 results.</a:t>
            </a:r>
          </a:p>
        </p:txBody>
      </p:sp>
    </p:spTree>
    <p:extLst>
      <p:ext uri="{BB962C8B-B14F-4D97-AF65-F5344CB8AC3E}">
        <p14:creationId xmlns:p14="http://schemas.microsoft.com/office/powerpoint/2010/main" val="1067837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70FA8-2AB1-31F4-FD11-592FF13E2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ADC50AB-7E80-7BD5-5FE0-A6E9218E9374}"/>
              </a:ext>
            </a:extLst>
          </p:cNvPr>
          <p:cNvGrpSpPr/>
          <p:nvPr/>
        </p:nvGrpSpPr>
        <p:grpSpPr>
          <a:xfrm>
            <a:off x="-1" y="546100"/>
            <a:ext cx="12167370" cy="828000"/>
            <a:chOff x="-1" y="546100"/>
            <a:chExt cx="3942557" cy="828000"/>
          </a:xfrm>
          <a:solidFill>
            <a:srgbClr val="FFA100"/>
          </a:solidFill>
        </p:grpSpPr>
        <p:sp>
          <p:nvSpPr>
            <p:cNvPr id="15" name="object 25">
              <a:extLst>
                <a:ext uri="{FF2B5EF4-FFF2-40B4-BE49-F238E27FC236}">
                  <a16:creationId xmlns:a16="http://schemas.microsoft.com/office/drawing/2014/main" id="{45CC060D-52A7-F923-8196-F41180B4918B}"/>
                </a:ext>
              </a:extLst>
            </p:cNvPr>
            <p:cNvSpPr/>
            <p:nvPr/>
          </p:nvSpPr>
          <p:spPr>
            <a:xfrm>
              <a:off x="-1" y="546100"/>
              <a:ext cx="3256757" cy="828000"/>
            </a:xfrm>
            <a:custGeom>
              <a:avLst/>
              <a:gdLst/>
              <a:ahLst/>
              <a:cxnLst/>
              <a:rect l="l" t="t" r="r" b="b"/>
              <a:pathLst>
                <a:path w="1955164" h="437514">
                  <a:moveTo>
                    <a:pt x="1736031" y="0"/>
                  </a:moveTo>
                  <a:lnTo>
                    <a:pt x="0" y="0"/>
                  </a:lnTo>
                  <a:lnTo>
                    <a:pt x="0" y="437153"/>
                  </a:lnTo>
                  <a:lnTo>
                    <a:pt x="1736031" y="437153"/>
                  </a:lnTo>
                  <a:lnTo>
                    <a:pt x="1786148" y="431380"/>
                  </a:lnTo>
                  <a:lnTo>
                    <a:pt x="1832155" y="414936"/>
                  </a:lnTo>
                  <a:lnTo>
                    <a:pt x="1872739" y="389134"/>
                  </a:lnTo>
                  <a:lnTo>
                    <a:pt x="1906588" y="355285"/>
                  </a:lnTo>
                  <a:lnTo>
                    <a:pt x="1932391" y="314701"/>
                  </a:lnTo>
                  <a:lnTo>
                    <a:pt x="1948834" y="268694"/>
                  </a:lnTo>
                  <a:lnTo>
                    <a:pt x="1954607" y="218577"/>
                  </a:lnTo>
                  <a:lnTo>
                    <a:pt x="1948834" y="168459"/>
                  </a:lnTo>
                  <a:lnTo>
                    <a:pt x="1932391" y="122452"/>
                  </a:lnTo>
                  <a:lnTo>
                    <a:pt x="1906588" y="81868"/>
                  </a:lnTo>
                  <a:lnTo>
                    <a:pt x="1872739" y="48018"/>
                  </a:lnTo>
                  <a:lnTo>
                    <a:pt x="1832155" y="22216"/>
                  </a:lnTo>
                  <a:lnTo>
                    <a:pt x="1786148" y="5772"/>
                  </a:lnTo>
                  <a:lnTo>
                    <a:pt x="173603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25">
              <a:extLst>
                <a:ext uri="{FF2B5EF4-FFF2-40B4-BE49-F238E27FC236}">
                  <a16:creationId xmlns:a16="http://schemas.microsoft.com/office/drawing/2014/main" id="{7F7C2976-CA80-FEF7-9D45-0ACA06E55928}"/>
                </a:ext>
              </a:extLst>
            </p:cNvPr>
            <p:cNvSpPr/>
            <p:nvPr/>
          </p:nvSpPr>
          <p:spPr>
            <a:xfrm>
              <a:off x="685799" y="546100"/>
              <a:ext cx="3256757" cy="828000"/>
            </a:xfrm>
            <a:custGeom>
              <a:avLst/>
              <a:gdLst/>
              <a:ahLst/>
              <a:cxnLst/>
              <a:rect l="l" t="t" r="r" b="b"/>
              <a:pathLst>
                <a:path w="1955164" h="437514">
                  <a:moveTo>
                    <a:pt x="1736031" y="0"/>
                  </a:moveTo>
                  <a:lnTo>
                    <a:pt x="0" y="0"/>
                  </a:lnTo>
                  <a:lnTo>
                    <a:pt x="0" y="437153"/>
                  </a:lnTo>
                  <a:lnTo>
                    <a:pt x="1736031" y="437153"/>
                  </a:lnTo>
                  <a:lnTo>
                    <a:pt x="1786148" y="431380"/>
                  </a:lnTo>
                  <a:lnTo>
                    <a:pt x="1832155" y="414936"/>
                  </a:lnTo>
                  <a:lnTo>
                    <a:pt x="1872739" y="389134"/>
                  </a:lnTo>
                  <a:lnTo>
                    <a:pt x="1906588" y="355285"/>
                  </a:lnTo>
                  <a:lnTo>
                    <a:pt x="1932391" y="314701"/>
                  </a:lnTo>
                  <a:lnTo>
                    <a:pt x="1948834" y="268694"/>
                  </a:lnTo>
                  <a:lnTo>
                    <a:pt x="1954607" y="218577"/>
                  </a:lnTo>
                  <a:lnTo>
                    <a:pt x="1948834" y="168459"/>
                  </a:lnTo>
                  <a:lnTo>
                    <a:pt x="1932391" y="122452"/>
                  </a:lnTo>
                  <a:lnTo>
                    <a:pt x="1906588" y="81868"/>
                  </a:lnTo>
                  <a:lnTo>
                    <a:pt x="1872739" y="48018"/>
                  </a:lnTo>
                  <a:lnTo>
                    <a:pt x="1832155" y="22216"/>
                  </a:lnTo>
                  <a:lnTo>
                    <a:pt x="1786148" y="5772"/>
                  </a:lnTo>
                  <a:lnTo>
                    <a:pt x="173603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A5AB82D-AD19-373B-90EF-F17B99A5EE03}"/>
              </a:ext>
            </a:extLst>
          </p:cNvPr>
          <p:cNvGrpSpPr/>
          <p:nvPr/>
        </p:nvGrpSpPr>
        <p:grpSpPr>
          <a:xfrm>
            <a:off x="12708652" y="698500"/>
            <a:ext cx="469900" cy="541020"/>
            <a:chOff x="6546338" y="509979"/>
            <a:chExt cx="469900" cy="541020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B275E36E-604F-4AB6-B05B-A766E7D6231C}"/>
                </a:ext>
              </a:extLst>
            </p:cNvPr>
            <p:cNvSpPr/>
            <p:nvPr/>
          </p:nvSpPr>
          <p:spPr>
            <a:xfrm>
              <a:off x="6546338" y="509979"/>
              <a:ext cx="469900" cy="541020"/>
            </a:xfrm>
            <a:custGeom>
              <a:avLst/>
              <a:gdLst/>
              <a:ahLst/>
              <a:cxnLst/>
              <a:rect l="l" t="t" r="r" b="b"/>
              <a:pathLst>
                <a:path w="469900" h="541019">
                  <a:moveTo>
                    <a:pt x="264398" y="40640"/>
                  </a:moveTo>
                  <a:lnTo>
                    <a:pt x="200415" y="40640"/>
                  </a:lnTo>
                  <a:lnTo>
                    <a:pt x="204646" y="41910"/>
                  </a:lnTo>
                  <a:lnTo>
                    <a:pt x="204646" y="68579"/>
                  </a:lnTo>
                  <a:lnTo>
                    <a:pt x="202737" y="68579"/>
                  </a:lnTo>
                  <a:lnTo>
                    <a:pt x="195545" y="69850"/>
                  </a:lnTo>
                  <a:lnTo>
                    <a:pt x="154568" y="80010"/>
                  </a:lnTo>
                  <a:lnTo>
                    <a:pt x="102891" y="106679"/>
                  </a:lnTo>
                  <a:lnTo>
                    <a:pt x="63599" y="140970"/>
                  </a:lnTo>
                  <a:lnTo>
                    <a:pt x="36632" y="175260"/>
                  </a:lnTo>
                  <a:lnTo>
                    <a:pt x="16216" y="215900"/>
                  </a:lnTo>
                  <a:lnTo>
                    <a:pt x="3740" y="260350"/>
                  </a:lnTo>
                  <a:lnTo>
                    <a:pt x="0" y="316229"/>
                  </a:lnTo>
                  <a:lnTo>
                    <a:pt x="1402" y="332740"/>
                  </a:lnTo>
                  <a:lnTo>
                    <a:pt x="12230" y="381000"/>
                  </a:lnTo>
                  <a:lnTo>
                    <a:pt x="40449" y="438150"/>
                  </a:lnTo>
                  <a:lnTo>
                    <a:pt x="94865" y="495300"/>
                  </a:lnTo>
                  <a:lnTo>
                    <a:pt x="133098" y="518160"/>
                  </a:lnTo>
                  <a:lnTo>
                    <a:pt x="175178" y="533400"/>
                  </a:lnTo>
                  <a:lnTo>
                    <a:pt x="221053" y="541020"/>
                  </a:lnTo>
                  <a:lnTo>
                    <a:pt x="253565" y="541020"/>
                  </a:lnTo>
                  <a:lnTo>
                    <a:pt x="285776" y="535940"/>
                  </a:lnTo>
                  <a:lnTo>
                    <a:pt x="314210" y="527050"/>
                  </a:lnTo>
                  <a:lnTo>
                    <a:pt x="340772" y="515620"/>
                  </a:lnTo>
                  <a:lnTo>
                    <a:pt x="365444" y="501650"/>
                  </a:lnTo>
                  <a:lnTo>
                    <a:pt x="214496" y="501650"/>
                  </a:lnTo>
                  <a:lnTo>
                    <a:pt x="197841" y="499110"/>
                  </a:lnTo>
                  <a:lnTo>
                    <a:pt x="189695" y="496570"/>
                  </a:lnTo>
                  <a:lnTo>
                    <a:pt x="186820" y="496570"/>
                  </a:lnTo>
                  <a:lnTo>
                    <a:pt x="180556" y="495300"/>
                  </a:lnTo>
                  <a:lnTo>
                    <a:pt x="176187" y="494029"/>
                  </a:lnTo>
                  <a:lnTo>
                    <a:pt x="171631" y="491490"/>
                  </a:lnTo>
                  <a:lnTo>
                    <a:pt x="167137" y="490220"/>
                  </a:lnTo>
                  <a:lnTo>
                    <a:pt x="159492" y="487679"/>
                  </a:lnTo>
                  <a:lnTo>
                    <a:pt x="155827" y="486410"/>
                  </a:lnTo>
                  <a:lnTo>
                    <a:pt x="151735" y="483870"/>
                  </a:lnTo>
                  <a:lnTo>
                    <a:pt x="148358" y="482600"/>
                  </a:lnTo>
                  <a:lnTo>
                    <a:pt x="146349" y="481329"/>
                  </a:lnTo>
                  <a:lnTo>
                    <a:pt x="138717" y="477520"/>
                  </a:lnTo>
                  <a:lnTo>
                    <a:pt x="133206" y="473710"/>
                  </a:lnTo>
                  <a:lnTo>
                    <a:pt x="127808" y="471170"/>
                  </a:lnTo>
                  <a:lnTo>
                    <a:pt x="127846" y="469900"/>
                  </a:lnTo>
                  <a:lnTo>
                    <a:pt x="122799" y="467360"/>
                  </a:lnTo>
                  <a:lnTo>
                    <a:pt x="120175" y="464820"/>
                  </a:lnTo>
                  <a:lnTo>
                    <a:pt x="119486" y="464820"/>
                  </a:lnTo>
                  <a:lnTo>
                    <a:pt x="118656" y="463550"/>
                  </a:lnTo>
                  <a:lnTo>
                    <a:pt x="112066" y="458470"/>
                  </a:lnTo>
                  <a:lnTo>
                    <a:pt x="104020" y="452120"/>
                  </a:lnTo>
                  <a:lnTo>
                    <a:pt x="103806" y="452120"/>
                  </a:lnTo>
                  <a:lnTo>
                    <a:pt x="118029" y="438150"/>
                  </a:lnTo>
                  <a:lnTo>
                    <a:pt x="118054" y="435610"/>
                  </a:lnTo>
                  <a:lnTo>
                    <a:pt x="87400" y="435610"/>
                  </a:lnTo>
                  <a:lnTo>
                    <a:pt x="84702" y="431800"/>
                  </a:lnTo>
                  <a:lnTo>
                    <a:pt x="82165" y="429260"/>
                  </a:lnTo>
                  <a:lnTo>
                    <a:pt x="79693" y="425450"/>
                  </a:lnTo>
                  <a:lnTo>
                    <a:pt x="63277" y="401320"/>
                  </a:lnTo>
                  <a:lnTo>
                    <a:pt x="50973" y="374650"/>
                  </a:lnTo>
                  <a:lnTo>
                    <a:pt x="42747" y="345440"/>
                  </a:lnTo>
                  <a:lnTo>
                    <a:pt x="38569" y="314960"/>
                  </a:lnTo>
                  <a:lnTo>
                    <a:pt x="56708" y="314960"/>
                  </a:lnTo>
                  <a:lnTo>
                    <a:pt x="57976" y="313690"/>
                  </a:lnTo>
                  <a:lnTo>
                    <a:pt x="60084" y="313690"/>
                  </a:lnTo>
                  <a:lnTo>
                    <a:pt x="61114" y="311150"/>
                  </a:lnTo>
                  <a:lnTo>
                    <a:pt x="61127" y="294640"/>
                  </a:lnTo>
                  <a:lnTo>
                    <a:pt x="58528" y="292100"/>
                  </a:lnTo>
                  <a:lnTo>
                    <a:pt x="38606" y="292100"/>
                  </a:lnTo>
                  <a:lnTo>
                    <a:pt x="39171" y="287020"/>
                  </a:lnTo>
                  <a:lnTo>
                    <a:pt x="46590" y="247650"/>
                  </a:lnTo>
                  <a:lnTo>
                    <a:pt x="47105" y="245110"/>
                  </a:lnTo>
                  <a:lnTo>
                    <a:pt x="47708" y="243840"/>
                  </a:lnTo>
                  <a:lnTo>
                    <a:pt x="48272" y="241300"/>
                  </a:lnTo>
                  <a:lnTo>
                    <a:pt x="50934" y="241300"/>
                  </a:lnTo>
                  <a:lnTo>
                    <a:pt x="51825" y="238760"/>
                  </a:lnTo>
                  <a:lnTo>
                    <a:pt x="51047" y="233679"/>
                  </a:lnTo>
                  <a:lnTo>
                    <a:pt x="51875" y="231140"/>
                  </a:lnTo>
                  <a:lnTo>
                    <a:pt x="52679" y="229870"/>
                  </a:lnTo>
                  <a:lnTo>
                    <a:pt x="53607" y="227329"/>
                  </a:lnTo>
                  <a:lnTo>
                    <a:pt x="58600" y="215900"/>
                  </a:lnTo>
                  <a:lnTo>
                    <a:pt x="64229" y="205740"/>
                  </a:lnTo>
                  <a:lnTo>
                    <a:pt x="70519" y="194310"/>
                  </a:lnTo>
                  <a:lnTo>
                    <a:pt x="77558" y="185420"/>
                  </a:lnTo>
                  <a:lnTo>
                    <a:pt x="79529" y="182879"/>
                  </a:lnTo>
                  <a:lnTo>
                    <a:pt x="81877" y="179070"/>
                  </a:lnTo>
                  <a:lnTo>
                    <a:pt x="83484" y="177800"/>
                  </a:lnTo>
                  <a:lnTo>
                    <a:pt x="85140" y="175260"/>
                  </a:lnTo>
                  <a:lnTo>
                    <a:pt x="87927" y="171450"/>
                  </a:lnTo>
                  <a:lnTo>
                    <a:pt x="118268" y="171450"/>
                  </a:lnTo>
                  <a:lnTo>
                    <a:pt x="117026" y="168910"/>
                  </a:lnTo>
                  <a:lnTo>
                    <a:pt x="116687" y="167640"/>
                  </a:lnTo>
                  <a:lnTo>
                    <a:pt x="116235" y="167640"/>
                  </a:lnTo>
                  <a:lnTo>
                    <a:pt x="112092" y="162560"/>
                  </a:lnTo>
                  <a:lnTo>
                    <a:pt x="108439" y="158750"/>
                  </a:lnTo>
                  <a:lnTo>
                    <a:pt x="104459" y="154940"/>
                  </a:lnTo>
                  <a:lnTo>
                    <a:pt x="131045" y="134620"/>
                  </a:lnTo>
                  <a:lnTo>
                    <a:pt x="159591" y="120650"/>
                  </a:lnTo>
                  <a:lnTo>
                    <a:pt x="190224" y="110490"/>
                  </a:lnTo>
                  <a:lnTo>
                    <a:pt x="223010" y="105410"/>
                  </a:lnTo>
                  <a:lnTo>
                    <a:pt x="363418" y="105410"/>
                  </a:lnTo>
                  <a:lnTo>
                    <a:pt x="348332" y="95250"/>
                  </a:lnTo>
                  <a:lnTo>
                    <a:pt x="332485" y="87629"/>
                  </a:lnTo>
                  <a:lnTo>
                    <a:pt x="299228" y="74929"/>
                  </a:lnTo>
                  <a:lnTo>
                    <a:pt x="282007" y="71120"/>
                  </a:lnTo>
                  <a:lnTo>
                    <a:pt x="264398" y="68579"/>
                  </a:lnTo>
                  <a:lnTo>
                    <a:pt x="264398" y="40640"/>
                  </a:lnTo>
                  <a:close/>
                </a:path>
                <a:path w="469900" h="541019">
                  <a:moveTo>
                    <a:pt x="234898" y="478790"/>
                  </a:moveTo>
                  <a:lnTo>
                    <a:pt x="228006" y="478790"/>
                  </a:lnTo>
                  <a:lnTo>
                    <a:pt x="226149" y="480060"/>
                  </a:lnTo>
                  <a:lnTo>
                    <a:pt x="224793" y="481329"/>
                  </a:lnTo>
                  <a:lnTo>
                    <a:pt x="223575" y="482600"/>
                  </a:lnTo>
                  <a:lnTo>
                    <a:pt x="223022" y="483870"/>
                  </a:lnTo>
                  <a:lnTo>
                    <a:pt x="223010" y="501650"/>
                  </a:lnTo>
                  <a:lnTo>
                    <a:pt x="245192" y="501650"/>
                  </a:lnTo>
                  <a:lnTo>
                    <a:pt x="245460" y="494029"/>
                  </a:lnTo>
                  <a:lnTo>
                    <a:pt x="245593" y="482600"/>
                  </a:lnTo>
                  <a:lnTo>
                    <a:pt x="242945" y="480060"/>
                  </a:lnTo>
                  <a:lnTo>
                    <a:pt x="234898" y="478790"/>
                  </a:lnTo>
                  <a:close/>
                </a:path>
                <a:path w="469900" h="541019">
                  <a:moveTo>
                    <a:pt x="366955" y="422910"/>
                  </a:moveTo>
                  <a:lnTo>
                    <a:pt x="363228" y="422910"/>
                  </a:lnTo>
                  <a:lnTo>
                    <a:pt x="355922" y="429260"/>
                  </a:lnTo>
                  <a:lnTo>
                    <a:pt x="352621" y="433070"/>
                  </a:lnTo>
                  <a:lnTo>
                    <a:pt x="351666" y="434340"/>
                  </a:lnTo>
                  <a:lnTo>
                    <a:pt x="351541" y="435610"/>
                  </a:lnTo>
                  <a:lnTo>
                    <a:pt x="351491" y="438150"/>
                  </a:lnTo>
                  <a:lnTo>
                    <a:pt x="352521" y="439420"/>
                  </a:lnTo>
                  <a:lnTo>
                    <a:pt x="364847" y="452120"/>
                  </a:lnTo>
                  <a:lnTo>
                    <a:pt x="364220" y="453390"/>
                  </a:lnTo>
                  <a:lnTo>
                    <a:pt x="337520" y="472440"/>
                  </a:lnTo>
                  <a:lnTo>
                    <a:pt x="308852" y="487679"/>
                  </a:lnTo>
                  <a:lnTo>
                    <a:pt x="278111" y="497840"/>
                  </a:lnTo>
                  <a:lnTo>
                    <a:pt x="245192" y="501650"/>
                  </a:lnTo>
                  <a:lnTo>
                    <a:pt x="365444" y="501650"/>
                  </a:lnTo>
                  <a:lnTo>
                    <a:pt x="388208" y="483870"/>
                  </a:lnTo>
                  <a:lnTo>
                    <a:pt x="389099" y="482600"/>
                  </a:lnTo>
                  <a:lnTo>
                    <a:pt x="390016" y="482600"/>
                  </a:lnTo>
                  <a:lnTo>
                    <a:pt x="390895" y="481329"/>
                  </a:lnTo>
                  <a:lnTo>
                    <a:pt x="400658" y="472440"/>
                  </a:lnTo>
                  <a:lnTo>
                    <a:pt x="409821" y="462279"/>
                  </a:lnTo>
                  <a:lnTo>
                    <a:pt x="418387" y="452120"/>
                  </a:lnTo>
                  <a:lnTo>
                    <a:pt x="426357" y="441960"/>
                  </a:lnTo>
                  <a:lnTo>
                    <a:pt x="426219" y="441960"/>
                  </a:lnTo>
                  <a:lnTo>
                    <a:pt x="429289" y="436879"/>
                  </a:lnTo>
                  <a:lnTo>
                    <a:pt x="380689" y="436879"/>
                  </a:lnTo>
                  <a:lnTo>
                    <a:pt x="377350" y="433070"/>
                  </a:lnTo>
                  <a:lnTo>
                    <a:pt x="374249" y="429260"/>
                  </a:lnTo>
                  <a:lnTo>
                    <a:pt x="366955" y="422910"/>
                  </a:lnTo>
                  <a:close/>
                </a:path>
                <a:path w="469900" h="541019">
                  <a:moveTo>
                    <a:pt x="454837" y="220979"/>
                  </a:moveTo>
                  <a:lnTo>
                    <a:pt x="413340" y="220979"/>
                  </a:lnTo>
                  <a:lnTo>
                    <a:pt x="414293" y="223520"/>
                  </a:lnTo>
                  <a:lnTo>
                    <a:pt x="416516" y="228600"/>
                  </a:lnTo>
                  <a:lnTo>
                    <a:pt x="417645" y="232410"/>
                  </a:lnTo>
                  <a:lnTo>
                    <a:pt x="418586" y="234950"/>
                  </a:lnTo>
                  <a:lnTo>
                    <a:pt x="420168" y="238760"/>
                  </a:lnTo>
                  <a:lnTo>
                    <a:pt x="420734" y="240029"/>
                  </a:lnTo>
                  <a:lnTo>
                    <a:pt x="422039" y="245110"/>
                  </a:lnTo>
                  <a:lnTo>
                    <a:pt x="423093" y="247650"/>
                  </a:lnTo>
                  <a:lnTo>
                    <a:pt x="423884" y="251460"/>
                  </a:lnTo>
                  <a:lnTo>
                    <a:pt x="424587" y="254000"/>
                  </a:lnTo>
                  <a:lnTo>
                    <a:pt x="425504" y="256540"/>
                  </a:lnTo>
                  <a:lnTo>
                    <a:pt x="426583" y="261620"/>
                  </a:lnTo>
                  <a:lnTo>
                    <a:pt x="426871" y="262890"/>
                  </a:lnTo>
                  <a:lnTo>
                    <a:pt x="427449" y="266700"/>
                  </a:lnTo>
                  <a:lnTo>
                    <a:pt x="428026" y="269240"/>
                  </a:lnTo>
                  <a:lnTo>
                    <a:pt x="429030" y="275590"/>
                  </a:lnTo>
                  <a:lnTo>
                    <a:pt x="429382" y="279400"/>
                  </a:lnTo>
                  <a:lnTo>
                    <a:pt x="430914" y="293370"/>
                  </a:lnTo>
                  <a:lnTo>
                    <a:pt x="411821" y="293370"/>
                  </a:lnTo>
                  <a:lnTo>
                    <a:pt x="409335" y="294640"/>
                  </a:lnTo>
                  <a:lnTo>
                    <a:pt x="408243" y="297179"/>
                  </a:lnTo>
                  <a:lnTo>
                    <a:pt x="408055" y="298450"/>
                  </a:lnTo>
                  <a:lnTo>
                    <a:pt x="407966" y="308610"/>
                  </a:lnTo>
                  <a:lnTo>
                    <a:pt x="408092" y="312420"/>
                  </a:lnTo>
                  <a:lnTo>
                    <a:pt x="410703" y="314960"/>
                  </a:lnTo>
                  <a:lnTo>
                    <a:pt x="430675" y="314960"/>
                  </a:lnTo>
                  <a:lnTo>
                    <a:pt x="430650" y="316229"/>
                  </a:lnTo>
                  <a:lnTo>
                    <a:pt x="425669" y="349250"/>
                  </a:lnTo>
                  <a:lnTo>
                    <a:pt x="415742" y="381000"/>
                  </a:lnTo>
                  <a:lnTo>
                    <a:pt x="400813" y="410210"/>
                  </a:lnTo>
                  <a:lnTo>
                    <a:pt x="380864" y="436879"/>
                  </a:lnTo>
                  <a:lnTo>
                    <a:pt x="429289" y="436879"/>
                  </a:lnTo>
                  <a:lnTo>
                    <a:pt x="443871" y="412750"/>
                  </a:lnTo>
                  <a:lnTo>
                    <a:pt x="456927" y="381000"/>
                  </a:lnTo>
                  <a:lnTo>
                    <a:pt x="465411" y="349250"/>
                  </a:lnTo>
                  <a:lnTo>
                    <a:pt x="469350" y="314960"/>
                  </a:lnTo>
                  <a:lnTo>
                    <a:pt x="469268" y="292100"/>
                  </a:lnTo>
                  <a:lnTo>
                    <a:pt x="467978" y="275590"/>
                  </a:lnTo>
                  <a:lnTo>
                    <a:pt x="464929" y="256540"/>
                  </a:lnTo>
                  <a:lnTo>
                    <a:pt x="460363" y="237490"/>
                  </a:lnTo>
                  <a:lnTo>
                    <a:pt x="456395" y="224790"/>
                  </a:lnTo>
                  <a:lnTo>
                    <a:pt x="454837" y="220979"/>
                  </a:lnTo>
                  <a:close/>
                </a:path>
                <a:path w="469900" h="541019">
                  <a:moveTo>
                    <a:pt x="105941" y="421640"/>
                  </a:moveTo>
                  <a:lnTo>
                    <a:pt x="103254" y="421640"/>
                  </a:lnTo>
                  <a:lnTo>
                    <a:pt x="100807" y="422910"/>
                  </a:lnTo>
                  <a:lnTo>
                    <a:pt x="99388" y="422910"/>
                  </a:lnTo>
                  <a:lnTo>
                    <a:pt x="95008" y="427990"/>
                  </a:lnTo>
                  <a:lnTo>
                    <a:pt x="91379" y="431800"/>
                  </a:lnTo>
                  <a:lnTo>
                    <a:pt x="87601" y="435610"/>
                  </a:lnTo>
                  <a:lnTo>
                    <a:pt x="118054" y="435610"/>
                  </a:lnTo>
                  <a:lnTo>
                    <a:pt x="118067" y="434340"/>
                  </a:lnTo>
                  <a:lnTo>
                    <a:pt x="111840" y="427990"/>
                  </a:lnTo>
                  <a:lnTo>
                    <a:pt x="110020" y="426720"/>
                  </a:lnTo>
                  <a:lnTo>
                    <a:pt x="105941" y="421640"/>
                  </a:lnTo>
                  <a:close/>
                </a:path>
                <a:path w="469900" h="541019">
                  <a:moveTo>
                    <a:pt x="429018" y="171450"/>
                  </a:moveTo>
                  <a:lnTo>
                    <a:pt x="381278" y="171450"/>
                  </a:lnTo>
                  <a:lnTo>
                    <a:pt x="383966" y="175260"/>
                  </a:lnTo>
                  <a:lnTo>
                    <a:pt x="385911" y="177800"/>
                  </a:lnTo>
                  <a:lnTo>
                    <a:pt x="388886" y="181610"/>
                  </a:lnTo>
                  <a:lnTo>
                    <a:pt x="394690" y="189229"/>
                  </a:lnTo>
                  <a:lnTo>
                    <a:pt x="400072" y="196850"/>
                  </a:lnTo>
                  <a:lnTo>
                    <a:pt x="405033" y="205740"/>
                  </a:lnTo>
                  <a:lnTo>
                    <a:pt x="409574" y="213360"/>
                  </a:lnTo>
                  <a:lnTo>
                    <a:pt x="411130" y="217170"/>
                  </a:lnTo>
                  <a:lnTo>
                    <a:pt x="413376" y="222250"/>
                  </a:lnTo>
                  <a:lnTo>
                    <a:pt x="413340" y="220979"/>
                  </a:lnTo>
                  <a:lnTo>
                    <a:pt x="454837" y="220979"/>
                  </a:lnTo>
                  <a:lnTo>
                    <a:pt x="451720" y="213360"/>
                  </a:lnTo>
                  <a:lnTo>
                    <a:pt x="446414" y="200660"/>
                  </a:lnTo>
                  <a:lnTo>
                    <a:pt x="440554" y="189229"/>
                  </a:lnTo>
                  <a:lnTo>
                    <a:pt x="429018" y="171450"/>
                  </a:lnTo>
                  <a:close/>
                </a:path>
                <a:path w="469900" h="541019">
                  <a:moveTo>
                    <a:pt x="118268" y="171450"/>
                  </a:moveTo>
                  <a:lnTo>
                    <a:pt x="88128" y="171450"/>
                  </a:lnTo>
                  <a:lnTo>
                    <a:pt x="91191" y="175260"/>
                  </a:lnTo>
                  <a:lnTo>
                    <a:pt x="94053" y="177800"/>
                  </a:lnTo>
                  <a:lnTo>
                    <a:pt x="98396" y="182879"/>
                  </a:lnTo>
                  <a:lnTo>
                    <a:pt x="99225" y="182879"/>
                  </a:lnTo>
                  <a:lnTo>
                    <a:pt x="102816" y="186690"/>
                  </a:lnTo>
                  <a:lnTo>
                    <a:pt x="106191" y="185420"/>
                  </a:lnTo>
                  <a:lnTo>
                    <a:pt x="117477" y="173990"/>
                  </a:lnTo>
                  <a:lnTo>
                    <a:pt x="118268" y="171450"/>
                  </a:lnTo>
                  <a:close/>
                </a:path>
                <a:path w="469900" h="541019">
                  <a:moveTo>
                    <a:pt x="363418" y="105410"/>
                  </a:moveTo>
                  <a:lnTo>
                    <a:pt x="246296" y="105410"/>
                  </a:lnTo>
                  <a:lnTo>
                    <a:pt x="279022" y="110490"/>
                  </a:lnTo>
                  <a:lnTo>
                    <a:pt x="309642" y="120650"/>
                  </a:lnTo>
                  <a:lnTo>
                    <a:pt x="338242" y="134620"/>
                  </a:lnTo>
                  <a:lnTo>
                    <a:pt x="364909" y="154940"/>
                  </a:lnTo>
                  <a:lnTo>
                    <a:pt x="364119" y="156210"/>
                  </a:lnTo>
                  <a:lnTo>
                    <a:pt x="365223" y="156210"/>
                  </a:lnTo>
                  <a:lnTo>
                    <a:pt x="355633" y="165100"/>
                  </a:lnTo>
                  <a:lnTo>
                    <a:pt x="354680" y="166370"/>
                  </a:lnTo>
                  <a:lnTo>
                    <a:pt x="352408" y="168910"/>
                  </a:lnTo>
                  <a:lnTo>
                    <a:pt x="351779" y="171450"/>
                  </a:lnTo>
                  <a:lnTo>
                    <a:pt x="351879" y="172720"/>
                  </a:lnTo>
                  <a:lnTo>
                    <a:pt x="352231" y="173990"/>
                  </a:lnTo>
                  <a:lnTo>
                    <a:pt x="353123" y="175260"/>
                  </a:lnTo>
                  <a:lnTo>
                    <a:pt x="356323" y="179070"/>
                  </a:lnTo>
                  <a:lnTo>
                    <a:pt x="358106" y="180340"/>
                  </a:lnTo>
                  <a:lnTo>
                    <a:pt x="363554" y="185420"/>
                  </a:lnTo>
                  <a:lnTo>
                    <a:pt x="367333" y="185420"/>
                  </a:lnTo>
                  <a:lnTo>
                    <a:pt x="372781" y="180340"/>
                  </a:lnTo>
                  <a:lnTo>
                    <a:pt x="377777" y="175260"/>
                  </a:lnTo>
                  <a:lnTo>
                    <a:pt x="381278" y="171450"/>
                  </a:lnTo>
                  <a:lnTo>
                    <a:pt x="429018" y="171450"/>
                  </a:lnTo>
                  <a:lnTo>
                    <a:pt x="417406" y="153670"/>
                  </a:lnTo>
                  <a:lnTo>
                    <a:pt x="434303" y="135890"/>
                  </a:lnTo>
                  <a:lnTo>
                    <a:pt x="457170" y="135890"/>
                  </a:lnTo>
                  <a:lnTo>
                    <a:pt x="460789" y="132079"/>
                  </a:lnTo>
                  <a:lnTo>
                    <a:pt x="460614" y="127000"/>
                  </a:lnTo>
                  <a:lnTo>
                    <a:pt x="391234" y="127000"/>
                  </a:lnTo>
                  <a:lnTo>
                    <a:pt x="377724" y="115570"/>
                  </a:lnTo>
                  <a:lnTo>
                    <a:pt x="363418" y="105410"/>
                  </a:lnTo>
                  <a:close/>
                </a:path>
                <a:path w="469900" h="541019">
                  <a:moveTo>
                    <a:pt x="457170" y="135890"/>
                  </a:moveTo>
                  <a:lnTo>
                    <a:pt x="434303" y="135890"/>
                  </a:lnTo>
                  <a:lnTo>
                    <a:pt x="434592" y="137160"/>
                  </a:lnTo>
                  <a:lnTo>
                    <a:pt x="434980" y="137160"/>
                  </a:lnTo>
                  <a:lnTo>
                    <a:pt x="441508" y="143510"/>
                  </a:lnTo>
                  <a:lnTo>
                    <a:pt x="449931" y="143510"/>
                  </a:lnTo>
                  <a:lnTo>
                    <a:pt x="457170" y="135890"/>
                  </a:lnTo>
                  <a:close/>
                </a:path>
                <a:path w="469900" h="541019">
                  <a:moveTo>
                    <a:pt x="246296" y="105410"/>
                  </a:moveTo>
                  <a:lnTo>
                    <a:pt x="223010" y="105410"/>
                  </a:lnTo>
                  <a:lnTo>
                    <a:pt x="223022" y="125729"/>
                  </a:lnTo>
                  <a:lnTo>
                    <a:pt x="225258" y="128270"/>
                  </a:lnTo>
                  <a:lnTo>
                    <a:pt x="243421" y="128270"/>
                  </a:lnTo>
                  <a:lnTo>
                    <a:pt x="246158" y="125729"/>
                  </a:lnTo>
                  <a:lnTo>
                    <a:pt x="246273" y="120650"/>
                  </a:lnTo>
                  <a:lnTo>
                    <a:pt x="246296" y="105410"/>
                  </a:lnTo>
                  <a:close/>
                </a:path>
                <a:path w="469900" h="541019">
                  <a:moveTo>
                    <a:pt x="416729" y="80010"/>
                  </a:moveTo>
                  <a:lnTo>
                    <a:pt x="408230" y="80010"/>
                  </a:lnTo>
                  <a:lnTo>
                    <a:pt x="397536" y="90170"/>
                  </a:lnTo>
                  <a:lnTo>
                    <a:pt x="397623" y="99060"/>
                  </a:lnTo>
                  <a:lnTo>
                    <a:pt x="404815" y="106679"/>
                  </a:lnTo>
                  <a:lnTo>
                    <a:pt x="406573" y="107950"/>
                  </a:lnTo>
                  <a:lnTo>
                    <a:pt x="408042" y="109220"/>
                  </a:lnTo>
                  <a:lnTo>
                    <a:pt x="391234" y="127000"/>
                  </a:lnTo>
                  <a:lnTo>
                    <a:pt x="460614" y="127000"/>
                  </a:lnTo>
                  <a:lnTo>
                    <a:pt x="460526" y="124460"/>
                  </a:lnTo>
                  <a:lnTo>
                    <a:pt x="438543" y="101600"/>
                  </a:lnTo>
                  <a:lnTo>
                    <a:pt x="430476" y="93979"/>
                  </a:lnTo>
                  <a:lnTo>
                    <a:pt x="416729" y="80010"/>
                  </a:lnTo>
                  <a:close/>
                </a:path>
                <a:path w="469900" h="541019">
                  <a:moveTo>
                    <a:pt x="286853" y="0"/>
                  </a:moveTo>
                  <a:lnTo>
                    <a:pt x="183422" y="0"/>
                  </a:lnTo>
                  <a:lnTo>
                    <a:pt x="178742" y="3810"/>
                  </a:lnTo>
                  <a:lnTo>
                    <a:pt x="174589" y="10160"/>
                  </a:lnTo>
                  <a:lnTo>
                    <a:pt x="173062" y="17779"/>
                  </a:lnTo>
                  <a:lnTo>
                    <a:pt x="174537" y="26670"/>
                  </a:lnTo>
                  <a:lnTo>
                    <a:pt x="178613" y="33020"/>
                  </a:lnTo>
                  <a:lnTo>
                    <a:pt x="184709" y="38100"/>
                  </a:lnTo>
                  <a:lnTo>
                    <a:pt x="192243" y="40640"/>
                  </a:lnTo>
                  <a:lnTo>
                    <a:pt x="273134" y="40640"/>
                  </a:lnTo>
                  <a:lnTo>
                    <a:pt x="283982" y="38100"/>
                  </a:lnTo>
                  <a:lnTo>
                    <a:pt x="291904" y="31750"/>
                  </a:lnTo>
                  <a:lnTo>
                    <a:pt x="295952" y="22860"/>
                  </a:lnTo>
                  <a:lnTo>
                    <a:pt x="295178" y="11429"/>
                  </a:lnTo>
                  <a:lnTo>
                    <a:pt x="291903" y="5079"/>
                  </a:lnTo>
                  <a:lnTo>
                    <a:pt x="286853" y="0"/>
                  </a:lnTo>
                  <a:close/>
                </a:path>
              </a:pathLst>
            </a:custGeom>
            <a:solidFill>
              <a:srgbClr val="009EF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3E9BCDF-56BF-1EFB-FF80-2088DD4C7CEA}"/>
                </a:ext>
              </a:extLst>
            </p:cNvPr>
            <p:cNvSpPr txBox="1"/>
            <p:nvPr/>
          </p:nvSpPr>
          <p:spPr>
            <a:xfrm>
              <a:off x="6647655" y="615013"/>
              <a:ext cx="273050" cy="3479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5715" algn="ctr">
                <a:lnSpc>
                  <a:spcPts val="1270"/>
                </a:lnSpc>
                <a:spcBef>
                  <a:spcPts val="100"/>
                </a:spcBef>
              </a:pPr>
              <a:r>
                <a:rPr lang="en-US" sz="1200" dirty="0">
                  <a:solidFill>
                    <a:srgbClr val="00A0F0"/>
                  </a:solidFill>
                  <a:cs typeface="Source Sans Pro"/>
                </a:rPr>
                <a:t>120</a:t>
              </a:r>
              <a:endParaRPr sz="1200" dirty="0">
                <a:cs typeface="Source Sans Pro"/>
              </a:endParaRPr>
            </a:p>
            <a:p>
              <a:pPr algn="ctr">
                <a:lnSpc>
                  <a:spcPts val="1270"/>
                </a:lnSpc>
              </a:pPr>
              <a:r>
                <a:rPr sz="1200" dirty="0">
                  <a:solidFill>
                    <a:srgbClr val="00A0F0"/>
                  </a:solidFill>
                  <a:cs typeface="Source Sans Pro"/>
                </a:rPr>
                <a:t>min</a:t>
              </a:r>
              <a:endParaRPr sz="1200" dirty="0">
                <a:cs typeface="Source Sans Pro"/>
              </a:endParaRPr>
            </a:p>
          </p:txBody>
        </p:sp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39D57C07-BBF0-2E55-2BB5-92AA208A69C5}"/>
              </a:ext>
            </a:extLst>
          </p:cNvPr>
          <p:cNvSpPr txBox="1"/>
          <p:nvPr/>
        </p:nvSpPr>
        <p:spPr>
          <a:xfrm>
            <a:off x="69176" y="672698"/>
            <a:ext cx="1187876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buNone/>
            </a:pPr>
            <a:r>
              <a:rPr lang="en-US" sz="3600" b="1" dirty="0">
                <a:solidFill>
                  <a:schemeClr val="bg1"/>
                </a:solidFill>
                <a:cs typeface="Source Sans Pro Light"/>
              </a:rPr>
              <a:t>Week 7: Deploying </a:t>
            </a:r>
            <a:r>
              <a:rPr lang="en-US" sz="3600" b="1" dirty="0" err="1">
                <a:solidFill>
                  <a:schemeClr val="bg1"/>
                </a:solidFill>
                <a:cs typeface="Source Sans Pro Light"/>
              </a:rPr>
              <a:t>LoRA</a:t>
            </a:r>
            <a:r>
              <a:rPr lang="en-US" sz="3600" b="1" dirty="0">
                <a:solidFill>
                  <a:schemeClr val="bg1"/>
                </a:solidFill>
                <a:cs typeface="Source Sans Pro Light"/>
              </a:rPr>
              <a:t> Models </a:t>
            </a:r>
            <a:r>
              <a:rPr lang="en-US" sz="3600" b="1" i="1" dirty="0">
                <a:solidFill>
                  <a:schemeClr val="bg1"/>
                </a:solidFill>
              </a:rPr>
              <a:t> (15</a:t>
            </a:r>
            <a:r>
              <a:rPr lang="en-US" sz="3600" b="1" i="1" baseline="30000" dirty="0">
                <a:solidFill>
                  <a:schemeClr val="bg1"/>
                </a:solidFill>
              </a:rPr>
              <a:t>th</a:t>
            </a:r>
            <a:r>
              <a:rPr lang="en-US" sz="3600" b="1" i="1" dirty="0">
                <a:solidFill>
                  <a:schemeClr val="bg1"/>
                </a:solidFill>
              </a:rPr>
              <a:t> Oct 2025)</a:t>
            </a:r>
            <a:endParaRPr lang="en-US" sz="3600" b="1" dirty="0">
              <a:solidFill>
                <a:schemeClr val="bg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4B04BDF-0821-F4FE-D748-9F6C2B5471A0}"/>
              </a:ext>
            </a:extLst>
          </p:cNvPr>
          <p:cNvGrpSpPr/>
          <p:nvPr/>
        </p:nvGrpSpPr>
        <p:grpSpPr>
          <a:xfrm>
            <a:off x="-1" y="5110316"/>
            <a:ext cx="13083020" cy="828000"/>
            <a:chOff x="-1" y="546100"/>
            <a:chExt cx="3942557" cy="828000"/>
          </a:xfrm>
          <a:solidFill>
            <a:srgbClr val="00B050"/>
          </a:solidFill>
        </p:grpSpPr>
        <p:sp>
          <p:nvSpPr>
            <p:cNvPr id="7" name="object 25">
              <a:extLst>
                <a:ext uri="{FF2B5EF4-FFF2-40B4-BE49-F238E27FC236}">
                  <a16:creationId xmlns:a16="http://schemas.microsoft.com/office/drawing/2014/main" id="{D8D98A50-85AC-5AEE-A741-42D0F00EB89E}"/>
                </a:ext>
              </a:extLst>
            </p:cNvPr>
            <p:cNvSpPr/>
            <p:nvPr/>
          </p:nvSpPr>
          <p:spPr>
            <a:xfrm>
              <a:off x="-1" y="546100"/>
              <a:ext cx="3256757" cy="828000"/>
            </a:xfrm>
            <a:custGeom>
              <a:avLst/>
              <a:gdLst/>
              <a:ahLst/>
              <a:cxnLst/>
              <a:rect l="l" t="t" r="r" b="b"/>
              <a:pathLst>
                <a:path w="1955164" h="437514">
                  <a:moveTo>
                    <a:pt x="1736031" y="0"/>
                  </a:moveTo>
                  <a:lnTo>
                    <a:pt x="0" y="0"/>
                  </a:lnTo>
                  <a:lnTo>
                    <a:pt x="0" y="437153"/>
                  </a:lnTo>
                  <a:lnTo>
                    <a:pt x="1736031" y="437153"/>
                  </a:lnTo>
                  <a:lnTo>
                    <a:pt x="1786148" y="431380"/>
                  </a:lnTo>
                  <a:lnTo>
                    <a:pt x="1832155" y="414936"/>
                  </a:lnTo>
                  <a:lnTo>
                    <a:pt x="1872739" y="389134"/>
                  </a:lnTo>
                  <a:lnTo>
                    <a:pt x="1906588" y="355285"/>
                  </a:lnTo>
                  <a:lnTo>
                    <a:pt x="1932391" y="314701"/>
                  </a:lnTo>
                  <a:lnTo>
                    <a:pt x="1948834" y="268694"/>
                  </a:lnTo>
                  <a:lnTo>
                    <a:pt x="1954607" y="218577"/>
                  </a:lnTo>
                  <a:lnTo>
                    <a:pt x="1948834" y="168459"/>
                  </a:lnTo>
                  <a:lnTo>
                    <a:pt x="1932391" y="122452"/>
                  </a:lnTo>
                  <a:lnTo>
                    <a:pt x="1906588" y="81868"/>
                  </a:lnTo>
                  <a:lnTo>
                    <a:pt x="1872739" y="48018"/>
                  </a:lnTo>
                  <a:lnTo>
                    <a:pt x="1832155" y="22216"/>
                  </a:lnTo>
                  <a:lnTo>
                    <a:pt x="1786148" y="5772"/>
                  </a:lnTo>
                  <a:lnTo>
                    <a:pt x="173603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25">
              <a:extLst>
                <a:ext uri="{FF2B5EF4-FFF2-40B4-BE49-F238E27FC236}">
                  <a16:creationId xmlns:a16="http://schemas.microsoft.com/office/drawing/2014/main" id="{B67E32B1-088E-3A10-409B-FCD98D966B84}"/>
                </a:ext>
              </a:extLst>
            </p:cNvPr>
            <p:cNvSpPr/>
            <p:nvPr/>
          </p:nvSpPr>
          <p:spPr>
            <a:xfrm>
              <a:off x="685799" y="546100"/>
              <a:ext cx="3256757" cy="828000"/>
            </a:xfrm>
            <a:custGeom>
              <a:avLst/>
              <a:gdLst/>
              <a:ahLst/>
              <a:cxnLst/>
              <a:rect l="l" t="t" r="r" b="b"/>
              <a:pathLst>
                <a:path w="1955164" h="437514">
                  <a:moveTo>
                    <a:pt x="1736031" y="0"/>
                  </a:moveTo>
                  <a:lnTo>
                    <a:pt x="0" y="0"/>
                  </a:lnTo>
                  <a:lnTo>
                    <a:pt x="0" y="437153"/>
                  </a:lnTo>
                  <a:lnTo>
                    <a:pt x="1736031" y="437153"/>
                  </a:lnTo>
                  <a:lnTo>
                    <a:pt x="1786148" y="431380"/>
                  </a:lnTo>
                  <a:lnTo>
                    <a:pt x="1832155" y="414936"/>
                  </a:lnTo>
                  <a:lnTo>
                    <a:pt x="1872739" y="389134"/>
                  </a:lnTo>
                  <a:lnTo>
                    <a:pt x="1906588" y="355285"/>
                  </a:lnTo>
                  <a:lnTo>
                    <a:pt x="1932391" y="314701"/>
                  </a:lnTo>
                  <a:lnTo>
                    <a:pt x="1948834" y="268694"/>
                  </a:lnTo>
                  <a:lnTo>
                    <a:pt x="1954607" y="218577"/>
                  </a:lnTo>
                  <a:lnTo>
                    <a:pt x="1948834" y="168459"/>
                  </a:lnTo>
                  <a:lnTo>
                    <a:pt x="1932391" y="122452"/>
                  </a:lnTo>
                  <a:lnTo>
                    <a:pt x="1906588" y="81868"/>
                  </a:lnTo>
                  <a:lnTo>
                    <a:pt x="1872739" y="48018"/>
                  </a:lnTo>
                  <a:lnTo>
                    <a:pt x="1832155" y="22216"/>
                  </a:lnTo>
                  <a:lnTo>
                    <a:pt x="1786148" y="5772"/>
                  </a:lnTo>
                  <a:lnTo>
                    <a:pt x="173603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B60B43A-B2D1-F48B-5ABA-E3BFDCAB0DC8}"/>
              </a:ext>
            </a:extLst>
          </p:cNvPr>
          <p:cNvGrpSpPr/>
          <p:nvPr/>
        </p:nvGrpSpPr>
        <p:grpSpPr>
          <a:xfrm>
            <a:off x="13696156" y="5262716"/>
            <a:ext cx="469900" cy="541020"/>
            <a:chOff x="6546338" y="509979"/>
            <a:chExt cx="469900" cy="541020"/>
          </a:xfrm>
        </p:grpSpPr>
        <p:sp>
          <p:nvSpPr>
            <p:cNvPr id="10" name="object 3">
              <a:extLst>
                <a:ext uri="{FF2B5EF4-FFF2-40B4-BE49-F238E27FC236}">
                  <a16:creationId xmlns:a16="http://schemas.microsoft.com/office/drawing/2014/main" id="{0D077E8C-A000-5AA9-8B9D-CD1921FF550B}"/>
                </a:ext>
              </a:extLst>
            </p:cNvPr>
            <p:cNvSpPr/>
            <p:nvPr/>
          </p:nvSpPr>
          <p:spPr>
            <a:xfrm>
              <a:off x="6546338" y="509979"/>
              <a:ext cx="469900" cy="541020"/>
            </a:xfrm>
            <a:custGeom>
              <a:avLst/>
              <a:gdLst/>
              <a:ahLst/>
              <a:cxnLst/>
              <a:rect l="l" t="t" r="r" b="b"/>
              <a:pathLst>
                <a:path w="469900" h="541019">
                  <a:moveTo>
                    <a:pt x="264398" y="40640"/>
                  </a:moveTo>
                  <a:lnTo>
                    <a:pt x="200415" y="40640"/>
                  </a:lnTo>
                  <a:lnTo>
                    <a:pt x="204646" y="41910"/>
                  </a:lnTo>
                  <a:lnTo>
                    <a:pt x="204646" y="68579"/>
                  </a:lnTo>
                  <a:lnTo>
                    <a:pt x="202737" y="68579"/>
                  </a:lnTo>
                  <a:lnTo>
                    <a:pt x="195545" y="69850"/>
                  </a:lnTo>
                  <a:lnTo>
                    <a:pt x="154568" y="80010"/>
                  </a:lnTo>
                  <a:lnTo>
                    <a:pt x="102891" y="106679"/>
                  </a:lnTo>
                  <a:lnTo>
                    <a:pt x="63599" y="140970"/>
                  </a:lnTo>
                  <a:lnTo>
                    <a:pt x="36632" y="175260"/>
                  </a:lnTo>
                  <a:lnTo>
                    <a:pt x="16216" y="215900"/>
                  </a:lnTo>
                  <a:lnTo>
                    <a:pt x="3740" y="260350"/>
                  </a:lnTo>
                  <a:lnTo>
                    <a:pt x="0" y="316229"/>
                  </a:lnTo>
                  <a:lnTo>
                    <a:pt x="1402" y="332740"/>
                  </a:lnTo>
                  <a:lnTo>
                    <a:pt x="12230" y="381000"/>
                  </a:lnTo>
                  <a:lnTo>
                    <a:pt x="40449" y="438150"/>
                  </a:lnTo>
                  <a:lnTo>
                    <a:pt x="94865" y="495300"/>
                  </a:lnTo>
                  <a:lnTo>
                    <a:pt x="133098" y="518160"/>
                  </a:lnTo>
                  <a:lnTo>
                    <a:pt x="175178" y="533400"/>
                  </a:lnTo>
                  <a:lnTo>
                    <a:pt x="221053" y="541020"/>
                  </a:lnTo>
                  <a:lnTo>
                    <a:pt x="253565" y="541020"/>
                  </a:lnTo>
                  <a:lnTo>
                    <a:pt x="285776" y="535940"/>
                  </a:lnTo>
                  <a:lnTo>
                    <a:pt x="314210" y="527050"/>
                  </a:lnTo>
                  <a:lnTo>
                    <a:pt x="340772" y="515620"/>
                  </a:lnTo>
                  <a:lnTo>
                    <a:pt x="365444" y="501650"/>
                  </a:lnTo>
                  <a:lnTo>
                    <a:pt x="214496" y="501650"/>
                  </a:lnTo>
                  <a:lnTo>
                    <a:pt x="197841" y="499110"/>
                  </a:lnTo>
                  <a:lnTo>
                    <a:pt x="189695" y="496570"/>
                  </a:lnTo>
                  <a:lnTo>
                    <a:pt x="186820" y="496570"/>
                  </a:lnTo>
                  <a:lnTo>
                    <a:pt x="180556" y="495300"/>
                  </a:lnTo>
                  <a:lnTo>
                    <a:pt x="176187" y="494029"/>
                  </a:lnTo>
                  <a:lnTo>
                    <a:pt x="171631" y="491490"/>
                  </a:lnTo>
                  <a:lnTo>
                    <a:pt x="167137" y="490220"/>
                  </a:lnTo>
                  <a:lnTo>
                    <a:pt x="159492" y="487679"/>
                  </a:lnTo>
                  <a:lnTo>
                    <a:pt x="155827" y="486410"/>
                  </a:lnTo>
                  <a:lnTo>
                    <a:pt x="151735" y="483870"/>
                  </a:lnTo>
                  <a:lnTo>
                    <a:pt x="148358" y="482600"/>
                  </a:lnTo>
                  <a:lnTo>
                    <a:pt x="146349" y="481329"/>
                  </a:lnTo>
                  <a:lnTo>
                    <a:pt x="138717" y="477520"/>
                  </a:lnTo>
                  <a:lnTo>
                    <a:pt x="133206" y="473710"/>
                  </a:lnTo>
                  <a:lnTo>
                    <a:pt x="127808" y="471170"/>
                  </a:lnTo>
                  <a:lnTo>
                    <a:pt x="127846" y="469900"/>
                  </a:lnTo>
                  <a:lnTo>
                    <a:pt x="122799" y="467360"/>
                  </a:lnTo>
                  <a:lnTo>
                    <a:pt x="120175" y="464820"/>
                  </a:lnTo>
                  <a:lnTo>
                    <a:pt x="119486" y="464820"/>
                  </a:lnTo>
                  <a:lnTo>
                    <a:pt x="118656" y="463550"/>
                  </a:lnTo>
                  <a:lnTo>
                    <a:pt x="112066" y="458470"/>
                  </a:lnTo>
                  <a:lnTo>
                    <a:pt x="104020" y="452120"/>
                  </a:lnTo>
                  <a:lnTo>
                    <a:pt x="103806" y="452120"/>
                  </a:lnTo>
                  <a:lnTo>
                    <a:pt x="118029" y="438150"/>
                  </a:lnTo>
                  <a:lnTo>
                    <a:pt x="118054" y="435610"/>
                  </a:lnTo>
                  <a:lnTo>
                    <a:pt x="87400" y="435610"/>
                  </a:lnTo>
                  <a:lnTo>
                    <a:pt x="84702" y="431800"/>
                  </a:lnTo>
                  <a:lnTo>
                    <a:pt x="82165" y="429260"/>
                  </a:lnTo>
                  <a:lnTo>
                    <a:pt x="79693" y="425450"/>
                  </a:lnTo>
                  <a:lnTo>
                    <a:pt x="63277" y="401320"/>
                  </a:lnTo>
                  <a:lnTo>
                    <a:pt x="50973" y="374650"/>
                  </a:lnTo>
                  <a:lnTo>
                    <a:pt x="42747" y="345440"/>
                  </a:lnTo>
                  <a:lnTo>
                    <a:pt x="38569" y="314960"/>
                  </a:lnTo>
                  <a:lnTo>
                    <a:pt x="56708" y="314960"/>
                  </a:lnTo>
                  <a:lnTo>
                    <a:pt x="57976" y="313690"/>
                  </a:lnTo>
                  <a:lnTo>
                    <a:pt x="60084" y="313690"/>
                  </a:lnTo>
                  <a:lnTo>
                    <a:pt x="61114" y="311150"/>
                  </a:lnTo>
                  <a:lnTo>
                    <a:pt x="61127" y="294640"/>
                  </a:lnTo>
                  <a:lnTo>
                    <a:pt x="58528" y="292100"/>
                  </a:lnTo>
                  <a:lnTo>
                    <a:pt x="38606" y="292100"/>
                  </a:lnTo>
                  <a:lnTo>
                    <a:pt x="39171" y="287020"/>
                  </a:lnTo>
                  <a:lnTo>
                    <a:pt x="46590" y="247650"/>
                  </a:lnTo>
                  <a:lnTo>
                    <a:pt x="47105" y="245110"/>
                  </a:lnTo>
                  <a:lnTo>
                    <a:pt x="47708" y="243840"/>
                  </a:lnTo>
                  <a:lnTo>
                    <a:pt x="48272" y="241300"/>
                  </a:lnTo>
                  <a:lnTo>
                    <a:pt x="50934" y="241300"/>
                  </a:lnTo>
                  <a:lnTo>
                    <a:pt x="51825" y="238760"/>
                  </a:lnTo>
                  <a:lnTo>
                    <a:pt x="51047" y="233679"/>
                  </a:lnTo>
                  <a:lnTo>
                    <a:pt x="51875" y="231140"/>
                  </a:lnTo>
                  <a:lnTo>
                    <a:pt x="52679" y="229870"/>
                  </a:lnTo>
                  <a:lnTo>
                    <a:pt x="53607" y="227329"/>
                  </a:lnTo>
                  <a:lnTo>
                    <a:pt x="58600" y="215900"/>
                  </a:lnTo>
                  <a:lnTo>
                    <a:pt x="64229" y="205740"/>
                  </a:lnTo>
                  <a:lnTo>
                    <a:pt x="70519" y="194310"/>
                  </a:lnTo>
                  <a:lnTo>
                    <a:pt x="77558" y="185420"/>
                  </a:lnTo>
                  <a:lnTo>
                    <a:pt x="79529" y="182879"/>
                  </a:lnTo>
                  <a:lnTo>
                    <a:pt x="81877" y="179070"/>
                  </a:lnTo>
                  <a:lnTo>
                    <a:pt x="83484" y="177800"/>
                  </a:lnTo>
                  <a:lnTo>
                    <a:pt x="85140" y="175260"/>
                  </a:lnTo>
                  <a:lnTo>
                    <a:pt x="87927" y="171450"/>
                  </a:lnTo>
                  <a:lnTo>
                    <a:pt x="118268" y="171450"/>
                  </a:lnTo>
                  <a:lnTo>
                    <a:pt x="117026" y="168910"/>
                  </a:lnTo>
                  <a:lnTo>
                    <a:pt x="116687" y="167640"/>
                  </a:lnTo>
                  <a:lnTo>
                    <a:pt x="116235" y="167640"/>
                  </a:lnTo>
                  <a:lnTo>
                    <a:pt x="112092" y="162560"/>
                  </a:lnTo>
                  <a:lnTo>
                    <a:pt x="108439" y="158750"/>
                  </a:lnTo>
                  <a:lnTo>
                    <a:pt x="104459" y="154940"/>
                  </a:lnTo>
                  <a:lnTo>
                    <a:pt x="131045" y="134620"/>
                  </a:lnTo>
                  <a:lnTo>
                    <a:pt x="159591" y="120650"/>
                  </a:lnTo>
                  <a:lnTo>
                    <a:pt x="190224" y="110490"/>
                  </a:lnTo>
                  <a:lnTo>
                    <a:pt x="223010" y="105410"/>
                  </a:lnTo>
                  <a:lnTo>
                    <a:pt x="363418" y="105410"/>
                  </a:lnTo>
                  <a:lnTo>
                    <a:pt x="348332" y="95250"/>
                  </a:lnTo>
                  <a:lnTo>
                    <a:pt x="332485" y="87629"/>
                  </a:lnTo>
                  <a:lnTo>
                    <a:pt x="299228" y="74929"/>
                  </a:lnTo>
                  <a:lnTo>
                    <a:pt x="282007" y="71120"/>
                  </a:lnTo>
                  <a:lnTo>
                    <a:pt x="264398" y="68579"/>
                  </a:lnTo>
                  <a:lnTo>
                    <a:pt x="264398" y="40640"/>
                  </a:lnTo>
                  <a:close/>
                </a:path>
                <a:path w="469900" h="541019">
                  <a:moveTo>
                    <a:pt x="234898" y="478790"/>
                  </a:moveTo>
                  <a:lnTo>
                    <a:pt x="228006" y="478790"/>
                  </a:lnTo>
                  <a:lnTo>
                    <a:pt x="226149" y="480060"/>
                  </a:lnTo>
                  <a:lnTo>
                    <a:pt x="224793" y="481329"/>
                  </a:lnTo>
                  <a:lnTo>
                    <a:pt x="223575" y="482600"/>
                  </a:lnTo>
                  <a:lnTo>
                    <a:pt x="223022" y="483870"/>
                  </a:lnTo>
                  <a:lnTo>
                    <a:pt x="223010" y="501650"/>
                  </a:lnTo>
                  <a:lnTo>
                    <a:pt x="245192" y="501650"/>
                  </a:lnTo>
                  <a:lnTo>
                    <a:pt x="245460" y="494029"/>
                  </a:lnTo>
                  <a:lnTo>
                    <a:pt x="245593" y="482600"/>
                  </a:lnTo>
                  <a:lnTo>
                    <a:pt x="242945" y="480060"/>
                  </a:lnTo>
                  <a:lnTo>
                    <a:pt x="234898" y="478790"/>
                  </a:lnTo>
                  <a:close/>
                </a:path>
                <a:path w="469900" h="541019">
                  <a:moveTo>
                    <a:pt x="366955" y="422910"/>
                  </a:moveTo>
                  <a:lnTo>
                    <a:pt x="363228" y="422910"/>
                  </a:lnTo>
                  <a:lnTo>
                    <a:pt x="355922" y="429260"/>
                  </a:lnTo>
                  <a:lnTo>
                    <a:pt x="352621" y="433070"/>
                  </a:lnTo>
                  <a:lnTo>
                    <a:pt x="351666" y="434340"/>
                  </a:lnTo>
                  <a:lnTo>
                    <a:pt x="351541" y="435610"/>
                  </a:lnTo>
                  <a:lnTo>
                    <a:pt x="351491" y="438150"/>
                  </a:lnTo>
                  <a:lnTo>
                    <a:pt x="352521" y="439420"/>
                  </a:lnTo>
                  <a:lnTo>
                    <a:pt x="364847" y="452120"/>
                  </a:lnTo>
                  <a:lnTo>
                    <a:pt x="364220" y="453390"/>
                  </a:lnTo>
                  <a:lnTo>
                    <a:pt x="337520" y="472440"/>
                  </a:lnTo>
                  <a:lnTo>
                    <a:pt x="308852" y="487679"/>
                  </a:lnTo>
                  <a:lnTo>
                    <a:pt x="278111" y="497840"/>
                  </a:lnTo>
                  <a:lnTo>
                    <a:pt x="245192" y="501650"/>
                  </a:lnTo>
                  <a:lnTo>
                    <a:pt x="365444" y="501650"/>
                  </a:lnTo>
                  <a:lnTo>
                    <a:pt x="388208" y="483870"/>
                  </a:lnTo>
                  <a:lnTo>
                    <a:pt x="389099" y="482600"/>
                  </a:lnTo>
                  <a:lnTo>
                    <a:pt x="390016" y="482600"/>
                  </a:lnTo>
                  <a:lnTo>
                    <a:pt x="390895" y="481329"/>
                  </a:lnTo>
                  <a:lnTo>
                    <a:pt x="400658" y="472440"/>
                  </a:lnTo>
                  <a:lnTo>
                    <a:pt x="409821" y="462279"/>
                  </a:lnTo>
                  <a:lnTo>
                    <a:pt x="418387" y="452120"/>
                  </a:lnTo>
                  <a:lnTo>
                    <a:pt x="426357" y="441960"/>
                  </a:lnTo>
                  <a:lnTo>
                    <a:pt x="426219" y="441960"/>
                  </a:lnTo>
                  <a:lnTo>
                    <a:pt x="429289" y="436879"/>
                  </a:lnTo>
                  <a:lnTo>
                    <a:pt x="380689" y="436879"/>
                  </a:lnTo>
                  <a:lnTo>
                    <a:pt x="377350" y="433070"/>
                  </a:lnTo>
                  <a:lnTo>
                    <a:pt x="374249" y="429260"/>
                  </a:lnTo>
                  <a:lnTo>
                    <a:pt x="366955" y="422910"/>
                  </a:lnTo>
                  <a:close/>
                </a:path>
                <a:path w="469900" h="541019">
                  <a:moveTo>
                    <a:pt x="454837" y="220979"/>
                  </a:moveTo>
                  <a:lnTo>
                    <a:pt x="413340" y="220979"/>
                  </a:lnTo>
                  <a:lnTo>
                    <a:pt x="414293" y="223520"/>
                  </a:lnTo>
                  <a:lnTo>
                    <a:pt x="416516" y="228600"/>
                  </a:lnTo>
                  <a:lnTo>
                    <a:pt x="417645" y="232410"/>
                  </a:lnTo>
                  <a:lnTo>
                    <a:pt x="418586" y="234950"/>
                  </a:lnTo>
                  <a:lnTo>
                    <a:pt x="420168" y="238760"/>
                  </a:lnTo>
                  <a:lnTo>
                    <a:pt x="420734" y="240029"/>
                  </a:lnTo>
                  <a:lnTo>
                    <a:pt x="422039" y="245110"/>
                  </a:lnTo>
                  <a:lnTo>
                    <a:pt x="423093" y="247650"/>
                  </a:lnTo>
                  <a:lnTo>
                    <a:pt x="423884" y="251460"/>
                  </a:lnTo>
                  <a:lnTo>
                    <a:pt x="424587" y="254000"/>
                  </a:lnTo>
                  <a:lnTo>
                    <a:pt x="425504" y="256540"/>
                  </a:lnTo>
                  <a:lnTo>
                    <a:pt x="426583" y="261620"/>
                  </a:lnTo>
                  <a:lnTo>
                    <a:pt x="426871" y="262890"/>
                  </a:lnTo>
                  <a:lnTo>
                    <a:pt x="427449" y="266700"/>
                  </a:lnTo>
                  <a:lnTo>
                    <a:pt x="428026" y="269240"/>
                  </a:lnTo>
                  <a:lnTo>
                    <a:pt x="429030" y="275590"/>
                  </a:lnTo>
                  <a:lnTo>
                    <a:pt x="429382" y="279400"/>
                  </a:lnTo>
                  <a:lnTo>
                    <a:pt x="430914" y="293370"/>
                  </a:lnTo>
                  <a:lnTo>
                    <a:pt x="411821" y="293370"/>
                  </a:lnTo>
                  <a:lnTo>
                    <a:pt x="409335" y="294640"/>
                  </a:lnTo>
                  <a:lnTo>
                    <a:pt x="408243" y="297179"/>
                  </a:lnTo>
                  <a:lnTo>
                    <a:pt x="408055" y="298450"/>
                  </a:lnTo>
                  <a:lnTo>
                    <a:pt x="407966" y="308610"/>
                  </a:lnTo>
                  <a:lnTo>
                    <a:pt x="408092" y="312420"/>
                  </a:lnTo>
                  <a:lnTo>
                    <a:pt x="410703" y="314960"/>
                  </a:lnTo>
                  <a:lnTo>
                    <a:pt x="430675" y="314960"/>
                  </a:lnTo>
                  <a:lnTo>
                    <a:pt x="430650" y="316229"/>
                  </a:lnTo>
                  <a:lnTo>
                    <a:pt x="425669" y="349250"/>
                  </a:lnTo>
                  <a:lnTo>
                    <a:pt x="415742" y="381000"/>
                  </a:lnTo>
                  <a:lnTo>
                    <a:pt x="400813" y="410210"/>
                  </a:lnTo>
                  <a:lnTo>
                    <a:pt x="380864" y="436879"/>
                  </a:lnTo>
                  <a:lnTo>
                    <a:pt x="429289" y="436879"/>
                  </a:lnTo>
                  <a:lnTo>
                    <a:pt x="443871" y="412750"/>
                  </a:lnTo>
                  <a:lnTo>
                    <a:pt x="456927" y="381000"/>
                  </a:lnTo>
                  <a:lnTo>
                    <a:pt x="465411" y="349250"/>
                  </a:lnTo>
                  <a:lnTo>
                    <a:pt x="469350" y="314960"/>
                  </a:lnTo>
                  <a:lnTo>
                    <a:pt x="469268" y="292100"/>
                  </a:lnTo>
                  <a:lnTo>
                    <a:pt x="467978" y="275590"/>
                  </a:lnTo>
                  <a:lnTo>
                    <a:pt x="464929" y="256540"/>
                  </a:lnTo>
                  <a:lnTo>
                    <a:pt x="460363" y="237490"/>
                  </a:lnTo>
                  <a:lnTo>
                    <a:pt x="456395" y="224790"/>
                  </a:lnTo>
                  <a:lnTo>
                    <a:pt x="454837" y="220979"/>
                  </a:lnTo>
                  <a:close/>
                </a:path>
                <a:path w="469900" h="541019">
                  <a:moveTo>
                    <a:pt x="105941" y="421640"/>
                  </a:moveTo>
                  <a:lnTo>
                    <a:pt x="103254" y="421640"/>
                  </a:lnTo>
                  <a:lnTo>
                    <a:pt x="100807" y="422910"/>
                  </a:lnTo>
                  <a:lnTo>
                    <a:pt x="99388" y="422910"/>
                  </a:lnTo>
                  <a:lnTo>
                    <a:pt x="95008" y="427990"/>
                  </a:lnTo>
                  <a:lnTo>
                    <a:pt x="91379" y="431800"/>
                  </a:lnTo>
                  <a:lnTo>
                    <a:pt x="87601" y="435610"/>
                  </a:lnTo>
                  <a:lnTo>
                    <a:pt x="118054" y="435610"/>
                  </a:lnTo>
                  <a:lnTo>
                    <a:pt x="118067" y="434340"/>
                  </a:lnTo>
                  <a:lnTo>
                    <a:pt x="111840" y="427990"/>
                  </a:lnTo>
                  <a:lnTo>
                    <a:pt x="110020" y="426720"/>
                  </a:lnTo>
                  <a:lnTo>
                    <a:pt x="105941" y="421640"/>
                  </a:lnTo>
                  <a:close/>
                </a:path>
                <a:path w="469900" h="541019">
                  <a:moveTo>
                    <a:pt x="429018" y="171450"/>
                  </a:moveTo>
                  <a:lnTo>
                    <a:pt x="381278" y="171450"/>
                  </a:lnTo>
                  <a:lnTo>
                    <a:pt x="383966" y="175260"/>
                  </a:lnTo>
                  <a:lnTo>
                    <a:pt x="385911" y="177800"/>
                  </a:lnTo>
                  <a:lnTo>
                    <a:pt x="388886" y="181610"/>
                  </a:lnTo>
                  <a:lnTo>
                    <a:pt x="394690" y="189229"/>
                  </a:lnTo>
                  <a:lnTo>
                    <a:pt x="400072" y="196850"/>
                  </a:lnTo>
                  <a:lnTo>
                    <a:pt x="405033" y="205740"/>
                  </a:lnTo>
                  <a:lnTo>
                    <a:pt x="409574" y="213360"/>
                  </a:lnTo>
                  <a:lnTo>
                    <a:pt x="411130" y="217170"/>
                  </a:lnTo>
                  <a:lnTo>
                    <a:pt x="413376" y="222250"/>
                  </a:lnTo>
                  <a:lnTo>
                    <a:pt x="413340" y="220979"/>
                  </a:lnTo>
                  <a:lnTo>
                    <a:pt x="454837" y="220979"/>
                  </a:lnTo>
                  <a:lnTo>
                    <a:pt x="451720" y="213360"/>
                  </a:lnTo>
                  <a:lnTo>
                    <a:pt x="446414" y="200660"/>
                  </a:lnTo>
                  <a:lnTo>
                    <a:pt x="440554" y="189229"/>
                  </a:lnTo>
                  <a:lnTo>
                    <a:pt x="429018" y="171450"/>
                  </a:lnTo>
                  <a:close/>
                </a:path>
                <a:path w="469900" h="541019">
                  <a:moveTo>
                    <a:pt x="118268" y="171450"/>
                  </a:moveTo>
                  <a:lnTo>
                    <a:pt x="88128" y="171450"/>
                  </a:lnTo>
                  <a:lnTo>
                    <a:pt x="91191" y="175260"/>
                  </a:lnTo>
                  <a:lnTo>
                    <a:pt x="94053" y="177800"/>
                  </a:lnTo>
                  <a:lnTo>
                    <a:pt x="98396" y="182879"/>
                  </a:lnTo>
                  <a:lnTo>
                    <a:pt x="99225" y="182879"/>
                  </a:lnTo>
                  <a:lnTo>
                    <a:pt x="102816" y="186690"/>
                  </a:lnTo>
                  <a:lnTo>
                    <a:pt x="106191" y="185420"/>
                  </a:lnTo>
                  <a:lnTo>
                    <a:pt x="117477" y="173990"/>
                  </a:lnTo>
                  <a:lnTo>
                    <a:pt x="118268" y="171450"/>
                  </a:lnTo>
                  <a:close/>
                </a:path>
                <a:path w="469900" h="541019">
                  <a:moveTo>
                    <a:pt x="363418" y="105410"/>
                  </a:moveTo>
                  <a:lnTo>
                    <a:pt x="246296" y="105410"/>
                  </a:lnTo>
                  <a:lnTo>
                    <a:pt x="279022" y="110490"/>
                  </a:lnTo>
                  <a:lnTo>
                    <a:pt x="309642" y="120650"/>
                  </a:lnTo>
                  <a:lnTo>
                    <a:pt x="338242" y="134620"/>
                  </a:lnTo>
                  <a:lnTo>
                    <a:pt x="364909" y="154940"/>
                  </a:lnTo>
                  <a:lnTo>
                    <a:pt x="364119" y="156210"/>
                  </a:lnTo>
                  <a:lnTo>
                    <a:pt x="365223" y="156210"/>
                  </a:lnTo>
                  <a:lnTo>
                    <a:pt x="355633" y="165100"/>
                  </a:lnTo>
                  <a:lnTo>
                    <a:pt x="354680" y="166370"/>
                  </a:lnTo>
                  <a:lnTo>
                    <a:pt x="352408" y="168910"/>
                  </a:lnTo>
                  <a:lnTo>
                    <a:pt x="351779" y="171450"/>
                  </a:lnTo>
                  <a:lnTo>
                    <a:pt x="351879" y="172720"/>
                  </a:lnTo>
                  <a:lnTo>
                    <a:pt x="352231" y="173990"/>
                  </a:lnTo>
                  <a:lnTo>
                    <a:pt x="353123" y="175260"/>
                  </a:lnTo>
                  <a:lnTo>
                    <a:pt x="356323" y="179070"/>
                  </a:lnTo>
                  <a:lnTo>
                    <a:pt x="358106" y="180340"/>
                  </a:lnTo>
                  <a:lnTo>
                    <a:pt x="363554" y="185420"/>
                  </a:lnTo>
                  <a:lnTo>
                    <a:pt x="367333" y="185420"/>
                  </a:lnTo>
                  <a:lnTo>
                    <a:pt x="372781" y="180340"/>
                  </a:lnTo>
                  <a:lnTo>
                    <a:pt x="377777" y="175260"/>
                  </a:lnTo>
                  <a:lnTo>
                    <a:pt x="381278" y="171450"/>
                  </a:lnTo>
                  <a:lnTo>
                    <a:pt x="429018" y="171450"/>
                  </a:lnTo>
                  <a:lnTo>
                    <a:pt x="417406" y="153670"/>
                  </a:lnTo>
                  <a:lnTo>
                    <a:pt x="434303" y="135890"/>
                  </a:lnTo>
                  <a:lnTo>
                    <a:pt x="457170" y="135890"/>
                  </a:lnTo>
                  <a:lnTo>
                    <a:pt x="460789" y="132079"/>
                  </a:lnTo>
                  <a:lnTo>
                    <a:pt x="460614" y="127000"/>
                  </a:lnTo>
                  <a:lnTo>
                    <a:pt x="391234" y="127000"/>
                  </a:lnTo>
                  <a:lnTo>
                    <a:pt x="377724" y="115570"/>
                  </a:lnTo>
                  <a:lnTo>
                    <a:pt x="363418" y="105410"/>
                  </a:lnTo>
                  <a:close/>
                </a:path>
                <a:path w="469900" h="541019">
                  <a:moveTo>
                    <a:pt x="457170" y="135890"/>
                  </a:moveTo>
                  <a:lnTo>
                    <a:pt x="434303" y="135890"/>
                  </a:lnTo>
                  <a:lnTo>
                    <a:pt x="434592" y="137160"/>
                  </a:lnTo>
                  <a:lnTo>
                    <a:pt x="434980" y="137160"/>
                  </a:lnTo>
                  <a:lnTo>
                    <a:pt x="441508" y="143510"/>
                  </a:lnTo>
                  <a:lnTo>
                    <a:pt x="449931" y="143510"/>
                  </a:lnTo>
                  <a:lnTo>
                    <a:pt x="457170" y="135890"/>
                  </a:lnTo>
                  <a:close/>
                </a:path>
                <a:path w="469900" h="541019">
                  <a:moveTo>
                    <a:pt x="246296" y="105410"/>
                  </a:moveTo>
                  <a:lnTo>
                    <a:pt x="223010" y="105410"/>
                  </a:lnTo>
                  <a:lnTo>
                    <a:pt x="223022" y="125729"/>
                  </a:lnTo>
                  <a:lnTo>
                    <a:pt x="225258" y="128270"/>
                  </a:lnTo>
                  <a:lnTo>
                    <a:pt x="243421" y="128270"/>
                  </a:lnTo>
                  <a:lnTo>
                    <a:pt x="246158" y="125729"/>
                  </a:lnTo>
                  <a:lnTo>
                    <a:pt x="246273" y="120650"/>
                  </a:lnTo>
                  <a:lnTo>
                    <a:pt x="246296" y="105410"/>
                  </a:lnTo>
                  <a:close/>
                </a:path>
                <a:path w="469900" h="541019">
                  <a:moveTo>
                    <a:pt x="416729" y="80010"/>
                  </a:moveTo>
                  <a:lnTo>
                    <a:pt x="408230" y="80010"/>
                  </a:lnTo>
                  <a:lnTo>
                    <a:pt x="397536" y="90170"/>
                  </a:lnTo>
                  <a:lnTo>
                    <a:pt x="397623" y="99060"/>
                  </a:lnTo>
                  <a:lnTo>
                    <a:pt x="404815" y="106679"/>
                  </a:lnTo>
                  <a:lnTo>
                    <a:pt x="406573" y="107950"/>
                  </a:lnTo>
                  <a:lnTo>
                    <a:pt x="408042" y="109220"/>
                  </a:lnTo>
                  <a:lnTo>
                    <a:pt x="391234" y="127000"/>
                  </a:lnTo>
                  <a:lnTo>
                    <a:pt x="460614" y="127000"/>
                  </a:lnTo>
                  <a:lnTo>
                    <a:pt x="460526" y="124460"/>
                  </a:lnTo>
                  <a:lnTo>
                    <a:pt x="438543" y="101600"/>
                  </a:lnTo>
                  <a:lnTo>
                    <a:pt x="430476" y="93979"/>
                  </a:lnTo>
                  <a:lnTo>
                    <a:pt x="416729" y="80010"/>
                  </a:lnTo>
                  <a:close/>
                </a:path>
                <a:path w="469900" h="541019">
                  <a:moveTo>
                    <a:pt x="286853" y="0"/>
                  </a:moveTo>
                  <a:lnTo>
                    <a:pt x="183422" y="0"/>
                  </a:lnTo>
                  <a:lnTo>
                    <a:pt x="178742" y="3810"/>
                  </a:lnTo>
                  <a:lnTo>
                    <a:pt x="174589" y="10160"/>
                  </a:lnTo>
                  <a:lnTo>
                    <a:pt x="173062" y="17779"/>
                  </a:lnTo>
                  <a:lnTo>
                    <a:pt x="174537" y="26670"/>
                  </a:lnTo>
                  <a:lnTo>
                    <a:pt x="178613" y="33020"/>
                  </a:lnTo>
                  <a:lnTo>
                    <a:pt x="184709" y="38100"/>
                  </a:lnTo>
                  <a:lnTo>
                    <a:pt x="192243" y="40640"/>
                  </a:lnTo>
                  <a:lnTo>
                    <a:pt x="273134" y="40640"/>
                  </a:lnTo>
                  <a:lnTo>
                    <a:pt x="283982" y="38100"/>
                  </a:lnTo>
                  <a:lnTo>
                    <a:pt x="291904" y="31750"/>
                  </a:lnTo>
                  <a:lnTo>
                    <a:pt x="295952" y="22860"/>
                  </a:lnTo>
                  <a:lnTo>
                    <a:pt x="295178" y="11429"/>
                  </a:lnTo>
                  <a:lnTo>
                    <a:pt x="291903" y="5079"/>
                  </a:lnTo>
                  <a:lnTo>
                    <a:pt x="286853" y="0"/>
                  </a:lnTo>
                  <a:close/>
                </a:path>
              </a:pathLst>
            </a:custGeom>
            <a:solidFill>
              <a:srgbClr val="009EF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5">
              <a:extLst>
                <a:ext uri="{FF2B5EF4-FFF2-40B4-BE49-F238E27FC236}">
                  <a16:creationId xmlns:a16="http://schemas.microsoft.com/office/drawing/2014/main" id="{9C091712-07E1-6A73-E614-9D5749238980}"/>
                </a:ext>
              </a:extLst>
            </p:cNvPr>
            <p:cNvSpPr txBox="1"/>
            <p:nvPr/>
          </p:nvSpPr>
          <p:spPr>
            <a:xfrm>
              <a:off x="6647655" y="615013"/>
              <a:ext cx="273050" cy="3479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5715" algn="ctr">
                <a:lnSpc>
                  <a:spcPts val="1270"/>
                </a:lnSpc>
                <a:spcBef>
                  <a:spcPts val="100"/>
                </a:spcBef>
              </a:pPr>
              <a:r>
                <a:rPr lang="en-US" sz="1200" dirty="0">
                  <a:solidFill>
                    <a:srgbClr val="00A0F0"/>
                  </a:solidFill>
                  <a:cs typeface="Source Sans Pro"/>
                </a:rPr>
                <a:t>120</a:t>
              </a:r>
              <a:endParaRPr sz="1200" dirty="0">
                <a:cs typeface="Source Sans Pro"/>
              </a:endParaRPr>
            </a:p>
            <a:p>
              <a:pPr algn="ctr">
                <a:lnSpc>
                  <a:spcPts val="1270"/>
                </a:lnSpc>
              </a:pPr>
              <a:r>
                <a:rPr sz="1200" dirty="0">
                  <a:solidFill>
                    <a:srgbClr val="00A0F0"/>
                  </a:solidFill>
                  <a:cs typeface="Source Sans Pro"/>
                </a:rPr>
                <a:t>min</a:t>
              </a:r>
              <a:endParaRPr sz="1200" dirty="0">
                <a:cs typeface="Source Sans Pro"/>
              </a:endParaRPr>
            </a:p>
          </p:txBody>
        </p:sp>
      </p:grpSp>
      <p:sp>
        <p:nvSpPr>
          <p:cNvPr id="26" name="object 9">
            <a:extLst>
              <a:ext uri="{FF2B5EF4-FFF2-40B4-BE49-F238E27FC236}">
                <a16:creationId xmlns:a16="http://schemas.microsoft.com/office/drawing/2014/main" id="{089182D9-2F24-3F09-64BD-4A2622FA1067}"/>
              </a:ext>
            </a:extLst>
          </p:cNvPr>
          <p:cNvSpPr txBox="1"/>
          <p:nvPr/>
        </p:nvSpPr>
        <p:spPr>
          <a:xfrm>
            <a:off x="76730" y="5258329"/>
            <a:ext cx="1310182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solidFill>
                  <a:srgbClr val="FFFFFF"/>
                </a:solidFill>
                <a:cs typeface="Source Sans Pro Light"/>
              </a:rPr>
              <a:t>Week 8: Advanced system prompts and chaining (22</a:t>
            </a:r>
            <a:r>
              <a:rPr lang="en-US" sz="3600" b="1" baseline="30000" dirty="0">
                <a:solidFill>
                  <a:srgbClr val="FFFFFF"/>
                </a:solidFill>
                <a:cs typeface="Source Sans Pro Light"/>
              </a:rPr>
              <a:t>nd</a:t>
            </a:r>
            <a:r>
              <a:rPr lang="en-US" sz="3600" b="1" dirty="0">
                <a:solidFill>
                  <a:srgbClr val="FFFFFF"/>
                </a:solidFill>
                <a:cs typeface="Source Sans Pro Light"/>
              </a:rPr>
              <a:t> Oct 2025)</a:t>
            </a:r>
            <a:endParaRPr lang="cs-CZ" sz="3600" b="1" dirty="0">
              <a:cs typeface="Source Sans Pro Ligh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FEB1043-A810-4B56-062B-F66858732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31098"/>
            <a:ext cx="10607135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effectLst/>
              </a:rPr>
              <a:t>Lecture: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</a:rPr>
              <a:t>Loading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effectLst/>
              </a:rPr>
              <a:t>LoRA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</a:rPr>
              <a:t> into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effectLst/>
              </a:rPr>
              <a:t>Chatbox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</a:rPr>
              <a:t> with an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effectLst/>
              </a:rPr>
              <a:t>Ollama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effectLst/>
              </a:rPr>
              <a:t>Modelfile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</a:rPr>
              <a:t>Setting model parameters (temperature,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effectLst/>
              </a:rPr>
              <a:t>top_p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</a:rPr>
              <a:t>, context length).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</a:rPr>
              <a:t>Updating the RAG index alongside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effectLst/>
              </a:rPr>
              <a:t>LoRA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</a:rPr>
              <a:t> updates.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effectLst/>
              </a:rPr>
              <a:t>Assignment: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</a:rPr>
              <a:t>Load updated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effectLst/>
              </a:rPr>
              <a:t>LoRA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</a:rPr>
              <a:t> and RAG index into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effectLst/>
              </a:rPr>
              <a:t>Chatbox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</a:rPr>
              <a:t>Test on fixed question set.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7D8A4F-4064-47CA-44BF-9A8275C7DEAD}"/>
              </a:ext>
            </a:extLst>
          </p:cNvPr>
          <p:cNvSpPr txBox="1"/>
          <p:nvPr/>
        </p:nvSpPr>
        <p:spPr>
          <a:xfrm>
            <a:off x="10419556" y="3226956"/>
            <a:ext cx="1044185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AI Check:</a:t>
            </a:r>
            <a:endParaRPr kumimoji="0" lang="en-US" altLang="en-US" sz="3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Record accuracy, hallucination count, latency.</a:t>
            </a: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5BD5F3C4-64F3-2D41-F30D-88C370B39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84419"/>
            <a:ext cx="10050879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effectLst/>
              </a:rPr>
              <a:t>Group Presentations: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effectLst/>
              </a:rPr>
              <a:t>LoRA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</a:rPr>
              <a:t> accuracy change since Week 5.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</a:rPr>
              <a:t>Examples of improved answers.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effectLst/>
              </a:rPr>
              <a:t>Lecture: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effectLst/>
              </a:rPr>
              <a:t>Advanced system prompts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</a:rPr>
              <a:t>: Adding formatting rules, answer styles, and safety instructions.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</a:rPr>
              <a:t>Prompt chaining: Combining system prompt with retrieved RAG content.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</a:rPr>
              <a:t>Testing prompt changes for consistency.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C2B0A4F3-FF33-2A38-6286-07D2C9533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9156" y="6344348"/>
            <a:ext cx="8127434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Assignment: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Create group-specific advanced system prompt.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Test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LoRA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+ RAG with old vs. new system prompt.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AI Check: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Measure improvements from system prompt changes.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9922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8FAEFF-A16A-20BE-9D81-8FCA6ED5D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D2EC6C4-39A9-98CC-9B49-88FCBB2EBBF3}"/>
              </a:ext>
            </a:extLst>
          </p:cNvPr>
          <p:cNvGrpSpPr/>
          <p:nvPr/>
        </p:nvGrpSpPr>
        <p:grpSpPr>
          <a:xfrm>
            <a:off x="-1" y="546100"/>
            <a:ext cx="12559790" cy="828000"/>
            <a:chOff x="-1" y="546100"/>
            <a:chExt cx="3942557" cy="828000"/>
          </a:xfrm>
        </p:grpSpPr>
        <p:sp>
          <p:nvSpPr>
            <p:cNvPr id="15" name="object 25">
              <a:extLst>
                <a:ext uri="{FF2B5EF4-FFF2-40B4-BE49-F238E27FC236}">
                  <a16:creationId xmlns:a16="http://schemas.microsoft.com/office/drawing/2014/main" id="{79A2348E-E007-CBD3-CA27-2B3E442A8799}"/>
                </a:ext>
              </a:extLst>
            </p:cNvPr>
            <p:cNvSpPr/>
            <p:nvPr/>
          </p:nvSpPr>
          <p:spPr>
            <a:xfrm>
              <a:off x="-1" y="546100"/>
              <a:ext cx="3256757" cy="828000"/>
            </a:xfrm>
            <a:custGeom>
              <a:avLst/>
              <a:gdLst/>
              <a:ahLst/>
              <a:cxnLst/>
              <a:rect l="l" t="t" r="r" b="b"/>
              <a:pathLst>
                <a:path w="1955164" h="437514">
                  <a:moveTo>
                    <a:pt x="1736031" y="0"/>
                  </a:moveTo>
                  <a:lnTo>
                    <a:pt x="0" y="0"/>
                  </a:lnTo>
                  <a:lnTo>
                    <a:pt x="0" y="437153"/>
                  </a:lnTo>
                  <a:lnTo>
                    <a:pt x="1736031" y="437153"/>
                  </a:lnTo>
                  <a:lnTo>
                    <a:pt x="1786148" y="431380"/>
                  </a:lnTo>
                  <a:lnTo>
                    <a:pt x="1832155" y="414936"/>
                  </a:lnTo>
                  <a:lnTo>
                    <a:pt x="1872739" y="389134"/>
                  </a:lnTo>
                  <a:lnTo>
                    <a:pt x="1906588" y="355285"/>
                  </a:lnTo>
                  <a:lnTo>
                    <a:pt x="1932391" y="314701"/>
                  </a:lnTo>
                  <a:lnTo>
                    <a:pt x="1948834" y="268694"/>
                  </a:lnTo>
                  <a:lnTo>
                    <a:pt x="1954607" y="218577"/>
                  </a:lnTo>
                  <a:lnTo>
                    <a:pt x="1948834" y="168459"/>
                  </a:lnTo>
                  <a:lnTo>
                    <a:pt x="1932391" y="122452"/>
                  </a:lnTo>
                  <a:lnTo>
                    <a:pt x="1906588" y="81868"/>
                  </a:lnTo>
                  <a:lnTo>
                    <a:pt x="1872739" y="48018"/>
                  </a:lnTo>
                  <a:lnTo>
                    <a:pt x="1832155" y="22216"/>
                  </a:lnTo>
                  <a:lnTo>
                    <a:pt x="1786148" y="5772"/>
                  </a:lnTo>
                  <a:lnTo>
                    <a:pt x="173603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25">
              <a:extLst>
                <a:ext uri="{FF2B5EF4-FFF2-40B4-BE49-F238E27FC236}">
                  <a16:creationId xmlns:a16="http://schemas.microsoft.com/office/drawing/2014/main" id="{CD4E3A14-EA3A-EAF7-9CE5-A3EF1890704F}"/>
                </a:ext>
              </a:extLst>
            </p:cNvPr>
            <p:cNvSpPr/>
            <p:nvPr/>
          </p:nvSpPr>
          <p:spPr>
            <a:xfrm>
              <a:off x="685799" y="546100"/>
              <a:ext cx="3256757" cy="828000"/>
            </a:xfrm>
            <a:custGeom>
              <a:avLst/>
              <a:gdLst/>
              <a:ahLst/>
              <a:cxnLst/>
              <a:rect l="l" t="t" r="r" b="b"/>
              <a:pathLst>
                <a:path w="1955164" h="437514">
                  <a:moveTo>
                    <a:pt x="1736031" y="0"/>
                  </a:moveTo>
                  <a:lnTo>
                    <a:pt x="0" y="0"/>
                  </a:lnTo>
                  <a:lnTo>
                    <a:pt x="0" y="437153"/>
                  </a:lnTo>
                  <a:lnTo>
                    <a:pt x="1736031" y="437153"/>
                  </a:lnTo>
                  <a:lnTo>
                    <a:pt x="1786148" y="431380"/>
                  </a:lnTo>
                  <a:lnTo>
                    <a:pt x="1832155" y="414936"/>
                  </a:lnTo>
                  <a:lnTo>
                    <a:pt x="1872739" y="389134"/>
                  </a:lnTo>
                  <a:lnTo>
                    <a:pt x="1906588" y="355285"/>
                  </a:lnTo>
                  <a:lnTo>
                    <a:pt x="1932391" y="314701"/>
                  </a:lnTo>
                  <a:lnTo>
                    <a:pt x="1948834" y="268694"/>
                  </a:lnTo>
                  <a:lnTo>
                    <a:pt x="1954607" y="218577"/>
                  </a:lnTo>
                  <a:lnTo>
                    <a:pt x="1948834" y="168459"/>
                  </a:lnTo>
                  <a:lnTo>
                    <a:pt x="1932391" y="122452"/>
                  </a:lnTo>
                  <a:lnTo>
                    <a:pt x="1906588" y="81868"/>
                  </a:lnTo>
                  <a:lnTo>
                    <a:pt x="1872739" y="48018"/>
                  </a:lnTo>
                  <a:lnTo>
                    <a:pt x="1832155" y="22216"/>
                  </a:lnTo>
                  <a:lnTo>
                    <a:pt x="1786148" y="5772"/>
                  </a:lnTo>
                  <a:lnTo>
                    <a:pt x="173603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D5B7257-F648-CE78-F6C5-12BD70774E89}"/>
              </a:ext>
            </a:extLst>
          </p:cNvPr>
          <p:cNvGrpSpPr/>
          <p:nvPr/>
        </p:nvGrpSpPr>
        <p:grpSpPr>
          <a:xfrm>
            <a:off x="12708652" y="698500"/>
            <a:ext cx="469900" cy="541020"/>
            <a:chOff x="6546338" y="509979"/>
            <a:chExt cx="469900" cy="541020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E74E0ECA-45A5-1D97-A80D-751FD9608869}"/>
                </a:ext>
              </a:extLst>
            </p:cNvPr>
            <p:cNvSpPr/>
            <p:nvPr/>
          </p:nvSpPr>
          <p:spPr>
            <a:xfrm>
              <a:off x="6546338" y="509979"/>
              <a:ext cx="469900" cy="541020"/>
            </a:xfrm>
            <a:custGeom>
              <a:avLst/>
              <a:gdLst/>
              <a:ahLst/>
              <a:cxnLst/>
              <a:rect l="l" t="t" r="r" b="b"/>
              <a:pathLst>
                <a:path w="469900" h="541019">
                  <a:moveTo>
                    <a:pt x="264398" y="40640"/>
                  </a:moveTo>
                  <a:lnTo>
                    <a:pt x="200415" y="40640"/>
                  </a:lnTo>
                  <a:lnTo>
                    <a:pt x="204646" y="41910"/>
                  </a:lnTo>
                  <a:lnTo>
                    <a:pt x="204646" y="68579"/>
                  </a:lnTo>
                  <a:lnTo>
                    <a:pt x="202737" y="68579"/>
                  </a:lnTo>
                  <a:lnTo>
                    <a:pt x="195545" y="69850"/>
                  </a:lnTo>
                  <a:lnTo>
                    <a:pt x="154568" y="80010"/>
                  </a:lnTo>
                  <a:lnTo>
                    <a:pt x="102891" y="106679"/>
                  </a:lnTo>
                  <a:lnTo>
                    <a:pt x="63599" y="140970"/>
                  </a:lnTo>
                  <a:lnTo>
                    <a:pt x="36632" y="175260"/>
                  </a:lnTo>
                  <a:lnTo>
                    <a:pt x="16216" y="215900"/>
                  </a:lnTo>
                  <a:lnTo>
                    <a:pt x="3740" y="260350"/>
                  </a:lnTo>
                  <a:lnTo>
                    <a:pt x="0" y="316229"/>
                  </a:lnTo>
                  <a:lnTo>
                    <a:pt x="1402" y="332740"/>
                  </a:lnTo>
                  <a:lnTo>
                    <a:pt x="12230" y="381000"/>
                  </a:lnTo>
                  <a:lnTo>
                    <a:pt x="40449" y="438150"/>
                  </a:lnTo>
                  <a:lnTo>
                    <a:pt x="94865" y="495300"/>
                  </a:lnTo>
                  <a:lnTo>
                    <a:pt x="133098" y="518160"/>
                  </a:lnTo>
                  <a:lnTo>
                    <a:pt x="175178" y="533400"/>
                  </a:lnTo>
                  <a:lnTo>
                    <a:pt x="221053" y="541020"/>
                  </a:lnTo>
                  <a:lnTo>
                    <a:pt x="253565" y="541020"/>
                  </a:lnTo>
                  <a:lnTo>
                    <a:pt x="285776" y="535940"/>
                  </a:lnTo>
                  <a:lnTo>
                    <a:pt x="314210" y="527050"/>
                  </a:lnTo>
                  <a:lnTo>
                    <a:pt x="340772" y="515620"/>
                  </a:lnTo>
                  <a:lnTo>
                    <a:pt x="365444" y="501650"/>
                  </a:lnTo>
                  <a:lnTo>
                    <a:pt x="214496" y="501650"/>
                  </a:lnTo>
                  <a:lnTo>
                    <a:pt x="197841" y="499110"/>
                  </a:lnTo>
                  <a:lnTo>
                    <a:pt x="189695" y="496570"/>
                  </a:lnTo>
                  <a:lnTo>
                    <a:pt x="186820" y="496570"/>
                  </a:lnTo>
                  <a:lnTo>
                    <a:pt x="180556" y="495300"/>
                  </a:lnTo>
                  <a:lnTo>
                    <a:pt x="176187" y="494029"/>
                  </a:lnTo>
                  <a:lnTo>
                    <a:pt x="171631" y="491490"/>
                  </a:lnTo>
                  <a:lnTo>
                    <a:pt x="167137" y="490220"/>
                  </a:lnTo>
                  <a:lnTo>
                    <a:pt x="159492" y="487679"/>
                  </a:lnTo>
                  <a:lnTo>
                    <a:pt x="155827" y="486410"/>
                  </a:lnTo>
                  <a:lnTo>
                    <a:pt x="151735" y="483870"/>
                  </a:lnTo>
                  <a:lnTo>
                    <a:pt x="148358" y="482600"/>
                  </a:lnTo>
                  <a:lnTo>
                    <a:pt x="146349" y="481329"/>
                  </a:lnTo>
                  <a:lnTo>
                    <a:pt x="138717" y="477520"/>
                  </a:lnTo>
                  <a:lnTo>
                    <a:pt x="133206" y="473710"/>
                  </a:lnTo>
                  <a:lnTo>
                    <a:pt x="127808" y="471170"/>
                  </a:lnTo>
                  <a:lnTo>
                    <a:pt x="127846" y="469900"/>
                  </a:lnTo>
                  <a:lnTo>
                    <a:pt x="122799" y="467360"/>
                  </a:lnTo>
                  <a:lnTo>
                    <a:pt x="120175" y="464820"/>
                  </a:lnTo>
                  <a:lnTo>
                    <a:pt x="119486" y="464820"/>
                  </a:lnTo>
                  <a:lnTo>
                    <a:pt x="118656" y="463550"/>
                  </a:lnTo>
                  <a:lnTo>
                    <a:pt x="112066" y="458470"/>
                  </a:lnTo>
                  <a:lnTo>
                    <a:pt x="104020" y="452120"/>
                  </a:lnTo>
                  <a:lnTo>
                    <a:pt x="103806" y="452120"/>
                  </a:lnTo>
                  <a:lnTo>
                    <a:pt x="118029" y="438150"/>
                  </a:lnTo>
                  <a:lnTo>
                    <a:pt x="118054" y="435610"/>
                  </a:lnTo>
                  <a:lnTo>
                    <a:pt x="87400" y="435610"/>
                  </a:lnTo>
                  <a:lnTo>
                    <a:pt x="84702" y="431800"/>
                  </a:lnTo>
                  <a:lnTo>
                    <a:pt x="82165" y="429260"/>
                  </a:lnTo>
                  <a:lnTo>
                    <a:pt x="79693" y="425450"/>
                  </a:lnTo>
                  <a:lnTo>
                    <a:pt x="63277" y="401320"/>
                  </a:lnTo>
                  <a:lnTo>
                    <a:pt x="50973" y="374650"/>
                  </a:lnTo>
                  <a:lnTo>
                    <a:pt x="42747" y="345440"/>
                  </a:lnTo>
                  <a:lnTo>
                    <a:pt x="38569" y="314960"/>
                  </a:lnTo>
                  <a:lnTo>
                    <a:pt x="56708" y="314960"/>
                  </a:lnTo>
                  <a:lnTo>
                    <a:pt x="57976" y="313690"/>
                  </a:lnTo>
                  <a:lnTo>
                    <a:pt x="60084" y="313690"/>
                  </a:lnTo>
                  <a:lnTo>
                    <a:pt x="61114" y="311150"/>
                  </a:lnTo>
                  <a:lnTo>
                    <a:pt x="61127" y="294640"/>
                  </a:lnTo>
                  <a:lnTo>
                    <a:pt x="58528" y="292100"/>
                  </a:lnTo>
                  <a:lnTo>
                    <a:pt x="38606" y="292100"/>
                  </a:lnTo>
                  <a:lnTo>
                    <a:pt x="39171" y="287020"/>
                  </a:lnTo>
                  <a:lnTo>
                    <a:pt x="46590" y="247650"/>
                  </a:lnTo>
                  <a:lnTo>
                    <a:pt x="47105" y="245110"/>
                  </a:lnTo>
                  <a:lnTo>
                    <a:pt x="47708" y="243840"/>
                  </a:lnTo>
                  <a:lnTo>
                    <a:pt x="48272" y="241300"/>
                  </a:lnTo>
                  <a:lnTo>
                    <a:pt x="50934" y="241300"/>
                  </a:lnTo>
                  <a:lnTo>
                    <a:pt x="51825" y="238760"/>
                  </a:lnTo>
                  <a:lnTo>
                    <a:pt x="51047" y="233679"/>
                  </a:lnTo>
                  <a:lnTo>
                    <a:pt x="51875" y="231140"/>
                  </a:lnTo>
                  <a:lnTo>
                    <a:pt x="52679" y="229870"/>
                  </a:lnTo>
                  <a:lnTo>
                    <a:pt x="53607" y="227329"/>
                  </a:lnTo>
                  <a:lnTo>
                    <a:pt x="58600" y="215900"/>
                  </a:lnTo>
                  <a:lnTo>
                    <a:pt x="64229" y="205740"/>
                  </a:lnTo>
                  <a:lnTo>
                    <a:pt x="70519" y="194310"/>
                  </a:lnTo>
                  <a:lnTo>
                    <a:pt x="77558" y="185420"/>
                  </a:lnTo>
                  <a:lnTo>
                    <a:pt x="79529" y="182879"/>
                  </a:lnTo>
                  <a:lnTo>
                    <a:pt x="81877" y="179070"/>
                  </a:lnTo>
                  <a:lnTo>
                    <a:pt x="83484" y="177800"/>
                  </a:lnTo>
                  <a:lnTo>
                    <a:pt x="85140" y="175260"/>
                  </a:lnTo>
                  <a:lnTo>
                    <a:pt x="87927" y="171450"/>
                  </a:lnTo>
                  <a:lnTo>
                    <a:pt x="118268" y="171450"/>
                  </a:lnTo>
                  <a:lnTo>
                    <a:pt x="117026" y="168910"/>
                  </a:lnTo>
                  <a:lnTo>
                    <a:pt x="116687" y="167640"/>
                  </a:lnTo>
                  <a:lnTo>
                    <a:pt x="116235" y="167640"/>
                  </a:lnTo>
                  <a:lnTo>
                    <a:pt x="112092" y="162560"/>
                  </a:lnTo>
                  <a:lnTo>
                    <a:pt x="108439" y="158750"/>
                  </a:lnTo>
                  <a:lnTo>
                    <a:pt x="104459" y="154940"/>
                  </a:lnTo>
                  <a:lnTo>
                    <a:pt x="131045" y="134620"/>
                  </a:lnTo>
                  <a:lnTo>
                    <a:pt x="159591" y="120650"/>
                  </a:lnTo>
                  <a:lnTo>
                    <a:pt x="190224" y="110490"/>
                  </a:lnTo>
                  <a:lnTo>
                    <a:pt x="223010" y="105410"/>
                  </a:lnTo>
                  <a:lnTo>
                    <a:pt x="363418" y="105410"/>
                  </a:lnTo>
                  <a:lnTo>
                    <a:pt x="348332" y="95250"/>
                  </a:lnTo>
                  <a:lnTo>
                    <a:pt x="332485" y="87629"/>
                  </a:lnTo>
                  <a:lnTo>
                    <a:pt x="299228" y="74929"/>
                  </a:lnTo>
                  <a:lnTo>
                    <a:pt x="282007" y="71120"/>
                  </a:lnTo>
                  <a:lnTo>
                    <a:pt x="264398" y="68579"/>
                  </a:lnTo>
                  <a:lnTo>
                    <a:pt x="264398" y="40640"/>
                  </a:lnTo>
                  <a:close/>
                </a:path>
                <a:path w="469900" h="541019">
                  <a:moveTo>
                    <a:pt x="234898" y="478790"/>
                  </a:moveTo>
                  <a:lnTo>
                    <a:pt x="228006" y="478790"/>
                  </a:lnTo>
                  <a:lnTo>
                    <a:pt x="226149" y="480060"/>
                  </a:lnTo>
                  <a:lnTo>
                    <a:pt x="224793" y="481329"/>
                  </a:lnTo>
                  <a:lnTo>
                    <a:pt x="223575" y="482600"/>
                  </a:lnTo>
                  <a:lnTo>
                    <a:pt x="223022" y="483870"/>
                  </a:lnTo>
                  <a:lnTo>
                    <a:pt x="223010" y="501650"/>
                  </a:lnTo>
                  <a:lnTo>
                    <a:pt x="245192" y="501650"/>
                  </a:lnTo>
                  <a:lnTo>
                    <a:pt x="245460" y="494029"/>
                  </a:lnTo>
                  <a:lnTo>
                    <a:pt x="245593" y="482600"/>
                  </a:lnTo>
                  <a:lnTo>
                    <a:pt x="242945" y="480060"/>
                  </a:lnTo>
                  <a:lnTo>
                    <a:pt x="234898" y="478790"/>
                  </a:lnTo>
                  <a:close/>
                </a:path>
                <a:path w="469900" h="541019">
                  <a:moveTo>
                    <a:pt x="366955" y="422910"/>
                  </a:moveTo>
                  <a:lnTo>
                    <a:pt x="363228" y="422910"/>
                  </a:lnTo>
                  <a:lnTo>
                    <a:pt x="355922" y="429260"/>
                  </a:lnTo>
                  <a:lnTo>
                    <a:pt x="352621" y="433070"/>
                  </a:lnTo>
                  <a:lnTo>
                    <a:pt x="351666" y="434340"/>
                  </a:lnTo>
                  <a:lnTo>
                    <a:pt x="351541" y="435610"/>
                  </a:lnTo>
                  <a:lnTo>
                    <a:pt x="351491" y="438150"/>
                  </a:lnTo>
                  <a:lnTo>
                    <a:pt x="352521" y="439420"/>
                  </a:lnTo>
                  <a:lnTo>
                    <a:pt x="364847" y="452120"/>
                  </a:lnTo>
                  <a:lnTo>
                    <a:pt x="364220" y="453390"/>
                  </a:lnTo>
                  <a:lnTo>
                    <a:pt x="337520" y="472440"/>
                  </a:lnTo>
                  <a:lnTo>
                    <a:pt x="308852" y="487679"/>
                  </a:lnTo>
                  <a:lnTo>
                    <a:pt x="278111" y="497840"/>
                  </a:lnTo>
                  <a:lnTo>
                    <a:pt x="245192" y="501650"/>
                  </a:lnTo>
                  <a:lnTo>
                    <a:pt x="365444" y="501650"/>
                  </a:lnTo>
                  <a:lnTo>
                    <a:pt x="388208" y="483870"/>
                  </a:lnTo>
                  <a:lnTo>
                    <a:pt x="389099" y="482600"/>
                  </a:lnTo>
                  <a:lnTo>
                    <a:pt x="390016" y="482600"/>
                  </a:lnTo>
                  <a:lnTo>
                    <a:pt x="390895" y="481329"/>
                  </a:lnTo>
                  <a:lnTo>
                    <a:pt x="400658" y="472440"/>
                  </a:lnTo>
                  <a:lnTo>
                    <a:pt x="409821" y="462279"/>
                  </a:lnTo>
                  <a:lnTo>
                    <a:pt x="418387" y="452120"/>
                  </a:lnTo>
                  <a:lnTo>
                    <a:pt x="426357" y="441960"/>
                  </a:lnTo>
                  <a:lnTo>
                    <a:pt x="426219" y="441960"/>
                  </a:lnTo>
                  <a:lnTo>
                    <a:pt x="429289" y="436879"/>
                  </a:lnTo>
                  <a:lnTo>
                    <a:pt x="380689" y="436879"/>
                  </a:lnTo>
                  <a:lnTo>
                    <a:pt x="377350" y="433070"/>
                  </a:lnTo>
                  <a:lnTo>
                    <a:pt x="374249" y="429260"/>
                  </a:lnTo>
                  <a:lnTo>
                    <a:pt x="366955" y="422910"/>
                  </a:lnTo>
                  <a:close/>
                </a:path>
                <a:path w="469900" h="541019">
                  <a:moveTo>
                    <a:pt x="454837" y="220979"/>
                  </a:moveTo>
                  <a:lnTo>
                    <a:pt x="413340" y="220979"/>
                  </a:lnTo>
                  <a:lnTo>
                    <a:pt x="414293" y="223520"/>
                  </a:lnTo>
                  <a:lnTo>
                    <a:pt x="416516" y="228600"/>
                  </a:lnTo>
                  <a:lnTo>
                    <a:pt x="417645" y="232410"/>
                  </a:lnTo>
                  <a:lnTo>
                    <a:pt x="418586" y="234950"/>
                  </a:lnTo>
                  <a:lnTo>
                    <a:pt x="420168" y="238760"/>
                  </a:lnTo>
                  <a:lnTo>
                    <a:pt x="420734" y="240029"/>
                  </a:lnTo>
                  <a:lnTo>
                    <a:pt x="422039" y="245110"/>
                  </a:lnTo>
                  <a:lnTo>
                    <a:pt x="423093" y="247650"/>
                  </a:lnTo>
                  <a:lnTo>
                    <a:pt x="423884" y="251460"/>
                  </a:lnTo>
                  <a:lnTo>
                    <a:pt x="424587" y="254000"/>
                  </a:lnTo>
                  <a:lnTo>
                    <a:pt x="425504" y="256540"/>
                  </a:lnTo>
                  <a:lnTo>
                    <a:pt x="426583" y="261620"/>
                  </a:lnTo>
                  <a:lnTo>
                    <a:pt x="426871" y="262890"/>
                  </a:lnTo>
                  <a:lnTo>
                    <a:pt x="427449" y="266700"/>
                  </a:lnTo>
                  <a:lnTo>
                    <a:pt x="428026" y="269240"/>
                  </a:lnTo>
                  <a:lnTo>
                    <a:pt x="429030" y="275590"/>
                  </a:lnTo>
                  <a:lnTo>
                    <a:pt x="429382" y="279400"/>
                  </a:lnTo>
                  <a:lnTo>
                    <a:pt x="430914" y="293370"/>
                  </a:lnTo>
                  <a:lnTo>
                    <a:pt x="411821" y="293370"/>
                  </a:lnTo>
                  <a:lnTo>
                    <a:pt x="409335" y="294640"/>
                  </a:lnTo>
                  <a:lnTo>
                    <a:pt x="408243" y="297179"/>
                  </a:lnTo>
                  <a:lnTo>
                    <a:pt x="408055" y="298450"/>
                  </a:lnTo>
                  <a:lnTo>
                    <a:pt x="407966" y="308610"/>
                  </a:lnTo>
                  <a:lnTo>
                    <a:pt x="408092" y="312420"/>
                  </a:lnTo>
                  <a:lnTo>
                    <a:pt x="410703" y="314960"/>
                  </a:lnTo>
                  <a:lnTo>
                    <a:pt x="430675" y="314960"/>
                  </a:lnTo>
                  <a:lnTo>
                    <a:pt x="430650" y="316229"/>
                  </a:lnTo>
                  <a:lnTo>
                    <a:pt x="425669" y="349250"/>
                  </a:lnTo>
                  <a:lnTo>
                    <a:pt x="415742" y="381000"/>
                  </a:lnTo>
                  <a:lnTo>
                    <a:pt x="400813" y="410210"/>
                  </a:lnTo>
                  <a:lnTo>
                    <a:pt x="380864" y="436879"/>
                  </a:lnTo>
                  <a:lnTo>
                    <a:pt x="429289" y="436879"/>
                  </a:lnTo>
                  <a:lnTo>
                    <a:pt x="443871" y="412750"/>
                  </a:lnTo>
                  <a:lnTo>
                    <a:pt x="456927" y="381000"/>
                  </a:lnTo>
                  <a:lnTo>
                    <a:pt x="465411" y="349250"/>
                  </a:lnTo>
                  <a:lnTo>
                    <a:pt x="469350" y="314960"/>
                  </a:lnTo>
                  <a:lnTo>
                    <a:pt x="469268" y="292100"/>
                  </a:lnTo>
                  <a:lnTo>
                    <a:pt x="467978" y="275590"/>
                  </a:lnTo>
                  <a:lnTo>
                    <a:pt x="464929" y="256540"/>
                  </a:lnTo>
                  <a:lnTo>
                    <a:pt x="460363" y="237490"/>
                  </a:lnTo>
                  <a:lnTo>
                    <a:pt x="456395" y="224790"/>
                  </a:lnTo>
                  <a:lnTo>
                    <a:pt x="454837" y="220979"/>
                  </a:lnTo>
                  <a:close/>
                </a:path>
                <a:path w="469900" h="541019">
                  <a:moveTo>
                    <a:pt x="105941" y="421640"/>
                  </a:moveTo>
                  <a:lnTo>
                    <a:pt x="103254" y="421640"/>
                  </a:lnTo>
                  <a:lnTo>
                    <a:pt x="100807" y="422910"/>
                  </a:lnTo>
                  <a:lnTo>
                    <a:pt x="99388" y="422910"/>
                  </a:lnTo>
                  <a:lnTo>
                    <a:pt x="95008" y="427990"/>
                  </a:lnTo>
                  <a:lnTo>
                    <a:pt x="91379" y="431800"/>
                  </a:lnTo>
                  <a:lnTo>
                    <a:pt x="87601" y="435610"/>
                  </a:lnTo>
                  <a:lnTo>
                    <a:pt x="118054" y="435610"/>
                  </a:lnTo>
                  <a:lnTo>
                    <a:pt x="118067" y="434340"/>
                  </a:lnTo>
                  <a:lnTo>
                    <a:pt x="111840" y="427990"/>
                  </a:lnTo>
                  <a:lnTo>
                    <a:pt x="110020" y="426720"/>
                  </a:lnTo>
                  <a:lnTo>
                    <a:pt x="105941" y="421640"/>
                  </a:lnTo>
                  <a:close/>
                </a:path>
                <a:path w="469900" h="541019">
                  <a:moveTo>
                    <a:pt x="429018" y="171450"/>
                  </a:moveTo>
                  <a:lnTo>
                    <a:pt x="381278" y="171450"/>
                  </a:lnTo>
                  <a:lnTo>
                    <a:pt x="383966" y="175260"/>
                  </a:lnTo>
                  <a:lnTo>
                    <a:pt x="385911" y="177800"/>
                  </a:lnTo>
                  <a:lnTo>
                    <a:pt x="388886" y="181610"/>
                  </a:lnTo>
                  <a:lnTo>
                    <a:pt x="394690" y="189229"/>
                  </a:lnTo>
                  <a:lnTo>
                    <a:pt x="400072" y="196850"/>
                  </a:lnTo>
                  <a:lnTo>
                    <a:pt x="405033" y="205740"/>
                  </a:lnTo>
                  <a:lnTo>
                    <a:pt x="409574" y="213360"/>
                  </a:lnTo>
                  <a:lnTo>
                    <a:pt x="411130" y="217170"/>
                  </a:lnTo>
                  <a:lnTo>
                    <a:pt x="413376" y="222250"/>
                  </a:lnTo>
                  <a:lnTo>
                    <a:pt x="413340" y="220979"/>
                  </a:lnTo>
                  <a:lnTo>
                    <a:pt x="454837" y="220979"/>
                  </a:lnTo>
                  <a:lnTo>
                    <a:pt x="451720" y="213360"/>
                  </a:lnTo>
                  <a:lnTo>
                    <a:pt x="446414" y="200660"/>
                  </a:lnTo>
                  <a:lnTo>
                    <a:pt x="440554" y="189229"/>
                  </a:lnTo>
                  <a:lnTo>
                    <a:pt x="429018" y="171450"/>
                  </a:lnTo>
                  <a:close/>
                </a:path>
                <a:path w="469900" h="541019">
                  <a:moveTo>
                    <a:pt x="118268" y="171450"/>
                  </a:moveTo>
                  <a:lnTo>
                    <a:pt x="88128" y="171450"/>
                  </a:lnTo>
                  <a:lnTo>
                    <a:pt x="91191" y="175260"/>
                  </a:lnTo>
                  <a:lnTo>
                    <a:pt x="94053" y="177800"/>
                  </a:lnTo>
                  <a:lnTo>
                    <a:pt x="98396" y="182879"/>
                  </a:lnTo>
                  <a:lnTo>
                    <a:pt x="99225" y="182879"/>
                  </a:lnTo>
                  <a:lnTo>
                    <a:pt x="102816" y="186690"/>
                  </a:lnTo>
                  <a:lnTo>
                    <a:pt x="106191" y="185420"/>
                  </a:lnTo>
                  <a:lnTo>
                    <a:pt x="117477" y="173990"/>
                  </a:lnTo>
                  <a:lnTo>
                    <a:pt x="118268" y="171450"/>
                  </a:lnTo>
                  <a:close/>
                </a:path>
                <a:path w="469900" h="541019">
                  <a:moveTo>
                    <a:pt x="363418" y="105410"/>
                  </a:moveTo>
                  <a:lnTo>
                    <a:pt x="246296" y="105410"/>
                  </a:lnTo>
                  <a:lnTo>
                    <a:pt x="279022" y="110490"/>
                  </a:lnTo>
                  <a:lnTo>
                    <a:pt x="309642" y="120650"/>
                  </a:lnTo>
                  <a:lnTo>
                    <a:pt x="338242" y="134620"/>
                  </a:lnTo>
                  <a:lnTo>
                    <a:pt x="364909" y="154940"/>
                  </a:lnTo>
                  <a:lnTo>
                    <a:pt x="364119" y="156210"/>
                  </a:lnTo>
                  <a:lnTo>
                    <a:pt x="365223" y="156210"/>
                  </a:lnTo>
                  <a:lnTo>
                    <a:pt x="355633" y="165100"/>
                  </a:lnTo>
                  <a:lnTo>
                    <a:pt x="354680" y="166370"/>
                  </a:lnTo>
                  <a:lnTo>
                    <a:pt x="352408" y="168910"/>
                  </a:lnTo>
                  <a:lnTo>
                    <a:pt x="351779" y="171450"/>
                  </a:lnTo>
                  <a:lnTo>
                    <a:pt x="351879" y="172720"/>
                  </a:lnTo>
                  <a:lnTo>
                    <a:pt x="352231" y="173990"/>
                  </a:lnTo>
                  <a:lnTo>
                    <a:pt x="353123" y="175260"/>
                  </a:lnTo>
                  <a:lnTo>
                    <a:pt x="356323" y="179070"/>
                  </a:lnTo>
                  <a:lnTo>
                    <a:pt x="358106" y="180340"/>
                  </a:lnTo>
                  <a:lnTo>
                    <a:pt x="363554" y="185420"/>
                  </a:lnTo>
                  <a:lnTo>
                    <a:pt x="367333" y="185420"/>
                  </a:lnTo>
                  <a:lnTo>
                    <a:pt x="372781" y="180340"/>
                  </a:lnTo>
                  <a:lnTo>
                    <a:pt x="377777" y="175260"/>
                  </a:lnTo>
                  <a:lnTo>
                    <a:pt x="381278" y="171450"/>
                  </a:lnTo>
                  <a:lnTo>
                    <a:pt x="429018" y="171450"/>
                  </a:lnTo>
                  <a:lnTo>
                    <a:pt x="417406" y="153670"/>
                  </a:lnTo>
                  <a:lnTo>
                    <a:pt x="434303" y="135890"/>
                  </a:lnTo>
                  <a:lnTo>
                    <a:pt x="457170" y="135890"/>
                  </a:lnTo>
                  <a:lnTo>
                    <a:pt x="460789" y="132079"/>
                  </a:lnTo>
                  <a:lnTo>
                    <a:pt x="460614" y="127000"/>
                  </a:lnTo>
                  <a:lnTo>
                    <a:pt x="391234" y="127000"/>
                  </a:lnTo>
                  <a:lnTo>
                    <a:pt x="377724" y="115570"/>
                  </a:lnTo>
                  <a:lnTo>
                    <a:pt x="363418" y="105410"/>
                  </a:lnTo>
                  <a:close/>
                </a:path>
                <a:path w="469900" h="541019">
                  <a:moveTo>
                    <a:pt x="457170" y="135890"/>
                  </a:moveTo>
                  <a:lnTo>
                    <a:pt x="434303" y="135890"/>
                  </a:lnTo>
                  <a:lnTo>
                    <a:pt x="434592" y="137160"/>
                  </a:lnTo>
                  <a:lnTo>
                    <a:pt x="434980" y="137160"/>
                  </a:lnTo>
                  <a:lnTo>
                    <a:pt x="441508" y="143510"/>
                  </a:lnTo>
                  <a:lnTo>
                    <a:pt x="449931" y="143510"/>
                  </a:lnTo>
                  <a:lnTo>
                    <a:pt x="457170" y="135890"/>
                  </a:lnTo>
                  <a:close/>
                </a:path>
                <a:path w="469900" h="541019">
                  <a:moveTo>
                    <a:pt x="246296" y="105410"/>
                  </a:moveTo>
                  <a:lnTo>
                    <a:pt x="223010" y="105410"/>
                  </a:lnTo>
                  <a:lnTo>
                    <a:pt x="223022" y="125729"/>
                  </a:lnTo>
                  <a:lnTo>
                    <a:pt x="225258" y="128270"/>
                  </a:lnTo>
                  <a:lnTo>
                    <a:pt x="243421" y="128270"/>
                  </a:lnTo>
                  <a:lnTo>
                    <a:pt x="246158" y="125729"/>
                  </a:lnTo>
                  <a:lnTo>
                    <a:pt x="246273" y="120650"/>
                  </a:lnTo>
                  <a:lnTo>
                    <a:pt x="246296" y="105410"/>
                  </a:lnTo>
                  <a:close/>
                </a:path>
                <a:path w="469900" h="541019">
                  <a:moveTo>
                    <a:pt x="416729" y="80010"/>
                  </a:moveTo>
                  <a:lnTo>
                    <a:pt x="408230" y="80010"/>
                  </a:lnTo>
                  <a:lnTo>
                    <a:pt x="397536" y="90170"/>
                  </a:lnTo>
                  <a:lnTo>
                    <a:pt x="397623" y="99060"/>
                  </a:lnTo>
                  <a:lnTo>
                    <a:pt x="404815" y="106679"/>
                  </a:lnTo>
                  <a:lnTo>
                    <a:pt x="406573" y="107950"/>
                  </a:lnTo>
                  <a:lnTo>
                    <a:pt x="408042" y="109220"/>
                  </a:lnTo>
                  <a:lnTo>
                    <a:pt x="391234" y="127000"/>
                  </a:lnTo>
                  <a:lnTo>
                    <a:pt x="460614" y="127000"/>
                  </a:lnTo>
                  <a:lnTo>
                    <a:pt x="460526" y="124460"/>
                  </a:lnTo>
                  <a:lnTo>
                    <a:pt x="438543" y="101600"/>
                  </a:lnTo>
                  <a:lnTo>
                    <a:pt x="430476" y="93979"/>
                  </a:lnTo>
                  <a:lnTo>
                    <a:pt x="416729" y="80010"/>
                  </a:lnTo>
                  <a:close/>
                </a:path>
                <a:path w="469900" h="541019">
                  <a:moveTo>
                    <a:pt x="286853" y="0"/>
                  </a:moveTo>
                  <a:lnTo>
                    <a:pt x="183422" y="0"/>
                  </a:lnTo>
                  <a:lnTo>
                    <a:pt x="178742" y="3810"/>
                  </a:lnTo>
                  <a:lnTo>
                    <a:pt x="174589" y="10160"/>
                  </a:lnTo>
                  <a:lnTo>
                    <a:pt x="173062" y="17779"/>
                  </a:lnTo>
                  <a:lnTo>
                    <a:pt x="174537" y="26670"/>
                  </a:lnTo>
                  <a:lnTo>
                    <a:pt x="178613" y="33020"/>
                  </a:lnTo>
                  <a:lnTo>
                    <a:pt x="184709" y="38100"/>
                  </a:lnTo>
                  <a:lnTo>
                    <a:pt x="192243" y="40640"/>
                  </a:lnTo>
                  <a:lnTo>
                    <a:pt x="273134" y="40640"/>
                  </a:lnTo>
                  <a:lnTo>
                    <a:pt x="283982" y="38100"/>
                  </a:lnTo>
                  <a:lnTo>
                    <a:pt x="291904" y="31750"/>
                  </a:lnTo>
                  <a:lnTo>
                    <a:pt x="295952" y="22860"/>
                  </a:lnTo>
                  <a:lnTo>
                    <a:pt x="295178" y="11429"/>
                  </a:lnTo>
                  <a:lnTo>
                    <a:pt x="291903" y="5079"/>
                  </a:lnTo>
                  <a:lnTo>
                    <a:pt x="286853" y="0"/>
                  </a:lnTo>
                  <a:close/>
                </a:path>
              </a:pathLst>
            </a:custGeom>
            <a:solidFill>
              <a:srgbClr val="009EF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6E39460-3850-DA0B-EC27-54021461E519}"/>
                </a:ext>
              </a:extLst>
            </p:cNvPr>
            <p:cNvSpPr txBox="1"/>
            <p:nvPr/>
          </p:nvSpPr>
          <p:spPr>
            <a:xfrm>
              <a:off x="6647655" y="615013"/>
              <a:ext cx="273050" cy="3479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5715" algn="ctr">
                <a:lnSpc>
                  <a:spcPts val="1270"/>
                </a:lnSpc>
                <a:spcBef>
                  <a:spcPts val="100"/>
                </a:spcBef>
              </a:pPr>
              <a:r>
                <a:rPr lang="en-US" sz="1200" dirty="0">
                  <a:solidFill>
                    <a:srgbClr val="00A0F0"/>
                  </a:solidFill>
                  <a:cs typeface="Source Sans Pro"/>
                </a:rPr>
                <a:t>120</a:t>
              </a:r>
              <a:endParaRPr sz="1200" dirty="0">
                <a:cs typeface="Source Sans Pro"/>
              </a:endParaRPr>
            </a:p>
            <a:p>
              <a:pPr algn="ctr">
                <a:lnSpc>
                  <a:spcPts val="1270"/>
                </a:lnSpc>
              </a:pPr>
              <a:r>
                <a:rPr sz="1200" dirty="0">
                  <a:solidFill>
                    <a:srgbClr val="00A0F0"/>
                  </a:solidFill>
                  <a:cs typeface="Source Sans Pro"/>
                </a:rPr>
                <a:t>min</a:t>
              </a:r>
              <a:endParaRPr sz="1200" dirty="0">
                <a:cs typeface="Source Sans Pro"/>
              </a:endParaRPr>
            </a:p>
          </p:txBody>
        </p:sp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0063A5C9-51A8-A9C8-91CC-3A1AC161CBED}"/>
              </a:ext>
            </a:extLst>
          </p:cNvPr>
          <p:cNvSpPr txBox="1"/>
          <p:nvPr/>
        </p:nvSpPr>
        <p:spPr>
          <a:xfrm>
            <a:off x="69176" y="672698"/>
            <a:ext cx="128649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buNone/>
            </a:pPr>
            <a:r>
              <a:rPr lang="en-US" sz="3600" b="1" dirty="0">
                <a:solidFill>
                  <a:schemeClr val="bg1"/>
                </a:solidFill>
                <a:cs typeface="Source Sans Pro Light"/>
              </a:rPr>
              <a:t>Week 9: Adding Image Capability to AI Assistant </a:t>
            </a:r>
            <a:r>
              <a:rPr lang="en-US" sz="3600" b="1" i="1" dirty="0">
                <a:solidFill>
                  <a:schemeClr val="bg1"/>
                </a:solidFill>
              </a:rPr>
              <a:t> (29</a:t>
            </a:r>
            <a:r>
              <a:rPr lang="en-US" sz="3600" b="1" i="1" baseline="30000" dirty="0">
                <a:solidFill>
                  <a:schemeClr val="bg1"/>
                </a:solidFill>
              </a:rPr>
              <a:t>th</a:t>
            </a:r>
            <a:r>
              <a:rPr lang="en-US" sz="3600" b="1" i="1" dirty="0">
                <a:solidFill>
                  <a:schemeClr val="bg1"/>
                </a:solidFill>
              </a:rPr>
              <a:t>  Oct 2025)</a:t>
            </a:r>
            <a:endParaRPr lang="en-US" sz="3600" b="1" dirty="0">
              <a:solidFill>
                <a:schemeClr val="bg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859BD2-34CC-00B9-06D5-8EE234AF0EAB}"/>
              </a:ext>
            </a:extLst>
          </p:cNvPr>
          <p:cNvGrpSpPr/>
          <p:nvPr/>
        </p:nvGrpSpPr>
        <p:grpSpPr>
          <a:xfrm>
            <a:off x="-1" y="6096191"/>
            <a:ext cx="14000957" cy="828000"/>
            <a:chOff x="-1" y="546100"/>
            <a:chExt cx="3942557" cy="828000"/>
          </a:xfrm>
          <a:solidFill>
            <a:srgbClr val="FFC000"/>
          </a:solidFill>
        </p:grpSpPr>
        <p:sp>
          <p:nvSpPr>
            <p:cNvPr id="7" name="object 25">
              <a:extLst>
                <a:ext uri="{FF2B5EF4-FFF2-40B4-BE49-F238E27FC236}">
                  <a16:creationId xmlns:a16="http://schemas.microsoft.com/office/drawing/2014/main" id="{006E3B21-B95C-92D7-481C-BFD58B534B55}"/>
                </a:ext>
              </a:extLst>
            </p:cNvPr>
            <p:cNvSpPr/>
            <p:nvPr/>
          </p:nvSpPr>
          <p:spPr>
            <a:xfrm>
              <a:off x="-1" y="546100"/>
              <a:ext cx="3256757" cy="828000"/>
            </a:xfrm>
            <a:custGeom>
              <a:avLst/>
              <a:gdLst/>
              <a:ahLst/>
              <a:cxnLst/>
              <a:rect l="l" t="t" r="r" b="b"/>
              <a:pathLst>
                <a:path w="1955164" h="437514">
                  <a:moveTo>
                    <a:pt x="1736031" y="0"/>
                  </a:moveTo>
                  <a:lnTo>
                    <a:pt x="0" y="0"/>
                  </a:lnTo>
                  <a:lnTo>
                    <a:pt x="0" y="437153"/>
                  </a:lnTo>
                  <a:lnTo>
                    <a:pt x="1736031" y="437153"/>
                  </a:lnTo>
                  <a:lnTo>
                    <a:pt x="1786148" y="431380"/>
                  </a:lnTo>
                  <a:lnTo>
                    <a:pt x="1832155" y="414936"/>
                  </a:lnTo>
                  <a:lnTo>
                    <a:pt x="1872739" y="389134"/>
                  </a:lnTo>
                  <a:lnTo>
                    <a:pt x="1906588" y="355285"/>
                  </a:lnTo>
                  <a:lnTo>
                    <a:pt x="1932391" y="314701"/>
                  </a:lnTo>
                  <a:lnTo>
                    <a:pt x="1948834" y="268694"/>
                  </a:lnTo>
                  <a:lnTo>
                    <a:pt x="1954607" y="218577"/>
                  </a:lnTo>
                  <a:lnTo>
                    <a:pt x="1948834" y="168459"/>
                  </a:lnTo>
                  <a:lnTo>
                    <a:pt x="1932391" y="122452"/>
                  </a:lnTo>
                  <a:lnTo>
                    <a:pt x="1906588" y="81868"/>
                  </a:lnTo>
                  <a:lnTo>
                    <a:pt x="1872739" y="48018"/>
                  </a:lnTo>
                  <a:lnTo>
                    <a:pt x="1832155" y="22216"/>
                  </a:lnTo>
                  <a:lnTo>
                    <a:pt x="1786148" y="5772"/>
                  </a:lnTo>
                  <a:lnTo>
                    <a:pt x="173603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25">
              <a:extLst>
                <a:ext uri="{FF2B5EF4-FFF2-40B4-BE49-F238E27FC236}">
                  <a16:creationId xmlns:a16="http://schemas.microsoft.com/office/drawing/2014/main" id="{2A4E5105-0F4C-E96D-A4CF-E8A0F8590E81}"/>
                </a:ext>
              </a:extLst>
            </p:cNvPr>
            <p:cNvSpPr/>
            <p:nvPr/>
          </p:nvSpPr>
          <p:spPr>
            <a:xfrm>
              <a:off x="685799" y="546100"/>
              <a:ext cx="3256757" cy="828000"/>
            </a:xfrm>
            <a:custGeom>
              <a:avLst/>
              <a:gdLst/>
              <a:ahLst/>
              <a:cxnLst/>
              <a:rect l="l" t="t" r="r" b="b"/>
              <a:pathLst>
                <a:path w="1955164" h="437514">
                  <a:moveTo>
                    <a:pt x="1736031" y="0"/>
                  </a:moveTo>
                  <a:lnTo>
                    <a:pt x="0" y="0"/>
                  </a:lnTo>
                  <a:lnTo>
                    <a:pt x="0" y="437153"/>
                  </a:lnTo>
                  <a:lnTo>
                    <a:pt x="1736031" y="437153"/>
                  </a:lnTo>
                  <a:lnTo>
                    <a:pt x="1786148" y="431380"/>
                  </a:lnTo>
                  <a:lnTo>
                    <a:pt x="1832155" y="414936"/>
                  </a:lnTo>
                  <a:lnTo>
                    <a:pt x="1872739" y="389134"/>
                  </a:lnTo>
                  <a:lnTo>
                    <a:pt x="1906588" y="355285"/>
                  </a:lnTo>
                  <a:lnTo>
                    <a:pt x="1932391" y="314701"/>
                  </a:lnTo>
                  <a:lnTo>
                    <a:pt x="1948834" y="268694"/>
                  </a:lnTo>
                  <a:lnTo>
                    <a:pt x="1954607" y="218577"/>
                  </a:lnTo>
                  <a:lnTo>
                    <a:pt x="1948834" y="168459"/>
                  </a:lnTo>
                  <a:lnTo>
                    <a:pt x="1932391" y="122452"/>
                  </a:lnTo>
                  <a:lnTo>
                    <a:pt x="1906588" y="81868"/>
                  </a:lnTo>
                  <a:lnTo>
                    <a:pt x="1872739" y="48018"/>
                  </a:lnTo>
                  <a:lnTo>
                    <a:pt x="1832155" y="22216"/>
                  </a:lnTo>
                  <a:lnTo>
                    <a:pt x="1786148" y="5772"/>
                  </a:lnTo>
                  <a:lnTo>
                    <a:pt x="173603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6F33B50-49C5-17AE-F17E-C8E5240AF988}"/>
              </a:ext>
            </a:extLst>
          </p:cNvPr>
          <p:cNvGrpSpPr/>
          <p:nvPr/>
        </p:nvGrpSpPr>
        <p:grpSpPr>
          <a:xfrm>
            <a:off x="14984238" y="6244339"/>
            <a:ext cx="469900" cy="541020"/>
            <a:chOff x="6546338" y="509979"/>
            <a:chExt cx="469900" cy="541020"/>
          </a:xfrm>
        </p:grpSpPr>
        <p:sp>
          <p:nvSpPr>
            <p:cNvPr id="10" name="object 3">
              <a:extLst>
                <a:ext uri="{FF2B5EF4-FFF2-40B4-BE49-F238E27FC236}">
                  <a16:creationId xmlns:a16="http://schemas.microsoft.com/office/drawing/2014/main" id="{516DA8F6-1029-4618-984D-34647E0F5439}"/>
                </a:ext>
              </a:extLst>
            </p:cNvPr>
            <p:cNvSpPr/>
            <p:nvPr/>
          </p:nvSpPr>
          <p:spPr>
            <a:xfrm>
              <a:off x="6546338" y="509979"/>
              <a:ext cx="469900" cy="541020"/>
            </a:xfrm>
            <a:custGeom>
              <a:avLst/>
              <a:gdLst/>
              <a:ahLst/>
              <a:cxnLst/>
              <a:rect l="l" t="t" r="r" b="b"/>
              <a:pathLst>
                <a:path w="469900" h="541019">
                  <a:moveTo>
                    <a:pt x="264398" y="40640"/>
                  </a:moveTo>
                  <a:lnTo>
                    <a:pt x="200415" y="40640"/>
                  </a:lnTo>
                  <a:lnTo>
                    <a:pt x="204646" y="41910"/>
                  </a:lnTo>
                  <a:lnTo>
                    <a:pt x="204646" y="68579"/>
                  </a:lnTo>
                  <a:lnTo>
                    <a:pt x="202737" y="68579"/>
                  </a:lnTo>
                  <a:lnTo>
                    <a:pt x="195545" y="69850"/>
                  </a:lnTo>
                  <a:lnTo>
                    <a:pt x="154568" y="80010"/>
                  </a:lnTo>
                  <a:lnTo>
                    <a:pt x="102891" y="106679"/>
                  </a:lnTo>
                  <a:lnTo>
                    <a:pt x="63599" y="140970"/>
                  </a:lnTo>
                  <a:lnTo>
                    <a:pt x="36632" y="175260"/>
                  </a:lnTo>
                  <a:lnTo>
                    <a:pt x="16216" y="215900"/>
                  </a:lnTo>
                  <a:lnTo>
                    <a:pt x="3740" y="260350"/>
                  </a:lnTo>
                  <a:lnTo>
                    <a:pt x="0" y="316229"/>
                  </a:lnTo>
                  <a:lnTo>
                    <a:pt x="1402" y="332740"/>
                  </a:lnTo>
                  <a:lnTo>
                    <a:pt x="12230" y="381000"/>
                  </a:lnTo>
                  <a:lnTo>
                    <a:pt x="40449" y="438150"/>
                  </a:lnTo>
                  <a:lnTo>
                    <a:pt x="94865" y="495300"/>
                  </a:lnTo>
                  <a:lnTo>
                    <a:pt x="133098" y="518160"/>
                  </a:lnTo>
                  <a:lnTo>
                    <a:pt x="175178" y="533400"/>
                  </a:lnTo>
                  <a:lnTo>
                    <a:pt x="221053" y="541020"/>
                  </a:lnTo>
                  <a:lnTo>
                    <a:pt x="253565" y="541020"/>
                  </a:lnTo>
                  <a:lnTo>
                    <a:pt x="285776" y="535940"/>
                  </a:lnTo>
                  <a:lnTo>
                    <a:pt x="314210" y="527050"/>
                  </a:lnTo>
                  <a:lnTo>
                    <a:pt x="340772" y="515620"/>
                  </a:lnTo>
                  <a:lnTo>
                    <a:pt x="365444" y="501650"/>
                  </a:lnTo>
                  <a:lnTo>
                    <a:pt x="214496" y="501650"/>
                  </a:lnTo>
                  <a:lnTo>
                    <a:pt x="197841" y="499110"/>
                  </a:lnTo>
                  <a:lnTo>
                    <a:pt x="189695" y="496570"/>
                  </a:lnTo>
                  <a:lnTo>
                    <a:pt x="186820" y="496570"/>
                  </a:lnTo>
                  <a:lnTo>
                    <a:pt x="180556" y="495300"/>
                  </a:lnTo>
                  <a:lnTo>
                    <a:pt x="176187" y="494029"/>
                  </a:lnTo>
                  <a:lnTo>
                    <a:pt x="171631" y="491490"/>
                  </a:lnTo>
                  <a:lnTo>
                    <a:pt x="167137" y="490220"/>
                  </a:lnTo>
                  <a:lnTo>
                    <a:pt x="159492" y="487679"/>
                  </a:lnTo>
                  <a:lnTo>
                    <a:pt x="155827" y="486410"/>
                  </a:lnTo>
                  <a:lnTo>
                    <a:pt x="151735" y="483870"/>
                  </a:lnTo>
                  <a:lnTo>
                    <a:pt x="148358" y="482600"/>
                  </a:lnTo>
                  <a:lnTo>
                    <a:pt x="146349" y="481329"/>
                  </a:lnTo>
                  <a:lnTo>
                    <a:pt x="138717" y="477520"/>
                  </a:lnTo>
                  <a:lnTo>
                    <a:pt x="133206" y="473710"/>
                  </a:lnTo>
                  <a:lnTo>
                    <a:pt x="127808" y="471170"/>
                  </a:lnTo>
                  <a:lnTo>
                    <a:pt x="127846" y="469900"/>
                  </a:lnTo>
                  <a:lnTo>
                    <a:pt x="122799" y="467360"/>
                  </a:lnTo>
                  <a:lnTo>
                    <a:pt x="120175" y="464820"/>
                  </a:lnTo>
                  <a:lnTo>
                    <a:pt x="119486" y="464820"/>
                  </a:lnTo>
                  <a:lnTo>
                    <a:pt x="118656" y="463550"/>
                  </a:lnTo>
                  <a:lnTo>
                    <a:pt x="112066" y="458470"/>
                  </a:lnTo>
                  <a:lnTo>
                    <a:pt x="104020" y="452120"/>
                  </a:lnTo>
                  <a:lnTo>
                    <a:pt x="103806" y="452120"/>
                  </a:lnTo>
                  <a:lnTo>
                    <a:pt x="118029" y="438150"/>
                  </a:lnTo>
                  <a:lnTo>
                    <a:pt x="118054" y="435610"/>
                  </a:lnTo>
                  <a:lnTo>
                    <a:pt x="87400" y="435610"/>
                  </a:lnTo>
                  <a:lnTo>
                    <a:pt x="84702" y="431800"/>
                  </a:lnTo>
                  <a:lnTo>
                    <a:pt x="82165" y="429260"/>
                  </a:lnTo>
                  <a:lnTo>
                    <a:pt x="79693" y="425450"/>
                  </a:lnTo>
                  <a:lnTo>
                    <a:pt x="63277" y="401320"/>
                  </a:lnTo>
                  <a:lnTo>
                    <a:pt x="50973" y="374650"/>
                  </a:lnTo>
                  <a:lnTo>
                    <a:pt x="42747" y="345440"/>
                  </a:lnTo>
                  <a:lnTo>
                    <a:pt x="38569" y="314960"/>
                  </a:lnTo>
                  <a:lnTo>
                    <a:pt x="56708" y="314960"/>
                  </a:lnTo>
                  <a:lnTo>
                    <a:pt x="57976" y="313690"/>
                  </a:lnTo>
                  <a:lnTo>
                    <a:pt x="60084" y="313690"/>
                  </a:lnTo>
                  <a:lnTo>
                    <a:pt x="61114" y="311150"/>
                  </a:lnTo>
                  <a:lnTo>
                    <a:pt x="61127" y="294640"/>
                  </a:lnTo>
                  <a:lnTo>
                    <a:pt x="58528" y="292100"/>
                  </a:lnTo>
                  <a:lnTo>
                    <a:pt x="38606" y="292100"/>
                  </a:lnTo>
                  <a:lnTo>
                    <a:pt x="39171" y="287020"/>
                  </a:lnTo>
                  <a:lnTo>
                    <a:pt x="46590" y="247650"/>
                  </a:lnTo>
                  <a:lnTo>
                    <a:pt x="47105" y="245110"/>
                  </a:lnTo>
                  <a:lnTo>
                    <a:pt x="47708" y="243840"/>
                  </a:lnTo>
                  <a:lnTo>
                    <a:pt x="48272" y="241300"/>
                  </a:lnTo>
                  <a:lnTo>
                    <a:pt x="50934" y="241300"/>
                  </a:lnTo>
                  <a:lnTo>
                    <a:pt x="51825" y="238760"/>
                  </a:lnTo>
                  <a:lnTo>
                    <a:pt x="51047" y="233679"/>
                  </a:lnTo>
                  <a:lnTo>
                    <a:pt x="51875" y="231140"/>
                  </a:lnTo>
                  <a:lnTo>
                    <a:pt x="52679" y="229870"/>
                  </a:lnTo>
                  <a:lnTo>
                    <a:pt x="53607" y="227329"/>
                  </a:lnTo>
                  <a:lnTo>
                    <a:pt x="58600" y="215900"/>
                  </a:lnTo>
                  <a:lnTo>
                    <a:pt x="64229" y="205740"/>
                  </a:lnTo>
                  <a:lnTo>
                    <a:pt x="70519" y="194310"/>
                  </a:lnTo>
                  <a:lnTo>
                    <a:pt x="77558" y="185420"/>
                  </a:lnTo>
                  <a:lnTo>
                    <a:pt x="79529" y="182879"/>
                  </a:lnTo>
                  <a:lnTo>
                    <a:pt x="81877" y="179070"/>
                  </a:lnTo>
                  <a:lnTo>
                    <a:pt x="83484" y="177800"/>
                  </a:lnTo>
                  <a:lnTo>
                    <a:pt x="85140" y="175260"/>
                  </a:lnTo>
                  <a:lnTo>
                    <a:pt x="87927" y="171450"/>
                  </a:lnTo>
                  <a:lnTo>
                    <a:pt x="118268" y="171450"/>
                  </a:lnTo>
                  <a:lnTo>
                    <a:pt x="117026" y="168910"/>
                  </a:lnTo>
                  <a:lnTo>
                    <a:pt x="116687" y="167640"/>
                  </a:lnTo>
                  <a:lnTo>
                    <a:pt x="116235" y="167640"/>
                  </a:lnTo>
                  <a:lnTo>
                    <a:pt x="112092" y="162560"/>
                  </a:lnTo>
                  <a:lnTo>
                    <a:pt x="108439" y="158750"/>
                  </a:lnTo>
                  <a:lnTo>
                    <a:pt x="104459" y="154940"/>
                  </a:lnTo>
                  <a:lnTo>
                    <a:pt x="131045" y="134620"/>
                  </a:lnTo>
                  <a:lnTo>
                    <a:pt x="159591" y="120650"/>
                  </a:lnTo>
                  <a:lnTo>
                    <a:pt x="190224" y="110490"/>
                  </a:lnTo>
                  <a:lnTo>
                    <a:pt x="223010" y="105410"/>
                  </a:lnTo>
                  <a:lnTo>
                    <a:pt x="363418" y="105410"/>
                  </a:lnTo>
                  <a:lnTo>
                    <a:pt x="348332" y="95250"/>
                  </a:lnTo>
                  <a:lnTo>
                    <a:pt x="332485" y="87629"/>
                  </a:lnTo>
                  <a:lnTo>
                    <a:pt x="299228" y="74929"/>
                  </a:lnTo>
                  <a:lnTo>
                    <a:pt x="282007" y="71120"/>
                  </a:lnTo>
                  <a:lnTo>
                    <a:pt x="264398" y="68579"/>
                  </a:lnTo>
                  <a:lnTo>
                    <a:pt x="264398" y="40640"/>
                  </a:lnTo>
                  <a:close/>
                </a:path>
                <a:path w="469900" h="541019">
                  <a:moveTo>
                    <a:pt x="234898" y="478790"/>
                  </a:moveTo>
                  <a:lnTo>
                    <a:pt x="228006" y="478790"/>
                  </a:lnTo>
                  <a:lnTo>
                    <a:pt x="226149" y="480060"/>
                  </a:lnTo>
                  <a:lnTo>
                    <a:pt x="224793" y="481329"/>
                  </a:lnTo>
                  <a:lnTo>
                    <a:pt x="223575" y="482600"/>
                  </a:lnTo>
                  <a:lnTo>
                    <a:pt x="223022" y="483870"/>
                  </a:lnTo>
                  <a:lnTo>
                    <a:pt x="223010" y="501650"/>
                  </a:lnTo>
                  <a:lnTo>
                    <a:pt x="245192" y="501650"/>
                  </a:lnTo>
                  <a:lnTo>
                    <a:pt x="245460" y="494029"/>
                  </a:lnTo>
                  <a:lnTo>
                    <a:pt x="245593" y="482600"/>
                  </a:lnTo>
                  <a:lnTo>
                    <a:pt x="242945" y="480060"/>
                  </a:lnTo>
                  <a:lnTo>
                    <a:pt x="234898" y="478790"/>
                  </a:lnTo>
                  <a:close/>
                </a:path>
                <a:path w="469900" h="541019">
                  <a:moveTo>
                    <a:pt x="366955" y="422910"/>
                  </a:moveTo>
                  <a:lnTo>
                    <a:pt x="363228" y="422910"/>
                  </a:lnTo>
                  <a:lnTo>
                    <a:pt x="355922" y="429260"/>
                  </a:lnTo>
                  <a:lnTo>
                    <a:pt x="352621" y="433070"/>
                  </a:lnTo>
                  <a:lnTo>
                    <a:pt x="351666" y="434340"/>
                  </a:lnTo>
                  <a:lnTo>
                    <a:pt x="351541" y="435610"/>
                  </a:lnTo>
                  <a:lnTo>
                    <a:pt x="351491" y="438150"/>
                  </a:lnTo>
                  <a:lnTo>
                    <a:pt x="352521" y="439420"/>
                  </a:lnTo>
                  <a:lnTo>
                    <a:pt x="364847" y="452120"/>
                  </a:lnTo>
                  <a:lnTo>
                    <a:pt x="364220" y="453390"/>
                  </a:lnTo>
                  <a:lnTo>
                    <a:pt x="337520" y="472440"/>
                  </a:lnTo>
                  <a:lnTo>
                    <a:pt x="308852" y="487679"/>
                  </a:lnTo>
                  <a:lnTo>
                    <a:pt x="278111" y="497840"/>
                  </a:lnTo>
                  <a:lnTo>
                    <a:pt x="245192" y="501650"/>
                  </a:lnTo>
                  <a:lnTo>
                    <a:pt x="365444" y="501650"/>
                  </a:lnTo>
                  <a:lnTo>
                    <a:pt x="388208" y="483870"/>
                  </a:lnTo>
                  <a:lnTo>
                    <a:pt x="389099" y="482600"/>
                  </a:lnTo>
                  <a:lnTo>
                    <a:pt x="390016" y="482600"/>
                  </a:lnTo>
                  <a:lnTo>
                    <a:pt x="390895" y="481329"/>
                  </a:lnTo>
                  <a:lnTo>
                    <a:pt x="400658" y="472440"/>
                  </a:lnTo>
                  <a:lnTo>
                    <a:pt x="409821" y="462279"/>
                  </a:lnTo>
                  <a:lnTo>
                    <a:pt x="418387" y="452120"/>
                  </a:lnTo>
                  <a:lnTo>
                    <a:pt x="426357" y="441960"/>
                  </a:lnTo>
                  <a:lnTo>
                    <a:pt x="426219" y="441960"/>
                  </a:lnTo>
                  <a:lnTo>
                    <a:pt x="429289" y="436879"/>
                  </a:lnTo>
                  <a:lnTo>
                    <a:pt x="380689" y="436879"/>
                  </a:lnTo>
                  <a:lnTo>
                    <a:pt x="377350" y="433070"/>
                  </a:lnTo>
                  <a:lnTo>
                    <a:pt x="374249" y="429260"/>
                  </a:lnTo>
                  <a:lnTo>
                    <a:pt x="366955" y="422910"/>
                  </a:lnTo>
                  <a:close/>
                </a:path>
                <a:path w="469900" h="541019">
                  <a:moveTo>
                    <a:pt x="454837" y="220979"/>
                  </a:moveTo>
                  <a:lnTo>
                    <a:pt x="413340" y="220979"/>
                  </a:lnTo>
                  <a:lnTo>
                    <a:pt x="414293" y="223520"/>
                  </a:lnTo>
                  <a:lnTo>
                    <a:pt x="416516" y="228600"/>
                  </a:lnTo>
                  <a:lnTo>
                    <a:pt x="417645" y="232410"/>
                  </a:lnTo>
                  <a:lnTo>
                    <a:pt x="418586" y="234950"/>
                  </a:lnTo>
                  <a:lnTo>
                    <a:pt x="420168" y="238760"/>
                  </a:lnTo>
                  <a:lnTo>
                    <a:pt x="420734" y="240029"/>
                  </a:lnTo>
                  <a:lnTo>
                    <a:pt x="422039" y="245110"/>
                  </a:lnTo>
                  <a:lnTo>
                    <a:pt x="423093" y="247650"/>
                  </a:lnTo>
                  <a:lnTo>
                    <a:pt x="423884" y="251460"/>
                  </a:lnTo>
                  <a:lnTo>
                    <a:pt x="424587" y="254000"/>
                  </a:lnTo>
                  <a:lnTo>
                    <a:pt x="425504" y="256540"/>
                  </a:lnTo>
                  <a:lnTo>
                    <a:pt x="426583" y="261620"/>
                  </a:lnTo>
                  <a:lnTo>
                    <a:pt x="426871" y="262890"/>
                  </a:lnTo>
                  <a:lnTo>
                    <a:pt x="427449" y="266700"/>
                  </a:lnTo>
                  <a:lnTo>
                    <a:pt x="428026" y="269240"/>
                  </a:lnTo>
                  <a:lnTo>
                    <a:pt x="429030" y="275590"/>
                  </a:lnTo>
                  <a:lnTo>
                    <a:pt x="429382" y="279400"/>
                  </a:lnTo>
                  <a:lnTo>
                    <a:pt x="430914" y="293370"/>
                  </a:lnTo>
                  <a:lnTo>
                    <a:pt x="411821" y="293370"/>
                  </a:lnTo>
                  <a:lnTo>
                    <a:pt x="409335" y="294640"/>
                  </a:lnTo>
                  <a:lnTo>
                    <a:pt x="408243" y="297179"/>
                  </a:lnTo>
                  <a:lnTo>
                    <a:pt x="408055" y="298450"/>
                  </a:lnTo>
                  <a:lnTo>
                    <a:pt x="407966" y="308610"/>
                  </a:lnTo>
                  <a:lnTo>
                    <a:pt x="408092" y="312420"/>
                  </a:lnTo>
                  <a:lnTo>
                    <a:pt x="410703" y="314960"/>
                  </a:lnTo>
                  <a:lnTo>
                    <a:pt x="430675" y="314960"/>
                  </a:lnTo>
                  <a:lnTo>
                    <a:pt x="430650" y="316229"/>
                  </a:lnTo>
                  <a:lnTo>
                    <a:pt x="425669" y="349250"/>
                  </a:lnTo>
                  <a:lnTo>
                    <a:pt x="415742" y="381000"/>
                  </a:lnTo>
                  <a:lnTo>
                    <a:pt x="400813" y="410210"/>
                  </a:lnTo>
                  <a:lnTo>
                    <a:pt x="380864" y="436879"/>
                  </a:lnTo>
                  <a:lnTo>
                    <a:pt x="429289" y="436879"/>
                  </a:lnTo>
                  <a:lnTo>
                    <a:pt x="443871" y="412750"/>
                  </a:lnTo>
                  <a:lnTo>
                    <a:pt x="456927" y="381000"/>
                  </a:lnTo>
                  <a:lnTo>
                    <a:pt x="465411" y="349250"/>
                  </a:lnTo>
                  <a:lnTo>
                    <a:pt x="469350" y="314960"/>
                  </a:lnTo>
                  <a:lnTo>
                    <a:pt x="469268" y="292100"/>
                  </a:lnTo>
                  <a:lnTo>
                    <a:pt x="467978" y="275590"/>
                  </a:lnTo>
                  <a:lnTo>
                    <a:pt x="464929" y="256540"/>
                  </a:lnTo>
                  <a:lnTo>
                    <a:pt x="460363" y="237490"/>
                  </a:lnTo>
                  <a:lnTo>
                    <a:pt x="456395" y="224790"/>
                  </a:lnTo>
                  <a:lnTo>
                    <a:pt x="454837" y="220979"/>
                  </a:lnTo>
                  <a:close/>
                </a:path>
                <a:path w="469900" h="541019">
                  <a:moveTo>
                    <a:pt x="105941" y="421640"/>
                  </a:moveTo>
                  <a:lnTo>
                    <a:pt x="103254" y="421640"/>
                  </a:lnTo>
                  <a:lnTo>
                    <a:pt x="100807" y="422910"/>
                  </a:lnTo>
                  <a:lnTo>
                    <a:pt x="99388" y="422910"/>
                  </a:lnTo>
                  <a:lnTo>
                    <a:pt x="95008" y="427990"/>
                  </a:lnTo>
                  <a:lnTo>
                    <a:pt x="91379" y="431800"/>
                  </a:lnTo>
                  <a:lnTo>
                    <a:pt x="87601" y="435610"/>
                  </a:lnTo>
                  <a:lnTo>
                    <a:pt x="118054" y="435610"/>
                  </a:lnTo>
                  <a:lnTo>
                    <a:pt x="118067" y="434340"/>
                  </a:lnTo>
                  <a:lnTo>
                    <a:pt x="111840" y="427990"/>
                  </a:lnTo>
                  <a:lnTo>
                    <a:pt x="110020" y="426720"/>
                  </a:lnTo>
                  <a:lnTo>
                    <a:pt x="105941" y="421640"/>
                  </a:lnTo>
                  <a:close/>
                </a:path>
                <a:path w="469900" h="541019">
                  <a:moveTo>
                    <a:pt x="429018" y="171450"/>
                  </a:moveTo>
                  <a:lnTo>
                    <a:pt x="381278" y="171450"/>
                  </a:lnTo>
                  <a:lnTo>
                    <a:pt x="383966" y="175260"/>
                  </a:lnTo>
                  <a:lnTo>
                    <a:pt x="385911" y="177800"/>
                  </a:lnTo>
                  <a:lnTo>
                    <a:pt x="388886" y="181610"/>
                  </a:lnTo>
                  <a:lnTo>
                    <a:pt x="394690" y="189229"/>
                  </a:lnTo>
                  <a:lnTo>
                    <a:pt x="400072" y="196850"/>
                  </a:lnTo>
                  <a:lnTo>
                    <a:pt x="405033" y="205740"/>
                  </a:lnTo>
                  <a:lnTo>
                    <a:pt x="409574" y="213360"/>
                  </a:lnTo>
                  <a:lnTo>
                    <a:pt x="411130" y="217170"/>
                  </a:lnTo>
                  <a:lnTo>
                    <a:pt x="413376" y="222250"/>
                  </a:lnTo>
                  <a:lnTo>
                    <a:pt x="413340" y="220979"/>
                  </a:lnTo>
                  <a:lnTo>
                    <a:pt x="454837" y="220979"/>
                  </a:lnTo>
                  <a:lnTo>
                    <a:pt x="451720" y="213360"/>
                  </a:lnTo>
                  <a:lnTo>
                    <a:pt x="446414" y="200660"/>
                  </a:lnTo>
                  <a:lnTo>
                    <a:pt x="440554" y="189229"/>
                  </a:lnTo>
                  <a:lnTo>
                    <a:pt x="429018" y="171450"/>
                  </a:lnTo>
                  <a:close/>
                </a:path>
                <a:path w="469900" h="541019">
                  <a:moveTo>
                    <a:pt x="118268" y="171450"/>
                  </a:moveTo>
                  <a:lnTo>
                    <a:pt x="88128" y="171450"/>
                  </a:lnTo>
                  <a:lnTo>
                    <a:pt x="91191" y="175260"/>
                  </a:lnTo>
                  <a:lnTo>
                    <a:pt x="94053" y="177800"/>
                  </a:lnTo>
                  <a:lnTo>
                    <a:pt x="98396" y="182879"/>
                  </a:lnTo>
                  <a:lnTo>
                    <a:pt x="99225" y="182879"/>
                  </a:lnTo>
                  <a:lnTo>
                    <a:pt x="102816" y="186690"/>
                  </a:lnTo>
                  <a:lnTo>
                    <a:pt x="106191" y="185420"/>
                  </a:lnTo>
                  <a:lnTo>
                    <a:pt x="117477" y="173990"/>
                  </a:lnTo>
                  <a:lnTo>
                    <a:pt x="118268" y="171450"/>
                  </a:lnTo>
                  <a:close/>
                </a:path>
                <a:path w="469900" h="541019">
                  <a:moveTo>
                    <a:pt x="363418" y="105410"/>
                  </a:moveTo>
                  <a:lnTo>
                    <a:pt x="246296" y="105410"/>
                  </a:lnTo>
                  <a:lnTo>
                    <a:pt x="279022" y="110490"/>
                  </a:lnTo>
                  <a:lnTo>
                    <a:pt x="309642" y="120650"/>
                  </a:lnTo>
                  <a:lnTo>
                    <a:pt x="338242" y="134620"/>
                  </a:lnTo>
                  <a:lnTo>
                    <a:pt x="364909" y="154940"/>
                  </a:lnTo>
                  <a:lnTo>
                    <a:pt x="364119" y="156210"/>
                  </a:lnTo>
                  <a:lnTo>
                    <a:pt x="365223" y="156210"/>
                  </a:lnTo>
                  <a:lnTo>
                    <a:pt x="355633" y="165100"/>
                  </a:lnTo>
                  <a:lnTo>
                    <a:pt x="354680" y="166370"/>
                  </a:lnTo>
                  <a:lnTo>
                    <a:pt x="352408" y="168910"/>
                  </a:lnTo>
                  <a:lnTo>
                    <a:pt x="351779" y="171450"/>
                  </a:lnTo>
                  <a:lnTo>
                    <a:pt x="351879" y="172720"/>
                  </a:lnTo>
                  <a:lnTo>
                    <a:pt x="352231" y="173990"/>
                  </a:lnTo>
                  <a:lnTo>
                    <a:pt x="353123" y="175260"/>
                  </a:lnTo>
                  <a:lnTo>
                    <a:pt x="356323" y="179070"/>
                  </a:lnTo>
                  <a:lnTo>
                    <a:pt x="358106" y="180340"/>
                  </a:lnTo>
                  <a:lnTo>
                    <a:pt x="363554" y="185420"/>
                  </a:lnTo>
                  <a:lnTo>
                    <a:pt x="367333" y="185420"/>
                  </a:lnTo>
                  <a:lnTo>
                    <a:pt x="372781" y="180340"/>
                  </a:lnTo>
                  <a:lnTo>
                    <a:pt x="377777" y="175260"/>
                  </a:lnTo>
                  <a:lnTo>
                    <a:pt x="381278" y="171450"/>
                  </a:lnTo>
                  <a:lnTo>
                    <a:pt x="429018" y="171450"/>
                  </a:lnTo>
                  <a:lnTo>
                    <a:pt x="417406" y="153670"/>
                  </a:lnTo>
                  <a:lnTo>
                    <a:pt x="434303" y="135890"/>
                  </a:lnTo>
                  <a:lnTo>
                    <a:pt x="457170" y="135890"/>
                  </a:lnTo>
                  <a:lnTo>
                    <a:pt x="460789" y="132079"/>
                  </a:lnTo>
                  <a:lnTo>
                    <a:pt x="460614" y="127000"/>
                  </a:lnTo>
                  <a:lnTo>
                    <a:pt x="391234" y="127000"/>
                  </a:lnTo>
                  <a:lnTo>
                    <a:pt x="377724" y="115570"/>
                  </a:lnTo>
                  <a:lnTo>
                    <a:pt x="363418" y="105410"/>
                  </a:lnTo>
                  <a:close/>
                </a:path>
                <a:path w="469900" h="541019">
                  <a:moveTo>
                    <a:pt x="457170" y="135890"/>
                  </a:moveTo>
                  <a:lnTo>
                    <a:pt x="434303" y="135890"/>
                  </a:lnTo>
                  <a:lnTo>
                    <a:pt x="434592" y="137160"/>
                  </a:lnTo>
                  <a:lnTo>
                    <a:pt x="434980" y="137160"/>
                  </a:lnTo>
                  <a:lnTo>
                    <a:pt x="441508" y="143510"/>
                  </a:lnTo>
                  <a:lnTo>
                    <a:pt x="449931" y="143510"/>
                  </a:lnTo>
                  <a:lnTo>
                    <a:pt x="457170" y="135890"/>
                  </a:lnTo>
                  <a:close/>
                </a:path>
                <a:path w="469900" h="541019">
                  <a:moveTo>
                    <a:pt x="246296" y="105410"/>
                  </a:moveTo>
                  <a:lnTo>
                    <a:pt x="223010" y="105410"/>
                  </a:lnTo>
                  <a:lnTo>
                    <a:pt x="223022" y="125729"/>
                  </a:lnTo>
                  <a:lnTo>
                    <a:pt x="225258" y="128270"/>
                  </a:lnTo>
                  <a:lnTo>
                    <a:pt x="243421" y="128270"/>
                  </a:lnTo>
                  <a:lnTo>
                    <a:pt x="246158" y="125729"/>
                  </a:lnTo>
                  <a:lnTo>
                    <a:pt x="246273" y="120650"/>
                  </a:lnTo>
                  <a:lnTo>
                    <a:pt x="246296" y="105410"/>
                  </a:lnTo>
                  <a:close/>
                </a:path>
                <a:path w="469900" h="541019">
                  <a:moveTo>
                    <a:pt x="416729" y="80010"/>
                  </a:moveTo>
                  <a:lnTo>
                    <a:pt x="408230" y="80010"/>
                  </a:lnTo>
                  <a:lnTo>
                    <a:pt x="397536" y="90170"/>
                  </a:lnTo>
                  <a:lnTo>
                    <a:pt x="397623" y="99060"/>
                  </a:lnTo>
                  <a:lnTo>
                    <a:pt x="404815" y="106679"/>
                  </a:lnTo>
                  <a:lnTo>
                    <a:pt x="406573" y="107950"/>
                  </a:lnTo>
                  <a:lnTo>
                    <a:pt x="408042" y="109220"/>
                  </a:lnTo>
                  <a:lnTo>
                    <a:pt x="391234" y="127000"/>
                  </a:lnTo>
                  <a:lnTo>
                    <a:pt x="460614" y="127000"/>
                  </a:lnTo>
                  <a:lnTo>
                    <a:pt x="460526" y="124460"/>
                  </a:lnTo>
                  <a:lnTo>
                    <a:pt x="438543" y="101600"/>
                  </a:lnTo>
                  <a:lnTo>
                    <a:pt x="430476" y="93979"/>
                  </a:lnTo>
                  <a:lnTo>
                    <a:pt x="416729" y="80010"/>
                  </a:lnTo>
                  <a:close/>
                </a:path>
                <a:path w="469900" h="541019">
                  <a:moveTo>
                    <a:pt x="286853" y="0"/>
                  </a:moveTo>
                  <a:lnTo>
                    <a:pt x="183422" y="0"/>
                  </a:lnTo>
                  <a:lnTo>
                    <a:pt x="178742" y="3810"/>
                  </a:lnTo>
                  <a:lnTo>
                    <a:pt x="174589" y="10160"/>
                  </a:lnTo>
                  <a:lnTo>
                    <a:pt x="173062" y="17779"/>
                  </a:lnTo>
                  <a:lnTo>
                    <a:pt x="174537" y="26670"/>
                  </a:lnTo>
                  <a:lnTo>
                    <a:pt x="178613" y="33020"/>
                  </a:lnTo>
                  <a:lnTo>
                    <a:pt x="184709" y="38100"/>
                  </a:lnTo>
                  <a:lnTo>
                    <a:pt x="192243" y="40640"/>
                  </a:lnTo>
                  <a:lnTo>
                    <a:pt x="273134" y="40640"/>
                  </a:lnTo>
                  <a:lnTo>
                    <a:pt x="283982" y="38100"/>
                  </a:lnTo>
                  <a:lnTo>
                    <a:pt x="291904" y="31750"/>
                  </a:lnTo>
                  <a:lnTo>
                    <a:pt x="295952" y="22860"/>
                  </a:lnTo>
                  <a:lnTo>
                    <a:pt x="295178" y="11429"/>
                  </a:lnTo>
                  <a:lnTo>
                    <a:pt x="291903" y="5079"/>
                  </a:lnTo>
                  <a:lnTo>
                    <a:pt x="286853" y="0"/>
                  </a:lnTo>
                  <a:close/>
                </a:path>
              </a:pathLst>
            </a:custGeom>
            <a:solidFill>
              <a:srgbClr val="009EF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5">
              <a:extLst>
                <a:ext uri="{FF2B5EF4-FFF2-40B4-BE49-F238E27FC236}">
                  <a16:creationId xmlns:a16="http://schemas.microsoft.com/office/drawing/2014/main" id="{A3C70FFF-EB60-8059-827F-242C78140159}"/>
                </a:ext>
              </a:extLst>
            </p:cNvPr>
            <p:cNvSpPr txBox="1"/>
            <p:nvPr/>
          </p:nvSpPr>
          <p:spPr>
            <a:xfrm>
              <a:off x="6647655" y="615013"/>
              <a:ext cx="273050" cy="3479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5715" algn="ctr">
                <a:lnSpc>
                  <a:spcPts val="1270"/>
                </a:lnSpc>
                <a:spcBef>
                  <a:spcPts val="100"/>
                </a:spcBef>
              </a:pPr>
              <a:r>
                <a:rPr lang="en-US" sz="1200" dirty="0">
                  <a:solidFill>
                    <a:srgbClr val="00A0F0"/>
                  </a:solidFill>
                  <a:cs typeface="Source Sans Pro"/>
                </a:rPr>
                <a:t>120</a:t>
              </a:r>
              <a:endParaRPr sz="1200" dirty="0">
                <a:cs typeface="Source Sans Pro"/>
              </a:endParaRPr>
            </a:p>
            <a:p>
              <a:pPr algn="ctr">
                <a:lnSpc>
                  <a:spcPts val="1270"/>
                </a:lnSpc>
              </a:pPr>
              <a:r>
                <a:rPr sz="1200" dirty="0">
                  <a:solidFill>
                    <a:srgbClr val="00A0F0"/>
                  </a:solidFill>
                  <a:cs typeface="Source Sans Pro"/>
                </a:rPr>
                <a:t>min</a:t>
              </a:r>
              <a:endParaRPr sz="1200" dirty="0">
                <a:cs typeface="Source Sans Pro"/>
              </a:endParaRPr>
            </a:p>
          </p:txBody>
        </p:sp>
      </p:grpSp>
      <p:sp>
        <p:nvSpPr>
          <p:cNvPr id="26" name="object 9">
            <a:extLst>
              <a:ext uri="{FF2B5EF4-FFF2-40B4-BE49-F238E27FC236}">
                <a16:creationId xmlns:a16="http://schemas.microsoft.com/office/drawing/2014/main" id="{A9D8CE83-5730-2472-B3E6-9F8CB6D65B3C}"/>
              </a:ext>
            </a:extLst>
          </p:cNvPr>
          <p:cNvSpPr txBox="1"/>
          <p:nvPr/>
        </p:nvSpPr>
        <p:spPr>
          <a:xfrm>
            <a:off x="76729" y="6244204"/>
            <a:ext cx="148119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solidFill>
                  <a:srgbClr val="FFFFFF"/>
                </a:solidFill>
                <a:cs typeface="Source Sans Pro Light"/>
              </a:rPr>
              <a:t>Week 10: Combining Text and Image Queries for better AI (5</a:t>
            </a:r>
            <a:r>
              <a:rPr lang="en-US" sz="3600" b="1" baseline="30000" dirty="0">
                <a:solidFill>
                  <a:srgbClr val="FFFFFF"/>
                </a:solidFill>
                <a:cs typeface="Source Sans Pro Light"/>
              </a:rPr>
              <a:t>th</a:t>
            </a:r>
            <a:r>
              <a:rPr lang="en-US" sz="3600" b="1" dirty="0">
                <a:solidFill>
                  <a:srgbClr val="FFFFFF"/>
                </a:solidFill>
                <a:cs typeface="Source Sans Pro Light"/>
              </a:rPr>
              <a:t> Nov 2025)</a:t>
            </a:r>
            <a:endParaRPr lang="cs-CZ" sz="3600" b="1" dirty="0">
              <a:cs typeface="Source Sans Pro Ligh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3969089-3BE7-ACF7-32AD-707DC4128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420" y="1422058"/>
            <a:ext cx="8491812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effectLst/>
              </a:rPr>
              <a:t>Lecture: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</a:rPr>
              <a:t>Adding image capabilities in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effectLst/>
              </a:rPr>
              <a:t>Chatbox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</a:rPr>
              <a:t>Acceptable formats, preprocessing steps.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</a:rPr>
              <a:t>Limitations of image + text models in this setup.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effectLst/>
              </a:rPr>
              <a:t>Assignment: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</a:rPr>
              <a:t>Add 2–3 image examples to dataset (if applicable).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</a:rPr>
              <a:t>Test image questions in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effectLst/>
              </a:rPr>
              <a:t>Chatbox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effectLst/>
              </a:rPr>
              <a:t>AI Check: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</a:rPr>
              <a:t>Record image query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68217F-D928-38EE-E88A-512CFC871361}"/>
              </a:ext>
            </a:extLst>
          </p:cNvPr>
          <p:cNvSpPr txBox="1"/>
          <p:nvPr/>
        </p:nvSpPr>
        <p:spPr>
          <a:xfrm>
            <a:off x="113420" y="7175500"/>
            <a:ext cx="10441858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000" b="1" dirty="0"/>
              <a:t>Lecture: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Combining text and image queries for multi-modal answers.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Example: Hyperspectral image + geology report → integrated output.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Training </a:t>
            </a:r>
            <a:r>
              <a:rPr lang="en-US" sz="3000" dirty="0" err="1"/>
              <a:t>LoRA</a:t>
            </a:r>
            <a:r>
              <a:rPr lang="en-US" sz="3000" dirty="0"/>
              <a:t> on mixed input formats.</a:t>
            </a: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236FE512-52D5-C24A-C9B1-0561DC42A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11433" y="7284978"/>
            <a:ext cx="729888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effectLst/>
              </a:rPr>
              <a:t>Assignment: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</a:rPr>
              <a:t>Create mixed text–image Q&amp;A examples.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</a:rPr>
              <a:t>Add to weekly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effectLst/>
              </a:rPr>
              <a:t>LoRA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</a:rPr>
              <a:t> training.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effectLst/>
              </a:rPr>
              <a:t>AI Check: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</a:rPr>
              <a:t>Run combined queries; log metrics.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93781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12D43-B5CF-2CFA-B75C-E22095E18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E366510-C05B-3040-6045-DB9722B0CD24}"/>
              </a:ext>
            </a:extLst>
          </p:cNvPr>
          <p:cNvGrpSpPr/>
          <p:nvPr/>
        </p:nvGrpSpPr>
        <p:grpSpPr>
          <a:xfrm>
            <a:off x="-2" y="546100"/>
            <a:ext cx="15296357" cy="828000"/>
            <a:chOff x="-1" y="546100"/>
            <a:chExt cx="3942557" cy="828000"/>
          </a:xfrm>
          <a:solidFill>
            <a:srgbClr val="00B050"/>
          </a:solidFill>
        </p:grpSpPr>
        <p:sp>
          <p:nvSpPr>
            <p:cNvPr id="15" name="object 25">
              <a:extLst>
                <a:ext uri="{FF2B5EF4-FFF2-40B4-BE49-F238E27FC236}">
                  <a16:creationId xmlns:a16="http://schemas.microsoft.com/office/drawing/2014/main" id="{69DBAE21-9325-16D5-E6E5-AB5B4E099B49}"/>
                </a:ext>
              </a:extLst>
            </p:cNvPr>
            <p:cNvSpPr/>
            <p:nvPr/>
          </p:nvSpPr>
          <p:spPr>
            <a:xfrm>
              <a:off x="-1" y="546100"/>
              <a:ext cx="3256757" cy="828000"/>
            </a:xfrm>
            <a:custGeom>
              <a:avLst/>
              <a:gdLst/>
              <a:ahLst/>
              <a:cxnLst/>
              <a:rect l="l" t="t" r="r" b="b"/>
              <a:pathLst>
                <a:path w="1955164" h="437514">
                  <a:moveTo>
                    <a:pt x="1736031" y="0"/>
                  </a:moveTo>
                  <a:lnTo>
                    <a:pt x="0" y="0"/>
                  </a:lnTo>
                  <a:lnTo>
                    <a:pt x="0" y="437153"/>
                  </a:lnTo>
                  <a:lnTo>
                    <a:pt x="1736031" y="437153"/>
                  </a:lnTo>
                  <a:lnTo>
                    <a:pt x="1786148" y="431380"/>
                  </a:lnTo>
                  <a:lnTo>
                    <a:pt x="1832155" y="414936"/>
                  </a:lnTo>
                  <a:lnTo>
                    <a:pt x="1872739" y="389134"/>
                  </a:lnTo>
                  <a:lnTo>
                    <a:pt x="1906588" y="355285"/>
                  </a:lnTo>
                  <a:lnTo>
                    <a:pt x="1932391" y="314701"/>
                  </a:lnTo>
                  <a:lnTo>
                    <a:pt x="1948834" y="268694"/>
                  </a:lnTo>
                  <a:lnTo>
                    <a:pt x="1954607" y="218577"/>
                  </a:lnTo>
                  <a:lnTo>
                    <a:pt x="1948834" y="168459"/>
                  </a:lnTo>
                  <a:lnTo>
                    <a:pt x="1932391" y="122452"/>
                  </a:lnTo>
                  <a:lnTo>
                    <a:pt x="1906588" y="81868"/>
                  </a:lnTo>
                  <a:lnTo>
                    <a:pt x="1872739" y="48018"/>
                  </a:lnTo>
                  <a:lnTo>
                    <a:pt x="1832155" y="22216"/>
                  </a:lnTo>
                  <a:lnTo>
                    <a:pt x="1786148" y="5772"/>
                  </a:lnTo>
                  <a:lnTo>
                    <a:pt x="173603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25">
              <a:extLst>
                <a:ext uri="{FF2B5EF4-FFF2-40B4-BE49-F238E27FC236}">
                  <a16:creationId xmlns:a16="http://schemas.microsoft.com/office/drawing/2014/main" id="{B27BBECB-F6B3-AA39-ADD1-D128DF350E2E}"/>
                </a:ext>
              </a:extLst>
            </p:cNvPr>
            <p:cNvSpPr/>
            <p:nvPr/>
          </p:nvSpPr>
          <p:spPr>
            <a:xfrm>
              <a:off x="685799" y="546100"/>
              <a:ext cx="3256757" cy="828000"/>
            </a:xfrm>
            <a:custGeom>
              <a:avLst/>
              <a:gdLst/>
              <a:ahLst/>
              <a:cxnLst/>
              <a:rect l="l" t="t" r="r" b="b"/>
              <a:pathLst>
                <a:path w="1955164" h="437514">
                  <a:moveTo>
                    <a:pt x="1736031" y="0"/>
                  </a:moveTo>
                  <a:lnTo>
                    <a:pt x="0" y="0"/>
                  </a:lnTo>
                  <a:lnTo>
                    <a:pt x="0" y="437153"/>
                  </a:lnTo>
                  <a:lnTo>
                    <a:pt x="1736031" y="437153"/>
                  </a:lnTo>
                  <a:lnTo>
                    <a:pt x="1786148" y="431380"/>
                  </a:lnTo>
                  <a:lnTo>
                    <a:pt x="1832155" y="414936"/>
                  </a:lnTo>
                  <a:lnTo>
                    <a:pt x="1872739" y="389134"/>
                  </a:lnTo>
                  <a:lnTo>
                    <a:pt x="1906588" y="355285"/>
                  </a:lnTo>
                  <a:lnTo>
                    <a:pt x="1932391" y="314701"/>
                  </a:lnTo>
                  <a:lnTo>
                    <a:pt x="1948834" y="268694"/>
                  </a:lnTo>
                  <a:lnTo>
                    <a:pt x="1954607" y="218577"/>
                  </a:lnTo>
                  <a:lnTo>
                    <a:pt x="1948834" y="168459"/>
                  </a:lnTo>
                  <a:lnTo>
                    <a:pt x="1932391" y="122452"/>
                  </a:lnTo>
                  <a:lnTo>
                    <a:pt x="1906588" y="81868"/>
                  </a:lnTo>
                  <a:lnTo>
                    <a:pt x="1872739" y="48018"/>
                  </a:lnTo>
                  <a:lnTo>
                    <a:pt x="1832155" y="22216"/>
                  </a:lnTo>
                  <a:lnTo>
                    <a:pt x="1786148" y="5772"/>
                  </a:lnTo>
                  <a:lnTo>
                    <a:pt x="173603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AA13F8A-9B39-0323-81E7-106944AB2917}"/>
              </a:ext>
            </a:extLst>
          </p:cNvPr>
          <p:cNvGrpSpPr/>
          <p:nvPr/>
        </p:nvGrpSpPr>
        <p:grpSpPr>
          <a:xfrm>
            <a:off x="15753556" y="698500"/>
            <a:ext cx="469900" cy="541020"/>
            <a:chOff x="6546338" y="509979"/>
            <a:chExt cx="469900" cy="541020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946CD66A-3904-19FD-077C-A3840A413BD8}"/>
                </a:ext>
              </a:extLst>
            </p:cNvPr>
            <p:cNvSpPr/>
            <p:nvPr/>
          </p:nvSpPr>
          <p:spPr>
            <a:xfrm>
              <a:off x="6546338" y="509979"/>
              <a:ext cx="469900" cy="541020"/>
            </a:xfrm>
            <a:custGeom>
              <a:avLst/>
              <a:gdLst/>
              <a:ahLst/>
              <a:cxnLst/>
              <a:rect l="l" t="t" r="r" b="b"/>
              <a:pathLst>
                <a:path w="469900" h="541019">
                  <a:moveTo>
                    <a:pt x="264398" y="40640"/>
                  </a:moveTo>
                  <a:lnTo>
                    <a:pt x="200415" y="40640"/>
                  </a:lnTo>
                  <a:lnTo>
                    <a:pt x="204646" y="41910"/>
                  </a:lnTo>
                  <a:lnTo>
                    <a:pt x="204646" y="68579"/>
                  </a:lnTo>
                  <a:lnTo>
                    <a:pt x="202737" y="68579"/>
                  </a:lnTo>
                  <a:lnTo>
                    <a:pt x="195545" y="69850"/>
                  </a:lnTo>
                  <a:lnTo>
                    <a:pt x="154568" y="80010"/>
                  </a:lnTo>
                  <a:lnTo>
                    <a:pt x="102891" y="106679"/>
                  </a:lnTo>
                  <a:lnTo>
                    <a:pt x="63599" y="140970"/>
                  </a:lnTo>
                  <a:lnTo>
                    <a:pt x="36632" y="175260"/>
                  </a:lnTo>
                  <a:lnTo>
                    <a:pt x="16216" y="215900"/>
                  </a:lnTo>
                  <a:lnTo>
                    <a:pt x="3740" y="260350"/>
                  </a:lnTo>
                  <a:lnTo>
                    <a:pt x="0" y="316229"/>
                  </a:lnTo>
                  <a:lnTo>
                    <a:pt x="1402" y="332740"/>
                  </a:lnTo>
                  <a:lnTo>
                    <a:pt x="12230" y="381000"/>
                  </a:lnTo>
                  <a:lnTo>
                    <a:pt x="40449" y="438150"/>
                  </a:lnTo>
                  <a:lnTo>
                    <a:pt x="94865" y="495300"/>
                  </a:lnTo>
                  <a:lnTo>
                    <a:pt x="133098" y="518160"/>
                  </a:lnTo>
                  <a:lnTo>
                    <a:pt x="175178" y="533400"/>
                  </a:lnTo>
                  <a:lnTo>
                    <a:pt x="221053" y="541020"/>
                  </a:lnTo>
                  <a:lnTo>
                    <a:pt x="253565" y="541020"/>
                  </a:lnTo>
                  <a:lnTo>
                    <a:pt x="285776" y="535940"/>
                  </a:lnTo>
                  <a:lnTo>
                    <a:pt x="314210" y="527050"/>
                  </a:lnTo>
                  <a:lnTo>
                    <a:pt x="340772" y="515620"/>
                  </a:lnTo>
                  <a:lnTo>
                    <a:pt x="365444" y="501650"/>
                  </a:lnTo>
                  <a:lnTo>
                    <a:pt x="214496" y="501650"/>
                  </a:lnTo>
                  <a:lnTo>
                    <a:pt x="197841" y="499110"/>
                  </a:lnTo>
                  <a:lnTo>
                    <a:pt x="189695" y="496570"/>
                  </a:lnTo>
                  <a:lnTo>
                    <a:pt x="186820" y="496570"/>
                  </a:lnTo>
                  <a:lnTo>
                    <a:pt x="180556" y="495300"/>
                  </a:lnTo>
                  <a:lnTo>
                    <a:pt x="176187" y="494029"/>
                  </a:lnTo>
                  <a:lnTo>
                    <a:pt x="171631" y="491490"/>
                  </a:lnTo>
                  <a:lnTo>
                    <a:pt x="167137" y="490220"/>
                  </a:lnTo>
                  <a:lnTo>
                    <a:pt x="159492" y="487679"/>
                  </a:lnTo>
                  <a:lnTo>
                    <a:pt x="155827" y="486410"/>
                  </a:lnTo>
                  <a:lnTo>
                    <a:pt x="151735" y="483870"/>
                  </a:lnTo>
                  <a:lnTo>
                    <a:pt x="148358" y="482600"/>
                  </a:lnTo>
                  <a:lnTo>
                    <a:pt x="146349" y="481329"/>
                  </a:lnTo>
                  <a:lnTo>
                    <a:pt x="138717" y="477520"/>
                  </a:lnTo>
                  <a:lnTo>
                    <a:pt x="133206" y="473710"/>
                  </a:lnTo>
                  <a:lnTo>
                    <a:pt x="127808" y="471170"/>
                  </a:lnTo>
                  <a:lnTo>
                    <a:pt x="127846" y="469900"/>
                  </a:lnTo>
                  <a:lnTo>
                    <a:pt x="122799" y="467360"/>
                  </a:lnTo>
                  <a:lnTo>
                    <a:pt x="120175" y="464820"/>
                  </a:lnTo>
                  <a:lnTo>
                    <a:pt x="119486" y="464820"/>
                  </a:lnTo>
                  <a:lnTo>
                    <a:pt x="118656" y="463550"/>
                  </a:lnTo>
                  <a:lnTo>
                    <a:pt x="112066" y="458470"/>
                  </a:lnTo>
                  <a:lnTo>
                    <a:pt x="104020" y="452120"/>
                  </a:lnTo>
                  <a:lnTo>
                    <a:pt x="103806" y="452120"/>
                  </a:lnTo>
                  <a:lnTo>
                    <a:pt x="118029" y="438150"/>
                  </a:lnTo>
                  <a:lnTo>
                    <a:pt x="118054" y="435610"/>
                  </a:lnTo>
                  <a:lnTo>
                    <a:pt x="87400" y="435610"/>
                  </a:lnTo>
                  <a:lnTo>
                    <a:pt x="84702" y="431800"/>
                  </a:lnTo>
                  <a:lnTo>
                    <a:pt x="82165" y="429260"/>
                  </a:lnTo>
                  <a:lnTo>
                    <a:pt x="79693" y="425450"/>
                  </a:lnTo>
                  <a:lnTo>
                    <a:pt x="63277" y="401320"/>
                  </a:lnTo>
                  <a:lnTo>
                    <a:pt x="50973" y="374650"/>
                  </a:lnTo>
                  <a:lnTo>
                    <a:pt x="42747" y="345440"/>
                  </a:lnTo>
                  <a:lnTo>
                    <a:pt x="38569" y="314960"/>
                  </a:lnTo>
                  <a:lnTo>
                    <a:pt x="56708" y="314960"/>
                  </a:lnTo>
                  <a:lnTo>
                    <a:pt x="57976" y="313690"/>
                  </a:lnTo>
                  <a:lnTo>
                    <a:pt x="60084" y="313690"/>
                  </a:lnTo>
                  <a:lnTo>
                    <a:pt x="61114" y="311150"/>
                  </a:lnTo>
                  <a:lnTo>
                    <a:pt x="61127" y="294640"/>
                  </a:lnTo>
                  <a:lnTo>
                    <a:pt x="58528" y="292100"/>
                  </a:lnTo>
                  <a:lnTo>
                    <a:pt x="38606" y="292100"/>
                  </a:lnTo>
                  <a:lnTo>
                    <a:pt x="39171" y="287020"/>
                  </a:lnTo>
                  <a:lnTo>
                    <a:pt x="46590" y="247650"/>
                  </a:lnTo>
                  <a:lnTo>
                    <a:pt x="47105" y="245110"/>
                  </a:lnTo>
                  <a:lnTo>
                    <a:pt x="47708" y="243840"/>
                  </a:lnTo>
                  <a:lnTo>
                    <a:pt x="48272" y="241300"/>
                  </a:lnTo>
                  <a:lnTo>
                    <a:pt x="50934" y="241300"/>
                  </a:lnTo>
                  <a:lnTo>
                    <a:pt x="51825" y="238760"/>
                  </a:lnTo>
                  <a:lnTo>
                    <a:pt x="51047" y="233679"/>
                  </a:lnTo>
                  <a:lnTo>
                    <a:pt x="51875" y="231140"/>
                  </a:lnTo>
                  <a:lnTo>
                    <a:pt x="52679" y="229870"/>
                  </a:lnTo>
                  <a:lnTo>
                    <a:pt x="53607" y="227329"/>
                  </a:lnTo>
                  <a:lnTo>
                    <a:pt x="58600" y="215900"/>
                  </a:lnTo>
                  <a:lnTo>
                    <a:pt x="64229" y="205740"/>
                  </a:lnTo>
                  <a:lnTo>
                    <a:pt x="70519" y="194310"/>
                  </a:lnTo>
                  <a:lnTo>
                    <a:pt x="77558" y="185420"/>
                  </a:lnTo>
                  <a:lnTo>
                    <a:pt x="79529" y="182879"/>
                  </a:lnTo>
                  <a:lnTo>
                    <a:pt x="81877" y="179070"/>
                  </a:lnTo>
                  <a:lnTo>
                    <a:pt x="83484" y="177800"/>
                  </a:lnTo>
                  <a:lnTo>
                    <a:pt x="85140" y="175260"/>
                  </a:lnTo>
                  <a:lnTo>
                    <a:pt x="87927" y="171450"/>
                  </a:lnTo>
                  <a:lnTo>
                    <a:pt x="118268" y="171450"/>
                  </a:lnTo>
                  <a:lnTo>
                    <a:pt x="117026" y="168910"/>
                  </a:lnTo>
                  <a:lnTo>
                    <a:pt x="116687" y="167640"/>
                  </a:lnTo>
                  <a:lnTo>
                    <a:pt x="116235" y="167640"/>
                  </a:lnTo>
                  <a:lnTo>
                    <a:pt x="112092" y="162560"/>
                  </a:lnTo>
                  <a:lnTo>
                    <a:pt x="108439" y="158750"/>
                  </a:lnTo>
                  <a:lnTo>
                    <a:pt x="104459" y="154940"/>
                  </a:lnTo>
                  <a:lnTo>
                    <a:pt x="131045" y="134620"/>
                  </a:lnTo>
                  <a:lnTo>
                    <a:pt x="159591" y="120650"/>
                  </a:lnTo>
                  <a:lnTo>
                    <a:pt x="190224" y="110490"/>
                  </a:lnTo>
                  <a:lnTo>
                    <a:pt x="223010" y="105410"/>
                  </a:lnTo>
                  <a:lnTo>
                    <a:pt x="363418" y="105410"/>
                  </a:lnTo>
                  <a:lnTo>
                    <a:pt x="348332" y="95250"/>
                  </a:lnTo>
                  <a:lnTo>
                    <a:pt x="332485" y="87629"/>
                  </a:lnTo>
                  <a:lnTo>
                    <a:pt x="299228" y="74929"/>
                  </a:lnTo>
                  <a:lnTo>
                    <a:pt x="282007" y="71120"/>
                  </a:lnTo>
                  <a:lnTo>
                    <a:pt x="264398" y="68579"/>
                  </a:lnTo>
                  <a:lnTo>
                    <a:pt x="264398" y="40640"/>
                  </a:lnTo>
                  <a:close/>
                </a:path>
                <a:path w="469900" h="541019">
                  <a:moveTo>
                    <a:pt x="234898" y="478790"/>
                  </a:moveTo>
                  <a:lnTo>
                    <a:pt x="228006" y="478790"/>
                  </a:lnTo>
                  <a:lnTo>
                    <a:pt x="226149" y="480060"/>
                  </a:lnTo>
                  <a:lnTo>
                    <a:pt x="224793" y="481329"/>
                  </a:lnTo>
                  <a:lnTo>
                    <a:pt x="223575" y="482600"/>
                  </a:lnTo>
                  <a:lnTo>
                    <a:pt x="223022" y="483870"/>
                  </a:lnTo>
                  <a:lnTo>
                    <a:pt x="223010" y="501650"/>
                  </a:lnTo>
                  <a:lnTo>
                    <a:pt x="245192" y="501650"/>
                  </a:lnTo>
                  <a:lnTo>
                    <a:pt x="245460" y="494029"/>
                  </a:lnTo>
                  <a:lnTo>
                    <a:pt x="245593" y="482600"/>
                  </a:lnTo>
                  <a:lnTo>
                    <a:pt x="242945" y="480060"/>
                  </a:lnTo>
                  <a:lnTo>
                    <a:pt x="234898" y="478790"/>
                  </a:lnTo>
                  <a:close/>
                </a:path>
                <a:path w="469900" h="541019">
                  <a:moveTo>
                    <a:pt x="366955" y="422910"/>
                  </a:moveTo>
                  <a:lnTo>
                    <a:pt x="363228" y="422910"/>
                  </a:lnTo>
                  <a:lnTo>
                    <a:pt x="355922" y="429260"/>
                  </a:lnTo>
                  <a:lnTo>
                    <a:pt x="352621" y="433070"/>
                  </a:lnTo>
                  <a:lnTo>
                    <a:pt x="351666" y="434340"/>
                  </a:lnTo>
                  <a:lnTo>
                    <a:pt x="351541" y="435610"/>
                  </a:lnTo>
                  <a:lnTo>
                    <a:pt x="351491" y="438150"/>
                  </a:lnTo>
                  <a:lnTo>
                    <a:pt x="352521" y="439420"/>
                  </a:lnTo>
                  <a:lnTo>
                    <a:pt x="364847" y="452120"/>
                  </a:lnTo>
                  <a:lnTo>
                    <a:pt x="364220" y="453390"/>
                  </a:lnTo>
                  <a:lnTo>
                    <a:pt x="337520" y="472440"/>
                  </a:lnTo>
                  <a:lnTo>
                    <a:pt x="308852" y="487679"/>
                  </a:lnTo>
                  <a:lnTo>
                    <a:pt x="278111" y="497840"/>
                  </a:lnTo>
                  <a:lnTo>
                    <a:pt x="245192" y="501650"/>
                  </a:lnTo>
                  <a:lnTo>
                    <a:pt x="365444" y="501650"/>
                  </a:lnTo>
                  <a:lnTo>
                    <a:pt x="388208" y="483870"/>
                  </a:lnTo>
                  <a:lnTo>
                    <a:pt x="389099" y="482600"/>
                  </a:lnTo>
                  <a:lnTo>
                    <a:pt x="390016" y="482600"/>
                  </a:lnTo>
                  <a:lnTo>
                    <a:pt x="390895" y="481329"/>
                  </a:lnTo>
                  <a:lnTo>
                    <a:pt x="400658" y="472440"/>
                  </a:lnTo>
                  <a:lnTo>
                    <a:pt x="409821" y="462279"/>
                  </a:lnTo>
                  <a:lnTo>
                    <a:pt x="418387" y="452120"/>
                  </a:lnTo>
                  <a:lnTo>
                    <a:pt x="426357" y="441960"/>
                  </a:lnTo>
                  <a:lnTo>
                    <a:pt x="426219" y="441960"/>
                  </a:lnTo>
                  <a:lnTo>
                    <a:pt x="429289" y="436879"/>
                  </a:lnTo>
                  <a:lnTo>
                    <a:pt x="380689" y="436879"/>
                  </a:lnTo>
                  <a:lnTo>
                    <a:pt x="377350" y="433070"/>
                  </a:lnTo>
                  <a:lnTo>
                    <a:pt x="374249" y="429260"/>
                  </a:lnTo>
                  <a:lnTo>
                    <a:pt x="366955" y="422910"/>
                  </a:lnTo>
                  <a:close/>
                </a:path>
                <a:path w="469900" h="541019">
                  <a:moveTo>
                    <a:pt x="454837" y="220979"/>
                  </a:moveTo>
                  <a:lnTo>
                    <a:pt x="413340" y="220979"/>
                  </a:lnTo>
                  <a:lnTo>
                    <a:pt x="414293" y="223520"/>
                  </a:lnTo>
                  <a:lnTo>
                    <a:pt x="416516" y="228600"/>
                  </a:lnTo>
                  <a:lnTo>
                    <a:pt x="417645" y="232410"/>
                  </a:lnTo>
                  <a:lnTo>
                    <a:pt x="418586" y="234950"/>
                  </a:lnTo>
                  <a:lnTo>
                    <a:pt x="420168" y="238760"/>
                  </a:lnTo>
                  <a:lnTo>
                    <a:pt x="420734" y="240029"/>
                  </a:lnTo>
                  <a:lnTo>
                    <a:pt x="422039" y="245110"/>
                  </a:lnTo>
                  <a:lnTo>
                    <a:pt x="423093" y="247650"/>
                  </a:lnTo>
                  <a:lnTo>
                    <a:pt x="423884" y="251460"/>
                  </a:lnTo>
                  <a:lnTo>
                    <a:pt x="424587" y="254000"/>
                  </a:lnTo>
                  <a:lnTo>
                    <a:pt x="425504" y="256540"/>
                  </a:lnTo>
                  <a:lnTo>
                    <a:pt x="426583" y="261620"/>
                  </a:lnTo>
                  <a:lnTo>
                    <a:pt x="426871" y="262890"/>
                  </a:lnTo>
                  <a:lnTo>
                    <a:pt x="427449" y="266700"/>
                  </a:lnTo>
                  <a:lnTo>
                    <a:pt x="428026" y="269240"/>
                  </a:lnTo>
                  <a:lnTo>
                    <a:pt x="429030" y="275590"/>
                  </a:lnTo>
                  <a:lnTo>
                    <a:pt x="429382" y="279400"/>
                  </a:lnTo>
                  <a:lnTo>
                    <a:pt x="430914" y="293370"/>
                  </a:lnTo>
                  <a:lnTo>
                    <a:pt x="411821" y="293370"/>
                  </a:lnTo>
                  <a:lnTo>
                    <a:pt x="409335" y="294640"/>
                  </a:lnTo>
                  <a:lnTo>
                    <a:pt x="408243" y="297179"/>
                  </a:lnTo>
                  <a:lnTo>
                    <a:pt x="408055" y="298450"/>
                  </a:lnTo>
                  <a:lnTo>
                    <a:pt x="407966" y="308610"/>
                  </a:lnTo>
                  <a:lnTo>
                    <a:pt x="408092" y="312420"/>
                  </a:lnTo>
                  <a:lnTo>
                    <a:pt x="410703" y="314960"/>
                  </a:lnTo>
                  <a:lnTo>
                    <a:pt x="430675" y="314960"/>
                  </a:lnTo>
                  <a:lnTo>
                    <a:pt x="430650" y="316229"/>
                  </a:lnTo>
                  <a:lnTo>
                    <a:pt x="425669" y="349250"/>
                  </a:lnTo>
                  <a:lnTo>
                    <a:pt x="415742" y="381000"/>
                  </a:lnTo>
                  <a:lnTo>
                    <a:pt x="400813" y="410210"/>
                  </a:lnTo>
                  <a:lnTo>
                    <a:pt x="380864" y="436879"/>
                  </a:lnTo>
                  <a:lnTo>
                    <a:pt x="429289" y="436879"/>
                  </a:lnTo>
                  <a:lnTo>
                    <a:pt x="443871" y="412750"/>
                  </a:lnTo>
                  <a:lnTo>
                    <a:pt x="456927" y="381000"/>
                  </a:lnTo>
                  <a:lnTo>
                    <a:pt x="465411" y="349250"/>
                  </a:lnTo>
                  <a:lnTo>
                    <a:pt x="469350" y="314960"/>
                  </a:lnTo>
                  <a:lnTo>
                    <a:pt x="469268" y="292100"/>
                  </a:lnTo>
                  <a:lnTo>
                    <a:pt x="467978" y="275590"/>
                  </a:lnTo>
                  <a:lnTo>
                    <a:pt x="464929" y="256540"/>
                  </a:lnTo>
                  <a:lnTo>
                    <a:pt x="460363" y="237490"/>
                  </a:lnTo>
                  <a:lnTo>
                    <a:pt x="456395" y="224790"/>
                  </a:lnTo>
                  <a:lnTo>
                    <a:pt x="454837" y="220979"/>
                  </a:lnTo>
                  <a:close/>
                </a:path>
                <a:path w="469900" h="541019">
                  <a:moveTo>
                    <a:pt x="105941" y="421640"/>
                  </a:moveTo>
                  <a:lnTo>
                    <a:pt x="103254" y="421640"/>
                  </a:lnTo>
                  <a:lnTo>
                    <a:pt x="100807" y="422910"/>
                  </a:lnTo>
                  <a:lnTo>
                    <a:pt x="99388" y="422910"/>
                  </a:lnTo>
                  <a:lnTo>
                    <a:pt x="95008" y="427990"/>
                  </a:lnTo>
                  <a:lnTo>
                    <a:pt x="91379" y="431800"/>
                  </a:lnTo>
                  <a:lnTo>
                    <a:pt x="87601" y="435610"/>
                  </a:lnTo>
                  <a:lnTo>
                    <a:pt x="118054" y="435610"/>
                  </a:lnTo>
                  <a:lnTo>
                    <a:pt x="118067" y="434340"/>
                  </a:lnTo>
                  <a:lnTo>
                    <a:pt x="111840" y="427990"/>
                  </a:lnTo>
                  <a:lnTo>
                    <a:pt x="110020" y="426720"/>
                  </a:lnTo>
                  <a:lnTo>
                    <a:pt x="105941" y="421640"/>
                  </a:lnTo>
                  <a:close/>
                </a:path>
                <a:path w="469900" h="541019">
                  <a:moveTo>
                    <a:pt x="429018" y="171450"/>
                  </a:moveTo>
                  <a:lnTo>
                    <a:pt x="381278" y="171450"/>
                  </a:lnTo>
                  <a:lnTo>
                    <a:pt x="383966" y="175260"/>
                  </a:lnTo>
                  <a:lnTo>
                    <a:pt x="385911" y="177800"/>
                  </a:lnTo>
                  <a:lnTo>
                    <a:pt x="388886" y="181610"/>
                  </a:lnTo>
                  <a:lnTo>
                    <a:pt x="394690" y="189229"/>
                  </a:lnTo>
                  <a:lnTo>
                    <a:pt x="400072" y="196850"/>
                  </a:lnTo>
                  <a:lnTo>
                    <a:pt x="405033" y="205740"/>
                  </a:lnTo>
                  <a:lnTo>
                    <a:pt x="409574" y="213360"/>
                  </a:lnTo>
                  <a:lnTo>
                    <a:pt x="411130" y="217170"/>
                  </a:lnTo>
                  <a:lnTo>
                    <a:pt x="413376" y="222250"/>
                  </a:lnTo>
                  <a:lnTo>
                    <a:pt x="413340" y="220979"/>
                  </a:lnTo>
                  <a:lnTo>
                    <a:pt x="454837" y="220979"/>
                  </a:lnTo>
                  <a:lnTo>
                    <a:pt x="451720" y="213360"/>
                  </a:lnTo>
                  <a:lnTo>
                    <a:pt x="446414" y="200660"/>
                  </a:lnTo>
                  <a:lnTo>
                    <a:pt x="440554" y="189229"/>
                  </a:lnTo>
                  <a:lnTo>
                    <a:pt x="429018" y="171450"/>
                  </a:lnTo>
                  <a:close/>
                </a:path>
                <a:path w="469900" h="541019">
                  <a:moveTo>
                    <a:pt x="118268" y="171450"/>
                  </a:moveTo>
                  <a:lnTo>
                    <a:pt x="88128" y="171450"/>
                  </a:lnTo>
                  <a:lnTo>
                    <a:pt x="91191" y="175260"/>
                  </a:lnTo>
                  <a:lnTo>
                    <a:pt x="94053" y="177800"/>
                  </a:lnTo>
                  <a:lnTo>
                    <a:pt x="98396" y="182879"/>
                  </a:lnTo>
                  <a:lnTo>
                    <a:pt x="99225" y="182879"/>
                  </a:lnTo>
                  <a:lnTo>
                    <a:pt x="102816" y="186690"/>
                  </a:lnTo>
                  <a:lnTo>
                    <a:pt x="106191" y="185420"/>
                  </a:lnTo>
                  <a:lnTo>
                    <a:pt x="117477" y="173990"/>
                  </a:lnTo>
                  <a:lnTo>
                    <a:pt x="118268" y="171450"/>
                  </a:lnTo>
                  <a:close/>
                </a:path>
                <a:path w="469900" h="541019">
                  <a:moveTo>
                    <a:pt x="363418" y="105410"/>
                  </a:moveTo>
                  <a:lnTo>
                    <a:pt x="246296" y="105410"/>
                  </a:lnTo>
                  <a:lnTo>
                    <a:pt x="279022" y="110490"/>
                  </a:lnTo>
                  <a:lnTo>
                    <a:pt x="309642" y="120650"/>
                  </a:lnTo>
                  <a:lnTo>
                    <a:pt x="338242" y="134620"/>
                  </a:lnTo>
                  <a:lnTo>
                    <a:pt x="364909" y="154940"/>
                  </a:lnTo>
                  <a:lnTo>
                    <a:pt x="364119" y="156210"/>
                  </a:lnTo>
                  <a:lnTo>
                    <a:pt x="365223" y="156210"/>
                  </a:lnTo>
                  <a:lnTo>
                    <a:pt x="355633" y="165100"/>
                  </a:lnTo>
                  <a:lnTo>
                    <a:pt x="354680" y="166370"/>
                  </a:lnTo>
                  <a:lnTo>
                    <a:pt x="352408" y="168910"/>
                  </a:lnTo>
                  <a:lnTo>
                    <a:pt x="351779" y="171450"/>
                  </a:lnTo>
                  <a:lnTo>
                    <a:pt x="351879" y="172720"/>
                  </a:lnTo>
                  <a:lnTo>
                    <a:pt x="352231" y="173990"/>
                  </a:lnTo>
                  <a:lnTo>
                    <a:pt x="353123" y="175260"/>
                  </a:lnTo>
                  <a:lnTo>
                    <a:pt x="356323" y="179070"/>
                  </a:lnTo>
                  <a:lnTo>
                    <a:pt x="358106" y="180340"/>
                  </a:lnTo>
                  <a:lnTo>
                    <a:pt x="363554" y="185420"/>
                  </a:lnTo>
                  <a:lnTo>
                    <a:pt x="367333" y="185420"/>
                  </a:lnTo>
                  <a:lnTo>
                    <a:pt x="372781" y="180340"/>
                  </a:lnTo>
                  <a:lnTo>
                    <a:pt x="377777" y="175260"/>
                  </a:lnTo>
                  <a:lnTo>
                    <a:pt x="381278" y="171450"/>
                  </a:lnTo>
                  <a:lnTo>
                    <a:pt x="429018" y="171450"/>
                  </a:lnTo>
                  <a:lnTo>
                    <a:pt x="417406" y="153670"/>
                  </a:lnTo>
                  <a:lnTo>
                    <a:pt x="434303" y="135890"/>
                  </a:lnTo>
                  <a:lnTo>
                    <a:pt x="457170" y="135890"/>
                  </a:lnTo>
                  <a:lnTo>
                    <a:pt x="460789" y="132079"/>
                  </a:lnTo>
                  <a:lnTo>
                    <a:pt x="460614" y="127000"/>
                  </a:lnTo>
                  <a:lnTo>
                    <a:pt x="391234" y="127000"/>
                  </a:lnTo>
                  <a:lnTo>
                    <a:pt x="377724" y="115570"/>
                  </a:lnTo>
                  <a:lnTo>
                    <a:pt x="363418" y="105410"/>
                  </a:lnTo>
                  <a:close/>
                </a:path>
                <a:path w="469900" h="541019">
                  <a:moveTo>
                    <a:pt x="457170" y="135890"/>
                  </a:moveTo>
                  <a:lnTo>
                    <a:pt x="434303" y="135890"/>
                  </a:lnTo>
                  <a:lnTo>
                    <a:pt x="434592" y="137160"/>
                  </a:lnTo>
                  <a:lnTo>
                    <a:pt x="434980" y="137160"/>
                  </a:lnTo>
                  <a:lnTo>
                    <a:pt x="441508" y="143510"/>
                  </a:lnTo>
                  <a:lnTo>
                    <a:pt x="449931" y="143510"/>
                  </a:lnTo>
                  <a:lnTo>
                    <a:pt x="457170" y="135890"/>
                  </a:lnTo>
                  <a:close/>
                </a:path>
                <a:path w="469900" h="541019">
                  <a:moveTo>
                    <a:pt x="246296" y="105410"/>
                  </a:moveTo>
                  <a:lnTo>
                    <a:pt x="223010" y="105410"/>
                  </a:lnTo>
                  <a:lnTo>
                    <a:pt x="223022" y="125729"/>
                  </a:lnTo>
                  <a:lnTo>
                    <a:pt x="225258" y="128270"/>
                  </a:lnTo>
                  <a:lnTo>
                    <a:pt x="243421" y="128270"/>
                  </a:lnTo>
                  <a:lnTo>
                    <a:pt x="246158" y="125729"/>
                  </a:lnTo>
                  <a:lnTo>
                    <a:pt x="246273" y="120650"/>
                  </a:lnTo>
                  <a:lnTo>
                    <a:pt x="246296" y="105410"/>
                  </a:lnTo>
                  <a:close/>
                </a:path>
                <a:path w="469900" h="541019">
                  <a:moveTo>
                    <a:pt x="416729" y="80010"/>
                  </a:moveTo>
                  <a:lnTo>
                    <a:pt x="408230" y="80010"/>
                  </a:lnTo>
                  <a:lnTo>
                    <a:pt x="397536" y="90170"/>
                  </a:lnTo>
                  <a:lnTo>
                    <a:pt x="397623" y="99060"/>
                  </a:lnTo>
                  <a:lnTo>
                    <a:pt x="404815" y="106679"/>
                  </a:lnTo>
                  <a:lnTo>
                    <a:pt x="406573" y="107950"/>
                  </a:lnTo>
                  <a:lnTo>
                    <a:pt x="408042" y="109220"/>
                  </a:lnTo>
                  <a:lnTo>
                    <a:pt x="391234" y="127000"/>
                  </a:lnTo>
                  <a:lnTo>
                    <a:pt x="460614" y="127000"/>
                  </a:lnTo>
                  <a:lnTo>
                    <a:pt x="460526" y="124460"/>
                  </a:lnTo>
                  <a:lnTo>
                    <a:pt x="438543" y="101600"/>
                  </a:lnTo>
                  <a:lnTo>
                    <a:pt x="430476" y="93979"/>
                  </a:lnTo>
                  <a:lnTo>
                    <a:pt x="416729" y="80010"/>
                  </a:lnTo>
                  <a:close/>
                </a:path>
                <a:path w="469900" h="541019">
                  <a:moveTo>
                    <a:pt x="286853" y="0"/>
                  </a:moveTo>
                  <a:lnTo>
                    <a:pt x="183422" y="0"/>
                  </a:lnTo>
                  <a:lnTo>
                    <a:pt x="178742" y="3810"/>
                  </a:lnTo>
                  <a:lnTo>
                    <a:pt x="174589" y="10160"/>
                  </a:lnTo>
                  <a:lnTo>
                    <a:pt x="173062" y="17779"/>
                  </a:lnTo>
                  <a:lnTo>
                    <a:pt x="174537" y="26670"/>
                  </a:lnTo>
                  <a:lnTo>
                    <a:pt x="178613" y="33020"/>
                  </a:lnTo>
                  <a:lnTo>
                    <a:pt x="184709" y="38100"/>
                  </a:lnTo>
                  <a:lnTo>
                    <a:pt x="192243" y="40640"/>
                  </a:lnTo>
                  <a:lnTo>
                    <a:pt x="273134" y="40640"/>
                  </a:lnTo>
                  <a:lnTo>
                    <a:pt x="283982" y="38100"/>
                  </a:lnTo>
                  <a:lnTo>
                    <a:pt x="291904" y="31750"/>
                  </a:lnTo>
                  <a:lnTo>
                    <a:pt x="295952" y="22860"/>
                  </a:lnTo>
                  <a:lnTo>
                    <a:pt x="295178" y="11429"/>
                  </a:lnTo>
                  <a:lnTo>
                    <a:pt x="291903" y="5079"/>
                  </a:lnTo>
                  <a:lnTo>
                    <a:pt x="286853" y="0"/>
                  </a:lnTo>
                  <a:close/>
                </a:path>
              </a:pathLst>
            </a:custGeom>
            <a:solidFill>
              <a:srgbClr val="009EF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B78B511-C285-CB8A-D00E-12524F673BF7}"/>
                </a:ext>
              </a:extLst>
            </p:cNvPr>
            <p:cNvSpPr txBox="1"/>
            <p:nvPr/>
          </p:nvSpPr>
          <p:spPr>
            <a:xfrm>
              <a:off x="6647655" y="615013"/>
              <a:ext cx="273050" cy="3479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5715" algn="ctr">
                <a:lnSpc>
                  <a:spcPts val="1270"/>
                </a:lnSpc>
                <a:spcBef>
                  <a:spcPts val="100"/>
                </a:spcBef>
              </a:pPr>
              <a:r>
                <a:rPr lang="en-US" sz="1200" dirty="0">
                  <a:solidFill>
                    <a:srgbClr val="00A0F0"/>
                  </a:solidFill>
                  <a:cs typeface="Source Sans Pro"/>
                </a:rPr>
                <a:t>120</a:t>
              </a:r>
              <a:endParaRPr sz="1200" dirty="0">
                <a:cs typeface="Source Sans Pro"/>
              </a:endParaRPr>
            </a:p>
            <a:p>
              <a:pPr algn="ctr">
                <a:lnSpc>
                  <a:spcPts val="1270"/>
                </a:lnSpc>
              </a:pPr>
              <a:r>
                <a:rPr sz="1200" dirty="0">
                  <a:solidFill>
                    <a:srgbClr val="00A0F0"/>
                  </a:solidFill>
                  <a:cs typeface="Source Sans Pro"/>
                </a:rPr>
                <a:t>min</a:t>
              </a:r>
              <a:endParaRPr sz="1200" dirty="0">
                <a:cs typeface="Source Sans Pro"/>
              </a:endParaRPr>
            </a:p>
          </p:txBody>
        </p:sp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1F75C690-EE6F-124A-89F1-35F4E85AEF90}"/>
              </a:ext>
            </a:extLst>
          </p:cNvPr>
          <p:cNvSpPr txBox="1"/>
          <p:nvPr/>
        </p:nvSpPr>
        <p:spPr>
          <a:xfrm>
            <a:off x="69176" y="672698"/>
            <a:ext cx="166749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buNone/>
            </a:pPr>
            <a:r>
              <a:rPr lang="en-US" sz="3600" b="1" dirty="0">
                <a:solidFill>
                  <a:schemeClr val="bg1"/>
                </a:solidFill>
                <a:cs typeface="Source Sans Pro Light"/>
              </a:rPr>
              <a:t>Week 11: Preventing Model Drift and Preserving Learned Skills </a:t>
            </a:r>
            <a:r>
              <a:rPr lang="en-US" sz="3600" b="1" i="1" dirty="0">
                <a:solidFill>
                  <a:schemeClr val="bg1"/>
                </a:solidFill>
              </a:rPr>
              <a:t> (12</a:t>
            </a:r>
            <a:r>
              <a:rPr lang="en-US" sz="3600" b="1" i="1" baseline="30000" dirty="0">
                <a:solidFill>
                  <a:schemeClr val="bg1"/>
                </a:solidFill>
              </a:rPr>
              <a:t>th</a:t>
            </a:r>
            <a:r>
              <a:rPr lang="en-US" sz="3600" b="1" i="1" dirty="0">
                <a:solidFill>
                  <a:schemeClr val="bg1"/>
                </a:solidFill>
              </a:rPr>
              <a:t> Nov 2025)</a:t>
            </a:r>
            <a:endParaRPr lang="en-US" sz="3600" b="1" dirty="0">
              <a:solidFill>
                <a:schemeClr val="bg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E7EDB64-1162-4146-4EBC-55A5F8752267}"/>
              </a:ext>
            </a:extLst>
          </p:cNvPr>
          <p:cNvGrpSpPr/>
          <p:nvPr/>
        </p:nvGrpSpPr>
        <p:grpSpPr>
          <a:xfrm>
            <a:off x="-1" y="5110316"/>
            <a:ext cx="13083020" cy="828000"/>
            <a:chOff x="-1" y="546100"/>
            <a:chExt cx="3942557" cy="828000"/>
          </a:xfrm>
          <a:solidFill>
            <a:srgbClr val="C00000"/>
          </a:solidFill>
        </p:grpSpPr>
        <p:sp>
          <p:nvSpPr>
            <p:cNvPr id="7" name="object 25">
              <a:extLst>
                <a:ext uri="{FF2B5EF4-FFF2-40B4-BE49-F238E27FC236}">
                  <a16:creationId xmlns:a16="http://schemas.microsoft.com/office/drawing/2014/main" id="{8B39D224-584B-5547-2936-248F4B5D9ADA}"/>
                </a:ext>
              </a:extLst>
            </p:cNvPr>
            <p:cNvSpPr/>
            <p:nvPr/>
          </p:nvSpPr>
          <p:spPr>
            <a:xfrm>
              <a:off x="-1" y="546100"/>
              <a:ext cx="3256757" cy="828000"/>
            </a:xfrm>
            <a:custGeom>
              <a:avLst/>
              <a:gdLst/>
              <a:ahLst/>
              <a:cxnLst/>
              <a:rect l="l" t="t" r="r" b="b"/>
              <a:pathLst>
                <a:path w="1955164" h="437514">
                  <a:moveTo>
                    <a:pt x="1736031" y="0"/>
                  </a:moveTo>
                  <a:lnTo>
                    <a:pt x="0" y="0"/>
                  </a:lnTo>
                  <a:lnTo>
                    <a:pt x="0" y="437153"/>
                  </a:lnTo>
                  <a:lnTo>
                    <a:pt x="1736031" y="437153"/>
                  </a:lnTo>
                  <a:lnTo>
                    <a:pt x="1786148" y="431380"/>
                  </a:lnTo>
                  <a:lnTo>
                    <a:pt x="1832155" y="414936"/>
                  </a:lnTo>
                  <a:lnTo>
                    <a:pt x="1872739" y="389134"/>
                  </a:lnTo>
                  <a:lnTo>
                    <a:pt x="1906588" y="355285"/>
                  </a:lnTo>
                  <a:lnTo>
                    <a:pt x="1932391" y="314701"/>
                  </a:lnTo>
                  <a:lnTo>
                    <a:pt x="1948834" y="268694"/>
                  </a:lnTo>
                  <a:lnTo>
                    <a:pt x="1954607" y="218577"/>
                  </a:lnTo>
                  <a:lnTo>
                    <a:pt x="1948834" y="168459"/>
                  </a:lnTo>
                  <a:lnTo>
                    <a:pt x="1932391" y="122452"/>
                  </a:lnTo>
                  <a:lnTo>
                    <a:pt x="1906588" y="81868"/>
                  </a:lnTo>
                  <a:lnTo>
                    <a:pt x="1872739" y="48018"/>
                  </a:lnTo>
                  <a:lnTo>
                    <a:pt x="1832155" y="22216"/>
                  </a:lnTo>
                  <a:lnTo>
                    <a:pt x="1786148" y="5772"/>
                  </a:lnTo>
                  <a:lnTo>
                    <a:pt x="173603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25">
              <a:extLst>
                <a:ext uri="{FF2B5EF4-FFF2-40B4-BE49-F238E27FC236}">
                  <a16:creationId xmlns:a16="http://schemas.microsoft.com/office/drawing/2014/main" id="{46F3F2F4-3D6F-6A2B-E6FD-5AB90EE31FDD}"/>
                </a:ext>
              </a:extLst>
            </p:cNvPr>
            <p:cNvSpPr/>
            <p:nvPr/>
          </p:nvSpPr>
          <p:spPr>
            <a:xfrm>
              <a:off x="685799" y="546100"/>
              <a:ext cx="3256757" cy="828000"/>
            </a:xfrm>
            <a:custGeom>
              <a:avLst/>
              <a:gdLst/>
              <a:ahLst/>
              <a:cxnLst/>
              <a:rect l="l" t="t" r="r" b="b"/>
              <a:pathLst>
                <a:path w="1955164" h="437514">
                  <a:moveTo>
                    <a:pt x="1736031" y="0"/>
                  </a:moveTo>
                  <a:lnTo>
                    <a:pt x="0" y="0"/>
                  </a:lnTo>
                  <a:lnTo>
                    <a:pt x="0" y="437153"/>
                  </a:lnTo>
                  <a:lnTo>
                    <a:pt x="1736031" y="437153"/>
                  </a:lnTo>
                  <a:lnTo>
                    <a:pt x="1786148" y="431380"/>
                  </a:lnTo>
                  <a:lnTo>
                    <a:pt x="1832155" y="414936"/>
                  </a:lnTo>
                  <a:lnTo>
                    <a:pt x="1872739" y="389134"/>
                  </a:lnTo>
                  <a:lnTo>
                    <a:pt x="1906588" y="355285"/>
                  </a:lnTo>
                  <a:lnTo>
                    <a:pt x="1932391" y="314701"/>
                  </a:lnTo>
                  <a:lnTo>
                    <a:pt x="1948834" y="268694"/>
                  </a:lnTo>
                  <a:lnTo>
                    <a:pt x="1954607" y="218577"/>
                  </a:lnTo>
                  <a:lnTo>
                    <a:pt x="1948834" y="168459"/>
                  </a:lnTo>
                  <a:lnTo>
                    <a:pt x="1932391" y="122452"/>
                  </a:lnTo>
                  <a:lnTo>
                    <a:pt x="1906588" y="81868"/>
                  </a:lnTo>
                  <a:lnTo>
                    <a:pt x="1872739" y="48018"/>
                  </a:lnTo>
                  <a:lnTo>
                    <a:pt x="1832155" y="22216"/>
                  </a:lnTo>
                  <a:lnTo>
                    <a:pt x="1786148" y="5772"/>
                  </a:lnTo>
                  <a:lnTo>
                    <a:pt x="173603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CA5E02E-5453-E440-76B4-B7184C95EBDB}"/>
              </a:ext>
            </a:extLst>
          </p:cNvPr>
          <p:cNvGrpSpPr/>
          <p:nvPr/>
        </p:nvGrpSpPr>
        <p:grpSpPr>
          <a:xfrm>
            <a:off x="13696156" y="5262716"/>
            <a:ext cx="469900" cy="541020"/>
            <a:chOff x="6546338" y="509979"/>
            <a:chExt cx="469900" cy="541020"/>
          </a:xfrm>
        </p:grpSpPr>
        <p:sp>
          <p:nvSpPr>
            <p:cNvPr id="10" name="object 3">
              <a:extLst>
                <a:ext uri="{FF2B5EF4-FFF2-40B4-BE49-F238E27FC236}">
                  <a16:creationId xmlns:a16="http://schemas.microsoft.com/office/drawing/2014/main" id="{518FD421-9C29-B687-6B75-2A45823E5B2E}"/>
                </a:ext>
              </a:extLst>
            </p:cNvPr>
            <p:cNvSpPr/>
            <p:nvPr/>
          </p:nvSpPr>
          <p:spPr>
            <a:xfrm>
              <a:off x="6546338" y="509979"/>
              <a:ext cx="469900" cy="541020"/>
            </a:xfrm>
            <a:custGeom>
              <a:avLst/>
              <a:gdLst/>
              <a:ahLst/>
              <a:cxnLst/>
              <a:rect l="l" t="t" r="r" b="b"/>
              <a:pathLst>
                <a:path w="469900" h="541019">
                  <a:moveTo>
                    <a:pt x="264398" y="40640"/>
                  </a:moveTo>
                  <a:lnTo>
                    <a:pt x="200415" y="40640"/>
                  </a:lnTo>
                  <a:lnTo>
                    <a:pt x="204646" y="41910"/>
                  </a:lnTo>
                  <a:lnTo>
                    <a:pt x="204646" y="68579"/>
                  </a:lnTo>
                  <a:lnTo>
                    <a:pt x="202737" y="68579"/>
                  </a:lnTo>
                  <a:lnTo>
                    <a:pt x="195545" y="69850"/>
                  </a:lnTo>
                  <a:lnTo>
                    <a:pt x="154568" y="80010"/>
                  </a:lnTo>
                  <a:lnTo>
                    <a:pt x="102891" y="106679"/>
                  </a:lnTo>
                  <a:lnTo>
                    <a:pt x="63599" y="140970"/>
                  </a:lnTo>
                  <a:lnTo>
                    <a:pt x="36632" y="175260"/>
                  </a:lnTo>
                  <a:lnTo>
                    <a:pt x="16216" y="215900"/>
                  </a:lnTo>
                  <a:lnTo>
                    <a:pt x="3740" y="260350"/>
                  </a:lnTo>
                  <a:lnTo>
                    <a:pt x="0" y="316229"/>
                  </a:lnTo>
                  <a:lnTo>
                    <a:pt x="1402" y="332740"/>
                  </a:lnTo>
                  <a:lnTo>
                    <a:pt x="12230" y="381000"/>
                  </a:lnTo>
                  <a:lnTo>
                    <a:pt x="40449" y="438150"/>
                  </a:lnTo>
                  <a:lnTo>
                    <a:pt x="94865" y="495300"/>
                  </a:lnTo>
                  <a:lnTo>
                    <a:pt x="133098" y="518160"/>
                  </a:lnTo>
                  <a:lnTo>
                    <a:pt x="175178" y="533400"/>
                  </a:lnTo>
                  <a:lnTo>
                    <a:pt x="221053" y="541020"/>
                  </a:lnTo>
                  <a:lnTo>
                    <a:pt x="253565" y="541020"/>
                  </a:lnTo>
                  <a:lnTo>
                    <a:pt x="285776" y="535940"/>
                  </a:lnTo>
                  <a:lnTo>
                    <a:pt x="314210" y="527050"/>
                  </a:lnTo>
                  <a:lnTo>
                    <a:pt x="340772" y="515620"/>
                  </a:lnTo>
                  <a:lnTo>
                    <a:pt x="365444" y="501650"/>
                  </a:lnTo>
                  <a:lnTo>
                    <a:pt x="214496" y="501650"/>
                  </a:lnTo>
                  <a:lnTo>
                    <a:pt x="197841" y="499110"/>
                  </a:lnTo>
                  <a:lnTo>
                    <a:pt x="189695" y="496570"/>
                  </a:lnTo>
                  <a:lnTo>
                    <a:pt x="186820" y="496570"/>
                  </a:lnTo>
                  <a:lnTo>
                    <a:pt x="180556" y="495300"/>
                  </a:lnTo>
                  <a:lnTo>
                    <a:pt x="176187" y="494029"/>
                  </a:lnTo>
                  <a:lnTo>
                    <a:pt x="171631" y="491490"/>
                  </a:lnTo>
                  <a:lnTo>
                    <a:pt x="167137" y="490220"/>
                  </a:lnTo>
                  <a:lnTo>
                    <a:pt x="159492" y="487679"/>
                  </a:lnTo>
                  <a:lnTo>
                    <a:pt x="155827" y="486410"/>
                  </a:lnTo>
                  <a:lnTo>
                    <a:pt x="151735" y="483870"/>
                  </a:lnTo>
                  <a:lnTo>
                    <a:pt x="148358" y="482600"/>
                  </a:lnTo>
                  <a:lnTo>
                    <a:pt x="146349" y="481329"/>
                  </a:lnTo>
                  <a:lnTo>
                    <a:pt x="138717" y="477520"/>
                  </a:lnTo>
                  <a:lnTo>
                    <a:pt x="133206" y="473710"/>
                  </a:lnTo>
                  <a:lnTo>
                    <a:pt x="127808" y="471170"/>
                  </a:lnTo>
                  <a:lnTo>
                    <a:pt x="127846" y="469900"/>
                  </a:lnTo>
                  <a:lnTo>
                    <a:pt x="122799" y="467360"/>
                  </a:lnTo>
                  <a:lnTo>
                    <a:pt x="120175" y="464820"/>
                  </a:lnTo>
                  <a:lnTo>
                    <a:pt x="119486" y="464820"/>
                  </a:lnTo>
                  <a:lnTo>
                    <a:pt x="118656" y="463550"/>
                  </a:lnTo>
                  <a:lnTo>
                    <a:pt x="112066" y="458470"/>
                  </a:lnTo>
                  <a:lnTo>
                    <a:pt x="104020" y="452120"/>
                  </a:lnTo>
                  <a:lnTo>
                    <a:pt x="103806" y="452120"/>
                  </a:lnTo>
                  <a:lnTo>
                    <a:pt x="118029" y="438150"/>
                  </a:lnTo>
                  <a:lnTo>
                    <a:pt x="118054" y="435610"/>
                  </a:lnTo>
                  <a:lnTo>
                    <a:pt x="87400" y="435610"/>
                  </a:lnTo>
                  <a:lnTo>
                    <a:pt x="84702" y="431800"/>
                  </a:lnTo>
                  <a:lnTo>
                    <a:pt x="82165" y="429260"/>
                  </a:lnTo>
                  <a:lnTo>
                    <a:pt x="79693" y="425450"/>
                  </a:lnTo>
                  <a:lnTo>
                    <a:pt x="63277" y="401320"/>
                  </a:lnTo>
                  <a:lnTo>
                    <a:pt x="50973" y="374650"/>
                  </a:lnTo>
                  <a:lnTo>
                    <a:pt x="42747" y="345440"/>
                  </a:lnTo>
                  <a:lnTo>
                    <a:pt x="38569" y="314960"/>
                  </a:lnTo>
                  <a:lnTo>
                    <a:pt x="56708" y="314960"/>
                  </a:lnTo>
                  <a:lnTo>
                    <a:pt x="57976" y="313690"/>
                  </a:lnTo>
                  <a:lnTo>
                    <a:pt x="60084" y="313690"/>
                  </a:lnTo>
                  <a:lnTo>
                    <a:pt x="61114" y="311150"/>
                  </a:lnTo>
                  <a:lnTo>
                    <a:pt x="61127" y="294640"/>
                  </a:lnTo>
                  <a:lnTo>
                    <a:pt x="58528" y="292100"/>
                  </a:lnTo>
                  <a:lnTo>
                    <a:pt x="38606" y="292100"/>
                  </a:lnTo>
                  <a:lnTo>
                    <a:pt x="39171" y="287020"/>
                  </a:lnTo>
                  <a:lnTo>
                    <a:pt x="46590" y="247650"/>
                  </a:lnTo>
                  <a:lnTo>
                    <a:pt x="47105" y="245110"/>
                  </a:lnTo>
                  <a:lnTo>
                    <a:pt x="47708" y="243840"/>
                  </a:lnTo>
                  <a:lnTo>
                    <a:pt x="48272" y="241300"/>
                  </a:lnTo>
                  <a:lnTo>
                    <a:pt x="50934" y="241300"/>
                  </a:lnTo>
                  <a:lnTo>
                    <a:pt x="51825" y="238760"/>
                  </a:lnTo>
                  <a:lnTo>
                    <a:pt x="51047" y="233679"/>
                  </a:lnTo>
                  <a:lnTo>
                    <a:pt x="51875" y="231140"/>
                  </a:lnTo>
                  <a:lnTo>
                    <a:pt x="52679" y="229870"/>
                  </a:lnTo>
                  <a:lnTo>
                    <a:pt x="53607" y="227329"/>
                  </a:lnTo>
                  <a:lnTo>
                    <a:pt x="58600" y="215900"/>
                  </a:lnTo>
                  <a:lnTo>
                    <a:pt x="64229" y="205740"/>
                  </a:lnTo>
                  <a:lnTo>
                    <a:pt x="70519" y="194310"/>
                  </a:lnTo>
                  <a:lnTo>
                    <a:pt x="77558" y="185420"/>
                  </a:lnTo>
                  <a:lnTo>
                    <a:pt x="79529" y="182879"/>
                  </a:lnTo>
                  <a:lnTo>
                    <a:pt x="81877" y="179070"/>
                  </a:lnTo>
                  <a:lnTo>
                    <a:pt x="83484" y="177800"/>
                  </a:lnTo>
                  <a:lnTo>
                    <a:pt x="85140" y="175260"/>
                  </a:lnTo>
                  <a:lnTo>
                    <a:pt x="87927" y="171450"/>
                  </a:lnTo>
                  <a:lnTo>
                    <a:pt x="118268" y="171450"/>
                  </a:lnTo>
                  <a:lnTo>
                    <a:pt x="117026" y="168910"/>
                  </a:lnTo>
                  <a:lnTo>
                    <a:pt x="116687" y="167640"/>
                  </a:lnTo>
                  <a:lnTo>
                    <a:pt x="116235" y="167640"/>
                  </a:lnTo>
                  <a:lnTo>
                    <a:pt x="112092" y="162560"/>
                  </a:lnTo>
                  <a:lnTo>
                    <a:pt x="108439" y="158750"/>
                  </a:lnTo>
                  <a:lnTo>
                    <a:pt x="104459" y="154940"/>
                  </a:lnTo>
                  <a:lnTo>
                    <a:pt x="131045" y="134620"/>
                  </a:lnTo>
                  <a:lnTo>
                    <a:pt x="159591" y="120650"/>
                  </a:lnTo>
                  <a:lnTo>
                    <a:pt x="190224" y="110490"/>
                  </a:lnTo>
                  <a:lnTo>
                    <a:pt x="223010" y="105410"/>
                  </a:lnTo>
                  <a:lnTo>
                    <a:pt x="363418" y="105410"/>
                  </a:lnTo>
                  <a:lnTo>
                    <a:pt x="348332" y="95250"/>
                  </a:lnTo>
                  <a:lnTo>
                    <a:pt x="332485" y="87629"/>
                  </a:lnTo>
                  <a:lnTo>
                    <a:pt x="299228" y="74929"/>
                  </a:lnTo>
                  <a:lnTo>
                    <a:pt x="282007" y="71120"/>
                  </a:lnTo>
                  <a:lnTo>
                    <a:pt x="264398" y="68579"/>
                  </a:lnTo>
                  <a:lnTo>
                    <a:pt x="264398" y="40640"/>
                  </a:lnTo>
                  <a:close/>
                </a:path>
                <a:path w="469900" h="541019">
                  <a:moveTo>
                    <a:pt x="234898" y="478790"/>
                  </a:moveTo>
                  <a:lnTo>
                    <a:pt x="228006" y="478790"/>
                  </a:lnTo>
                  <a:lnTo>
                    <a:pt x="226149" y="480060"/>
                  </a:lnTo>
                  <a:lnTo>
                    <a:pt x="224793" y="481329"/>
                  </a:lnTo>
                  <a:lnTo>
                    <a:pt x="223575" y="482600"/>
                  </a:lnTo>
                  <a:lnTo>
                    <a:pt x="223022" y="483870"/>
                  </a:lnTo>
                  <a:lnTo>
                    <a:pt x="223010" y="501650"/>
                  </a:lnTo>
                  <a:lnTo>
                    <a:pt x="245192" y="501650"/>
                  </a:lnTo>
                  <a:lnTo>
                    <a:pt x="245460" y="494029"/>
                  </a:lnTo>
                  <a:lnTo>
                    <a:pt x="245593" y="482600"/>
                  </a:lnTo>
                  <a:lnTo>
                    <a:pt x="242945" y="480060"/>
                  </a:lnTo>
                  <a:lnTo>
                    <a:pt x="234898" y="478790"/>
                  </a:lnTo>
                  <a:close/>
                </a:path>
                <a:path w="469900" h="541019">
                  <a:moveTo>
                    <a:pt x="366955" y="422910"/>
                  </a:moveTo>
                  <a:lnTo>
                    <a:pt x="363228" y="422910"/>
                  </a:lnTo>
                  <a:lnTo>
                    <a:pt x="355922" y="429260"/>
                  </a:lnTo>
                  <a:lnTo>
                    <a:pt x="352621" y="433070"/>
                  </a:lnTo>
                  <a:lnTo>
                    <a:pt x="351666" y="434340"/>
                  </a:lnTo>
                  <a:lnTo>
                    <a:pt x="351541" y="435610"/>
                  </a:lnTo>
                  <a:lnTo>
                    <a:pt x="351491" y="438150"/>
                  </a:lnTo>
                  <a:lnTo>
                    <a:pt x="352521" y="439420"/>
                  </a:lnTo>
                  <a:lnTo>
                    <a:pt x="364847" y="452120"/>
                  </a:lnTo>
                  <a:lnTo>
                    <a:pt x="364220" y="453390"/>
                  </a:lnTo>
                  <a:lnTo>
                    <a:pt x="337520" y="472440"/>
                  </a:lnTo>
                  <a:lnTo>
                    <a:pt x="308852" y="487679"/>
                  </a:lnTo>
                  <a:lnTo>
                    <a:pt x="278111" y="497840"/>
                  </a:lnTo>
                  <a:lnTo>
                    <a:pt x="245192" y="501650"/>
                  </a:lnTo>
                  <a:lnTo>
                    <a:pt x="365444" y="501650"/>
                  </a:lnTo>
                  <a:lnTo>
                    <a:pt x="388208" y="483870"/>
                  </a:lnTo>
                  <a:lnTo>
                    <a:pt x="389099" y="482600"/>
                  </a:lnTo>
                  <a:lnTo>
                    <a:pt x="390016" y="482600"/>
                  </a:lnTo>
                  <a:lnTo>
                    <a:pt x="390895" y="481329"/>
                  </a:lnTo>
                  <a:lnTo>
                    <a:pt x="400658" y="472440"/>
                  </a:lnTo>
                  <a:lnTo>
                    <a:pt x="409821" y="462279"/>
                  </a:lnTo>
                  <a:lnTo>
                    <a:pt x="418387" y="452120"/>
                  </a:lnTo>
                  <a:lnTo>
                    <a:pt x="426357" y="441960"/>
                  </a:lnTo>
                  <a:lnTo>
                    <a:pt x="426219" y="441960"/>
                  </a:lnTo>
                  <a:lnTo>
                    <a:pt x="429289" y="436879"/>
                  </a:lnTo>
                  <a:lnTo>
                    <a:pt x="380689" y="436879"/>
                  </a:lnTo>
                  <a:lnTo>
                    <a:pt x="377350" y="433070"/>
                  </a:lnTo>
                  <a:lnTo>
                    <a:pt x="374249" y="429260"/>
                  </a:lnTo>
                  <a:lnTo>
                    <a:pt x="366955" y="422910"/>
                  </a:lnTo>
                  <a:close/>
                </a:path>
                <a:path w="469900" h="541019">
                  <a:moveTo>
                    <a:pt x="454837" y="220979"/>
                  </a:moveTo>
                  <a:lnTo>
                    <a:pt x="413340" y="220979"/>
                  </a:lnTo>
                  <a:lnTo>
                    <a:pt x="414293" y="223520"/>
                  </a:lnTo>
                  <a:lnTo>
                    <a:pt x="416516" y="228600"/>
                  </a:lnTo>
                  <a:lnTo>
                    <a:pt x="417645" y="232410"/>
                  </a:lnTo>
                  <a:lnTo>
                    <a:pt x="418586" y="234950"/>
                  </a:lnTo>
                  <a:lnTo>
                    <a:pt x="420168" y="238760"/>
                  </a:lnTo>
                  <a:lnTo>
                    <a:pt x="420734" y="240029"/>
                  </a:lnTo>
                  <a:lnTo>
                    <a:pt x="422039" y="245110"/>
                  </a:lnTo>
                  <a:lnTo>
                    <a:pt x="423093" y="247650"/>
                  </a:lnTo>
                  <a:lnTo>
                    <a:pt x="423884" y="251460"/>
                  </a:lnTo>
                  <a:lnTo>
                    <a:pt x="424587" y="254000"/>
                  </a:lnTo>
                  <a:lnTo>
                    <a:pt x="425504" y="256540"/>
                  </a:lnTo>
                  <a:lnTo>
                    <a:pt x="426583" y="261620"/>
                  </a:lnTo>
                  <a:lnTo>
                    <a:pt x="426871" y="262890"/>
                  </a:lnTo>
                  <a:lnTo>
                    <a:pt x="427449" y="266700"/>
                  </a:lnTo>
                  <a:lnTo>
                    <a:pt x="428026" y="269240"/>
                  </a:lnTo>
                  <a:lnTo>
                    <a:pt x="429030" y="275590"/>
                  </a:lnTo>
                  <a:lnTo>
                    <a:pt x="429382" y="279400"/>
                  </a:lnTo>
                  <a:lnTo>
                    <a:pt x="430914" y="293370"/>
                  </a:lnTo>
                  <a:lnTo>
                    <a:pt x="411821" y="293370"/>
                  </a:lnTo>
                  <a:lnTo>
                    <a:pt x="409335" y="294640"/>
                  </a:lnTo>
                  <a:lnTo>
                    <a:pt x="408243" y="297179"/>
                  </a:lnTo>
                  <a:lnTo>
                    <a:pt x="408055" y="298450"/>
                  </a:lnTo>
                  <a:lnTo>
                    <a:pt x="407966" y="308610"/>
                  </a:lnTo>
                  <a:lnTo>
                    <a:pt x="408092" y="312420"/>
                  </a:lnTo>
                  <a:lnTo>
                    <a:pt x="410703" y="314960"/>
                  </a:lnTo>
                  <a:lnTo>
                    <a:pt x="430675" y="314960"/>
                  </a:lnTo>
                  <a:lnTo>
                    <a:pt x="430650" y="316229"/>
                  </a:lnTo>
                  <a:lnTo>
                    <a:pt x="425669" y="349250"/>
                  </a:lnTo>
                  <a:lnTo>
                    <a:pt x="415742" y="381000"/>
                  </a:lnTo>
                  <a:lnTo>
                    <a:pt x="400813" y="410210"/>
                  </a:lnTo>
                  <a:lnTo>
                    <a:pt x="380864" y="436879"/>
                  </a:lnTo>
                  <a:lnTo>
                    <a:pt x="429289" y="436879"/>
                  </a:lnTo>
                  <a:lnTo>
                    <a:pt x="443871" y="412750"/>
                  </a:lnTo>
                  <a:lnTo>
                    <a:pt x="456927" y="381000"/>
                  </a:lnTo>
                  <a:lnTo>
                    <a:pt x="465411" y="349250"/>
                  </a:lnTo>
                  <a:lnTo>
                    <a:pt x="469350" y="314960"/>
                  </a:lnTo>
                  <a:lnTo>
                    <a:pt x="469268" y="292100"/>
                  </a:lnTo>
                  <a:lnTo>
                    <a:pt x="467978" y="275590"/>
                  </a:lnTo>
                  <a:lnTo>
                    <a:pt x="464929" y="256540"/>
                  </a:lnTo>
                  <a:lnTo>
                    <a:pt x="460363" y="237490"/>
                  </a:lnTo>
                  <a:lnTo>
                    <a:pt x="456395" y="224790"/>
                  </a:lnTo>
                  <a:lnTo>
                    <a:pt x="454837" y="220979"/>
                  </a:lnTo>
                  <a:close/>
                </a:path>
                <a:path w="469900" h="541019">
                  <a:moveTo>
                    <a:pt x="105941" y="421640"/>
                  </a:moveTo>
                  <a:lnTo>
                    <a:pt x="103254" y="421640"/>
                  </a:lnTo>
                  <a:lnTo>
                    <a:pt x="100807" y="422910"/>
                  </a:lnTo>
                  <a:lnTo>
                    <a:pt x="99388" y="422910"/>
                  </a:lnTo>
                  <a:lnTo>
                    <a:pt x="95008" y="427990"/>
                  </a:lnTo>
                  <a:lnTo>
                    <a:pt x="91379" y="431800"/>
                  </a:lnTo>
                  <a:lnTo>
                    <a:pt x="87601" y="435610"/>
                  </a:lnTo>
                  <a:lnTo>
                    <a:pt x="118054" y="435610"/>
                  </a:lnTo>
                  <a:lnTo>
                    <a:pt x="118067" y="434340"/>
                  </a:lnTo>
                  <a:lnTo>
                    <a:pt x="111840" y="427990"/>
                  </a:lnTo>
                  <a:lnTo>
                    <a:pt x="110020" y="426720"/>
                  </a:lnTo>
                  <a:lnTo>
                    <a:pt x="105941" y="421640"/>
                  </a:lnTo>
                  <a:close/>
                </a:path>
                <a:path w="469900" h="541019">
                  <a:moveTo>
                    <a:pt x="429018" y="171450"/>
                  </a:moveTo>
                  <a:lnTo>
                    <a:pt x="381278" y="171450"/>
                  </a:lnTo>
                  <a:lnTo>
                    <a:pt x="383966" y="175260"/>
                  </a:lnTo>
                  <a:lnTo>
                    <a:pt x="385911" y="177800"/>
                  </a:lnTo>
                  <a:lnTo>
                    <a:pt x="388886" y="181610"/>
                  </a:lnTo>
                  <a:lnTo>
                    <a:pt x="394690" y="189229"/>
                  </a:lnTo>
                  <a:lnTo>
                    <a:pt x="400072" y="196850"/>
                  </a:lnTo>
                  <a:lnTo>
                    <a:pt x="405033" y="205740"/>
                  </a:lnTo>
                  <a:lnTo>
                    <a:pt x="409574" y="213360"/>
                  </a:lnTo>
                  <a:lnTo>
                    <a:pt x="411130" y="217170"/>
                  </a:lnTo>
                  <a:lnTo>
                    <a:pt x="413376" y="222250"/>
                  </a:lnTo>
                  <a:lnTo>
                    <a:pt x="413340" y="220979"/>
                  </a:lnTo>
                  <a:lnTo>
                    <a:pt x="454837" y="220979"/>
                  </a:lnTo>
                  <a:lnTo>
                    <a:pt x="451720" y="213360"/>
                  </a:lnTo>
                  <a:lnTo>
                    <a:pt x="446414" y="200660"/>
                  </a:lnTo>
                  <a:lnTo>
                    <a:pt x="440554" y="189229"/>
                  </a:lnTo>
                  <a:lnTo>
                    <a:pt x="429018" y="171450"/>
                  </a:lnTo>
                  <a:close/>
                </a:path>
                <a:path w="469900" h="541019">
                  <a:moveTo>
                    <a:pt x="118268" y="171450"/>
                  </a:moveTo>
                  <a:lnTo>
                    <a:pt x="88128" y="171450"/>
                  </a:lnTo>
                  <a:lnTo>
                    <a:pt x="91191" y="175260"/>
                  </a:lnTo>
                  <a:lnTo>
                    <a:pt x="94053" y="177800"/>
                  </a:lnTo>
                  <a:lnTo>
                    <a:pt x="98396" y="182879"/>
                  </a:lnTo>
                  <a:lnTo>
                    <a:pt x="99225" y="182879"/>
                  </a:lnTo>
                  <a:lnTo>
                    <a:pt x="102816" y="186690"/>
                  </a:lnTo>
                  <a:lnTo>
                    <a:pt x="106191" y="185420"/>
                  </a:lnTo>
                  <a:lnTo>
                    <a:pt x="117477" y="173990"/>
                  </a:lnTo>
                  <a:lnTo>
                    <a:pt x="118268" y="171450"/>
                  </a:lnTo>
                  <a:close/>
                </a:path>
                <a:path w="469900" h="541019">
                  <a:moveTo>
                    <a:pt x="363418" y="105410"/>
                  </a:moveTo>
                  <a:lnTo>
                    <a:pt x="246296" y="105410"/>
                  </a:lnTo>
                  <a:lnTo>
                    <a:pt x="279022" y="110490"/>
                  </a:lnTo>
                  <a:lnTo>
                    <a:pt x="309642" y="120650"/>
                  </a:lnTo>
                  <a:lnTo>
                    <a:pt x="338242" y="134620"/>
                  </a:lnTo>
                  <a:lnTo>
                    <a:pt x="364909" y="154940"/>
                  </a:lnTo>
                  <a:lnTo>
                    <a:pt x="364119" y="156210"/>
                  </a:lnTo>
                  <a:lnTo>
                    <a:pt x="365223" y="156210"/>
                  </a:lnTo>
                  <a:lnTo>
                    <a:pt x="355633" y="165100"/>
                  </a:lnTo>
                  <a:lnTo>
                    <a:pt x="354680" y="166370"/>
                  </a:lnTo>
                  <a:lnTo>
                    <a:pt x="352408" y="168910"/>
                  </a:lnTo>
                  <a:lnTo>
                    <a:pt x="351779" y="171450"/>
                  </a:lnTo>
                  <a:lnTo>
                    <a:pt x="351879" y="172720"/>
                  </a:lnTo>
                  <a:lnTo>
                    <a:pt x="352231" y="173990"/>
                  </a:lnTo>
                  <a:lnTo>
                    <a:pt x="353123" y="175260"/>
                  </a:lnTo>
                  <a:lnTo>
                    <a:pt x="356323" y="179070"/>
                  </a:lnTo>
                  <a:lnTo>
                    <a:pt x="358106" y="180340"/>
                  </a:lnTo>
                  <a:lnTo>
                    <a:pt x="363554" y="185420"/>
                  </a:lnTo>
                  <a:lnTo>
                    <a:pt x="367333" y="185420"/>
                  </a:lnTo>
                  <a:lnTo>
                    <a:pt x="372781" y="180340"/>
                  </a:lnTo>
                  <a:lnTo>
                    <a:pt x="377777" y="175260"/>
                  </a:lnTo>
                  <a:lnTo>
                    <a:pt x="381278" y="171450"/>
                  </a:lnTo>
                  <a:lnTo>
                    <a:pt x="429018" y="171450"/>
                  </a:lnTo>
                  <a:lnTo>
                    <a:pt x="417406" y="153670"/>
                  </a:lnTo>
                  <a:lnTo>
                    <a:pt x="434303" y="135890"/>
                  </a:lnTo>
                  <a:lnTo>
                    <a:pt x="457170" y="135890"/>
                  </a:lnTo>
                  <a:lnTo>
                    <a:pt x="460789" y="132079"/>
                  </a:lnTo>
                  <a:lnTo>
                    <a:pt x="460614" y="127000"/>
                  </a:lnTo>
                  <a:lnTo>
                    <a:pt x="391234" y="127000"/>
                  </a:lnTo>
                  <a:lnTo>
                    <a:pt x="377724" y="115570"/>
                  </a:lnTo>
                  <a:lnTo>
                    <a:pt x="363418" y="105410"/>
                  </a:lnTo>
                  <a:close/>
                </a:path>
                <a:path w="469900" h="541019">
                  <a:moveTo>
                    <a:pt x="457170" y="135890"/>
                  </a:moveTo>
                  <a:lnTo>
                    <a:pt x="434303" y="135890"/>
                  </a:lnTo>
                  <a:lnTo>
                    <a:pt x="434592" y="137160"/>
                  </a:lnTo>
                  <a:lnTo>
                    <a:pt x="434980" y="137160"/>
                  </a:lnTo>
                  <a:lnTo>
                    <a:pt x="441508" y="143510"/>
                  </a:lnTo>
                  <a:lnTo>
                    <a:pt x="449931" y="143510"/>
                  </a:lnTo>
                  <a:lnTo>
                    <a:pt x="457170" y="135890"/>
                  </a:lnTo>
                  <a:close/>
                </a:path>
                <a:path w="469900" h="541019">
                  <a:moveTo>
                    <a:pt x="246296" y="105410"/>
                  </a:moveTo>
                  <a:lnTo>
                    <a:pt x="223010" y="105410"/>
                  </a:lnTo>
                  <a:lnTo>
                    <a:pt x="223022" y="125729"/>
                  </a:lnTo>
                  <a:lnTo>
                    <a:pt x="225258" y="128270"/>
                  </a:lnTo>
                  <a:lnTo>
                    <a:pt x="243421" y="128270"/>
                  </a:lnTo>
                  <a:lnTo>
                    <a:pt x="246158" y="125729"/>
                  </a:lnTo>
                  <a:lnTo>
                    <a:pt x="246273" y="120650"/>
                  </a:lnTo>
                  <a:lnTo>
                    <a:pt x="246296" y="105410"/>
                  </a:lnTo>
                  <a:close/>
                </a:path>
                <a:path w="469900" h="541019">
                  <a:moveTo>
                    <a:pt x="416729" y="80010"/>
                  </a:moveTo>
                  <a:lnTo>
                    <a:pt x="408230" y="80010"/>
                  </a:lnTo>
                  <a:lnTo>
                    <a:pt x="397536" y="90170"/>
                  </a:lnTo>
                  <a:lnTo>
                    <a:pt x="397623" y="99060"/>
                  </a:lnTo>
                  <a:lnTo>
                    <a:pt x="404815" y="106679"/>
                  </a:lnTo>
                  <a:lnTo>
                    <a:pt x="406573" y="107950"/>
                  </a:lnTo>
                  <a:lnTo>
                    <a:pt x="408042" y="109220"/>
                  </a:lnTo>
                  <a:lnTo>
                    <a:pt x="391234" y="127000"/>
                  </a:lnTo>
                  <a:lnTo>
                    <a:pt x="460614" y="127000"/>
                  </a:lnTo>
                  <a:lnTo>
                    <a:pt x="460526" y="124460"/>
                  </a:lnTo>
                  <a:lnTo>
                    <a:pt x="438543" y="101600"/>
                  </a:lnTo>
                  <a:lnTo>
                    <a:pt x="430476" y="93979"/>
                  </a:lnTo>
                  <a:lnTo>
                    <a:pt x="416729" y="80010"/>
                  </a:lnTo>
                  <a:close/>
                </a:path>
                <a:path w="469900" h="541019">
                  <a:moveTo>
                    <a:pt x="286853" y="0"/>
                  </a:moveTo>
                  <a:lnTo>
                    <a:pt x="183422" y="0"/>
                  </a:lnTo>
                  <a:lnTo>
                    <a:pt x="178742" y="3810"/>
                  </a:lnTo>
                  <a:lnTo>
                    <a:pt x="174589" y="10160"/>
                  </a:lnTo>
                  <a:lnTo>
                    <a:pt x="173062" y="17779"/>
                  </a:lnTo>
                  <a:lnTo>
                    <a:pt x="174537" y="26670"/>
                  </a:lnTo>
                  <a:lnTo>
                    <a:pt x="178613" y="33020"/>
                  </a:lnTo>
                  <a:lnTo>
                    <a:pt x="184709" y="38100"/>
                  </a:lnTo>
                  <a:lnTo>
                    <a:pt x="192243" y="40640"/>
                  </a:lnTo>
                  <a:lnTo>
                    <a:pt x="273134" y="40640"/>
                  </a:lnTo>
                  <a:lnTo>
                    <a:pt x="283982" y="38100"/>
                  </a:lnTo>
                  <a:lnTo>
                    <a:pt x="291904" y="31750"/>
                  </a:lnTo>
                  <a:lnTo>
                    <a:pt x="295952" y="22860"/>
                  </a:lnTo>
                  <a:lnTo>
                    <a:pt x="295178" y="11429"/>
                  </a:lnTo>
                  <a:lnTo>
                    <a:pt x="291903" y="5079"/>
                  </a:lnTo>
                  <a:lnTo>
                    <a:pt x="286853" y="0"/>
                  </a:lnTo>
                  <a:close/>
                </a:path>
              </a:pathLst>
            </a:custGeom>
            <a:solidFill>
              <a:srgbClr val="009EF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5">
              <a:extLst>
                <a:ext uri="{FF2B5EF4-FFF2-40B4-BE49-F238E27FC236}">
                  <a16:creationId xmlns:a16="http://schemas.microsoft.com/office/drawing/2014/main" id="{3FE3BFEA-CFDB-7DC9-5A83-DFD2F29DFE57}"/>
                </a:ext>
              </a:extLst>
            </p:cNvPr>
            <p:cNvSpPr txBox="1"/>
            <p:nvPr/>
          </p:nvSpPr>
          <p:spPr>
            <a:xfrm>
              <a:off x="6647655" y="615013"/>
              <a:ext cx="273050" cy="3479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5715" algn="ctr">
                <a:lnSpc>
                  <a:spcPts val="1270"/>
                </a:lnSpc>
                <a:spcBef>
                  <a:spcPts val="100"/>
                </a:spcBef>
              </a:pPr>
              <a:r>
                <a:rPr lang="en-US" sz="1200" dirty="0">
                  <a:solidFill>
                    <a:srgbClr val="00A0F0"/>
                  </a:solidFill>
                  <a:cs typeface="Source Sans Pro"/>
                </a:rPr>
                <a:t>120</a:t>
              </a:r>
              <a:endParaRPr sz="1200" dirty="0">
                <a:cs typeface="Source Sans Pro"/>
              </a:endParaRPr>
            </a:p>
            <a:p>
              <a:pPr algn="ctr">
                <a:lnSpc>
                  <a:spcPts val="1270"/>
                </a:lnSpc>
              </a:pPr>
              <a:r>
                <a:rPr sz="1200" dirty="0">
                  <a:solidFill>
                    <a:srgbClr val="00A0F0"/>
                  </a:solidFill>
                  <a:cs typeface="Source Sans Pro"/>
                </a:rPr>
                <a:t>min</a:t>
              </a:r>
              <a:endParaRPr sz="1200" dirty="0">
                <a:cs typeface="Source Sans Pro"/>
              </a:endParaRPr>
            </a:p>
          </p:txBody>
        </p:sp>
      </p:grpSp>
      <p:sp>
        <p:nvSpPr>
          <p:cNvPr id="26" name="object 9">
            <a:extLst>
              <a:ext uri="{FF2B5EF4-FFF2-40B4-BE49-F238E27FC236}">
                <a16:creationId xmlns:a16="http://schemas.microsoft.com/office/drawing/2014/main" id="{1E1AFA2C-F89A-60E8-F57A-C6EA0066C5B3}"/>
              </a:ext>
            </a:extLst>
          </p:cNvPr>
          <p:cNvSpPr txBox="1"/>
          <p:nvPr/>
        </p:nvSpPr>
        <p:spPr>
          <a:xfrm>
            <a:off x="76730" y="5258329"/>
            <a:ext cx="1310182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solidFill>
                  <a:srgbClr val="FFFFFF"/>
                </a:solidFill>
                <a:cs typeface="Source Sans Pro Light"/>
              </a:rPr>
              <a:t>Week 12: Speed Optimization with Quantization (19</a:t>
            </a:r>
            <a:r>
              <a:rPr lang="en-US" sz="3600" b="1" baseline="30000" dirty="0">
                <a:solidFill>
                  <a:srgbClr val="FFFFFF"/>
                </a:solidFill>
                <a:cs typeface="Source Sans Pro Light"/>
              </a:rPr>
              <a:t>nd</a:t>
            </a:r>
            <a:r>
              <a:rPr lang="en-US" sz="3600" b="1" dirty="0">
                <a:solidFill>
                  <a:srgbClr val="FFFFFF"/>
                </a:solidFill>
                <a:cs typeface="Source Sans Pro Light"/>
              </a:rPr>
              <a:t> Nov 2025)</a:t>
            </a:r>
            <a:endParaRPr lang="cs-CZ" sz="3600" b="1" dirty="0">
              <a:cs typeface="Source Sans Pro 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63573D-3A01-DD0A-72C9-7BD853EEB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30" y="1781078"/>
            <a:ext cx="10747814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effectLst/>
              </a:rPr>
              <a:t>Group Presentations: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</a:rPr>
              <a:t>Accuracy &amp; latency progress graphs.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effectLst/>
              </a:rPr>
              <a:t>Lecture: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</a:rPr>
              <a:t>Preventing model drift: monitoring old test scores.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</a:rPr>
              <a:t>Adjusting replay set size or training parameters to preserve skills.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</a:rPr>
              <a:t>Documenting changes for reproducibility.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896FFABE-2087-2559-18D5-BC4320830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8550" y="2246754"/>
            <a:ext cx="7928645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effectLst/>
              </a:rPr>
              <a:t>Assignment: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</a:rPr>
              <a:t>Evaluate replay %; adjust if older skills weaken.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effectLst/>
              </a:rPr>
              <a:t>AI Check: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</a:rPr>
              <a:t>Compare to Week 8 results.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DAA3687E-5F17-19AA-3FB2-6BDE4CEFC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56" y="6184900"/>
            <a:ext cx="8943859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Lecture: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Speed optimization: Quantization basics (8-bit, 4-bit).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Pros/cons for accuracy and inference speed.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How to quantize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LoRA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models in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Ollama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Assignment: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Apply quantization to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LoRA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AI Check: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Compare speed &amp; accuracy before/after quantization.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95547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8BFA4-8397-2F15-B86C-4313AF730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FC3E803-969A-1E09-2404-D42AA2B0886A}"/>
              </a:ext>
            </a:extLst>
          </p:cNvPr>
          <p:cNvGrpSpPr/>
          <p:nvPr/>
        </p:nvGrpSpPr>
        <p:grpSpPr>
          <a:xfrm>
            <a:off x="-1" y="546100"/>
            <a:ext cx="11943557" cy="828000"/>
            <a:chOff x="-1" y="546100"/>
            <a:chExt cx="3942557" cy="828000"/>
          </a:xfrm>
        </p:grpSpPr>
        <p:sp>
          <p:nvSpPr>
            <p:cNvPr id="15" name="object 25">
              <a:extLst>
                <a:ext uri="{FF2B5EF4-FFF2-40B4-BE49-F238E27FC236}">
                  <a16:creationId xmlns:a16="http://schemas.microsoft.com/office/drawing/2014/main" id="{9843AC57-6B04-D32A-5B27-390A2292818F}"/>
                </a:ext>
              </a:extLst>
            </p:cNvPr>
            <p:cNvSpPr/>
            <p:nvPr/>
          </p:nvSpPr>
          <p:spPr>
            <a:xfrm>
              <a:off x="-1" y="546100"/>
              <a:ext cx="3256757" cy="828000"/>
            </a:xfrm>
            <a:custGeom>
              <a:avLst/>
              <a:gdLst/>
              <a:ahLst/>
              <a:cxnLst/>
              <a:rect l="l" t="t" r="r" b="b"/>
              <a:pathLst>
                <a:path w="1955164" h="437514">
                  <a:moveTo>
                    <a:pt x="1736031" y="0"/>
                  </a:moveTo>
                  <a:lnTo>
                    <a:pt x="0" y="0"/>
                  </a:lnTo>
                  <a:lnTo>
                    <a:pt x="0" y="437153"/>
                  </a:lnTo>
                  <a:lnTo>
                    <a:pt x="1736031" y="437153"/>
                  </a:lnTo>
                  <a:lnTo>
                    <a:pt x="1786148" y="431380"/>
                  </a:lnTo>
                  <a:lnTo>
                    <a:pt x="1832155" y="414936"/>
                  </a:lnTo>
                  <a:lnTo>
                    <a:pt x="1872739" y="389134"/>
                  </a:lnTo>
                  <a:lnTo>
                    <a:pt x="1906588" y="355285"/>
                  </a:lnTo>
                  <a:lnTo>
                    <a:pt x="1932391" y="314701"/>
                  </a:lnTo>
                  <a:lnTo>
                    <a:pt x="1948834" y="268694"/>
                  </a:lnTo>
                  <a:lnTo>
                    <a:pt x="1954607" y="218577"/>
                  </a:lnTo>
                  <a:lnTo>
                    <a:pt x="1948834" y="168459"/>
                  </a:lnTo>
                  <a:lnTo>
                    <a:pt x="1932391" y="122452"/>
                  </a:lnTo>
                  <a:lnTo>
                    <a:pt x="1906588" y="81868"/>
                  </a:lnTo>
                  <a:lnTo>
                    <a:pt x="1872739" y="48018"/>
                  </a:lnTo>
                  <a:lnTo>
                    <a:pt x="1832155" y="22216"/>
                  </a:lnTo>
                  <a:lnTo>
                    <a:pt x="1786148" y="5772"/>
                  </a:lnTo>
                  <a:lnTo>
                    <a:pt x="173603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25">
              <a:extLst>
                <a:ext uri="{FF2B5EF4-FFF2-40B4-BE49-F238E27FC236}">
                  <a16:creationId xmlns:a16="http://schemas.microsoft.com/office/drawing/2014/main" id="{FB3AD605-6967-59FB-C676-FFB28C9D1135}"/>
                </a:ext>
              </a:extLst>
            </p:cNvPr>
            <p:cNvSpPr/>
            <p:nvPr/>
          </p:nvSpPr>
          <p:spPr>
            <a:xfrm>
              <a:off x="685799" y="546100"/>
              <a:ext cx="3256757" cy="828000"/>
            </a:xfrm>
            <a:custGeom>
              <a:avLst/>
              <a:gdLst/>
              <a:ahLst/>
              <a:cxnLst/>
              <a:rect l="l" t="t" r="r" b="b"/>
              <a:pathLst>
                <a:path w="1955164" h="437514">
                  <a:moveTo>
                    <a:pt x="1736031" y="0"/>
                  </a:moveTo>
                  <a:lnTo>
                    <a:pt x="0" y="0"/>
                  </a:lnTo>
                  <a:lnTo>
                    <a:pt x="0" y="437153"/>
                  </a:lnTo>
                  <a:lnTo>
                    <a:pt x="1736031" y="437153"/>
                  </a:lnTo>
                  <a:lnTo>
                    <a:pt x="1786148" y="431380"/>
                  </a:lnTo>
                  <a:lnTo>
                    <a:pt x="1832155" y="414936"/>
                  </a:lnTo>
                  <a:lnTo>
                    <a:pt x="1872739" y="389134"/>
                  </a:lnTo>
                  <a:lnTo>
                    <a:pt x="1906588" y="355285"/>
                  </a:lnTo>
                  <a:lnTo>
                    <a:pt x="1932391" y="314701"/>
                  </a:lnTo>
                  <a:lnTo>
                    <a:pt x="1948834" y="268694"/>
                  </a:lnTo>
                  <a:lnTo>
                    <a:pt x="1954607" y="218577"/>
                  </a:lnTo>
                  <a:lnTo>
                    <a:pt x="1948834" y="168459"/>
                  </a:lnTo>
                  <a:lnTo>
                    <a:pt x="1932391" y="122452"/>
                  </a:lnTo>
                  <a:lnTo>
                    <a:pt x="1906588" y="81868"/>
                  </a:lnTo>
                  <a:lnTo>
                    <a:pt x="1872739" y="48018"/>
                  </a:lnTo>
                  <a:lnTo>
                    <a:pt x="1832155" y="22216"/>
                  </a:lnTo>
                  <a:lnTo>
                    <a:pt x="1786148" y="5772"/>
                  </a:lnTo>
                  <a:lnTo>
                    <a:pt x="173603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FEB9810-B746-227C-9AA7-A43D73D8EF50}"/>
              </a:ext>
            </a:extLst>
          </p:cNvPr>
          <p:cNvGrpSpPr/>
          <p:nvPr/>
        </p:nvGrpSpPr>
        <p:grpSpPr>
          <a:xfrm>
            <a:off x="12708652" y="698500"/>
            <a:ext cx="469900" cy="541020"/>
            <a:chOff x="6546338" y="509979"/>
            <a:chExt cx="469900" cy="541020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2778A771-E7E6-02BC-0788-40E58950E8A5}"/>
                </a:ext>
              </a:extLst>
            </p:cNvPr>
            <p:cNvSpPr/>
            <p:nvPr/>
          </p:nvSpPr>
          <p:spPr>
            <a:xfrm>
              <a:off x="6546338" y="509979"/>
              <a:ext cx="469900" cy="541020"/>
            </a:xfrm>
            <a:custGeom>
              <a:avLst/>
              <a:gdLst/>
              <a:ahLst/>
              <a:cxnLst/>
              <a:rect l="l" t="t" r="r" b="b"/>
              <a:pathLst>
                <a:path w="469900" h="541019">
                  <a:moveTo>
                    <a:pt x="264398" y="40640"/>
                  </a:moveTo>
                  <a:lnTo>
                    <a:pt x="200415" y="40640"/>
                  </a:lnTo>
                  <a:lnTo>
                    <a:pt x="204646" y="41910"/>
                  </a:lnTo>
                  <a:lnTo>
                    <a:pt x="204646" y="68579"/>
                  </a:lnTo>
                  <a:lnTo>
                    <a:pt x="202737" y="68579"/>
                  </a:lnTo>
                  <a:lnTo>
                    <a:pt x="195545" y="69850"/>
                  </a:lnTo>
                  <a:lnTo>
                    <a:pt x="154568" y="80010"/>
                  </a:lnTo>
                  <a:lnTo>
                    <a:pt x="102891" y="106679"/>
                  </a:lnTo>
                  <a:lnTo>
                    <a:pt x="63599" y="140970"/>
                  </a:lnTo>
                  <a:lnTo>
                    <a:pt x="36632" y="175260"/>
                  </a:lnTo>
                  <a:lnTo>
                    <a:pt x="16216" y="215900"/>
                  </a:lnTo>
                  <a:lnTo>
                    <a:pt x="3740" y="260350"/>
                  </a:lnTo>
                  <a:lnTo>
                    <a:pt x="0" y="316229"/>
                  </a:lnTo>
                  <a:lnTo>
                    <a:pt x="1402" y="332740"/>
                  </a:lnTo>
                  <a:lnTo>
                    <a:pt x="12230" y="381000"/>
                  </a:lnTo>
                  <a:lnTo>
                    <a:pt x="40449" y="438150"/>
                  </a:lnTo>
                  <a:lnTo>
                    <a:pt x="94865" y="495300"/>
                  </a:lnTo>
                  <a:lnTo>
                    <a:pt x="133098" y="518160"/>
                  </a:lnTo>
                  <a:lnTo>
                    <a:pt x="175178" y="533400"/>
                  </a:lnTo>
                  <a:lnTo>
                    <a:pt x="221053" y="541020"/>
                  </a:lnTo>
                  <a:lnTo>
                    <a:pt x="253565" y="541020"/>
                  </a:lnTo>
                  <a:lnTo>
                    <a:pt x="285776" y="535940"/>
                  </a:lnTo>
                  <a:lnTo>
                    <a:pt x="314210" y="527050"/>
                  </a:lnTo>
                  <a:lnTo>
                    <a:pt x="340772" y="515620"/>
                  </a:lnTo>
                  <a:lnTo>
                    <a:pt x="365444" y="501650"/>
                  </a:lnTo>
                  <a:lnTo>
                    <a:pt x="214496" y="501650"/>
                  </a:lnTo>
                  <a:lnTo>
                    <a:pt x="197841" y="499110"/>
                  </a:lnTo>
                  <a:lnTo>
                    <a:pt x="189695" y="496570"/>
                  </a:lnTo>
                  <a:lnTo>
                    <a:pt x="186820" y="496570"/>
                  </a:lnTo>
                  <a:lnTo>
                    <a:pt x="180556" y="495300"/>
                  </a:lnTo>
                  <a:lnTo>
                    <a:pt x="176187" y="494029"/>
                  </a:lnTo>
                  <a:lnTo>
                    <a:pt x="171631" y="491490"/>
                  </a:lnTo>
                  <a:lnTo>
                    <a:pt x="167137" y="490220"/>
                  </a:lnTo>
                  <a:lnTo>
                    <a:pt x="159492" y="487679"/>
                  </a:lnTo>
                  <a:lnTo>
                    <a:pt x="155827" y="486410"/>
                  </a:lnTo>
                  <a:lnTo>
                    <a:pt x="151735" y="483870"/>
                  </a:lnTo>
                  <a:lnTo>
                    <a:pt x="148358" y="482600"/>
                  </a:lnTo>
                  <a:lnTo>
                    <a:pt x="146349" y="481329"/>
                  </a:lnTo>
                  <a:lnTo>
                    <a:pt x="138717" y="477520"/>
                  </a:lnTo>
                  <a:lnTo>
                    <a:pt x="133206" y="473710"/>
                  </a:lnTo>
                  <a:lnTo>
                    <a:pt x="127808" y="471170"/>
                  </a:lnTo>
                  <a:lnTo>
                    <a:pt x="127846" y="469900"/>
                  </a:lnTo>
                  <a:lnTo>
                    <a:pt x="122799" y="467360"/>
                  </a:lnTo>
                  <a:lnTo>
                    <a:pt x="120175" y="464820"/>
                  </a:lnTo>
                  <a:lnTo>
                    <a:pt x="119486" y="464820"/>
                  </a:lnTo>
                  <a:lnTo>
                    <a:pt x="118656" y="463550"/>
                  </a:lnTo>
                  <a:lnTo>
                    <a:pt x="112066" y="458470"/>
                  </a:lnTo>
                  <a:lnTo>
                    <a:pt x="104020" y="452120"/>
                  </a:lnTo>
                  <a:lnTo>
                    <a:pt x="103806" y="452120"/>
                  </a:lnTo>
                  <a:lnTo>
                    <a:pt x="118029" y="438150"/>
                  </a:lnTo>
                  <a:lnTo>
                    <a:pt x="118054" y="435610"/>
                  </a:lnTo>
                  <a:lnTo>
                    <a:pt x="87400" y="435610"/>
                  </a:lnTo>
                  <a:lnTo>
                    <a:pt x="84702" y="431800"/>
                  </a:lnTo>
                  <a:lnTo>
                    <a:pt x="82165" y="429260"/>
                  </a:lnTo>
                  <a:lnTo>
                    <a:pt x="79693" y="425450"/>
                  </a:lnTo>
                  <a:lnTo>
                    <a:pt x="63277" y="401320"/>
                  </a:lnTo>
                  <a:lnTo>
                    <a:pt x="50973" y="374650"/>
                  </a:lnTo>
                  <a:lnTo>
                    <a:pt x="42747" y="345440"/>
                  </a:lnTo>
                  <a:lnTo>
                    <a:pt x="38569" y="314960"/>
                  </a:lnTo>
                  <a:lnTo>
                    <a:pt x="56708" y="314960"/>
                  </a:lnTo>
                  <a:lnTo>
                    <a:pt x="57976" y="313690"/>
                  </a:lnTo>
                  <a:lnTo>
                    <a:pt x="60084" y="313690"/>
                  </a:lnTo>
                  <a:lnTo>
                    <a:pt x="61114" y="311150"/>
                  </a:lnTo>
                  <a:lnTo>
                    <a:pt x="61127" y="294640"/>
                  </a:lnTo>
                  <a:lnTo>
                    <a:pt x="58528" y="292100"/>
                  </a:lnTo>
                  <a:lnTo>
                    <a:pt x="38606" y="292100"/>
                  </a:lnTo>
                  <a:lnTo>
                    <a:pt x="39171" y="287020"/>
                  </a:lnTo>
                  <a:lnTo>
                    <a:pt x="46590" y="247650"/>
                  </a:lnTo>
                  <a:lnTo>
                    <a:pt x="47105" y="245110"/>
                  </a:lnTo>
                  <a:lnTo>
                    <a:pt x="47708" y="243840"/>
                  </a:lnTo>
                  <a:lnTo>
                    <a:pt x="48272" y="241300"/>
                  </a:lnTo>
                  <a:lnTo>
                    <a:pt x="50934" y="241300"/>
                  </a:lnTo>
                  <a:lnTo>
                    <a:pt x="51825" y="238760"/>
                  </a:lnTo>
                  <a:lnTo>
                    <a:pt x="51047" y="233679"/>
                  </a:lnTo>
                  <a:lnTo>
                    <a:pt x="51875" y="231140"/>
                  </a:lnTo>
                  <a:lnTo>
                    <a:pt x="52679" y="229870"/>
                  </a:lnTo>
                  <a:lnTo>
                    <a:pt x="53607" y="227329"/>
                  </a:lnTo>
                  <a:lnTo>
                    <a:pt x="58600" y="215900"/>
                  </a:lnTo>
                  <a:lnTo>
                    <a:pt x="64229" y="205740"/>
                  </a:lnTo>
                  <a:lnTo>
                    <a:pt x="70519" y="194310"/>
                  </a:lnTo>
                  <a:lnTo>
                    <a:pt x="77558" y="185420"/>
                  </a:lnTo>
                  <a:lnTo>
                    <a:pt x="79529" y="182879"/>
                  </a:lnTo>
                  <a:lnTo>
                    <a:pt x="81877" y="179070"/>
                  </a:lnTo>
                  <a:lnTo>
                    <a:pt x="83484" y="177800"/>
                  </a:lnTo>
                  <a:lnTo>
                    <a:pt x="85140" y="175260"/>
                  </a:lnTo>
                  <a:lnTo>
                    <a:pt x="87927" y="171450"/>
                  </a:lnTo>
                  <a:lnTo>
                    <a:pt x="118268" y="171450"/>
                  </a:lnTo>
                  <a:lnTo>
                    <a:pt x="117026" y="168910"/>
                  </a:lnTo>
                  <a:lnTo>
                    <a:pt x="116687" y="167640"/>
                  </a:lnTo>
                  <a:lnTo>
                    <a:pt x="116235" y="167640"/>
                  </a:lnTo>
                  <a:lnTo>
                    <a:pt x="112092" y="162560"/>
                  </a:lnTo>
                  <a:lnTo>
                    <a:pt x="108439" y="158750"/>
                  </a:lnTo>
                  <a:lnTo>
                    <a:pt x="104459" y="154940"/>
                  </a:lnTo>
                  <a:lnTo>
                    <a:pt x="131045" y="134620"/>
                  </a:lnTo>
                  <a:lnTo>
                    <a:pt x="159591" y="120650"/>
                  </a:lnTo>
                  <a:lnTo>
                    <a:pt x="190224" y="110490"/>
                  </a:lnTo>
                  <a:lnTo>
                    <a:pt x="223010" y="105410"/>
                  </a:lnTo>
                  <a:lnTo>
                    <a:pt x="363418" y="105410"/>
                  </a:lnTo>
                  <a:lnTo>
                    <a:pt x="348332" y="95250"/>
                  </a:lnTo>
                  <a:lnTo>
                    <a:pt x="332485" y="87629"/>
                  </a:lnTo>
                  <a:lnTo>
                    <a:pt x="299228" y="74929"/>
                  </a:lnTo>
                  <a:lnTo>
                    <a:pt x="282007" y="71120"/>
                  </a:lnTo>
                  <a:lnTo>
                    <a:pt x="264398" y="68579"/>
                  </a:lnTo>
                  <a:lnTo>
                    <a:pt x="264398" y="40640"/>
                  </a:lnTo>
                  <a:close/>
                </a:path>
                <a:path w="469900" h="541019">
                  <a:moveTo>
                    <a:pt x="234898" y="478790"/>
                  </a:moveTo>
                  <a:lnTo>
                    <a:pt x="228006" y="478790"/>
                  </a:lnTo>
                  <a:lnTo>
                    <a:pt x="226149" y="480060"/>
                  </a:lnTo>
                  <a:lnTo>
                    <a:pt x="224793" y="481329"/>
                  </a:lnTo>
                  <a:lnTo>
                    <a:pt x="223575" y="482600"/>
                  </a:lnTo>
                  <a:lnTo>
                    <a:pt x="223022" y="483870"/>
                  </a:lnTo>
                  <a:lnTo>
                    <a:pt x="223010" y="501650"/>
                  </a:lnTo>
                  <a:lnTo>
                    <a:pt x="245192" y="501650"/>
                  </a:lnTo>
                  <a:lnTo>
                    <a:pt x="245460" y="494029"/>
                  </a:lnTo>
                  <a:lnTo>
                    <a:pt x="245593" y="482600"/>
                  </a:lnTo>
                  <a:lnTo>
                    <a:pt x="242945" y="480060"/>
                  </a:lnTo>
                  <a:lnTo>
                    <a:pt x="234898" y="478790"/>
                  </a:lnTo>
                  <a:close/>
                </a:path>
                <a:path w="469900" h="541019">
                  <a:moveTo>
                    <a:pt x="366955" y="422910"/>
                  </a:moveTo>
                  <a:lnTo>
                    <a:pt x="363228" y="422910"/>
                  </a:lnTo>
                  <a:lnTo>
                    <a:pt x="355922" y="429260"/>
                  </a:lnTo>
                  <a:lnTo>
                    <a:pt x="352621" y="433070"/>
                  </a:lnTo>
                  <a:lnTo>
                    <a:pt x="351666" y="434340"/>
                  </a:lnTo>
                  <a:lnTo>
                    <a:pt x="351541" y="435610"/>
                  </a:lnTo>
                  <a:lnTo>
                    <a:pt x="351491" y="438150"/>
                  </a:lnTo>
                  <a:lnTo>
                    <a:pt x="352521" y="439420"/>
                  </a:lnTo>
                  <a:lnTo>
                    <a:pt x="364847" y="452120"/>
                  </a:lnTo>
                  <a:lnTo>
                    <a:pt x="364220" y="453390"/>
                  </a:lnTo>
                  <a:lnTo>
                    <a:pt x="337520" y="472440"/>
                  </a:lnTo>
                  <a:lnTo>
                    <a:pt x="308852" y="487679"/>
                  </a:lnTo>
                  <a:lnTo>
                    <a:pt x="278111" y="497840"/>
                  </a:lnTo>
                  <a:lnTo>
                    <a:pt x="245192" y="501650"/>
                  </a:lnTo>
                  <a:lnTo>
                    <a:pt x="365444" y="501650"/>
                  </a:lnTo>
                  <a:lnTo>
                    <a:pt x="388208" y="483870"/>
                  </a:lnTo>
                  <a:lnTo>
                    <a:pt x="389099" y="482600"/>
                  </a:lnTo>
                  <a:lnTo>
                    <a:pt x="390016" y="482600"/>
                  </a:lnTo>
                  <a:lnTo>
                    <a:pt x="390895" y="481329"/>
                  </a:lnTo>
                  <a:lnTo>
                    <a:pt x="400658" y="472440"/>
                  </a:lnTo>
                  <a:lnTo>
                    <a:pt x="409821" y="462279"/>
                  </a:lnTo>
                  <a:lnTo>
                    <a:pt x="418387" y="452120"/>
                  </a:lnTo>
                  <a:lnTo>
                    <a:pt x="426357" y="441960"/>
                  </a:lnTo>
                  <a:lnTo>
                    <a:pt x="426219" y="441960"/>
                  </a:lnTo>
                  <a:lnTo>
                    <a:pt x="429289" y="436879"/>
                  </a:lnTo>
                  <a:lnTo>
                    <a:pt x="380689" y="436879"/>
                  </a:lnTo>
                  <a:lnTo>
                    <a:pt x="377350" y="433070"/>
                  </a:lnTo>
                  <a:lnTo>
                    <a:pt x="374249" y="429260"/>
                  </a:lnTo>
                  <a:lnTo>
                    <a:pt x="366955" y="422910"/>
                  </a:lnTo>
                  <a:close/>
                </a:path>
                <a:path w="469900" h="541019">
                  <a:moveTo>
                    <a:pt x="454837" y="220979"/>
                  </a:moveTo>
                  <a:lnTo>
                    <a:pt x="413340" y="220979"/>
                  </a:lnTo>
                  <a:lnTo>
                    <a:pt x="414293" y="223520"/>
                  </a:lnTo>
                  <a:lnTo>
                    <a:pt x="416516" y="228600"/>
                  </a:lnTo>
                  <a:lnTo>
                    <a:pt x="417645" y="232410"/>
                  </a:lnTo>
                  <a:lnTo>
                    <a:pt x="418586" y="234950"/>
                  </a:lnTo>
                  <a:lnTo>
                    <a:pt x="420168" y="238760"/>
                  </a:lnTo>
                  <a:lnTo>
                    <a:pt x="420734" y="240029"/>
                  </a:lnTo>
                  <a:lnTo>
                    <a:pt x="422039" y="245110"/>
                  </a:lnTo>
                  <a:lnTo>
                    <a:pt x="423093" y="247650"/>
                  </a:lnTo>
                  <a:lnTo>
                    <a:pt x="423884" y="251460"/>
                  </a:lnTo>
                  <a:lnTo>
                    <a:pt x="424587" y="254000"/>
                  </a:lnTo>
                  <a:lnTo>
                    <a:pt x="425504" y="256540"/>
                  </a:lnTo>
                  <a:lnTo>
                    <a:pt x="426583" y="261620"/>
                  </a:lnTo>
                  <a:lnTo>
                    <a:pt x="426871" y="262890"/>
                  </a:lnTo>
                  <a:lnTo>
                    <a:pt x="427449" y="266700"/>
                  </a:lnTo>
                  <a:lnTo>
                    <a:pt x="428026" y="269240"/>
                  </a:lnTo>
                  <a:lnTo>
                    <a:pt x="429030" y="275590"/>
                  </a:lnTo>
                  <a:lnTo>
                    <a:pt x="429382" y="279400"/>
                  </a:lnTo>
                  <a:lnTo>
                    <a:pt x="430914" y="293370"/>
                  </a:lnTo>
                  <a:lnTo>
                    <a:pt x="411821" y="293370"/>
                  </a:lnTo>
                  <a:lnTo>
                    <a:pt x="409335" y="294640"/>
                  </a:lnTo>
                  <a:lnTo>
                    <a:pt x="408243" y="297179"/>
                  </a:lnTo>
                  <a:lnTo>
                    <a:pt x="408055" y="298450"/>
                  </a:lnTo>
                  <a:lnTo>
                    <a:pt x="407966" y="308610"/>
                  </a:lnTo>
                  <a:lnTo>
                    <a:pt x="408092" y="312420"/>
                  </a:lnTo>
                  <a:lnTo>
                    <a:pt x="410703" y="314960"/>
                  </a:lnTo>
                  <a:lnTo>
                    <a:pt x="430675" y="314960"/>
                  </a:lnTo>
                  <a:lnTo>
                    <a:pt x="430650" y="316229"/>
                  </a:lnTo>
                  <a:lnTo>
                    <a:pt x="425669" y="349250"/>
                  </a:lnTo>
                  <a:lnTo>
                    <a:pt x="415742" y="381000"/>
                  </a:lnTo>
                  <a:lnTo>
                    <a:pt x="400813" y="410210"/>
                  </a:lnTo>
                  <a:lnTo>
                    <a:pt x="380864" y="436879"/>
                  </a:lnTo>
                  <a:lnTo>
                    <a:pt x="429289" y="436879"/>
                  </a:lnTo>
                  <a:lnTo>
                    <a:pt x="443871" y="412750"/>
                  </a:lnTo>
                  <a:lnTo>
                    <a:pt x="456927" y="381000"/>
                  </a:lnTo>
                  <a:lnTo>
                    <a:pt x="465411" y="349250"/>
                  </a:lnTo>
                  <a:lnTo>
                    <a:pt x="469350" y="314960"/>
                  </a:lnTo>
                  <a:lnTo>
                    <a:pt x="469268" y="292100"/>
                  </a:lnTo>
                  <a:lnTo>
                    <a:pt x="467978" y="275590"/>
                  </a:lnTo>
                  <a:lnTo>
                    <a:pt x="464929" y="256540"/>
                  </a:lnTo>
                  <a:lnTo>
                    <a:pt x="460363" y="237490"/>
                  </a:lnTo>
                  <a:lnTo>
                    <a:pt x="456395" y="224790"/>
                  </a:lnTo>
                  <a:lnTo>
                    <a:pt x="454837" y="220979"/>
                  </a:lnTo>
                  <a:close/>
                </a:path>
                <a:path w="469900" h="541019">
                  <a:moveTo>
                    <a:pt x="105941" y="421640"/>
                  </a:moveTo>
                  <a:lnTo>
                    <a:pt x="103254" y="421640"/>
                  </a:lnTo>
                  <a:lnTo>
                    <a:pt x="100807" y="422910"/>
                  </a:lnTo>
                  <a:lnTo>
                    <a:pt x="99388" y="422910"/>
                  </a:lnTo>
                  <a:lnTo>
                    <a:pt x="95008" y="427990"/>
                  </a:lnTo>
                  <a:lnTo>
                    <a:pt x="91379" y="431800"/>
                  </a:lnTo>
                  <a:lnTo>
                    <a:pt x="87601" y="435610"/>
                  </a:lnTo>
                  <a:lnTo>
                    <a:pt x="118054" y="435610"/>
                  </a:lnTo>
                  <a:lnTo>
                    <a:pt x="118067" y="434340"/>
                  </a:lnTo>
                  <a:lnTo>
                    <a:pt x="111840" y="427990"/>
                  </a:lnTo>
                  <a:lnTo>
                    <a:pt x="110020" y="426720"/>
                  </a:lnTo>
                  <a:lnTo>
                    <a:pt x="105941" y="421640"/>
                  </a:lnTo>
                  <a:close/>
                </a:path>
                <a:path w="469900" h="541019">
                  <a:moveTo>
                    <a:pt x="429018" y="171450"/>
                  </a:moveTo>
                  <a:lnTo>
                    <a:pt x="381278" y="171450"/>
                  </a:lnTo>
                  <a:lnTo>
                    <a:pt x="383966" y="175260"/>
                  </a:lnTo>
                  <a:lnTo>
                    <a:pt x="385911" y="177800"/>
                  </a:lnTo>
                  <a:lnTo>
                    <a:pt x="388886" y="181610"/>
                  </a:lnTo>
                  <a:lnTo>
                    <a:pt x="394690" y="189229"/>
                  </a:lnTo>
                  <a:lnTo>
                    <a:pt x="400072" y="196850"/>
                  </a:lnTo>
                  <a:lnTo>
                    <a:pt x="405033" y="205740"/>
                  </a:lnTo>
                  <a:lnTo>
                    <a:pt x="409574" y="213360"/>
                  </a:lnTo>
                  <a:lnTo>
                    <a:pt x="411130" y="217170"/>
                  </a:lnTo>
                  <a:lnTo>
                    <a:pt x="413376" y="222250"/>
                  </a:lnTo>
                  <a:lnTo>
                    <a:pt x="413340" y="220979"/>
                  </a:lnTo>
                  <a:lnTo>
                    <a:pt x="454837" y="220979"/>
                  </a:lnTo>
                  <a:lnTo>
                    <a:pt x="451720" y="213360"/>
                  </a:lnTo>
                  <a:lnTo>
                    <a:pt x="446414" y="200660"/>
                  </a:lnTo>
                  <a:lnTo>
                    <a:pt x="440554" y="189229"/>
                  </a:lnTo>
                  <a:lnTo>
                    <a:pt x="429018" y="171450"/>
                  </a:lnTo>
                  <a:close/>
                </a:path>
                <a:path w="469900" h="541019">
                  <a:moveTo>
                    <a:pt x="118268" y="171450"/>
                  </a:moveTo>
                  <a:lnTo>
                    <a:pt x="88128" y="171450"/>
                  </a:lnTo>
                  <a:lnTo>
                    <a:pt x="91191" y="175260"/>
                  </a:lnTo>
                  <a:lnTo>
                    <a:pt x="94053" y="177800"/>
                  </a:lnTo>
                  <a:lnTo>
                    <a:pt x="98396" y="182879"/>
                  </a:lnTo>
                  <a:lnTo>
                    <a:pt x="99225" y="182879"/>
                  </a:lnTo>
                  <a:lnTo>
                    <a:pt x="102816" y="186690"/>
                  </a:lnTo>
                  <a:lnTo>
                    <a:pt x="106191" y="185420"/>
                  </a:lnTo>
                  <a:lnTo>
                    <a:pt x="117477" y="173990"/>
                  </a:lnTo>
                  <a:lnTo>
                    <a:pt x="118268" y="171450"/>
                  </a:lnTo>
                  <a:close/>
                </a:path>
                <a:path w="469900" h="541019">
                  <a:moveTo>
                    <a:pt x="363418" y="105410"/>
                  </a:moveTo>
                  <a:lnTo>
                    <a:pt x="246296" y="105410"/>
                  </a:lnTo>
                  <a:lnTo>
                    <a:pt x="279022" y="110490"/>
                  </a:lnTo>
                  <a:lnTo>
                    <a:pt x="309642" y="120650"/>
                  </a:lnTo>
                  <a:lnTo>
                    <a:pt x="338242" y="134620"/>
                  </a:lnTo>
                  <a:lnTo>
                    <a:pt x="364909" y="154940"/>
                  </a:lnTo>
                  <a:lnTo>
                    <a:pt x="364119" y="156210"/>
                  </a:lnTo>
                  <a:lnTo>
                    <a:pt x="365223" y="156210"/>
                  </a:lnTo>
                  <a:lnTo>
                    <a:pt x="355633" y="165100"/>
                  </a:lnTo>
                  <a:lnTo>
                    <a:pt x="354680" y="166370"/>
                  </a:lnTo>
                  <a:lnTo>
                    <a:pt x="352408" y="168910"/>
                  </a:lnTo>
                  <a:lnTo>
                    <a:pt x="351779" y="171450"/>
                  </a:lnTo>
                  <a:lnTo>
                    <a:pt x="351879" y="172720"/>
                  </a:lnTo>
                  <a:lnTo>
                    <a:pt x="352231" y="173990"/>
                  </a:lnTo>
                  <a:lnTo>
                    <a:pt x="353123" y="175260"/>
                  </a:lnTo>
                  <a:lnTo>
                    <a:pt x="356323" y="179070"/>
                  </a:lnTo>
                  <a:lnTo>
                    <a:pt x="358106" y="180340"/>
                  </a:lnTo>
                  <a:lnTo>
                    <a:pt x="363554" y="185420"/>
                  </a:lnTo>
                  <a:lnTo>
                    <a:pt x="367333" y="185420"/>
                  </a:lnTo>
                  <a:lnTo>
                    <a:pt x="372781" y="180340"/>
                  </a:lnTo>
                  <a:lnTo>
                    <a:pt x="377777" y="175260"/>
                  </a:lnTo>
                  <a:lnTo>
                    <a:pt x="381278" y="171450"/>
                  </a:lnTo>
                  <a:lnTo>
                    <a:pt x="429018" y="171450"/>
                  </a:lnTo>
                  <a:lnTo>
                    <a:pt x="417406" y="153670"/>
                  </a:lnTo>
                  <a:lnTo>
                    <a:pt x="434303" y="135890"/>
                  </a:lnTo>
                  <a:lnTo>
                    <a:pt x="457170" y="135890"/>
                  </a:lnTo>
                  <a:lnTo>
                    <a:pt x="460789" y="132079"/>
                  </a:lnTo>
                  <a:lnTo>
                    <a:pt x="460614" y="127000"/>
                  </a:lnTo>
                  <a:lnTo>
                    <a:pt x="391234" y="127000"/>
                  </a:lnTo>
                  <a:lnTo>
                    <a:pt x="377724" y="115570"/>
                  </a:lnTo>
                  <a:lnTo>
                    <a:pt x="363418" y="105410"/>
                  </a:lnTo>
                  <a:close/>
                </a:path>
                <a:path w="469900" h="541019">
                  <a:moveTo>
                    <a:pt x="457170" y="135890"/>
                  </a:moveTo>
                  <a:lnTo>
                    <a:pt x="434303" y="135890"/>
                  </a:lnTo>
                  <a:lnTo>
                    <a:pt x="434592" y="137160"/>
                  </a:lnTo>
                  <a:lnTo>
                    <a:pt x="434980" y="137160"/>
                  </a:lnTo>
                  <a:lnTo>
                    <a:pt x="441508" y="143510"/>
                  </a:lnTo>
                  <a:lnTo>
                    <a:pt x="449931" y="143510"/>
                  </a:lnTo>
                  <a:lnTo>
                    <a:pt x="457170" y="135890"/>
                  </a:lnTo>
                  <a:close/>
                </a:path>
                <a:path w="469900" h="541019">
                  <a:moveTo>
                    <a:pt x="246296" y="105410"/>
                  </a:moveTo>
                  <a:lnTo>
                    <a:pt x="223010" y="105410"/>
                  </a:lnTo>
                  <a:lnTo>
                    <a:pt x="223022" y="125729"/>
                  </a:lnTo>
                  <a:lnTo>
                    <a:pt x="225258" y="128270"/>
                  </a:lnTo>
                  <a:lnTo>
                    <a:pt x="243421" y="128270"/>
                  </a:lnTo>
                  <a:lnTo>
                    <a:pt x="246158" y="125729"/>
                  </a:lnTo>
                  <a:lnTo>
                    <a:pt x="246273" y="120650"/>
                  </a:lnTo>
                  <a:lnTo>
                    <a:pt x="246296" y="105410"/>
                  </a:lnTo>
                  <a:close/>
                </a:path>
                <a:path w="469900" h="541019">
                  <a:moveTo>
                    <a:pt x="416729" y="80010"/>
                  </a:moveTo>
                  <a:lnTo>
                    <a:pt x="408230" y="80010"/>
                  </a:lnTo>
                  <a:lnTo>
                    <a:pt x="397536" y="90170"/>
                  </a:lnTo>
                  <a:lnTo>
                    <a:pt x="397623" y="99060"/>
                  </a:lnTo>
                  <a:lnTo>
                    <a:pt x="404815" y="106679"/>
                  </a:lnTo>
                  <a:lnTo>
                    <a:pt x="406573" y="107950"/>
                  </a:lnTo>
                  <a:lnTo>
                    <a:pt x="408042" y="109220"/>
                  </a:lnTo>
                  <a:lnTo>
                    <a:pt x="391234" y="127000"/>
                  </a:lnTo>
                  <a:lnTo>
                    <a:pt x="460614" y="127000"/>
                  </a:lnTo>
                  <a:lnTo>
                    <a:pt x="460526" y="124460"/>
                  </a:lnTo>
                  <a:lnTo>
                    <a:pt x="438543" y="101600"/>
                  </a:lnTo>
                  <a:lnTo>
                    <a:pt x="430476" y="93979"/>
                  </a:lnTo>
                  <a:lnTo>
                    <a:pt x="416729" y="80010"/>
                  </a:lnTo>
                  <a:close/>
                </a:path>
                <a:path w="469900" h="541019">
                  <a:moveTo>
                    <a:pt x="286853" y="0"/>
                  </a:moveTo>
                  <a:lnTo>
                    <a:pt x="183422" y="0"/>
                  </a:lnTo>
                  <a:lnTo>
                    <a:pt x="178742" y="3810"/>
                  </a:lnTo>
                  <a:lnTo>
                    <a:pt x="174589" y="10160"/>
                  </a:lnTo>
                  <a:lnTo>
                    <a:pt x="173062" y="17779"/>
                  </a:lnTo>
                  <a:lnTo>
                    <a:pt x="174537" y="26670"/>
                  </a:lnTo>
                  <a:lnTo>
                    <a:pt x="178613" y="33020"/>
                  </a:lnTo>
                  <a:lnTo>
                    <a:pt x="184709" y="38100"/>
                  </a:lnTo>
                  <a:lnTo>
                    <a:pt x="192243" y="40640"/>
                  </a:lnTo>
                  <a:lnTo>
                    <a:pt x="273134" y="40640"/>
                  </a:lnTo>
                  <a:lnTo>
                    <a:pt x="283982" y="38100"/>
                  </a:lnTo>
                  <a:lnTo>
                    <a:pt x="291904" y="31750"/>
                  </a:lnTo>
                  <a:lnTo>
                    <a:pt x="295952" y="22860"/>
                  </a:lnTo>
                  <a:lnTo>
                    <a:pt x="295178" y="11429"/>
                  </a:lnTo>
                  <a:lnTo>
                    <a:pt x="291903" y="5079"/>
                  </a:lnTo>
                  <a:lnTo>
                    <a:pt x="286853" y="0"/>
                  </a:lnTo>
                  <a:close/>
                </a:path>
              </a:pathLst>
            </a:custGeom>
            <a:solidFill>
              <a:srgbClr val="009EF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B9EB685-34EF-570A-C6D0-BB2D4FF0973E}"/>
                </a:ext>
              </a:extLst>
            </p:cNvPr>
            <p:cNvSpPr txBox="1"/>
            <p:nvPr/>
          </p:nvSpPr>
          <p:spPr>
            <a:xfrm>
              <a:off x="6647655" y="615013"/>
              <a:ext cx="273050" cy="3479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5715" algn="ctr">
                <a:lnSpc>
                  <a:spcPts val="1270"/>
                </a:lnSpc>
                <a:spcBef>
                  <a:spcPts val="100"/>
                </a:spcBef>
              </a:pPr>
              <a:r>
                <a:rPr lang="en-US" sz="1200" dirty="0">
                  <a:solidFill>
                    <a:srgbClr val="00A0F0"/>
                  </a:solidFill>
                  <a:cs typeface="Source Sans Pro"/>
                </a:rPr>
                <a:t>120</a:t>
              </a:r>
              <a:endParaRPr sz="1200" dirty="0">
                <a:cs typeface="Source Sans Pro"/>
              </a:endParaRPr>
            </a:p>
            <a:p>
              <a:pPr algn="ctr">
                <a:lnSpc>
                  <a:spcPts val="1270"/>
                </a:lnSpc>
              </a:pPr>
              <a:r>
                <a:rPr sz="1200" dirty="0">
                  <a:solidFill>
                    <a:srgbClr val="00A0F0"/>
                  </a:solidFill>
                  <a:cs typeface="Source Sans Pro"/>
                </a:rPr>
                <a:t>min</a:t>
              </a:r>
              <a:endParaRPr sz="1200" dirty="0">
                <a:cs typeface="Source Sans Pro"/>
              </a:endParaRPr>
            </a:p>
          </p:txBody>
        </p:sp>
      </p:grpSp>
      <p:sp>
        <p:nvSpPr>
          <p:cNvPr id="11" name="object 9">
            <a:extLst>
              <a:ext uri="{FF2B5EF4-FFF2-40B4-BE49-F238E27FC236}">
                <a16:creationId xmlns:a16="http://schemas.microsoft.com/office/drawing/2014/main" id="{8E5EA6DA-F4A9-1D34-3654-9C604ECE971F}"/>
              </a:ext>
            </a:extLst>
          </p:cNvPr>
          <p:cNvSpPr txBox="1"/>
          <p:nvPr/>
        </p:nvSpPr>
        <p:spPr>
          <a:xfrm>
            <a:off x="69176" y="672698"/>
            <a:ext cx="128649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buNone/>
            </a:pPr>
            <a:r>
              <a:rPr lang="en-US" sz="3600" b="1" dirty="0">
                <a:solidFill>
                  <a:schemeClr val="bg1"/>
                </a:solidFill>
                <a:cs typeface="Source Sans Pro Light"/>
              </a:rPr>
              <a:t>Week 13: Exporting and Sharing AI Models </a:t>
            </a:r>
            <a:r>
              <a:rPr lang="en-US" sz="3600" b="1" i="1" dirty="0">
                <a:solidFill>
                  <a:schemeClr val="bg1"/>
                </a:solidFill>
              </a:rPr>
              <a:t> (26</a:t>
            </a:r>
            <a:r>
              <a:rPr lang="en-US" sz="3600" b="1" i="1" baseline="30000" dirty="0">
                <a:solidFill>
                  <a:schemeClr val="bg1"/>
                </a:solidFill>
              </a:rPr>
              <a:t>th</a:t>
            </a:r>
            <a:r>
              <a:rPr lang="en-US" sz="3600" b="1" i="1" dirty="0">
                <a:solidFill>
                  <a:schemeClr val="bg1"/>
                </a:solidFill>
              </a:rPr>
              <a:t>  Nov 2025)</a:t>
            </a:r>
            <a:endParaRPr lang="en-US" sz="3600" b="1" dirty="0">
              <a:solidFill>
                <a:schemeClr val="bg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AB8037-81A6-6448-431B-4C80364F5481}"/>
              </a:ext>
            </a:extLst>
          </p:cNvPr>
          <p:cNvGrpSpPr/>
          <p:nvPr/>
        </p:nvGrpSpPr>
        <p:grpSpPr>
          <a:xfrm>
            <a:off x="-1" y="6096191"/>
            <a:ext cx="14000957" cy="828000"/>
            <a:chOff x="-1" y="546100"/>
            <a:chExt cx="3942557" cy="828000"/>
          </a:xfrm>
          <a:solidFill>
            <a:srgbClr val="FFC000"/>
          </a:solidFill>
        </p:grpSpPr>
        <p:sp>
          <p:nvSpPr>
            <p:cNvPr id="7" name="object 25">
              <a:extLst>
                <a:ext uri="{FF2B5EF4-FFF2-40B4-BE49-F238E27FC236}">
                  <a16:creationId xmlns:a16="http://schemas.microsoft.com/office/drawing/2014/main" id="{706DF7C5-2939-1F43-553E-1FF12D6D57C7}"/>
                </a:ext>
              </a:extLst>
            </p:cNvPr>
            <p:cNvSpPr/>
            <p:nvPr/>
          </p:nvSpPr>
          <p:spPr>
            <a:xfrm>
              <a:off x="-1" y="546100"/>
              <a:ext cx="3256757" cy="828000"/>
            </a:xfrm>
            <a:custGeom>
              <a:avLst/>
              <a:gdLst/>
              <a:ahLst/>
              <a:cxnLst/>
              <a:rect l="l" t="t" r="r" b="b"/>
              <a:pathLst>
                <a:path w="1955164" h="437514">
                  <a:moveTo>
                    <a:pt x="1736031" y="0"/>
                  </a:moveTo>
                  <a:lnTo>
                    <a:pt x="0" y="0"/>
                  </a:lnTo>
                  <a:lnTo>
                    <a:pt x="0" y="437153"/>
                  </a:lnTo>
                  <a:lnTo>
                    <a:pt x="1736031" y="437153"/>
                  </a:lnTo>
                  <a:lnTo>
                    <a:pt x="1786148" y="431380"/>
                  </a:lnTo>
                  <a:lnTo>
                    <a:pt x="1832155" y="414936"/>
                  </a:lnTo>
                  <a:lnTo>
                    <a:pt x="1872739" y="389134"/>
                  </a:lnTo>
                  <a:lnTo>
                    <a:pt x="1906588" y="355285"/>
                  </a:lnTo>
                  <a:lnTo>
                    <a:pt x="1932391" y="314701"/>
                  </a:lnTo>
                  <a:lnTo>
                    <a:pt x="1948834" y="268694"/>
                  </a:lnTo>
                  <a:lnTo>
                    <a:pt x="1954607" y="218577"/>
                  </a:lnTo>
                  <a:lnTo>
                    <a:pt x="1948834" y="168459"/>
                  </a:lnTo>
                  <a:lnTo>
                    <a:pt x="1932391" y="122452"/>
                  </a:lnTo>
                  <a:lnTo>
                    <a:pt x="1906588" y="81868"/>
                  </a:lnTo>
                  <a:lnTo>
                    <a:pt x="1872739" y="48018"/>
                  </a:lnTo>
                  <a:lnTo>
                    <a:pt x="1832155" y="22216"/>
                  </a:lnTo>
                  <a:lnTo>
                    <a:pt x="1786148" y="5772"/>
                  </a:lnTo>
                  <a:lnTo>
                    <a:pt x="173603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25">
              <a:extLst>
                <a:ext uri="{FF2B5EF4-FFF2-40B4-BE49-F238E27FC236}">
                  <a16:creationId xmlns:a16="http://schemas.microsoft.com/office/drawing/2014/main" id="{5C227217-71A2-193C-980B-74D7074DBDB2}"/>
                </a:ext>
              </a:extLst>
            </p:cNvPr>
            <p:cNvSpPr/>
            <p:nvPr/>
          </p:nvSpPr>
          <p:spPr>
            <a:xfrm>
              <a:off x="685799" y="546100"/>
              <a:ext cx="3256757" cy="828000"/>
            </a:xfrm>
            <a:custGeom>
              <a:avLst/>
              <a:gdLst/>
              <a:ahLst/>
              <a:cxnLst/>
              <a:rect l="l" t="t" r="r" b="b"/>
              <a:pathLst>
                <a:path w="1955164" h="437514">
                  <a:moveTo>
                    <a:pt x="1736031" y="0"/>
                  </a:moveTo>
                  <a:lnTo>
                    <a:pt x="0" y="0"/>
                  </a:lnTo>
                  <a:lnTo>
                    <a:pt x="0" y="437153"/>
                  </a:lnTo>
                  <a:lnTo>
                    <a:pt x="1736031" y="437153"/>
                  </a:lnTo>
                  <a:lnTo>
                    <a:pt x="1786148" y="431380"/>
                  </a:lnTo>
                  <a:lnTo>
                    <a:pt x="1832155" y="414936"/>
                  </a:lnTo>
                  <a:lnTo>
                    <a:pt x="1872739" y="389134"/>
                  </a:lnTo>
                  <a:lnTo>
                    <a:pt x="1906588" y="355285"/>
                  </a:lnTo>
                  <a:lnTo>
                    <a:pt x="1932391" y="314701"/>
                  </a:lnTo>
                  <a:lnTo>
                    <a:pt x="1948834" y="268694"/>
                  </a:lnTo>
                  <a:lnTo>
                    <a:pt x="1954607" y="218577"/>
                  </a:lnTo>
                  <a:lnTo>
                    <a:pt x="1948834" y="168459"/>
                  </a:lnTo>
                  <a:lnTo>
                    <a:pt x="1932391" y="122452"/>
                  </a:lnTo>
                  <a:lnTo>
                    <a:pt x="1906588" y="81868"/>
                  </a:lnTo>
                  <a:lnTo>
                    <a:pt x="1872739" y="48018"/>
                  </a:lnTo>
                  <a:lnTo>
                    <a:pt x="1832155" y="22216"/>
                  </a:lnTo>
                  <a:lnTo>
                    <a:pt x="1786148" y="5772"/>
                  </a:lnTo>
                  <a:lnTo>
                    <a:pt x="173603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8C4D844-9885-653F-D7BE-31BAC0DDB97F}"/>
              </a:ext>
            </a:extLst>
          </p:cNvPr>
          <p:cNvGrpSpPr/>
          <p:nvPr/>
        </p:nvGrpSpPr>
        <p:grpSpPr>
          <a:xfrm>
            <a:off x="14984238" y="6244339"/>
            <a:ext cx="469900" cy="541020"/>
            <a:chOff x="6546338" y="509979"/>
            <a:chExt cx="469900" cy="541020"/>
          </a:xfrm>
        </p:grpSpPr>
        <p:sp>
          <p:nvSpPr>
            <p:cNvPr id="10" name="object 3">
              <a:extLst>
                <a:ext uri="{FF2B5EF4-FFF2-40B4-BE49-F238E27FC236}">
                  <a16:creationId xmlns:a16="http://schemas.microsoft.com/office/drawing/2014/main" id="{0C49B762-3DD1-EFEE-1823-731FC2F59C3E}"/>
                </a:ext>
              </a:extLst>
            </p:cNvPr>
            <p:cNvSpPr/>
            <p:nvPr/>
          </p:nvSpPr>
          <p:spPr>
            <a:xfrm>
              <a:off x="6546338" y="509979"/>
              <a:ext cx="469900" cy="541020"/>
            </a:xfrm>
            <a:custGeom>
              <a:avLst/>
              <a:gdLst/>
              <a:ahLst/>
              <a:cxnLst/>
              <a:rect l="l" t="t" r="r" b="b"/>
              <a:pathLst>
                <a:path w="469900" h="541019">
                  <a:moveTo>
                    <a:pt x="264398" y="40640"/>
                  </a:moveTo>
                  <a:lnTo>
                    <a:pt x="200415" y="40640"/>
                  </a:lnTo>
                  <a:lnTo>
                    <a:pt x="204646" y="41910"/>
                  </a:lnTo>
                  <a:lnTo>
                    <a:pt x="204646" y="68579"/>
                  </a:lnTo>
                  <a:lnTo>
                    <a:pt x="202737" y="68579"/>
                  </a:lnTo>
                  <a:lnTo>
                    <a:pt x="195545" y="69850"/>
                  </a:lnTo>
                  <a:lnTo>
                    <a:pt x="154568" y="80010"/>
                  </a:lnTo>
                  <a:lnTo>
                    <a:pt x="102891" y="106679"/>
                  </a:lnTo>
                  <a:lnTo>
                    <a:pt x="63599" y="140970"/>
                  </a:lnTo>
                  <a:lnTo>
                    <a:pt x="36632" y="175260"/>
                  </a:lnTo>
                  <a:lnTo>
                    <a:pt x="16216" y="215900"/>
                  </a:lnTo>
                  <a:lnTo>
                    <a:pt x="3740" y="260350"/>
                  </a:lnTo>
                  <a:lnTo>
                    <a:pt x="0" y="316229"/>
                  </a:lnTo>
                  <a:lnTo>
                    <a:pt x="1402" y="332740"/>
                  </a:lnTo>
                  <a:lnTo>
                    <a:pt x="12230" y="381000"/>
                  </a:lnTo>
                  <a:lnTo>
                    <a:pt x="40449" y="438150"/>
                  </a:lnTo>
                  <a:lnTo>
                    <a:pt x="94865" y="495300"/>
                  </a:lnTo>
                  <a:lnTo>
                    <a:pt x="133098" y="518160"/>
                  </a:lnTo>
                  <a:lnTo>
                    <a:pt x="175178" y="533400"/>
                  </a:lnTo>
                  <a:lnTo>
                    <a:pt x="221053" y="541020"/>
                  </a:lnTo>
                  <a:lnTo>
                    <a:pt x="253565" y="541020"/>
                  </a:lnTo>
                  <a:lnTo>
                    <a:pt x="285776" y="535940"/>
                  </a:lnTo>
                  <a:lnTo>
                    <a:pt x="314210" y="527050"/>
                  </a:lnTo>
                  <a:lnTo>
                    <a:pt x="340772" y="515620"/>
                  </a:lnTo>
                  <a:lnTo>
                    <a:pt x="365444" y="501650"/>
                  </a:lnTo>
                  <a:lnTo>
                    <a:pt x="214496" y="501650"/>
                  </a:lnTo>
                  <a:lnTo>
                    <a:pt x="197841" y="499110"/>
                  </a:lnTo>
                  <a:lnTo>
                    <a:pt x="189695" y="496570"/>
                  </a:lnTo>
                  <a:lnTo>
                    <a:pt x="186820" y="496570"/>
                  </a:lnTo>
                  <a:lnTo>
                    <a:pt x="180556" y="495300"/>
                  </a:lnTo>
                  <a:lnTo>
                    <a:pt x="176187" y="494029"/>
                  </a:lnTo>
                  <a:lnTo>
                    <a:pt x="171631" y="491490"/>
                  </a:lnTo>
                  <a:lnTo>
                    <a:pt x="167137" y="490220"/>
                  </a:lnTo>
                  <a:lnTo>
                    <a:pt x="159492" y="487679"/>
                  </a:lnTo>
                  <a:lnTo>
                    <a:pt x="155827" y="486410"/>
                  </a:lnTo>
                  <a:lnTo>
                    <a:pt x="151735" y="483870"/>
                  </a:lnTo>
                  <a:lnTo>
                    <a:pt x="148358" y="482600"/>
                  </a:lnTo>
                  <a:lnTo>
                    <a:pt x="146349" y="481329"/>
                  </a:lnTo>
                  <a:lnTo>
                    <a:pt x="138717" y="477520"/>
                  </a:lnTo>
                  <a:lnTo>
                    <a:pt x="133206" y="473710"/>
                  </a:lnTo>
                  <a:lnTo>
                    <a:pt x="127808" y="471170"/>
                  </a:lnTo>
                  <a:lnTo>
                    <a:pt x="127846" y="469900"/>
                  </a:lnTo>
                  <a:lnTo>
                    <a:pt x="122799" y="467360"/>
                  </a:lnTo>
                  <a:lnTo>
                    <a:pt x="120175" y="464820"/>
                  </a:lnTo>
                  <a:lnTo>
                    <a:pt x="119486" y="464820"/>
                  </a:lnTo>
                  <a:lnTo>
                    <a:pt x="118656" y="463550"/>
                  </a:lnTo>
                  <a:lnTo>
                    <a:pt x="112066" y="458470"/>
                  </a:lnTo>
                  <a:lnTo>
                    <a:pt x="104020" y="452120"/>
                  </a:lnTo>
                  <a:lnTo>
                    <a:pt x="103806" y="452120"/>
                  </a:lnTo>
                  <a:lnTo>
                    <a:pt x="118029" y="438150"/>
                  </a:lnTo>
                  <a:lnTo>
                    <a:pt x="118054" y="435610"/>
                  </a:lnTo>
                  <a:lnTo>
                    <a:pt x="87400" y="435610"/>
                  </a:lnTo>
                  <a:lnTo>
                    <a:pt x="84702" y="431800"/>
                  </a:lnTo>
                  <a:lnTo>
                    <a:pt x="82165" y="429260"/>
                  </a:lnTo>
                  <a:lnTo>
                    <a:pt x="79693" y="425450"/>
                  </a:lnTo>
                  <a:lnTo>
                    <a:pt x="63277" y="401320"/>
                  </a:lnTo>
                  <a:lnTo>
                    <a:pt x="50973" y="374650"/>
                  </a:lnTo>
                  <a:lnTo>
                    <a:pt x="42747" y="345440"/>
                  </a:lnTo>
                  <a:lnTo>
                    <a:pt x="38569" y="314960"/>
                  </a:lnTo>
                  <a:lnTo>
                    <a:pt x="56708" y="314960"/>
                  </a:lnTo>
                  <a:lnTo>
                    <a:pt x="57976" y="313690"/>
                  </a:lnTo>
                  <a:lnTo>
                    <a:pt x="60084" y="313690"/>
                  </a:lnTo>
                  <a:lnTo>
                    <a:pt x="61114" y="311150"/>
                  </a:lnTo>
                  <a:lnTo>
                    <a:pt x="61127" y="294640"/>
                  </a:lnTo>
                  <a:lnTo>
                    <a:pt x="58528" y="292100"/>
                  </a:lnTo>
                  <a:lnTo>
                    <a:pt x="38606" y="292100"/>
                  </a:lnTo>
                  <a:lnTo>
                    <a:pt x="39171" y="287020"/>
                  </a:lnTo>
                  <a:lnTo>
                    <a:pt x="46590" y="247650"/>
                  </a:lnTo>
                  <a:lnTo>
                    <a:pt x="47105" y="245110"/>
                  </a:lnTo>
                  <a:lnTo>
                    <a:pt x="47708" y="243840"/>
                  </a:lnTo>
                  <a:lnTo>
                    <a:pt x="48272" y="241300"/>
                  </a:lnTo>
                  <a:lnTo>
                    <a:pt x="50934" y="241300"/>
                  </a:lnTo>
                  <a:lnTo>
                    <a:pt x="51825" y="238760"/>
                  </a:lnTo>
                  <a:lnTo>
                    <a:pt x="51047" y="233679"/>
                  </a:lnTo>
                  <a:lnTo>
                    <a:pt x="51875" y="231140"/>
                  </a:lnTo>
                  <a:lnTo>
                    <a:pt x="52679" y="229870"/>
                  </a:lnTo>
                  <a:lnTo>
                    <a:pt x="53607" y="227329"/>
                  </a:lnTo>
                  <a:lnTo>
                    <a:pt x="58600" y="215900"/>
                  </a:lnTo>
                  <a:lnTo>
                    <a:pt x="64229" y="205740"/>
                  </a:lnTo>
                  <a:lnTo>
                    <a:pt x="70519" y="194310"/>
                  </a:lnTo>
                  <a:lnTo>
                    <a:pt x="77558" y="185420"/>
                  </a:lnTo>
                  <a:lnTo>
                    <a:pt x="79529" y="182879"/>
                  </a:lnTo>
                  <a:lnTo>
                    <a:pt x="81877" y="179070"/>
                  </a:lnTo>
                  <a:lnTo>
                    <a:pt x="83484" y="177800"/>
                  </a:lnTo>
                  <a:lnTo>
                    <a:pt x="85140" y="175260"/>
                  </a:lnTo>
                  <a:lnTo>
                    <a:pt x="87927" y="171450"/>
                  </a:lnTo>
                  <a:lnTo>
                    <a:pt x="118268" y="171450"/>
                  </a:lnTo>
                  <a:lnTo>
                    <a:pt x="117026" y="168910"/>
                  </a:lnTo>
                  <a:lnTo>
                    <a:pt x="116687" y="167640"/>
                  </a:lnTo>
                  <a:lnTo>
                    <a:pt x="116235" y="167640"/>
                  </a:lnTo>
                  <a:lnTo>
                    <a:pt x="112092" y="162560"/>
                  </a:lnTo>
                  <a:lnTo>
                    <a:pt x="108439" y="158750"/>
                  </a:lnTo>
                  <a:lnTo>
                    <a:pt x="104459" y="154940"/>
                  </a:lnTo>
                  <a:lnTo>
                    <a:pt x="131045" y="134620"/>
                  </a:lnTo>
                  <a:lnTo>
                    <a:pt x="159591" y="120650"/>
                  </a:lnTo>
                  <a:lnTo>
                    <a:pt x="190224" y="110490"/>
                  </a:lnTo>
                  <a:lnTo>
                    <a:pt x="223010" y="105410"/>
                  </a:lnTo>
                  <a:lnTo>
                    <a:pt x="363418" y="105410"/>
                  </a:lnTo>
                  <a:lnTo>
                    <a:pt x="348332" y="95250"/>
                  </a:lnTo>
                  <a:lnTo>
                    <a:pt x="332485" y="87629"/>
                  </a:lnTo>
                  <a:lnTo>
                    <a:pt x="299228" y="74929"/>
                  </a:lnTo>
                  <a:lnTo>
                    <a:pt x="282007" y="71120"/>
                  </a:lnTo>
                  <a:lnTo>
                    <a:pt x="264398" y="68579"/>
                  </a:lnTo>
                  <a:lnTo>
                    <a:pt x="264398" y="40640"/>
                  </a:lnTo>
                  <a:close/>
                </a:path>
                <a:path w="469900" h="541019">
                  <a:moveTo>
                    <a:pt x="234898" y="478790"/>
                  </a:moveTo>
                  <a:lnTo>
                    <a:pt x="228006" y="478790"/>
                  </a:lnTo>
                  <a:lnTo>
                    <a:pt x="226149" y="480060"/>
                  </a:lnTo>
                  <a:lnTo>
                    <a:pt x="224793" y="481329"/>
                  </a:lnTo>
                  <a:lnTo>
                    <a:pt x="223575" y="482600"/>
                  </a:lnTo>
                  <a:lnTo>
                    <a:pt x="223022" y="483870"/>
                  </a:lnTo>
                  <a:lnTo>
                    <a:pt x="223010" y="501650"/>
                  </a:lnTo>
                  <a:lnTo>
                    <a:pt x="245192" y="501650"/>
                  </a:lnTo>
                  <a:lnTo>
                    <a:pt x="245460" y="494029"/>
                  </a:lnTo>
                  <a:lnTo>
                    <a:pt x="245593" y="482600"/>
                  </a:lnTo>
                  <a:lnTo>
                    <a:pt x="242945" y="480060"/>
                  </a:lnTo>
                  <a:lnTo>
                    <a:pt x="234898" y="478790"/>
                  </a:lnTo>
                  <a:close/>
                </a:path>
                <a:path w="469900" h="541019">
                  <a:moveTo>
                    <a:pt x="366955" y="422910"/>
                  </a:moveTo>
                  <a:lnTo>
                    <a:pt x="363228" y="422910"/>
                  </a:lnTo>
                  <a:lnTo>
                    <a:pt x="355922" y="429260"/>
                  </a:lnTo>
                  <a:lnTo>
                    <a:pt x="352621" y="433070"/>
                  </a:lnTo>
                  <a:lnTo>
                    <a:pt x="351666" y="434340"/>
                  </a:lnTo>
                  <a:lnTo>
                    <a:pt x="351541" y="435610"/>
                  </a:lnTo>
                  <a:lnTo>
                    <a:pt x="351491" y="438150"/>
                  </a:lnTo>
                  <a:lnTo>
                    <a:pt x="352521" y="439420"/>
                  </a:lnTo>
                  <a:lnTo>
                    <a:pt x="364847" y="452120"/>
                  </a:lnTo>
                  <a:lnTo>
                    <a:pt x="364220" y="453390"/>
                  </a:lnTo>
                  <a:lnTo>
                    <a:pt x="337520" y="472440"/>
                  </a:lnTo>
                  <a:lnTo>
                    <a:pt x="308852" y="487679"/>
                  </a:lnTo>
                  <a:lnTo>
                    <a:pt x="278111" y="497840"/>
                  </a:lnTo>
                  <a:lnTo>
                    <a:pt x="245192" y="501650"/>
                  </a:lnTo>
                  <a:lnTo>
                    <a:pt x="365444" y="501650"/>
                  </a:lnTo>
                  <a:lnTo>
                    <a:pt x="388208" y="483870"/>
                  </a:lnTo>
                  <a:lnTo>
                    <a:pt x="389099" y="482600"/>
                  </a:lnTo>
                  <a:lnTo>
                    <a:pt x="390016" y="482600"/>
                  </a:lnTo>
                  <a:lnTo>
                    <a:pt x="390895" y="481329"/>
                  </a:lnTo>
                  <a:lnTo>
                    <a:pt x="400658" y="472440"/>
                  </a:lnTo>
                  <a:lnTo>
                    <a:pt x="409821" y="462279"/>
                  </a:lnTo>
                  <a:lnTo>
                    <a:pt x="418387" y="452120"/>
                  </a:lnTo>
                  <a:lnTo>
                    <a:pt x="426357" y="441960"/>
                  </a:lnTo>
                  <a:lnTo>
                    <a:pt x="426219" y="441960"/>
                  </a:lnTo>
                  <a:lnTo>
                    <a:pt x="429289" y="436879"/>
                  </a:lnTo>
                  <a:lnTo>
                    <a:pt x="380689" y="436879"/>
                  </a:lnTo>
                  <a:lnTo>
                    <a:pt x="377350" y="433070"/>
                  </a:lnTo>
                  <a:lnTo>
                    <a:pt x="374249" y="429260"/>
                  </a:lnTo>
                  <a:lnTo>
                    <a:pt x="366955" y="422910"/>
                  </a:lnTo>
                  <a:close/>
                </a:path>
                <a:path w="469900" h="541019">
                  <a:moveTo>
                    <a:pt x="454837" y="220979"/>
                  </a:moveTo>
                  <a:lnTo>
                    <a:pt x="413340" y="220979"/>
                  </a:lnTo>
                  <a:lnTo>
                    <a:pt x="414293" y="223520"/>
                  </a:lnTo>
                  <a:lnTo>
                    <a:pt x="416516" y="228600"/>
                  </a:lnTo>
                  <a:lnTo>
                    <a:pt x="417645" y="232410"/>
                  </a:lnTo>
                  <a:lnTo>
                    <a:pt x="418586" y="234950"/>
                  </a:lnTo>
                  <a:lnTo>
                    <a:pt x="420168" y="238760"/>
                  </a:lnTo>
                  <a:lnTo>
                    <a:pt x="420734" y="240029"/>
                  </a:lnTo>
                  <a:lnTo>
                    <a:pt x="422039" y="245110"/>
                  </a:lnTo>
                  <a:lnTo>
                    <a:pt x="423093" y="247650"/>
                  </a:lnTo>
                  <a:lnTo>
                    <a:pt x="423884" y="251460"/>
                  </a:lnTo>
                  <a:lnTo>
                    <a:pt x="424587" y="254000"/>
                  </a:lnTo>
                  <a:lnTo>
                    <a:pt x="425504" y="256540"/>
                  </a:lnTo>
                  <a:lnTo>
                    <a:pt x="426583" y="261620"/>
                  </a:lnTo>
                  <a:lnTo>
                    <a:pt x="426871" y="262890"/>
                  </a:lnTo>
                  <a:lnTo>
                    <a:pt x="427449" y="266700"/>
                  </a:lnTo>
                  <a:lnTo>
                    <a:pt x="428026" y="269240"/>
                  </a:lnTo>
                  <a:lnTo>
                    <a:pt x="429030" y="275590"/>
                  </a:lnTo>
                  <a:lnTo>
                    <a:pt x="429382" y="279400"/>
                  </a:lnTo>
                  <a:lnTo>
                    <a:pt x="430914" y="293370"/>
                  </a:lnTo>
                  <a:lnTo>
                    <a:pt x="411821" y="293370"/>
                  </a:lnTo>
                  <a:lnTo>
                    <a:pt x="409335" y="294640"/>
                  </a:lnTo>
                  <a:lnTo>
                    <a:pt x="408243" y="297179"/>
                  </a:lnTo>
                  <a:lnTo>
                    <a:pt x="408055" y="298450"/>
                  </a:lnTo>
                  <a:lnTo>
                    <a:pt x="407966" y="308610"/>
                  </a:lnTo>
                  <a:lnTo>
                    <a:pt x="408092" y="312420"/>
                  </a:lnTo>
                  <a:lnTo>
                    <a:pt x="410703" y="314960"/>
                  </a:lnTo>
                  <a:lnTo>
                    <a:pt x="430675" y="314960"/>
                  </a:lnTo>
                  <a:lnTo>
                    <a:pt x="430650" y="316229"/>
                  </a:lnTo>
                  <a:lnTo>
                    <a:pt x="425669" y="349250"/>
                  </a:lnTo>
                  <a:lnTo>
                    <a:pt x="415742" y="381000"/>
                  </a:lnTo>
                  <a:lnTo>
                    <a:pt x="400813" y="410210"/>
                  </a:lnTo>
                  <a:lnTo>
                    <a:pt x="380864" y="436879"/>
                  </a:lnTo>
                  <a:lnTo>
                    <a:pt x="429289" y="436879"/>
                  </a:lnTo>
                  <a:lnTo>
                    <a:pt x="443871" y="412750"/>
                  </a:lnTo>
                  <a:lnTo>
                    <a:pt x="456927" y="381000"/>
                  </a:lnTo>
                  <a:lnTo>
                    <a:pt x="465411" y="349250"/>
                  </a:lnTo>
                  <a:lnTo>
                    <a:pt x="469350" y="314960"/>
                  </a:lnTo>
                  <a:lnTo>
                    <a:pt x="469268" y="292100"/>
                  </a:lnTo>
                  <a:lnTo>
                    <a:pt x="467978" y="275590"/>
                  </a:lnTo>
                  <a:lnTo>
                    <a:pt x="464929" y="256540"/>
                  </a:lnTo>
                  <a:lnTo>
                    <a:pt x="460363" y="237490"/>
                  </a:lnTo>
                  <a:lnTo>
                    <a:pt x="456395" y="224790"/>
                  </a:lnTo>
                  <a:lnTo>
                    <a:pt x="454837" y="220979"/>
                  </a:lnTo>
                  <a:close/>
                </a:path>
                <a:path w="469900" h="541019">
                  <a:moveTo>
                    <a:pt x="105941" y="421640"/>
                  </a:moveTo>
                  <a:lnTo>
                    <a:pt x="103254" y="421640"/>
                  </a:lnTo>
                  <a:lnTo>
                    <a:pt x="100807" y="422910"/>
                  </a:lnTo>
                  <a:lnTo>
                    <a:pt x="99388" y="422910"/>
                  </a:lnTo>
                  <a:lnTo>
                    <a:pt x="95008" y="427990"/>
                  </a:lnTo>
                  <a:lnTo>
                    <a:pt x="91379" y="431800"/>
                  </a:lnTo>
                  <a:lnTo>
                    <a:pt x="87601" y="435610"/>
                  </a:lnTo>
                  <a:lnTo>
                    <a:pt x="118054" y="435610"/>
                  </a:lnTo>
                  <a:lnTo>
                    <a:pt x="118067" y="434340"/>
                  </a:lnTo>
                  <a:lnTo>
                    <a:pt x="111840" y="427990"/>
                  </a:lnTo>
                  <a:lnTo>
                    <a:pt x="110020" y="426720"/>
                  </a:lnTo>
                  <a:lnTo>
                    <a:pt x="105941" y="421640"/>
                  </a:lnTo>
                  <a:close/>
                </a:path>
                <a:path w="469900" h="541019">
                  <a:moveTo>
                    <a:pt x="429018" y="171450"/>
                  </a:moveTo>
                  <a:lnTo>
                    <a:pt x="381278" y="171450"/>
                  </a:lnTo>
                  <a:lnTo>
                    <a:pt x="383966" y="175260"/>
                  </a:lnTo>
                  <a:lnTo>
                    <a:pt x="385911" y="177800"/>
                  </a:lnTo>
                  <a:lnTo>
                    <a:pt x="388886" y="181610"/>
                  </a:lnTo>
                  <a:lnTo>
                    <a:pt x="394690" y="189229"/>
                  </a:lnTo>
                  <a:lnTo>
                    <a:pt x="400072" y="196850"/>
                  </a:lnTo>
                  <a:lnTo>
                    <a:pt x="405033" y="205740"/>
                  </a:lnTo>
                  <a:lnTo>
                    <a:pt x="409574" y="213360"/>
                  </a:lnTo>
                  <a:lnTo>
                    <a:pt x="411130" y="217170"/>
                  </a:lnTo>
                  <a:lnTo>
                    <a:pt x="413376" y="222250"/>
                  </a:lnTo>
                  <a:lnTo>
                    <a:pt x="413340" y="220979"/>
                  </a:lnTo>
                  <a:lnTo>
                    <a:pt x="454837" y="220979"/>
                  </a:lnTo>
                  <a:lnTo>
                    <a:pt x="451720" y="213360"/>
                  </a:lnTo>
                  <a:lnTo>
                    <a:pt x="446414" y="200660"/>
                  </a:lnTo>
                  <a:lnTo>
                    <a:pt x="440554" y="189229"/>
                  </a:lnTo>
                  <a:lnTo>
                    <a:pt x="429018" y="171450"/>
                  </a:lnTo>
                  <a:close/>
                </a:path>
                <a:path w="469900" h="541019">
                  <a:moveTo>
                    <a:pt x="118268" y="171450"/>
                  </a:moveTo>
                  <a:lnTo>
                    <a:pt x="88128" y="171450"/>
                  </a:lnTo>
                  <a:lnTo>
                    <a:pt x="91191" y="175260"/>
                  </a:lnTo>
                  <a:lnTo>
                    <a:pt x="94053" y="177800"/>
                  </a:lnTo>
                  <a:lnTo>
                    <a:pt x="98396" y="182879"/>
                  </a:lnTo>
                  <a:lnTo>
                    <a:pt x="99225" y="182879"/>
                  </a:lnTo>
                  <a:lnTo>
                    <a:pt x="102816" y="186690"/>
                  </a:lnTo>
                  <a:lnTo>
                    <a:pt x="106191" y="185420"/>
                  </a:lnTo>
                  <a:lnTo>
                    <a:pt x="117477" y="173990"/>
                  </a:lnTo>
                  <a:lnTo>
                    <a:pt x="118268" y="171450"/>
                  </a:lnTo>
                  <a:close/>
                </a:path>
                <a:path w="469900" h="541019">
                  <a:moveTo>
                    <a:pt x="363418" y="105410"/>
                  </a:moveTo>
                  <a:lnTo>
                    <a:pt x="246296" y="105410"/>
                  </a:lnTo>
                  <a:lnTo>
                    <a:pt x="279022" y="110490"/>
                  </a:lnTo>
                  <a:lnTo>
                    <a:pt x="309642" y="120650"/>
                  </a:lnTo>
                  <a:lnTo>
                    <a:pt x="338242" y="134620"/>
                  </a:lnTo>
                  <a:lnTo>
                    <a:pt x="364909" y="154940"/>
                  </a:lnTo>
                  <a:lnTo>
                    <a:pt x="364119" y="156210"/>
                  </a:lnTo>
                  <a:lnTo>
                    <a:pt x="365223" y="156210"/>
                  </a:lnTo>
                  <a:lnTo>
                    <a:pt x="355633" y="165100"/>
                  </a:lnTo>
                  <a:lnTo>
                    <a:pt x="354680" y="166370"/>
                  </a:lnTo>
                  <a:lnTo>
                    <a:pt x="352408" y="168910"/>
                  </a:lnTo>
                  <a:lnTo>
                    <a:pt x="351779" y="171450"/>
                  </a:lnTo>
                  <a:lnTo>
                    <a:pt x="351879" y="172720"/>
                  </a:lnTo>
                  <a:lnTo>
                    <a:pt x="352231" y="173990"/>
                  </a:lnTo>
                  <a:lnTo>
                    <a:pt x="353123" y="175260"/>
                  </a:lnTo>
                  <a:lnTo>
                    <a:pt x="356323" y="179070"/>
                  </a:lnTo>
                  <a:lnTo>
                    <a:pt x="358106" y="180340"/>
                  </a:lnTo>
                  <a:lnTo>
                    <a:pt x="363554" y="185420"/>
                  </a:lnTo>
                  <a:lnTo>
                    <a:pt x="367333" y="185420"/>
                  </a:lnTo>
                  <a:lnTo>
                    <a:pt x="372781" y="180340"/>
                  </a:lnTo>
                  <a:lnTo>
                    <a:pt x="377777" y="175260"/>
                  </a:lnTo>
                  <a:lnTo>
                    <a:pt x="381278" y="171450"/>
                  </a:lnTo>
                  <a:lnTo>
                    <a:pt x="429018" y="171450"/>
                  </a:lnTo>
                  <a:lnTo>
                    <a:pt x="417406" y="153670"/>
                  </a:lnTo>
                  <a:lnTo>
                    <a:pt x="434303" y="135890"/>
                  </a:lnTo>
                  <a:lnTo>
                    <a:pt x="457170" y="135890"/>
                  </a:lnTo>
                  <a:lnTo>
                    <a:pt x="460789" y="132079"/>
                  </a:lnTo>
                  <a:lnTo>
                    <a:pt x="460614" y="127000"/>
                  </a:lnTo>
                  <a:lnTo>
                    <a:pt x="391234" y="127000"/>
                  </a:lnTo>
                  <a:lnTo>
                    <a:pt x="377724" y="115570"/>
                  </a:lnTo>
                  <a:lnTo>
                    <a:pt x="363418" y="105410"/>
                  </a:lnTo>
                  <a:close/>
                </a:path>
                <a:path w="469900" h="541019">
                  <a:moveTo>
                    <a:pt x="457170" y="135890"/>
                  </a:moveTo>
                  <a:lnTo>
                    <a:pt x="434303" y="135890"/>
                  </a:lnTo>
                  <a:lnTo>
                    <a:pt x="434592" y="137160"/>
                  </a:lnTo>
                  <a:lnTo>
                    <a:pt x="434980" y="137160"/>
                  </a:lnTo>
                  <a:lnTo>
                    <a:pt x="441508" y="143510"/>
                  </a:lnTo>
                  <a:lnTo>
                    <a:pt x="449931" y="143510"/>
                  </a:lnTo>
                  <a:lnTo>
                    <a:pt x="457170" y="135890"/>
                  </a:lnTo>
                  <a:close/>
                </a:path>
                <a:path w="469900" h="541019">
                  <a:moveTo>
                    <a:pt x="246296" y="105410"/>
                  </a:moveTo>
                  <a:lnTo>
                    <a:pt x="223010" y="105410"/>
                  </a:lnTo>
                  <a:lnTo>
                    <a:pt x="223022" y="125729"/>
                  </a:lnTo>
                  <a:lnTo>
                    <a:pt x="225258" y="128270"/>
                  </a:lnTo>
                  <a:lnTo>
                    <a:pt x="243421" y="128270"/>
                  </a:lnTo>
                  <a:lnTo>
                    <a:pt x="246158" y="125729"/>
                  </a:lnTo>
                  <a:lnTo>
                    <a:pt x="246273" y="120650"/>
                  </a:lnTo>
                  <a:lnTo>
                    <a:pt x="246296" y="105410"/>
                  </a:lnTo>
                  <a:close/>
                </a:path>
                <a:path w="469900" h="541019">
                  <a:moveTo>
                    <a:pt x="416729" y="80010"/>
                  </a:moveTo>
                  <a:lnTo>
                    <a:pt x="408230" y="80010"/>
                  </a:lnTo>
                  <a:lnTo>
                    <a:pt x="397536" y="90170"/>
                  </a:lnTo>
                  <a:lnTo>
                    <a:pt x="397623" y="99060"/>
                  </a:lnTo>
                  <a:lnTo>
                    <a:pt x="404815" y="106679"/>
                  </a:lnTo>
                  <a:lnTo>
                    <a:pt x="406573" y="107950"/>
                  </a:lnTo>
                  <a:lnTo>
                    <a:pt x="408042" y="109220"/>
                  </a:lnTo>
                  <a:lnTo>
                    <a:pt x="391234" y="127000"/>
                  </a:lnTo>
                  <a:lnTo>
                    <a:pt x="460614" y="127000"/>
                  </a:lnTo>
                  <a:lnTo>
                    <a:pt x="460526" y="124460"/>
                  </a:lnTo>
                  <a:lnTo>
                    <a:pt x="438543" y="101600"/>
                  </a:lnTo>
                  <a:lnTo>
                    <a:pt x="430476" y="93979"/>
                  </a:lnTo>
                  <a:lnTo>
                    <a:pt x="416729" y="80010"/>
                  </a:lnTo>
                  <a:close/>
                </a:path>
                <a:path w="469900" h="541019">
                  <a:moveTo>
                    <a:pt x="286853" y="0"/>
                  </a:moveTo>
                  <a:lnTo>
                    <a:pt x="183422" y="0"/>
                  </a:lnTo>
                  <a:lnTo>
                    <a:pt x="178742" y="3810"/>
                  </a:lnTo>
                  <a:lnTo>
                    <a:pt x="174589" y="10160"/>
                  </a:lnTo>
                  <a:lnTo>
                    <a:pt x="173062" y="17779"/>
                  </a:lnTo>
                  <a:lnTo>
                    <a:pt x="174537" y="26670"/>
                  </a:lnTo>
                  <a:lnTo>
                    <a:pt x="178613" y="33020"/>
                  </a:lnTo>
                  <a:lnTo>
                    <a:pt x="184709" y="38100"/>
                  </a:lnTo>
                  <a:lnTo>
                    <a:pt x="192243" y="40640"/>
                  </a:lnTo>
                  <a:lnTo>
                    <a:pt x="273134" y="40640"/>
                  </a:lnTo>
                  <a:lnTo>
                    <a:pt x="283982" y="38100"/>
                  </a:lnTo>
                  <a:lnTo>
                    <a:pt x="291904" y="31750"/>
                  </a:lnTo>
                  <a:lnTo>
                    <a:pt x="295952" y="22860"/>
                  </a:lnTo>
                  <a:lnTo>
                    <a:pt x="295178" y="11429"/>
                  </a:lnTo>
                  <a:lnTo>
                    <a:pt x="291903" y="5079"/>
                  </a:lnTo>
                  <a:lnTo>
                    <a:pt x="286853" y="0"/>
                  </a:lnTo>
                  <a:close/>
                </a:path>
              </a:pathLst>
            </a:custGeom>
            <a:solidFill>
              <a:srgbClr val="009EF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5">
              <a:extLst>
                <a:ext uri="{FF2B5EF4-FFF2-40B4-BE49-F238E27FC236}">
                  <a16:creationId xmlns:a16="http://schemas.microsoft.com/office/drawing/2014/main" id="{DCAE71E4-976D-B134-5871-526ECB91B7BE}"/>
                </a:ext>
              </a:extLst>
            </p:cNvPr>
            <p:cNvSpPr txBox="1"/>
            <p:nvPr/>
          </p:nvSpPr>
          <p:spPr>
            <a:xfrm>
              <a:off x="6647655" y="615013"/>
              <a:ext cx="273050" cy="3479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5715" algn="ctr">
                <a:lnSpc>
                  <a:spcPts val="1270"/>
                </a:lnSpc>
                <a:spcBef>
                  <a:spcPts val="100"/>
                </a:spcBef>
              </a:pPr>
              <a:r>
                <a:rPr lang="en-US" sz="1200" dirty="0">
                  <a:solidFill>
                    <a:srgbClr val="00A0F0"/>
                  </a:solidFill>
                  <a:cs typeface="Source Sans Pro"/>
                </a:rPr>
                <a:t>120</a:t>
              </a:r>
              <a:endParaRPr sz="1200" dirty="0">
                <a:cs typeface="Source Sans Pro"/>
              </a:endParaRPr>
            </a:p>
            <a:p>
              <a:pPr algn="ctr">
                <a:lnSpc>
                  <a:spcPts val="1270"/>
                </a:lnSpc>
              </a:pPr>
              <a:r>
                <a:rPr sz="1200" dirty="0">
                  <a:solidFill>
                    <a:srgbClr val="00A0F0"/>
                  </a:solidFill>
                  <a:cs typeface="Source Sans Pro"/>
                </a:rPr>
                <a:t>min</a:t>
              </a:r>
              <a:endParaRPr sz="1200" dirty="0">
                <a:cs typeface="Source Sans Pro"/>
              </a:endParaRPr>
            </a:p>
          </p:txBody>
        </p:sp>
      </p:grpSp>
      <p:sp>
        <p:nvSpPr>
          <p:cNvPr id="26" name="object 9">
            <a:extLst>
              <a:ext uri="{FF2B5EF4-FFF2-40B4-BE49-F238E27FC236}">
                <a16:creationId xmlns:a16="http://schemas.microsoft.com/office/drawing/2014/main" id="{BA1C25EF-074B-9154-955C-B3D3424FCFFF}"/>
              </a:ext>
            </a:extLst>
          </p:cNvPr>
          <p:cNvSpPr txBox="1"/>
          <p:nvPr/>
        </p:nvSpPr>
        <p:spPr>
          <a:xfrm>
            <a:off x="76729" y="6244204"/>
            <a:ext cx="148119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solidFill>
                  <a:srgbClr val="FFFFFF"/>
                </a:solidFill>
                <a:cs typeface="Source Sans Pro Light"/>
              </a:rPr>
              <a:t>Week 14: Merging Multiple </a:t>
            </a:r>
            <a:r>
              <a:rPr lang="en-US" sz="3600" b="1" dirty="0" err="1">
                <a:solidFill>
                  <a:srgbClr val="FFFFFF"/>
                </a:solidFill>
                <a:cs typeface="Source Sans Pro Light"/>
              </a:rPr>
              <a:t>LoRAs</a:t>
            </a:r>
            <a:r>
              <a:rPr lang="en-US" sz="3600" b="1" dirty="0">
                <a:solidFill>
                  <a:srgbClr val="FFFFFF"/>
                </a:solidFill>
                <a:cs typeface="Source Sans Pro Light"/>
              </a:rPr>
              <a:t> into a Unified Assistant (3</a:t>
            </a:r>
            <a:r>
              <a:rPr lang="en-US" sz="3600" b="1" baseline="30000" dirty="0">
                <a:solidFill>
                  <a:srgbClr val="FFFFFF"/>
                </a:solidFill>
                <a:cs typeface="Source Sans Pro Light"/>
              </a:rPr>
              <a:t>rd</a:t>
            </a:r>
            <a:r>
              <a:rPr lang="en-US" sz="3600" b="1" dirty="0">
                <a:solidFill>
                  <a:srgbClr val="FFFFFF"/>
                </a:solidFill>
                <a:cs typeface="Source Sans Pro Light"/>
              </a:rPr>
              <a:t> Dec 2025)</a:t>
            </a:r>
            <a:endParaRPr lang="cs-CZ" sz="3600" b="1" dirty="0">
              <a:cs typeface="Source Sans Pro 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C586AB-5518-10CC-DEA9-5EF267FE5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56" y="1507736"/>
            <a:ext cx="1071966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effectLst/>
              </a:rPr>
              <a:t>Lecture: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</a:rPr>
              <a:t>Exporting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effectLst/>
              </a:rPr>
              <a:t>LoRA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</a:rPr>
              <a:t> adapters, RAG indexes, and system prompts.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</a:rPr>
              <a:t>Packaging for distribution and portability.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</a:rPr>
              <a:t>Testing on a different machine.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effectLst/>
              </a:rPr>
              <a:t>Assignment: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</a:rPr>
              <a:t>Create a shareable package with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effectLst/>
              </a:rPr>
              <a:t>LoRA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</a:rPr>
              <a:t>, RAG, and system prompt.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effectLst/>
              </a:rPr>
              <a:t>AI Check: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</a:rPr>
              <a:t>Load package on another PC to confirm it works.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625E657F-C6C3-29EC-4A88-DF9ED00C6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493" y="7060323"/>
            <a:ext cx="828675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effectLst/>
              </a:rPr>
              <a:t>Lecture: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</a:rPr>
              <a:t>Merging multiple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effectLst/>
              </a:rPr>
              <a:t>LoRAs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</a:rPr>
              <a:t> into a unified assistant.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</a:rPr>
              <a:t>Testing merged models for stability and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effectLst/>
              </a:rPr>
              <a:t>Assignment: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</a:rPr>
              <a:t>Merge adapters and datasets in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effectLst/>
              </a:rPr>
              <a:t>Chatbox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effectLst/>
              </a:rPr>
              <a:t>AI Check: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effectLst/>
              </a:rPr>
              <a:t>Multi-domain test for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67203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arth’s history, Spread of life - by Lifeliqe.pptx" id="{8018FD61-20E8-4D88-AAD1-B76880338021}" vid="{D0CEFEFF-AB95-4C99-A2ED-430BAE31D4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Earth’s history Spread of life</Template>
  <TotalTime>257</TotalTime>
  <Words>1433</Words>
  <Application>Microsoft Office PowerPoint</Application>
  <PresentationFormat>Custom</PresentationFormat>
  <Paragraphs>208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Source Sans Pro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Huy Hoà Huỳnh</dc:creator>
  <cp:lastModifiedBy>Huy Hoà Huỳnh</cp:lastModifiedBy>
  <cp:revision>1</cp:revision>
  <dcterms:created xsi:type="dcterms:W3CDTF">2025-08-10T07:23:20Z</dcterms:created>
  <dcterms:modified xsi:type="dcterms:W3CDTF">2025-08-11T04:11:29Z</dcterms:modified>
</cp:coreProperties>
</file>