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387" r:id="rId4"/>
    <p:sldId id="259" r:id="rId5"/>
    <p:sldId id="260" r:id="rId6"/>
    <p:sldId id="389" r:id="rId7"/>
    <p:sldId id="392" r:id="rId8"/>
    <p:sldId id="391" r:id="rId9"/>
    <p:sldId id="352" r:id="rId10"/>
    <p:sldId id="364" r:id="rId11"/>
    <p:sldId id="395" r:id="rId12"/>
    <p:sldId id="361" r:id="rId13"/>
    <p:sldId id="393" r:id="rId14"/>
    <p:sldId id="388" r:id="rId15"/>
    <p:sldId id="396" r:id="rId16"/>
    <p:sldId id="397" r:id="rId17"/>
    <p:sldId id="265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2D4757"/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DCDDB-C9A6-435D-A53D-42037432F8D1}">
  <a:tblStyle styleId="{C1FDCDDB-C9A6-435D-A53D-42037432F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BF22A9-C234-4962-8C99-904B5A37A6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05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>
          <a:extLst>
            <a:ext uri="{FF2B5EF4-FFF2-40B4-BE49-F238E27FC236}">
              <a16:creationId xmlns:a16="http://schemas.microsoft.com/office/drawing/2014/main" id="{EF3123A4-C9BB-3877-8B2C-7AABA6033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>
            <a:extLst>
              <a:ext uri="{FF2B5EF4-FFF2-40B4-BE49-F238E27FC236}">
                <a16:creationId xmlns:a16="http://schemas.microsoft.com/office/drawing/2014/main" id="{359612B1-E4BC-E035-7F70-427A7AA6FF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>
            <a:extLst>
              <a:ext uri="{FF2B5EF4-FFF2-40B4-BE49-F238E27FC236}">
                <a16:creationId xmlns:a16="http://schemas.microsoft.com/office/drawing/2014/main" id="{F915E777-3C8D-4F7E-7F37-18025CF45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5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36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>
          <a:extLst>
            <a:ext uri="{FF2B5EF4-FFF2-40B4-BE49-F238E27FC236}">
              <a16:creationId xmlns:a16="http://schemas.microsoft.com/office/drawing/2014/main" id="{FF941DE3-1031-4A69-B5FC-8CB049FE3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>
            <a:extLst>
              <a:ext uri="{FF2B5EF4-FFF2-40B4-BE49-F238E27FC236}">
                <a16:creationId xmlns:a16="http://schemas.microsoft.com/office/drawing/2014/main" id="{DABF718F-90FC-C3A8-09DE-E515016BCF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>
            <a:extLst>
              <a:ext uri="{FF2B5EF4-FFF2-40B4-BE49-F238E27FC236}">
                <a16:creationId xmlns:a16="http://schemas.microsoft.com/office/drawing/2014/main" id="{C10C6549-3F6E-EDE0-B7B3-CF7CEAF7B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4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D9D1B3EB-69ED-847F-89E5-FC52498A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2d915e71e_1_0:notes">
            <a:extLst>
              <a:ext uri="{FF2B5EF4-FFF2-40B4-BE49-F238E27FC236}">
                <a16:creationId xmlns:a16="http://schemas.microsoft.com/office/drawing/2014/main" id="{4608103A-0E3A-7786-7689-E85889AFB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2d915e71e_1_0:notes">
            <a:extLst>
              <a:ext uri="{FF2B5EF4-FFF2-40B4-BE49-F238E27FC236}">
                <a16:creationId xmlns:a16="http://schemas.microsoft.com/office/drawing/2014/main" id="{BC8F9867-C4D2-7349-9280-BC8840C45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854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>
          <a:extLst>
            <a:ext uri="{FF2B5EF4-FFF2-40B4-BE49-F238E27FC236}">
              <a16:creationId xmlns:a16="http://schemas.microsoft.com/office/drawing/2014/main" id="{DDDF1B37-2FCF-5BD4-9528-86128EC2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>
            <a:extLst>
              <a:ext uri="{FF2B5EF4-FFF2-40B4-BE49-F238E27FC236}">
                <a16:creationId xmlns:a16="http://schemas.microsoft.com/office/drawing/2014/main" id="{DE82E019-07AF-94FE-8344-3344C1064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>
            <a:extLst>
              <a:ext uri="{FF2B5EF4-FFF2-40B4-BE49-F238E27FC236}">
                <a16:creationId xmlns:a16="http://schemas.microsoft.com/office/drawing/2014/main" id="{EB9F383B-B77F-BA25-2F83-55BF1C77D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34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>
          <a:extLst>
            <a:ext uri="{FF2B5EF4-FFF2-40B4-BE49-F238E27FC236}">
              <a16:creationId xmlns:a16="http://schemas.microsoft.com/office/drawing/2014/main" id="{7A782F5E-2E87-7D97-632C-23DCBE9F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1360713c04_0_374:notes">
            <a:extLst>
              <a:ext uri="{FF2B5EF4-FFF2-40B4-BE49-F238E27FC236}">
                <a16:creationId xmlns:a16="http://schemas.microsoft.com/office/drawing/2014/main" id="{6B11CE48-8361-3286-1CF7-E8959A225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1360713c04_0_374:notes">
            <a:extLst>
              <a:ext uri="{FF2B5EF4-FFF2-40B4-BE49-F238E27FC236}">
                <a16:creationId xmlns:a16="http://schemas.microsoft.com/office/drawing/2014/main" id="{2AC4399E-970B-325E-D573-C78D6C229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35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2d915e71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52d915e71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>
          <a:extLst>
            <a:ext uri="{FF2B5EF4-FFF2-40B4-BE49-F238E27FC236}">
              <a16:creationId xmlns:a16="http://schemas.microsoft.com/office/drawing/2014/main" id="{11BA78F0-4D35-7885-05D7-B3A9AA8D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2d915e71e_0_219:notes">
            <a:extLst>
              <a:ext uri="{FF2B5EF4-FFF2-40B4-BE49-F238E27FC236}">
                <a16:creationId xmlns:a16="http://schemas.microsoft.com/office/drawing/2014/main" id="{D1AD9221-E104-7BEA-7D66-131D6D162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52d915e71e_0_219:notes">
            <a:extLst>
              <a:ext uri="{FF2B5EF4-FFF2-40B4-BE49-F238E27FC236}">
                <a16:creationId xmlns:a16="http://schemas.microsoft.com/office/drawing/2014/main" id="{59FA54C9-3336-A65B-2B64-96D7D7FE4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2d915e7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2d915e7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BFA31D52-12DD-54E5-3C70-A049150C7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1e7c571f2_0_0:notes">
            <a:extLst>
              <a:ext uri="{FF2B5EF4-FFF2-40B4-BE49-F238E27FC236}">
                <a16:creationId xmlns:a16="http://schemas.microsoft.com/office/drawing/2014/main" id="{276EB322-7C7F-6FA6-D0B9-CE132D34FE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1e7c571f2_0_0:notes">
            <a:extLst>
              <a:ext uri="{FF2B5EF4-FFF2-40B4-BE49-F238E27FC236}">
                <a16:creationId xmlns:a16="http://schemas.microsoft.com/office/drawing/2014/main" id="{DA2FF050-C5DB-F403-3F1D-693EBEF51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8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E685D77B-3696-A952-46DC-906849EE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1e7c571f2_0_0:notes">
            <a:extLst>
              <a:ext uri="{FF2B5EF4-FFF2-40B4-BE49-F238E27FC236}">
                <a16:creationId xmlns:a16="http://schemas.microsoft.com/office/drawing/2014/main" id="{25D330ED-4415-B9AC-5C5E-6E12843998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1e7c571f2_0_0:notes">
            <a:extLst>
              <a:ext uri="{FF2B5EF4-FFF2-40B4-BE49-F238E27FC236}">
                <a16:creationId xmlns:a16="http://schemas.microsoft.com/office/drawing/2014/main" id="{819B2B50-6463-B330-1D08-82BA6122E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2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9EDD5626-318A-1E75-494C-13236744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2d915e71e_1_0:notes">
            <a:extLst>
              <a:ext uri="{FF2B5EF4-FFF2-40B4-BE49-F238E27FC236}">
                <a16:creationId xmlns:a16="http://schemas.microsoft.com/office/drawing/2014/main" id="{6A609B7D-F438-5220-3807-038651A8F5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2d915e71e_1_0:notes">
            <a:extLst>
              <a:ext uri="{FF2B5EF4-FFF2-40B4-BE49-F238E27FC236}">
                <a16:creationId xmlns:a16="http://schemas.microsoft.com/office/drawing/2014/main" id="{4B6A6177-47E0-18A6-853C-BF2B19B4B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0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2d915e7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2d915e7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78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439300"/>
            <a:ext cx="4231200" cy="19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432450"/>
            <a:ext cx="4231200" cy="40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80593" y="-108619"/>
            <a:ext cx="9870184" cy="5292773"/>
            <a:chOff x="-380593" y="-108619"/>
            <a:chExt cx="9870184" cy="5292773"/>
          </a:xfrm>
        </p:grpSpPr>
        <p:sp>
          <p:nvSpPr>
            <p:cNvPr id="13" name="Google Shape;13;p2"/>
            <p:cNvSpPr/>
            <p:nvPr/>
          </p:nvSpPr>
          <p:spPr>
            <a:xfrm>
              <a:off x="-380593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310" y="1"/>
                  </a:moveTo>
                  <a:lnTo>
                    <a:pt x="1" y="67956"/>
                  </a:lnTo>
                  <a:lnTo>
                    <a:pt x="73112" y="68469"/>
                  </a:lnTo>
                  <a:cubicBezTo>
                    <a:pt x="69840" y="62377"/>
                    <a:pt x="63579" y="58168"/>
                    <a:pt x="56815" y="56709"/>
                  </a:cubicBezTo>
                  <a:cubicBezTo>
                    <a:pt x="52367" y="55745"/>
                    <a:pt x="47760" y="55886"/>
                    <a:pt x="43241" y="55294"/>
                  </a:cubicBezTo>
                  <a:cubicBezTo>
                    <a:pt x="38731" y="54701"/>
                    <a:pt x="34062" y="53189"/>
                    <a:pt x="31118" y="49714"/>
                  </a:cubicBezTo>
                  <a:cubicBezTo>
                    <a:pt x="25777" y="43383"/>
                    <a:pt x="28217" y="33523"/>
                    <a:pt x="24742" y="25998"/>
                  </a:cubicBezTo>
                  <a:cubicBezTo>
                    <a:pt x="24123" y="24654"/>
                    <a:pt x="23292" y="23372"/>
                    <a:pt x="22116" y="22461"/>
                  </a:cubicBezTo>
                  <a:cubicBezTo>
                    <a:pt x="21241" y="21789"/>
                    <a:pt x="20206" y="21338"/>
                    <a:pt x="19163" y="20993"/>
                  </a:cubicBezTo>
                  <a:cubicBezTo>
                    <a:pt x="15007" y="19596"/>
                    <a:pt x="10249" y="19446"/>
                    <a:pt x="6871" y="16652"/>
                  </a:cubicBezTo>
                  <a:cubicBezTo>
                    <a:pt x="4581" y="14750"/>
                    <a:pt x="3308" y="11903"/>
                    <a:pt x="2370" y="9073"/>
                  </a:cubicBezTo>
                  <a:cubicBezTo>
                    <a:pt x="1398" y="6129"/>
                    <a:pt x="708" y="3078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30632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72802" y="1"/>
                  </a:moveTo>
                  <a:cubicBezTo>
                    <a:pt x="72404" y="3078"/>
                    <a:pt x="71715" y="6129"/>
                    <a:pt x="70733" y="9073"/>
                  </a:cubicBezTo>
                  <a:cubicBezTo>
                    <a:pt x="69805" y="11903"/>
                    <a:pt x="68531" y="14750"/>
                    <a:pt x="66241" y="16652"/>
                  </a:cubicBezTo>
                  <a:cubicBezTo>
                    <a:pt x="62863" y="19446"/>
                    <a:pt x="58106" y="19596"/>
                    <a:pt x="53950" y="20993"/>
                  </a:cubicBezTo>
                  <a:cubicBezTo>
                    <a:pt x="52898" y="21338"/>
                    <a:pt x="51863" y="21789"/>
                    <a:pt x="50996" y="22461"/>
                  </a:cubicBezTo>
                  <a:cubicBezTo>
                    <a:pt x="49820" y="23372"/>
                    <a:pt x="48989" y="24654"/>
                    <a:pt x="48370" y="25998"/>
                  </a:cubicBezTo>
                  <a:cubicBezTo>
                    <a:pt x="44895" y="33523"/>
                    <a:pt x="47336" y="43383"/>
                    <a:pt x="41986" y="49714"/>
                  </a:cubicBezTo>
                  <a:cubicBezTo>
                    <a:pt x="39050" y="53189"/>
                    <a:pt x="34381" y="54701"/>
                    <a:pt x="29871" y="55294"/>
                  </a:cubicBezTo>
                  <a:cubicBezTo>
                    <a:pt x="25353" y="55886"/>
                    <a:pt x="20746" y="55745"/>
                    <a:pt x="16289" y="56709"/>
                  </a:cubicBezTo>
                  <a:cubicBezTo>
                    <a:pt x="9533" y="58168"/>
                    <a:pt x="3264" y="62377"/>
                    <a:pt x="1" y="68469"/>
                  </a:cubicBezTo>
                  <a:lnTo>
                    <a:pt x="73112" y="67956"/>
                  </a:lnTo>
                  <a:lnTo>
                    <a:pt x="72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9291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73111" y="0"/>
                  </a:moveTo>
                  <a:lnTo>
                    <a:pt x="0" y="522"/>
                  </a:lnTo>
                  <a:lnTo>
                    <a:pt x="0" y="522"/>
                  </a:lnTo>
                  <a:lnTo>
                    <a:pt x="310" y="68477"/>
                  </a:lnTo>
                  <a:cubicBezTo>
                    <a:pt x="708" y="65391"/>
                    <a:pt x="1398" y="62349"/>
                    <a:pt x="2370" y="59396"/>
                  </a:cubicBezTo>
                  <a:cubicBezTo>
                    <a:pt x="3308" y="56566"/>
                    <a:pt x="4581" y="53719"/>
                    <a:pt x="6871" y="51827"/>
                  </a:cubicBezTo>
                  <a:cubicBezTo>
                    <a:pt x="10249" y="49032"/>
                    <a:pt x="15006" y="48873"/>
                    <a:pt x="19162" y="47485"/>
                  </a:cubicBezTo>
                  <a:cubicBezTo>
                    <a:pt x="20206" y="47131"/>
                    <a:pt x="21240" y="46689"/>
                    <a:pt x="22116" y="46008"/>
                  </a:cubicBezTo>
                  <a:cubicBezTo>
                    <a:pt x="23292" y="45106"/>
                    <a:pt x="24123" y="43824"/>
                    <a:pt x="24742" y="42480"/>
                  </a:cubicBezTo>
                  <a:cubicBezTo>
                    <a:pt x="28217" y="34955"/>
                    <a:pt x="25777" y="25095"/>
                    <a:pt x="31118" y="18764"/>
                  </a:cubicBezTo>
                  <a:cubicBezTo>
                    <a:pt x="34062" y="15280"/>
                    <a:pt x="38731" y="13777"/>
                    <a:pt x="43241" y="13184"/>
                  </a:cubicBezTo>
                  <a:cubicBezTo>
                    <a:pt x="47760" y="12583"/>
                    <a:pt x="52367" y="12725"/>
                    <a:pt x="56814" y="11770"/>
                  </a:cubicBezTo>
                  <a:cubicBezTo>
                    <a:pt x="63570" y="10310"/>
                    <a:pt x="69840" y="6093"/>
                    <a:pt x="7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99327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0" y="0"/>
                  </a:moveTo>
                  <a:cubicBezTo>
                    <a:pt x="3272" y="6093"/>
                    <a:pt x="9542" y="10310"/>
                    <a:pt x="16297" y="11770"/>
                  </a:cubicBezTo>
                  <a:cubicBezTo>
                    <a:pt x="20745" y="12725"/>
                    <a:pt x="25352" y="12583"/>
                    <a:pt x="29871" y="13184"/>
                  </a:cubicBezTo>
                  <a:cubicBezTo>
                    <a:pt x="34381" y="13777"/>
                    <a:pt x="39050" y="15280"/>
                    <a:pt x="41994" y="18764"/>
                  </a:cubicBezTo>
                  <a:cubicBezTo>
                    <a:pt x="47335" y="25095"/>
                    <a:pt x="44895" y="34955"/>
                    <a:pt x="48370" y="42480"/>
                  </a:cubicBezTo>
                  <a:cubicBezTo>
                    <a:pt x="48998" y="43824"/>
                    <a:pt x="49820" y="45106"/>
                    <a:pt x="50996" y="46008"/>
                  </a:cubicBezTo>
                  <a:cubicBezTo>
                    <a:pt x="51871" y="46689"/>
                    <a:pt x="52906" y="47131"/>
                    <a:pt x="53949" y="47485"/>
                  </a:cubicBezTo>
                  <a:cubicBezTo>
                    <a:pt x="58106" y="48873"/>
                    <a:pt x="62863" y="49032"/>
                    <a:pt x="66241" y="51827"/>
                  </a:cubicBezTo>
                  <a:cubicBezTo>
                    <a:pt x="68531" y="53719"/>
                    <a:pt x="69804" y="56566"/>
                    <a:pt x="70742" y="59396"/>
                  </a:cubicBezTo>
                  <a:cubicBezTo>
                    <a:pt x="71714" y="62349"/>
                    <a:pt x="72404" y="65391"/>
                    <a:pt x="72802" y="68477"/>
                  </a:cubicBezTo>
                  <a:lnTo>
                    <a:pt x="73111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313" y="151879"/>
            <a:ext cx="8813185" cy="4832845"/>
            <a:chOff x="182313" y="151879"/>
            <a:chExt cx="8813185" cy="4832845"/>
          </a:xfrm>
        </p:grpSpPr>
        <p:sp>
          <p:nvSpPr>
            <p:cNvPr id="18" name="Google Shape;18;p2"/>
            <p:cNvSpPr/>
            <p:nvPr/>
          </p:nvSpPr>
          <p:spPr>
            <a:xfrm>
              <a:off x="182313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6" y="1796"/>
                    <a:pt x="1459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9" y="3388"/>
                    <a:pt x="2626" y="4829"/>
                    <a:pt x="2697" y="6624"/>
                  </a:cubicBezTo>
                  <a:cubicBezTo>
                    <a:pt x="2777" y="4829"/>
                    <a:pt x="3944" y="3396"/>
                    <a:pt x="5385" y="3317"/>
                  </a:cubicBezTo>
                  <a:lnTo>
                    <a:pt x="5385" y="3308"/>
                  </a:lnTo>
                  <a:cubicBezTo>
                    <a:pt x="3944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3564" y="515612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7" y="1796"/>
                    <a:pt x="1450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0" y="3387"/>
                    <a:pt x="2627" y="4829"/>
                    <a:pt x="2697" y="6624"/>
                  </a:cubicBezTo>
                  <a:cubicBezTo>
                    <a:pt x="2768" y="4829"/>
                    <a:pt x="3935" y="3387"/>
                    <a:pt x="5385" y="3317"/>
                  </a:cubicBezTo>
                  <a:lnTo>
                    <a:pt x="5385" y="3308"/>
                  </a:lnTo>
                  <a:cubicBezTo>
                    <a:pt x="3935" y="3228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6638" y="196350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1"/>
                  </a:moveTo>
                  <a:cubicBezTo>
                    <a:pt x="390" y="1"/>
                    <a:pt x="1" y="390"/>
                    <a:pt x="1" y="876"/>
                  </a:cubicBezTo>
                  <a:cubicBezTo>
                    <a:pt x="1" y="1354"/>
                    <a:pt x="390" y="1752"/>
                    <a:pt x="876" y="1752"/>
                  </a:cubicBezTo>
                  <a:cubicBezTo>
                    <a:pt x="1354" y="1752"/>
                    <a:pt x="1751" y="1354"/>
                    <a:pt x="1751" y="876"/>
                  </a:cubicBezTo>
                  <a:cubicBezTo>
                    <a:pt x="1751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2319" y="1114192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0"/>
                  </a:moveTo>
                  <a:cubicBezTo>
                    <a:pt x="390" y="0"/>
                    <a:pt x="1" y="398"/>
                    <a:pt x="1" y="876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43" y="1362"/>
                    <a:pt x="1743" y="876"/>
                  </a:cubicBezTo>
                  <a:cubicBezTo>
                    <a:pt x="1743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20987" y="471141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9" y="0"/>
                  </a:moveTo>
                  <a:cubicBezTo>
                    <a:pt x="2618" y="1795"/>
                    <a:pt x="1451" y="3228"/>
                    <a:pt x="1" y="3307"/>
                  </a:cubicBezTo>
                  <a:lnTo>
                    <a:pt x="1" y="3316"/>
                  </a:lnTo>
                  <a:cubicBezTo>
                    <a:pt x="1451" y="3387"/>
                    <a:pt x="2618" y="4828"/>
                    <a:pt x="2689" y="6623"/>
                  </a:cubicBezTo>
                  <a:cubicBezTo>
                    <a:pt x="2769" y="4819"/>
                    <a:pt x="3936" y="3387"/>
                    <a:pt x="5386" y="3316"/>
                  </a:cubicBezTo>
                  <a:cubicBezTo>
                    <a:pt x="5386" y="3316"/>
                    <a:pt x="5386" y="3307"/>
                    <a:pt x="5386" y="3307"/>
                  </a:cubicBezTo>
                  <a:cubicBezTo>
                    <a:pt x="3936" y="3237"/>
                    <a:pt x="2769" y="1795"/>
                    <a:pt x="2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95454" y="151879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9774" y="1069689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52"/>
                    <a:pt x="876" y="1752"/>
                  </a:cubicBezTo>
                  <a:cubicBezTo>
                    <a:pt x="1353" y="1752"/>
                    <a:pt x="1742" y="1354"/>
                    <a:pt x="1742" y="876"/>
                  </a:cubicBezTo>
                  <a:cubicBezTo>
                    <a:pt x="1742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862" y="406201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4423" y="4910805"/>
              <a:ext cx="56528" cy="56496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76" y="0"/>
                  </a:moveTo>
                  <a:cubicBezTo>
                    <a:pt x="390" y="0"/>
                    <a:pt x="1" y="398"/>
                    <a:pt x="1" y="875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52" y="1362"/>
                    <a:pt x="1752" y="875"/>
                  </a:cubicBezTo>
                  <a:cubicBezTo>
                    <a:pt x="1752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21718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8" y="1"/>
                  </a:moveTo>
                  <a:cubicBezTo>
                    <a:pt x="2609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96"/>
                    <a:pt x="2609" y="4829"/>
                    <a:pt x="2688" y="6624"/>
                  </a:cubicBezTo>
                  <a:cubicBezTo>
                    <a:pt x="2759" y="4829"/>
                    <a:pt x="3935" y="3388"/>
                    <a:pt x="5385" y="3317"/>
                  </a:cubicBezTo>
                  <a:cubicBezTo>
                    <a:pt x="5385" y="3317"/>
                    <a:pt x="5385" y="3308"/>
                    <a:pt x="5385" y="3308"/>
                  </a:cubicBezTo>
                  <a:cubicBezTo>
                    <a:pt x="3935" y="3237"/>
                    <a:pt x="2759" y="1796"/>
                    <a:pt x="2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34678" y="4062010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76" y="1742"/>
                  </a:cubicBezTo>
                  <a:cubicBezTo>
                    <a:pt x="1354" y="1742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41819" y="4928486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9"/>
          <p:cNvGrpSpPr/>
          <p:nvPr/>
        </p:nvGrpSpPr>
        <p:grpSpPr>
          <a:xfrm>
            <a:off x="-380593" y="-108619"/>
            <a:ext cx="9870184" cy="5292773"/>
            <a:chOff x="-380593" y="-108619"/>
            <a:chExt cx="9870184" cy="5292773"/>
          </a:xfrm>
        </p:grpSpPr>
        <p:sp>
          <p:nvSpPr>
            <p:cNvPr id="260" name="Google Shape;260;p19"/>
            <p:cNvSpPr/>
            <p:nvPr/>
          </p:nvSpPr>
          <p:spPr>
            <a:xfrm>
              <a:off x="-380593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310" y="1"/>
                  </a:moveTo>
                  <a:lnTo>
                    <a:pt x="1" y="67956"/>
                  </a:lnTo>
                  <a:lnTo>
                    <a:pt x="73112" y="68469"/>
                  </a:lnTo>
                  <a:cubicBezTo>
                    <a:pt x="69840" y="62377"/>
                    <a:pt x="63579" y="58168"/>
                    <a:pt x="56815" y="56709"/>
                  </a:cubicBezTo>
                  <a:cubicBezTo>
                    <a:pt x="52367" y="55745"/>
                    <a:pt x="47760" y="55886"/>
                    <a:pt x="43241" y="55294"/>
                  </a:cubicBezTo>
                  <a:cubicBezTo>
                    <a:pt x="38731" y="54701"/>
                    <a:pt x="34062" y="53189"/>
                    <a:pt x="31118" y="49714"/>
                  </a:cubicBezTo>
                  <a:cubicBezTo>
                    <a:pt x="25777" y="43383"/>
                    <a:pt x="28217" y="33523"/>
                    <a:pt x="24742" y="25998"/>
                  </a:cubicBezTo>
                  <a:cubicBezTo>
                    <a:pt x="24123" y="24654"/>
                    <a:pt x="23292" y="23372"/>
                    <a:pt x="22116" y="22461"/>
                  </a:cubicBezTo>
                  <a:cubicBezTo>
                    <a:pt x="21241" y="21789"/>
                    <a:pt x="20206" y="21338"/>
                    <a:pt x="19163" y="20993"/>
                  </a:cubicBezTo>
                  <a:cubicBezTo>
                    <a:pt x="15007" y="19596"/>
                    <a:pt x="10249" y="19446"/>
                    <a:pt x="6871" y="16652"/>
                  </a:cubicBezTo>
                  <a:cubicBezTo>
                    <a:pt x="4581" y="14750"/>
                    <a:pt x="3308" y="11903"/>
                    <a:pt x="2370" y="9073"/>
                  </a:cubicBezTo>
                  <a:cubicBezTo>
                    <a:pt x="1398" y="6129"/>
                    <a:pt x="708" y="3078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130632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72802" y="1"/>
                  </a:moveTo>
                  <a:cubicBezTo>
                    <a:pt x="72404" y="3078"/>
                    <a:pt x="71715" y="6129"/>
                    <a:pt x="70733" y="9073"/>
                  </a:cubicBezTo>
                  <a:cubicBezTo>
                    <a:pt x="69805" y="11903"/>
                    <a:pt x="68531" y="14750"/>
                    <a:pt x="66241" y="16652"/>
                  </a:cubicBezTo>
                  <a:cubicBezTo>
                    <a:pt x="62863" y="19446"/>
                    <a:pt x="58106" y="19596"/>
                    <a:pt x="53950" y="20993"/>
                  </a:cubicBezTo>
                  <a:cubicBezTo>
                    <a:pt x="52898" y="21338"/>
                    <a:pt x="51863" y="21789"/>
                    <a:pt x="50996" y="22461"/>
                  </a:cubicBezTo>
                  <a:cubicBezTo>
                    <a:pt x="49820" y="23372"/>
                    <a:pt x="48989" y="24654"/>
                    <a:pt x="48370" y="25998"/>
                  </a:cubicBezTo>
                  <a:cubicBezTo>
                    <a:pt x="44895" y="33523"/>
                    <a:pt x="47336" y="43383"/>
                    <a:pt x="41986" y="49714"/>
                  </a:cubicBezTo>
                  <a:cubicBezTo>
                    <a:pt x="39050" y="53189"/>
                    <a:pt x="34381" y="54701"/>
                    <a:pt x="29871" y="55294"/>
                  </a:cubicBezTo>
                  <a:cubicBezTo>
                    <a:pt x="25353" y="55886"/>
                    <a:pt x="20746" y="55745"/>
                    <a:pt x="16289" y="56709"/>
                  </a:cubicBezTo>
                  <a:cubicBezTo>
                    <a:pt x="9533" y="58168"/>
                    <a:pt x="3264" y="62377"/>
                    <a:pt x="1" y="68469"/>
                  </a:cubicBezTo>
                  <a:lnTo>
                    <a:pt x="73112" y="67956"/>
                  </a:lnTo>
                  <a:lnTo>
                    <a:pt x="72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119291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73111" y="0"/>
                  </a:moveTo>
                  <a:lnTo>
                    <a:pt x="0" y="522"/>
                  </a:lnTo>
                  <a:lnTo>
                    <a:pt x="0" y="522"/>
                  </a:lnTo>
                  <a:lnTo>
                    <a:pt x="310" y="68477"/>
                  </a:lnTo>
                  <a:cubicBezTo>
                    <a:pt x="708" y="65391"/>
                    <a:pt x="1398" y="62349"/>
                    <a:pt x="2370" y="59396"/>
                  </a:cubicBezTo>
                  <a:cubicBezTo>
                    <a:pt x="3308" y="56566"/>
                    <a:pt x="4581" y="53719"/>
                    <a:pt x="6871" y="51827"/>
                  </a:cubicBezTo>
                  <a:cubicBezTo>
                    <a:pt x="10249" y="49032"/>
                    <a:pt x="15006" y="48873"/>
                    <a:pt x="19162" y="47485"/>
                  </a:cubicBezTo>
                  <a:cubicBezTo>
                    <a:pt x="20206" y="47131"/>
                    <a:pt x="21240" y="46689"/>
                    <a:pt x="22116" y="46008"/>
                  </a:cubicBezTo>
                  <a:cubicBezTo>
                    <a:pt x="23292" y="45106"/>
                    <a:pt x="24123" y="43824"/>
                    <a:pt x="24742" y="42480"/>
                  </a:cubicBezTo>
                  <a:cubicBezTo>
                    <a:pt x="28217" y="34955"/>
                    <a:pt x="25777" y="25095"/>
                    <a:pt x="31118" y="18764"/>
                  </a:cubicBezTo>
                  <a:cubicBezTo>
                    <a:pt x="34062" y="15280"/>
                    <a:pt x="38731" y="13777"/>
                    <a:pt x="43241" y="13184"/>
                  </a:cubicBezTo>
                  <a:cubicBezTo>
                    <a:pt x="47760" y="12583"/>
                    <a:pt x="52367" y="12725"/>
                    <a:pt x="56814" y="11770"/>
                  </a:cubicBezTo>
                  <a:cubicBezTo>
                    <a:pt x="63570" y="10310"/>
                    <a:pt x="69840" y="6093"/>
                    <a:pt x="7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899327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0" y="0"/>
                  </a:moveTo>
                  <a:cubicBezTo>
                    <a:pt x="3272" y="6093"/>
                    <a:pt x="9542" y="10310"/>
                    <a:pt x="16297" y="11770"/>
                  </a:cubicBezTo>
                  <a:cubicBezTo>
                    <a:pt x="20745" y="12725"/>
                    <a:pt x="25352" y="12583"/>
                    <a:pt x="29871" y="13184"/>
                  </a:cubicBezTo>
                  <a:cubicBezTo>
                    <a:pt x="34381" y="13777"/>
                    <a:pt x="39050" y="15280"/>
                    <a:pt x="41994" y="18764"/>
                  </a:cubicBezTo>
                  <a:cubicBezTo>
                    <a:pt x="47335" y="25095"/>
                    <a:pt x="44895" y="34955"/>
                    <a:pt x="48370" y="42480"/>
                  </a:cubicBezTo>
                  <a:cubicBezTo>
                    <a:pt x="48998" y="43824"/>
                    <a:pt x="49820" y="45106"/>
                    <a:pt x="50996" y="46008"/>
                  </a:cubicBezTo>
                  <a:cubicBezTo>
                    <a:pt x="51871" y="46689"/>
                    <a:pt x="52906" y="47131"/>
                    <a:pt x="53949" y="47485"/>
                  </a:cubicBezTo>
                  <a:cubicBezTo>
                    <a:pt x="58106" y="48873"/>
                    <a:pt x="62863" y="49032"/>
                    <a:pt x="66241" y="51827"/>
                  </a:cubicBezTo>
                  <a:cubicBezTo>
                    <a:pt x="68531" y="53719"/>
                    <a:pt x="69804" y="56566"/>
                    <a:pt x="70742" y="59396"/>
                  </a:cubicBezTo>
                  <a:cubicBezTo>
                    <a:pt x="71714" y="62349"/>
                    <a:pt x="72404" y="65391"/>
                    <a:pt x="72802" y="68477"/>
                  </a:cubicBezTo>
                  <a:lnTo>
                    <a:pt x="73111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182313" y="151879"/>
            <a:ext cx="8813185" cy="4832845"/>
            <a:chOff x="182313" y="151879"/>
            <a:chExt cx="8813185" cy="4832845"/>
          </a:xfrm>
        </p:grpSpPr>
        <p:sp>
          <p:nvSpPr>
            <p:cNvPr id="265" name="Google Shape;265;p19"/>
            <p:cNvSpPr/>
            <p:nvPr/>
          </p:nvSpPr>
          <p:spPr>
            <a:xfrm>
              <a:off x="182313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6" y="1796"/>
                    <a:pt x="1459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9" y="3388"/>
                    <a:pt x="2626" y="4829"/>
                    <a:pt x="2697" y="6624"/>
                  </a:cubicBezTo>
                  <a:cubicBezTo>
                    <a:pt x="2777" y="4829"/>
                    <a:pt x="3944" y="3396"/>
                    <a:pt x="5385" y="3317"/>
                  </a:cubicBezTo>
                  <a:lnTo>
                    <a:pt x="5385" y="3308"/>
                  </a:lnTo>
                  <a:cubicBezTo>
                    <a:pt x="3944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03564" y="515612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7" y="1796"/>
                    <a:pt x="1450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0" y="3387"/>
                    <a:pt x="2627" y="4829"/>
                    <a:pt x="2697" y="6624"/>
                  </a:cubicBezTo>
                  <a:cubicBezTo>
                    <a:pt x="2768" y="4829"/>
                    <a:pt x="3935" y="3387"/>
                    <a:pt x="5385" y="3317"/>
                  </a:cubicBezTo>
                  <a:lnTo>
                    <a:pt x="5385" y="3308"/>
                  </a:lnTo>
                  <a:cubicBezTo>
                    <a:pt x="3935" y="3228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46638" y="196350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1"/>
                  </a:moveTo>
                  <a:cubicBezTo>
                    <a:pt x="390" y="1"/>
                    <a:pt x="1" y="390"/>
                    <a:pt x="1" y="876"/>
                  </a:cubicBezTo>
                  <a:cubicBezTo>
                    <a:pt x="1" y="1354"/>
                    <a:pt x="390" y="1752"/>
                    <a:pt x="876" y="1752"/>
                  </a:cubicBezTo>
                  <a:cubicBezTo>
                    <a:pt x="1354" y="1752"/>
                    <a:pt x="1751" y="1354"/>
                    <a:pt x="1751" y="876"/>
                  </a:cubicBezTo>
                  <a:cubicBezTo>
                    <a:pt x="1751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62319" y="1114192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0"/>
                  </a:moveTo>
                  <a:cubicBezTo>
                    <a:pt x="390" y="0"/>
                    <a:pt x="1" y="398"/>
                    <a:pt x="1" y="876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43" y="1362"/>
                    <a:pt x="1743" y="876"/>
                  </a:cubicBezTo>
                  <a:cubicBezTo>
                    <a:pt x="1743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8720987" y="471141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9" y="0"/>
                  </a:moveTo>
                  <a:cubicBezTo>
                    <a:pt x="2618" y="1795"/>
                    <a:pt x="1451" y="3228"/>
                    <a:pt x="1" y="3307"/>
                  </a:cubicBezTo>
                  <a:lnTo>
                    <a:pt x="1" y="3316"/>
                  </a:lnTo>
                  <a:cubicBezTo>
                    <a:pt x="1451" y="3387"/>
                    <a:pt x="2618" y="4828"/>
                    <a:pt x="2689" y="6623"/>
                  </a:cubicBezTo>
                  <a:cubicBezTo>
                    <a:pt x="2769" y="4819"/>
                    <a:pt x="3936" y="3387"/>
                    <a:pt x="5386" y="3316"/>
                  </a:cubicBezTo>
                  <a:cubicBezTo>
                    <a:pt x="5386" y="3316"/>
                    <a:pt x="5386" y="3307"/>
                    <a:pt x="5386" y="3307"/>
                  </a:cubicBezTo>
                  <a:cubicBezTo>
                    <a:pt x="3936" y="3237"/>
                    <a:pt x="2769" y="1795"/>
                    <a:pt x="2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8195454" y="151879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8779774" y="1069689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52"/>
                    <a:pt x="876" y="1752"/>
                  </a:cubicBezTo>
                  <a:cubicBezTo>
                    <a:pt x="1353" y="1752"/>
                    <a:pt x="1742" y="1354"/>
                    <a:pt x="1742" y="876"/>
                  </a:cubicBezTo>
                  <a:cubicBezTo>
                    <a:pt x="1742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6862" y="406201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94423" y="4910805"/>
              <a:ext cx="56528" cy="56496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76" y="0"/>
                  </a:moveTo>
                  <a:cubicBezTo>
                    <a:pt x="390" y="0"/>
                    <a:pt x="1" y="398"/>
                    <a:pt x="1" y="875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52" y="1362"/>
                    <a:pt x="1752" y="875"/>
                  </a:cubicBezTo>
                  <a:cubicBezTo>
                    <a:pt x="1752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8821718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8" y="1"/>
                  </a:moveTo>
                  <a:cubicBezTo>
                    <a:pt x="2609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96"/>
                    <a:pt x="2609" y="4829"/>
                    <a:pt x="2688" y="6624"/>
                  </a:cubicBezTo>
                  <a:cubicBezTo>
                    <a:pt x="2759" y="4829"/>
                    <a:pt x="3935" y="3388"/>
                    <a:pt x="5385" y="3317"/>
                  </a:cubicBezTo>
                  <a:cubicBezTo>
                    <a:pt x="5385" y="3317"/>
                    <a:pt x="5385" y="3308"/>
                    <a:pt x="5385" y="3308"/>
                  </a:cubicBezTo>
                  <a:cubicBezTo>
                    <a:pt x="3935" y="3237"/>
                    <a:pt x="2759" y="1796"/>
                    <a:pt x="2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8934678" y="4062010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76" y="1742"/>
                  </a:cubicBezTo>
                  <a:cubicBezTo>
                    <a:pt x="1354" y="1742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541819" y="4928486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9"/>
          <p:cNvSpPr txBox="1">
            <a:spLocks noGrp="1"/>
          </p:cNvSpPr>
          <p:nvPr>
            <p:ph type="title" hasCustomPrompt="1"/>
          </p:nvPr>
        </p:nvSpPr>
        <p:spPr>
          <a:xfrm>
            <a:off x="3213758" y="3435581"/>
            <a:ext cx="2716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1"/>
          </p:nvPr>
        </p:nvSpPr>
        <p:spPr>
          <a:xfrm>
            <a:off x="3213750" y="4194500"/>
            <a:ext cx="2716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159275"/>
            <a:ext cx="2716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3"/>
          </p:nvPr>
        </p:nvSpPr>
        <p:spPr>
          <a:xfrm>
            <a:off x="715100" y="2918178"/>
            <a:ext cx="2716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4" hasCustomPrompt="1"/>
          </p:nvPr>
        </p:nvSpPr>
        <p:spPr>
          <a:xfrm>
            <a:off x="5712410" y="2159281"/>
            <a:ext cx="2716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5"/>
          </p:nvPr>
        </p:nvSpPr>
        <p:spPr>
          <a:xfrm>
            <a:off x="5712403" y="2918189"/>
            <a:ext cx="27165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24"/>
          <p:cNvGrpSpPr/>
          <p:nvPr/>
        </p:nvGrpSpPr>
        <p:grpSpPr>
          <a:xfrm rot="10800000" flipH="1">
            <a:off x="-119291" y="-108619"/>
            <a:ext cx="9608882" cy="5292773"/>
            <a:chOff x="-119291" y="-108619"/>
            <a:chExt cx="9608882" cy="5292773"/>
          </a:xfrm>
        </p:grpSpPr>
        <p:sp>
          <p:nvSpPr>
            <p:cNvPr id="380" name="Google Shape;380;p24"/>
            <p:cNvSpPr/>
            <p:nvPr/>
          </p:nvSpPr>
          <p:spPr>
            <a:xfrm>
              <a:off x="7130632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72802" y="1"/>
                  </a:moveTo>
                  <a:cubicBezTo>
                    <a:pt x="72404" y="3078"/>
                    <a:pt x="71715" y="6129"/>
                    <a:pt x="70733" y="9073"/>
                  </a:cubicBezTo>
                  <a:cubicBezTo>
                    <a:pt x="69805" y="11903"/>
                    <a:pt x="68531" y="14750"/>
                    <a:pt x="66241" y="16652"/>
                  </a:cubicBezTo>
                  <a:cubicBezTo>
                    <a:pt x="62863" y="19446"/>
                    <a:pt x="58106" y="19596"/>
                    <a:pt x="53950" y="20993"/>
                  </a:cubicBezTo>
                  <a:cubicBezTo>
                    <a:pt x="52898" y="21338"/>
                    <a:pt x="51863" y="21789"/>
                    <a:pt x="50996" y="22461"/>
                  </a:cubicBezTo>
                  <a:cubicBezTo>
                    <a:pt x="49820" y="23372"/>
                    <a:pt x="48989" y="24654"/>
                    <a:pt x="48370" y="25998"/>
                  </a:cubicBezTo>
                  <a:cubicBezTo>
                    <a:pt x="44895" y="33523"/>
                    <a:pt x="47336" y="43383"/>
                    <a:pt x="41986" y="49714"/>
                  </a:cubicBezTo>
                  <a:cubicBezTo>
                    <a:pt x="39050" y="53189"/>
                    <a:pt x="34381" y="54701"/>
                    <a:pt x="29871" y="55294"/>
                  </a:cubicBezTo>
                  <a:cubicBezTo>
                    <a:pt x="25353" y="55886"/>
                    <a:pt x="20746" y="55745"/>
                    <a:pt x="16289" y="56709"/>
                  </a:cubicBezTo>
                  <a:cubicBezTo>
                    <a:pt x="9533" y="58168"/>
                    <a:pt x="3264" y="62377"/>
                    <a:pt x="1" y="68469"/>
                  </a:cubicBezTo>
                  <a:lnTo>
                    <a:pt x="73112" y="67956"/>
                  </a:lnTo>
                  <a:lnTo>
                    <a:pt x="72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-119291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73111" y="0"/>
                  </a:moveTo>
                  <a:lnTo>
                    <a:pt x="0" y="522"/>
                  </a:lnTo>
                  <a:lnTo>
                    <a:pt x="0" y="522"/>
                  </a:lnTo>
                  <a:lnTo>
                    <a:pt x="310" y="68477"/>
                  </a:lnTo>
                  <a:cubicBezTo>
                    <a:pt x="708" y="65391"/>
                    <a:pt x="1398" y="62349"/>
                    <a:pt x="2370" y="59396"/>
                  </a:cubicBezTo>
                  <a:cubicBezTo>
                    <a:pt x="3308" y="56566"/>
                    <a:pt x="4581" y="53719"/>
                    <a:pt x="6871" y="51827"/>
                  </a:cubicBezTo>
                  <a:cubicBezTo>
                    <a:pt x="10249" y="49032"/>
                    <a:pt x="15006" y="48873"/>
                    <a:pt x="19162" y="47485"/>
                  </a:cubicBezTo>
                  <a:cubicBezTo>
                    <a:pt x="20206" y="47131"/>
                    <a:pt x="21240" y="46689"/>
                    <a:pt x="22116" y="46008"/>
                  </a:cubicBezTo>
                  <a:cubicBezTo>
                    <a:pt x="23292" y="45106"/>
                    <a:pt x="24123" y="43824"/>
                    <a:pt x="24742" y="42480"/>
                  </a:cubicBezTo>
                  <a:cubicBezTo>
                    <a:pt x="28217" y="34955"/>
                    <a:pt x="25777" y="25095"/>
                    <a:pt x="31118" y="18764"/>
                  </a:cubicBezTo>
                  <a:cubicBezTo>
                    <a:pt x="34062" y="15280"/>
                    <a:pt x="38731" y="13777"/>
                    <a:pt x="43241" y="13184"/>
                  </a:cubicBezTo>
                  <a:cubicBezTo>
                    <a:pt x="47760" y="12583"/>
                    <a:pt x="52367" y="12725"/>
                    <a:pt x="56814" y="11770"/>
                  </a:cubicBezTo>
                  <a:cubicBezTo>
                    <a:pt x="63570" y="10310"/>
                    <a:pt x="69840" y="6093"/>
                    <a:pt x="7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4"/>
          <p:cNvGrpSpPr/>
          <p:nvPr/>
        </p:nvGrpSpPr>
        <p:grpSpPr>
          <a:xfrm rot="10800000" flipH="1">
            <a:off x="182313" y="90811"/>
            <a:ext cx="8813185" cy="4832845"/>
            <a:chOff x="182313" y="151879"/>
            <a:chExt cx="8813185" cy="4832845"/>
          </a:xfrm>
        </p:grpSpPr>
        <p:sp>
          <p:nvSpPr>
            <p:cNvPr id="383" name="Google Shape;383;p24"/>
            <p:cNvSpPr/>
            <p:nvPr/>
          </p:nvSpPr>
          <p:spPr>
            <a:xfrm>
              <a:off x="182313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6" y="1796"/>
                    <a:pt x="1459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9" y="3388"/>
                    <a:pt x="2626" y="4829"/>
                    <a:pt x="2697" y="6624"/>
                  </a:cubicBezTo>
                  <a:cubicBezTo>
                    <a:pt x="2777" y="4829"/>
                    <a:pt x="3944" y="3396"/>
                    <a:pt x="5385" y="3317"/>
                  </a:cubicBezTo>
                  <a:lnTo>
                    <a:pt x="5385" y="3308"/>
                  </a:lnTo>
                  <a:cubicBezTo>
                    <a:pt x="3944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303564" y="515612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7" y="1796"/>
                    <a:pt x="1450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0" y="3387"/>
                    <a:pt x="2627" y="4829"/>
                    <a:pt x="2697" y="6624"/>
                  </a:cubicBezTo>
                  <a:cubicBezTo>
                    <a:pt x="2768" y="4829"/>
                    <a:pt x="3935" y="3387"/>
                    <a:pt x="5385" y="3317"/>
                  </a:cubicBezTo>
                  <a:lnTo>
                    <a:pt x="5385" y="3308"/>
                  </a:lnTo>
                  <a:cubicBezTo>
                    <a:pt x="3935" y="3228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946638" y="196350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1"/>
                  </a:moveTo>
                  <a:cubicBezTo>
                    <a:pt x="390" y="1"/>
                    <a:pt x="1" y="390"/>
                    <a:pt x="1" y="876"/>
                  </a:cubicBezTo>
                  <a:cubicBezTo>
                    <a:pt x="1" y="1354"/>
                    <a:pt x="390" y="1752"/>
                    <a:pt x="876" y="1752"/>
                  </a:cubicBezTo>
                  <a:cubicBezTo>
                    <a:pt x="1354" y="1752"/>
                    <a:pt x="1751" y="1354"/>
                    <a:pt x="1751" y="876"/>
                  </a:cubicBezTo>
                  <a:cubicBezTo>
                    <a:pt x="1751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362319" y="1114192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0"/>
                  </a:moveTo>
                  <a:cubicBezTo>
                    <a:pt x="390" y="0"/>
                    <a:pt x="1" y="398"/>
                    <a:pt x="1" y="876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43" y="1362"/>
                    <a:pt x="1743" y="876"/>
                  </a:cubicBezTo>
                  <a:cubicBezTo>
                    <a:pt x="1743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8720987" y="471141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9" y="0"/>
                  </a:moveTo>
                  <a:cubicBezTo>
                    <a:pt x="2618" y="1795"/>
                    <a:pt x="1451" y="3228"/>
                    <a:pt x="1" y="3307"/>
                  </a:cubicBezTo>
                  <a:lnTo>
                    <a:pt x="1" y="3316"/>
                  </a:lnTo>
                  <a:cubicBezTo>
                    <a:pt x="1451" y="3387"/>
                    <a:pt x="2618" y="4828"/>
                    <a:pt x="2689" y="6623"/>
                  </a:cubicBezTo>
                  <a:cubicBezTo>
                    <a:pt x="2769" y="4819"/>
                    <a:pt x="3936" y="3387"/>
                    <a:pt x="5386" y="3316"/>
                  </a:cubicBezTo>
                  <a:cubicBezTo>
                    <a:pt x="5386" y="3316"/>
                    <a:pt x="5386" y="3307"/>
                    <a:pt x="5386" y="3307"/>
                  </a:cubicBezTo>
                  <a:cubicBezTo>
                    <a:pt x="3936" y="3237"/>
                    <a:pt x="2769" y="1795"/>
                    <a:pt x="2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8195454" y="151879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8779774" y="1069689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52"/>
                    <a:pt x="876" y="1752"/>
                  </a:cubicBezTo>
                  <a:cubicBezTo>
                    <a:pt x="1353" y="1752"/>
                    <a:pt x="1742" y="1354"/>
                    <a:pt x="1742" y="876"/>
                  </a:cubicBezTo>
                  <a:cubicBezTo>
                    <a:pt x="1742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86862" y="406201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94423" y="4910805"/>
              <a:ext cx="56528" cy="56496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76" y="0"/>
                  </a:moveTo>
                  <a:cubicBezTo>
                    <a:pt x="390" y="0"/>
                    <a:pt x="1" y="398"/>
                    <a:pt x="1" y="875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52" y="1362"/>
                    <a:pt x="1752" y="875"/>
                  </a:cubicBezTo>
                  <a:cubicBezTo>
                    <a:pt x="1752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8821718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8" y="1"/>
                  </a:moveTo>
                  <a:cubicBezTo>
                    <a:pt x="2609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96"/>
                    <a:pt x="2609" y="4829"/>
                    <a:pt x="2688" y="6624"/>
                  </a:cubicBezTo>
                  <a:cubicBezTo>
                    <a:pt x="2759" y="4829"/>
                    <a:pt x="3935" y="3388"/>
                    <a:pt x="5385" y="3317"/>
                  </a:cubicBezTo>
                  <a:cubicBezTo>
                    <a:pt x="5385" y="3317"/>
                    <a:pt x="5385" y="3308"/>
                    <a:pt x="5385" y="3308"/>
                  </a:cubicBezTo>
                  <a:cubicBezTo>
                    <a:pt x="3935" y="3237"/>
                    <a:pt x="2759" y="1796"/>
                    <a:pt x="2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8934678" y="4062010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76" y="1742"/>
                  </a:cubicBezTo>
                  <a:cubicBezTo>
                    <a:pt x="1354" y="1742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8541819" y="4928486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25"/>
          <p:cNvGrpSpPr/>
          <p:nvPr/>
        </p:nvGrpSpPr>
        <p:grpSpPr>
          <a:xfrm rot="10800000" flipH="1">
            <a:off x="182313" y="90811"/>
            <a:ext cx="8813185" cy="4832845"/>
            <a:chOff x="182313" y="151879"/>
            <a:chExt cx="8813185" cy="4832845"/>
          </a:xfrm>
        </p:grpSpPr>
        <p:sp>
          <p:nvSpPr>
            <p:cNvPr id="398" name="Google Shape;398;p25"/>
            <p:cNvSpPr/>
            <p:nvPr/>
          </p:nvSpPr>
          <p:spPr>
            <a:xfrm>
              <a:off x="182313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6" y="1796"/>
                    <a:pt x="1459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9" y="3388"/>
                    <a:pt x="2626" y="4829"/>
                    <a:pt x="2697" y="6624"/>
                  </a:cubicBezTo>
                  <a:cubicBezTo>
                    <a:pt x="2777" y="4829"/>
                    <a:pt x="3944" y="3396"/>
                    <a:pt x="5385" y="3317"/>
                  </a:cubicBezTo>
                  <a:lnTo>
                    <a:pt x="5385" y="3308"/>
                  </a:lnTo>
                  <a:cubicBezTo>
                    <a:pt x="3944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03564" y="515612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7" y="1796"/>
                    <a:pt x="1450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0" y="3387"/>
                    <a:pt x="2627" y="4829"/>
                    <a:pt x="2697" y="6624"/>
                  </a:cubicBezTo>
                  <a:cubicBezTo>
                    <a:pt x="2768" y="4829"/>
                    <a:pt x="3935" y="3387"/>
                    <a:pt x="5385" y="3317"/>
                  </a:cubicBezTo>
                  <a:lnTo>
                    <a:pt x="5385" y="3308"/>
                  </a:lnTo>
                  <a:cubicBezTo>
                    <a:pt x="3935" y="3228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946638" y="196350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1"/>
                  </a:moveTo>
                  <a:cubicBezTo>
                    <a:pt x="390" y="1"/>
                    <a:pt x="1" y="390"/>
                    <a:pt x="1" y="876"/>
                  </a:cubicBezTo>
                  <a:cubicBezTo>
                    <a:pt x="1" y="1354"/>
                    <a:pt x="390" y="1752"/>
                    <a:pt x="876" y="1752"/>
                  </a:cubicBezTo>
                  <a:cubicBezTo>
                    <a:pt x="1354" y="1752"/>
                    <a:pt x="1751" y="1354"/>
                    <a:pt x="1751" y="876"/>
                  </a:cubicBezTo>
                  <a:cubicBezTo>
                    <a:pt x="1751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62319" y="1114192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0"/>
                  </a:moveTo>
                  <a:cubicBezTo>
                    <a:pt x="390" y="0"/>
                    <a:pt x="1" y="398"/>
                    <a:pt x="1" y="876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43" y="1362"/>
                    <a:pt x="1743" y="876"/>
                  </a:cubicBezTo>
                  <a:cubicBezTo>
                    <a:pt x="1743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720987" y="471141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9" y="0"/>
                  </a:moveTo>
                  <a:cubicBezTo>
                    <a:pt x="2618" y="1795"/>
                    <a:pt x="1451" y="3228"/>
                    <a:pt x="1" y="3307"/>
                  </a:cubicBezTo>
                  <a:lnTo>
                    <a:pt x="1" y="3316"/>
                  </a:lnTo>
                  <a:cubicBezTo>
                    <a:pt x="1451" y="3387"/>
                    <a:pt x="2618" y="4828"/>
                    <a:pt x="2689" y="6623"/>
                  </a:cubicBezTo>
                  <a:cubicBezTo>
                    <a:pt x="2769" y="4819"/>
                    <a:pt x="3936" y="3387"/>
                    <a:pt x="5386" y="3316"/>
                  </a:cubicBezTo>
                  <a:cubicBezTo>
                    <a:pt x="5386" y="3316"/>
                    <a:pt x="5386" y="3307"/>
                    <a:pt x="5386" y="3307"/>
                  </a:cubicBezTo>
                  <a:cubicBezTo>
                    <a:pt x="3936" y="3237"/>
                    <a:pt x="2769" y="1795"/>
                    <a:pt x="2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195454" y="151879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8779774" y="1069689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52"/>
                    <a:pt x="876" y="1752"/>
                  </a:cubicBezTo>
                  <a:cubicBezTo>
                    <a:pt x="1353" y="1752"/>
                    <a:pt x="1742" y="1354"/>
                    <a:pt x="1742" y="876"/>
                  </a:cubicBezTo>
                  <a:cubicBezTo>
                    <a:pt x="1742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86862" y="406201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694423" y="4910805"/>
              <a:ext cx="56528" cy="56496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76" y="0"/>
                  </a:moveTo>
                  <a:cubicBezTo>
                    <a:pt x="390" y="0"/>
                    <a:pt x="1" y="398"/>
                    <a:pt x="1" y="875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52" y="1362"/>
                    <a:pt x="1752" y="875"/>
                  </a:cubicBezTo>
                  <a:cubicBezTo>
                    <a:pt x="1752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8821718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8" y="1"/>
                  </a:moveTo>
                  <a:cubicBezTo>
                    <a:pt x="2609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96"/>
                    <a:pt x="2609" y="4829"/>
                    <a:pt x="2688" y="6624"/>
                  </a:cubicBezTo>
                  <a:cubicBezTo>
                    <a:pt x="2759" y="4829"/>
                    <a:pt x="3935" y="3388"/>
                    <a:pt x="5385" y="3317"/>
                  </a:cubicBezTo>
                  <a:cubicBezTo>
                    <a:pt x="5385" y="3317"/>
                    <a:pt x="5385" y="3308"/>
                    <a:pt x="5385" y="3308"/>
                  </a:cubicBezTo>
                  <a:cubicBezTo>
                    <a:pt x="3935" y="3237"/>
                    <a:pt x="2759" y="1796"/>
                    <a:pt x="2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8934678" y="4062010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76" y="1742"/>
                  </a:cubicBezTo>
                  <a:cubicBezTo>
                    <a:pt x="1354" y="1742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8541819" y="4928486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119275" y="2460850"/>
            <a:ext cx="39435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119275" y="128705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1014900" y="1200150"/>
            <a:ext cx="2743200" cy="2743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35" name="Google Shape;35;p3"/>
          <p:cNvGrpSpPr/>
          <p:nvPr/>
        </p:nvGrpSpPr>
        <p:grpSpPr>
          <a:xfrm flipH="1">
            <a:off x="-380593" y="-108619"/>
            <a:ext cx="9870184" cy="5292773"/>
            <a:chOff x="-380593" y="-108619"/>
            <a:chExt cx="9870184" cy="5292773"/>
          </a:xfrm>
        </p:grpSpPr>
        <p:sp>
          <p:nvSpPr>
            <p:cNvPr id="36" name="Google Shape;36;p3"/>
            <p:cNvSpPr/>
            <p:nvPr/>
          </p:nvSpPr>
          <p:spPr>
            <a:xfrm>
              <a:off x="-380593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310" y="1"/>
                  </a:moveTo>
                  <a:lnTo>
                    <a:pt x="1" y="67956"/>
                  </a:lnTo>
                  <a:lnTo>
                    <a:pt x="73112" y="68469"/>
                  </a:lnTo>
                  <a:cubicBezTo>
                    <a:pt x="69840" y="62377"/>
                    <a:pt x="63579" y="58168"/>
                    <a:pt x="56815" y="56709"/>
                  </a:cubicBezTo>
                  <a:cubicBezTo>
                    <a:pt x="52367" y="55745"/>
                    <a:pt x="47760" y="55886"/>
                    <a:pt x="43241" y="55294"/>
                  </a:cubicBezTo>
                  <a:cubicBezTo>
                    <a:pt x="38731" y="54701"/>
                    <a:pt x="34062" y="53189"/>
                    <a:pt x="31118" y="49714"/>
                  </a:cubicBezTo>
                  <a:cubicBezTo>
                    <a:pt x="25777" y="43383"/>
                    <a:pt x="28217" y="33523"/>
                    <a:pt x="24742" y="25998"/>
                  </a:cubicBezTo>
                  <a:cubicBezTo>
                    <a:pt x="24123" y="24654"/>
                    <a:pt x="23292" y="23372"/>
                    <a:pt x="22116" y="22461"/>
                  </a:cubicBezTo>
                  <a:cubicBezTo>
                    <a:pt x="21241" y="21789"/>
                    <a:pt x="20206" y="21338"/>
                    <a:pt x="19163" y="20993"/>
                  </a:cubicBezTo>
                  <a:cubicBezTo>
                    <a:pt x="15007" y="19596"/>
                    <a:pt x="10249" y="19446"/>
                    <a:pt x="6871" y="16652"/>
                  </a:cubicBezTo>
                  <a:cubicBezTo>
                    <a:pt x="4581" y="14750"/>
                    <a:pt x="3308" y="11903"/>
                    <a:pt x="2370" y="9073"/>
                  </a:cubicBezTo>
                  <a:cubicBezTo>
                    <a:pt x="1398" y="6129"/>
                    <a:pt x="708" y="3078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130632" y="2974969"/>
              <a:ext cx="2358959" cy="2209185"/>
            </a:xfrm>
            <a:custGeom>
              <a:avLst/>
              <a:gdLst/>
              <a:ahLst/>
              <a:cxnLst/>
              <a:rect l="l" t="t" r="r" b="b"/>
              <a:pathLst>
                <a:path w="73112" h="68470" extrusionOk="0">
                  <a:moveTo>
                    <a:pt x="72802" y="1"/>
                  </a:moveTo>
                  <a:cubicBezTo>
                    <a:pt x="72404" y="3078"/>
                    <a:pt x="71715" y="6129"/>
                    <a:pt x="70733" y="9073"/>
                  </a:cubicBezTo>
                  <a:cubicBezTo>
                    <a:pt x="69805" y="11903"/>
                    <a:pt x="68531" y="14750"/>
                    <a:pt x="66241" y="16652"/>
                  </a:cubicBezTo>
                  <a:cubicBezTo>
                    <a:pt x="62863" y="19446"/>
                    <a:pt x="58106" y="19596"/>
                    <a:pt x="53950" y="20993"/>
                  </a:cubicBezTo>
                  <a:cubicBezTo>
                    <a:pt x="52898" y="21338"/>
                    <a:pt x="51863" y="21789"/>
                    <a:pt x="50996" y="22461"/>
                  </a:cubicBezTo>
                  <a:cubicBezTo>
                    <a:pt x="49820" y="23372"/>
                    <a:pt x="48989" y="24654"/>
                    <a:pt x="48370" y="25998"/>
                  </a:cubicBezTo>
                  <a:cubicBezTo>
                    <a:pt x="44895" y="33523"/>
                    <a:pt x="47336" y="43383"/>
                    <a:pt x="41986" y="49714"/>
                  </a:cubicBezTo>
                  <a:cubicBezTo>
                    <a:pt x="39050" y="53189"/>
                    <a:pt x="34381" y="54701"/>
                    <a:pt x="29871" y="55294"/>
                  </a:cubicBezTo>
                  <a:cubicBezTo>
                    <a:pt x="25353" y="55886"/>
                    <a:pt x="20746" y="55745"/>
                    <a:pt x="16289" y="56709"/>
                  </a:cubicBezTo>
                  <a:cubicBezTo>
                    <a:pt x="9533" y="58168"/>
                    <a:pt x="3264" y="62377"/>
                    <a:pt x="1" y="68469"/>
                  </a:cubicBezTo>
                  <a:lnTo>
                    <a:pt x="73112" y="67956"/>
                  </a:lnTo>
                  <a:lnTo>
                    <a:pt x="728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19291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73111" y="0"/>
                  </a:moveTo>
                  <a:lnTo>
                    <a:pt x="0" y="522"/>
                  </a:lnTo>
                  <a:lnTo>
                    <a:pt x="0" y="522"/>
                  </a:lnTo>
                  <a:lnTo>
                    <a:pt x="310" y="68477"/>
                  </a:lnTo>
                  <a:cubicBezTo>
                    <a:pt x="708" y="65391"/>
                    <a:pt x="1398" y="62349"/>
                    <a:pt x="2370" y="59396"/>
                  </a:cubicBezTo>
                  <a:cubicBezTo>
                    <a:pt x="3308" y="56566"/>
                    <a:pt x="4581" y="53719"/>
                    <a:pt x="6871" y="51827"/>
                  </a:cubicBezTo>
                  <a:cubicBezTo>
                    <a:pt x="10249" y="49032"/>
                    <a:pt x="15006" y="48873"/>
                    <a:pt x="19162" y="47485"/>
                  </a:cubicBezTo>
                  <a:cubicBezTo>
                    <a:pt x="20206" y="47131"/>
                    <a:pt x="21240" y="46689"/>
                    <a:pt x="22116" y="46008"/>
                  </a:cubicBezTo>
                  <a:cubicBezTo>
                    <a:pt x="23292" y="45106"/>
                    <a:pt x="24123" y="43824"/>
                    <a:pt x="24742" y="42480"/>
                  </a:cubicBezTo>
                  <a:cubicBezTo>
                    <a:pt x="28217" y="34955"/>
                    <a:pt x="25777" y="25095"/>
                    <a:pt x="31118" y="18764"/>
                  </a:cubicBezTo>
                  <a:cubicBezTo>
                    <a:pt x="34062" y="15280"/>
                    <a:pt x="38731" y="13777"/>
                    <a:pt x="43241" y="13184"/>
                  </a:cubicBezTo>
                  <a:cubicBezTo>
                    <a:pt x="47760" y="12583"/>
                    <a:pt x="52367" y="12725"/>
                    <a:pt x="56814" y="11770"/>
                  </a:cubicBezTo>
                  <a:cubicBezTo>
                    <a:pt x="63570" y="10310"/>
                    <a:pt x="69840" y="6093"/>
                    <a:pt x="73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899327" y="-108619"/>
              <a:ext cx="2358959" cy="2209443"/>
            </a:xfrm>
            <a:custGeom>
              <a:avLst/>
              <a:gdLst/>
              <a:ahLst/>
              <a:cxnLst/>
              <a:rect l="l" t="t" r="r" b="b"/>
              <a:pathLst>
                <a:path w="73112" h="68478" extrusionOk="0">
                  <a:moveTo>
                    <a:pt x="0" y="0"/>
                  </a:moveTo>
                  <a:cubicBezTo>
                    <a:pt x="3272" y="6093"/>
                    <a:pt x="9542" y="10310"/>
                    <a:pt x="16297" y="11770"/>
                  </a:cubicBezTo>
                  <a:cubicBezTo>
                    <a:pt x="20745" y="12725"/>
                    <a:pt x="25352" y="12583"/>
                    <a:pt x="29871" y="13184"/>
                  </a:cubicBezTo>
                  <a:cubicBezTo>
                    <a:pt x="34381" y="13777"/>
                    <a:pt x="39050" y="15280"/>
                    <a:pt x="41994" y="18764"/>
                  </a:cubicBezTo>
                  <a:cubicBezTo>
                    <a:pt x="47335" y="25095"/>
                    <a:pt x="44895" y="34955"/>
                    <a:pt x="48370" y="42480"/>
                  </a:cubicBezTo>
                  <a:cubicBezTo>
                    <a:pt x="48998" y="43824"/>
                    <a:pt x="49820" y="45106"/>
                    <a:pt x="50996" y="46008"/>
                  </a:cubicBezTo>
                  <a:cubicBezTo>
                    <a:pt x="51871" y="46689"/>
                    <a:pt x="52906" y="47131"/>
                    <a:pt x="53949" y="47485"/>
                  </a:cubicBezTo>
                  <a:cubicBezTo>
                    <a:pt x="58106" y="48873"/>
                    <a:pt x="62863" y="49032"/>
                    <a:pt x="66241" y="51827"/>
                  </a:cubicBezTo>
                  <a:cubicBezTo>
                    <a:pt x="68531" y="53719"/>
                    <a:pt x="69804" y="56566"/>
                    <a:pt x="70742" y="59396"/>
                  </a:cubicBezTo>
                  <a:cubicBezTo>
                    <a:pt x="71714" y="62349"/>
                    <a:pt x="72404" y="65391"/>
                    <a:pt x="72802" y="68477"/>
                  </a:cubicBezTo>
                  <a:lnTo>
                    <a:pt x="73111" y="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 flipH="1">
            <a:off x="113501" y="151879"/>
            <a:ext cx="8813185" cy="4832845"/>
            <a:chOff x="182313" y="151879"/>
            <a:chExt cx="8813185" cy="4832845"/>
          </a:xfrm>
        </p:grpSpPr>
        <p:sp>
          <p:nvSpPr>
            <p:cNvPr id="41" name="Google Shape;41;p3"/>
            <p:cNvSpPr/>
            <p:nvPr/>
          </p:nvSpPr>
          <p:spPr>
            <a:xfrm>
              <a:off x="182313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6" y="1796"/>
                    <a:pt x="1459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9" y="3388"/>
                    <a:pt x="2626" y="4829"/>
                    <a:pt x="2697" y="6624"/>
                  </a:cubicBezTo>
                  <a:cubicBezTo>
                    <a:pt x="2777" y="4829"/>
                    <a:pt x="3944" y="3396"/>
                    <a:pt x="5385" y="3317"/>
                  </a:cubicBezTo>
                  <a:lnTo>
                    <a:pt x="5385" y="3308"/>
                  </a:lnTo>
                  <a:cubicBezTo>
                    <a:pt x="3944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03564" y="515612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27" y="1796"/>
                    <a:pt x="1450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0" y="3387"/>
                    <a:pt x="2627" y="4829"/>
                    <a:pt x="2697" y="6624"/>
                  </a:cubicBezTo>
                  <a:cubicBezTo>
                    <a:pt x="2768" y="4829"/>
                    <a:pt x="3935" y="3387"/>
                    <a:pt x="5385" y="3317"/>
                  </a:cubicBezTo>
                  <a:lnTo>
                    <a:pt x="5385" y="3308"/>
                  </a:lnTo>
                  <a:cubicBezTo>
                    <a:pt x="3935" y="3228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46638" y="196350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1"/>
                  </a:moveTo>
                  <a:cubicBezTo>
                    <a:pt x="390" y="1"/>
                    <a:pt x="1" y="390"/>
                    <a:pt x="1" y="876"/>
                  </a:cubicBezTo>
                  <a:cubicBezTo>
                    <a:pt x="1" y="1354"/>
                    <a:pt x="390" y="1752"/>
                    <a:pt x="876" y="1752"/>
                  </a:cubicBezTo>
                  <a:cubicBezTo>
                    <a:pt x="1354" y="1752"/>
                    <a:pt x="1751" y="1354"/>
                    <a:pt x="1751" y="876"/>
                  </a:cubicBezTo>
                  <a:cubicBezTo>
                    <a:pt x="1751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62319" y="1114192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0"/>
                  </a:moveTo>
                  <a:cubicBezTo>
                    <a:pt x="390" y="0"/>
                    <a:pt x="1" y="398"/>
                    <a:pt x="1" y="876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43" y="1362"/>
                    <a:pt x="1743" y="876"/>
                  </a:cubicBezTo>
                  <a:cubicBezTo>
                    <a:pt x="1743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720987" y="471141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9" y="0"/>
                  </a:moveTo>
                  <a:cubicBezTo>
                    <a:pt x="2618" y="1795"/>
                    <a:pt x="1451" y="3228"/>
                    <a:pt x="1" y="3307"/>
                  </a:cubicBezTo>
                  <a:lnTo>
                    <a:pt x="1" y="3316"/>
                  </a:lnTo>
                  <a:cubicBezTo>
                    <a:pt x="1451" y="3387"/>
                    <a:pt x="2618" y="4828"/>
                    <a:pt x="2689" y="6623"/>
                  </a:cubicBezTo>
                  <a:cubicBezTo>
                    <a:pt x="2769" y="4819"/>
                    <a:pt x="3936" y="3387"/>
                    <a:pt x="5386" y="3316"/>
                  </a:cubicBezTo>
                  <a:cubicBezTo>
                    <a:pt x="5386" y="3316"/>
                    <a:pt x="5386" y="3307"/>
                    <a:pt x="5386" y="3307"/>
                  </a:cubicBezTo>
                  <a:cubicBezTo>
                    <a:pt x="3936" y="3237"/>
                    <a:pt x="2769" y="1795"/>
                    <a:pt x="2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195454" y="151879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779774" y="1069689"/>
              <a:ext cx="56238" cy="56528"/>
            </a:xfrm>
            <a:custGeom>
              <a:avLst/>
              <a:gdLst/>
              <a:ahLst/>
              <a:cxnLst/>
              <a:rect l="l" t="t" r="r" b="b"/>
              <a:pathLst>
                <a:path w="1743" h="1752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52"/>
                    <a:pt x="876" y="1752"/>
                  </a:cubicBezTo>
                  <a:cubicBezTo>
                    <a:pt x="1353" y="1752"/>
                    <a:pt x="1742" y="1354"/>
                    <a:pt x="1742" y="876"/>
                  </a:cubicBezTo>
                  <a:cubicBezTo>
                    <a:pt x="1742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86862" y="406201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94423" y="4910805"/>
              <a:ext cx="56528" cy="56496"/>
            </a:xfrm>
            <a:custGeom>
              <a:avLst/>
              <a:gdLst/>
              <a:ahLst/>
              <a:cxnLst/>
              <a:rect l="l" t="t" r="r" b="b"/>
              <a:pathLst>
                <a:path w="1752" h="1751" extrusionOk="0">
                  <a:moveTo>
                    <a:pt x="876" y="0"/>
                  </a:moveTo>
                  <a:cubicBezTo>
                    <a:pt x="390" y="0"/>
                    <a:pt x="1" y="398"/>
                    <a:pt x="1" y="875"/>
                  </a:cubicBezTo>
                  <a:cubicBezTo>
                    <a:pt x="1" y="1362"/>
                    <a:pt x="390" y="1751"/>
                    <a:pt x="876" y="1751"/>
                  </a:cubicBezTo>
                  <a:cubicBezTo>
                    <a:pt x="1354" y="1751"/>
                    <a:pt x="1752" y="1362"/>
                    <a:pt x="1752" y="875"/>
                  </a:cubicBezTo>
                  <a:cubicBezTo>
                    <a:pt x="1752" y="398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821718" y="4650007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88" y="1"/>
                  </a:moveTo>
                  <a:cubicBezTo>
                    <a:pt x="2609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96"/>
                    <a:pt x="2609" y="4829"/>
                    <a:pt x="2688" y="6624"/>
                  </a:cubicBezTo>
                  <a:cubicBezTo>
                    <a:pt x="2759" y="4829"/>
                    <a:pt x="3935" y="3388"/>
                    <a:pt x="5385" y="3317"/>
                  </a:cubicBezTo>
                  <a:cubicBezTo>
                    <a:pt x="5385" y="3317"/>
                    <a:pt x="5385" y="3308"/>
                    <a:pt x="5385" y="3308"/>
                  </a:cubicBezTo>
                  <a:cubicBezTo>
                    <a:pt x="3935" y="3237"/>
                    <a:pt x="2759" y="1796"/>
                    <a:pt x="2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934678" y="4062010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76" y="1742"/>
                  </a:cubicBezTo>
                  <a:cubicBezTo>
                    <a:pt x="1354" y="1742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541819" y="4928486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1024800" y="1036138"/>
            <a:ext cx="37359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1024800" y="2138938"/>
            <a:ext cx="37359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>
            <a:spLocks noGrp="1"/>
          </p:cNvSpPr>
          <p:nvPr>
            <p:ph type="pic" idx="2"/>
          </p:nvPr>
        </p:nvSpPr>
        <p:spPr>
          <a:xfrm>
            <a:off x="5186250" y="1088750"/>
            <a:ext cx="2897100" cy="2902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08" name="Google Shape;108;p7"/>
          <p:cNvGrpSpPr/>
          <p:nvPr/>
        </p:nvGrpSpPr>
        <p:grpSpPr>
          <a:xfrm rot="10800000" flipH="1">
            <a:off x="261508" y="166788"/>
            <a:ext cx="8488713" cy="4695967"/>
            <a:chOff x="261508" y="304907"/>
            <a:chExt cx="8488713" cy="4695967"/>
          </a:xfrm>
        </p:grpSpPr>
        <p:sp>
          <p:nvSpPr>
            <p:cNvPr id="109" name="Google Shape;109;p7"/>
            <p:cNvSpPr/>
            <p:nvPr/>
          </p:nvSpPr>
          <p:spPr>
            <a:xfrm>
              <a:off x="261508" y="1418826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1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1" y="3388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243504" y="4786860"/>
              <a:ext cx="173779" cy="214014"/>
            </a:xfrm>
            <a:custGeom>
              <a:avLst/>
              <a:gdLst/>
              <a:ahLst/>
              <a:cxnLst/>
              <a:rect l="l" t="t" r="r" b="b"/>
              <a:pathLst>
                <a:path w="5386" h="6633" extrusionOk="0">
                  <a:moveTo>
                    <a:pt x="2697" y="1"/>
                  </a:moveTo>
                  <a:cubicBezTo>
                    <a:pt x="2627" y="1805"/>
                    <a:pt x="1459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9" y="3387"/>
                    <a:pt x="2627" y="4829"/>
                    <a:pt x="2697" y="6633"/>
                  </a:cubicBezTo>
                  <a:cubicBezTo>
                    <a:pt x="2777" y="4829"/>
                    <a:pt x="3935" y="3396"/>
                    <a:pt x="5386" y="3317"/>
                  </a:cubicBezTo>
                  <a:lnTo>
                    <a:pt x="5386" y="3308"/>
                  </a:lnTo>
                  <a:cubicBezTo>
                    <a:pt x="3935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369257" y="304907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7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7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8693983" y="1291414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819525" y="4695726"/>
              <a:ext cx="56496" cy="56238"/>
            </a:xfrm>
            <a:custGeom>
              <a:avLst/>
              <a:gdLst/>
              <a:ahLst/>
              <a:cxnLst/>
              <a:rect l="l" t="t" r="r" b="b"/>
              <a:pathLst>
                <a:path w="1751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3"/>
                    <a:pt x="389" y="1743"/>
                    <a:pt x="876" y="1743"/>
                  </a:cubicBezTo>
                  <a:cubicBezTo>
                    <a:pt x="1353" y="1743"/>
                    <a:pt x="1751" y="1353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7"/>
          <p:cNvGrpSpPr/>
          <p:nvPr/>
        </p:nvGrpSpPr>
        <p:grpSpPr>
          <a:xfrm rot="10800000" flipH="1">
            <a:off x="177329" y="138077"/>
            <a:ext cx="8845549" cy="4891508"/>
            <a:chOff x="177329" y="138077"/>
            <a:chExt cx="8845549" cy="4891508"/>
          </a:xfrm>
        </p:grpSpPr>
        <p:sp>
          <p:nvSpPr>
            <p:cNvPr id="115" name="Google Shape;115;p7"/>
            <p:cNvSpPr/>
            <p:nvPr/>
          </p:nvSpPr>
          <p:spPr>
            <a:xfrm>
              <a:off x="8849389" y="3872301"/>
              <a:ext cx="173489" cy="213723"/>
            </a:xfrm>
            <a:custGeom>
              <a:avLst/>
              <a:gdLst/>
              <a:ahLst/>
              <a:cxnLst/>
              <a:rect l="l" t="t" r="r" b="b"/>
              <a:pathLst>
                <a:path w="5377" h="6624" extrusionOk="0">
                  <a:moveTo>
                    <a:pt x="2688" y="0"/>
                  </a:moveTo>
                  <a:cubicBezTo>
                    <a:pt x="2618" y="1795"/>
                    <a:pt x="1450" y="3237"/>
                    <a:pt x="0" y="3307"/>
                  </a:cubicBezTo>
                  <a:cubicBezTo>
                    <a:pt x="0" y="3307"/>
                    <a:pt x="0" y="3307"/>
                    <a:pt x="0" y="3316"/>
                  </a:cubicBezTo>
                  <a:cubicBezTo>
                    <a:pt x="1450" y="3387"/>
                    <a:pt x="2618" y="4828"/>
                    <a:pt x="2688" y="6623"/>
                  </a:cubicBezTo>
                  <a:cubicBezTo>
                    <a:pt x="2768" y="4828"/>
                    <a:pt x="3935" y="3396"/>
                    <a:pt x="5377" y="3316"/>
                  </a:cubicBezTo>
                  <a:lnTo>
                    <a:pt x="5377" y="3307"/>
                  </a:lnTo>
                  <a:cubicBezTo>
                    <a:pt x="3935" y="3237"/>
                    <a:pt x="2768" y="1795"/>
                    <a:pt x="2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756157" y="145855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87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7329" y="414259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8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8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104513" y="4973056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51"/>
                    <a:pt x="876" y="1751"/>
                  </a:cubicBezTo>
                  <a:cubicBezTo>
                    <a:pt x="1354" y="1751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11332" y="138077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43"/>
                    <a:pt x="876" y="1743"/>
                  </a:cubicBezTo>
                  <a:cubicBezTo>
                    <a:pt x="1353" y="1743"/>
                    <a:pt x="1751" y="1354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3419275" y="20565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9"/>
          </p:nvPr>
        </p:nvSpPr>
        <p:spPr>
          <a:xfrm>
            <a:off x="6118550" y="20565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4"/>
          </p:nvPr>
        </p:nvSpPr>
        <p:spPr>
          <a:xfrm>
            <a:off x="3419275" y="34900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5"/>
          </p:nvPr>
        </p:nvSpPr>
        <p:spPr>
          <a:xfrm>
            <a:off x="6118550" y="34900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6" name="Google Shape;166;p13"/>
          <p:cNvGrpSpPr/>
          <p:nvPr/>
        </p:nvGrpSpPr>
        <p:grpSpPr>
          <a:xfrm flipH="1">
            <a:off x="449986" y="304907"/>
            <a:ext cx="8488713" cy="4695967"/>
            <a:chOff x="261508" y="304907"/>
            <a:chExt cx="8488713" cy="4695967"/>
          </a:xfrm>
        </p:grpSpPr>
        <p:sp>
          <p:nvSpPr>
            <p:cNvPr id="167" name="Google Shape;167;p13"/>
            <p:cNvSpPr/>
            <p:nvPr/>
          </p:nvSpPr>
          <p:spPr>
            <a:xfrm>
              <a:off x="261508" y="1418826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1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1" y="3388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243504" y="4786860"/>
              <a:ext cx="173779" cy="214014"/>
            </a:xfrm>
            <a:custGeom>
              <a:avLst/>
              <a:gdLst/>
              <a:ahLst/>
              <a:cxnLst/>
              <a:rect l="l" t="t" r="r" b="b"/>
              <a:pathLst>
                <a:path w="5386" h="6633" extrusionOk="0">
                  <a:moveTo>
                    <a:pt x="2697" y="1"/>
                  </a:moveTo>
                  <a:cubicBezTo>
                    <a:pt x="2627" y="1805"/>
                    <a:pt x="1459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9" y="3387"/>
                    <a:pt x="2627" y="4829"/>
                    <a:pt x="2697" y="6633"/>
                  </a:cubicBezTo>
                  <a:cubicBezTo>
                    <a:pt x="2777" y="4829"/>
                    <a:pt x="3935" y="3396"/>
                    <a:pt x="5386" y="3317"/>
                  </a:cubicBezTo>
                  <a:lnTo>
                    <a:pt x="5386" y="3308"/>
                  </a:lnTo>
                  <a:cubicBezTo>
                    <a:pt x="3935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369257" y="304907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7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7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693983" y="1291414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819525" y="4695726"/>
              <a:ext cx="56496" cy="56238"/>
            </a:xfrm>
            <a:custGeom>
              <a:avLst/>
              <a:gdLst/>
              <a:ahLst/>
              <a:cxnLst/>
              <a:rect l="l" t="t" r="r" b="b"/>
              <a:pathLst>
                <a:path w="1751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3"/>
                    <a:pt x="389" y="1743"/>
                    <a:pt x="876" y="1743"/>
                  </a:cubicBezTo>
                  <a:cubicBezTo>
                    <a:pt x="1353" y="1743"/>
                    <a:pt x="1751" y="1353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3"/>
          <p:cNvGrpSpPr/>
          <p:nvPr/>
        </p:nvGrpSpPr>
        <p:grpSpPr>
          <a:xfrm flipH="1">
            <a:off x="177329" y="138077"/>
            <a:ext cx="8845549" cy="4891508"/>
            <a:chOff x="177329" y="138077"/>
            <a:chExt cx="8845549" cy="4891508"/>
          </a:xfrm>
        </p:grpSpPr>
        <p:sp>
          <p:nvSpPr>
            <p:cNvPr id="173" name="Google Shape;173;p13"/>
            <p:cNvSpPr/>
            <p:nvPr/>
          </p:nvSpPr>
          <p:spPr>
            <a:xfrm>
              <a:off x="8849389" y="3872301"/>
              <a:ext cx="173489" cy="213723"/>
            </a:xfrm>
            <a:custGeom>
              <a:avLst/>
              <a:gdLst/>
              <a:ahLst/>
              <a:cxnLst/>
              <a:rect l="l" t="t" r="r" b="b"/>
              <a:pathLst>
                <a:path w="5377" h="6624" extrusionOk="0">
                  <a:moveTo>
                    <a:pt x="2688" y="0"/>
                  </a:moveTo>
                  <a:cubicBezTo>
                    <a:pt x="2618" y="1795"/>
                    <a:pt x="1450" y="3237"/>
                    <a:pt x="0" y="3307"/>
                  </a:cubicBezTo>
                  <a:cubicBezTo>
                    <a:pt x="0" y="3307"/>
                    <a:pt x="0" y="3307"/>
                    <a:pt x="0" y="3316"/>
                  </a:cubicBezTo>
                  <a:cubicBezTo>
                    <a:pt x="1450" y="3387"/>
                    <a:pt x="2618" y="4828"/>
                    <a:pt x="2688" y="6623"/>
                  </a:cubicBezTo>
                  <a:cubicBezTo>
                    <a:pt x="2768" y="4828"/>
                    <a:pt x="3935" y="3396"/>
                    <a:pt x="5377" y="3316"/>
                  </a:cubicBezTo>
                  <a:lnTo>
                    <a:pt x="5377" y="3307"/>
                  </a:lnTo>
                  <a:cubicBezTo>
                    <a:pt x="3935" y="3237"/>
                    <a:pt x="2768" y="1795"/>
                    <a:pt x="2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756157" y="145855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87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77329" y="414259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8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8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104513" y="4973056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51"/>
                    <a:pt x="876" y="1751"/>
                  </a:cubicBezTo>
                  <a:cubicBezTo>
                    <a:pt x="1354" y="1751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911332" y="138077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43"/>
                    <a:pt x="876" y="1743"/>
                  </a:cubicBezTo>
                  <a:cubicBezTo>
                    <a:pt x="1353" y="1743"/>
                    <a:pt x="1751" y="1354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8587"/>
            <a:ext cx="9144002" cy="51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 rot="10800000">
            <a:off x="449986" y="166788"/>
            <a:ext cx="8488713" cy="4695967"/>
            <a:chOff x="261508" y="304907"/>
            <a:chExt cx="8488713" cy="4695967"/>
          </a:xfrm>
        </p:grpSpPr>
        <p:sp>
          <p:nvSpPr>
            <p:cNvPr id="212" name="Google Shape;212;p16"/>
            <p:cNvSpPr/>
            <p:nvPr/>
          </p:nvSpPr>
          <p:spPr>
            <a:xfrm>
              <a:off x="261508" y="1418826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1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1" y="3388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43504" y="4786860"/>
              <a:ext cx="173779" cy="214014"/>
            </a:xfrm>
            <a:custGeom>
              <a:avLst/>
              <a:gdLst/>
              <a:ahLst/>
              <a:cxnLst/>
              <a:rect l="l" t="t" r="r" b="b"/>
              <a:pathLst>
                <a:path w="5386" h="6633" extrusionOk="0">
                  <a:moveTo>
                    <a:pt x="2697" y="1"/>
                  </a:moveTo>
                  <a:cubicBezTo>
                    <a:pt x="2627" y="1805"/>
                    <a:pt x="1459" y="3237"/>
                    <a:pt x="0" y="3308"/>
                  </a:cubicBezTo>
                  <a:cubicBezTo>
                    <a:pt x="0" y="3317"/>
                    <a:pt x="0" y="3317"/>
                    <a:pt x="0" y="3317"/>
                  </a:cubicBezTo>
                  <a:cubicBezTo>
                    <a:pt x="1459" y="3387"/>
                    <a:pt x="2627" y="4829"/>
                    <a:pt x="2697" y="6633"/>
                  </a:cubicBezTo>
                  <a:cubicBezTo>
                    <a:pt x="2777" y="4829"/>
                    <a:pt x="3935" y="3396"/>
                    <a:pt x="5386" y="3317"/>
                  </a:cubicBezTo>
                  <a:lnTo>
                    <a:pt x="5386" y="3308"/>
                  </a:lnTo>
                  <a:cubicBezTo>
                    <a:pt x="3935" y="3237"/>
                    <a:pt x="2777" y="1796"/>
                    <a:pt x="2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369257" y="304907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7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7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693983" y="1291414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67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42"/>
                    <a:pt x="867" y="1742"/>
                  </a:cubicBezTo>
                  <a:cubicBezTo>
                    <a:pt x="1354" y="1742"/>
                    <a:pt x="1743" y="1353"/>
                    <a:pt x="1743" y="876"/>
                  </a:cubicBezTo>
                  <a:cubicBezTo>
                    <a:pt x="1743" y="389"/>
                    <a:pt x="135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7819525" y="4695726"/>
              <a:ext cx="56496" cy="56238"/>
            </a:xfrm>
            <a:custGeom>
              <a:avLst/>
              <a:gdLst/>
              <a:ahLst/>
              <a:cxnLst/>
              <a:rect l="l" t="t" r="r" b="b"/>
              <a:pathLst>
                <a:path w="1751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3"/>
                    <a:pt x="389" y="1743"/>
                    <a:pt x="876" y="1743"/>
                  </a:cubicBezTo>
                  <a:cubicBezTo>
                    <a:pt x="1353" y="1743"/>
                    <a:pt x="1751" y="1353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6"/>
          <p:cNvGrpSpPr/>
          <p:nvPr/>
        </p:nvGrpSpPr>
        <p:grpSpPr>
          <a:xfrm rot="10800000">
            <a:off x="177329" y="138077"/>
            <a:ext cx="8845549" cy="4891508"/>
            <a:chOff x="177329" y="138077"/>
            <a:chExt cx="8845549" cy="4891508"/>
          </a:xfrm>
        </p:grpSpPr>
        <p:sp>
          <p:nvSpPr>
            <p:cNvPr id="218" name="Google Shape;218;p16"/>
            <p:cNvSpPr/>
            <p:nvPr/>
          </p:nvSpPr>
          <p:spPr>
            <a:xfrm>
              <a:off x="8849389" y="3872301"/>
              <a:ext cx="173489" cy="213723"/>
            </a:xfrm>
            <a:custGeom>
              <a:avLst/>
              <a:gdLst/>
              <a:ahLst/>
              <a:cxnLst/>
              <a:rect l="l" t="t" r="r" b="b"/>
              <a:pathLst>
                <a:path w="5377" h="6624" extrusionOk="0">
                  <a:moveTo>
                    <a:pt x="2688" y="0"/>
                  </a:moveTo>
                  <a:cubicBezTo>
                    <a:pt x="2618" y="1795"/>
                    <a:pt x="1450" y="3237"/>
                    <a:pt x="0" y="3307"/>
                  </a:cubicBezTo>
                  <a:cubicBezTo>
                    <a:pt x="0" y="3307"/>
                    <a:pt x="0" y="3307"/>
                    <a:pt x="0" y="3316"/>
                  </a:cubicBezTo>
                  <a:cubicBezTo>
                    <a:pt x="1450" y="3387"/>
                    <a:pt x="2618" y="4828"/>
                    <a:pt x="2688" y="6623"/>
                  </a:cubicBezTo>
                  <a:cubicBezTo>
                    <a:pt x="2768" y="4828"/>
                    <a:pt x="3935" y="3396"/>
                    <a:pt x="5377" y="3316"/>
                  </a:cubicBezTo>
                  <a:lnTo>
                    <a:pt x="5377" y="3307"/>
                  </a:lnTo>
                  <a:cubicBezTo>
                    <a:pt x="3935" y="3237"/>
                    <a:pt x="2768" y="1795"/>
                    <a:pt x="2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6756157" y="145855"/>
              <a:ext cx="173779" cy="213723"/>
            </a:xfrm>
            <a:custGeom>
              <a:avLst/>
              <a:gdLst/>
              <a:ahLst/>
              <a:cxnLst/>
              <a:rect l="l" t="t" r="r" b="b"/>
              <a:pathLst>
                <a:path w="5386" h="6624" extrusionOk="0">
                  <a:moveTo>
                    <a:pt x="2697" y="1"/>
                  </a:moveTo>
                  <a:cubicBezTo>
                    <a:pt x="2618" y="1796"/>
                    <a:pt x="1450" y="3237"/>
                    <a:pt x="0" y="3308"/>
                  </a:cubicBezTo>
                  <a:cubicBezTo>
                    <a:pt x="0" y="3308"/>
                    <a:pt x="0" y="3317"/>
                    <a:pt x="0" y="3317"/>
                  </a:cubicBezTo>
                  <a:cubicBezTo>
                    <a:pt x="1450" y="3387"/>
                    <a:pt x="2618" y="4829"/>
                    <a:pt x="2697" y="6624"/>
                  </a:cubicBezTo>
                  <a:cubicBezTo>
                    <a:pt x="2768" y="4829"/>
                    <a:pt x="3935" y="3396"/>
                    <a:pt x="5385" y="3317"/>
                  </a:cubicBezTo>
                  <a:lnTo>
                    <a:pt x="5385" y="3308"/>
                  </a:lnTo>
                  <a:cubicBezTo>
                    <a:pt x="3935" y="3237"/>
                    <a:pt x="2768" y="1796"/>
                    <a:pt x="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77329" y="4142590"/>
              <a:ext cx="56238" cy="56238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876" y="1"/>
                  </a:moveTo>
                  <a:cubicBezTo>
                    <a:pt x="390" y="1"/>
                    <a:pt x="1" y="390"/>
                    <a:pt x="1" y="868"/>
                  </a:cubicBezTo>
                  <a:cubicBezTo>
                    <a:pt x="1" y="1354"/>
                    <a:pt x="390" y="1743"/>
                    <a:pt x="876" y="1743"/>
                  </a:cubicBezTo>
                  <a:cubicBezTo>
                    <a:pt x="1354" y="1743"/>
                    <a:pt x="1743" y="1354"/>
                    <a:pt x="1743" y="868"/>
                  </a:cubicBezTo>
                  <a:cubicBezTo>
                    <a:pt x="1743" y="390"/>
                    <a:pt x="1354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104513" y="4973056"/>
              <a:ext cx="56528" cy="56528"/>
            </a:xfrm>
            <a:custGeom>
              <a:avLst/>
              <a:gdLst/>
              <a:ahLst/>
              <a:cxnLst/>
              <a:rect l="l" t="t" r="r" b="b"/>
              <a:pathLst>
                <a:path w="1752" h="1752" extrusionOk="0">
                  <a:moveTo>
                    <a:pt x="876" y="0"/>
                  </a:moveTo>
                  <a:cubicBezTo>
                    <a:pt x="390" y="0"/>
                    <a:pt x="1" y="389"/>
                    <a:pt x="1" y="876"/>
                  </a:cubicBezTo>
                  <a:cubicBezTo>
                    <a:pt x="1" y="1353"/>
                    <a:pt x="390" y="1751"/>
                    <a:pt x="876" y="1751"/>
                  </a:cubicBezTo>
                  <a:cubicBezTo>
                    <a:pt x="1354" y="1751"/>
                    <a:pt x="1752" y="1353"/>
                    <a:pt x="1752" y="876"/>
                  </a:cubicBezTo>
                  <a:cubicBezTo>
                    <a:pt x="1752" y="389"/>
                    <a:pt x="1354" y="0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911332" y="138077"/>
              <a:ext cx="56528" cy="56238"/>
            </a:xfrm>
            <a:custGeom>
              <a:avLst/>
              <a:gdLst/>
              <a:ahLst/>
              <a:cxnLst/>
              <a:rect l="l" t="t" r="r" b="b"/>
              <a:pathLst>
                <a:path w="1752" h="1743" extrusionOk="0">
                  <a:moveTo>
                    <a:pt x="876" y="1"/>
                  </a:moveTo>
                  <a:cubicBezTo>
                    <a:pt x="389" y="1"/>
                    <a:pt x="0" y="390"/>
                    <a:pt x="0" y="876"/>
                  </a:cubicBezTo>
                  <a:cubicBezTo>
                    <a:pt x="0" y="1354"/>
                    <a:pt x="389" y="1743"/>
                    <a:pt x="876" y="1743"/>
                  </a:cubicBezTo>
                  <a:cubicBezTo>
                    <a:pt x="1353" y="1743"/>
                    <a:pt x="1751" y="1354"/>
                    <a:pt x="1751" y="876"/>
                  </a:cubicBezTo>
                  <a:cubicBezTo>
                    <a:pt x="1751" y="390"/>
                    <a:pt x="1353" y="1"/>
                    <a:pt x="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5" r:id="rId10"/>
    <p:sldLayoutId id="2147483670" r:id="rId11"/>
    <p:sldLayoutId id="2147483671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>
            <a:spLocks noGrp="1"/>
          </p:cNvSpPr>
          <p:nvPr>
            <p:ph type="ctrTitle"/>
          </p:nvPr>
        </p:nvSpPr>
        <p:spPr>
          <a:xfrm>
            <a:off x="878937" y="765717"/>
            <a:ext cx="7386126" cy="2891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XẾP LỊCH COI THI CHO GIẢNG VIÊN KHOA CNTT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15428C8E-8528-5BC3-C996-42C2CA7A8CB5}"/>
              </a:ext>
            </a:extLst>
          </p:cNvPr>
          <p:cNvSpPr txBox="1">
            <a:spLocks/>
          </p:cNvSpPr>
          <p:nvPr/>
        </p:nvSpPr>
        <p:spPr>
          <a:xfrm>
            <a:off x="2218656" y="4059003"/>
            <a:ext cx="4706688" cy="414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6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>
                <a:solidFill>
                  <a:srgbClr val="009E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 – GROUP01</a:t>
            </a:r>
            <a:endParaRPr lang="vi-VN" sz="2000" dirty="0">
              <a:solidFill>
                <a:srgbClr val="009E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FB4671-1F12-BDB0-0779-8DD01FA360F8}"/>
              </a:ext>
            </a:extLst>
          </p:cNvPr>
          <p:cNvSpPr txBox="1"/>
          <p:nvPr/>
        </p:nvSpPr>
        <p:spPr>
          <a:xfrm>
            <a:off x="427463" y="1249048"/>
            <a:ext cx="8092069" cy="3384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algn="just">
              <a:lnSpc>
                <a:spcPct val="12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annealing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khuyết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nguội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đôi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R="0" algn="just">
              <a:lnSpc>
                <a:spcPct val="12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9" name="Google Shape;619;p32">
            <a:extLst>
              <a:ext uri="{FF2B5EF4-FFF2-40B4-BE49-F238E27FC236}">
                <a16:creationId xmlns:a16="http://schemas.microsoft.com/office/drawing/2014/main" id="{C749D66A-B640-C187-0005-500CEF57F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4671" y="407247"/>
            <a:ext cx="5314658" cy="84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LUYỆN KIM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1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>
          <a:extLst>
            <a:ext uri="{FF2B5EF4-FFF2-40B4-BE49-F238E27FC236}">
              <a16:creationId xmlns:a16="http://schemas.microsoft.com/office/drawing/2014/main" id="{AD1EF23F-F7DB-0304-E672-E7278CC34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72104B-0EFC-089F-7141-A88DCB24EEC9}"/>
              </a:ext>
            </a:extLst>
          </p:cNvPr>
          <p:cNvSpPr/>
          <p:nvPr/>
        </p:nvSpPr>
        <p:spPr>
          <a:xfrm>
            <a:off x="2197310" y="417223"/>
            <a:ext cx="4749379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900"/>
              </a:spcAft>
            </a:pP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vi-VN" sz="2800" b="1" dirty="0">
              <a:solidFill>
                <a:srgbClr val="41414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8CC04-8A40-E716-59A5-CF9ACFA01FEF}"/>
              </a:ext>
            </a:extLst>
          </p:cNvPr>
          <p:cNvSpPr/>
          <p:nvPr/>
        </p:nvSpPr>
        <p:spPr>
          <a:xfrm>
            <a:off x="513996" y="1050994"/>
            <a:ext cx="8436716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ra một giải pháp ngẫu nhiên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chi phí của giải pháp đó bằng một hàm chi phí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ra một giải pháp lân cận ngẫu nhiên và tính chi phí của nó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chi phí giữa giải pháp mới và giải pháp cũ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chi phí của giải pháp cũ lớn hơn giải pháp mới thì chọn giải pháp cũ, ngược lại chọn giải pháp mới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bước 3-5 cho đến khi tìm được một giải pháp tối ưu chấp nhận được cho bài toán đã đề ra.</a:t>
            </a:r>
          </a:p>
        </p:txBody>
      </p:sp>
    </p:spTree>
    <p:extLst>
      <p:ext uri="{BB962C8B-B14F-4D97-AF65-F5344CB8AC3E}">
        <p14:creationId xmlns:p14="http://schemas.microsoft.com/office/powerpoint/2010/main" val="313463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2596" y="439525"/>
            <a:ext cx="5578807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900"/>
              </a:spcAft>
            </a:pP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8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endParaRPr lang="vi-VN" sz="2800" b="1" dirty="0">
              <a:solidFill>
                <a:srgbClr val="41414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0A08F-8A35-7567-D607-6F0A92649EFC}"/>
              </a:ext>
            </a:extLst>
          </p:cNvPr>
          <p:cNvSpPr/>
          <p:nvPr/>
        </p:nvSpPr>
        <p:spPr>
          <a:xfrm>
            <a:off x="513997" y="1155072"/>
            <a:ext cx="843671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bước 3-5 cho đến khi tìm được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6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>
          <a:extLst>
            <a:ext uri="{FF2B5EF4-FFF2-40B4-BE49-F238E27FC236}">
              <a16:creationId xmlns:a16="http://schemas.microsoft.com/office/drawing/2014/main" id="{076C1924-B762-59F2-3A47-6903E583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60AE1-32C0-CBDD-A65A-DA77B30EE3A1}"/>
              </a:ext>
            </a:extLst>
          </p:cNvPr>
          <p:cNvSpPr txBox="1"/>
          <p:nvPr/>
        </p:nvSpPr>
        <p:spPr>
          <a:xfrm>
            <a:off x="302012" y="221906"/>
            <a:ext cx="8539976" cy="458074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0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Simulated Annealing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simulated_annealing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initial_temp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cooling_rate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max_iterations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generate_random_schedule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initial_temp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max_iterations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random_entry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random_entry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'Day'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random_entry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'Slot'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available_teachers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'Day'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'Slot'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'Teachers'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]}]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available_teachers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random_entry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'Teachers'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available_teachers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available_teachers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current_fitness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2.718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current_schedule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neighbor_schedule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current_fitness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neighbor_fitness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cooling_rate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current_schedule</a:t>
            </a:r>
            <a:endParaRPr lang="en-US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FAC421C2-8DF0-15A4-AA00-88E3E3FF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>
            <a:extLst>
              <a:ext uri="{FF2B5EF4-FFF2-40B4-BE49-F238E27FC236}">
                <a16:creationId xmlns:a16="http://schemas.microsoft.com/office/drawing/2014/main" id="{BDA9F1F6-C9FA-338F-C6C4-669E2C69D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8273" y="2364206"/>
            <a:ext cx="589943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Google Shape;620;p32">
            <a:extLst>
              <a:ext uri="{FF2B5EF4-FFF2-40B4-BE49-F238E27FC236}">
                <a16:creationId xmlns:a16="http://schemas.microsoft.com/office/drawing/2014/main" id="{01882A6B-E02C-5E91-A21C-3108EAF556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9275" y="12870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75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>
          <a:extLst>
            <a:ext uri="{FF2B5EF4-FFF2-40B4-BE49-F238E27FC236}">
              <a16:creationId xmlns:a16="http://schemas.microsoft.com/office/drawing/2014/main" id="{4A3CFC06-76C7-670B-8EDB-05B46272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ECFC21-A694-718C-CC06-52D595F2C725}"/>
              </a:ext>
            </a:extLst>
          </p:cNvPr>
          <p:cNvSpPr/>
          <p:nvPr/>
        </p:nvSpPr>
        <p:spPr>
          <a:xfrm>
            <a:off x="2301388" y="179330"/>
            <a:ext cx="4749379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900"/>
              </a:spcAft>
            </a:pPr>
            <a:r>
              <a:rPr lang="en-US" sz="36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excel </a:t>
            </a:r>
            <a:r>
              <a:rPr lang="en-US" sz="36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vi-VN" sz="3600" b="1" dirty="0">
              <a:solidFill>
                <a:srgbClr val="41414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67895-E989-9E1D-9454-B4CA0727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31" y="1104521"/>
            <a:ext cx="5881738" cy="29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ExamSlots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849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>
          <a:extLst>
            <a:ext uri="{FF2B5EF4-FFF2-40B4-BE49-F238E27FC236}">
              <a16:creationId xmlns:a16="http://schemas.microsoft.com/office/drawing/2014/main" id="{CB1231B0-B111-F8C3-5C25-C59DD457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3931D7-1525-8F96-A76B-85C6C28944A6}"/>
              </a:ext>
            </a:extLst>
          </p:cNvPr>
          <p:cNvSpPr/>
          <p:nvPr/>
        </p:nvSpPr>
        <p:spPr>
          <a:xfrm>
            <a:off x="152921" y="1656403"/>
            <a:ext cx="1289304" cy="1830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900"/>
              </a:spcAft>
            </a:pPr>
            <a:r>
              <a:rPr lang="en-US" sz="36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600" b="1" dirty="0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41414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endParaRPr lang="vi-VN" sz="3600" b="1" dirty="0">
              <a:solidFill>
                <a:srgbClr val="41414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8D240-41E7-4E48-3456-974BB7A0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777" y="0"/>
            <a:ext cx="7467109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filedialog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844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34;p34"/>
          <p:cNvSpPr txBox="1">
            <a:spLocks/>
          </p:cNvSpPr>
          <p:nvPr/>
        </p:nvSpPr>
        <p:spPr>
          <a:xfrm>
            <a:off x="1823150" y="1603710"/>
            <a:ext cx="5610997" cy="178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vi-VN" sz="6000" dirty="0">
                <a:latin typeface="+mj-lt"/>
              </a:rPr>
              <a:t>THANKS FOR</a:t>
            </a:r>
            <a:r>
              <a:rPr lang="en-US" sz="6000" dirty="0">
                <a:latin typeface="+mj-lt"/>
              </a:rPr>
              <a:t>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vi-V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>
            <a:spLocks noGrp="1"/>
          </p:cNvSpPr>
          <p:nvPr>
            <p:ph type="title" idx="2"/>
          </p:nvPr>
        </p:nvSpPr>
        <p:spPr>
          <a:xfrm>
            <a:off x="1918682" y="1812444"/>
            <a:ext cx="1018613" cy="648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605" name="Google Shape;605;p31"/>
          <p:cNvSpPr txBox="1">
            <a:spLocks noGrp="1"/>
          </p:cNvSpPr>
          <p:nvPr>
            <p:ph type="title" idx="4"/>
          </p:nvPr>
        </p:nvSpPr>
        <p:spPr>
          <a:xfrm>
            <a:off x="5998656" y="1833259"/>
            <a:ext cx="1018613" cy="648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"/>
          </p:nvPr>
        </p:nvSpPr>
        <p:spPr>
          <a:xfrm>
            <a:off x="829778" y="2635840"/>
            <a:ext cx="3196423" cy="1113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Thiên Chi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200122056</a:t>
            </a:r>
            <a:endParaRPr sz="3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93;p30">
            <a:extLst>
              <a:ext uri="{FF2B5EF4-FFF2-40B4-BE49-F238E27FC236}">
                <a16:creationId xmlns:a16="http://schemas.microsoft.com/office/drawing/2014/main" id="{76C36E89-84CC-C96D-25F6-408E21907958}"/>
              </a:ext>
            </a:extLst>
          </p:cNvPr>
          <p:cNvSpPr txBox="1">
            <a:spLocks/>
          </p:cNvSpPr>
          <p:nvPr/>
        </p:nvSpPr>
        <p:spPr>
          <a:xfrm>
            <a:off x="1279633" y="750808"/>
            <a:ext cx="6584733" cy="557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6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dirty="0">
                <a:solidFill>
                  <a:srgbClr val="009E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 – GROUP01</a:t>
            </a:r>
            <a:endParaRPr lang="vi-VN" sz="2400" dirty="0">
              <a:solidFill>
                <a:srgbClr val="009E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609;p31">
            <a:extLst>
              <a:ext uri="{FF2B5EF4-FFF2-40B4-BE49-F238E27FC236}">
                <a16:creationId xmlns:a16="http://schemas.microsoft.com/office/drawing/2014/main" id="{F08B943D-80CF-787E-9625-9A72217D2999}"/>
              </a:ext>
            </a:extLst>
          </p:cNvPr>
          <p:cNvSpPr txBox="1">
            <a:spLocks/>
          </p:cNvSpPr>
          <p:nvPr/>
        </p:nvSpPr>
        <p:spPr>
          <a:xfrm>
            <a:off x="4690946" y="2661920"/>
            <a:ext cx="3331069" cy="108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Hoa</a:t>
            </a:r>
          </a:p>
          <a:p>
            <a:pPr marL="0" indent="0" algn="ctr"/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2001221445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5" grpId="0"/>
      <p:bldP spid="609" grpId="0" build="p"/>
      <p:bldP spid="4" grpId="0" animBg="1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>
          <a:extLst>
            <a:ext uri="{FF2B5EF4-FFF2-40B4-BE49-F238E27FC236}">
              <a16:creationId xmlns:a16="http://schemas.microsoft.com/office/drawing/2014/main" id="{859D8A7F-448C-EB38-64DF-146C2186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>
            <a:extLst>
              <a:ext uri="{FF2B5EF4-FFF2-40B4-BE49-F238E27FC236}">
                <a16:creationId xmlns:a16="http://schemas.microsoft.com/office/drawing/2014/main" id="{91A10F43-5641-6927-63BE-A8B927D9F55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92769" y="1409162"/>
            <a:ext cx="861690" cy="648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605" name="Google Shape;605;p31">
            <a:extLst>
              <a:ext uri="{FF2B5EF4-FFF2-40B4-BE49-F238E27FC236}">
                <a16:creationId xmlns:a16="http://schemas.microsoft.com/office/drawing/2014/main" id="{0BFC1809-9531-6623-0670-A2627184829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892769" y="2398109"/>
            <a:ext cx="861690" cy="6483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609" name="Google Shape;609;p31">
            <a:extLst>
              <a:ext uri="{FF2B5EF4-FFF2-40B4-BE49-F238E27FC236}">
                <a16:creationId xmlns:a16="http://schemas.microsoft.com/office/drawing/2014/main" id="{752F8CFC-A7CC-92E4-3714-20957DA336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11382" y="1335820"/>
            <a:ext cx="2311213" cy="709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sz="3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93;p30">
            <a:extLst>
              <a:ext uri="{FF2B5EF4-FFF2-40B4-BE49-F238E27FC236}">
                <a16:creationId xmlns:a16="http://schemas.microsoft.com/office/drawing/2014/main" id="{7CA0BC42-89DF-A3EE-7D62-925EA29A7545}"/>
              </a:ext>
            </a:extLst>
          </p:cNvPr>
          <p:cNvSpPr txBox="1">
            <a:spLocks/>
          </p:cNvSpPr>
          <p:nvPr/>
        </p:nvSpPr>
        <p:spPr>
          <a:xfrm>
            <a:off x="1279633" y="275022"/>
            <a:ext cx="6584733" cy="557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6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Slab"/>
              <a:buNone/>
              <a:defRPr sz="5200" b="0" i="0" u="none" strike="noStrike" cap="none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dirty="0">
                <a:solidFill>
                  <a:srgbClr val="009E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CH1 – GROUP01</a:t>
            </a:r>
            <a:endParaRPr lang="vi-VN" sz="2400" dirty="0">
              <a:solidFill>
                <a:srgbClr val="009E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609;p31">
            <a:extLst>
              <a:ext uri="{FF2B5EF4-FFF2-40B4-BE49-F238E27FC236}">
                <a16:creationId xmlns:a16="http://schemas.microsoft.com/office/drawing/2014/main" id="{21FF2233-1CBC-CCC2-A9D8-30F5FCEE982A}"/>
              </a:ext>
            </a:extLst>
          </p:cNvPr>
          <p:cNvSpPr txBox="1">
            <a:spLocks/>
          </p:cNvSpPr>
          <p:nvPr/>
        </p:nvSpPr>
        <p:spPr>
          <a:xfrm>
            <a:off x="2021901" y="2330650"/>
            <a:ext cx="3754431" cy="71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605;p31">
            <a:extLst>
              <a:ext uri="{FF2B5EF4-FFF2-40B4-BE49-F238E27FC236}">
                <a16:creationId xmlns:a16="http://schemas.microsoft.com/office/drawing/2014/main" id="{CF081AAF-00C8-28B3-5232-74E642B49217}"/>
              </a:ext>
            </a:extLst>
          </p:cNvPr>
          <p:cNvSpPr txBox="1">
            <a:spLocks/>
          </p:cNvSpPr>
          <p:nvPr/>
        </p:nvSpPr>
        <p:spPr>
          <a:xfrm>
            <a:off x="892769" y="3402043"/>
            <a:ext cx="921163" cy="64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4400" dirty="0"/>
              <a:t>03</a:t>
            </a:r>
          </a:p>
        </p:txBody>
      </p:sp>
      <p:sp>
        <p:nvSpPr>
          <p:cNvPr id="3" name="Google Shape;609;p31">
            <a:extLst>
              <a:ext uri="{FF2B5EF4-FFF2-40B4-BE49-F238E27FC236}">
                <a16:creationId xmlns:a16="http://schemas.microsoft.com/office/drawing/2014/main" id="{4A1F0B9D-36CB-DB27-F210-94C3767AD49E}"/>
              </a:ext>
            </a:extLst>
          </p:cNvPr>
          <p:cNvSpPr txBox="1">
            <a:spLocks/>
          </p:cNvSpPr>
          <p:nvPr/>
        </p:nvSpPr>
        <p:spPr>
          <a:xfrm>
            <a:off x="2021901" y="3331490"/>
            <a:ext cx="3813904" cy="71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4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5" grpId="0"/>
      <p:bldP spid="609" grpId="0" build="p"/>
      <p:bldP spid="4" grpId="0" animBg="1"/>
      <p:bldP spid="15" grpId="0" build="p"/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 txBox="1">
            <a:spLocks noGrp="1"/>
          </p:cNvSpPr>
          <p:nvPr>
            <p:ph type="title"/>
          </p:nvPr>
        </p:nvSpPr>
        <p:spPr>
          <a:xfrm>
            <a:off x="1810593" y="2490586"/>
            <a:ext cx="5522813" cy="92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Google Shape;620;p32"/>
          <p:cNvSpPr txBox="1">
            <a:spLocks noGrp="1"/>
          </p:cNvSpPr>
          <p:nvPr>
            <p:ph type="title" idx="2"/>
          </p:nvPr>
        </p:nvSpPr>
        <p:spPr>
          <a:xfrm>
            <a:off x="3957115" y="1428299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/>
          </p:nvPr>
        </p:nvSpPr>
        <p:spPr>
          <a:xfrm>
            <a:off x="342010" y="486312"/>
            <a:ext cx="8670219" cy="997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9576" y="1520044"/>
            <a:ext cx="7655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một buổi phân công một giảng viên coi thi nhiều lần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B5196-E602-6EB0-0658-AF1FBBCC1F3F}"/>
              </a:ext>
            </a:extLst>
          </p:cNvPr>
          <p:cNvSpPr/>
          <p:nvPr/>
        </p:nvSpPr>
        <p:spPr>
          <a:xfrm>
            <a:off x="849576" y="2233243"/>
            <a:ext cx="7655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giảng viên bị phân công làm giám thi cho 2 phòng thi cùng lúc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7C45D-BBC6-5C2F-DE09-050270723DA2}"/>
              </a:ext>
            </a:extLst>
          </p:cNvPr>
          <p:cNvSpPr/>
          <p:nvPr/>
        </p:nvSpPr>
        <p:spPr>
          <a:xfrm>
            <a:off x="849576" y="2946442"/>
            <a:ext cx="7655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giảng viên làm giám thị cho một phòng nào đó trong nhiều ca thi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79210-F232-3B4F-DB6C-B2F1A7830BE6}"/>
              </a:ext>
            </a:extLst>
          </p:cNvPr>
          <p:cNvSpPr/>
          <p:nvPr/>
        </p:nvSpPr>
        <p:spPr>
          <a:xfrm>
            <a:off x="849576" y="3659641"/>
            <a:ext cx="7655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giảng viên cùng làm giám thị chung một phòng quá 1 lần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>
          <a:extLst>
            <a:ext uri="{FF2B5EF4-FFF2-40B4-BE49-F238E27FC236}">
              <a16:creationId xmlns:a16="http://schemas.microsoft.com/office/drawing/2014/main" id="{F6475D2B-7897-4FFD-D86F-CD35B22A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>
            <a:extLst>
              <a:ext uri="{FF2B5EF4-FFF2-40B4-BE49-F238E27FC236}">
                <a16:creationId xmlns:a16="http://schemas.microsoft.com/office/drawing/2014/main" id="{3504EB6E-CB7A-54DF-7C00-27499EA4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811" y="371266"/>
            <a:ext cx="8670219" cy="997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B011D-6C21-5AE8-39CB-16FF3306BBF4}"/>
              </a:ext>
            </a:extLst>
          </p:cNvPr>
          <p:cNvSpPr/>
          <p:nvPr/>
        </p:nvSpPr>
        <p:spPr>
          <a:xfrm>
            <a:off x="849576" y="1368813"/>
            <a:ext cx="7655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đối tượng được tham gia coi thi bao gồm: giảng viên, chuyên viên, nghiên cứu viên, giảng viên thỉnh giảng của trường.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674F7-7A87-BF13-BFC8-5E9E02AE8179}"/>
              </a:ext>
            </a:extLst>
          </p:cNvPr>
          <p:cNvSpPr/>
          <p:nvPr/>
        </p:nvSpPr>
        <p:spPr>
          <a:xfrm>
            <a:off x="849576" y="2455220"/>
            <a:ext cx="7655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80F4A-7175-D868-94D3-0F2DC527B9AC}"/>
              </a:ext>
            </a:extLst>
          </p:cNvPr>
          <p:cNvSpPr/>
          <p:nvPr/>
        </p:nvSpPr>
        <p:spPr>
          <a:xfrm>
            <a:off x="849576" y="3578345"/>
            <a:ext cx="7655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4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>
          <a:extLst>
            <a:ext uri="{FF2B5EF4-FFF2-40B4-BE49-F238E27FC236}">
              <a16:creationId xmlns:a16="http://schemas.microsoft.com/office/drawing/2014/main" id="{E7546D1C-A638-CABE-9EF8-E59B509FE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>
            <a:extLst>
              <a:ext uri="{FF2B5EF4-FFF2-40B4-BE49-F238E27FC236}">
                <a16:creationId xmlns:a16="http://schemas.microsoft.com/office/drawing/2014/main" id="{C8B46F9D-B2BB-D765-6A8C-F1855E863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811" y="371266"/>
            <a:ext cx="8670219" cy="997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F253E-AA5C-E953-3B53-F7BC25DE8B4C}"/>
              </a:ext>
            </a:extLst>
          </p:cNvPr>
          <p:cNvSpPr/>
          <p:nvPr/>
        </p:nvSpPr>
        <p:spPr>
          <a:xfrm>
            <a:off x="564995" y="1368813"/>
            <a:ext cx="8014010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5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BB013F37-FC46-B2ED-ECBE-F90358A96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>
            <a:extLst>
              <a:ext uri="{FF2B5EF4-FFF2-40B4-BE49-F238E27FC236}">
                <a16:creationId xmlns:a16="http://schemas.microsoft.com/office/drawing/2014/main" id="{E0261A5B-533F-3BA0-BFBE-7B7BA1735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5891" y="2309716"/>
            <a:ext cx="5872218" cy="84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DỤNG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Google Shape;620;p32">
            <a:extLst>
              <a:ext uri="{FF2B5EF4-FFF2-40B4-BE49-F238E27FC236}">
                <a16:creationId xmlns:a16="http://schemas.microsoft.com/office/drawing/2014/main" id="{BB86DD5A-6680-AADA-F456-6E85D3EF866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39" y="1242445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08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 txBox="1">
            <a:spLocks noGrp="1"/>
          </p:cNvSpPr>
          <p:nvPr>
            <p:ph type="title"/>
          </p:nvPr>
        </p:nvSpPr>
        <p:spPr>
          <a:xfrm>
            <a:off x="1428113" y="2332018"/>
            <a:ext cx="6459516" cy="84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LUYỆN KIM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Google Shape;620;p32"/>
          <p:cNvSpPr txBox="1">
            <a:spLocks noGrp="1"/>
          </p:cNvSpPr>
          <p:nvPr>
            <p:ph type="title" idx="2"/>
          </p:nvPr>
        </p:nvSpPr>
        <p:spPr>
          <a:xfrm>
            <a:off x="3950439" y="1242445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62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rebellar Disorders by Slidesgo">
  <a:themeElements>
    <a:clrScheme name="Simple Light">
      <a:dk1>
        <a:srgbClr val="2D4757"/>
      </a:dk1>
      <a:lt1>
        <a:srgbClr val="FFFFFF"/>
      </a:lt1>
      <a:dk2>
        <a:srgbClr val="42B1D9"/>
      </a:dk2>
      <a:lt2>
        <a:srgbClr val="B4EEFE"/>
      </a:lt2>
      <a:accent1>
        <a:srgbClr val="B3524F"/>
      </a:accent1>
      <a:accent2>
        <a:srgbClr val="DA6B58"/>
      </a:accent2>
      <a:accent3>
        <a:srgbClr val="FF8E8A"/>
      </a:accent3>
      <a:accent4>
        <a:srgbClr val="F0A985"/>
      </a:accent4>
      <a:accent5>
        <a:srgbClr val="FFC9A4"/>
      </a:accent5>
      <a:accent6>
        <a:srgbClr val="FFFFFF"/>
      </a:accent6>
      <a:hlink>
        <a:srgbClr val="2D4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944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Times New Roman</vt:lpstr>
      <vt:lpstr>Roboto Slab</vt:lpstr>
      <vt:lpstr>Wingdings</vt:lpstr>
      <vt:lpstr>PT Sans</vt:lpstr>
      <vt:lpstr>Poppins</vt:lpstr>
      <vt:lpstr>Bebas Neue</vt:lpstr>
      <vt:lpstr>Cerebellar Disorders by Slidesgo</vt:lpstr>
      <vt:lpstr>VIẾT CHƯƠNG TRÌNH XẾP LỊCH COI THI CHO GIẢNG VIÊN KHOA CNTT</vt:lpstr>
      <vt:lpstr>01</vt:lpstr>
      <vt:lpstr>01</vt:lpstr>
      <vt:lpstr>GIỚI THIỆU</vt:lpstr>
      <vt:lpstr>Một số vấn đề khi xếp lịch coi thi thủ công</vt:lpstr>
      <vt:lpstr>Quy định về phân công cán bộ coi thi</vt:lpstr>
      <vt:lpstr>Mục tiêu</vt:lpstr>
      <vt:lpstr>THUẬT TOÁN SỬ DỤNG</vt:lpstr>
      <vt:lpstr>THUẬT TOÁN LUYỆN KIM</vt:lpstr>
      <vt:lpstr>THUẬT TOÁN LUYỆN KIM</vt:lpstr>
      <vt:lpstr>PowerPoint Presentation</vt:lpstr>
      <vt:lpstr>PowerPoint Presentation</vt:lpstr>
      <vt:lpstr>PowerPoint Presentation</vt:lpstr>
      <vt:lpstr>DEMO CHƯƠNG TRÌNH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 Trong Java</dc:title>
  <dc:creator>ADM</dc:creator>
  <cp:lastModifiedBy>Thiên Chi Cao</cp:lastModifiedBy>
  <cp:revision>71</cp:revision>
  <dcterms:modified xsi:type="dcterms:W3CDTF">2024-12-13T06:02:52Z</dcterms:modified>
</cp:coreProperties>
</file>