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Patrick Hand"/>
      <p:regular r:id="rId28"/>
    </p:embeddedFont>
    <p:embeddedFont>
      <p:font typeface="Fredoka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qRQBzcASvff1/bZJ/UMhftBc4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PatrickHand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redoka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5" name="Google Shape;10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137e291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6" name="Google Shape;1176;g2137e291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137e2910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2" name="Google Shape;1202;g2137e2910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5" name="Google Shape;1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4" name="Google Shape;10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9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19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19"/>
            <p:cNvSpPr/>
            <p:nvPr/>
          </p:nvSpPr>
          <p:spPr>
            <a:xfrm>
              <a:off x="1543903" y="1051131"/>
              <a:ext cx="4579322" cy="4218197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5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2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6" name="Google Shape;96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97" name="Google Shape;97;p28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5318750" y="3794425"/>
              <a:ext cx="553225" cy="553225"/>
            </a:xfrm>
            <a:custGeom>
              <a:rect b="b" l="l" r="r" t="t"/>
              <a:pathLst>
                <a:path extrusionOk="0" h="22129" w="22129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5496575" y="3969950"/>
              <a:ext cx="205950" cy="201900"/>
            </a:xfrm>
            <a:custGeom>
              <a:rect b="b" l="l" r="r" t="t"/>
              <a:pathLst>
                <a:path extrusionOk="0" h="8076" w="8238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2214600" y="2491975"/>
              <a:ext cx="510675" cy="367800"/>
            </a:xfrm>
            <a:custGeom>
              <a:rect b="b" l="l" r="r" t="t"/>
              <a:pathLst>
                <a:path extrusionOk="0" h="14712" w="20427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2214600" y="2492575"/>
              <a:ext cx="481025" cy="219775"/>
            </a:xfrm>
            <a:custGeom>
              <a:rect b="b" l="l" r="r" t="t"/>
              <a:pathLst>
                <a:path extrusionOk="0" h="8791" w="19241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2242700" y="2649250"/>
              <a:ext cx="149725" cy="210550"/>
            </a:xfrm>
            <a:custGeom>
              <a:rect b="b" l="l" r="r" t="t"/>
              <a:pathLst>
                <a:path extrusionOk="0" h="8422" w="5989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2549700" y="2631025"/>
              <a:ext cx="175575" cy="186250"/>
            </a:xfrm>
            <a:custGeom>
              <a:rect b="b" l="l" r="r" t="t"/>
              <a:pathLst>
                <a:path extrusionOk="0" h="7450" w="7023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3308850" y="2305025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3602925" y="2380275"/>
              <a:ext cx="180100" cy="76750"/>
            </a:xfrm>
            <a:custGeom>
              <a:rect b="b" l="l" r="r" t="t"/>
              <a:pathLst>
                <a:path extrusionOk="0" h="3070" w="7204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3425100" y="2432575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3460050" y="2451625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3489700" y="24972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3517800" y="2550425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3545925" y="26036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3574050" y="2656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2731325" y="3077850"/>
              <a:ext cx="57000" cy="49400"/>
            </a:xfrm>
            <a:custGeom>
              <a:rect b="b" l="l" r="r" t="t"/>
              <a:pathLst>
                <a:path extrusionOk="0" h="1976" w="228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2690275" y="3045925"/>
              <a:ext cx="75275" cy="80575"/>
            </a:xfrm>
            <a:custGeom>
              <a:rect b="b" l="l" r="r" t="t"/>
              <a:pathLst>
                <a:path extrusionOk="0" h="3223" w="3011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692575" y="3093050"/>
              <a:ext cx="48650" cy="24325"/>
            </a:xfrm>
            <a:custGeom>
              <a:rect b="b" l="l" r="r" t="t"/>
              <a:pathLst>
                <a:path extrusionOk="0" h="973" w="1946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2697875" y="3080125"/>
              <a:ext cx="48675" cy="25850"/>
            </a:xfrm>
            <a:custGeom>
              <a:rect b="b" l="l" r="r" t="t"/>
              <a:pathLst>
                <a:path extrusionOk="0" h="1034" w="1947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2704725" y="3064925"/>
              <a:ext cx="49425" cy="26625"/>
            </a:xfrm>
            <a:custGeom>
              <a:rect b="b" l="l" r="r" t="t"/>
              <a:pathLst>
                <a:path extrusionOk="0" h="1065" w="1977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2712325" y="3053525"/>
              <a:ext cx="48650" cy="24350"/>
            </a:xfrm>
            <a:custGeom>
              <a:rect b="b" l="l" r="r" t="t"/>
              <a:pathLst>
                <a:path extrusionOk="0" h="974" w="1946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3093025" y="2930425"/>
              <a:ext cx="47900" cy="57025"/>
            </a:xfrm>
            <a:custGeom>
              <a:rect b="b" l="l" r="r" t="t"/>
              <a:pathLst>
                <a:path extrusionOk="0" h="2281" w="1916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3091500" y="2890150"/>
              <a:ext cx="79075" cy="72975"/>
            </a:xfrm>
            <a:custGeom>
              <a:rect b="b" l="l" r="r" t="t"/>
              <a:pathLst>
                <a:path extrusionOk="0" h="2919" w="3163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3101400" y="2891675"/>
              <a:ext cx="21300" cy="50175"/>
            </a:xfrm>
            <a:custGeom>
              <a:rect b="b" l="l" r="r" t="t"/>
              <a:pathLst>
                <a:path extrusionOk="0" h="2007" w="852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3112025" y="2895475"/>
              <a:ext cx="23575" cy="50925"/>
            </a:xfrm>
            <a:custGeom>
              <a:rect b="b" l="l" r="r" t="t"/>
              <a:pathLst>
                <a:path extrusionOk="0" h="2037" w="943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3127225" y="2902300"/>
              <a:ext cx="23575" cy="50950"/>
            </a:xfrm>
            <a:custGeom>
              <a:rect b="b" l="l" r="r" t="t"/>
              <a:pathLst>
                <a:path extrusionOk="0" h="2038" w="943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3140900" y="2909150"/>
              <a:ext cx="22075" cy="50175"/>
            </a:xfrm>
            <a:custGeom>
              <a:rect b="b" l="l" r="r" t="t"/>
              <a:pathLst>
                <a:path extrusionOk="0" h="2007" w="883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2882550" y="2920550"/>
              <a:ext cx="56250" cy="66900"/>
            </a:xfrm>
            <a:custGeom>
              <a:rect b="b" l="l" r="r" t="t"/>
              <a:pathLst>
                <a:path extrusionOk="0" h="2676" w="225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2847575" y="2871925"/>
              <a:ext cx="93500" cy="85875"/>
            </a:xfrm>
            <a:custGeom>
              <a:rect b="b" l="l" r="r" t="t"/>
              <a:pathLst>
                <a:path extrusionOk="0" h="3435" w="374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847575" y="2871925"/>
              <a:ext cx="70700" cy="29925"/>
            </a:xfrm>
            <a:custGeom>
              <a:rect b="b" l="l" r="r" t="t"/>
              <a:pathLst>
                <a:path extrusionOk="0" h="1197" w="2828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874175" y="2899275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2887850" y="2893950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2900775" y="2887875"/>
              <a:ext cx="20550" cy="49425"/>
            </a:xfrm>
            <a:custGeom>
              <a:rect b="b" l="l" r="r" t="t"/>
              <a:pathLst>
                <a:path extrusionOk="0" h="1977" w="822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2909900" y="2879500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2859750" y="2900025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2709275" y="2944975"/>
              <a:ext cx="608700" cy="534775"/>
            </a:xfrm>
            <a:custGeom>
              <a:rect b="b" l="l" r="r" t="t"/>
              <a:pathLst>
                <a:path extrusionOk="0" h="21391" w="24348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2758675" y="2985600"/>
              <a:ext cx="508400" cy="449050"/>
            </a:xfrm>
            <a:custGeom>
              <a:rect b="b" l="l" r="r" t="t"/>
              <a:pathLst>
                <a:path extrusionOk="0" h="17962" w="20336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2786025" y="2984775"/>
              <a:ext cx="453700" cy="451750"/>
            </a:xfrm>
            <a:custGeom>
              <a:rect b="b" l="l" r="r" t="t"/>
              <a:pathLst>
                <a:path extrusionOk="0" h="18070" w="18148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153050" y="3113800"/>
              <a:ext cx="68425" cy="31700"/>
            </a:xfrm>
            <a:custGeom>
              <a:rect b="b" l="l" r="r" t="t"/>
              <a:pathLst>
                <a:path extrusionOk="0" h="1268" w="2737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158375" y="3263250"/>
              <a:ext cx="70700" cy="25775"/>
            </a:xfrm>
            <a:custGeom>
              <a:rect b="b" l="l" r="r" t="t"/>
              <a:pathLst>
                <a:path extrusionOk="0" h="1031" w="2828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079350" y="3349875"/>
              <a:ext cx="34225" cy="67700"/>
            </a:xfrm>
            <a:custGeom>
              <a:rect b="b" l="l" r="r" t="t"/>
              <a:pathLst>
                <a:path extrusionOk="0" h="2708" w="1369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2934975" y="3356725"/>
              <a:ext cx="27375" cy="69950"/>
            </a:xfrm>
            <a:custGeom>
              <a:rect b="b" l="l" r="r" t="t"/>
              <a:pathLst>
                <a:path extrusionOk="0" h="2798" w="1095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806550" y="3278450"/>
              <a:ext cx="67650" cy="33225"/>
            </a:xfrm>
            <a:custGeom>
              <a:rect b="b" l="l" r="r" t="t"/>
              <a:pathLst>
                <a:path extrusionOk="0" h="1329" w="2706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2795150" y="3136450"/>
              <a:ext cx="71450" cy="25000"/>
            </a:xfrm>
            <a:custGeom>
              <a:rect b="b" l="l" r="r" t="t"/>
              <a:pathLst>
                <a:path extrusionOk="0" h="1000" w="2858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2908375" y="3006300"/>
              <a:ext cx="34975" cy="66250"/>
            </a:xfrm>
            <a:custGeom>
              <a:rect b="b" l="l" r="r" t="t"/>
              <a:pathLst>
                <a:path extrusionOk="0" h="2650" w="1399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061125" y="2992700"/>
              <a:ext cx="25100" cy="70725"/>
            </a:xfrm>
            <a:custGeom>
              <a:rect b="b" l="l" r="r" t="t"/>
              <a:pathLst>
                <a:path extrusionOk="0" h="2829" w="1004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150775" y="3105525"/>
              <a:ext cx="66900" cy="34650"/>
            </a:xfrm>
            <a:custGeom>
              <a:rect b="b" l="l" r="r" t="t"/>
              <a:pathLst>
                <a:path extrusionOk="0" h="1386" w="2676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2741200" y="3020100"/>
              <a:ext cx="98050" cy="297125"/>
            </a:xfrm>
            <a:custGeom>
              <a:rect b="b" l="l" r="r" t="t"/>
              <a:pathLst>
                <a:path extrusionOk="0" h="11885" w="3922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55950" y="2978300"/>
              <a:ext cx="46375" cy="26625"/>
            </a:xfrm>
            <a:custGeom>
              <a:rect b="b" l="l" r="r" t="t"/>
              <a:pathLst>
                <a:path extrusionOk="0" h="1065" w="1855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899250" y="3041375"/>
              <a:ext cx="419075" cy="409675"/>
            </a:xfrm>
            <a:custGeom>
              <a:rect b="b" l="l" r="r" t="t"/>
              <a:pathLst>
                <a:path extrusionOk="0" h="16387" w="16763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3022350" y="3076325"/>
              <a:ext cx="44875" cy="169050"/>
            </a:xfrm>
            <a:custGeom>
              <a:rect b="b" l="l" r="r" t="t"/>
              <a:pathLst>
                <a:path extrusionOk="0" h="6762" w="1795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001850" y="3037575"/>
              <a:ext cx="36500" cy="179350"/>
            </a:xfrm>
            <a:custGeom>
              <a:rect b="b" l="l" r="r" t="t"/>
              <a:pathLst>
                <a:path extrusionOk="0" h="7174" w="146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3022350" y="3037575"/>
              <a:ext cx="16000" cy="162625"/>
            </a:xfrm>
            <a:custGeom>
              <a:rect b="b" l="l" r="r" t="t"/>
              <a:pathLst>
                <a:path extrusionOk="0" h="6505" w="64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2986650" y="3190225"/>
              <a:ext cx="63150" cy="52375"/>
            </a:xfrm>
            <a:custGeom>
              <a:rect b="b" l="l" r="r" t="t"/>
              <a:pathLst>
                <a:path extrusionOk="0" h="2095" w="2526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2980225" y="3188675"/>
              <a:ext cx="65725" cy="55650"/>
            </a:xfrm>
            <a:custGeom>
              <a:rect b="b" l="l" r="r" t="t"/>
              <a:pathLst>
                <a:path extrusionOk="0" h="2226" w="2629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2994250" y="3196900"/>
              <a:ext cx="47525" cy="39125"/>
            </a:xfrm>
            <a:custGeom>
              <a:rect b="b" l="l" r="r" t="t"/>
              <a:pathLst>
                <a:path extrusionOk="0" h="1565" w="1901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2200150" y="3571575"/>
              <a:ext cx="484075" cy="399450"/>
            </a:xfrm>
            <a:custGeom>
              <a:rect b="b" l="l" r="r" t="t"/>
              <a:pathLst>
                <a:path extrusionOk="0" h="15978" w="19363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2395450" y="3724500"/>
              <a:ext cx="115525" cy="121625"/>
            </a:xfrm>
            <a:custGeom>
              <a:rect b="b" l="l" r="r" t="t"/>
              <a:pathLst>
                <a:path extrusionOk="0" h="4865" w="4621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1582350" y="3302775"/>
              <a:ext cx="367075" cy="321450"/>
            </a:xfrm>
            <a:custGeom>
              <a:rect b="b" l="l" r="r" t="t"/>
              <a:pathLst>
                <a:path extrusionOk="0" h="12858" w="14683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1583875" y="3292125"/>
              <a:ext cx="368575" cy="322225"/>
            </a:xfrm>
            <a:custGeom>
              <a:rect b="b" l="l" r="r" t="t"/>
              <a:pathLst>
                <a:path extrusionOk="0" h="12889" w="14743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1599075" y="3311125"/>
              <a:ext cx="337425" cy="285750"/>
            </a:xfrm>
            <a:custGeom>
              <a:rect b="b" l="l" r="r" t="t"/>
              <a:pathLst>
                <a:path extrusionOk="0" h="11430" w="13497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1735850" y="3083150"/>
              <a:ext cx="499275" cy="411125"/>
            </a:xfrm>
            <a:custGeom>
              <a:rect b="b" l="l" r="r" t="t"/>
              <a:pathLst>
                <a:path extrusionOk="0" h="16445" w="19971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1734350" y="3082400"/>
              <a:ext cx="501550" cy="412650"/>
            </a:xfrm>
            <a:custGeom>
              <a:rect b="b" l="l" r="r" t="t"/>
              <a:pathLst>
                <a:path extrusionOk="0" h="16506" w="20062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1753350" y="3108250"/>
              <a:ext cx="463550" cy="360950"/>
            </a:xfrm>
            <a:custGeom>
              <a:rect b="b" l="l" r="r" t="t"/>
              <a:pathLst>
                <a:path extrusionOk="0" h="14438" w="18542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120350" y="3582675"/>
              <a:ext cx="34975" cy="19550"/>
            </a:xfrm>
            <a:custGeom>
              <a:rect b="b" l="l" r="r" t="t"/>
              <a:pathLst>
                <a:path extrusionOk="0" h="782" w="1399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3571750" y="3108175"/>
              <a:ext cx="769050" cy="548450"/>
            </a:xfrm>
            <a:custGeom>
              <a:rect b="b" l="l" r="r" t="t"/>
              <a:pathLst>
                <a:path extrusionOk="0" h="21938" w="30762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102200" y="3118875"/>
              <a:ext cx="243200" cy="257625"/>
            </a:xfrm>
            <a:custGeom>
              <a:rect b="b" l="l" r="r" t="t"/>
              <a:pathLst>
                <a:path extrusionOk="0" h="10305" w="9728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206300" y="3294400"/>
              <a:ext cx="396700" cy="294125"/>
            </a:xfrm>
            <a:custGeom>
              <a:rect b="b" l="l" r="r" t="t"/>
              <a:pathLst>
                <a:path extrusionOk="0" h="11765" w="15868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323325" y="3469225"/>
              <a:ext cx="25875" cy="24100"/>
            </a:xfrm>
            <a:custGeom>
              <a:rect b="b" l="l" r="r" t="t"/>
              <a:pathLst>
                <a:path extrusionOk="0" h="964" w="1035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324100" y="3420300"/>
              <a:ext cx="278900" cy="168225"/>
            </a:xfrm>
            <a:custGeom>
              <a:rect b="b" l="l" r="r" t="t"/>
              <a:pathLst>
                <a:path extrusionOk="0" h="6729" w="11156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1600" y="3430825"/>
              <a:ext cx="19775" cy="30025"/>
            </a:xfrm>
            <a:custGeom>
              <a:rect b="b" l="l" r="r" t="t"/>
              <a:pathLst>
                <a:path extrusionOk="0" h="1201" w="791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45000" y="3425800"/>
              <a:ext cx="11350" cy="30550"/>
            </a:xfrm>
            <a:custGeom>
              <a:rect b="b" l="l" r="r" t="t"/>
              <a:pathLst>
                <a:path extrusionOk="0" h="1222" w="454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482950" y="3421250"/>
              <a:ext cx="9875" cy="28425"/>
            </a:xfrm>
            <a:custGeom>
              <a:rect b="b" l="l" r="r" t="t"/>
              <a:pathLst>
                <a:path extrusionOk="0" h="1137" w="395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371200" y="3400250"/>
              <a:ext cx="28150" cy="18875"/>
            </a:xfrm>
            <a:custGeom>
              <a:rect b="b" l="l" r="r" t="t"/>
              <a:pathLst>
                <a:path extrusionOk="0" h="755" w="1126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332450" y="3367050"/>
              <a:ext cx="50950" cy="18575"/>
            </a:xfrm>
            <a:custGeom>
              <a:rect b="b" l="l" r="r" t="t"/>
              <a:pathLst>
                <a:path extrusionOk="0" h="743" w="2038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362075" y="3325950"/>
              <a:ext cx="25875" cy="49900"/>
            </a:xfrm>
            <a:custGeom>
              <a:rect b="b" l="l" r="r" t="t"/>
              <a:pathLst>
                <a:path extrusionOk="0" h="1996" w="1035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805075" y="2586200"/>
              <a:ext cx="528150" cy="772825"/>
            </a:xfrm>
            <a:custGeom>
              <a:rect b="b" l="l" r="r" t="t"/>
              <a:pathLst>
                <a:path extrusionOk="0" h="30913" w="21126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808125" y="2704725"/>
              <a:ext cx="25850" cy="104150"/>
            </a:xfrm>
            <a:custGeom>
              <a:rect b="b" l="l" r="r" t="t"/>
              <a:pathLst>
                <a:path extrusionOk="0" h="4166" w="1034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791400" y="2706250"/>
              <a:ext cx="21300" cy="103375"/>
            </a:xfrm>
            <a:custGeom>
              <a:rect b="b" l="l" r="r" t="t"/>
              <a:pathLst>
                <a:path extrusionOk="0" h="4135" w="852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3957025" y="2748800"/>
              <a:ext cx="726475" cy="988650"/>
            </a:xfrm>
            <a:custGeom>
              <a:rect b="b" l="l" r="r" t="t"/>
              <a:pathLst>
                <a:path extrusionOk="0" h="39546" w="29059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272375" y="2368675"/>
              <a:ext cx="2472725" cy="1291275"/>
            </a:xfrm>
            <a:custGeom>
              <a:rect b="b" l="l" r="r" t="t"/>
              <a:pathLst>
                <a:path extrusionOk="0" h="51651" w="98909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286050" y="2365825"/>
              <a:ext cx="2410425" cy="1295650"/>
            </a:xfrm>
            <a:custGeom>
              <a:rect b="b" l="l" r="r" t="t"/>
              <a:pathLst>
                <a:path extrusionOk="0" h="51826" w="96417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4468425" y="3510225"/>
              <a:ext cx="1002325" cy="632250"/>
            </a:xfrm>
            <a:custGeom>
              <a:rect b="b" l="l" r="r" t="t"/>
              <a:pathLst>
                <a:path extrusionOk="0" h="25290" w="40093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161450" y="2261975"/>
              <a:ext cx="1093500" cy="501300"/>
            </a:xfrm>
            <a:custGeom>
              <a:rect b="b" l="l" r="r" t="t"/>
              <a:pathLst>
                <a:path extrusionOk="0" h="20052" w="4374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34875" y="2353600"/>
              <a:ext cx="942300" cy="956800"/>
            </a:xfrm>
            <a:custGeom>
              <a:rect b="b" l="l" r="r" t="t"/>
              <a:pathLst>
                <a:path extrusionOk="0" h="38272" w="37692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230600" y="3438775"/>
              <a:ext cx="149700" cy="168750"/>
            </a:xfrm>
            <a:custGeom>
              <a:rect b="b" l="l" r="r" t="t"/>
              <a:pathLst>
                <a:path extrusionOk="0" h="6750" w="5988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4479075" y="2635575"/>
              <a:ext cx="2598100" cy="915700"/>
            </a:xfrm>
            <a:custGeom>
              <a:rect b="b" l="l" r="r" t="t"/>
              <a:pathLst>
                <a:path extrusionOk="0" h="36628" w="103924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314950" y="2553525"/>
              <a:ext cx="237125" cy="932400"/>
            </a:xfrm>
            <a:custGeom>
              <a:rect b="b" l="l" r="r" t="t"/>
              <a:pathLst>
                <a:path extrusionOk="0" h="37296" w="9485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4085450" y="2986750"/>
              <a:ext cx="1103375" cy="309200"/>
            </a:xfrm>
            <a:custGeom>
              <a:rect b="b" l="l" r="r" t="t"/>
              <a:pathLst>
                <a:path extrusionOk="0" h="12368" w="44135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5631825" y="2669775"/>
              <a:ext cx="483325" cy="449125"/>
            </a:xfrm>
            <a:custGeom>
              <a:rect b="b" l="l" r="r" t="t"/>
              <a:pathLst>
                <a:path extrusionOk="0" h="17965" w="19333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613600" y="2668275"/>
              <a:ext cx="501550" cy="452150"/>
            </a:xfrm>
            <a:custGeom>
              <a:rect b="b" l="l" r="r" t="t"/>
              <a:pathLst>
                <a:path extrusionOk="0" h="18086" w="20062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4295950" y="2225800"/>
              <a:ext cx="829825" cy="450450"/>
            </a:xfrm>
            <a:custGeom>
              <a:rect b="b" l="l" r="r" t="t"/>
              <a:pathLst>
                <a:path extrusionOk="0" h="18018" w="33193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5761775" y="3438025"/>
              <a:ext cx="217350" cy="244725"/>
            </a:xfrm>
            <a:custGeom>
              <a:rect b="b" l="l" r="r" t="t"/>
              <a:pathLst>
                <a:path extrusionOk="0" h="9789" w="8694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5831675" y="3629525"/>
              <a:ext cx="377700" cy="286500"/>
            </a:xfrm>
            <a:custGeom>
              <a:rect b="b" l="l" r="r" t="t"/>
              <a:pathLst>
                <a:path extrusionOk="0" h="11460" w="15108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5923625" y="3799650"/>
              <a:ext cx="26625" cy="23700"/>
            </a:xfrm>
            <a:custGeom>
              <a:rect b="b" l="l" r="r" t="t"/>
              <a:pathLst>
                <a:path extrusionOk="0" h="948" w="1065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907675" y="3802775"/>
              <a:ext cx="301700" cy="113250"/>
            </a:xfrm>
            <a:custGeom>
              <a:rect b="b" l="l" r="r" t="t"/>
              <a:pathLst>
                <a:path extrusionOk="0" h="4530" w="12068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007225" y="3779050"/>
              <a:ext cx="22825" cy="26800"/>
            </a:xfrm>
            <a:custGeom>
              <a:rect b="b" l="l" r="r" t="t"/>
              <a:pathLst>
                <a:path extrusionOk="0" h="1072" w="913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049775" y="3781175"/>
              <a:ext cx="16750" cy="29225"/>
            </a:xfrm>
            <a:custGeom>
              <a:rect b="b" l="l" r="r" t="t"/>
              <a:pathLst>
                <a:path extrusionOk="0" h="1169" w="67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090075" y="3783700"/>
              <a:ext cx="9125" cy="29050"/>
            </a:xfrm>
            <a:custGeom>
              <a:rect b="b" l="l" r="r" t="t"/>
              <a:pathLst>
                <a:path extrusionOk="0" h="1162" w="365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984425" y="3743700"/>
              <a:ext cx="31175" cy="14350"/>
            </a:xfrm>
            <a:custGeom>
              <a:rect b="b" l="l" r="r" t="t"/>
              <a:pathLst>
                <a:path extrusionOk="0" h="574" w="1247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954025" y="3702650"/>
              <a:ext cx="51700" cy="18075"/>
            </a:xfrm>
            <a:custGeom>
              <a:rect b="b" l="l" r="r" t="t"/>
              <a:pathLst>
                <a:path extrusionOk="0" h="723" w="2068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992025" y="3666475"/>
              <a:ext cx="22825" cy="51225"/>
            </a:xfrm>
            <a:custGeom>
              <a:rect b="b" l="l" r="r" t="t"/>
              <a:pathLst>
                <a:path extrusionOk="0" h="2049" w="913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928925" y="2323275"/>
              <a:ext cx="1057050" cy="1329825"/>
            </a:xfrm>
            <a:custGeom>
              <a:rect b="b" l="l" r="r" t="t"/>
              <a:pathLst>
                <a:path extrusionOk="0" h="53193" w="42282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565725" y="2947900"/>
              <a:ext cx="40300" cy="98050"/>
            </a:xfrm>
            <a:custGeom>
              <a:rect b="b" l="l" r="r" t="t"/>
              <a:pathLst>
                <a:path extrusionOk="0" h="3922" w="1612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5556600" y="2941825"/>
              <a:ext cx="15225" cy="104125"/>
            </a:xfrm>
            <a:custGeom>
              <a:rect b="b" l="l" r="r" t="t"/>
              <a:pathLst>
                <a:path extrusionOk="0" h="4165" w="609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020875" y="2460825"/>
              <a:ext cx="777400" cy="1183150"/>
            </a:xfrm>
            <a:custGeom>
              <a:rect b="b" l="l" r="r" t="t"/>
              <a:pathLst>
                <a:path extrusionOk="0" h="47326" w="31096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5240475" y="2411425"/>
              <a:ext cx="407325" cy="141350"/>
            </a:xfrm>
            <a:custGeom>
              <a:rect b="b" l="l" r="r" t="t"/>
              <a:pathLst>
                <a:path extrusionOk="0" h="5654" w="16293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716150" y="2391625"/>
              <a:ext cx="194575" cy="82125"/>
            </a:xfrm>
            <a:custGeom>
              <a:rect b="b" l="l" r="r" t="t"/>
              <a:pathLst>
                <a:path extrusionOk="0" h="3285" w="7783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5052025" y="1573250"/>
              <a:ext cx="905075" cy="883025"/>
            </a:xfrm>
            <a:custGeom>
              <a:rect b="b" l="l" r="r" t="t"/>
              <a:pathLst>
                <a:path extrusionOk="0" h="35321" w="36203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550525" y="1833900"/>
              <a:ext cx="135275" cy="310075"/>
            </a:xfrm>
            <a:custGeom>
              <a:rect b="b" l="l" r="r" t="t"/>
              <a:pathLst>
                <a:path extrusionOk="0" h="12403" w="5411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151575" y="1615825"/>
              <a:ext cx="660375" cy="894400"/>
            </a:xfrm>
            <a:custGeom>
              <a:rect b="b" l="l" r="r" t="t"/>
              <a:pathLst>
                <a:path extrusionOk="0" h="35776" w="26415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5191850" y="1706250"/>
              <a:ext cx="623900" cy="807775"/>
            </a:xfrm>
            <a:custGeom>
              <a:rect b="b" l="l" r="r" t="t"/>
              <a:pathLst>
                <a:path extrusionOk="0" h="32311" w="24956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211600" y="1617125"/>
              <a:ext cx="144425" cy="35200"/>
            </a:xfrm>
            <a:custGeom>
              <a:rect b="b" l="l" r="r" t="t"/>
              <a:pathLst>
                <a:path extrusionOk="0" h="1408" w="5777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764800" y="2203400"/>
              <a:ext cx="73750" cy="21275"/>
            </a:xfrm>
            <a:custGeom>
              <a:rect b="b" l="l" r="r" t="t"/>
              <a:pathLst>
                <a:path extrusionOk="0" h="851" w="295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126500" y="1893175"/>
              <a:ext cx="90450" cy="25850"/>
            </a:xfrm>
            <a:custGeom>
              <a:rect b="b" l="l" r="r" t="t"/>
              <a:pathLst>
                <a:path extrusionOk="0" h="1034" w="3618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110550" y="1975225"/>
              <a:ext cx="135275" cy="25125"/>
            </a:xfrm>
            <a:custGeom>
              <a:rect b="b" l="l" r="r" t="t"/>
              <a:pathLst>
                <a:path extrusionOk="0" h="1005" w="5411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197925" y="1856700"/>
              <a:ext cx="291075" cy="490150"/>
            </a:xfrm>
            <a:custGeom>
              <a:rect b="b" l="l" r="r" t="t"/>
              <a:pathLst>
                <a:path extrusionOk="0" h="19606" w="11643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245800" y="1912375"/>
              <a:ext cx="209750" cy="45725"/>
            </a:xfrm>
            <a:custGeom>
              <a:rect b="b" l="l" r="r" t="t"/>
              <a:pathLst>
                <a:path extrusionOk="0" h="1829" w="839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229075" y="1843025"/>
              <a:ext cx="199125" cy="50175"/>
            </a:xfrm>
            <a:custGeom>
              <a:rect b="b" l="l" r="r" t="t"/>
              <a:pathLst>
                <a:path extrusionOk="0" h="2007" w="7965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424375" y="1789825"/>
              <a:ext cx="214325" cy="130725"/>
            </a:xfrm>
            <a:custGeom>
              <a:rect b="b" l="l" r="r" t="t"/>
              <a:pathLst>
                <a:path extrusionOk="0" h="5229" w="8573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448700" y="1880625"/>
              <a:ext cx="178600" cy="85525"/>
            </a:xfrm>
            <a:custGeom>
              <a:rect b="b" l="l" r="r" t="t"/>
              <a:pathLst>
                <a:path extrusionOk="0" h="3421" w="7144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633350" y="1932400"/>
              <a:ext cx="139850" cy="28500"/>
            </a:xfrm>
            <a:custGeom>
              <a:rect b="b" l="l" r="r" t="t"/>
              <a:pathLst>
                <a:path extrusionOk="0" h="1140" w="5594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609800" y="1976000"/>
              <a:ext cx="177825" cy="54175"/>
            </a:xfrm>
            <a:custGeom>
              <a:rect b="b" l="l" r="r" t="t"/>
              <a:pathLst>
                <a:path extrusionOk="0" h="2167" w="7113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608275" y="1897725"/>
              <a:ext cx="47900" cy="242450"/>
            </a:xfrm>
            <a:custGeom>
              <a:rect b="b" l="l" r="r" t="t"/>
              <a:pathLst>
                <a:path extrusionOk="0" h="9698" w="1916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438050" y="1225225"/>
              <a:ext cx="66900" cy="145925"/>
            </a:xfrm>
            <a:custGeom>
              <a:rect b="b" l="l" r="r" t="t"/>
              <a:pathLst>
                <a:path extrusionOk="0" h="5837" w="2676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469225" y="1140325"/>
              <a:ext cx="338175" cy="290100"/>
            </a:xfrm>
            <a:custGeom>
              <a:rect b="b" l="l" r="r" t="t"/>
              <a:pathLst>
                <a:path extrusionOk="0" h="11604" w="13527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411450" y="1200550"/>
              <a:ext cx="390625" cy="523400"/>
            </a:xfrm>
            <a:custGeom>
              <a:rect b="b" l="l" r="r" t="t"/>
              <a:pathLst>
                <a:path extrusionOk="0" h="20936" w="15625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48250" y="1545150"/>
              <a:ext cx="82850" cy="78300"/>
            </a:xfrm>
            <a:custGeom>
              <a:rect b="b" l="l" r="r" t="t"/>
              <a:pathLst>
                <a:path extrusionOk="0" h="3132" w="3314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488200" y="1192750"/>
              <a:ext cx="129225" cy="204800"/>
            </a:xfrm>
            <a:custGeom>
              <a:rect b="b" l="l" r="r" t="t"/>
              <a:pathLst>
                <a:path extrusionOk="0" h="8192" w="5169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452300" y="1334000"/>
              <a:ext cx="73925" cy="81425"/>
            </a:xfrm>
            <a:custGeom>
              <a:rect b="b" l="l" r="r" t="t"/>
              <a:pathLst>
                <a:path extrusionOk="0" h="3257" w="2957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475300" y="1349850"/>
              <a:ext cx="28125" cy="44550"/>
            </a:xfrm>
            <a:custGeom>
              <a:rect b="b" l="l" r="r" t="t"/>
              <a:pathLst>
                <a:path extrusionOk="0" h="1782" w="1125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5552800" y="1171150"/>
              <a:ext cx="232550" cy="130525"/>
            </a:xfrm>
            <a:custGeom>
              <a:rect b="b" l="l" r="r" t="t"/>
              <a:pathLst>
                <a:path extrusionOk="0" h="5221" w="9302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5629550" y="1140875"/>
              <a:ext cx="142125" cy="158850"/>
            </a:xfrm>
            <a:custGeom>
              <a:rect b="b" l="l" r="r" t="t"/>
              <a:pathLst>
                <a:path extrusionOk="0" h="6354" w="5685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574850" y="1156075"/>
              <a:ext cx="178600" cy="144400"/>
            </a:xfrm>
            <a:custGeom>
              <a:rect b="b" l="l" r="r" t="t"/>
              <a:pathLst>
                <a:path extrusionOk="0" h="5776" w="7144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711625" y="1397350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5712375" y="1384650"/>
              <a:ext cx="45625" cy="20875"/>
            </a:xfrm>
            <a:custGeom>
              <a:rect b="b" l="l" r="r" t="t"/>
              <a:pathLst>
                <a:path extrusionOk="0" h="835" w="1825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5594600" y="1363625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95350" y="1346525"/>
              <a:ext cx="44875" cy="20875"/>
            </a:xfrm>
            <a:custGeom>
              <a:rect b="b" l="l" r="r" t="t"/>
              <a:pathLst>
                <a:path extrusionOk="0" h="835" w="1795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652350" y="1369600"/>
              <a:ext cx="34225" cy="108700"/>
            </a:xfrm>
            <a:custGeom>
              <a:rect b="b" l="l" r="r" t="t"/>
              <a:pathLst>
                <a:path extrusionOk="0" h="4348" w="1369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608275" y="1466125"/>
              <a:ext cx="33450" cy="46300"/>
            </a:xfrm>
            <a:custGeom>
              <a:rect b="b" l="l" r="r" t="t"/>
              <a:pathLst>
                <a:path extrusionOk="0" h="1852" w="1338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602200" y="1302050"/>
              <a:ext cx="57775" cy="20550"/>
            </a:xfrm>
            <a:custGeom>
              <a:rect b="b" l="l" r="r" t="t"/>
              <a:pathLst>
                <a:path extrusionOk="0" h="822" w="2311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724525" y="1348525"/>
              <a:ext cx="41825" cy="21600"/>
            </a:xfrm>
            <a:custGeom>
              <a:rect b="b" l="l" r="r" t="t"/>
              <a:pathLst>
                <a:path extrusionOk="0" h="864" w="1673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492000" y="2423575"/>
              <a:ext cx="83625" cy="79050"/>
            </a:xfrm>
            <a:custGeom>
              <a:rect b="b" l="l" r="r" t="t"/>
              <a:pathLst>
                <a:path extrusionOk="0" h="3162" w="3345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001875" y="2319850"/>
              <a:ext cx="494725" cy="160925"/>
            </a:xfrm>
            <a:custGeom>
              <a:rect b="b" l="l" r="r" t="t"/>
              <a:pathLst>
                <a:path extrusionOk="0" h="6437" w="19789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419050" y="2438775"/>
              <a:ext cx="101850" cy="80150"/>
            </a:xfrm>
            <a:custGeom>
              <a:rect b="b" l="l" r="r" t="t"/>
              <a:pathLst>
                <a:path extrusionOk="0" h="3206" w="4074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23625" y="2442250"/>
              <a:ext cx="96525" cy="75875"/>
            </a:xfrm>
            <a:custGeom>
              <a:rect b="b" l="l" r="r" t="t"/>
              <a:pathLst>
                <a:path extrusionOk="0" h="3035" w="3861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5433500" y="2456250"/>
              <a:ext cx="16750" cy="11425"/>
            </a:xfrm>
            <a:custGeom>
              <a:rect b="b" l="l" r="r" t="t"/>
              <a:pathLst>
                <a:path extrusionOk="0" h="457" w="67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5457050" y="2456250"/>
              <a:ext cx="14475" cy="12175"/>
            </a:xfrm>
            <a:custGeom>
              <a:rect b="b" l="l" r="r" t="t"/>
              <a:pathLst>
                <a:path extrusionOk="0" h="487" w="579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5458575" y="2481325"/>
              <a:ext cx="21300" cy="31950"/>
            </a:xfrm>
            <a:custGeom>
              <a:rect b="b" l="l" r="r" t="t"/>
              <a:pathLst>
                <a:path extrusionOk="0" h="1278" w="852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5494300" y="2460050"/>
              <a:ext cx="7625" cy="36500"/>
            </a:xfrm>
            <a:custGeom>
              <a:rect b="b" l="l" r="r" t="t"/>
              <a:pathLst>
                <a:path extrusionOk="0" h="1460" w="3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5448700" y="2457025"/>
              <a:ext cx="52450" cy="37250"/>
            </a:xfrm>
            <a:custGeom>
              <a:rect b="b" l="l" r="r" t="t"/>
              <a:pathLst>
                <a:path extrusionOk="0" h="1490" w="2098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5444125" y="2446375"/>
              <a:ext cx="25125" cy="45625"/>
            </a:xfrm>
            <a:custGeom>
              <a:rect b="b" l="l" r="r" t="t"/>
              <a:pathLst>
                <a:path extrusionOk="0" h="1825" w="1005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5466925" y="2474500"/>
              <a:ext cx="38025" cy="38775"/>
            </a:xfrm>
            <a:custGeom>
              <a:rect b="b" l="l" r="r" t="t"/>
              <a:pathLst>
                <a:path extrusionOk="0" h="1551" w="1521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933500" y="2416950"/>
              <a:ext cx="300925" cy="67450"/>
            </a:xfrm>
            <a:custGeom>
              <a:rect b="b" l="l" r="r" t="t"/>
              <a:pathLst>
                <a:path extrusionOk="0" h="2698" w="12037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289850" y="2289025"/>
              <a:ext cx="645950" cy="299550"/>
            </a:xfrm>
            <a:custGeom>
              <a:rect b="b" l="l" r="r" t="t"/>
              <a:pathLst>
                <a:path extrusionOk="0" h="11982" w="25838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71175" y="2231775"/>
              <a:ext cx="155800" cy="59600"/>
            </a:xfrm>
            <a:custGeom>
              <a:rect b="b" l="l" r="r" t="t"/>
              <a:pathLst>
                <a:path extrusionOk="0" h="2384" w="6232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520875" y="2324025"/>
              <a:ext cx="158075" cy="76025"/>
            </a:xfrm>
            <a:custGeom>
              <a:rect b="b" l="l" r="r" t="t"/>
              <a:pathLst>
                <a:path extrusionOk="0" h="3041" w="6323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672075" y="2375700"/>
              <a:ext cx="78300" cy="164925"/>
            </a:xfrm>
            <a:custGeom>
              <a:rect b="b" l="l" r="r" t="t"/>
              <a:pathLst>
                <a:path extrusionOk="0" h="6597" w="3132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836225" y="2393175"/>
              <a:ext cx="5350" cy="51700"/>
            </a:xfrm>
            <a:custGeom>
              <a:rect b="b" l="l" r="r" t="t"/>
              <a:pathLst>
                <a:path extrusionOk="0" h="2068" w="214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4805075" y="2453225"/>
              <a:ext cx="66125" cy="107150"/>
            </a:xfrm>
            <a:custGeom>
              <a:rect b="b" l="l" r="r" t="t"/>
              <a:pathLst>
                <a:path extrusionOk="0" h="4286" w="2645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924375" y="2370375"/>
              <a:ext cx="71450" cy="57025"/>
            </a:xfrm>
            <a:custGeom>
              <a:rect b="b" l="l" r="r" t="t"/>
              <a:pathLst>
                <a:path extrusionOk="0" h="2281" w="28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078625" y="2325550"/>
              <a:ext cx="12175" cy="91225"/>
            </a:xfrm>
            <a:custGeom>
              <a:rect b="b" l="l" r="r" t="t"/>
              <a:pathLst>
                <a:path extrusionOk="0" h="3649" w="487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192600" y="2351400"/>
              <a:ext cx="16000" cy="76750"/>
            </a:xfrm>
            <a:custGeom>
              <a:rect b="b" l="l" r="r" t="t"/>
              <a:pathLst>
                <a:path extrusionOk="0" h="3070" w="64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289125" y="2399250"/>
              <a:ext cx="6100" cy="30425"/>
            </a:xfrm>
            <a:custGeom>
              <a:rect b="b" l="l" r="r" t="t"/>
              <a:pathLst>
                <a:path extrusionOk="0" h="1217" w="244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22100" y="2430425"/>
              <a:ext cx="2300" cy="44100"/>
            </a:xfrm>
            <a:custGeom>
              <a:rect b="b" l="l" r="r" t="t"/>
              <a:pathLst>
                <a:path extrusionOk="0" h="1764" w="92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082425" y="2425100"/>
              <a:ext cx="367050" cy="140900"/>
            </a:xfrm>
            <a:custGeom>
              <a:rect b="b" l="l" r="r" t="t"/>
              <a:pathLst>
                <a:path extrusionOk="0" h="5636" w="14682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104475" y="2434975"/>
              <a:ext cx="18250" cy="63100"/>
            </a:xfrm>
            <a:custGeom>
              <a:rect b="b" l="l" r="r" t="t"/>
              <a:pathLst>
                <a:path extrusionOk="0" h="2524" w="73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083200" y="2476200"/>
              <a:ext cx="23575" cy="3625"/>
            </a:xfrm>
            <a:custGeom>
              <a:rect b="b" l="l" r="r" t="t"/>
              <a:pathLst>
                <a:path extrusionOk="0" h="145" w="943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090775" y="2446000"/>
              <a:ext cx="20550" cy="8000"/>
            </a:xfrm>
            <a:custGeom>
              <a:rect b="b" l="l" r="r" t="t"/>
              <a:pathLst>
                <a:path extrusionOk="0" h="320" w="822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105975" y="2427000"/>
              <a:ext cx="346550" cy="138475"/>
            </a:xfrm>
            <a:custGeom>
              <a:rect b="b" l="l" r="r" t="t"/>
              <a:pathLst>
                <a:path extrusionOk="0" h="5539" w="13862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143975" y="2441825"/>
              <a:ext cx="18275" cy="114000"/>
            </a:xfrm>
            <a:custGeom>
              <a:rect b="b" l="l" r="r" t="t"/>
              <a:pathLst>
                <a:path extrusionOk="0" h="4560" w="731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235925" y="2500325"/>
              <a:ext cx="13700" cy="53225"/>
            </a:xfrm>
            <a:custGeom>
              <a:rect b="b" l="l" r="r" t="t"/>
              <a:pathLst>
                <a:path extrusionOk="0" h="2129" w="548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223000" y="2467650"/>
              <a:ext cx="5350" cy="31175"/>
            </a:xfrm>
            <a:custGeom>
              <a:rect b="b" l="l" r="r" t="t"/>
              <a:pathLst>
                <a:path extrusionOk="0" h="1247" w="214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238200" y="2434975"/>
              <a:ext cx="7625" cy="28900"/>
            </a:xfrm>
            <a:custGeom>
              <a:rect b="b" l="l" r="r" t="t"/>
              <a:pathLst>
                <a:path extrusionOk="0" h="1156" w="305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302025" y="2428900"/>
              <a:ext cx="9150" cy="24350"/>
            </a:xfrm>
            <a:custGeom>
              <a:rect b="b" l="l" r="r" t="t"/>
              <a:pathLst>
                <a:path extrusionOk="0" h="974" w="366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337000" y="2448650"/>
              <a:ext cx="25100" cy="57775"/>
            </a:xfrm>
            <a:custGeom>
              <a:rect b="b" l="l" r="r" t="t"/>
              <a:pathLst>
                <a:path extrusionOk="0" h="2311" w="1004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5368900" y="2437250"/>
              <a:ext cx="6875" cy="8400"/>
            </a:xfrm>
            <a:custGeom>
              <a:rect b="b" l="l" r="r" t="t"/>
              <a:pathLst>
                <a:path extrusionOk="0" h="336" w="275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115900" y="2485775"/>
              <a:ext cx="335100" cy="53475"/>
            </a:xfrm>
            <a:custGeom>
              <a:rect b="b" l="l" r="r" t="t"/>
              <a:pathLst>
                <a:path extrusionOk="0" h="2139" w="13404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5111300" y="2463850"/>
              <a:ext cx="181650" cy="20550"/>
            </a:xfrm>
            <a:custGeom>
              <a:rect b="b" l="l" r="r" t="t"/>
              <a:pathLst>
                <a:path extrusionOk="0" h="822" w="7266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5124975" y="2434950"/>
              <a:ext cx="264475" cy="18300"/>
            </a:xfrm>
            <a:custGeom>
              <a:rect b="b" l="l" r="r" t="t"/>
              <a:pathLst>
                <a:path extrusionOk="0" h="732" w="10579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5213125" y="2446050"/>
              <a:ext cx="235600" cy="57350"/>
            </a:xfrm>
            <a:custGeom>
              <a:rect b="b" l="l" r="r" t="t"/>
              <a:pathLst>
                <a:path extrusionOk="0" h="2294" w="9424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5200200" y="2454550"/>
              <a:ext cx="117050" cy="14150"/>
            </a:xfrm>
            <a:custGeom>
              <a:rect b="b" l="l" r="r" t="t"/>
              <a:pathLst>
                <a:path extrusionOk="0" h="566" w="4682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320250" y="2254800"/>
              <a:ext cx="949900" cy="295700"/>
            </a:xfrm>
            <a:custGeom>
              <a:rect b="b" l="l" r="r" t="t"/>
              <a:pathLst>
                <a:path extrusionOk="0" h="11828" w="37996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508700" y="2228275"/>
              <a:ext cx="294875" cy="225725"/>
            </a:xfrm>
            <a:custGeom>
              <a:rect b="b" l="l" r="r" t="t"/>
              <a:pathLst>
                <a:path extrusionOk="0" h="9029" w="11795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934250" y="2330750"/>
              <a:ext cx="307025" cy="51825"/>
            </a:xfrm>
            <a:custGeom>
              <a:rect b="b" l="l" r="r" t="t"/>
              <a:pathLst>
                <a:path extrusionOk="0" h="2073" w="12281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004150" y="2327075"/>
              <a:ext cx="44100" cy="88925"/>
            </a:xfrm>
            <a:custGeom>
              <a:rect b="b" l="l" r="r" t="t"/>
              <a:pathLst>
                <a:path extrusionOk="0" h="3557" w="17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135625" y="2327075"/>
              <a:ext cx="14450" cy="93500"/>
            </a:xfrm>
            <a:custGeom>
              <a:rect b="b" l="l" r="r" t="t"/>
              <a:pathLst>
                <a:path extrusionOk="0" h="3740" w="578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7375" y="2425850"/>
              <a:ext cx="63100" cy="62350"/>
            </a:xfrm>
            <a:custGeom>
              <a:rect b="b" l="l" r="r" t="t"/>
              <a:pathLst>
                <a:path extrusionOk="0" h="2494" w="2524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779225" y="2391675"/>
              <a:ext cx="8400" cy="67650"/>
            </a:xfrm>
            <a:custGeom>
              <a:rect b="b" l="l" r="r" t="t"/>
              <a:pathLst>
                <a:path extrusionOk="0" h="2706" w="336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760225" y="2486650"/>
              <a:ext cx="22825" cy="95775"/>
            </a:xfrm>
            <a:custGeom>
              <a:rect b="b" l="l" r="r" t="t"/>
              <a:pathLst>
                <a:path extrusionOk="0" h="3831" w="913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893975" y="2384075"/>
              <a:ext cx="6100" cy="14450"/>
            </a:xfrm>
            <a:custGeom>
              <a:rect b="b" l="l" r="r" t="t"/>
              <a:pathLst>
                <a:path extrusionOk="0" h="578" w="244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577850" y="2348350"/>
              <a:ext cx="131500" cy="118575"/>
            </a:xfrm>
            <a:custGeom>
              <a:rect b="b" l="l" r="r" t="t"/>
              <a:pathLst>
                <a:path extrusionOk="0" h="4743" w="526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455525" y="2253375"/>
              <a:ext cx="139825" cy="64600"/>
            </a:xfrm>
            <a:custGeom>
              <a:rect b="b" l="l" r="r" t="t"/>
              <a:pathLst>
                <a:path extrusionOk="0" h="2584" w="5593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367400" y="2420550"/>
              <a:ext cx="3050" cy="11400"/>
            </a:xfrm>
            <a:custGeom>
              <a:rect b="b" l="l" r="r" t="t"/>
              <a:pathLst>
                <a:path extrusionOk="0" h="456" w="122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741250" y="2416750"/>
              <a:ext cx="252325" cy="222050"/>
            </a:xfrm>
            <a:custGeom>
              <a:rect b="b" l="l" r="r" t="t"/>
              <a:pathLst>
                <a:path extrusionOk="0" h="8882" w="10093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896275" y="2505650"/>
              <a:ext cx="50925" cy="120075"/>
            </a:xfrm>
            <a:custGeom>
              <a:rect b="b" l="l" r="r" t="t"/>
              <a:pathLst>
                <a:path extrusionOk="0" h="4803" w="2037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920600" y="2494450"/>
              <a:ext cx="53200" cy="115325"/>
            </a:xfrm>
            <a:custGeom>
              <a:rect b="b" l="l" r="r" t="t"/>
              <a:pathLst>
                <a:path extrusionOk="0" h="4613" w="2128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871200" y="2530725"/>
              <a:ext cx="58525" cy="101100"/>
            </a:xfrm>
            <a:custGeom>
              <a:rect b="b" l="l" r="r" t="t"/>
              <a:pathLst>
                <a:path extrusionOk="0" h="4044" w="2341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874225" y="2439900"/>
              <a:ext cx="72225" cy="41600"/>
            </a:xfrm>
            <a:custGeom>
              <a:rect b="b" l="l" r="r" t="t"/>
              <a:pathLst>
                <a:path extrusionOk="0" h="1664" w="2889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29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333" name="Google Shape;333;p29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9"/>
          <p:cNvSpPr txBox="1"/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" name="Google Shape;337;p29"/>
          <p:cNvSpPr txBox="1"/>
          <p:nvPr>
            <p:ph idx="1" type="subTitle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" name="Google Shape;338;p29"/>
          <p:cNvSpPr txBox="1"/>
          <p:nvPr>
            <p:ph idx="2" type="subTitle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9" name="Google Shape;339;p29"/>
          <p:cNvSpPr txBox="1"/>
          <p:nvPr>
            <p:ph idx="3" type="subTitle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0" name="Google Shape;340;p29"/>
          <p:cNvSpPr txBox="1"/>
          <p:nvPr>
            <p:ph idx="4" type="subTitle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"/>
          <p:cNvSpPr/>
          <p:nvPr/>
        </p:nvSpPr>
        <p:spPr>
          <a:xfrm flipH="1" rot="8087307">
            <a:off x="5106452" y="-301900"/>
            <a:ext cx="5990388" cy="5820772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0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1"/>
          <p:cNvGrpSpPr/>
          <p:nvPr/>
        </p:nvGrpSpPr>
        <p:grpSpPr>
          <a:xfrm rot="-6901726">
            <a:off x="-2291180" y="-2519760"/>
            <a:ext cx="10469719" cy="10386339"/>
            <a:chOff x="1145993" y="462919"/>
            <a:chExt cx="5057613" cy="4963944"/>
          </a:xfrm>
        </p:grpSpPr>
        <p:sp>
          <p:nvSpPr>
            <p:cNvPr id="347" name="Google Shape;347;p31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31"/>
          <p:cNvSpPr txBox="1"/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31"/>
          <p:cNvSpPr txBox="1"/>
          <p:nvPr>
            <p:ph idx="1" type="subTitle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32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354" name="Google Shape;354;p32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32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361" name="Google Shape;361;p3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33"/>
          <p:cNvSpPr txBox="1"/>
          <p:nvPr>
            <p:ph hasCustomPrompt="1"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5" name="Google Shape;365;p33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">
  <p:cSld name="CUSTOM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/>
          <p:nvPr/>
        </p:nvSpPr>
        <p:spPr>
          <a:xfrm rot="277699">
            <a:off x="611389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5"/>
          <p:cNvSpPr txBox="1"/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bg>
      <p:bgPr>
        <a:solidFill>
          <a:schemeClr val="accent3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6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372" name="Google Shape;372;p3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">
    <p:bg>
      <p:bgPr>
        <a:solidFill>
          <a:schemeClr val="accent3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7"/>
          <p:cNvGrpSpPr/>
          <p:nvPr/>
        </p:nvGrpSpPr>
        <p:grpSpPr>
          <a:xfrm flipH="1" rot="-2808582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378" name="Google Shape;378;p3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2" name="Google Shape;382;p37"/>
          <p:cNvSpPr txBox="1"/>
          <p:nvPr>
            <p:ph idx="1" type="subTitle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" name="Google Shape;383;p37"/>
          <p:cNvSpPr txBox="1"/>
          <p:nvPr>
            <p:ph idx="2" type="subTitle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4" name="Google Shape;384;p37"/>
          <p:cNvSpPr txBox="1"/>
          <p:nvPr>
            <p:ph idx="3" type="subTitle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5" name="Google Shape;385;p37"/>
          <p:cNvSpPr txBox="1"/>
          <p:nvPr>
            <p:ph idx="4" type="subTitle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6" name="Google Shape;386;p37"/>
          <p:cNvSpPr txBox="1"/>
          <p:nvPr>
            <p:ph idx="5" type="subTitle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7" name="Google Shape;387;p37"/>
          <p:cNvSpPr txBox="1"/>
          <p:nvPr>
            <p:ph idx="6" type="subTitle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0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17" name="Google Shape;17;p20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0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20"/>
          <p:cNvSpPr txBox="1"/>
          <p:nvPr>
            <p:ph idx="2" type="subTitle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20"/>
          <p:cNvSpPr txBox="1"/>
          <p:nvPr>
            <p:ph idx="3" type="subTitle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20"/>
          <p:cNvSpPr txBox="1"/>
          <p:nvPr>
            <p:ph idx="4" type="subTitle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">
  <p:cSld name="CUSTOM_3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8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390" name="Google Shape;390;p38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4" name="Google Shape;394;p38"/>
          <p:cNvSpPr txBox="1"/>
          <p:nvPr>
            <p:ph idx="1" type="subTitle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5" name="Google Shape;395;p38"/>
          <p:cNvSpPr txBox="1"/>
          <p:nvPr>
            <p:ph idx="2" type="subTitle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6" name="Google Shape;396;p38"/>
          <p:cNvSpPr txBox="1"/>
          <p:nvPr>
            <p:ph idx="3" type="subTitle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7" name="Google Shape;397;p38"/>
          <p:cNvSpPr txBox="1"/>
          <p:nvPr>
            <p:ph idx="4" type="subTitle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8" name="Google Shape;398;p38"/>
          <p:cNvSpPr txBox="1"/>
          <p:nvPr>
            <p:ph idx="5" type="subTitle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9" name="Google Shape;399;p38"/>
          <p:cNvSpPr txBox="1"/>
          <p:nvPr>
            <p:ph idx="6" type="subTitle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38"/>
          <p:cNvSpPr txBox="1"/>
          <p:nvPr>
            <p:ph idx="7" type="subTitle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38"/>
          <p:cNvSpPr txBox="1"/>
          <p:nvPr>
            <p:ph idx="8" type="subTitle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bg>
      <p:bgPr>
        <a:solidFill>
          <a:schemeClr val="lt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/>
          <p:nvPr/>
        </p:nvSpPr>
        <p:spPr>
          <a:xfrm rot="2700000">
            <a:off x="310820" y="-1989511"/>
            <a:ext cx="9163700" cy="8686395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7" name="Google Shape;407;p40"/>
          <p:cNvSpPr txBox="1"/>
          <p:nvPr>
            <p:ph idx="1" type="subTitle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40"/>
          <p:cNvSpPr txBox="1"/>
          <p:nvPr>
            <p:ph idx="2" type="subTitle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9" name="Google Shape;409;p40"/>
          <p:cNvSpPr txBox="1"/>
          <p:nvPr>
            <p:ph idx="3" type="subTitle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0" name="Google Shape;410;p40"/>
          <p:cNvSpPr txBox="1"/>
          <p:nvPr>
            <p:ph idx="4" type="subTitle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1" name="Google Shape;411;p40"/>
          <p:cNvSpPr txBox="1"/>
          <p:nvPr>
            <p:ph idx="5" type="subTitle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40"/>
          <p:cNvSpPr txBox="1"/>
          <p:nvPr>
            <p:ph idx="6" type="subTitle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deas">
  <p:cSld name="CUSTOM_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/>
          <p:nvPr/>
        </p:nvSpPr>
        <p:spPr>
          <a:xfrm rot="277656">
            <a:off x="269403" y="-2543413"/>
            <a:ext cx="10832132" cy="10325869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1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6" name="Google Shape;416;p41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" name="Google Shape;417;p41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8" name="Google Shape;418;p41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9" name="Google Shape;419;p41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0" name="Google Shape;420;p41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1" name="Google Shape;421;p41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2" name="Google Shape;422;p41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3" name="Google Shape;423;p41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bg>
      <p:bgPr>
        <a:solidFill>
          <a:schemeClr val="accent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42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426" name="Google Shape;426;p42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32" name="Google Shape;432;p43"/>
          <p:cNvSpPr txBox="1"/>
          <p:nvPr>
            <p:ph idx="1" type="subTitle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3" name="Google Shape;433;p43"/>
          <p:cNvSpPr txBox="1"/>
          <p:nvPr>
            <p:ph idx="2" type="subTitle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4" name="Google Shape;434;p43"/>
          <p:cNvSpPr txBox="1"/>
          <p:nvPr>
            <p:ph idx="3" type="subTitle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5" name="Google Shape;435;p43"/>
          <p:cNvSpPr txBox="1"/>
          <p:nvPr>
            <p:ph idx="4" type="subTitle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6" name="Google Shape;436;p43"/>
          <p:cNvSpPr txBox="1"/>
          <p:nvPr>
            <p:ph idx="5" type="subTitle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7" name="Google Shape;437;p43"/>
          <p:cNvSpPr txBox="1"/>
          <p:nvPr>
            <p:ph idx="6" type="subTitle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8" name="Google Shape;438;p43"/>
          <p:cNvSpPr txBox="1"/>
          <p:nvPr>
            <p:ph idx="7" type="subTitle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9" name="Google Shape;439;p43"/>
          <p:cNvSpPr txBox="1"/>
          <p:nvPr>
            <p:ph idx="8" type="subTitle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0" name="Google Shape;440;p43"/>
          <p:cNvSpPr txBox="1"/>
          <p:nvPr>
            <p:ph idx="9" type="subTitle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bg>
      <p:bgPr>
        <a:solidFill>
          <a:schemeClr val="accent3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4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443" name="Google Shape;443;p4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" name="Google Shape;4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solidFill>
          <a:schemeClr val="accent3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4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449" name="Google Shape;449;p4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4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3" name="Google Shape;453;p45"/>
          <p:cNvSpPr txBox="1"/>
          <p:nvPr>
            <p:ph idx="1" type="subTitle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4" name="Google Shape;454;p45"/>
          <p:cNvSpPr txBox="1"/>
          <p:nvPr>
            <p:ph idx="2" type="subTitle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5" name="Google Shape;455;p45"/>
          <p:cNvSpPr txBox="1"/>
          <p:nvPr>
            <p:ph idx="3" type="subTitle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6" name="Google Shape;456;p45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7" name="Google Shape;457;p45"/>
          <p:cNvSpPr txBox="1"/>
          <p:nvPr>
            <p:ph idx="5" type="subTitle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8" name="Google Shape;458;p45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9" name="Google Shape;459;p45"/>
          <p:cNvSpPr txBox="1"/>
          <p:nvPr>
            <p:ph idx="7" type="subTitle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0" name="Google Shape;460;p45"/>
          <p:cNvSpPr txBox="1"/>
          <p:nvPr>
            <p:ph idx="8" type="subTitle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 2">
  <p:cSld name="CUSTOM_14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46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463" name="Google Shape;463;p4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46"/>
          <p:cNvSpPr txBox="1"/>
          <p:nvPr>
            <p:ph idx="1" type="subTitle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7" name="Google Shape;467;p46"/>
          <p:cNvSpPr txBox="1"/>
          <p:nvPr>
            <p:ph idx="2" type="subTitle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8" name="Google Shape;468;p46"/>
          <p:cNvSpPr txBox="1"/>
          <p:nvPr>
            <p:ph idx="3" type="subTitle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9" name="Google Shape;469;p46"/>
          <p:cNvSpPr txBox="1"/>
          <p:nvPr>
            <p:ph idx="4" type="subTitle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0" name="Google Shape;470;p46"/>
          <p:cNvSpPr txBox="1"/>
          <p:nvPr>
            <p:ph idx="5" type="subTitle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1" name="Google Shape;471;p46"/>
          <p:cNvSpPr txBox="1"/>
          <p:nvPr>
            <p:ph idx="6" type="subTitle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2" name="Google Shape;472;p46"/>
          <p:cNvSpPr txBox="1"/>
          <p:nvPr>
            <p:ph idx="7" type="subTitle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3" name="Google Shape;473;p46"/>
          <p:cNvSpPr txBox="1"/>
          <p:nvPr>
            <p:ph idx="8" type="subTitle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4" name="Google Shape;4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6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47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78" name="Google Shape;478;p47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7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7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7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7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7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21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21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21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21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21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21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21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21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21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21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21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21"/>
          <p:cNvSpPr txBox="1"/>
          <p:nvPr>
            <p:ph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21"/>
          <p:cNvSpPr txBox="1"/>
          <p:nvPr>
            <p:ph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21"/>
          <p:cNvSpPr txBox="1"/>
          <p:nvPr>
            <p:ph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21"/>
          <p:cNvSpPr txBox="1"/>
          <p:nvPr>
            <p:ph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21"/>
          <p:cNvSpPr txBox="1"/>
          <p:nvPr>
            <p:ph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21"/>
          <p:cNvSpPr txBox="1"/>
          <p:nvPr>
            <p:ph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7">
    <p:bg>
      <p:bgPr>
        <a:solidFill>
          <a:schemeClr val="accent3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48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86" name="Google Shape;486;p48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48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0" name="Google Shape;490;p48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8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/>
          <p:nvPr/>
        </p:nvSpPr>
        <p:spPr>
          <a:xfrm rot="277656">
            <a:off x="3987667" y="-25596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9"/>
          <p:cNvSpPr txBox="1"/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4" name="Google Shape;494;p49"/>
          <p:cNvSpPr txBox="1"/>
          <p:nvPr>
            <p:ph idx="1" type="subTitle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95" name="Google Shape;495;p4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9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9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/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9" name="Google Shape;499;p50"/>
          <p:cNvSpPr txBox="1"/>
          <p:nvPr>
            <p:ph idx="1" type="subTitle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1">
    <p:bg>
      <p:bgPr>
        <a:solidFill>
          <a:schemeClr val="accent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51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5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51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/>
          <p:nvPr/>
        </p:nvSpPr>
        <p:spPr>
          <a:xfrm rot="277699">
            <a:off x="732714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2"/>
          <p:cNvSpPr txBox="1"/>
          <p:nvPr>
            <p:ph type="title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09" name="Google Shape;50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52"/>
          <p:cNvSpPr txBox="1"/>
          <p:nvPr>
            <p:ph idx="1" type="subTitle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1" name="Google Shape;511;p52"/>
          <p:cNvSpPr txBox="1"/>
          <p:nvPr>
            <p:ph idx="2" type="subTitle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2" name="Google Shape;512;p52"/>
          <p:cNvSpPr txBox="1"/>
          <p:nvPr>
            <p:ph idx="3" type="subTitle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3" name="Google Shape;513;p52"/>
          <p:cNvSpPr txBox="1"/>
          <p:nvPr>
            <p:ph idx="4"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4" name="Google Shape;514;p52"/>
          <p:cNvSpPr txBox="1"/>
          <p:nvPr>
            <p:ph idx="5" type="title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5" name="Google Shape;515;p52"/>
          <p:cNvSpPr txBox="1"/>
          <p:nvPr>
            <p:ph idx="6" type="title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3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"/>
          <p:cNvSpPr/>
          <p:nvPr/>
        </p:nvSpPr>
        <p:spPr>
          <a:xfrm rot="277656">
            <a:off x="4631142" y="-45752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3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3"/>
          <p:cNvSpPr txBox="1"/>
          <p:nvPr>
            <p:ph idx="1" type="subTitle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 2">
  <p:cSld name="CUSTOM_2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"/>
          <p:cNvSpPr/>
          <p:nvPr/>
        </p:nvSpPr>
        <p:spPr>
          <a:xfrm flipH="1" rot="-277656">
            <a:off x="-6329208" y="-4642393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4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54"/>
          <p:cNvSpPr txBox="1"/>
          <p:nvPr>
            <p:ph idx="1" type="subTitle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accent3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2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" name="Google Shape;47;p22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2"/>
            <p:cNvSpPr/>
            <p:nvPr/>
          </p:nvSpPr>
          <p:spPr>
            <a:xfrm>
              <a:off x="4837429" y="1652159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2"/>
            <p:cNvSpPr/>
            <p:nvPr/>
          </p:nvSpPr>
          <p:spPr>
            <a:xfrm>
              <a:off x="4758372" y="1512749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2"/>
          <p:cNvSpPr txBox="1"/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22"/>
          <p:cNvSpPr txBox="1"/>
          <p:nvPr>
            <p:ph idx="1" type="subTitle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22"/>
          <p:cNvSpPr txBox="1"/>
          <p:nvPr>
            <p:ph idx="2" type="title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  <p:sp>
        <p:nvSpPr>
          <p:cNvPr id="55" name="Google Shape;55;p23"/>
          <p:cNvSpPr txBox="1"/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3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3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24"/>
          <p:cNvSpPr txBox="1"/>
          <p:nvPr>
            <p:ph idx="1" type="subTitle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" type="subTitle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25"/>
          <p:cNvSpPr txBox="1"/>
          <p:nvPr>
            <p:ph idx="2" type="subTitle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25"/>
          <p:cNvSpPr txBox="1"/>
          <p:nvPr>
            <p:ph idx="3" type="subTitle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25"/>
          <p:cNvSpPr txBox="1"/>
          <p:nvPr>
            <p:ph idx="4" type="subTitle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subTitle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26"/>
          <p:cNvSpPr txBox="1"/>
          <p:nvPr>
            <p:ph idx="2" type="subTitle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26"/>
          <p:cNvSpPr txBox="1"/>
          <p:nvPr>
            <p:ph idx="3" type="subTitle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26"/>
          <p:cNvSpPr txBox="1"/>
          <p:nvPr>
            <p:ph idx="4" type="subTitle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26"/>
          <p:cNvSpPr txBox="1"/>
          <p:nvPr>
            <p:ph idx="5" type="subTitle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26"/>
          <p:cNvSpPr txBox="1"/>
          <p:nvPr>
            <p:ph idx="6" type="subTitle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idx="1" type="subTitle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27"/>
          <p:cNvSpPr txBox="1"/>
          <p:nvPr>
            <p:ph idx="2" type="subTitle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27"/>
          <p:cNvSpPr txBox="1"/>
          <p:nvPr>
            <p:ph idx="3" type="subTitle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4" type="subTitle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27"/>
          <p:cNvSpPr txBox="1"/>
          <p:nvPr>
            <p:ph idx="5" type="subTitle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27"/>
          <p:cNvSpPr txBox="1"/>
          <p:nvPr>
            <p:ph idx="6" type="subTitle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27"/>
          <p:cNvSpPr txBox="1"/>
          <p:nvPr>
            <p:ph idx="7" type="subTitle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27"/>
          <p:cNvSpPr txBox="1"/>
          <p:nvPr>
            <p:ph idx="8" type="subTitle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27"/>
          <p:cNvSpPr txBox="1"/>
          <p:nvPr>
            <p:ph idx="9" type="subTitle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27"/>
          <p:cNvSpPr txBox="1"/>
          <p:nvPr>
            <p:ph idx="13" type="subTitle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27"/>
          <p:cNvSpPr txBox="1"/>
          <p:nvPr>
            <p:ph idx="14" type="subTitle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27"/>
          <p:cNvSpPr txBox="1"/>
          <p:nvPr>
            <p:ph idx="15" type="subTitle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27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b="0" i="0" sz="2800" u="none" cap="none" strike="noStrik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b="0" i="0" sz="2800" u="none" cap="none" strike="noStrik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b="0" i="0" sz="2800" u="none" cap="none" strike="noStrik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b="0" i="0" sz="2800" u="none" cap="none" strike="noStrik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b="0" i="0" sz="2800" u="none" cap="none" strike="noStrik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b="0" i="0" sz="2800" u="none" cap="none" strike="noStrik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b="0" i="0" sz="2800" u="none" cap="none" strike="noStrik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b="0" i="0" sz="2800" u="none" cap="none" strike="noStrik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b="0" i="0" sz="2800" u="none" cap="none" strike="noStrik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b="0" i="0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Relationship Id="rId10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"/>
          <p:cNvSpPr txBox="1"/>
          <p:nvPr>
            <p:ph type="ctrTitle"/>
          </p:nvPr>
        </p:nvSpPr>
        <p:spPr>
          <a:xfrm>
            <a:off x="124500" y="924600"/>
            <a:ext cx="50415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Xây dựng website bán đồ điện tử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530" name="Google Shape;530;p1"/>
          <p:cNvSpPr/>
          <p:nvPr/>
        </p:nvSpPr>
        <p:spPr>
          <a:xfrm>
            <a:off x="8744835" y="1740294"/>
            <a:ext cx="125548" cy="125309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531;p1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32" name="Google Shape;532;p1"/>
            <p:cNvSpPr/>
            <p:nvPr/>
          </p:nvSpPr>
          <p:spPr>
            <a:xfrm>
              <a:off x="2808825" y="1520075"/>
              <a:ext cx="3212100" cy="2152025"/>
            </a:xfrm>
            <a:custGeom>
              <a:rect b="b" l="l" r="r" t="t"/>
              <a:pathLst>
                <a:path extrusionOk="0" h="86081" w="128484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2808825" y="1520075"/>
              <a:ext cx="3212100" cy="215075"/>
            </a:xfrm>
            <a:custGeom>
              <a:rect b="b" l="l" r="r" t="t"/>
              <a:pathLst>
                <a:path extrusionOk="0" h="8603" w="128484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2886350" y="1603625"/>
              <a:ext cx="62625" cy="51950"/>
            </a:xfrm>
            <a:custGeom>
              <a:rect b="b" l="l" r="r" t="t"/>
              <a:pathLst>
                <a:path extrusionOk="0" h="2078" w="2505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29706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30542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6158425" y="1466875"/>
              <a:ext cx="351875" cy="369325"/>
            </a:xfrm>
            <a:custGeom>
              <a:rect b="b" l="l" r="r" t="t"/>
              <a:pathLst>
                <a:path extrusionOk="0" h="14773" w="14075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911375" y="4541400"/>
              <a:ext cx="5837525" cy="5325"/>
            </a:xfrm>
            <a:custGeom>
              <a:rect b="b" l="l" r="r" t="t"/>
              <a:pathLst>
                <a:path extrusionOk="0" h="213" w="233501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2101375" y="1686475"/>
              <a:ext cx="3435500" cy="2856450"/>
            </a:xfrm>
            <a:custGeom>
              <a:rect b="b" l="l" r="r" t="t"/>
              <a:pathLst>
                <a:path extrusionOk="0" h="114258" w="13742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3734975" y="3912725"/>
              <a:ext cx="161625" cy="121325"/>
            </a:xfrm>
            <a:custGeom>
              <a:rect b="b" l="l" r="r" t="t"/>
              <a:pathLst>
                <a:path extrusionOk="0" h="4853" w="6465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2174325" y="1823275"/>
              <a:ext cx="3282750" cy="1947600"/>
            </a:xfrm>
            <a:custGeom>
              <a:rect b="b" l="l" r="r" t="t"/>
              <a:pathLst>
                <a:path extrusionOk="0" h="77904" w="13131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2172057" y="1966892"/>
              <a:ext cx="3282868" cy="1804775"/>
            </a:xfrm>
            <a:custGeom>
              <a:rect b="b" l="l" r="r" t="t"/>
              <a:pathLst>
                <a:path extrusionOk="0" h="72191" w="131341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2382525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2223700" y="1872650"/>
              <a:ext cx="60825" cy="52275"/>
            </a:xfrm>
            <a:custGeom>
              <a:rect b="b" l="l" r="r" t="t"/>
              <a:pathLst>
                <a:path extrusionOk="0" h="2091" w="2433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2299700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3431175" y="2621900"/>
              <a:ext cx="255350" cy="32700"/>
            </a:xfrm>
            <a:custGeom>
              <a:rect b="b" l="l" r="r" t="t"/>
              <a:pathLst>
                <a:path extrusionOk="0" h="1308" w="10214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3431175" y="2726025"/>
              <a:ext cx="1205975" cy="543325"/>
            </a:xfrm>
            <a:custGeom>
              <a:rect b="b" l="l" r="r" t="t"/>
              <a:pathLst>
                <a:path extrusionOk="0" h="21733" w="48239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3474500" y="2879500"/>
              <a:ext cx="1104900" cy="343500"/>
            </a:xfrm>
            <a:custGeom>
              <a:rect b="b" l="l" r="r" t="t"/>
              <a:pathLst>
                <a:path extrusionOk="0" h="13740" w="44196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4034525" y="2889400"/>
              <a:ext cx="94250" cy="80550"/>
            </a:xfrm>
            <a:custGeom>
              <a:rect b="b" l="l" r="r" t="t"/>
              <a:pathLst>
                <a:path extrusionOk="0" h="3222" w="377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3473725" y="2767050"/>
              <a:ext cx="1109475" cy="458225"/>
            </a:xfrm>
            <a:custGeom>
              <a:rect b="b" l="l" r="r" t="t"/>
              <a:pathLst>
                <a:path extrusionOk="0" h="18329" w="44379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3438775" y="3386350"/>
              <a:ext cx="110975" cy="95075"/>
            </a:xfrm>
            <a:custGeom>
              <a:rect b="b" l="l" r="r" t="t"/>
              <a:pathLst>
                <a:path extrusionOk="0" h="3803" w="4439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3588475" y="34061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3588475" y="3440300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3588475" y="3479825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3453975" y="3567975"/>
              <a:ext cx="95775" cy="95775"/>
            </a:xfrm>
            <a:custGeom>
              <a:rect b="b" l="l" r="r" t="t"/>
              <a:pathLst>
                <a:path extrusionOk="0" h="3831" w="3831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3588475" y="3587725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3588475" y="36219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3588475" y="3661450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2174325" y="1964600"/>
              <a:ext cx="3282750" cy="538800"/>
            </a:xfrm>
            <a:custGeom>
              <a:rect b="b" l="l" r="r" t="t"/>
              <a:pathLst>
                <a:path extrusionOk="0" h="21552" w="13131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3628750" y="2150775"/>
              <a:ext cx="763725" cy="55500"/>
            </a:xfrm>
            <a:custGeom>
              <a:rect b="b" l="l" r="r" t="t"/>
              <a:pathLst>
                <a:path extrusionOk="0" h="2220" w="30549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3256400" y="2305025"/>
              <a:ext cx="1464350" cy="4600"/>
            </a:xfrm>
            <a:custGeom>
              <a:rect b="b" l="l" r="r" t="t"/>
              <a:pathLst>
                <a:path extrusionOk="0" h="184" w="58574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3607475" y="2364300"/>
              <a:ext cx="807025" cy="3825"/>
            </a:xfrm>
            <a:custGeom>
              <a:rect b="b" l="l" r="r" t="t"/>
              <a:pathLst>
                <a:path extrusionOk="0" h="153" w="32281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2319450" y="2228275"/>
              <a:ext cx="643650" cy="550600"/>
            </a:xfrm>
            <a:custGeom>
              <a:rect b="b" l="l" r="r" t="t"/>
              <a:pathLst>
                <a:path extrusionOk="0" h="22024" w="25746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2386325" y="3100650"/>
              <a:ext cx="631500" cy="5325"/>
            </a:xfrm>
            <a:custGeom>
              <a:rect b="b" l="l" r="r" t="t"/>
              <a:pathLst>
                <a:path extrusionOk="0" h="213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2386325" y="31705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2386325" y="32404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2382525" y="3311900"/>
              <a:ext cx="366300" cy="5325"/>
            </a:xfrm>
            <a:custGeom>
              <a:rect b="b" l="l" r="r" t="t"/>
              <a:pathLst>
                <a:path extrusionOk="0" h="213" w="14652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2385575" y="2960825"/>
              <a:ext cx="435425" cy="31925"/>
            </a:xfrm>
            <a:custGeom>
              <a:rect b="b" l="l" r="r" t="t"/>
              <a:pathLst>
                <a:path extrusionOk="0" h="1277" w="17417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2515500" y="2383300"/>
              <a:ext cx="348825" cy="395550"/>
            </a:xfrm>
            <a:custGeom>
              <a:rect b="b" l="l" r="r" t="t"/>
              <a:pathLst>
                <a:path extrusionOk="0" h="15822" w="13953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2386325" y="3423600"/>
              <a:ext cx="243950" cy="29650"/>
            </a:xfrm>
            <a:custGeom>
              <a:rect b="b" l="l" r="r" t="t"/>
              <a:pathLst>
                <a:path extrusionOk="0" h="1186" w="9758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5598400" y="1941800"/>
              <a:ext cx="679375" cy="767525"/>
            </a:xfrm>
            <a:custGeom>
              <a:rect b="b" l="l" r="r" t="t"/>
              <a:pathLst>
                <a:path extrusionOk="0" h="30701" w="27175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5863600" y="2125700"/>
              <a:ext cx="205200" cy="290300"/>
            </a:xfrm>
            <a:custGeom>
              <a:rect b="b" l="l" r="r" t="t"/>
              <a:pathLst>
                <a:path extrusionOk="0" h="11612" w="8208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5795200" y="2234375"/>
              <a:ext cx="55500" cy="165675"/>
            </a:xfrm>
            <a:custGeom>
              <a:rect b="b" l="l" r="r" t="t"/>
              <a:pathLst>
                <a:path extrusionOk="0" h="6627" w="222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748825" y="2849875"/>
              <a:ext cx="1576800" cy="746225"/>
            </a:xfrm>
            <a:custGeom>
              <a:rect b="b" l="l" r="r" t="t"/>
              <a:pathLst>
                <a:path extrusionOk="0" h="29849" w="63072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5713150" y="2897025"/>
              <a:ext cx="595550" cy="449075"/>
            </a:xfrm>
            <a:custGeom>
              <a:rect b="b" l="l" r="r" t="t"/>
              <a:pathLst>
                <a:path extrusionOk="0" h="17963" w="23822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5877275" y="3219175"/>
              <a:ext cx="65375" cy="149725"/>
            </a:xfrm>
            <a:custGeom>
              <a:rect b="b" l="l" r="r" t="t"/>
              <a:pathLst>
                <a:path extrusionOk="0" h="5989" w="2615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5881075" y="3029200"/>
              <a:ext cx="202925" cy="351100"/>
            </a:xfrm>
            <a:custGeom>
              <a:rect b="b" l="l" r="r" t="t"/>
              <a:pathLst>
                <a:path extrusionOk="0" h="14044" w="8117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5891900" y="3127950"/>
              <a:ext cx="16550" cy="14400"/>
            </a:xfrm>
            <a:custGeom>
              <a:rect b="b" l="l" r="r" t="t"/>
              <a:pathLst>
                <a:path extrusionOk="0" h="576" w="662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5887150" y="3118675"/>
              <a:ext cx="28900" cy="8575"/>
            </a:xfrm>
            <a:custGeom>
              <a:rect b="b" l="l" r="r" t="t"/>
              <a:pathLst>
                <a:path extrusionOk="0" h="343" w="1156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5972250" y="3129525"/>
              <a:ext cx="16000" cy="13700"/>
            </a:xfrm>
            <a:custGeom>
              <a:rect b="b" l="l" r="r" t="t"/>
              <a:pathLst>
                <a:path extrusionOk="0" h="548" w="64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5969975" y="3119625"/>
              <a:ext cx="28900" cy="8500"/>
            </a:xfrm>
            <a:custGeom>
              <a:rect b="b" l="l" r="r" t="t"/>
              <a:pathLst>
                <a:path extrusionOk="0" h="340" w="1156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5922875" y="3125725"/>
              <a:ext cx="22050" cy="67450"/>
            </a:xfrm>
            <a:custGeom>
              <a:rect b="b" l="l" r="r" t="t"/>
              <a:pathLst>
                <a:path extrusionOk="0" h="2698" w="882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5930475" y="3199175"/>
              <a:ext cx="38775" cy="22400"/>
            </a:xfrm>
            <a:custGeom>
              <a:rect b="b" l="l" r="r" t="t"/>
              <a:pathLst>
                <a:path extrusionOk="0" h="896" w="1551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5938825" y="3264025"/>
              <a:ext cx="72225" cy="37425"/>
            </a:xfrm>
            <a:custGeom>
              <a:rect b="b" l="l" r="r" t="t"/>
              <a:pathLst>
                <a:path extrusionOk="0" h="1497" w="2889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5866625" y="2955750"/>
              <a:ext cx="368575" cy="416950"/>
            </a:xfrm>
            <a:custGeom>
              <a:rect b="b" l="l" r="r" t="t"/>
              <a:pathLst>
                <a:path extrusionOk="0" h="16678" w="14743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4927400" y="3020100"/>
              <a:ext cx="758400" cy="41800"/>
            </a:xfrm>
            <a:custGeom>
              <a:rect b="b" l="l" r="r" t="t"/>
              <a:pathLst>
                <a:path extrusionOk="0" h="1672" w="30336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4927400" y="3127225"/>
              <a:ext cx="758400" cy="41825"/>
            </a:xfrm>
            <a:custGeom>
              <a:rect b="b" l="l" r="r" t="t"/>
              <a:pathLst>
                <a:path extrusionOk="0" h="1673" w="30336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4927400" y="3232100"/>
              <a:ext cx="375425" cy="41825"/>
            </a:xfrm>
            <a:custGeom>
              <a:rect b="b" l="l" r="r" t="t"/>
              <a:pathLst>
                <a:path extrusionOk="0" h="1673" w="15017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6011025" y="4375725"/>
              <a:ext cx="335900" cy="164175"/>
            </a:xfrm>
            <a:custGeom>
              <a:rect b="b" l="l" r="r" t="t"/>
              <a:pathLst>
                <a:path extrusionOk="0" h="6567" w="13436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6026225" y="4487875"/>
              <a:ext cx="69925" cy="49750"/>
            </a:xfrm>
            <a:custGeom>
              <a:rect b="b" l="l" r="r" t="t"/>
              <a:pathLst>
                <a:path extrusionOk="0" h="1990" w="2797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6035325" y="4470725"/>
              <a:ext cx="288800" cy="69175"/>
            </a:xfrm>
            <a:custGeom>
              <a:rect b="b" l="l" r="r" t="t"/>
              <a:pathLst>
                <a:path extrusionOk="0" h="2767" w="11552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6035325" y="4482875"/>
              <a:ext cx="280425" cy="53225"/>
            </a:xfrm>
            <a:custGeom>
              <a:rect b="b" l="l" r="r" t="t"/>
              <a:pathLst>
                <a:path extrusionOk="0" h="2129" w="11217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6258750" y="4468450"/>
              <a:ext cx="12925" cy="29650"/>
            </a:xfrm>
            <a:custGeom>
              <a:rect b="b" l="l" r="r" t="t"/>
              <a:pathLst>
                <a:path extrusionOk="0" h="1186" w="517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6206300" y="4466150"/>
              <a:ext cx="6875" cy="16000"/>
            </a:xfrm>
            <a:custGeom>
              <a:rect b="b" l="l" r="r" t="t"/>
              <a:pathLst>
                <a:path extrusionOk="0" h="640" w="275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6190350" y="4466025"/>
              <a:ext cx="9900" cy="11550"/>
            </a:xfrm>
            <a:custGeom>
              <a:rect b="b" l="l" r="r" t="t"/>
              <a:pathLst>
                <a:path extrusionOk="0" h="462" w="396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6179725" y="4459575"/>
              <a:ext cx="17500" cy="3875"/>
            </a:xfrm>
            <a:custGeom>
              <a:rect b="b" l="l" r="r" t="t"/>
              <a:pathLst>
                <a:path extrusionOk="0" h="155" w="70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6174400" y="4450200"/>
              <a:ext cx="19775" cy="3600"/>
            </a:xfrm>
            <a:custGeom>
              <a:rect b="b" l="l" r="r" t="t"/>
              <a:pathLst>
                <a:path extrusionOk="0" h="144" w="791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6208600" y="4446575"/>
              <a:ext cx="30400" cy="21900"/>
            </a:xfrm>
            <a:custGeom>
              <a:rect b="b" l="l" r="r" t="t"/>
              <a:pathLst>
                <a:path extrusionOk="0" h="876" w="1216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6194150" y="4446975"/>
              <a:ext cx="18275" cy="19200"/>
            </a:xfrm>
            <a:custGeom>
              <a:rect b="b" l="l" r="r" t="t"/>
              <a:pathLst>
                <a:path extrusionOk="0" h="768" w="731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6026975" y="4485625"/>
              <a:ext cx="69175" cy="39900"/>
            </a:xfrm>
            <a:custGeom>
              <a:rect b="b" l="l" r="r" t="t"/>
              <a:pathLst>
                <a:path extrusionOk="0" h="1596" w="2767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6031525" y="4416000"/>
              <a:ext cx="12200" cy="69175"/>
            </a:xfrm>
            <a:custGeom>
              <a:rect b="b" l="l" r="r" t="t"/>
              <a:pathLst>
                <a:path extrusionOk="0" h="2767" w="488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6114350" y="4497200"/>
              <a:ext cx="49425" cy="9250"/>
            </a:xfrm>
            <a:custGeom>
              <a:rect b="b" l="l" r="r" t="t"/>
              <a:pathLst>
                <a:path extrusionOk="0" h="370" w="1977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6081675" y="4512325"/>
              <a:ext cx="6875" cy="9325"/>
            </a:xfrm>
            <a:custGeom>
              <a:rect b="b" l="l" r="r" t="t"/>
              <a:pathLst>
                <a:path extrusionOk="0" h="373" w="275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6065725" y="4499300"/>
              <a:ext cx="8375" cy="5650"/>
            </a:xfrm>
            <a:custGeom>
              <a:rect b="b" l="l" r="r" t="t"/>
              <a:pathLst>
                <a:path extrusionOk="0" h="226" w="335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6046725" y="4494075"/>
              <a:ext cx="10675" cy="3275"/>
            </a:xfrm>
            <a:custGeom>
              <a:rect b="b" l="l" r="r" t="t"/>
              <a:pathLst>
                <a:path extrusionOk="0" h="131" w="427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6033825" y="4493950"/>
              <a:ext cx="5325" cy="2625"/>
            </a:xfrm>
            <a:custGeom>
              <a:rect b="b" l="l" r="r" t="t"/>
              <a:pathLst>
                <a:path extrusionOk="0" h="105" w="213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5467700" y="3769200"/>
              <a:ext cx="737125" cy="709150"/>
            </a:xfrm>
            <a:custGeom>
              <a:rect b="b" l="l" r="r" t="t"/>
              <a:pathLst>
                <a:path extrusionOk="0" h="28366" w="29485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5967700" y="4412200"/>
              <a:ext cx="247750" cy="75250"/>
            </a:xfrm>
            <a:custGeom>
              <a:rect b="b" l="l" r="r" t="t"/>
              <a:pathLst>
                <a:path extrusionOk="0" h="3010" w="991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5802325" y="3982800"/>
              <a:ext cx="17975" cy="7000"/>
            </a:xfrm>
            <a:custGeom>
              <a:rect b="b" l="l" r="r" t="t"/>
              <a:pathLst>
                <a:path extrusionOk="0" h="280" w="719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5856750" y="3967925"/>
              <a:ext cx="38025" cy="6675"/>
            </a:xfrm>
            <a:custGeom>
              <a:rect b="b" l="l" r="r" t="t"/>
              <a:pathLst>
                <a:path extrusionOk="0" h="267" w="1521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5922875" y="3991175"/>
              <a:ext cx="14450" cy="35800"/>
            </a:xfrm>
            <a:custGeom>
              <a:rect b="b" l="l" r="r" t="t"/>
              <a:pathLst>
                <a:path extrusionOk="0" h="1432" w="578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5944900" y="4063425"/>
              <a:ext cx="12200" cy="36500"/>
            </a:xfrm>
            <a:custGeom>
              <a:rect b="b" l="l" r="r" t="t"/>
              <a:pathLst>
                <a:path extrusionOk="0" h="1460" w="488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5963900" y="4137125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5982150" y="4210075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5999625" y="4283800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6016325" y="4358250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6033050" y="4432725"/>
              <a:ext cx="6875" cy="18275"/>
            </a:xfrm>
            <a:custGeom>
              <a:rect b="b" l="l" r="r" t="t"/>
              <a:pathLst>
                <a:path extrusionOk="0" h="731" w="275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4980600" y="3576325"/>
              <a:ext cx="654300" cy="693800"/>
            </a:xfrm>
            <a:custGeom>
              <a:rect b="b" l="l" r="r" t="t"/>
              <a:pathLst>
                <a:path extrusionOk="0" h="27752" w="26172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5146250" y="3179675"/>
              <a:ext cx="220400" cy="396675"/>
            </a:xfrm>
            <a:custGeom>
              <a:rect b="b" l="l" r="r" t="t"/>
              <a:pathLst>
                <a:path extrusionOk="0" h="15867" w="8816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5327875" y="3327850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5325600" y="3320250"/>
              <a:ext cx="32700" cy="9975"/>
            </a:xfrm>
            <a:custGeom>
              <a:rect b="b" l="l" r="r" t="t"/>
              <a:pathLst>
                <a:path extrusionOk="0" h="399" w="1308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5237450" y="3326325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5235175" y="3319300"/>
              <a:ext cx="31925" cy="9425"/>
            </a:xfrm>
            <a:custGeom>
              <a:rect b="b" l="l" r="r" t="t"/>
              <a:pathLst>
                <a:path extrusionOk="0" h="377" w="1277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5294450" y="3325575"/>
              <a:ext cx="22800" cy="73525"/>
            </a:xfrm>
            <a:custGeom>
              <a:rect b="b" l="l" r="r" t="t"/>
              <a:pathLst>
                <a:path extrusionOk="0" h="2941" w="912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5263275" y="3406125"/>
              <a:ext cx="44875" cy="23250"/>
            </a:xfrm>
            <a:custGeom>
              <a:rect b="b" l="l" r="r" t="t"/>
              <a:pathLst>
                <a:path extrusionOk="0" h="930" w="1795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5217700" y="3474500"/>
              <a:ext cx="79800" cy="41975"/>
            </a:xfrm>
            <a:custGeom>
              <a:rect b="b" l="l" r="r" t="t"/>
              <a:pathLst>
                <a:path extrusionOk="0" h="1679" w="3192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5046725" y="3136250"/>
              <a:ext cx="335875" cy="349675"/>
            </a:xfrm>
            <a:custGeom>
              <a:rect b="b" l="l" r="r" t="t"/>
              <a:pathLst>
                <a:path extrusionOk="0" h="13987" w="13435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4928925" y="3266050"/>
              <a:ext cx="133775" cy="115025"/>
            </a:xfrm>
            <a:custGeom>
              <a:rect b="b" l="l" r="r" t="t"/>
              <a:pathLst>
                <a:path extrusionOk="0" h="4601" w="5351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4959325" y="3243300"/>
              <a:ext cx="90450" cy="48100"/>
            </a:xfrm>
            <a:custGeom>
              <a:rect b="b" l="l" r="r" t="t"/>
              <a:pathLst>
                <a:path extrusionOk="0" h="1924" w="3618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5043675" y="3287575"/>
              <a:ext cx="9150" cy="55500"/>
            </a:xfrm>
            <a:custGeom>
              <a:rect b="b" l="l" r="r" t="t"/>
              <a:pathLst>
                <a:path extrusionOk="0" h="2220" w="366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5112825" y="3326225"/>
              <a:ext cx="41050" cy="60050"/>
            </a:xfrm>
            <a:custGeom>
              <a:rect b="b" l="l" r="r" t="t"/>
              <a:pathLst>
                <a:path extrusionOk="0" h="2402" w="1642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5117375" y="3338600"/>
              <a:ext cx="26625" cy="35350"/>
            </a:xfrm>
            <a:custGeom>
              <a:rect b="b" l="l" r="r" t="t"/>
              <a:pathLst>
                <a:path extrusionOk="0" h="1414" w="1065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5100675" y="3373450"/>
              <a:ext cx="36500" cy="34350"/>
            </a:xfrm>
            <a:custGeom>
              <a:rect b="b" l="l" r="r" t="t"/>
              <a:pathLst>
                <a:path extrusionOk="0" h="1374" w="146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4922100" y="3577850"/>
              <a:ext cx="221150" cy="345025"/>
            </a:xfrm>
            <a:custGeom>
              <a:rect b="b" l="l" r="r" t="t"/>
              <a:pathLst>
                <a:path extrusionOk="0" h="13801" w="8846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5408425" y="3752625"/>
              <a:ext cx="52450" cy="307025"/>
            </a:xfrm>
            <a:custGeom>
              <a:rect b="b" l="l" r="r" t="t"/>
              <a:pathLst>
                <a:path extrusionOk="0" h="12281" w="2098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5143225" y="3541375"/>
              <a:ext cx="155025" cy="36500"/>
            </a:xfrm>
            <a:custGeom>
              <a:rect b="b" l="l" r="r" t="t"/>
              <a:pathLst>
                <a:path extrusionOk="0" h="1460" w="6201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5260250" y="3575575"/>
              <a:ext cx="69925" cy="683150"/>
            </a:xfrm>
            <a:custGeom>
              <a:rect b="b" l="l" r="r" t="t"/>
              <a:pathLst>
                <a:path extrusionOk="0" h="27326" w="2797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5142450" y="3541375"/>
              <a:ext cx="117050" cy="63100"/>
            </a:xfrm>
            <a:custGeom>
              <a:rect b="b" l="l" r="r" t="t"/>
              <a:pathLst>
                <a:path extrusionOk="0" h="2524" w="4682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5254175" y="3542125"/>
              <a:ext cx="46375" cy="53725"/>
            </a:xfrm>
            <a:custGeom>
              <a:rect b="b" l="l" r="r" t="t"/>
              <a:pathLst>
                <a:path extrusionOk="0" h="2149" w="1855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4987450" y="3641675"/>
              <a:ext cx="34200" cy="31950"/>
            </a:xfrm>
            <a:custGeom>
              <a:rect b="b" l="l" r="r" t="t"/>
              <a:pathLst>
                <a:path extrusionOk="0" h="1278" w="1368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"/>
            <p:cNvSpPr/>
            <p:nvPr/>
          </p:nvSpPr>
          <p:spPr>
            <a:xfrm>
              <a:off x="5007200" y="3631800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4995050" y="3662950"/>
              <a:ext cx="19000" cy="4150"/>
            </a:xfrm>
            <a:custGeom>
              <a:rect b="b" l="l" r="r" t="t"/>
              <a:pathLst>
                <a:path extrusionOk="0" h="166" w="76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5363600" y="3870400"/>
              <a:ext cx="34975" cy="31200"/>
            </a:xfrm>
            <a:custGeom>
              <a:rect b="b" l="l" r="r" t="t"/>
              <a:pathLst>
                <a:path extrusionOk="0" h="1248" w="1399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5384100" y="3860525"/>
              <a:ext cx="3825" cy="27375"/>
            </a:xfrm>
            <a:custGeom>
              <a:rect b="b" l="l" r="r" t="t"/>
              <a:pathLst>
                <a:path extrusionOk="0" h="1095" w="153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5371950" y="3891375"/>
              <a:ext cx="19025" cy="4125"/>
            </a:xfrm>
            <a:custGeom>
              <a:rect b="b" l="l" r="r" t="t"/>
              <a:pathLst>
                <a:path extrusionOk="0" h="165" w="761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5038350" y="4193350"/>
              <a:ext cx="34225" cy="31200"/>
            </a:xfrm>
            <a:custGeom>
              <a:rect b="b" l="l" r="r" t="t"/>
              <a:pathLst>
                <a:path extrusionOk="0" h="1248" w="1369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5058100" y="4183475"/>
              <a:ext cx="3825" cy="27400"/>
            </a:xfrm>
            <a:custGeom>
              <a:rect b="b" l="l" r="r" t="t"/>
              <a:pathLst>
                <a:path extrusionOk="0" h="1096" w="153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5045950" y="4214650"/>
              <a:ext cx="19025" cy="3800"/>
            </a:xfrm>
            <a:custGeom>
              <a:rect b="b" l="l" r="r" t="t"/>
              <a:pathLst>
                <a:path extrusionOk="0" h="152" w="761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5195650" y="37837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5208575" y="3802275"/>
              <a:ext cx="26625" cy="5300"/>
            </a:xfrm>
            <a:custGeom>
              <a:rect b="b" l="l" r="r" t="t"/>
              <a:pathLst>
                <a:path extrusionOk="0" h="212" w="1065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5199450" y="3792900"/>
              <a:ext cx="5350" cy="18250"/>
            </a:xfrm>
            <a:custGeom>
              <a:rect b="b" l="l" r="r" t="t"/>
              <a:pathLst>
                <a:path extrusionOk="0" h="730" w="214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5452500" y="3740925"/>
              <a:ext cx="44850" cy="10300"/>
            </a:xfrm>
            <a:custGeom>
              <a:rect b="b" l="l" r="r" t="t"/>
              <a:pathLst>
                <a:path extrusionOk="0" h="412" w="1794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5465425" y="3723000"/>
              <a:ext cx="15975" cy="22050"/>
            </a:xfrm>
            <a:custGeom>
              <a:rect b="b" l="l" r="r" t="t"/>
              <a:pathLst>
                <a:path extrusionOk="0" h="882" w="639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5471500" y="3746550"/>
              <a:ext cx="14450" cy="12950"/>
            </a:xfrm>
            <a:custGeom>
              <a:rect b="b" l="l" r="r" t="t"/>
              <a:pathLst>
                <a:path extrusionOk="0" h="518" w="578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5159175" y="36454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5172100" y="3664475"/>
              <a:ext cx="27375" cy="5350"/>
            </a:xfrm>
            <a:custGeom>
              <a:rect b="b" l="l" r="r" t="t"/>
              <a:pathLst>
                <a:path extrusionOk="0" h="214" w="1095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5162975" y="3654600"/>
              <a:ext cx="5350" cy="19025"/>
            </a:xfrm>
            <a:custGeom>
              <a:rect b="b" l="l" r="r" t="t"/>
              <a:pathLst>
                <a:path extrusionOk="0" h="761" w="214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5504925" y="3898525"/>
              <a:ext cx="28150" cy="36500"/>
            </a:xfrm>
            <a:custGeom>
              <a:rect b="b" l="l" r="r" t="t"/>
              <a:pathLst>
                <a:path extrusionOk="0" h="1460" w="1126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5517075" y="3917775"/>
              <a:ext cx="27400" cy="5250"/>
            </a:xfrm>
            <a:custGeom>
              <a:rect b="b" l="l" r="r" t="t"/>
              <a:pathLst>
                <a:path extrusionOk="0" h="210" w="1096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5508725" y="3908400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5343825" y="3643150"/>
              <a:ext cx="28150" cy="36550"/>
            </a:xfrm>
            <a:custGeom>
              <a:rect b="b" l="l" r="r" t="t"/>
              <a:pathLst>
                <a:path extrusionOk="0" h="1462" w="1126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5356750" y="3662200"/>
              <a:ext cx="26625" cy="5500"/>
            </a:xfrm>
            <a:custGeom>
              <a:rect b="b" l="l" r="r" t="t"/>
              <a:pathLst>
                <a:path extrusionOk="0" h="220" w="1065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5347625" y="3653075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5207050" y="3943925"/>
              <a:ext cx="46375" cy="4175"/>
            </a:xfrm>
            <a:custGeom>
              <a:rect b="b" l="l" r="r" t="t"/>
              <a:pathLst>
                <a:path extrusionOk="0" h="167" w="1855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5214650" y="3927400"/>
              <a:ext cx="21300" cy="18250"/>
            </a:xfrm>
            <a:custGeom>
              <a:rect b="b" l="l" r="r" t="t"/>
              <a:pathLst>
                <a:path extrusionOk="0" h="730" w="852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5229850" y="3945625"/>
              <a:ext cx="11425" cy="16000"/>
            </a:xfrm>
            <a:custGeom>
              <a:rect b="b" l="l" r="r" t="t"/>
              <a:pathLst>
                <a:path extrusionOk="0" h="640" w="457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5307350" y="3787700"/>
              <a:ext cx="12200" cy="11450"/>
            </a:xfrm>
            <a:custGeom>
              <a:rect b="b" l="l" r="r" t="t"/>
              <a:pathLst>
                <a:path extrusionOk="0" h="458" w="488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5316675" y="3915350"/>
              <a:ext cx="13500" cy="11375"/>
            </a:xfrm>
            <a:custGeom>
              <a:rect b="b" l="l" r="r" t="t"/>
              <a:pathLst>
                <a:path extrusionOk="0" h="455" w="54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5326350" y="4028575"/>
              <a:ext cx="12175" cy="10750"/>
            </a:xfrm>
            <a:custGeom>
              <a:rect b="b" l="l" r="r" t="t"/>
              <a:pathLst>
                <a:path extrusionOk="0" h="430" w="487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5288350" y="3668375"/>
              <a:ext cx="12200" cy="11325"/>
            </a:xfrm>
            <a:custGeom>
              <a:rect b="b" l="l" r="r" t="t"/>
              <a:pathLst>
                <a:path extrusionOk="0" h="453" w="488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4883325" y="4245950"/>
              <a:ext cx="1067675" cy="289550"/>
            </a:xfrm>
            <a:custGeom>
              <a:rect b="b" l="l" r="r" t="t"/>
              <a:pathLst>
                <a:path extrusionOk="0" h="11582" w="42707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5020125" y="4249500"/>
              <a:ext cx="8375" cy="17700"/>
            </a:xfrm>
            <a:custGeom>
              <a:rect b="b" l="l" r="r" t="t"/>
              <a:pathLst>
                <a:path extrusionOk="0" h="708" w="335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5005675" y="4304300"/>
              <a:ext cx="6875" cy="38025"/>
            </a:xfrm>
            <a:custGeom>
              <a:rect b="b" l="l" r="r" t="t"/>
              <a:pathLst>
                <a:path extrusionOk="0" h="1521" w="275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>
              <a:off x="5016325" y="4379525"/>
              <a:ext cx="25100" cy="31275"/>
            </a:xfrm>
            <a:custGeom>
              <a:rect b="b" l="l" r="r" t="t"/>
              <a:pathLst>
                <a:path extrusionOk="0" h="1251" w="1004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5073300" y="4428725"/>
              <a:ext cx="38025" cy="10125"/>
            </a:xfrm>
            <a:custGeom>
              <a:rect b="b" l="l" r="r" t="t"/>
              <a:pathLst>
                <a:path extrusionOk="0" h="405" w="1521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5149300" y="4440325"/>
              <a:ext cx="38025" cy="5350"/>
            </a:xfrm>
            <a:custGeom>
              <a:rect b="b" l="l" r="r" t="t"/>
              <a:pathLst>
                <a:path extrusionOk="0" h="214" w="1521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5226050" y="4441275"/>
              <a:ext cx="38025" cy="5150"/>
            </a:xfrm>
            <a:custGeom>
              <a:rect b="b" l="l" r="r" t="t"/>
              <a:pathLst>
                <a:path extrusionOk="0" h="206" w="1521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5303550" y="4441575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5380300" y="4442000"/>
              <a:ext cx="38025" cy="5475"/>
            </a:xfrm>
            <a:custGeom>
              <a:rect b="b" l="l" r="r" t="t"/>
              <a:pathLst>
                <a:path extrusionOk="0" h="219" w="1521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5457050" y="4441550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5533800" y="44408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5610550" y="44403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5687300" y="44392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5764050" y="4439000"/>
              <a:ext cx="38025" cy="5425"/>
            </a:xfrm>
            <a:custGeom>
              <a:rect b="b" l="l" r="r" t="t"/>
              <a:pathLst>
                <a:path extrusionOk="0" h="217" w="1521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5840800" y="44385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5916800" y="4438050"/>
              <a:ext cx="19000" cy="5350"/>
            </a:xfrm>
            <a:custGeom>
              <a:rect b="b" l="l" r="r" t="t"/>
              <a:pathLst>
                <a:path extrusionOk="0" h="214" w="76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4989725" y="4248075"/>
              <a:ext cx="933925" cy="215275"/>
            </a:xfrm>
            <a:custGeom>
              <a:rect b="b" l="l" r="r" t="t"/>
              <a:pathLst>
                <a:path extrusionOk="0" h="8611" w="37357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4919050" y="3755675"/>
              <a:ext cx="543350" cy="448100"/>
            </a:xfrm>
            <a:custGeom>
              <a:rect b="b" l="l" r="r" t="t"/>
              <a:pathLst>
                <a:path extrusionOk="0" h="17924" w="21734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5118150" y="3739700"/>
              <a:ext cx="344250" cy="460525"/>
            </a:xfrm>
            <a:custGeom>
              <a:rect b="b" l="l" r="r" t="t"/>
              <a:pathLst>
                <a:path extrusionOk="0" h="18421" w="1377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4941850" y="3978300"/>
              <a:ext cx="527400" cy="229725"/>
            </a:xfrm>
            <a:custGeom>
              <a:rect b="b" l="l" r="r" t="t"/>
              <a:pathLst>
                <a:path extrusionOk="0" h="9189" w="21096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5049000" y="3765550"/>
              <a:ext cx="34200" cy="31175"/>
            </a:xfrm>
            <a:custGeom>
              <a:rect b="b" l="l" r="r" t="t"/>
              <a:pathLst>
                <a:path extrusionOk="0" h="1247" w="1368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5068750" y="3755675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5056600" y="3786825"/>
              <a:ext cx="19025" cy="3825"/>
            </a:xfrm>
            <a:custGeom>
              <a:rect b="b" l="l" r="r" t="t"/>
              <a:pathLst>
                <a:path extrusionOk="0" h="153" w="761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5457050" y="4099125"/>
              <a:ext cx="117050" cy="98050"/>
            </a:xfrm>
            <a:custGeom>
              <a:rect b="b" l="l" r="r" t="t"/>
              <a:pathLst>
                <a:path extrusionOk="0" h="3922" w="4682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5351425" y="4111250"/>
              <a:ext cx="28900" cy="36550"/>
            </a:xfrm>
            <a:custGeom>
              <a:rect b="b" l="l" r="r" t="t"/>
              <a:pathLst>
                <a:path extrusionOk="0" h="1462" w="1156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5365100" y="4130300"/>
              <a:ext cx="26625" cy="5475"/>
            </a:xfrm>
            <a:custGeom>
              <a:rect b="b" l="l" r="r" t="t"/>
              <a:pathLst>
                <a:path extrusionOk="0" h="219" w="1065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5356000" y="4120400"/>
              <a:ext cx="5325" cy="19025"/>
            </a:xfrm>
            <a:custGeom>
              <a:rect b="b" l="l" r="r" t="t"/>
              <a:pathLst>
                <a:path extrusionOk="0" h="761" w="213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5028475" y="4050450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5041400" y="4069175"/>
              <a:ext cx="27375" cy="5675"/>
            </a:xfrm>
            <a:custGeom>
              <a:rect b="b" l="l" r="r" t="t"/>
              <a:pathLst>
                <a:path extrusionOk="0" h="227" w="1095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5032275" y="4059625"/>
              <a:ext cx="6100" cy="18250"/>
            </a:xfrm>
            <a:custGeom>
              <a:rect b="b" l="l" r="r" t="t"/>
              <a:pathLst>
                <a:path extrusionOk="0" h="730" w="244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5205525" y="4065700"/>
              <a:ext cx="31950" cy="33450"/>
            </a:xfrm>
            <a:custGeom>
              <a:rect b="b" l="l" r="r" t="t"/>
              <a:pathLst>
                <a:path extrusionOk="0" h="1338" w="1278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5225300" y="4056575"/>
              <a:ext cx="3050" cy="27375"/>
            </a:xfrm>
            <a:custGeom>
              <a:rect b="b" l="l" r="r" t="t"/>
              <a:pathLst>
                <a:path extrusionOk="0" h="1095" w="122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5211600" y="4087925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4983650" y="3892450"/>
              <a:ext cx="31175" cy="34225"/>
            </a:xfrm>
            <a:custGeom>
              <a:rect b="b" l="l" r="r" t="t"/>
              <a:pathLst>
                <a:path extrusionOk="0" h="1369" w="1247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5002650" y="3884075"/>
              <a:ext cx="3050" cy="27400"/>
            </a:xfrm>
            <a:custGeom>
              <a:rect b="b" l="l" r="r" t="t"/>
              <a:pathLst>
                <a:path extrusionOk="0" h="1096" w="122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4989725" y="3915250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4987450" y="3711600"/>
              <a:ext cx="15975" cy="23575"/>
            </a:xfrm>
            <a:custGeom>
              <a:rect b="b" l="l" r="r" t="t"/>
              <a:pathLst>
                <a:path extrusionOk="0" h="943" w="639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5078625" y="3640150"/>
              <a:ext cx="14475" cy="27400"/>
            </a:xfrm>
            <a:custGeom>
              <a:rect b="b" l="l" r="r" t="t"/>
              <a:pathLst>
                <a:path extrusionOk="0" h="1096" w="579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5196400" y="3724500"/>
              <a:ext cx="27400" cy="29675"/>
            </a:xfrm>
            <a:custGeom>
              <a:rect b="b" l="l" r="r" t="t"/>
              <a:pathLst>
                <a:path extrusionOk="0" h="1187" w="1096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5189575" y="3862800"/>
              <a:ext cx="21300" cy="18275"/>
            </a:xfrm>
            <a:custGeom>
              <a:rect b="b" l="l" r="r" t="t"/>
              <a:pathLst>
                <a:path extrusionOk="0" h="731" w="852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5264800" y="3864325"/>
              <a:ext cx="6100" cy="22825"/>
            </a:xfrm>
            <a:custGeom>
              <a:rect b="b" l="l" r="r" t="t"/>
              <a:pathLst>
                <a:path extrusionOk="0" h="913" w="244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5176650" y="3978300"/>
              <a:ext cx="22075" cy="19025"/>
            </a:xfrm>
            <a:custGeom>
              <a:rect b="b" l="l" r="r" t="t"/>
              <a:pathLst>
                <a:path extrusionOk="0" h="761" w="883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5271650" y="4004900"/>
              <a:ext cx="3050" cy="18275"/>
            </a:xfrm>
            <a:custGeom>
              <a:rect b="b" l="l" r="r" t="t"/>
              <a:pathLst>
                <a:path extrusionOk="0" h="731" w="122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5364350" y="3979825"/>
              <a:ext cx="33450" cy="13700"/>
            </a:xfrm>
            <a:custGeom>
              <a:rect b="b" l="l" r="r" t="t"/>
              <a:pathLst>
                <a:path extrusionOk="0" h="548" w="1338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5429700" y="3857500"/>
              <a:ext cx="3075" cy="26600"/>
            </a:xfrm>
            <a:custGeom>
              <a:rect b="b" l="l" r="r" t="t"/>
              <a:pathLst>
                <a:path extrusionOk="0" h="1064" w="123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5350675" y="3793650"/>
              <a:ext cx="25850" cy="14475"/>
            </a:xfrm>
            <a:custGeom>
              <a:rect b="b" l="l" r="r" t="t"/>
              <a:pathLst>
                <a:path extrusionOk="0" h="579" w="1034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5385625" y="3680425"/>
              <a:ext cx="23575" cy="22075"/>
            </a:xfrm>
            <a:custGeom>
              <a:rect b="b" l="l" r="r" t="t"/>
              <a:pathLst>
                <a:path extrusionOk="0" h="883" w="943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5320275" y="3609000"/>
              <a:ext cx="22050" cy="6100"/>
            </a:xfrm>
            <a:custGeom>
              <a:rect b="b" l="l" r="r" t="t"/>
              <a:pathLst>
                <a:path extrusionOk="0" h="244" w="882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5202500" y="3561125"/>
              <a:ext cx="12925" cy="17500"/>
            </a:xfrm>
            <a:custGeom>
              <a:rect b="b" l="l" r="r" t="t"/>
              <a:pathLst>
                <a:path extrusionOk="0" h="700" w="517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5229850" y="3624975"/>
              <a:ext cx="14450" cy="23575"/>
            </a:xfrm>
            <a:custGeom>
              <a:rect b="b" l="l" r="r" t="t"/>
              <a:pathLst>
                <a:path extrusionOk="0" h="943" w="578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5146250" y="3754150"/>
              <a:ext cx="3075" cy="31925"/>
            </a:xfrm>
            <a:custGeom>
              <a:rect b="b" l="l" r="r" t="t"/>
              <a:pathLst>
                <a:path extrusionOk="0" h="1277" w="123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5495050" y="3830900"/>
              <a:ext cx="19775" cy="13700"/>
            </a:xfrm>
            <a:custGeom>
              <a:rect b="b" l="l" r="r" t="t"/>
              <a:pathLst>
                <a:path extrusionOk="0" h="548" w="791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5467700" y="3957800"/>
              <a:ext cx="6850" cy="26625"/>
            </a:xfrm>
            <a:custGeom>
              <a:rect b="b" l="l" r="r" t="t"/>
              <a:pathLst>
                <a:path extrusionOk="0" h="1065" w="274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5493525" y="4010225"/>
              <a:ext cx="26625" cy="15225"/>
            </a:xfrm>
            <a:custGeom>
              <a:rect b="b" l="l" r="r" t="t"/>
              <a:pathLst>
                <a:path extrusionOk="0" h="609" w="1065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5109775" y="4204000"/>
              <a:ext cx="25100" cy="20550"/>
            </a:xfrm>
            <a:custGeom>
              <a:rect b="b" l="l" r="r" t="t"/>
              <a:pathLst>
                <a:path extrusionOk="0" h="822" w="1004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5209325" y="4212350"/>
              <a:ext cx="17500" cy="18275"/>
            </a:xfrm>
            <a:custGeom>
              <a:rect b="b" l="l" r="r" t="t"/>
              <a:pathLst>
                <a:path extrusionOk="0" h="731" w="70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5005675" y="4161450"/>
              <a:ext cx="21300" cy="12175"/>
            </a:xfrm>
            <a:custGeom>
              <a:rect b="b" l="l" r="r" t="t"/>
              <a:pathLst>
                <a:path extrusionOk="0" h="487" w="852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4979850" y="3798975"/>
              <a:ext cx="26625" cy="22075"/>
            </a:xfrm>
            <a:custGeom>
              <a:rect b="b" l="l" r="r" t="t"/>
              <a:pathLst>
                <a:path extrusionOk="0" h="883" w="1065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5060400" y="3868900"/>
              <a:ext cx="28125" cy="25850"/>
            </a:xfrm>
            <a:custGeom>
              <a:rect b="b" l="l" r="r" t="t"/>
              <a:pathLst>
                <a:path extrusionOk="0" h="1034" w="1125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4988950" y="3981350"/>
              <a:ext cx="31200" cy="22075"/>
            </a:xfrm>
            <a:custGeom>
              <a:rect b="b" l="l" r="r" t="t"/>
              <a:pathLst>
                <a:path extrusionOk="0" h="883" w="1248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5112825" y="3995025"/>
              <a:ext cx="6100" cy="42575"/>
            </a:xfrm>
            <a:custGeom>
              <a:rect b="b" l="l" r="r" t="t"/>
              <a:pathLst>
                <a:path extrusionOk="0" h="1703" w="244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5131050" y="4128000"/>
              <a:ext cx="35750" cy="8400"/>
            </a:xfrm>
            <a:custGeom>
              <a:rect b="b" l="l" r="r" t="t"/>
              <a:pathLst>
                <a:path extrusionOk="0" h="336" w="143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5282275" y="4102175"/>
              <a:ext cx="19775" cy="38775"/>
            </a:xfrm>
            <a:custGeom>
              <a:rect b="b" l="l" r="r" t="t"/>
              <a:pathLst>
                <a:path extrusionOk="0" h="1551" w="791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5399300" y="4168275"/>
              <a:ext cx="26625" cy="16000"/>
            </a:xfrm>
            <a:custGeom>
              <a:rect b="b" l="l" r="r" t="t"/>
              <a:pathLst>
                <a:path extrusionOk="0" h="640" w="1065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5349900" y="3774650"/>
              <a:ext cx="58550" cy="80575"/>
            </a:xfrm>
            <a:custGeom>
              <a:rect b="b" l="l" r="r" t="t"/>
              <a:pathLst>
                <a:path extrusionOk="0" h="3223" w="2342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5352200" y="3799250"/>
              <a:ext cx="46375" cy="5450"/>
            </a:xfrm>
            <a:custGeom>
              <a:rect b="b" l="l" r="r" t="t"/>
              <a:pathLst>
                <a:path extrusionOk="0" h="218" w="1855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5287600" y="3954000"/>
              <a:ext cx="667200" cy="290300"/>
            </a:xfrm>
            <a:custGeom>
              <a:rect b="b" l="l" r="r" t="t"/>
              <a:pathLst>
                <a:path extrusionOk="0" h="11612" w="26688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5701875" y="4073975"/>
              <a:ext cx="43200" cy="37925"/>
            </a:xfrm>
            <a:custGeom>
              <a:rect b="b" l="l" r="r" t="t"/>
              <a:pathLst>
                <a:path extrusionOk="0" h="1517" w="1728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1127175" y="4507950"/>
              <a:ext cx="182450" cy="235375"/>
            </a:xfrm>
            <a:custGeom>
              <a:rect b="b" l="l" r="r" t="t"/>
              <a:pathLst>
                <a:path extrusionOk="0" h="9415" w="7298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1128700" y="4556600"/>
              <a:ext cx="44100" cy="63075"/>
            </a:xfrm>
            <a:custGeom>
              <a:rect b="b" l="l" r="r" t="t"/>
              <a:pathLst>
                <a:path extrusionOk="0" h="2523" w="1764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1127175" y="4583950"/>
              <a:ext cx="177100" cy="160375"/>
            </a:xfrm>
            <a:custGeom>
              <a:rect b="b" l="l" r="r" t="t"/>
              <a:pathLst>
                <a:path extrusionOk="0" h="6415" w="7084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1127950" y="4582425"/>
              <a:ext cx="169475" cy="160350"/>
            </a:xfrm>
            <a:custGeom>
              <a:rect b="b" l="l" r="r" t="t"/>
              <a:pathLst>
                <a:path extrusionOk="0" h="6414" w="6779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1260175" y="4704475"/>
              <a:ext cx="24325" cy="7925"/>
            </a:xfrm>
            <a:custGeom>
              <a:rect b="b" l="l" r="r" t="t"/>
              <a:pathLst>
                <a:path extrusionOk="0" h="317" w="973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1244200" y="4666000"/>
              <a:ext cx="13725" cy="3825"/>
            </a:xfrm>
            <a:custGeom>
              <a:rect b="b" l="l" r="r" t="t"/>
              <a:pathLst>
                <a:path extrusionOk="0" h="153" w="549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1240400" y="4656900"/>
              <a:ext cx="11425" cy="1875"/>
            </a:xfrm>
            <a:custGeom>
              <a:rect b="b" l="l" r="r" t="t"/>
              <a:pathLst>
                <a:path extrusionOk="0" h="75" w="457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1244200" y="4643225"/>
              <a:ext cx="10675" cy="10050"/>
            </a:xfrm>
            <a:custGeom>
              <a:rect b="b" l="l" r="r" t="t"/>
              <a:pathLst>
                <a:path extrusionOk="0" h="402" w="427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1248000" y="4634850"/>
              <a:ext cx="11425" cy="12200"/>
            </a:xfrm>
            <a:custGeom>
              <a:rect b="b" l="l" r="r" t="t"/>
              <a:pathLst>
                <a:path extrusionOk="0" h="488" w="457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1255600" y="4662675"/>
              <a:ext cx="25875" cy="14750"/>
            </a:xfrm>
            <a:custGeom>
              <a:rect b="b" l="l" r="r" t="t"/>
              <a:pathLst>
                <a:path extrusionOk="0" h="590" w="1035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1255600" y="4646950"/>
              <a:ext cx="9900" cy="19075"/>
            </a:xfrm>
            <a:custGeom>
              <a:rect b="b" l="l" r="r" t="t"/>
              <a:pathLst>
                <a:path extrusionOk="0" h="763" w="396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1155300" y="4556600"/>
              <a:ext cx="22825" cy="62325"/>
            </a:xfrm>
            <a:custGeom>
              <a:rect b="b" l="l" r="r" t="t"/>
              <a:pathLst>
                <a:path extrusionOk="0" h="2493" w="913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1165950" y="4525425"/>
              <a:ext cx="39525" cy="40300"/>
            </a:xfrm>
            <a:custGeom>
              <a:rect b="b" l="l" r="r" t="t"/>
              <a:pathLst>
                <a:path extrusionOk="0" h="1612" w="1581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1185700" y="4621950"/>
              <a:ext cx="28900" cy="27375"/>
            </a:xfrm>
            <a:custGeom>
              <a:rect b="b" l="l" r="r" t="t"/>
              <a:pathLst>
                <a:path extrusionOk="0" h="1095" w="1156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1162900" y="4602950"/>
              <a:ext cx="3825" cy="8375"/>
            </a:xfrm>
            <a:custGeom>
              <a:rect b="b" l="l" r="r" t="t"/>
              <a:pathLst>
                <a:path extrusionOk="0" h="335" w="153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1166700" y="4586975"/>
              <a:ext cx="1550" cy="7625"/>
            </a:xfrm>
            <a:custGeom>
              <a:rect b="b" l="l" r="r" t="t"/>
              <a:pathLst>
                <a:path extrusionOk="0" h="305" w="62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1160625" y="4572550"/>
              <a:ext cx="5350" cy="7625"/>
            </a:xfrm>
            <a:custGeom>
              <a:rect b="b" l="l" r="r" t="t"/>
              <a:pathLst>
                <a:path extrusionOk="0" h="305" w="214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1155300" y="4563425"/>
              <a:ext cx="2300" cy="4125"/>
            </a:xfrm>
            <a:custGeom>
              <a:rect b="b" l="l" r="r" t="t"/>
              <a:pathLst>
                <a:path extrusionOk="0" h="165" w="92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2036775" y="4688050"/>
              <a:ext cx="257625" cy="112350"/>
            </a:xfrm>
            <a:custGeom>
              <a:rect b="b" l="l" r="r" t="t"/>
              <a:pathLst>
                <a:path extrusionOk="0" h="4494" w="10305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2038300" y="4759150"/>
              <a:ext cx="50925" cy="38350"/>
            </a:xfrm>
            <a:custGeom>
              <a:rect b="b" l="l" r="r" t="t"/>
              <a:pathLst>
                <a:path extrusionOk="0" h="1534" w="2037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2039825" y="4774675"/>
              <a:ext cx="236350" cy="26600"/>
            </a:xfrm>
            <a:custGeom>
              <a:rect b="b" l="l" r="r" t="t"/>
              <a:pathLst>
                <a:path extrusionOk="0" h="1064" w="9454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2036775" y="4789875"/>
              <a:ext cx="224950" cy="6850"/>
            </a:xfrm>
            <a:custGeom>
              <a:rect b="b" l="l" r="r" t="t"/>
              <a:pathLst>
                <a:path extrusionOk="0" h="274" w="8998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2222950" y="4773925"/>
              <a:ext cx="12950" cy="21300"/>
            </a:xfrm>
            <a:custGeom>
              <a:rect b="b" l="l" r="r" t="t"/>
              <a:pathLst>
                <a:path extrusionOk="0" h="852" w="518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2181150" y="4764050"/>
              <a:ext cx="7625" cy="11400"/>
            </a:xfrm>
            <a:custGeom>
              <a:rect b="b" l="l" r="r" t="t"/>
              <a:pathLst>
                <a:path extrusionOk="0" h="456" w="305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2170525" y="4761750"/>
              <a:ext cx="8375" cy="8400"/>
            </a:xfrm>
            <a:custGeom>
              <a:rect b="b" l="l" r="r" t="t"/>
              <a:pathLst>
                <a:path extrusionOk="0" h="336" w="335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2162925" y="4756125"/>
              <a:ext cx="14450" cy="1850"/>
            </a:xfrm>
            <a:custGeom>
              <a:rect b="b" l="l" r="r" t="t"/>
              <a:pathLst>
                <a:path extrusionOk="0" h="74" w="578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2160650" y="4748075"/>
              <a:ext cx="15975" cy="2175"/>
            </a:xfrm>
            <a:custGeom>
              <a:rect b="b" l="l" r="r" t="t"/>
              <a:pathLst>
                <a:path extrusionOk="0" h="87" w="639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2186125" y="4750800"/>
              <a:ext cx="26225" cy="15550"/>
            </a:xfrm>
            <a:custGeom>
              <a:rect b="b" l="l" r="r" t="t"/>
              <a:pathLst>
                <a:path extrusionOk="0" h="622" w="1049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2175850" y="4747325"/>
              <a:ext cx="13700" cy="16725"/>
            </a:xfrm>
            <a:custGeom>
              <a:rect b="b" l="l" r="r" t="t"/>
              <a:pathLst>
                <a:path extrusionOk="0" h="669" w="548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2039050" y="4757200"/>
              <a:ext cx="50175" cy="38775"/>
            </a:xfrm>
            <a:custGeom>
              <a:rect b="b" l="l" r="r" t="t"/>
              <a:pathLst>
                <a:path extrusionOk="0" h="1551" w="2007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2051225" y="4700975"/>
              <a:ext cx="2300" cy="57000"/>
            </a:xfrm>
            <a:custGeom>
              <a:rect b="b" l="l" r="r" t="t"/>
              <a:pathLst>
                <a:path extrusionOk="0" h="2280" w="92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2105925" y="4781950"/>
              <a:ext cx="40300" cy="2625"/>
            </a:xfrm>
            <a:custGeom>
              <a:rect b="b" l="l" r="r" t="t"/>
              <a:pathLst>
                <a:path extrusionOk="0" h="105" w="1612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2079325" y="4783800"/>
              <a:ext cx="4600" cy="7625"/>
            </a:xfrm>
            <a:custGeom>
              <a:rect b="b" l="l" r="r" t="t"/>
              <a:pathLst>
                <a:path extrusionOk="0" h="305" w="184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2068700" y="4771425"/>
              <a:ext cx="5350" cy="5550"/>
            </a:xfrm>
            <a:custGeom>
              <a:rect b="b" l="l" r="r" t="t"/>
              <a:pathLst>
                <a:path extrusionOk="0" h="222" w="214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2054250" y="4765250"/>
              <a:ext cx="7625" cy="3375"/>
            </a:xfrm>
            <a:custGeom>
              <a:rect b="b" l="l" r="r" t="t"/>
              <a:pathLst>
                <a:path extrusionOk="0" h="135" w="305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2043625" y="4763700"/>
              <a:ext cx="4575" cy="2225"/>
            </a:xfrm>
            <a:custGeom>
              <a:rect b="b" l="l" r="r" t="t"/>
              <a:pathLst>
                <a:path extrusionOk="0" h="89" w="183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1131750" y="3450200"/>
              <a:ext cx="712800" cy="1243200"/>
            </a:xfrm>
            <a:custGeom>
              <a:rect b="b" l="l" r="r" t="t"/>
              <a:pathLst>
                <a:path extrusionOk="0" h="49728" w="28512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1504850" y="3272375"/>
              <a:ext cx="750050" cy="1463575"/>
            </a:xfrm>
            <a:custGeom>
              <a:rect b="b" l="l" r="r" t="t"/>
              <a:pathLst>
                <a:path extrusionOk="0" h="58543" w="30002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1662900" y="35481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1688750" y="35990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1714575" y="3649975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1738900" y="3700875"/>
              <a:ext cx="14475" cy="26000"/>
            </a:xfrm>
            <a:custGeom>
              <a:rect b="b" l="l" r="r" t="t"/>
              <a:pathLst>
                <a:path extrusionOk="0" h="1040" w="579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1763225" y="3752550"/>
              <a:ext cx="13700" cy="26000"/>
            </a:xfrm>
            <a:custGeom>
              <a:rect b="b" l="l" r="r" t="t"/>
              <a:pathLst>
                <a:path extrusionOk="0" h="1040" w="548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1786775" y="3804975"/>
              <a:ext cx="13700" cy="26025"/>
            </a:xfrm>
            <a:custGeom>
              <a:rect b="b" l="l" r="r" t="t"/>
              <a:pathLst>
                <a:path extrusionOk="0" h="1041" w="548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1808800" y="3857425"/>
              <a:ext cx="13725" cy="26000"/>
            </a:xfrm>
            <a:custGeom>
              <a:rect b="b" l="l" r="r" t="t"/>
              <a:pathLst>
                <a:path extrusionOk="0" h="1040" w="549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1830850" y="3909850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1852125" y="3962350"/>
              <a:ext cx="12175" cy="26700"/>
            </a:xfrm>
            <a:custGeom>
              <a:rect b="b" l="l" r="r" t="t"/>
              <a:pathLst>
                <a:path extrusionOk="0" h="1068" w="487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1871875" y="4016225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1891650" y="4069425"/>
              <a:ext cx="12175" cy="26775"/>
            </a:xfrm>
            <a:custGeom>
              <a:rect b="b" l="l" r="r" t="t"/>
              <a:pathLst>
                <a:path extrusionOk="0" h="1071" w="487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1910625" y="4123375"/>
              <a:ext cx="11425" cy="26700"/>
            </a:xfrm>
            <a:custGeom>
              <a:rect b="b" l="l" r="r" t="t"/>
              <a:pathLst>
                <a:path extrusionOk="0" h="1068" w="457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1928125" y="4177400"/>
              <a:ext cx="11400" cy="27375"/>
            </a:xfrm>
            <a:custGeom>
              <a:rect b="b" l="l" r="r" t="t"/>
              <a:pathLst>
                <a:path extrusionOk="0" h="1095" w="456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1945600" y="4232050"/>
              <a:ext cx="10650" cy="26675"/>
            </a:xfrm>
            <a:custGeom>
              <a:rect b="b" l="l" r="r" t="t"/>
              <a:pathLst>
                <a:path extrusionOk="0" h="1067" w="426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1961550" y="4286075"/>
              <a:ext cx="10650" cy="27375"/>
            </a:xfrm>
            <a:custGeom>
              <a:rect b="b" l="l" r="r" t="t"/>
              <a:pathLst>
                <a:path extrusionOk="0" h="1095" w="426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1976750" y="4341475"/>
              <a:ext cx="10650" cy="27450"/>
            </a:xfrm>
            <a:custGeom>
              <a:rect b="b" l="l" r="r" t="t"/>
              <a:pathLst>
                <a:path extrusionOk="0" h="1098" w="426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1991950" y="4396250"/>
              <a:ext cx="9900" cy="27375"/>
            </a:xfrm>
            <a:custGeom>
              <a:rect b="b" l="l" r="r" t="t"/>
              <a:pathLst>
                <a:path extrusionOk="0" h="1095" w="396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2006375" y="4451650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2019300" y="4507125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2031450" y="4562600"/>
              <a:ext cx="8400" cy="28200"/>
            </a:xfrm>
            <a:custGeom>
              <a:rect b="b" l="l" r="r" t="t"/>
              <a:pathLst>
                <a:path extrusionOk="0" h="1128" w="336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2042850" y="4618150"/>
              <a:ext cx="8400" cy="28125"/>
            </a:xfrm>
            <a:custGeom>
              <a:rect b="b" l="l" r="r" t="t"/>
              <a:pathLst>
                <a:path extrusionOk="0" h="1125" w="336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2053500" y="4674250"/>
              <a:ext cx="6100" cy="13825"/>
            </a:xfrm>
            <a:custGeom>
              <a:rect b="b" l="l" r="r" t="t"/>
              <a:pathLst>
                <a:path extrusionOk="0" h="553" w="244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1978275" y="4688050"/>
              <a:ext cx="276625" cy="47900"/>
            </a:xfrm>
            <a:custGeom>
              <a:rect b="b" l="l" r="r" t="t"/>
              <a:pathLst>
                <a:path extrusionOk="0" h="1916" w="11065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1635550" y="3542900"/>
              <a:ext cx="401250" cy="1148975"/>
            </a:xfrm>
            <a:custGeom>
              <a:rect b="b" l="l" r="r" t="t"/>
              <a:pathLst>
                <a:path extrusionOk="0" h="45959" w="1605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1197100" y="4474225"/>
              <a:ext cx="20550" cy="21700"/>
            </a:xfrm>
            <a:custGeom>
              <a:rect b="b" l="l" r="r" t="t"/>
              <a:pathLst>
                <a:path extrusionOk="0" h="868" w="822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1233575" y="443035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1270050" y="4386075"/>
              <a:ext cx="19775" cy="22450"/>
            </a:xfrm>
            <a:custGeom>
              <a:rect b="b" l="l" r="r" t="t"/>
              <a:pathLst>
                <a:path extrusionOk="0" h="898" w="791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1305750" y="4341450"/>
              <a:ext cx="19800" cy="22250"/>
            </a:xfrm>
            <a:custGeom>
              <a:rect b="b" l="l" r="r" t="t"/>
              <a:pathLst>
                <a:path extrusionOk="0" h="890" w="792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1340725" y="4296625"/>
              <a:ext cx="20525" cy="22425"/>
            </a:xfrm>
            <a:custGeom>
              <a:rect b="b" l="l" r="r" t="t"/>
              <a:pathLst>
                <a:path extrusionOk="0" h="897" w="821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1376425" y="4251800"/>
              <a:ext cx="19800" cy="22975"/>
            </a:xfrm>
            <a:custGeom>
              <a:rect b="b" l="l" r="r" t="t"/>
              <a:pathLst>
                <a:path extrusionOk="0" h="919" w="792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1411375" y="42077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1447850" y="4163650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1484325" y="4120325"/>
              <a:ext cx="21325" cy="22225"/>
            </a:xfrm>
            <a:custGeom>
              <a:rect b="b" l="l" r="r" t="t"/>
              <a:pathLst>
                <a:path extrusionOk="0" h="889" w="853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1521575" y="40770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1558800" y="4032725"/>
              <a:ext cx="19800" cy="22450"/>
            </a:xfrm>
            <a:custGeom>
              <a:rect b="b" l="l" r="r" t="t"/>
              <a:pathLst>
                <a:path extrusionOk="0" h="898" w="792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1592250" y="3982050"/>
              <a:ext cx="9900" cy="27450"/>
            </a:xfrm>
            <a:custGeom>
              <a:rect b="b" l="l" r="r" t="t"/>
              <a:pathLst>
                <a:path extrusionOk="0" h="1098" w="396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1606675" y="3926575"/>
              <a:ext cx="9150" cy="27500"/>
            </a:xfrm>
            <a:custGeom>
              <a:rect b="b" l="l" r="r" t="t"/>
              <a:pathLst>
                <a:path extrusionOk="0" h="1100" w="366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1619600" y="3870400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1630225" y="3814175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1639350" y="3758650"/>
              <a:ext cx="7625" cy="27500"/>
            </a:xfrm>
            <a:custGeom>
              <a:rect b="b" l="l" r="r" t="t"/>
              <a:pathLst>
                <a:path extrusionOk="0" h="1100" w="305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1648475" y="3710825"/>
              <a:ext cx="6850" cy="19800"/>
            </a:xfrm>
            <a:custGeom>
              <a:rect b="b" l="l" r="r" t="t"/>
              <a:pathLst>
                <a:path extrusionOk="0" h="792" w="274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1131750" y="4457800"/>
              <a:ext cx="217350" cy="235600"/>
            </a:xfrm>
            <a:custGeom>
              <a:rect b="b" l="l" r="r" t="t"/>
              <a:pathLst>
                <a:path extrusionOk="0" h="9424" w="8694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1607450" y="3608250"/>
              <a:ext cx="183900" cy="522100"/>
            </a:xfrm>
            <a:custGeom>
              <a:rect b="b" l="l" r="r" t="t"/>
              <a:pathLst>
                <a:path extrusionOk="0" h="20884" w="7356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1792100" y="2875700"/>
              <a:ext cx="736350" cy="311450"/>
            </a:xfrm>
            <a:custGeom>
              <a:rect b="b" l="l" r="r" t="t"/>
              <a:pathLst>
                <a:path extrusionOk="0" h="12458" w="29454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1779175" y="2523050"/>
              <a:ext cx="157325" cy="137150"/>
            </a:xfrm>
            <a:custGeom>
              <a:rect b="b" l="l" r="r" t="t"/>
              <a:pathLst>
                <a:path extrusionOk="0" h="5486" w="6293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1592250" y="2320225"/>
              <a:ext cx="269775" cy="619350"/>
            </a:xfrm>
            <a:custGeom>
              <a:rect b="b" l="l" r="r" t="t"/>
              <a:pathLst>
                <a:path extrusionOk="0" h="24774" w="10791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1832375" y="2459950"/>
              <a:ext cx="14450" cy="14575"/>
            </a:xfrm>
            <a:custGeom>
              <a:rect b="b" l="l" r="r" t="t"/>
              <a:pathLst>
                <a:path extrusionOk="0" h="583" w="578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1824000" y="2450175"/>
              <a:ext cx="30425" cy="9225"/>
            </a:xfrm>
            <a:custGeom>
              <a:rect b="b" l="l" r="r" t="t"/>
              <a:pathLst>
                <a:path extrusionOk="0" h="369" w="1217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1747250" y="2460625"/>
              <a:ext cx="16000" cy="14275"/>
            </a:xfrm>
            <a:custGeom>
              <a:rect b="b" l="l" r="r" t="t"/>
              <a:pathLst>
                <a:path extrusionOk="0" h="571" w="64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1738150" y="2450175"/>
              <a:ext cx="29650" cy="9225"/>
            </a:xfrm>
            <a:custGeom>
              <a:rect b="b" l="l" r="r" t="t"/>
              <a:pathLst>
                <a:path extrusionOk="0" h="369" w="1186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1767025" y="2532250"/>
              <a:ext cx="40300" cy="22175"/>
            </a:xfrm>
            <a:custGeom>
              <a:rect b="b" l="l" r="r" t="t"/>
              <a:pathLst>
                <a:path extrusionOk="0" h="887" w="1612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1722175" y="2596825"/>
              <a:ext cx="75250" cy="39625"/>
            </a:xfrm>
            <a:custGeom>
              <a:rect b="b" l="l" r="r" t="t"/>
              <a:pathLst>
                <a:path extrusionOk="0" h="1585" w="301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1555000" y="2281950"/>
              <a:ext cx="329075" cy="330875"/>
            </a:xfrm>
            <a:custGeom>
              <a:rect b="b" l="l" r="r" t="t"/>
              <a:pathLst>
                <a:path extrusionOk="0" h="13235" w="13163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1793625" y="2457025"/>
              <a:ext cx="21300" cy="68750"/>
            </a:xfrm>
            <a:custGeom>
              <a:rect b="b" l="l" r="r" t="t"/>
              <a:pathLst>
                <a:path extrusionOk="0" h="2750" w="852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1623400" y="2417250"/>
              <a:ext cx="269775" cy="92725"/>
            </a:xfrm>
            <a:custGeom>
              <a:rect b="b" l="l" r="r" t="t"/>
              <a:pathLst>
                <a:path extrusionOk="0" h="3709" w="10791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1461550" y="2544325"/>
              <a:ext cx="156550" cy="136875"/>
            </a:xfrm>
            <a:custGeom>
              <a:rect b="b" l="l" r="r" t="t"/>
              <a:pathLst>
                <a:path extrusionOk="0" h="5475" w="6262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1571725" y="2549600"/>
              <a:ext cx="42575" cy="51050"/>
            </a:xfrm>
            <a:custGeom>
              <a:rect b="b" l="l" r="r" t="t"/>
              <a:pathLst>
                <a:path extrusionOk="0" h="2042" w="1703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1873400" y="2553525"/>
              <a:ext cx="77525" cy="43575"/>
            </a:xfrm>
            <a:custGeom>
              <a:rect b="b" l="l" r="r" t="t"/>
              <a:pathLst>
                <a:path extrusionOk="0" h="1743" w="3101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1457750" y="2565675"/>
              <a:ext cx="102600" cy="44375"/>
            </a:xfrm>
            <a:custGeom>
              <a:rect b="b" l="l" r="r" t="t"/>
              <a:pathLst>
                <a:path extrusionOk="0" h="1775" w="4104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1608200" y="2361275"/>
              <a:ext cx="148200" cy="88175"/>
            </a:xfrm>
            <a:custGeom>
              <a:rect b="b" l="l" r="r" t="t"/>
              <a:pathLst>
                <a:path extrusionOk="0" h="3527" w="5928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1354400" y="2862025"/>
              <a:ext cx="618575" cy="83050"/>
            </a:xfrm>
            <a:custGeom>
              <a:rect b="b" l="l" r="r" t="t"/>
              <a:pathLst>
                <a:path extrusionOk="0" h="3322" w="24743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1458500" y="2760750"/>
              <a:ext cx="449875" cy="89200"/>
            </a:xfrm>
            <a:custGeom>
              <a:rect b="b" l="l" r="r" t="t"/>
              <a:pathLst>
                <a:path extrusionOk="0" h="3568" w="17995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1527650" y="2703750"/>
              <a:ext cx="119325" cy="21525"/>
            </a:xfrm>
            <a:custGeom>
              <a:rect b="b" l="l" r="r" t="t"/>
              <a:pathLst>
                <a:path extrusionOk="0" h="861" w="4773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1801200" y="2712325"/>
              <a:ext cx="66900" cy="23600"/>
            </a:xfrm>
            <a:custGeom>
              <a:rect b="b" l="l" r="r" t="t"/>
              <a:pathLst>
                <a:path extrusionOk="0" h="944" w="2676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1547400" y="2980575"/>
              <a:ext cx="462050" cy="52875"/>
            </a:xfrm>
            <a:custGeom>
              <a:rect b="b" l="l" r="r" t="t"/>
              <a:pathLst>
                <a:path extrusionOk="0" h="2115" w="18482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1500300" y="2875700"/>
              <a:ext cx="129200" cy="158100"/>
            </a:xfrm>
            <a:custGeom>
              <a:rect b="b" l="l" r="r" t="t"/>
              <a:pathLst>
                <a:path extrusionOk="0" h="6324" w="5168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1853650" y="2846825"/>
              <a:ext cx="65375" cy="209775"/>
            </a:xfrm>
            <a:custGeom>
              <a:rect b="b" l="l" r="r" t="t"/>
              <a:pathLst>
                <a:path extrusionOk="0" h="8391" w="2615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1639350" y="2688625"/>
              <a:ext cx="166450" cy="141150"/>
            </a:xfrm>
            <a:custGeom>
              <a:rect b="b" l="l" r="r" t="t"/>
              <a:pathLst>
                <a:path extrusionOk="0" h="5646" w="6658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952400" y="3006350"/>
              <a:ext cx="1268300" cy="658150"/>
            </a:xfrm>
            <a:custGeom>
              <a:rect b="b" l="l" r="r" t="t"/>
              <a:pathLst>
                <a:path extrusionOk="0" h="26326" w="50732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1475975" y="3194875"/>
              <a:ext cx="601850" cy="63075"/>
            </a:xfrm>
            <a:custGeom>
              <a:rect b="b" l="l" r="r" t="t"/>
              <a:pathLst>
                <a:path extrusionOk="0" h="2523" w="24074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1476725" y="3273900"/>
              <a:ext cx="601875" cy="61575"/>
            </a:xfrm>
            <a:custGeom>
              <a:rect b="b" l="l" r="r" t="t"/>
              <a:pathLst>
                <a:path extrusionOk="0" h="2463" w="24075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1472950" y="3356725"/>
              <a:ext cx="298650" cy="47125"/>
            </a:xfrm>
            <a:custGeom>
              <a:rect b="b" l="l" r="r" t="t"/>
              <a:pathLst>
                <a:path extrusionOk="0" h="1885" w="11946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989650" y="3069125"/>
              <a:ext cx="436950" cy="395900"/>
            </a:xfrm>
            <a:custGeom>
              <a:rect b="b" l="l" r="r" t="t"/>
              <a:pathLst>
                <a:path extrusionOk="0" h="15836" w="17478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1081600" y="3196825"/>
              <a:ext cx="224950" cy="268575"/>
            </a:xfrm>
            <a:custGeom>
              <a:rect b="b" l="l" r="r" t="t"/>
              <a:pathLst>
                <a:path extrusionOk="0" h="10743" w="8998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1283725" y="3271200"/>
              <a:ext cx="16750" cy="14600"/>
            </a:xfrm>
            <a:custGeom>
              <a:rect b="b" l="l" r="r" t="t"/>
              <a:pathLst>
                <a:path extrusionOk="0" h="584" w="67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1274600" y="3264675"/>
              <a:ext cx="26625" cy="8575"/>
            </a:xfrm>
            <a:custGeom>
              <a:rect b="b" l="l" r="r" t="t"/>
              <a:pathLst>
                <a:path extrusionOk="0" h="343" w="1065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1206400" y="3269225"/>
              <a:ext cx="18850" cy="14625"/>
            </a:xfrm>
            <a:custGeom>
              <a:rect b="b" l="l" r="r" t="t"/>
              <a:pathLst>
                <a:path extrusionOk="0" h="585" w="754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1199375" y="3262400"/>
              <a:ext cx="25100" cy="8800"/>
            </a:xfrm>
            <a:custGeom>
              <a:rect b="b" l="l" r="r" t="t"/>
              <a:pathLst>
                <a:path extrusionOk="0" h="352" w="1004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1245725" y="3270850"/>
              <a:ext cx="19025" cy="61575"/>
            </a:xfrm>
            <a:custGeom>
              <a:rect b="b" l="l" r="r" t="t"/>
              <a:pathLst>
                <a:path extrusionOk="0" h="2463" w="761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1218375" y="3335225"/>
              <a:ext cx="37250" cy="21825"/>
            </a:xfrm>
            <a:custGeom>
              <a:rect b="b" l="l" r="r" t="t"/>
              <a:pathLst>
                <a:path extrusionOk="0" h="873" w="149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1178850" y="3390150"/>
              <a:ext cx="62350" cy="38025"/>
            </a:xfrm>
            <a:custGeom>
              <a:rect b="b" l="l" r="r" t="t"/>
              <a:pathLst>
                <a:path extrusionOk="0" h="1521" w="2494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1098300" y="3107175"/>
              <a:ext cx="224750" cy="191825"/>
            </a:xfrm>
            <a:custGeom>
              <a:rect b="b" l="l" r="r" t="t"/>
              <a:pathLst>
                <a:path extrusionOk="0" h="7673" w="899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1092225" y="3268250"/>
              <a:ext cx="19800" cy="37150"/>
            </a:xfrm>
            <a:custGeom>
              <a:rect b="b" l="l" r="r" t="t"/>
              <a:pathLst>
                <a:path extrusionOk="0" h="1486" w="792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1248775" y="2934225"/>
              <a:ext cx="267500" cy="626975"/>
            </a:xfrm>
            <a:custGeom>
              <a:rect b="b" l="l" r="r" t="t"/>
              <a:pathLst>
                <a:path extrusionOk="0" h="25079" w="1070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Google Shape;863;p1"/>
          <p:cNvSpPr txBox="1"/>
          <p:nvPr>
            <p:ph type="ctrTitle"/>
          </p:nvPr>
        </p:nvSpPr>
        <p:spPr>
          <a:xfrm>
            <a:off x="124500" y="322500"/>
            <a:ext cx="4480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Proposal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0"/>
          <p:cNvSpPr txBox="1"/>
          <p:nvPr>
            <p:ph type="title"/>
          </p:nvPr>
        </p:nvSpPr>
        <p:spPr>
          <a:xfrm>
            <a:off x="1621300" y="2150850"/>
            <a:ext cx="5898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Công nghệ sử dụng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0" name="Google Shape;1020;p10"/>
          <p:cNvSpPr txBox="1"/>
          <p:nvPr>
            <p:ph idx="2" type="title"/>
          </p:nvPr>
        </p:nvSpPr>
        <p:spPr>
          <a:xfrm>
            <a:off x="786552" y="2150850"/>
            <a:ext cx="1075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04.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1021" name="Google Shape;1021;p10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22" name="Google Shape;1022;p10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034" name="Google Shape;1034;p10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35" name="Google Shape;1035;p10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Công nghệ sử dụng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1046" name="Google Shape;10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900" y="884225"/>
            <a:ext cx="1751625" cy="17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1"/>
          <p:cNvSpPr txBox="1"/>
          <p:nvPr/>
        </p:nvSpPr>
        <p:spPr>
          <a:xfrm>
            <a:off x="5314200" y="2577850"/>
            <a:ext cx="26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Angular</a:t>
            </a:r>
            <a:endParaRPr b="1" i="0" sz="20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8" name="Google Shape;1048;p11"/>
          <p:cNvSpPr txBox="1"/>
          <p:nvPr/>
        </p:nvSpPr>
        <p:spPr>
          <a:xfrm>
            <a:off x="5193825" y="3070450"/>
            <a:ext cx="289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Framework để xây dựng các ứng dụng web SPA và ứng dụng di động được phát triển bởi Google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9" name="Google Shape;1049;p11"/>
          <p:cNvSpPr txBox="1"/>
          <p:nvPr/>
        </p:nvSpPr>
        <p:spPr>
          <a:xfrm>
            <a:off x="1163825" y="2559650"/>
            <a:ext cx="26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Spring Framework</a:t>
            </a:r>
            <a:endParaRPr b="1" i="0" sz="20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0" name="Google Shape;1050;p11"/>
          <p:cNvSpPr txBox="1"/>
          <p:nvPr/>
        </p:nvSpPr>
        <p:spPr>
          <a:xfrm>
            <a:off x="988925" y="3070450"/>
            <a:ext cx="289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Framework để viết các ứng dụng bằng java có mã nguồn mở và cộng đồng sử dụng lớn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1" name="Google Shape;10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225" y="889452"/>
            <a:ext cx="3503250" cy="17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Công nghệ sử dụng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57" name="Google Shape;1057;p12"/>
          <p:cNvSpPr txBox="1"/>
          <p:nvPr/>
        </p:nvSpPr>
        <p:spPr>
          <a:xfrm>
            <a:off x="1428000" y="2577850"/>
            <a:ext cx="26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Figma</a:t>
            </a:r>
            <a:endParaRPr b="1" i="0" sz="20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8" name="Google Shape;1058;p12"/>
          <p:cNvSpPr txBox="1"/>
          <p:nvPr/>
        </p:nvSpPr>
        <p:spPr>
          <a:xfrm>
            <a:off x="1307625" y="3070450"/>
            <a:ext cx="289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Công cụ thiết kế đồ họa vector dựa trên nền tảng web cho phép thiết kế, tạo mẫu và chia sẻ các thiết kế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9" name="Google Shape;10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3425" y="1156825"/>
            <a:ext cx="1377934" cy="14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2"/>
          <p:cNvSpPr txBox="1"/>
          <p:nvPr/>
        </p:nvSpPr>
        <p:spPr>
          <a:xfrm>
            <a:off x="5425963" y="2577850"/>
            <a:ext cx="26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PostgreSQL</a:t>
            </a:r>
            <a:endParaRPr b="1" i="0" sz="20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1" name="Google Shape;1061;p12"/>
          <p:cNvSpPr txBox="1"/>
          <p:nvPr/>
        </p:nvSpPr>
        <p:spPr>
          <a:xfrm>
            <a:off x="5305588" y="3070450"/>
            <a:ext cx="289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Hệ quản trị cơ sở dữ liệu quan hệ - đối tượng mã nguồn mở phổ biến nhất hiện nay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2" name="Google Shape;10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925" y="1065025"/>
            <a:ext cx="947813" cy="14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3"/>
          <p:cNvSpPr txBox="1"/>
          <p:nvPr>
            <p:ph type="title"/>
          </p:nvPr>
        </p:nvSpPr>
        <p:spPr>
          <a:xfrm>
            <a:off x="1545100" y="2150850"/>
            <a:ext cx="5898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Các chức năng 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chính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68" name="Google Shape;1068;p13"/>
          <p:cNvSpPr txBox="1"/>
          <p:nvPr>
            <p:ph idx="2" type="title"/>
          </p:nvPr>
        </p:nvSpPr>
        <p:spPr>
          <a:xfrm>
            <a:off x="1373677" y="1686175"/>
            <a:ext cx="1075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06.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1069" name="Google Shape;1069;p13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70" name="Google Shape;1070;p13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082" name="Google Shape;1082;p13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83" name="Google Shape;1083;p13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4"/>
          <p:cNvSpPr txBox="1"/>
          <p:nvPr>
            <p:ph idx="1" type="subTitle"/>
          </p:nvPr>
        </p:nvSpPr>
        <p:spPr>
          <a:xfrm>
            <a:off x="656250" y="13289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Đăng ký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4" name="Google Shape;1094;p14"/>
          <p:cNvSpPr txBox="1"/>
          <p:nvPr>
            <p:ph idx="5" type="subTitle"/>
          </p:nvPr>
        </p:nvSpPr>
        <p:spPr>
          <a:xfrm>
            <a:off x="3247425" y="16561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Người dùng có thể đăng nhập vào hệ thống</a:t>
            </a:r>
            <a:endParaRPr sz="1800"/>
          </a:p>
        </p:txBody>
      </p:sp>
      <p:sp>
        <p:nvSpPr>
          <p:cNvPr id="1095" name="Google Shape;1095;p14"/>
          <p:cNvSpPr txBox="1"/>
          <p:nvPr>
            <p:ph idx="7" type="subTitle"/>
          </p:nvPr>
        </p:nvSpPr>
        <p:spPr>
          <a:xfrm>
            <a:off x="5972325" y="1644825"/>
            <a:ext cx="2663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Người dùng có thể reset mật khẩu khi quên</a:t>
            </a:r>
            <a:endParaRPr sz="1800"/>
          </a:p>
        </p:txBody>
      </p:sp>
      <p:sp>
        <p:nvSpPr>
          <p:cNvPr id="1096" name="Google Shape;1096;p14"/>
          <p:cNvSpPr txBox="1"/>
          <p:nvPr>
            <p:ph idx="9" type="subTitle"/>
          </p:nvPr>
        </p:nvSpPr>
        <p:spPr>
          <a:xfrm>
            <a:off x="522525" y="16658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Người dùng có thể đăng ký tài khoản mới</a:t>
            </a:r>
            <a:endParaRPr sz="1800"/>
          </a:p>
        </p:txBody>
      </p:sp>
      <p:sp>
        <p:nvSpPr>
          <p:cNvPr id="1097" name="Google Shape;1097;p14"/>
          <p:cNvSpPr txBox="1"/>
          <p:nvPr>
            <p:ph type="title"/>
          </p:nvPr>
        </p:nvSpPr>
        <p:spPr>
          <a:xfrm>
            <a:off x="685800" y="2926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Các chức năng chính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8" name="Google Shape;1098;p14"/>
          <p:cNvSpPr txBox="1"/>
          <p:nvPr>
            <p:ph idx="8" type="subTitle"/>
          </p:nvPr>
        </p:nvSpPr>
        <p:spPr>
          <a:xfrm>
            <a:off x="6066450" y="13289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Quên mật khẩu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9" name="Google Shape;1099;p14"/>
          <p:cNvSpPr txBox="1"/>
          <p:nvPr>
            <p:ph idx="6" type="subTitle"/>
          </p:nvPr>
        </p:nvSpPr>
        <p:spPr>
          <a:xfrm>
            <a:off x="3361350" y="13289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Đăng nhập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00" name="Google Shape;1100;p14"/>
          <p:cNvSpPr/>
          <p:nvPr/>
        </p:nvSpPr>
        <p:spPr>
          <a:xfrm>
            <a:off x="5001250" y="2813575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4"/>
          <p:cNvSpPr/>
          <p:nvPr/>
        </p:nvSpPr>
        <p:spPr>
          <a:xfrm>
            <a:off x="1467350" y="3184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4"/>
          <p:cNvSpPr/>
          <p:nvPr/>
        </p:nvSpPr>
        <p:spPr>
          <a:xfrm>
            <a:off x="4147675" y="4309800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4"/>
          <p:cNvSpPr/>
          <p:nvPr/>
        </p:nvSpPr>
        <p:spPr>
          <a:xfrm>
            <a:off x="2226450" y="23087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4"/>
          <p:cNvSpPr/>
          <p:nvPr/>
        </p:nvSpPr>
        <p:spPr>
          <a:xfrm>
            <a:off x="2278250" y="673775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4"/>
          <p:cNvSpPr/>
          <p:nvPr/>
        </p:nvSpPr>
        <p:spPr>
          <a:xfrm flipH="1">
            <a:off x="6922200" y="43357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4"/>
          <p:cNvSpPr/>
          <p:nvPr/>
        </p:nvSpPr>
        <p:spPr>
          <a:xfrm flipH="1">
            <a:off x="6665100" y="30693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4"/>
          <p:cNvSpPr txBox="1"/>
          <p:nvPr>
            <p:ph idx="1" type="subTitle"/>
          </p:nvPr>
        </p:nvSpPr>
        <p:spPr>
          <a:xfrm>
            <a:off x="646050" y="29694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tài khoản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08" name="Google Shape;1108;p14"/>
          <p:cNvSpPr txBox="1"/>
          <p:nvPr>
            <p:ph idx="5" type="subTitle"/>
          </p:nvPr>
        </p:nvSpPr>
        <p:spPr>
          <a:xfrm>
            <a:off x="3247425" y="3296675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Người dùng có thể tìm kiếm, lọc sản phẩm</a:t>
            </a:r>
            <a:endParaRPr sz="1800"/>
          </a:p>
        </p:txBody>
      </p:sp>
      <p:sp>
        <p:nvSpPr>
          <p:cNvPr id="1109" name="Google Shape;1109;p14"/>
          <p:cNvSpPr txBox="1"/>
          <p:nvPr>
            <p:ph idx="7" type="subTitle"/>
          </p:nvPr>
        </p:nvSpPr>
        <p:spPr>
          <a:xfrm>
            <a:off x="5972325" y="3285350"/>
            <a:ext cx="2663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Thêm hàng vào giỏ, điều chỉnh số lượng, xóa sản phẩm khỏi giỏ</a:t>
            </a:r>
            <a:endParaRPr sz="1800"/>
          </a:p>
        </p:txBody>
      </p:sp>
      <p:sp>
        <p:nvSpPr>
          <p:cNvPr id="1110" name="Google Shape;1110;p14"/>
          <p:cNvSpPr txBox="1"/>
          <p:nvPr>
            <p:ph idx="9" type="subTitle"/>
          </p:nvPr>
        </p:nvSpPr>
        <p:spPr>
          <a:xfrm>
            <a:off x="522450" y="33063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Xem, thay đổi thông tin tài khoản, thay đổi mật khẩu</a:t>
            </a:r>
            <a:endParaRPr sz="1800"/>
          </a:p>
        </p:txBody>
      </p:sp>
      <p:sp>
        <p:nvSpPr>
          <p:cNvPr id="1111" name="Google Shape;1111;p14"/>
          <p:cNvSpPr txBox="1"/>
          <p:nvPr>
            <p:ph idx="8" type="subTitle"/>
          </p:nvPr>
        </p:nvSpPr>
        <p:spPr>
          <a:xfrm>
            <a:off x="6056250" y="29694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giỏ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12" name="Google Shape;1112;p14"/>
          <p:cNvSpPr txBox="1"/>
          <p:nvPr>
            <p:ph idx="6" type="subTitle"/>
          </p:nvPr>
        </p:nvSpPr>
        <p:spPr>
          <a:xfrm>
            <a:off x="3351150" y="29694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Tìm kiếm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13" name="Google Shape;1113;p14"/>
          <p:cNvSpPr/>
          <p:nvPr/>
        </p:nvSpPr>
        <p:spPr>
          <a:xfrm>
            <a:off x="4991050" y="4225488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4"/>
          <p:cNvSpPr/>
          <p:nvPr/>
        </p:nvSpPr>
        <p:spPr>
          <a:xfrm>
            <a:off x="2216250" y="3949238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4"/>
          <p:cNvSpPr/>
          <p:nvPr/>
        </p:nvSpPr>
        <p:spPr>
          <a:xfrm>
            <a:off x="2420450" y="2847688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5"/>
          <p:cNvSpPr txBox="1"/>
          <p:nvPr>
            <p:ph idx="1" type="subTitle"/>
          </p:nvPr>
        </p:nvSpPr>
        <p:spPr>
          <a:xfrm>
            <a:off x="656250" y="13289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Thanh toán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21" name="Google Shape;1121;p15"/>
          <p:cNvSpPr txBox="1"/>
          <p:nvPr>
            <p:ph idx="5" type="subTitle"/>
          </p:nvPr>
        </p:nvSpPr>
        <p:spPr>
          <a:xfrm>
            <a:off x="3247425" y="16561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Xem trạng thái đơn hàng, hủy đơn hàng, hoàn tiền khi hủy đơn hàng</a:t>
            </a:r>
            <a:endParaRPr sz="1800"/>
          </a:p>
        </p:txBody>
      </p:sp>
      <p:sp>
        <p:nvSpPr>
          <p:cNvPr id="1122" name="Google Shape;1122;p15"/>
          <p:cNvSpPr txBox="1"/>
          <p:nvPr>
            <p:ph idx="7" type="subTitle"/>
          </p:nvPr>
        </p:nvSpPr>
        <p:spPr>
          <a:xfrm>
            <a:off x="5972325" y="1644825"/>
            <a:ext cx="2663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Có thể đánh giá 1-5 sao và viết bình luận, xem các bình luận khác</a:t>
            </a:r>
            <a:endParaRPr sz="1800"/>
          </a:p>
        </p:txBody>
      </p:sp>
      <p:sp>
        <p:nvSpPr>
          <p:cNvPr id="1123" name="Google Shape;1123;p15"/>
          <p:cNvSpPr txBox="1"/>
          <p:nvPr>
            <p:ph idx="9" type="subTitle"/>
          </p:nvPr>
        </p:nvSpPr>
        <p:spPr>
          <a:xfrm>
            <a:off x="522525" y="16658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Thanh toán sản phẩm trong giỏ, lựa chọn hình thức thanh toán</a:t>
            </a:r>
            <a:endParaRPr sz="1800"/>
          </a:p>
        </p:txBody>
      </p:sp>
      <p:sp>
        <p:nvSpPr>
          <p:cNvPr id="1124" name="Google Shape;1124;p15"/>
          <p:cNvSpPr txBox="1"/>
          <p:nvPr>
            <p:ph type="title"/>
          </p:nvPr>
        </p:nvSpPr>
        <p:spPr>
          <a:xfrm>
            <a:off x="685800" y="2926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Các chức năng chính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25" name="Google Shape;1125;p15"/>
          <p:cNvSpPr txBox="1"/>
          <p:nvPr>
            <p:ph idx="8" type="subTitle"/>
          </p:nvPr>
        </p:nvSpPr>
        <p:spPr>
          <a:xfrm>
            <a:off x="6066450" y="13289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Đánh giá sản phẩm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26" name="Google Shape;1126;p15"/>
          <p:cNvSpPr txBox="1"/>
          <p:nvPr>
            <p:ph idx="6" type="subTitle"/>
          </p:nvPr>
        </p:nvSpPr>
        <p:spPr>
          <a:xfrm>
            <a:off x="3361350" y="13289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đơn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27" name="Google Shape;1127;p15"/>
          <p:cNvSpPr/>
          <p:nvPr/>
        </p:nvSpPr>
        <p:spPr>
          <a:xfrm>
            <a:off x="5001250" y="2813575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5"/>
          <p:cNvSpPr/>
          <p:nvPr/>
        </p:nvSpPr>
        <p:spPr>
          <a:xfrm>
            <a:off x="1467350" y="3184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15"/>
          <p:cNvSpPr/>
          <p:nvPr/>
        </p:nvSpPr>
        <p:spPr>
          <a:xfrm>
            <a:off x="4147675" y="4309800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15"/>
          <p:cNvSpPr/>
          <p:nvPr/>
        </p:nvSpPr>
        <p:spPr>
          <a:xfrm>
            <a:off x="2226450" y="23087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15"/>
          <p:cNvSpPr/>
          <p:nvPr/>
        </p:nvSpPr>
        <p:spPr>
          <a:xfrm>
            <a:off x="2278250" y="673775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5"/>
          <p:cNvSpPr/>
          <p:nvPr/>
        </p:nvSpPr>
        <p:spPr>
          <a:xfrm flipH="1">
            <a:off x="6922200" y="43357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5"/>
          <p:cNvSpPr/>
          <p:nvPr/>
        </p:nvSpPr>
        <p:spPr>
          <a:xfrm flipH="1">
            <a:off x="6665100" y="30693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5"/>
          <p:cNvSpPr txBox="1"/>
          <p:nvPr>
            <p:ph idx="1" type="subTitle"/>
          </p:nvPr>
        </p:nvSpPr>
        <p:spPr>
          <a:xfrm>
            <a:off x="646050" y="29694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Nhắn tin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35" name="Google Shape;1135;p15"/>
          <p:cNvSpPr txBox="1"/>
          <p:nvPr>
            <p:ph idx="5" type="subTitle"/>
          </p:nvPr>
        </p:nvSpPr>
        <p:spPr>
          <a:xfrm>
            <a:off x="3247425" y="3296675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Hệ thống gợi ý các sản phẩm tương tự</a:t>
            </a:r>
            <a:endParaRPr sz="1800"/>
          </a:p>
        </p:txBody>
      </p:sp>
      <p:sp>
        <p:nvSpPr>
          <p:cNvPr id="1136" name="Google Shape;1136;p15"/>
          <p:cNvSpPr txBox="1"/>
          <p:nvPr>
            <p:ph idx="7" type="subTitle"/>
          </p:nvPr>
        </p:nvSpPr>
        <p:spPr>
          <a:xfrm>
            <a:off x="5972325" y="3285350"/>
            <a:ext cx="2663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Hiển thị các thông tin về chính sách, cách liên hệ</a:t>
            </a:r>
            <a:endParaRPr sz="1800"/>
          </a:p>
        </p:txBody>
      </p:sp>
      <p:sp>
        <p:nvSpPr>
          <p:cNvPr id="1137" name="Google Shape;1137;p15"/>
          <p:cNvSpPr txBox="1"/>
          <p:nvPr>
            <p:ph idx="9" type="subTitle"/>
          </p:nvPr>
        </p:nvSpPr>
        <p:spPr>
          <a:xfrm>
            <a:off x="522450" y="33063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Người dùng có thể nhắn tin với quản trị viên</a:t>
            </a:r>
            <a:endParaRPr sz="1800"/>
          </a:p>
        </p:txBody>
      </p:sp>
      <p:sp>
        <p:nvSpPr>
          <p:cNvPr id="1138" name="Google Shape;1138;p15"/>
          <p:cNvSpPr txBox="1"/>
          <p:nvPr>
            <p:ph idx="8" type="subTitle"/>
          </p:nvPr>
        </p:nvSpPr>
        <p:spPr>
          <a:xfrm>
            <a:off x="6056250" y="29694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Hỗ trợ khách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39" name="Google Shape;1139;p15"/>
          <p:cNvSpPr txBox="1"/>
          <p:nvPr>
            <p:ph idx="6" type="subTitle"/>
          </p:nvPr>
        </p:nvSpPr>
        <p:spPr>
          <a:xfrm>
            <a:off x="3351150" y="29694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Gợi ý sản phẩm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40" name="Google Shape;1140;p15"/>
          <p:cNvSpPr/>
          <p:nvPr/>
        </p:nvSpPr>
        <p:spPr>
          <a:xfrm>
            <a:off x="4991050" y="4225488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5"/>
          <p:cNvSpPr/>
          <p:nvPr/>
        </p:nvSpPr>
        <p:spPr>
          <a:xfrm>
            <a:off x="2216250" y="3949238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5"/>
          <p:cNvSpPr/>
          <p:nvPr/>
        </p:nvSpPr>
        <p:spPr>
          <a:xfrm>
            <a:off x="2420450" y="2847688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6"/>
          <p:cNvSpPr txBox="1"/>
          <p:nvPr>
            <p:ph idx="1" type="subTitle"/>
          </p:nvPr>
        </p:nvSpPr>
        <p:spPr>
          <a:xfrm>
            <a:off x="656250" y="7955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sản phẩm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48" name="Google Shape;1148;p16"/>
          <p:cNvSpPr txBox="1"/>
          <p:nvPr>
            <p:ph idx="5" type="subTitle"/>
          </p:nvPr>
        </p:nvSpPr>
        <p:spPr>
          <a:xfrm>
            <a:off x="3247425" y="11227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Admin có thể xem, chỉnh sửa, xóa mềm danh mục sản phẩm</a:t>
            </a:r>
            <a:endParaRPr sz="1800"/>
          </a:p>
        </p:txBody>
      </p:sp>
      <p:sp>
        <p:nvSpPr>
          <p:cNvPr id="1149" name="Google Shape;1149;p16"/>
          <p:cNvSpPr txBox="1"/>
          <p:nvPr>
            <p:ph idx="7" type="subTitle"/>
          </p:nvPr>
        </p:nvSpPr>
        <p:spPr>
          <a:xfrm>
            <a:off x="5972325" y="1111425"/>
            <a:ext cx="2663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Admin có thể xem, thay đổi thông tin và mật khẩu của người dùng</a:t>
            </a:r>
            <a:endParaRPr sz="1800"/>
          </a:p>
        </p:txBody>
      </p:sp>
      <p:sp>
        <p:nvSpPr>
          <p:cNvPr id="1150" name="Google Shape;1150;p16"/>
          <p:cNvSpPr txBox="1"/>
          <p:nvPr>
            <p:ph idx="9" type="subTitle"/>
          </p:nvPr>
        </p:nvSpPr>
        <p:spPr>
          <a:xfrm>
            <a:off x="522525" y="11324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Admin có thể xem, thêm, chỉnh sửa và xóa mềm sản phẩm</a:t>
            </a:r>
            <a:endParaRPr sz="1800"/>
          </a:p>
        </p:txBody>
      </p:sp>
      <p:sp>
        <p:nvSpPr>
          <p:cNvPr id="1151" name="Google Shape;1151;p16"/>
          <p:cNvSpPr txBox="1"/>
          <p:nvPr>
            <p:ph type="title"/>
          </p:nvPr>
        </p:nvSpPr>
        <p:spPr>
          <a:xfrm>
            <a:off x="685800" y="640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Các chức năng chính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52" name="Google Shape;1152;p16"/>
          <p:cNvSpPr txBox="1"/>
          <p:nvPr>
            <p:ph idx="8" type="subTitle"/>
          </p:nvPr>
        </p:nvSpPr>
        <p:spPr>
          <a:xfrm>
            <a:off x="6066450" y="7955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tài khoản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53" name="Google Shape;1153;p16"/>
          <p:cNvSpPr txBox="1"/>
          <p:nvPr>
            <p:ph idx="6" type="subTitle"/>
          </p:nvPr>
        </p:nvSpPr>
        <p:spPr>
          <a:xfrm>
            <a:off x="3361350" y="7955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danh mục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54" name="Google Shape;1154;p16"/>
          <p:cNvSpPr/>
          <p:nvPr/>
        </p:nvSpPr>
        <p:spPr>
          <a:xfrm>
            <a:off x="5001250" y="2280175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16"/>
          <p:cNvSpPr/>
          <p:nvPr/>
        </p:nvSpPr>
        <p:spPr>
          <a:xfrm>
            <a:off x="1467350" y="3184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16"/>
          <p:cNvSpPr/>
          <p:nvPr/>
        </p:nvSpPr>
        <p:spPr>
          <a:xfrm>
            <a:off x="4147675" y="3776400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16"/>
          <p:cNvSpPr/>
          <p:nvPr/>
        </p:nvSpPr>
        <p:spPr>
          <a:xfrm>
            <a:off x="2226450" y="17753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6"/>
          <p:cNvSpPr/>
          <p:nvPr/>
        </p:nvSpPr>
        <p:spPr>
          <a:xfrm>
            <a:off x="2278250" y="673775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16"/>
          <p:cNvSpPr/>
          <p:nvPr/>
        </p:nvSpPr>
        <p:spPr>
          <a:xfrm flipH="1">
            <a:off x="6922200" y="38023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6"/>
          <p:cNvSpPr/>
          <p:nvPr/>
        </p:nvSpPr>
        <p:spPr>
          <a:xfrm flipH="1">
            <a:off x="6665100" y="25359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16"/>
          <p:cNvSpPr txBox="1"/>
          <p:nvPr>
            <p:ph idx="1" type="subTitle"/>
          </p:nvPr>
        </p:nvSpPr>
        <p:spPr>
          <a:xfrm>
            <a:off x="646050" y="24360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khuyến mãi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62" name="Google Shape;1162;p16"/>
          <p:cNvSpPr txBox="1"/>
          <p:nvPr>
            <p:ph idx="5" type="subTitle"/>
          </p:nvPr>
        </p:nvSpPr>
        <p:spPr>
          <a:xfrm>
            <a:off x="3247425" y="2763275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Điều chỉnh số lượng sản phẩm</a:t>
            </a:r>
            <a:endParaRPr sz="1800"/>
          </a:p>
        </p:txBody>
      </p:sp>
      <p:sp>
        <p:nvSpPr>
          <p:cNvPr id="1163" name="Google Shape;1163;p16"/>
          <p:cNvSpPr txBox="1"/>
          <p:nvPr>
            <p:ph idx="7" type="subTitle"/>
          </p:nvPr>
        </p:nvSpPr>
        <p:spPr>
          <a:xfrm>
            <a:off x="5972325" y="2751950"/>
            <a:ext cx="2663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Admin tạo, chỉnh sửa đơn hàng của khách hàng</a:t>
            </a:r>
            <a:endParaRPr sz="1800"/>
          </a:p>
        </p:txBody>
      </p:sp>
      <p:sp>
        <p:nvSpPr>
          <p:cNvPr id="1164" name="Google Shape;1164;p16"/>
          <p:cNvSpPr txBox="1"/>
          <p:nvPr>
            <p:ph idx="9" type="subTitle"/>
          </p:nvPr>
        </p:nvSpPr>
        <p:spPr>
          <a:xfrm>
            <a:off x="522450" y="27729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Thêm, chỉnh sửa, xóa mềm ưu đãi</a:t>
            </a:r>
            <a:endParaRPr sz="1800"/>
          </a:p>
        </p:txBody>
      </p:sp>
      <p:sp>
        <p:nvSpPr>
          <p:cNvPr id="1165" name="Google Shape;1165;p16"/>
          <p:cNvSpPr txBox="1"/>
          <p:nvPr>
            <p:ph idx="8" type="subTitle"/>
          </p:nvPr>
        </p:nvSpPr>
        <p:spPr>
          <a:xfrm>
            <a:off x="6056250" y="24360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đơn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66" name="Google Shape;1166;p16"/>
          <p:cNvSpPr txBox="1"/>
          <p:nvPr>
            <p:ph idx="6" type="subTitle"/>
          </p:nvPr>
        </p:nvSpPr>
        <p:spPr>
          <a:xfrm>
            <a:off x="3351150" y="24360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kho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67" name="Google Shape;1167;p16"/>
          <p:cNvSpPr/>
          <p:nvPr/>
        </p:nvSpPr>
        <p:spPr>
          <a:xfrm>
            <a:off x="4991050" y="3692088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16"/>
          <p:cNvSpPr/>
          <p:nvPr/>
        </p:nvSpPr>
        <p:spPr>
          <a:xfrm>
            <a:off x="2216250" y="3415838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16"/>
          <p:cNvSpPr/>
          <p:nvPr/>
        </p:nvSpPr>
        <p:spPr>
          <a:xfrm>
            <a:off x="2420450" y="2314288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16"/>
          <p:cNvSpPr/>
          <p:nvPr/>
        </p:nvSpPr>
        <p:spPr>
          <a:xfrm>
            <a:off x="5153650" y="2432575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16"/>
          <p:cNvSpPr/>
          <p:nvPr/>
        </p:nvSpPr>
        <p:spPr>
          <a:xfrm>
            <a:off x="4300075" y="3928800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6"/>
          <p:cNvSpPr txBox="1"/>
          <p:nvPr>
            <p:ph idx="5" type="subTitle"/>
          </p:nvPr>
        </p:nvSpPr>
        <p:spPr>
          <a:xfrm>
            <a:off x="3209550" y="4022425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Admin có thể thêm, xóa, ẩn banner</a:t>
            </a:r>
            <a:endParaRPr sz="1800"/>
          </a:p>
        </p:txBody>
      </p:sp>
      <p:sp>
        <p:nvSpPr>
          <p:cNvPr id="1173" name="Google Shape;1173;p16"/>
          <p:cNvSpPr txBox="1"/>
          <p:nvPr>
            <p:ph idx="6" type="subTitle"/>
          </p:nvPr>
        </p:nvSpPr>
        <p:spPr>
          <a:xfrm>
            <a:off x="3323025" y="3616272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banner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137e29107b_0_0"/>
          <p:cNvSpPr txBox="1"/>
          <p:nvPr>
            <p:ph type="title"/>
          </p:nvPr>
        </p:nvSpPr>
        <p:spPr>
          <a:xfrm>
            <a:off x="636575" y="2122225"/>
            <a:ext cx="5898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Kế hoạch 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  <a:p>
            <a:pPr indent="457200" lvl="0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    thực hiện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79" name="Google Shape;1179;g2137e29107b_0_0"/>
          <p:cNvSpPr txBox="1"/>
          <p:nvPr>
            <p:ph idx="2" type="title"/>
          </p:nvPr>
        </p:nvSpPr>
        <p:spPr>
          <a:xfrm>
            <a:off x="1373677" y="1686175"/>
            <a:ext cx="1075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07.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1180" name="Google Shape;1180;g2137e29107b_0_0"/>
          <p:cNvGrpSpPr/>
          <p:nvPr/>
        </p:nvGrpSpPr>
        <p:grpSpPr>
          <a:xfrm flipH="1">
            <a:off x="5664528" y="3810849"/>
            <a:ext cx="1019449" cy="1379152"/>
            <a:chOff x="3231057" y="5846468"/>
            <a:chExt cx="1701919" cy="2302424"/>
          </a:xfrm>
        </p:grpSpPr>
        <p:sp>
          <p:nvSpPr>
            <p:cNvPr id="1181" name="Google Shape;1181;g2137e29107b_0_0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82" name="Google Shape;1182;g2137e29107b_0_0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83" name="Google Shape;1183;g2137e29107b_0_0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84" name="Google Shape;1184;g2137e29107b_0_0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85" name="Google Shape;1185;g2137e29107b_0_0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86" name="Google Shape;1186;g2137e29107b_0_0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87" name="Google Shape;1187;g2137e29107b_0_0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88" name="Google Shape;1188;g2137e29107b_0_0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89" name="Google Shape;1189;g2137e29107b_0_0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90" name="Google Shape;1190;g2137e29107b_0_0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91" name="Google Shape;1191;g2137e29107b_0_0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92" name="Google Shape;1192;g2137e29107b_0_0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193" name="Google Shape;1193;g2137e29107b_0_0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194" name="Google Shape;1194;g2137e29107b_0_0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95" name="Google Shape;1195;g2137e29107b_0_0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96" name="Google Shape;1196;g2137e29107b_0_0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97" name="Google Shape;1197;g2137e29107b_0_0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98" name="Google Shape;1198;g2137e29107b_0_0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199" name="Google Shape;1199;g2137e29107b_0_0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137e29107b_0_25"/>
          <p:cNvSpPr txBox="1"/>
          <p:nvPr>
            <p:ph type="title"/>
          </p:nvPr>
        </p:nvSpPr>
        <p:spPr>
          <a:xfrm>
            <a:off x="685800" y="640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Các chức năng chính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05" name="Google Shape;1205;g2137e29107b_0_25"/>
          <p:cNvSpPr/>
          <p:nvPr/>
        </p:nvSpPr>
        <p:spPr>
          <a:xfrm>
            <a:off x="1467350" y="3184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g2137e29107b_0_25"/>
          <p:cNvSpPr/>
          <p:nvPr/>
        </p:nvSpPr>
        <p:spPr>
          <a:xfrm>
            <a:off x="2278250" y="673775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7" name="Google Shape;1207;g2137e29107b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25" y="1047050"/>
            <a:ext cx="904350" cy="9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g2137e29107b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375" y="1253512"/>
            <a:ext cx="536975" cy="4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g2137e29107b_0_25"/>
          <p:cNvSpPr txBox="1"/>
          <p:nvPr>
            <p:ph idx="1" type="subTitle"/>
          </p:nvPr>
        </p:nvSpPr>
        <p:spPr>
          <a:xfrm>
            <a:off x="873375" y="174496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Giai đoạn 1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10" name="Google Shape;1210;g2137e29107b_0_25"/>
          <p:cNvSpPr txBox="1"/>
          <p:nvPr>
            <p:ph idx="9" type="subTitle"/>
          </p:nvPr>
        </p:nvSpPr>
        <p:spPr>
          <a:xfrm>
            <a:off x="721563" y="21643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Phân tích thiết kế</a:t>
            </a:r>
            <a:endParaRPr sz="1800"/>
          </a:p>
        </p:txBody>
      </p:sp>
      <p:sp>
        <p:nvSpPr>
          <p:cNvPr id="1211" name="Google Shape;1211;g2137e29107b_0_25"/>
          <p:cNvSpPr txBox="1"/>
          <p:nvPr>
            <p:ph idx="1" type="subTitle"/>
          </p:nvPr>
        </p:nvSpPr>
        <p:spPr>
          <a:xfrm>
            <a:off x="4988275" y="16931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Giai đoạn 2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12" name="Google Shape;1212;g2137e29107b_0_25"/>
          <p:cNvSpPr txBox="1"/>
          <p:nvPr>
            <p:ph idx="9" type="subTitle"/>
          </p:nvPr>
        </p:nvSpPr>
        <p:spPr>
          <a:xfrm>
            <a:off x="4836463" y="2112525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Xây dựng backend</a:t>
            </a:r>
            <a:endParaRPr sz="1800"/>
          </a:p>
        </p:txBody>
      </p:sp>
      <p:sp>
        <p:nvSpPr>
          <p:cNvPr id="1213" name="Google Shape;1213;g2137e29107b_0_25"/>
          <p:cNvSpPr txBox="1"/>
          <p:nvPr>
            <p:ph idx="1" type="subTitle"/>
          </p:nvPr>
        </p:nvSpPr>
        <p:spPr>
          <a:xfrm>
            <a:off x="5026225" y="379416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Giai đoạn 3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14" name="Google Shape;1214;g2137e29107b_0_25"/>
          <p:cNvSpPr txBox="1"/>
          <p:nvPr>
            <p:ph idx="9" type="subTitle"/>
          </p:nvPr>
        </p:nvSpPr>
        <p:spPr>
          <a:xfrm>
            <a:off x="4874413" y="421355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1"/>
                </a:solidFill>
              </a:rPr>
              <a:t>Xây dựng frontend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1215" name="Google Shape;1215;g2137e29107b_0_25"/>
          <p:cNvSpPr txBox="1"/>
          <p:nvPr>
            <p:ph idx="1" type="subTitle"/>
          </p:nvPr>
        </p:nvSpPr>
        <p:spPr>
          <a:xfrm>
            <a:off x="917875" y="392691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Giai đoạn 4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16" name="Google Shape;1216;g2137e29107b_0_25"/>
          <p:cNvSpPr txBox="1"/>
          <p:nvPr>
            <p:ph idx="9" type="subTitle"/>
          </p:nvPr>
        </p:nvSpPr>
        <p:spPr>
          <a:xfrm>
            <a:off x="766063" y="4346300"/>
            <a:ext cx="272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Kiểm thử</a:t>
            </a:r>
            <a:endParaRPr sz="1800"/>
          </a:p>
        </p:txBody>
      </p:sp>
      <p:pic>
        <p:nvPicPr>
          <p:cNvPr id="1217" name="Google Shape;1217;g2137e29107b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225" y="1216975"/>
            <a:ext cx="498924" cy="4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g2137e29107b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3974" y="118007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g2137e29107b_0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5475" y="3182838"/>
            <a:ext cx="744050" cy="7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g2137e29107b_0_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2523" y="3305400"/>
            <a:ext cx="498926" cy="4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g2137e29107b_0_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78488" y="3397001"/>
            <a:ext cx="623800" cy="6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g2137e29107b_0_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41586" y="3495174"/>
            <a:ext cx="536975" cy="5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7"/>
          <p:cNvSpPr txBox="1"/>
          <p:nvPr>
            <p:ph type="title"/>
          </p:nvPr>
        </p:nvSpPr>
        <p:spPr>
          <a:xfrm>
            <a:off x="172800" y="1327825"/>
            <a:ext cx="3605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Thank for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watching</a:t>
            </a:r>
            <a:endParaRPr/>
          </a:p>
        </p:txBody>
      </p:sp>
      <p:sp>
        <p:nvSpPr>
          <p:cNvPr id="1228" name="Google Shape;1228;p17"/>
          <p:cNvSpPr/>
          <p:nvPr/>
        </p:nvSpPr>
        <p:spPr>
          <a:xfrm>
            <a:off x="1496861" y="3299111"/>
            <a:ext cx="192320" cy="156857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9" name="Google Shape;1229;p17"/>
          <p:cNvGrpSpPr/>
          <p:nvPr/>
        </p:nvGrpSpPr>
        <p:grpSpPr>
          <a:xfrm>
            <a:off x="1381169" y="3142981"/>
            <a:ext cx="423688" cy="422904"/>
            <a:chOff x="1693050" y="1546550"/>
            <a:chExt cx="446175" cy="445350"/>
          </a:xfrm>
        </p:grpSpPr>
        <p:sp>
          <p:nvSpPr>
            <p:cNvPr id="1230" name="Google Shape;1230;p17"/>
            <p:cNvSpPr/>
            <p:nvPr/>
          </p:nvSpPr>
          <p:spPr>
            <a:xfrm>
              <a:off x="1693050" y="1546550"/>
              <a:ext cx="446175" cy="445350"/>
            </a:xfrm>
            <a:custGeom>
              <a:rect b="b" l="l" r="r" t="t"/>
              <a:pathLst>
                <a:path extrusionOk="0" h="17814" w="17847">
                  <a:moveTo>
                    <a:pt x="8907" y="0"/>
                  </a:moveTo>
                  <a:cubicBezTo>
                    <a:pt x="4003" y="0"/>
                    <a:pt x="0" y="3970"/>
                    <a:pt x="0" y="8907"/>
                  </a:cubicBezTo>
                  <a:cubicBezTo>
                    <a:pt x="0" y="13810"/>
                    <a:pt x="4003" y="17813"/>
                    <a:pt x="8907" y="17813"/>
                  </a:cubicBezTo>
                  <a:cubicBezTo>
                    <a:pt x="13844" y="17813"/>
                    <a:pt x="17846" y="13810"/>
                    <a:pt x="17846" y="8907"/>
                  </a:cubicBezTo>
                  <a:cubicBezTo>
                    <a:pt x="17846" y="3970"/>
                    <a:pt x="13844" y="0"/>
                    <a:pt x="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1797300" y="1672200"/>
              <a:ext cx="237675" cy="193125"/>
            </a:xfrm>
            <a:custGeom>
              <a:rect b="b" l="l" r="r" t="t"/>
              <a:pathLst>
                <a:path extrusionOk="0" h="7725" w="9507">
                  <a:moveTo>
                    <a:pt x="6577" y="0"/>
                  </a:moveTo>
                  <a:cubicBezTo>
                    <a:pt x="5423" y="0"/>
                    <a:pt x="4310" y="1068"/>
                    <a:pt x="4637" y="2446"/>
                  </a:cubicBezTo>
                  <a:cubicBezTo>
                    <a:pt x="3069" y="2346"/>
                    <a:pt x="1635" y="1613"/>
                    <a:pt x="634" y="378"/>
                  </a:cubicBezTo>
                  <a:lnTo>
                    <a:pt x="634" y="378"/>
                  </a:lnTo>
                  <a:cubicBezTo>
                    <a:pt x="133" y="1279"/>
                    <a:pt x="400" y="2413"/>
                    <a:pt x="1234" y="2980"/>
                  </a:cubicBezTo>
                  <a:cubicBezTo>
                    <a:pt x="934" y="2980"/>
                    <a:pt x="634" y="2913"/>
                    <a:pt x="367" y="2747"/>
                  </a:cubicBezTo>
                  <a:lnTo>
                    <a:pt x="367" y="2747"/>
                  </a:lnTo>
                  <a:cubicBezTo>
                    <a:pt x="334" y="3681"/>
                    <a:pt x="1001" y="4515"/>
                    <a:pt x="1935" y="4681"/>
                  </a:cubicBezTo>
                  <a:cubicBezTo>
                    <a:pt x="1749" y="4723"/>
                    <a:pt x="1564" y="4751"/>
                    <a:pt x="1378" y="4751"/>
                  </a:cubicBezTo>
                  <a:cubicBezTo>
                    <a:pt x="1263" y="4751"/>
                    <a:pt x="1149" y="4740"/>
                    <a:pt x="1034" y="4715"/>
                  </a:cubicBezTo>
                  <a:lnTo>
                    <a:pt x="1034" y="4715"/>
                  </a:lnTo>
                  <a:cubicBezTo>
                    <a:pt x="1301" y="5515"/>
                    <a:pt x="2035" y="6049"/>
                    <a:pt x="2869" y="6082"/>
                  </a:cubicBezTo>
                  <a:cubicBezTo>
                    <a:pt x="2166" y="6588"/>
                    <a:pt x="1346" y="6881"/>
                    <a:pt x="486" y="6881"/>
                  </a:cubicBezTo>
                  <a:cubicBezTo>
                    <a:pt x="325" y="6881"/>
                    <a:pt x="163" y="6871"/>
                    <a:pt x="0" y="6850"/>
                  </a:cubicBezTo>
                  <a:lnTo>
                    <a:pt x="0" y="6850"/>
                  </a:lnTo>
                  <a:cubicBezTo>
                    <a:pt x="953" y="7452"/>
                    <a:pt x="1978" y="7725"/>
                    <a:pt x="2975" y="7725"/>
                  </a:cubicBezTo>
                  <a:cubicBezTo>
                    <a:pt x="5955" y="7725"/>
                    <a:pt x="8689" y="5287"/>
                    <a:pt x="8539" y="1913"/>
                  </a:cubicBezTo>
                  <a:cubicBezTo>
                    <a:pt x="8906" y="1646"/>
                    <a:pt x="9240" y="1312"/>
                    <a:pt x="9507" y="945"/>
                  </a:cubicBezTo>
                  <a:lnTo>
                    <a:pt x="9507" y="945"/>
                  </a:lnTo>
                  <a:cubicBezTo>
                    <a:pt x="9140" y="1079"/>
                    <a:pt x="8740" y="1179"/>
                    <a:pt x="8373" y="1246"/>
                  </a:cubicBezTo>
                  <a:cubicBezTo>
                    <a:pt x="8773" y="1012"/>
                    <a:pt x="9073" y="612"/>
                    <a:pt x="9240" y="178"/>
                  </a:cubicBezTo>
                  <a:lnTo>
                    <a:pt x="9240" y="178"/>
                  </a:lnTo>
                  <a:cubicBezTo>
                    <a:pt x="8840" y="412"/>
                    <a:pt x="8439" y="578"/>
                    <a:pt x="7972" y="645"/>
                  </a:cubicBezTo>
                  <a:cubicBezTo>
                    <a:pt x="7573" y="196"/>
                    <a:pt x="7071" y="0"/>
                    <a:pt x="6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p17"/>
          <p:cNvGrpSpPr/>
          <p:nvPr/>
        </p:nvGrpSpPr>
        <p:grpSpPr>
          <a:xfrm>
            <a:off x="800099" y="3160488"/>
            <a:ext cx="415475" cy="415955"/>
            <a:chOff x="2254275" y="841050"/>
            <a:chExt cx="713875" cy="714700"/>
          </a:xfrm>
        </p:grpSpPr>
        <p:sp>
          <p:nvSpPr>
            <p:cNvPr id="1233" name="Google Shape;1233;p17"/>
            <p:cNvSpPr/>
            <p:nvPr/>
          </p:nvSpPr>
          <p:spPr>
            <a:xfrm>
              <a:off x="2254275" y="841050"/>
              <a:ext cx="713875" cy="714700"/>
            </a:xfrm>
            <a:custGeom>
              <a:rect b="b" l="l" r="r" t="t"/>
              <a:pathLst>
                <a:path extrusionOk="0" h="28588" w="28555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2449425" y="1118750"/>
              <a:ext cx="73400" cy="238525"/>
            </a:xfrm>
            <a:custGeom>
              <a:rect b="b" l="l" r="r" t="t"/>
              <a:pathLst>
                <a:path extrusionOk="0" h="9541" w="2936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2441925" y="999075"/>
              <a:ext cx="103425" cy="88825"/>
            </a:xfrm>
            <a:custGeom>
              <a:rect b="b" l="l" r="r" t="t"/>
              <a:pathLst>
                <a:path extrusionOk="0" h="3553" w="4137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2570350" y="1111250"/>
              <a:ext cx="229350" cy="246025"/>
            </a:xfrm>
            <a:custGeom>
              <a:rect b="b" l="l" r="r" t="t"/>
              <a:pathLst>
                <a:path extrusionOk="0" h="9841" w="9174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p17"/>
          <p:cNvGrpSpPr/>
          <p:nvPr/>
        </p:nvGrpSpPr>
        <p:grpSpPr>
          <a:xfrm>
            <a:off x="1970457" y="3160489"/>
            <a:ext cx="415291" cy="413721"/>
            <a:chOff x="3350800" y="2398963"/>
            <a:chExt cx="202650" cy="201825"/>
          </a:xfrm>
        </p:grpSpPr>
        <p:sp>
          <p:nvSpPr>
            <p:cNvPr id="1238" name="Google Shape;1238;p17"/>
            <p:cNvSpPr/>
            <p:nvPr/>
          </p:nvSpPr>
          <p:spPr>
            <a:xfrm>
              <a:off x="3350800" y="2398963"/>
              <a:ext cx="202650" cy="201825"/>
            </a:xfrm>
            <a:custGeom>
              <a:rect b="b" l="l" r="r" t="t"/>
              <a:pathLst>
                <a:path extrusionOk="0" h="8073" w="8106">
                  <a:moveTo>
                    <a:pt x="3976" y="0"/>
                  </a:moveTo>
                  <a:cubicBezTo>
                    <a:pt x="1769" y="0"/>
                    <a:pt x="0" y="1822"/>
                    <a:pt x="0" y="4037"/>
                  </a:cubicBezTo>
                  <a:cubicBezTo>
                    <a:pt x="0" y="6272"/>
                    <a:pt x="1801" y="8073"/>
                    <a:pt x="4036" y="8073"/>
                  </a:cubicBezTo>
                  <a:cubicBezTo>
                    <a:pt x="6271" y="8073"/>
                    <a:pt x="8106" y="6272"/>
                    <a:pt x="8106" y="4037"/>
                  </a:cubicBezTo>
                  <a:cubicBezTo>
                    <a:pt x="8106" y="1802"/>
                    <a:pt x="6271" y="0"/>
                    <a:pt x="4036" y="0"/>
                  </a:cubicBezTo>
                  <a:cubicBezTo>
                    <a:pt x="4016" y="0"/>
                    <a:pt x="3996" y="0"/>
                    <a:pt x="3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3423350" y="2438163"/>
              <a:ext cx="57550" cy="122600"/>
            </a:xfrm>
            <a:custGeom>
              <a:rect b="b" l="l" r="r" t="t"/>
              <a:pathLst>
                <a:path extrusionOk="0" h="4904" w="2302">
                  <a:moveTo>
                    <a:pt x="1601" y="0"/>
                  </a:moveTo>
                  <a:cubicBezTo>
                    <a:pt x="868" y="0"/>
                    <a:pt x="534" y="334"/>
                    <a:pt x="534" y="968"/>
                  </a:cubicBezTo>
                  <a:lnTo>
                    <a:pt x="534" y="1601"/>
                  </a:lnTo>
                  <a:lnTo>
                    <a:pt x="0" y="1601"/>
                  </a:lnTo>
                  <a:lnTo>
                    <a:pt x="0" y="2435"/>
                  </a:lnTo>
                  <a:lnTo>
                    <a:pt x="534" y="2435"/>
                  </a:lnTo>
                  <a:lnTo>
                    <a:pt x="534" y="4904"/>
                  </a:lnTo>
                  <a:lnTo>
                    <a:pt x="1501" y="4904"/>
                  </a:lnTo>
                  <a:lnTo>
                    <a:pt x="1501" y="2435"/>
                  </a:lnTo>
                  <a:lnTo>
                    <a:pt x="2235" y="2435"/>
                  </a:lnTo>
                  <a:lnTo>
                    <a:pt x="2302" y="1601"/>
                  </a:lnTo>
                  <a:lnTo>
                    <a:pt x="1535" y="1601"/>
                  </a:lnTo>
                  <a:lnTo>
                    <a:pt x="1535" y="1134"/>
                  </a:lnTo>
                  <a:cubicBezTo>
                    <a:pt x="1535" y="934"/>
                    <a:pt x="1568" y="868"/>
                    <a:pt x="1768" y="868"/>
                  </a:cubicBezTo>
                  <a:lnTo>
                    <a:pt x="2302" y="8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Thành viên nhóm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69" name="Google Shape;869;p2"/>
          <p:cNvSpPr txBox="1"/>
          <p:nvPr>
            <p:ph idx="1" type="subTitle"/>
          </p:nvPr>
        </p:nvSpPr>
        <p:spPr>
          <a:xfrm>
            <a:off x="675700" y="2607025"/>
            <a:ext cx="1957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19110028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0" name="Google Shape;870;p2"/>
          <p:cNvSpPr txBox="1"/>
          <p:nvPr>
            <p:ph idx="2" type="subTitle"/>
          </p:nvPr>
        </p:nvSpPr>
        <p:spPr>
          <a:xfrm>
            <a:off x="675700" y="2148150"/>
            <a:ext cx="19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Lê Trung Hậu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1" name="Google Shape;871;p2"/>
          <p:cNvSpPr txBox="1"/>
          <p:nvPr>
            <p:ph idx="1" type="subTitle"/>
          </p:nvPr>
        </p:nvSpPr>
        <p:spPr>
          <a:xfrm>
            <a:off x="3402900" y="2647850"/>
            <a:ext cx="23382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19110205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2" name="Google Shape;872;p2"/>
          <p:cNvSpPr txBox="1"/>
          <p:nvPr>
            <p:ph idx="2" type="subTitle"/>
          </p:nvPr>
        </p:nvSpPr>
        <p:spPr>
          <a:xfrm>
            <a:off x="3402900" y="2188975"/>
            <a:ext cx="23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Vy Minh Khánh Hoa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3" name="Google Shape;873;p2"/>
          <p:cNvSpPr txBox="1"/>
          <p:nvPr>
            <p:ph idx="1" type="subTitle"/>
          </p:nvPr>
        </p:nvSpPr>
        <p:spPr>
          <a:xfrm>
            <a:off x="6633775" y="2607025"/>
            <a:ext cx="1957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19110302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4" name="Google Shape;874;p2"/>
          <p:cNvSpPr txBox="1"/>
          <p:nvPr>
            <p:ph idx="2" type="subTitle"/>
          </p:nvPr>
        </p:nvSpPr>
        <p:spPr>
          <a:xfrm>
            <a:off x="6633775" y="2148150"/>
            <a:ext cx="19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Nguyễn Đức Trí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"/>
          <p:cNvSpPr/>
          <p:nvPr/>
        </p:nvSpPr>
        <p:spPr>
          <a:xfrm>
            <a:off x="42375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0" name="Google Shape;880;p3"/>
          <p:cNvSpPr/>
          <p:nvPr/>
        </p:nvSpPr>
        <p:spPr>
          <a:xfrm>
            <a:off x="69426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1" name="Google Shape;881;p3"/>
          <p:cNvSpPr/>
          <p:nvPr/>
        </p:nvSpPr>
        <p:spPr>
          <a:xfrm>
            <a:off x="61806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2" name="Google Shape;882;p3"/>
          <p:cNvSpPr/>
          <p:nvPr/>
        </p:nvSpPr>
        <p:spPr>
          <a:xfrm>
            <a:off x="25992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3" name="Google Shape;883;p3"/>
          <p:cNvSpPr/>
          <p:nvPr/>
        </p:nvSpPr>
        <p:spPr>
          <a:xfrm>
            <a:off x="15323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4" name="Google Shape;88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Nội dung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5" name="Google Shape;885;p3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Lý do chọn đề tài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6" name="Google Shape;886;p3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Đối tượng và phạm vi nghiên cứu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7" name="Google Shape;887;p3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Mục tiêu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8" name="Google Shape;888;p3"/>
          <p:cNvSpPr txBox="1"/>
          <p:nvPr>
            <p:ph idx="8" type="subTitle"/>
          </p:nvPr>
        </p:nvSpPr>
        <p:spPr>
          <a:xfrm>
            <a:off x="17230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Công nghệ sử dụng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9" name="Google Shape;889;p3"/>
          <p:cNvSpPr txBox="1"/>
          <p:nvPr>
            <p:ph idx="15" type="subTitle"/>
          </p:nvPr>
        </p:nvSpPr>
        <p:spPr>
          <a:xfrm>
            <a:off x="53044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Các chức năng chính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0" name="Google Shape;890;p3"/>
          <p:cNvSpPr txBox="1"/>
          <p:nvPr>
            <p:ph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01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1" name="Google Shape;891;p3"/>
          <p:cNvSpPr txBox="1"/>
          <p:nvPr>
            <p:ph idx="17" type="title"/>
          </p:nvPr>
        </p:nvSpPr>
        <p:spPr>
          <a:xfrm>
            <a:off x="25991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04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2" name="Google Shape;892;p3"/>
          <p:cNvSpPr txBox="1"/>
          <p:nvPr>
            <p:ph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3" name="Google Shape;893;p3"/>
          <p:cNvSpPr txBox="1"/>
          <p:nvPr>
            <p:ph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03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4" name="Google Shape;894;p3"/>
          <p:cNvSpPr txBox="1"/>
          <p:nvPr>
            <p:ph idx="21" type="title"/>
          </p:nvPr>
        </p:nvSpPr>
        <p:spPr>
          <a:xfrm>
            <a:off x="6180300" y="3084425"/>
            <a:ext cx="669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05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5" name="Google Shape;895;p3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6" name="Google Shape;896;p3"/>
          <p:cNvSpPr/>
          <p:nvPr/>
        </p:nvSpPr>
        <p:spPr>
          <a:xfrm>
            <a:off x="6134500" y="31371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7" name="Google Shape;897;p3"/>
          <p:cNvSpPr/>
          <p:nvPr/>
        </p:nvSpPr>
        <p:spPr>
          <a:xfrm>
            <a:off x="6333800" y="29753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8" name="Google Shape;898;p3"/>
          <p:cNvSpPr/>
          <p:nvPr/>
        </p:nvSpPr>
        <p:spPr>
          <a:xfrm rot="2506023">
            <a:off x="7028655" y="1052788"/>
            <a:ext cx="170284" cy="17028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"/>
          <p:cNvSpPr txBox="1"/>
          <p:nvPr>
            <p:ph type="title"/>
          </p:nvPr>
        </p:nvSpPr>
        <p:spPr>
          <a:xfrm>
            <a:off x="2296175" y="2150850"/>
            <a:ext cx="5055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Lý do chọn đề tài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04" name="Google Shape;904;p4"/>
          <p:cNvSpPr txBox="1"/>
          <p:nvPr>
            <p:ph idx="2" type="title"/>
          </p:nvPr>
        </p:nvSpPr>
        <p:spPr>
          <a:xfrm>
            <a:off x="1396152" y="2150850"/>
            <a:ext cx="1075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01.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905" name="Google Shape;905;p4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06" name="Google Shape;906;p4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918" name="Google Shape;918;p4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919" name="Google Shape;919;p4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"/>
          <p:cNvSpPr txBox="1"/>
          <p:nvPr>
            <p:ph type="title"/>
          </p:nvPr>
        </p:nvSpPr>
        <p:spPr>
          <a:xfrm>
            <a:off x="471475" y="368825"/>
            <a:ext cx="80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accent3"/>
                </a:solidFill>
                <a:latin typeface="Patrick Hand"/>
                <a:ea typeface="Patrick Hand"/>
                <a:cs typeface="Patrick Hand"/>
                <a:sym typeface="Patrick Hand"/>
              </a:rPr>
              <a:t>Lý do chọn đề tài</a:t>
            </a:r>
            <a:endParaRPr b="1" sz="3600">
              <a:solidFill>
                <a:schemeClr val="accent3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30" name="Google Shape;930;p5"/>
          <p:cNvSpPr txBox="1"/>
          <p:nvPr/>
        </p:nvSpPr>
        <p:spPr>
          <a:xfrm>
            <a:off x="777650" y="1169525"/>
            <a:ext cx="637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-"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Sự gia tăng nhanh chóng của các thiết bị điện tử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-"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Tiếp cận nhanh nhất đến sản phẩm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-"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Sự phát triển của thương mại điện tử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1" name="Google Shape;9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8222" y="1509775"/>
            <a:ext cx="2002002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4075" y="2813525"/>
            <a:ext cx="2464410" cy="22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"/>
          <p:cNvSpPr/>
          <p:nvPr/>
        </p:nvSpPr>
        <p:spPr>
          <a:xfrm>
            <a:off x="996075" y="3421350"/>
            <a:ext cx="5306700" cy="7449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5"/>
          <p:cNvSpPr txBox="1"/>
          <p:nvPr/>
        </p:nvSpPr>
        <p:spPr>
          <a:xfrm>
            <a:off x="1108275" y="3516750"/>
            <a:ext cx="508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Xây dựng website</a:t>
            </a:r>
            <a:r>
              <a:rPr b="1" i="0" lang="en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en" sz="2400" u="none" cap="none" strike="no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bán đồ điện tử</a:t>
            </a:r>
            <a:endParaRPr b="1" i="0" sz="24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6"/>
          <p:cNvSpPr txBox="1"/>
          <p:nvPr>
            <p:ph type="title"/>
          </p:nvPr>
        </p:nvSpPr>
        <p:spPr>
          <a:xfrm>
            <a:off x="1991375" y="2150850"/>
            <a:ext cx="533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Đối tượng và phạm vi nghiên cứu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40" name="Google Shape;940;p6"/>
          <p:cNvSpPr txBox="1"/>
          <p:nvPr>
            <p:ph idx="2" type="title"/>
          </p:nvPr>
        </p:nvSpPr>
        <p:spPr>
          <a:xfrm>
            <a:off x="1030127" y="1701150"/>
            <a:ext cx="111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02.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941" name="Google Shape;941;p6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42" name="Google Shape;942;p6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954" name="Google Shape;954;p6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955" name="Google Shape;955;p6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"/>
          <p:cNvSpPr txBox="1"/>
          <p:nvPr>
            <p:ph type="title"/>
          </p:nvPr>
        </p:nvSpPr>
        <p:spPr>
          <a:xfrm>
            <a:off x="723900" y="202650"/>
            <a:ext cx="77487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Đối tượng và phạm vi nghiên cứu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966" name="Google Shape;9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675" y="990150"/>
            <a:ext cx="1822532" cy="12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875" y="1061675"/>
            <a:ext cx="1183800" cy="116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68" name="Google Shape;968;p7"/>
          <p:cNvSpPr txBox="1"/>
          <p:nvPr/>
        </p:nvSpPr>
        <p:spPr>
          <a:xfrm>
            <a:off x="409575" y="2253550"/>
            <a:ext cx="355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Nhu cầu mua đồ điện tử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9" name="Google Shape;96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9950" y="1020175"/>
            <a:ext cx="901375" cy="9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7525" y="1137150"/>
            <a:ext cx="460526" cy="690452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7"/>
          <p:cNvSpPr/>
          <p:nvPr/>
        </p:nvSpPr>
        <p:spPr>
          <a:xfrm>
            <a:off x="2339075" y="2746150"/>
            <a:ext cx="4683600" cy="2266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2" name="Google Shape;97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91225" y="2987450"/>
            <a:ext cx="2706900" cy="173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3" name="Google Shape;97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00375" y="949250"/>
            <a:ext cx="1797114" cy="11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27475" y="1189237"/>
            <a:ext cx="568499" cy="5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7"/>
          <p:cNvSpPr txBox="1"/>
          <p:nvPr/>
        </p:nvSpPr>
        <p:spPr>
          <a:xfrm>
            <a:off x="5104725" y="1898400"/>
            <a:ext cx="3959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 công nghệ 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 xây dựng website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"/>
          <p:cNvSpPr txBox="1"/>
          <p:nvPr>
            <p:ph type="title"/>
          </p:nvPr>
        </p:nvSpPr>
        <p:spPr>
          <a:xfrm>
            <a:off x="2296175" y="2150850"/>
            <a:ext cx="5055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Mục tiêu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81" name="Google Shape;981;p8"/>
          <p:cNvSpPr txBox="1"/>
          <p:nvPr>
            <p:ph idx="2" type="title"/>
          </p:nvPr>
        </p:nvSpPr>
        <p:spPr>
          <a:xfrm>
            <a:off x="2437102" y="2150850"/>
            <a:ext cx="1075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03.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982" name="Google Shape;982;p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83" name="Google Shape;983;p8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995" name="Google Shape;995;p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996" name="Google Shape;996;p8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"/>
          <p:cNvSpPr/>
          <p:nvPr/>
        </p:nvSpPr>
        <p:spPr>
          <a:xfrm>
            <a:off x="471475" y="904200"/>
            <a:ext cx="3656700" cy="2857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Mục tiêu đề tài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1008" name="Google Shape;10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800" y="2585650"/>
            <a:ext cx="460526" cy="69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8825" y="2814250"/>
            <a:ext cx="568499" cy="5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4750" y="1226275"/>
            <a:ext cx="3119700" cy="229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1" name="Google Shape;1011;p9"/>
          <p:cNvSpPr/>
          <p:nvPr/>
        </p:nvSpPr>
        <p:spPr>
          <a:xfrm>
            <a:off x="4204263" y="1788625"/>
            <a:ext cx="1094700" cy="11703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2" name="Google Shape;101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4450" y="2576850"/>
            <a:ext cx="901373" cy="90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9150" y="1318500"/>
            <a:ext cx="1952151" cy="132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6375" y="1443350"/>
            <a:ext cx="901375" cy="9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