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p:restoredTop sz="94661"/>
  </p:normalViewPr>
  <p:slideViewPr>
    <p:cSldViewPr snapToGrid="0" snapToObjects="1">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22/03/2024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22/03/2024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22/03/2024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22/03/2024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22/03/2024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22/03/2024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22/03/2024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22/03/2024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22/03/2024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22/03/2024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22/03/2024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22/03/2024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22/03/2024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22/03/2024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DOM</a:t>
            </a:r>
          </a:p>
        </p:txBody>
      </p:sp>
      <p:sp>
        <p:nvSpPr>
          <p:cNvPr id="3" name="Subtitle 2"/>
          <p:cNvSpPr>
            <a:spLocks noGrp="1"/>
          </p:cNvSpPr>
          <p:nvPr>
            <p:ph type="subTitle" idx="1"/>
          </p:nvPr>
        </p:nvSpPr>
        <p:spPr/>
        <p:txBody>
          <a:bodyPr/>
          <a:lstStyle/>
          <a:p>
            <a:r>
              <a:rPr lang="en-US" dirty="0"/>
              <a:t>GIẢNG VIÊN : </a:t>
            </a:r>
            <a:r>
              <a:rPr lang="en-US" dirty="0" err="1"/>
              <a:t>Lưu</a:t>
            </a:r>
            <a:r>
              <a:rPr lang="en-US" dirty="0"/>
              <a:t> </a:t>
            </a:r>
            <a:r>
              <a:rPr lang="en-US" dirty="0" err="1"/>
              <a:t>Thị</a:t>
            </a:r>
            <a:r>
              <a:rPr lang="en-US"/>
              <a:t> Thu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Lưu ý</a:t>
            </a:r>
          </a:p>
        </p:txBody>
      </p:sp>
      <p:sp>
        <p:nvSpPr>
          <p:cNvPr id="3" name="Content Placeholder 2"/>
          <p:cNvSpPr>
            <a:spLocks noGrp="1"/>
          </p:cNvSpPr>
          <p:nvPr>
            <p:ph idx="1"/>
          </p:nvPr>
        </p:nvSpPr>
        <p:spPr/>
        <p:txBody>
          <a:bodyPr/>
          <a:lstStyle/>
          <a:p>
            <a:r>
              <a:rPr lang="vi-VN" dirty="0"/>
              <a:t>Truy xuất bằng  document.getElementById() giá trị trả về chính là phần tử có id đó luôn</a:t>
            </a:r>
          </a:p>
          <a:p>
            <a:r>
              <a:rPr lang="vi-VN" dirty="0"/>
              <a:t>Truy xuất bằng  document.getElementsByTagName() hoặc document.getElementsByClass() giá trị trả về sẽ là một mảng, vậy nên ta cần truy xuất phần tử của mảng để xác định được phần tử mong muốn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 DOM </a:t>
            </a:r>
            <a:r>
              <a:rPr lang="en-US" b="1" dirty="0" err="1"/>
              <a:t>là</a:t>
            </a:r>
            <a:r>
              <a:rPr lang="en-US" b="1" dirty="0"/>
              <a:t> </a:t>
            </a:r>
            <a:r>
              <a:rPr lang="en-US" b="1" dirty="0" err="1"/>
              <a:t>gì</a:t>
            </a:r>
            <a:r>
              <a:rPr lang="en-US" b="1" dirty="0"/>
              <a:t> ?</a:t>
            </a:r>
            <a:br>
              <a:rPr lang="en-US" dirty="0"/>
            </a:br>
            <a:endParaRPr lang="en-US" dirty="0"/>
          </a:p>
        </p:txBody>
      </p:sp>
      <p:sp>
        <p:nvSpPr>
          <p:cNvPr id="3" name="Content Placeholder 2"/>
          <p:cNvSpPr>
            <a:spLocks noGrp="1"/>
          </p:cNvSpPr>
          <p:nvPr>
            <p:ph idx="1"/>
          </p:nvPr>
        </p:nvSpPr>
        <p:spPr/>
        <p:txBody>
          <a:bodyPr/>
          <a:lstStyle/>
          <a:p>
            <a:r>
              <a:rPr lang="vi-VN" dirty="0"/>
              <a:t>DOM Document Object Model hay Mô hình đối tượng tài liệu là một chuẩn được định nghĩa bởi Tổ chức Web Toàn Cầu (World Wide Web Consortium – W3C). DOM cung cấp cách thức để truy cập và thay đổi nội dung của các tài liệu HTML. Phần lớn các trình duyệt web hiện này đều triển khai DOM dưới nhiều hình thức và mức độ khác nhau. Cũng như rất nhiều chuẩn khác, đặc biệt các chuẩn liên quan đến lập trình web, DOM được phát triển và cải tiến qua nhiều năm. Hiện có ba đặc tả DOM, được gọi là các cấp độ của DOM, đặc tả thứ tư hiện đang được phát triển.</a:t>
            </a:r>
          </a:p>
          <a:p>
            <a:r>
              <a:rPr lang="vi-VN" dirty="0"/>
              <a:t>Khi một trang web được tải, trình duyệt tạo ra một </a:t>
            </a:r>
            <a:r>
              <a:rPr lang="vi-VN" b="1" dirty="0"/>
              <a:t>D</a:t>
            </a:r>
            <a:r>
              <a:rPr lang="vi-VN" dirty="0"/>
              <a:t> ocument </a:t>
            </a:r>
            <a:r>
              <a:rPr lang="vi-VN" b="1" dirty="0"/>
              <a:t>O</a:t>
            </a:r>
            <a:r>
              <a:rPr lang="vi-VN" dirty="0"/>
              <a:t> bject </a:t>
            </a:r>
            <a:r>
              <a:rPr lang="vi-VN" b="1" dirty="0"/>
              <a:t>M</a:t>
            </a:r>
            <a:r>
              <a:rPr lang="vi-VN" dirty="0"/>
              <a:t> odel trang. Dưới đây là mô hình cây DOM</a:t>
            </a:r>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52174"/>
            <a:ext cx="8596668" cy="1320800"/>
          </a:xfrm>
        </p:spPr>
        <p:txBody>
          <a:bodyPr/>
          <a:lstStyle/>
          <a:p>
            <a:r>
              <a:rPr lang="en-US" b="1" dirty="0"/>
              <a:t>HTML DOM </a:t>
            </a:r>
            <a:r>
              <a:rPr lang="en-US" b="1" dirty="0" err="1"/>
              <a:t>là</a:t>
            </a:r>
            <a:r>
              <a:rPr lang="en-US" b="1" dirty="0"/>
              <a:t> </a:t>
            </a:r>
            <a:r>
              <a:rPr lang="en-US" b="1" dirty="0" err="1"/>
              <a:t>gì</a:t>
            </a:r>
            <a:r>
              <a:rPr lang="en-US" b="1" dirty="0"/>
              <a:t> ?</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810678" y="2160588"/>
            <a:ext cx="8330682" cy="388143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52174"/>
            <a:ext cx="8596668" cy="1320800"/>
          </a:xfrm>
        </p:spPr>
        <p:txBody>
          <a:bodyPr/>
          <a:lstStyle/>
          <a:p>
            <a:r>
              <a:rPr lang="en-US" b="1" dirty="0"/>
              <a:t>HTML DOM </a:t>
            </a:r>
            <a:r>
              <a:rPr lang="en-US" b="1" dirty="0" err="1"/>
              <a:t>là</a:t>
            </a:r>
            <a:r>
              <a:rPr lang="en-US" b="1" dirty="0"/>
              <a:t> </a:t>
            </a:r>
            <a:r>
              <a:rPr lang="en-US" b="1" dirty="0" err="1"/>
              <a:t>gì</a:t>
            </a:r>
            <a:r>
              <a:rPr lang="en-US" b="1" dirty="0"/>
              <a:t> ?</a:t>
            </a:r>
            <a:br>
              <a:rPr lang="en-US" dirty="0"/>
            </a:br>
            <a:endParaRPr lang="en-US" dirty="0"/>
          </a:p>
        </p:txBody>
      </p:sp>
      <p:pic>
        <p:nvPicPr>
          <p:cNvPr id="7" name="Content Placeholder 6">
            <a:extLst>
              <a:ext uri="{FF2B5EF4-FFF2-40B4-BE49-F238E27FC236}">
                <a16:creationId xmlns:a16="http://schemas.microsoft.com/office/drawing/2014/main" id="{BF70A079-F938-4CC5-8316-69F3D0A2BCB2}"/>
              </a:ext>
            </a:extLst>
          </p:cNvPr>
          <p:cNvPicPr>
            <a:picLocks noGrp="1" noChangeAspect="1"/>
          </p:cNvPicPr>
          <p:nvPr>
            <p:ph idx="1"/>
          </p:nvPr>
        </p:nvPicPr>
        <p:blipFill>
          <a:blip r:embed="rId2"/>
          <a:stretch>
            <a:fillRect/>
          </a:stretch>
        </p:blipFill>
        <p:spPr>
          <a:xfrm>
            <a:off x="377656" y="1516577"/>
            <a:ext cx="10108127" cy="5351362"/>
          </a:xfrm>
          <a:prstGeom prst="rect">
            <a:avLst/>
          </a:prstGeom>
        </p:spPr>
      </p:pic>
    </p:spTree>
    <p:extLst>
      <p:ext uri="{BB962C8B-B14F-4D97-AF65-F5344CB8AC3E}">
        <p14:creationId xmlns:p14="http://schemas.microsoft.com/office/powerpoint/2010/main" val="142314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a:t>
            </a:r>
            <a:r>
              <a:rPr lang="en-US" dirty="0" err="1"/>
              <a:t>có</a:t>
            </a:r>
            <a:r>
              <a:rPr lang="en-US" dirty="0"/>
              <a:t> </a:t>
            </a:r>
            <a:r>
              <a:rPr lang="en-US" dirty="0" err="1"/>
              <a:t>thể</a:t>
            </a:r>
            <a:r>
              <a:rPr lang="en-US" dirty="0"/>
              <a:t> </a:t>
            </a:r>
            <a:r>
              <a:rPr lang="en-US" dirty="0" err="1"/>
              <a:t>làm</a:t>
            </a:r>
            <a:r>
              <a:rPr lang="en-US" dirty="0"/>
              <a:t> </a:t>
            </a:r>
            <a:r>
              <a:rPr lang="en-US" dirty="0" err="1"/>
              <a:t>gì</a:t>
            </a:r>
            <a:r>
              <a:rPr lang="en-US" dirty="0"/>
              <a:t> ?</a:t>
            </a:r>
          </a:p>
        </p:txBody>
      </p:sp>
      <p:sp>
        <p:nvSpPr>
          <p:cNvPr id="3" name="Content Placeholder 2"/>
          <p:cNvSpPr>
            <a:spLocks noGrp="1"/>
          </p:cNvSpPr>
          <p:nvPr>
            <p:ph idx="1"/>
          </p:nvPr>
        </p:nvSpPr>
        <p:spPr/>
        <p:txBody>
          <a:bodyPr/>
          <a:lstStyle/>
          <a:p>
            <a:r>
              <a:rPr lang="en-US" dirty="0"/>
              <a:t>JavaScript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phần</a:t>
            </a:r>
            <a:r>
              <a:rPr lang="en-US" dirty="0"/>
              <a:t> </a:t>
            </a:r>
            <a:r>
              <a:rPr lang="en-US" dirty="0" err="1"/>
              <a:t>tử</a:t>
            </a:r>
            <a:r>
              <a:rPr lang="en-US" dirty="0"/>
              <a:t> HTML </a:t>
            </a:r>
            <a:r>
              <a:rPr lang="en-US" dirty="0" err="1"/>
              <a:t>trong</a:t>
            </a:r>
            <a:r>
              <a:rPr lang="en-US" dirty="0"/>
              <a:t> </a:t>
            </a:r>
            <a:r>
              <a:rPr lang="en-US" dirty="0" err="1"/>
              <a:t>trang</a:t>
            </a:r>
            <a:endParaRPr lang="en-US" dirty="0"/>
          </a:p>
          <a:p>
            <a:r>
              <a:rPr lang="en-US" dirty="0"/>
              <a:t>JavaScript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thuộc</a:t>
            </a:r>
            <a:r>
              <a:rPr lang="en-US" dirty="0"/>
              <a:t> </a:t>
            </a:r>
            <a:r>
              <a:rPr lang="en-US" dirty="0" err="1"/>
              <a:t>tính</a:t>
            </a:r>
            <a:r>
              <a:rPr lang="en-US" dirty="0"/>
              <a:t> HTML </a:t>
            </a:r>
            <a:r>
              <a:rPr lang="en-US" dirty="0" err="1"/>
              <a:t>trong</a:t>
            </a:r>
            <a:r>
              <a:rPr lang="en-US" dirty="0"/>
              <a:t> </a:t>
            </a:r>
            <a:r>
              <a:rPr lang="en-US" dirty="0" err="1"/>
              <a:t>trang</a:t>
            </a:r>
            <a:endParaRPr lang="en-US" dirty="0"/>
          </a:p>
          <a:p>
            <a:r>
              <a:rPr lang="en-US" dirty="0"/>
              <a:t>JavaScript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kiểu</a:t>
            </a:r>
            <a:r>
              <a:rPr lang="en-US" dirty="0"/>
              <a:t> CSS </a:t>
            </a:r>
            <a:r>
              <a:rPr lang="en-US" dirty="0" err="1"/>
              <a:t>trong</a:t>
            </a:r>
            <a:r>
              <a:rPr lang="en-US" dirty="0"/>
              <a:t> </a:t>
            </a:r>
            <a:r>
              <a:rPr lang="en-US" dirty="0" err="1"/>
              <a:t>trang</a:t>
            </a:r>
            <a:endParaRPr lang="en-US" dirty="0"/>
          </a:p>
          <a:p>
            <a:r>
              <a:rPr lang="en-US" dirty="0"/>
              <a:t>JavaScript </a:t>
            </a:r>
            <a:r>
              <a:rPr lang="en-US" dirty="0" err="1"/>
              <a:t>có</a:t>
            </a:r>
            <a:r>
              <a:rPr lang="en-US" dirty="0"/>
              <a:t> </a:t>
            </a:r>
            <a:r>
              <a:rPr lang="en-US" dirty="0" err="1"/>
              <a:t>thể</a:t>
            </a:r>
            <a:r>
              <a:rPr lang="en-US" dirty="0"/>
              <a:t> </a:t>
            </a:r>
            <a:r>
              <a:rPr lang="en-US" dirty="0" err="1"/>
              <a:t>xóa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và</a:t>
            </a:r>
            <a:r>
              <a:rPr lang="en-US" dirty="0"/>
              <a:t> </a:t>
            </a:r>
            <a:r>
              <a:rPr lang="en-US" dirty="0" err="1"/>
              <a:t>thuộc</a:t>
            </a:r>
            <a:r>
              <a:rPr lang="en-US" dirty="0"/>
              <a:t> </a:t>
            </a:r>
            <a:r>
              <a:rPr lang="en-US" dirty="0" err="1"/>
              <a:t>tính</a:t>
            </a:r>
            <a:r>
              <a:rPr lang="en-US" dirty="0"/>
              <a:t> HTML </a:t>
            </a:r>
            <a:r>
              <a:rPr lang="en-US" dirty="0" err="1"/>
              <a:t>hiện</a:t>
            </a:r>
            <a:r>
              <a:rPr lang="en-US" dirty="0"/>
              <a:t> </a:t>
            </a:r>
            <a:r>
              <a:rPr lang="en-US" dirty="0" err="1"/>
              <a:t>có</a:t>
            </a:r>
            <a:endParaRPr lang="en-US" dirty="0"/>
          </a:p>
          <a:p>
            <a:r>
              <a:rPr lang="en-US" dirty="0"/>
              <a:t>JavaScript </a:t>
            </a:r>
            <a:r>
              <a:rPr lang="en-US" dirty="0" err="1"/>
              <a:t>có</a:t>
            </a:r>
            <a:r>
              <a:rPr lang="en-US" dirty="0"/>
              <a:t> </a:t>
            </a:r>
            <a:r>
              <a:rPr lang="en-US" dirty="0" err="1"/>
              <a:t>thể</a:t>
            </a:r>
            <a:r>
              <a:rPr lang="en-US" dirty="0"/>
              <a:t> </a:t>
            </a:r>
            <a:r>
              <a:rPr lang="en-US" dirty="0" err="1"/>
              <a:t>thêm</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và</a:t>
            </a:r>
            <a:r>
              <a:rPr lang="en-US" dirty="0"/>
              <a:t> </a:t>
            </a:r>
            <a:r>
              <a:rPr lang="en-US" dirty="0" err="1"/>
              <a:t>thuộc</a:t>
            </a:r>
            <a:r>
              <a:rPr lang="en-US" dirty="0"/>
              <a:t> </a:t>
            </a:r>
            <a:r>
              <a:rPr lang="en-US" dirty="0" err="1"/>
              <a:t>tính</a:t>
            </a:r>
            <a:r>
              <a:rPr lang="en-US" dirty="0"/>
              <a:t> HTML </a:t>
            </a:r>
            <a:r>
              <a:rPr lang="en-US" dirty="0" err="1"/>
              <a:t>mới</a:t>
            </a:r>
            <a:endParaRPr lang="en-US" dirty="0"/>
          </a:p>
          <a:p>
            <a:r>
              <a:rPr lang="en-US" dirty="0"/>
              <a:t>JavaScript </a:t>
            </a:r>
            <a:r>
              <a:rPr lang="en-US" dirty="0" err="1"/>
              <a:t>có</a:t>
            </a:r>
            <a:r>
              <a:rPr lang="en-US" dirty="0"/>
              <a:t> </a:t>
            </a:r>
            <a:r>
              <a:rPr lang="en-US" dirty="0" err="1"/>
              <a:t>thể</a:t>
            </a:r>
            <a:r>
              <a:rPr lang="en-US" dirty="0"/>
              <a:t> </a:t>
            </a:r>
            <a:r>
              <a:rPr lang="en-US" dirty="0" err="1"/>
              <a:t>phản</a:t>
            </a:r>
            <a:r>
              <a:rPr lang="en-US" dirty="0"/>
              <a:t> </a:t>
            </a:r>
            <a:r>
              <a:rPr lang="en-US" dirty="0" err="1"/>
              <a:t>ứng</a:t>
            </a:r>
            <a:r>
              <a:rPr lang="en-US" dirty="0"/>
              <a:t>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sự</a:t>
            </a:r>
            <a:r>
              <a:rPr lang="en-US" dirty="0"/>
              <a:t> </a:t>
            </a:r>
            <a:r>
              <a:rPr lang="en-US" dirty="0" err="1"/>
              <a:t>kiện</a:t>
            </a:r>
            <a:r>
              <a:rPr lang="en-US" dirty="0"/>
              <a:t> HTML </a:t>
            </a:r>
            <a:r>
              <a:rPr lang="en-US" dirty="0" err="1"/>
              <a:t>hiện</a:t>
            </a:r>
            <a:r>
              <a:rPr lang="en-US" dirty="0"/>
              <a:t> </a:t>
            </a:r>
            <a:r>
              <a:rPr lang="en-US" dirty="0" err="1"/>
              <a:t>có</a:t>
            </a:r>
            <a:r>
              <a:rPr lang="en-US" dirty="0"/>
              <a:t> </a:t>
            </a:r>
            <a:r>
              <a:rPr lang="en-US" dirty="0" err="1"/>
              <a:t>trong</a:t>
            </a:r>
            <a:r>
              <a:rPr lang="en-US" dirty="0"/>
              <a:t> </a:t>
            </a:r>
            <a:r>
              <a:rPr lang="en-US" dirty="0" err="1"/>
              <a:t>trang</a:t>
            </a:r>
            <a:endParaRPr lang="en-US" dirty="0"/>
          </a:p>
          <a:p>
            <a:r>
              <a:rPr lang="en-US" dirty="0"/>
              <a:t>JavaScript </a:t>
            </a:r>
            <a:r>
              <a:rPr lang="en-US" dirty="0" err="1"/>
              <a:t>có</a:t>
            </a:r>
            <a:r>
              <a:rPr lang="en-US" dirty="0"/>
              <a:t> </a:t>
            </a:r>
            <a:r>
              <a:rPr lang="en-US" dirty="0" err="1"/>
              <a:t>thể</a:t>
            </a:r>
            <a:r>
              <a:rPr lang="en-US" dirty="0"/>
              <a:t> </a:t>
            </a:r>
            <a:r>
              <a:rPr lang="en-US" dirty="0" err="1"/>
              <a:t>tạo</a:t>
            </a:r>
            <a:r>
              <a:rPr lang="en-US" dirty="0"/>
              <a:t> </a:t>
            </a:r>
            <a:r>
              <a:rPr lang="en-US" dirty="0" err="1"/>
              <a:t>các</a:t>
            </a:r>
            <a:r>
              <a:rPr lang="en-US" dirty="0"/>
              <a:t> </a:t>
            </a:r>
            <a:r>
              <a:rPr lang="en-US" dirty="0" err="1"/>
              <a:t>sự</a:t>
            </a:r>
            <a:r>
              <a:rPr lang="en-US" dirty="0"/>
              <a:t> </a:t>
            </a:r>
            <a:r>
              <a:rPr lang="en-US" dirty="0" err="1"/>
              <a:t>kiện</a:t>
            </a:r>
            <a:r>
              <a:rPr lang="en-US" dirty="0"/>
              <a:t> HTML </a:t>
            </a:r>
            <a:r>
              <a:rPr lang="en-US" dirty="0" err="1"/>
              <a:t>mới</a:t>
            </a:r>
            <a:r>
              <a:rPr lang="en-US" dirty="0"/>
              <a:t> </a:t>
            </a:r>
            <a:r>
              <a:rPr lang="en-US" dirty="0" err="1"/>
              <a:t>trong</a:t>
            </a:r>
            <a:r>
              <a:rPr lang="en-US" dirty="0"/>
              <a:t> </a:t>
            </a:r>
            <a:r>
              <a:rPr lang="en-US" dirty="0" err="1"/>
              <a:t>trang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Truy</a:t>
            </a:r>
            <a:r>
              <a:rPr lang="en-US" b="1" dirty="0"/>
              <a:t> </a:t>
            </a:r>
            <a:r>
              <a:rPr lang="en-US" b="1" dirty="0" err="1"/>
              <a:t>xuất</a:t>
            </a:r>
            <a:r>
              <a:rPr lang="en-US" b="1" dirty="0"/>
              <a:t> </a:t>
            </a:r>
            <a:r>
              <a:rPr lang="en-US" b="1" dirty="0" err="1"/>
              <a:t>các</a:t>
            </a:r>
            <a:r>
              <a:rPr lang="en-US" b="1" dirty="0"/>
              <a:t> </a:t>
            </a:r>
            <a:r>
              <a:rPr lang="en-US" b="1" dirty="0" err="1"/>
              <a:t>phần</a:t>
            </a:r>
            <a:r>
              <a:rPr lang="en-US" b="1" dirty="0"/>
              <a:t> </a:t>
            </a:r>
            <a:r>
              <a:rPr lang="en-US" b="1" dirty="0" err="1"/>
              <a:t>tử</a:t>
            </a:r>
            <a:r>
              <a:rPr lang="en-US" b="1" dirty="0"/>
              <a:t> </a:t>
            </a:r>
            <a:r>
              <a:rPr lang="en-US" b="1" dirty="0" err="1"/>
              <a:t>trong</a:t>
            </a:r>
            <a:r>
              <a:rPr lang="en-US" b="1" dirty="0"/>
              <a:t> </a:t>
            </a:r>
            <a:r>
              <a:rPr lang="en-US" b="1" dirty="0" err="1"/>
              <a:t>mô</a:t>
            </a:r>
            <a:r>
              <a:rPr lang="en-US" b="1" dirty="0"/>
              <a:t> </a:t>
            </a:r>
            <a:r>
              <a:rPr lang="en-US" b="1" dirty="0" err="1"/>
              <a:t>hình</a:t>
            </a:r>
            <a:r>
              <a:rPr lang="en-US" b="1" dirty="0"/>
              <a:t> DOM</a:t>
            </a:r>
            <a:br>
              <a:rPr lang="en-US" dirty="0"/>
            </a:br>
            <a:br>
              <a:rPr lang="en-US" dirty="0"/>
            </a:br>
            <a:endParaRPr lang="en-US" dirty="0"/>
          </a:p>
        </p:txBody>
      </p:sp>
      <p:sp>
        <p:nvSpPr>
          <p:cNvPr id="3" name="Content Placeholder 2"/>
          <p:cNvSpPr>
            <a:spLocks noGrp="1"/>
          </p:cNvSpPr>
          <p:nvPr>
            <p:ph idx="1"/>
          </p:nvPr>
        </p:nvSpPr>
        <p:spPr/>
        <p:txBody>
          <a:bodyPr/>
          <a:lstStyle/>
          <a:p>
            <a:pPr marL="0" indent="0">
              <a:buNone/>
            </a:pPr>
            <a:r>
              <a:rPr lang="vi-VN" dirty="0"/>
              <a:t>Chúng ta có thể truy xuất mọi phần tử html bằng cách sử dụng các phương thức :</a:t>
            </a:r>
          </a:p>
          <a:p>
            <a:r>
              <a:rPr lang="vi-VN" dirty="0"/>
              <a:t>document.getElementById()</a:t>
            </a:r>
          </a:p>
          <a:p>
            <a:r>
              <a:rPr lang="vi-VN" dirty="0"/>
              <a:t>document.getElementsByTagName()</a:t>
            </a:r>
          </a:p>
          <a:p>
            <a:r>
              <a:rPr lang="vi-VN" dirty="0"/>
              <a:t>document.getElementsByClass</a:t>
            </a:r>
            <a:r>
              <a:rPr lang="en-US" altLang="vi-VN" dirty="0"/>
              <a:t>Name</a:t>
            </a:r>
            <a:r>
              <a:rPr lang="vi-VN" dirty="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Truy xuất bằng id</a:t>
            </a:r>
          </a:p>
        </p:txBody>
      </p:sp>
      <p:graphicFrame>
        <p:nvGraphicFramePr>
          <p:cNvPr id="4" name="Content Placeholder 3"/>
          <p:cNvGraphicFramePr>
            <a:graphicFrameLocks noGrp="1"/>
          </p:cNvGraphicFramePr>
          <p:nvPr>
            <p:ph idx="1"/>
          </p:nvPr>
        </p:nvGraphicFramePr>
        <p:xfrm>
          <a:off x="1025913" y="2095541"/>
          <a:ext cx="5734174" cy="4712572"/>
        </p:xfrm>
        <a:graphic>
          <a:graphicData uri="http://schemas.openxmlformats.org/drawingml/2006/table">
            <a:tbl>
              <a:tblPr/>
              <a:tblGrid>
                <a:gridCol w="235076">
                  <a:extLst>
                    <a:ext uri="{9D8B030D-6E8A-4147-A177-3AD203B41FA5}">
                      <a16:colId xmlns:a16="http://schemas.microsoft.com/office/drawing/2014/main" val="20000"/>
                    </a:ext>
                  </a:extLst>
                </a:gridCol>
                <a:gridCol w="5499098">
                  <a:extLst>
                    <a:ext uri="{9D8B030D-6E8A-4147-A177-3AD203B41FA5}">
                      <a16:colId xmlns:a16="http://schemas.microsoft.com/office/drawing/2014/main" val="20001"/>
                    </a:ext>
                  </a:extLst>
                </a:gridCol>
              </a:tblGrid>
              <a:tr h="4588794">
                <a:tc>
                  <a:txBody>
                    <a:bodyPr/>
                    <a:lstStyle/>
                    <a:p>
                      <a:pPr algn="ctr" fontAlgn="t"/>
                      <a:r>
                        <a:rPr lang="en-US" sz="1000">
                          <a:solidFill>
                            <a:srgbClr val="868686"/>
                          </a:solidFill>
                          <a:effectLst/>
                          <a:latin typeface="inherit"/>
                        </a:rPr>
                        <a:t>0</a:t>
                      </a:r>
                    </a:p>
                    <a:p>
                      <a:pPr algn="ctr" fontAlgn="t"/>
                      <a:r>
                        <a:rPr lang="en-US" sz="1000">
                          <a:solidFill>
                            <a:srgbClr val="868686"/>
                          </a:solidFill>
                          <a:effectLst/>
                          <a:latin typeface="inherit"/>
                        </a:rPr>
                        <a:t>1</a:t>
                      </a:r>
                    </a:p>
                    <a:p>
                      <a:pPr algn="ctr" fontAlgn="t"/>
                      <a:r>
                        <a:rPr lang="en-US" sz="1000">
                          <a:solidFill>
                            <a:srgbClr val="868686"/>
                          </a:solidFill>
                          <a:effectLst/>
                          <a:latin typeface="inherit"/>
                        </a:rPr>
                        <a:t>2</a:t>
                      </a:r>
                    </a:p>
                    <a:p>
                      <a:pPr algn="ctr" fontAlgn="t"/>
                      <a:r>
                        <a:rPr lang="en-US" sz="1000">
                          <a:solidFill>
                            <a:srgbClr val="868686"/>
                          </a:solidFill>
                          <a:effectLst/>
                          <a:latin typeface="inherit"/>
                        </a:rPr>
                        <a:t>3</a:t>
                      </a:r>
                    </a:p>
                    <a:p>
                      <a:pPr algn="ctr" fontAlgn="t"/>
                      <a:r>
                        <a:rPr lang="en-US" sz="1000">
                          <a:solidFill>
                            <a:srgbClr val="868686"/>
                          </a:solidFill>
                          <a:effectLst/>
                          <a:latin typeface="inherit"/>
                        </a:rPr>
                        <a:t>4</a:t>
                      </a:r>
                    </a:p>
                    <a:p>
                      <a:pPr algn="ctr" fontAlgn="t"/>
                      <a:r>
                        <a:rPr lang="en-US" sz="1000">
                          <a:solidFill>
                            <a:srgbClr val="868686"/>
                          </a:solidFill>
                          <a:effectLst/>
                          <a:latin typeface="inherit"/>
                        </a:rPr>
                        <a:t>5</a:t>
                      </a:r>
                    </a:p>
                    <a:p>
                      <a:pPr algn="ctr" fontAlgn="t"/>
                      <a:r>
                        <a:rPr lang="en-US" sz="1000">
                          <a:solidFill>
                            <a:srgbClr val="868686"/>
                          </a:solidFill>
                          <a:effectLst/>
                          <a:latin typeface="inherit"/>
                        </a:rPr>
                        <a:t>6</a:t>
                      </a:r>
                    </a:p>
                    <a:p>
                      <a:pPr algn="ctr" fontAlgn="t"/>
                      <a:r>
                        <a:rPr lang="en-US" sz="1000">
                          <a:solidFill>
                            <a:srgbClr val="868686"/>
                          </a:solidFill>
                          <a:effectLst/>
                          <a:latin typeface="inherit"/>
                        </a:rPr>
                        <a:t>7</a:t>
                      </a:r>
                    </a:p>
                    <a:p>
                      <a:pPr algn="ctr" fontAlgn="t"/>
                      <a:r>
                        <a:rPr lang="en-US" sz="1000">
                          <a:solidFill>
                            <a:srgbClr val="868686"/>
                          </a:solidFill>
                          <a:effectLst/>
                          <a:latin typeface="inherit"/>
                        </a:rPr>
                        <a:t>8</a:t>
                      </a:r>
                    </a:p>
                    <a:p>
                      <a:pPr algn="ctr" fontAlgn="t"/>
                      <a:r>
                        <a:rPr lang="en-US" sz="1000">
                          <a:solidFill>
                            <a:srgbClr val="868686"/>
                          </a:solidFill>
                          <a:effectLst/>
                          <a:latin typeface="inherit"/>
                        </a:rPr>
                        <a:t>9</a:t>
                      </a:r>
                    </a:p>
                    <a:p>
                      <a:pPr algn="ctr" fontAlgn="t"/>
                      <a:r>
                        <a:rPr lang="en-US" sz="1000">
                          <a:solidFill>
                            <a:srgbClr val="868686"/>
                          </a:solidFill>
                          <a:effectLst/>
                          <a:latin typeface="inherit"/>
                        </a:rPr>
                        <a:t>10</a:t>
                      </a:r>
                    </a:p>
                    <a:p>
                      <a:pPr algn="ctr" fontAlgn="t"/>
                      <a:r>
                        <a:rPr lang="en-US" sz="1000">
                          <a:solidFill>
                            <a:srgbClr val="868686"/>
                          </a:solidFill>
                          <a:effectLst/>
                          <a:latin typeface="inherit"/>
                        </a:rPr>
                        <a:t>11</a:t>
                      </a:r>
                    </a:p>
                    <a:p>
                      <a:pPr algn="ctr" fontAlgn="t"/>
                      <a:r>
                        <a:rPr lang="en-US" sz="1000">
                          <a:solidFill>
                            <a:srgbClr val="868686"/>
                          </a:solidFill>
                          <a:effectLst/>
                          <a:latin typeface="inherit"/>
                        </a:rPr>
                        <a:t>12</a:t>
                      </a:r>
                    </a:p>
                    <a:p>
                      <a:pPr algn="ctr" fontAlgn="t"/>
                      <a:r>
                        <a:rPr lang="en-US" sz="1000">
                          <a:solidFill>
                            <a:srgbClr val="868686"/>
                          </a:solidFill>
                          <a:effectLst/>
                          <a:latin typeface="inherit"/>
                        </a:rPr>
                        <a:t>13</a:t>
                      </a:r>
                    </a:p>
                    <a:p>
                      <a:pPr algn="ctr" fontAlgn="t"/>
                      <a:r>
                        <a:rPr lang="en-US" sz="1000">
                          <a:solidFill>
                            <a:srgbClr val="868686"/>
                          </a:solidFill>
                          <a:effectLst/>
                          <a:latin typeface="inherit"/>
                        </a:rPr>
                        <a:t>14</a:t>
                      </a:r>
                    </a:p>
                    <a:p>
                      <a:pPr algn="ctr" fontAlgn="t"/>
                      <a:r>
                        <a:rPr lang="en-US" sz="1000">
                          <a:solidFill>
                            <a:srgbClr val="868686"/>
                          </a:solidFill>
                          <a:effectLst/>
                          <a:latin typeface="inherit"/>
                        </a:rPr>
                        <a:t>15</a:t>
                      </a:r>
                    </a:p>
                    <a:p>
                      <a:pPr algn="ctr" fontAlgn="t"/>
                      <a:r>
                        <a:rPr lang="en-US" sz="1000">
                          <a:solidFill>
                            <a:srgbClr val="868686"/>
                          </a:solidFill>
                          <a:effectLst/>
                          <a:latin typeface="inherit"/>
                        </a:rPr>
                        <a:t>16</a:t>
                      </a:r>
                    </a:p>
                    <a:p>
                      <a:pPr algn="ctr" fontAlgn="t"/>
                      <a:r>
                        <a:rPr lang="en-US" sz="1000">
                          <a:solidFill>
                            <a:srgbClr val="868686"/>
                          </a:solidFill>
                          <a:effectLst/>
                          <a:latin typeface="inherit"/>
                        </a:rPr>
                        <a:t>17</a:t>
                      </a:r>
                    </a:p>
                  </a:txBody>
                  <a:tcPr marL="49132" marR="49132" marT="24566" marB="24566">
                    <a:lnL>
                      <a:noFill/>
                    </a:lnL>
                    <a:lnR>
                      <a:noFill/>
                    </a:lnR>
                    <a:lnT>
                      <a:noFill/>
                    </a:lnT>
                    <a:lnB>
                      <a:noFill/>
                    </a:lnB>
                    <a:solidFill>
                      <a:srgbClr val="272822"/>
                    </a:solidFill>
                  </a:tcPr>
                </a:tc>
                <a:tc>
                  <a:txBody>
                    <a:bodyPr/>
                    <a:lstStyle/>
                    <a:p>
                      <a:pPr algn="l" fontAlgn="t"/>
                      <a:r>
                        <a:rPr lang="en-US" sz="1800" dirty="0">
                          <a:solidFill>
                            <a:srgbClr val="000000"/>
                          </a:solidFill>
                          <a:effectLst/>
                          <a:latin typeface="inherit"/>
                        </a:rPr>
                        <a:t> </a:t>
                      </a:r>
                    </a:p>
                    <a:p>
                      <a:pPr algn="l" fontAlgn="t"/>
                      <a:r>
                        <a:rPr lang="en-US" sz="1800" dirty="0">
                          <a:solidFill>
                            <a:srgbClr val="006FE0"/>
                          </a:solidFill>
                          <a:effectLst/>
                          <a:latin typeface="inherit"/>
                        </a:rPr>
                        <a:t>&lt;</a:t>
                      </a:r>
                      <a:r>
                        <a:rPr lang="en-US" sz="1800" dirty="0">
                          <a:solidFill>
                            <a:srgbClr val="F8F8F2"/>
                          </a:solidFill>
                          <a:effectLst/>
                          <a:latin typeface="inherit"/>
                        </a:rPr>
                        <a:t>!</a:t>
                      </a:r>
                      <a:r>
                        <a:rPr lang="en-US" sz="1800" dirty="0">
                          <a:solidFill>
                            <a:srgbClr val="F92650"/>
                          </a:solidFill>
                          <a:effectLst/>
                          <a:latin typeface="inherit"/>
                        </a:rPr>
                        <a:t>DOCTYPE </a:t>
                      </a:r>
                      <a:r>
                        <a:rPr lang="en-US" sz="1800" dirty="0">
                          <a:solidFill>
                            <a:srgbClr val="F8F8F2"/>
                          </a:solidFill>
                          <a:effectLst/>
                          <a:latin typeface="inherit"/>
                        </a:rPr>
                        <a:t>html</a:t>
                      </a:r>
                      <a:r>
                        <a:rPr lang="en-US" sz="1800" dirty="0">
                          <a:solidFill>
                            <a:srgbClr val="006FE0"/>
                          </a:solidFill>
                          <a:effectLst/>
                          <a:latin typeface="inherit"/>
                        </a:rPr>
                        <a:t>&gt;</a:t>
                      </a:r>
                      <a:endParaRPr lang="en-US" sz="1800" dirty="0">
                        <a:solidFill>
                          <a:srgbClr val="000000"/>
                        </a:solidFill>
                        <a:effectLst/>
                        <a:latin typeface="inherit"/>
                      </a:endParaRPr>
                    </a:p>
                    <a:p>
                      <a:pPr algn="l" fontAlgn="t"/>
                      <a:r>
                        <a:rPr lang="en-US" sz="1800" dirty="0">
                          <a:solidFill>
                            <a:srgbClr val="006FE0"/>
                          </a:solidFill>
                          <a:effectLst/>
                          <a:latin typeface="inherit"/>
                        </a:rPr>
                        <a:t>&lt;</a:t>
                      </a:r>
                      <a:r>
                        <a:rPr lang="en-US" sz="1800" dirty="0">
                          <a:solidFill>
                            <a:srgbClr val="F8F8F2"/>
                          </a:solidFill>
                          <a:effectLst/>
                          <a:latin typeface="inherit"/>
                        </a:rPr>
                        <a:t>html</a:t>
                      </a:r>
                      <a:r>
                        <a:rPr lang="en-US" sz="1800" dirty="0">
                          <a:solidFill>
                            <a:srgbClr val="006FE0"/>
                          </a:solidFill>
                          <a:effectLst/>
                          <a:latin typeface="inherit"/>
                        </a:rPr>
                        <a:t>&gt;</a:t>
                      </a:r>
                      <a:endParaRPr lang="en-US" sz="1800" dirty="0">
                        <a:solidFill>
                          <a:srgbClr val="000000"/>
                        </a:solidFill>
                        <a:effectLst/>
                        <a:latin typeface="inherit"/>
                      </a:endParaRPr>
                    </a:p>
                    <a:p>
                      <a:pPr algn="l" fontAlgn="t"/>
                      <a:r>
                        <a:rPr lang="en-US" sz="1800" dirty="0">
                          <a:solidFill>
                            <a:srgbClr val="006FE0"/>
                          </a:solidFill>
                          <a:effectLst/>
                          <a:latin typeface="inherit"/>
                        </a:rPr>
                        <a:t>&lt;</a:t>
                      </a:r>
                      <a:r>
                        <a:rPr lang="en-US" sz="1800" dirty="0">
                          <a:solidFill>
                            <a:srgbClr val="F8F8F2"/>
                          </a:solidFill>
                          <a:effectLst/>
                          <a:latin typeface="inherit"/>
                        </a:rPr>
                        <a:t>head</a:t>
                      </a:r>
                      <a:r>
                        <a:rPr lang="en-US" sz="1800" dirty="0">
                          <a:solidFill>
                            <a:srgbClr val="006FE0"/>
                          </a:solidFill>
                          <a:effectLst/>
                          <a:latin typeface="inherit"/>
                        </a:rPr>
                        <a:t>&gt;</a:t>
                      </a:r>
                      <a:endParaRPr lang="en-US" sz="1800" dirty="0">
                        <a:solidFill>
                          <a:srgbClr val="000000"/>
                        </a:solidFill>
                        <a:effectLst/>
                        <a:latin typeface="inherit"/>
                      </a:endParaRPr>
                    </a:p>
                    <a:p>
                      <a:pPr algn="l" fontAlgn="t"/>
                      <a:r>
                        <a:rPr lang="en-US" sz="1800" dirty="0">
                          <a:solidFill>
                            <a:srgbClr val="006FE0"/>
                          </a:solidFill>
                          <a:effectLst/>
                          <a:latin typeface="inherit"/>
                        </a:rPr>
                        <a:t>  &lt;</a:t>
                      </a:r>
                      <a:r>
                        <a:rPr lang="en-US" sz="1800" dirty="0">
                          <a:solidFill>
                            <a:srgbClr val="F92650"/>
                          </a:solidFill>
                          <a:effectLst/>
                          <a:latin typeface="inherit"/>
                        </a:rPr>
                        <a:t>meta charset</a:t>
                      </a:r>
                      <a:r>
                        <a:rPr lang="en-US" sz="1800" dirty="0">
                          <a:solidFill>
                            <a:srgbClr val="000000"/>
                          </a:solidFill>
                          <a:effectLst/>
                          <a:latin typeface="inherit"/>
                        </a:rPr>
                        <a:t>=</a:t>
                      </a:r>
                      <a:r>
                        <a:rPr lang="en-US" sz="1800" dirty="0">
                          <a:solidFill>
                            <a:srgbClr val="E6DB5D"/>
                          </a:solidFill>
                          <a:effectLst/>
                          <a:latin typeface="inherit"/>
                        </a:rPr>
                        <a:t>"utf-8"</a:t>
                      </a:r>
                      <a:r>
                        <a:rPr lang="en-US" sz="1800" dirty="0">
                          <a:solidFill>
                            <a:srgbClr val="006FE0"/>
                          </a:solidFill>
                          <a:effectLst/>
                          <a:latin typeface="inherit"/>
                        </a:rPr>
                        <a:t>&gt;</a:t>
                      </a:r>
                      <a:endParaRPr lang="en-US" sz="1800" dirty="0">
                        <a:solidFill>
                          <a:srgbClr val="000000"/>
                        </a:solidFill>
                        <a:effectLst/>
                        <a:latin typeface="inherit"/>
                      </a:endParaRPr>
                    </a:p>
                    <a:p>
                      <a:pPr algn="l" fontAlgn="t"/>
                      <a:r>
                        <a:rPr lang="en-US" sz="1800" dirty="0">
                          <a:solidFill>
                            <a:srgbClr val="006FE0"/>
                          </a:solidFill>
                          <a:effectLst/>
                          <a:latin typeface="inherit"/>
                        </a:rPr>
                        <a:t>  &lt;</a:t>
                      </a:r>
                      <a:r>
                        <a:rPr lang="en-US" sz="1800" dirty="0">
                          <a:solidFill>
                            <a:srgbClr val="F8F8F2"/>
                          </a:solidFill>
                          <a:effectLst/>
                          <a:latin typeface="inherit"/>
                        </a:rPr>
                        <a:t>title</a:t>
                      </a:r>
                      <a:r>
                        <a:rPr lang="en-US" sz="1800" dirty="0">
                          <a:solidFill>
                            <a:srgbClr val="006FE0"/>
                          </a:solidFill>
                          <a:effectLst/>
                          <a:latin typeface="inherit"/>
                        </a:rPr>
                        <a:t>&gt;</a:t>
                      </a:r>
                      <a:r>
                        <a:rPr lang="en-US" sz="1800" dirty="0">
                          <a:solidFill>
                            <a:srgbClr val="F8F8F2"/>
                          </a:solidFill>
                          <a:effectLst/>
                          <a:latin typeface="inherit"/>
                        </a:rPr>
                        <a:t>DOM</a:t>
                      </a:r>
                      <a:r>
                        <a:rPr lang="en-US" sz="1800" dirty="0">
                          <a:solidFill>
                            <a:srgbClr val="006FE0"/>
                          </a:solidFill>
                          <a:effectLst/>
                          <a:latin typeface="inherit"/>
                        </a:rPr>
                        <a:t>&lt;</a:t>
                      </a:r>
                      <a:r>
                        <a:rPr lang="en-US" sz="1800" dirty="0">
                          <a:solidFill>
                            <a:srgbClr val="000000"/>
                          </a:solidFill>
                          <a:effectLst/>
                          <a:latin typeface="inherit"/>
                        </a:rPr>
                        <a:t>/</a:t>
                      </a:r>
                      <a:r>
                        <a:rPr lang="en-US" sz="1800" dirty="0">
                          <a:solidFill>
                            <a:srgbClr val="F8F8F2"/>
                          </a:solidFill>
                          <a:effectLst/>
                          <a:latin typeface="inherit"/>
                        </a:rPr>
                        <a:t>title</a:t>
                      </a:r>
                      <a:r>
                        <a:rPr lang="en-US" sz="1800" dirty="0">
                          <a:solidFill>
                            <a:srgbClr val="006FE0"/>
                          </a:solidFill>
                          <a:effectLst/>
                          <a:latin typeface="inherit"/>
                        </a:rPr>
                        <a:t>&gt;</a:t>
                      </a:r>
                      <a:endParaRPr lang="en-US" sz="1800" dirty="0">
                        <a:solidFill>
                          <a:srgbClr val="000000"/>
                        </a:solidFill>
                        <a:effectLst/>
                        <a:latin typeface="inherit"/>
                      </a:endParaRPr>
                    </a:p>
                    <a:p>
                      <a:pPr algn="l" fontAlgn="t"/>
                      <a:r>
                        <a:rPr lang="en-US" sz="1800" dirty="0">
                          <a:solidFill>
                            <a:srgbClr val="006FE0"/>
                          </a:solidFill>
                          <a:effectLst/>
                          <a:latin typeface="inherit"/>
                        </a:rPr>
                        <a:t>&lt;</a:t>
                      </a:r>
                      <a:r>
                        <a:rPr lang="en-US" sz="1800" dirty="0">
                          <a:solidFill>
                            <a:srgbClr val="000000"/>
                          </a:solidFill>
                          <a:effectLst/>
                          <a:latin typeface="inherit"/>
                        </a:rPr>
                        <a:t>/</a:t>
                      </a:r>
                      <a:r>
                        <a:rPr lang="en-US" sz="1800" dirty="0">
                          <a:solidFill>
                            <a:srgbClr val="F8F8F2"/>
                          </a:solidFill>
                          <a:effectLst/>
                          <a:latin typeface="inherit"/>
                        </a:rPr>
                        <a:t>head</a:t>
                      </a:r>
                      <a:r>
                        <a:rPr lang="en-US" sz="1800" dirty="0">
                          <a:solidFill>
                            <a:srgbClr val="006FE0"/>
                          </a:solidFill>
                          <a:effectLst/>
                          <a:latin typeface="inherit"/>
                        </a:rPr>
                        <a:t>&gt;</a:t>
                      </a:r>
                      <a:endParaRPr lang="en-US" sz="1800" dirty="0">
                        <a:solidFill>
                          <a:srgbClr val="000000"/>
                        </a:solidFill>
                        <a:effectLst/>
                        <a:latin typeface="inherit"/>
                      </a:endParaRPr>
                    </a:p>
                    <a:p>
                      <a:pPr algn="l" fontAlgn="t"/>
                      <a:r>
                        <a:rPr lang="en-US" sz="1800" dirty="0">
                          <a:solidFill>
                            <a:srgbClr val="006FE0"/>
                          </a:solidFill>
                          <a:effectLst/>
                          <a:latin typeface="inherit"/>
                        </a:rPr>
                        <a:t>&lt;</a:t>
                      </a:r>
                      <a:r>
                        <a:rPr lang="en-US" sz="1800" dirty="0">
                          <a:solidFill>
                            <a:srgbClr val="F8F8F2"/>
                          </a:solidFill>
                          <a:effectLst/>
                          <a:latin typeface="inherit"/>
                        </a:rPr>
                        <a:t>body</a:t>
                      </a:r>
                      <a:r>
                        <a:rPr lang="en-US" sz="1800" dirty="0">
                          <a:solidFill>
                            <a:srgbClr val="006FE0"/>
                          </a:solidFill>
                          <a:effectLst/>
                          <a:latin typeface="inherit"/>
                        </a:rPr>
                        <a:t>&gt;</a:t>
                      </a:r>
                      <a:endParaRPr lang="en-US" sz="1800" dirty="0">
                        <a:solidFill>
                          <a:srgbClr val="000000"/>
                        </a:solidFill>
                        <a:effectLst/>
                        <a:latin typeface="inherit"/>
                      </a:endParaRPr>
                    </a:p>
                    <a:p>
                      <a:pPr algn="l" fontAlgn="t"/>
                      <a:r>
                        <a:rPr lang="en-US" sz="1800" dirty="0">
                          <a:solidFill>
                            <a:srgbClr val="006FE0"/>
                          </a:solidFill>
                          <a:effectLst/>
                          <a:latin typeface="inherit"/>
                        </a:rPr>
                        <a:t>      &lt;</a:t>
                      </a:r>
                      <a:r>
                        <a:rPr lang="en-US" sz="1800" dirty="0">
                          <a:solidFill>
                            <a:srgbClr val="F92650"/>
                          </a:solidFill>
                          <a:effectLst/>
                          <a:latin typeface="inherit"/>
                        </a:rPr>
                        <a:t>h1 id</a:t>
                      </a:r>
                      <a:r>
                        <a:rPr lang="en-US" sz="1800" dirty="0">
                          <a:solidFill>
                            <a:srgbClr val="000000"/>
                          </a:solidFill>
                          <a:effectLst/>
                          <a:latin typeface="inherit"/>
                        </a:rPr>
                        <a:t>=</a:t>
                      </a:r>
                      <a:r>
                        <a:rPr lang="en-US" sz="1800" dirty="0">
                          <a:solidFill>
                            <a:srgbClr val="E6DB5D"/>
                          </a:solidFill>
                          <a:effectLst/>
                          <a:latin typeface="inherit"/>
                        </a:rPr>
                        <a:t>"txt1"</a:t>
                      </a:r>
                      <a:r>
                        <a:rPr lang="en-US" sz="1800" dirty="0">
                          <a:solidFill>
                            <a:srgbClr val="006FE0"/>
                          </a:solidFill>
                          <a:effectLst/>
                          <a:latin typeface="inherit"/>
                        </a:rPr>
                        <a:t>&gt;</a:t>
                      </a:r>
                      <a:r>
                        <a:rPr lang="en-US" sz="1800" dirty="0" err="1">
                          <a:solidFill>
                            <a:srgbClr val="F92650"/>
                          </a:solidFill>
                          <a:effectLst/>
                          <a:latin typeface="inherit"/>
                        </a:rPr>
                        <a:t>Truy</a:t>
                      </a:r>
                      <a:r>
                        <a:rPr lang="en-US" sz="1800" dirty="0">
                          <a:solidFill>
                            <a:srgbClr val="006FE0"/>
                          </a:solidFill>
                          <a:effectLst/>
                          <a:latin typeface="inherit"/>
                        </a:rPr>
                        <a:t> </a:t>
                      </a:r>
                      <a:r>
                        <a:rPr lang="en-US" sz="1800" dirty="0" err="1">
                          <a:solidFill>
                            <a:srgbClr val="F92650"/>
                          </a:solidFill>
                          <a:effectLst/>
                          <a:latin typeface="inherit"/>
                        </a:rPr>
                        <a:t>xu</a:t>
                      </a:r>
                      <a:r>
                        <a:rPr lang="en-US" sz="1800" dirty="0" err="1">
                          <a:solidFill>
                            <a:srgbClr val="000000"/>
                          </a:solidFill>
                          <a:effectLst/>
                          <a:latin typeface="inherit"/>
                        </a:rPr>
                        <a:t>ấ</a:t>
                      </a:r>
                      <a:r>
                        <a:rPr lang="en-US" sz="1800" dirty="0" err="1">
                          <a:solidFill>
                            <a:srgbClr val="F92650"/>
                          </a:solidFill>
                          <a:effectLst/>
                          <a:latin typeface="inherit"/>
                        </a:rPr>
                        <a:t>t</a:t>
                      </a:r>
                      <a:r>
                        <a:rPr lang="en-US" sz="1800" dirty="0">
                          <a:solidFill>
                            <a:srgbClr val="006FE0"/>
                          </a:solidFill>
                          <a:effectLst/>
                          <a:latin typeface="inherit"/>
                        </a:rPr>
                        <a:t> </a:t>
                      </a:r>
                      <a:r>
                        <a:rPr lang="en-US" sz="1800" dirty="0" err="1">
                          <a:solidFill>
                            <a:srgbClr val="F92650"/>
                          </a:solidFill>
                          <a:effectLst/>
                          <a:latin typeface="inherit"/>
                        </a:rPr>
                        <a:t>b</a:t>
                      </a:r>
                      <a:r>
                        <a:rPr lang="en-US" sz="1800" dirty="0" err="1">
                          <a:solidFill>
                            <a:srgbClr val="000000"/>
                          </a:solidFill>
                          <a:effectLst/>
                          <a:latin typeface="inherit"/>
                        </a:rPr>
                        <a:t>ằ</a:t>
                      </a:r>
                      <a:r>
                        <a:rPr lang="en-US" sz="1800" dirty="0" err="1">
                          <a:solidFill>
                            <a:srgbClr val="F92650"/>
                          </a:solidFill>
                          <a:effectLst/>
                          <a:latin typeface="inherit"/>
                        </a:rPr>
                        <a:t>ng</a:t>
                      </a:r>
                      <a:r>
                        <a:rPr lang="en-US" sz="1800" dirty="0">
                          <a:solidFill>
                            <a:srgbClr val="006FE0"/>
                          </a:solidFill>
                          <a:effectLst/>
                          <a:latin typeface="inherit"/>
                        </a:rPr>
                        <a:t> </a:t>
                      </a:r>
                      <a:r>
                        <a:rPr lang="en-US" sz="1800" dirty="0">
                          <a:solidFill>
                            <a:srgbClr val="F92650"/>
                          </a:solidFill>
                          <a:effectLst/>
                          <a:latin typeface="inherit"/>
                        </a:rPr>
                        <a:t>id</a:t>
                      </a:r>
                      <a:r>
                        <a:rPr lang="en-US" sz="1800" dirty="0">
                          <a:solidFill>
                            <a:srgbClr val="006FE0"/>
                          </a:solidFill>
                          <a:effectLst/>
                          <a:latin typeface="inherit"/>
                        </a:rPr>
                        <a:t>&lt;</a:t>
                      </a:r>
                      <a:r>
                        <a:rPr lang="en-US" sz="1800" dirty="0">
                          <a:solidFill>
                            <a:srgbClr val="000000"/>
                          </a:solidFill>
                          <a:effectLst/>
                          <a:latin typeface="inherit"/>
                        </a:rPr>
                        <a:t>/</a:t>
                      </a:r>
                      <a:r>
                        <a:rPr lang="en-US" sz="1800" dirty="0">
                          <a:solidFill>
                            <a:srgbClr val="F92650"/>
                          </a:solidFill>
                          <a:effectLst/>
                          <a:latin typeface="inherit"/>
                        </a:rPr>
                        <a:t>h1</a:t>
                      </a:r>
                      <a:r>
                        <a:rPr lang="en-US" sz="1800" dirty="0">
                          <a:solidFill>
                            <a:srgbClr val="006FE0"/>
                          </a:solidFill>
                          <a:effectLst/>
                          <a:latin typeface="inherit"/>
                        </a:rPr>
                        <a:t>&gt;</a:t>
                      </a:r>
                      <a:endParaRPr lang="en-US" sz="1800" dirty="0">
                        <a:solidFill>
                          <a:srgbClr val="000000"/>
                        </a:solidFill>
                        <a:effectLst/>
                        <a:latin typeface="inherit"/>
                      </a:endParaRPr>
                    </a:p>
                    <a:p>
                      <a:pPr algn="l" fontAlgn="t"/>
                      <a:r>
                        <a:rPr lang="en-US" sz="1800" dirty="0">
                          <a:solidFill>
                            <a:srgbClr val="006FE0"/>
                          </a:solidFill>
                          <a:effectLst/>
                          <a:latin typeface="inherit"/>
                        </a:rPr>
                        <a:t>      </a:t>
                      </a:r>
                      <a:r>
                        <a:rPr lang="en-US" sz="1800" dirty="0">
                          <a:solidFill>
                            <a:srgbClr val="F8F8F2"/>
                          </a:solidFill>
                          <a:effectLst/>
                          <a:latin typeface="inherit"/>
                        </a:rPr>
                        <a:t>&lt;script </a:t>
                      </a:r>
                      <a:r>
                        <a:rPr lang="en-US" sz="1800" dirty="0">
                          <a:solidFill>
                            <a:srgbClr val="F92650"/>
                          </a:solidFill>
                          <a:effectLst/>
                          <a:latin typeface="inherit"/>
                        </a:rPr>
                        <a:t>type</a:t>
                      </a:r>
                      <a:r>
                        <a:rPr lang="en-US" sz="1800" dirty="0">
                          <a:solidFill>
                            <a:srgbClr val="000000"/>
                          </a:solidFill>
                          <a:effectLst/>
                          <a:latin typeface="inherit"/>
                        </a:rPr>
                        <a:t>=</a:t>
                      </a:r>
                      <a:r>
                        <a:rPr lang="en-US" sz="1800" dirty="0">
                          <a:solidFill>
                            <a:srgbClr val="E6DB5D"/>
                          </a:solidFill>
                          <a:effectLst/>
                          <a:latin typeface="inherit"/>
                        </a:rPr>
                        <a:t>"text/</a:t>
                      </a:r>
                      <a:r>
                        <a:rPr lang="en-US" sz="1800" dirty="0" err="1">
                          <a:solidFill>
                            <a:srgbClr val="E6DB5D"/>
                          </a:solidFill>
                          <a:effectLst/>
                          <a:latin typeface="inherit"/>
                        </a:rPr>
                        <a:t>javascript</a:t>
                      </a:r>
                      <a:r>
                        <a:rPr lang="en-US" sz="1800" dirty="0">
                          <a:solidFill>
                            <a:srgbClr val="E6DB5D"/>
                          </a:solidFill>
                          <a:effectLst/>
                          <a:latin typeface="inherit"/>
                        </a:rPr>
                        <a:t>"</a:t>
                      </a:r>
                      <a:r>
                        <a:rPr lang="en-US" sz="1800" dirty="0">
                          <a:solidFill>
                            <a:srgbClr val="006FE0"/>
                          </a:solidFill>
                          <a:effectLst/>
                          <a:latin typeface="inherit"/>
                        </a:rPr>
                        <a:t>&gt;</a:t>
                      </a:r>
                      <a:endParaRPr lang="en-US" sz="1800" dirty="0">
                        <a:solidFill>
                          <a:srgbClr val="000000"/>
                        </a:solidFill>
                        <a:effectLst/>
                        <a:latin typeface="inherit"/>
                      </a:endParaRPr>
                    </a:p>
                    <a:p>
                      <a:pPr algn="l" fontAlgn="t"/>
                      <a:r>
                        <a:rPr lang="en-US" sz="1800" dirty="0">
                          <a:solidFill>
                            <a:srgbClr val="006FE0"/>
                          </a:solidFill>
                          <a:effectLst/>
                          <a:latin typeface="inherit"/>
                        </a:rPr>
                        <a:t>        </a:t>
                      </a:r>
                      <a:r>
                        <a:rPr lang="en-US" sz="1800" dirty="0">
                          <a:solidFill>
                            <a:srgbClr val="A6E22D"/>
                          </a:solidFill>
                          <a:effectLst/>
                          <a:latin typeface="inherit"/>
                        </a:rPr>
                        <a:t>var</a:t>
                      </a:r>
                      <a:r>
                        <a:rPr lang="en-US" sz="1800" dirty="0">
                          <a:solidFill>
                            <a:srgbClr val="006FE0"/>
                          </a:solidFill>
                          <a:effectLst/>
                          <a:latin typeface="inherit"/>
                        </a:rPr>
                        <a:t> </a:t>
                      </a:r>
                      <a:r>
                        <a:rPr lang="en-US" sz="1800" dirty="0">
                          <a:solidFill>
                            <a:srgbClr val="F8F8F2"/>
                          </a:solidFill>
                          <a:effectLst/>
                          <a:latin typeface="inherit"/>
                        </a:rPr>
                        <a:t>x</a:t>
                      </a:r>
                      <a:r>
                        <a:rPr lang="en-US" sz="1800" dirty="0">
                          <a:solidFill>
                            <a:srgbClr val="006FE0"/>
                          </a:solidFill>
                          <a:effectLst/>
                          <a:latin typeface="inherit"/>
                        </a:rPr>
                        <a:t> </a:t>
                      </a:r>
                      <a:r>
                        <a:rPr lang="en-US" sz="1800" dirty="0">
                          <a:solidFill>
                            <a:srgbClr val="000000"/>
                          </a:solidFill>
                          <a:effectLst/>
                          <a:latin typeface="inherit"/>
                        </a:rPr>
                        <a:t>=</a:t>
                      </a:r>
                      <a:r>
                        <a:rPr lang="en-US" sz="1800" dirty="0">
                          <a:solidFill>
                            <a:srgbClr val="006FE0"/>
                          </a:solidFill>
                          <a:effectLst/>
                          <a:latin typeface="inherit"/>
                        </a:rPr>
                        <a:t> </a:t>
                      </a:r>
                      <a:r>
                        <a:rPr lang="en-US" sz="1800" dirty="0" err="1">
                          <a:solidFill>
                            <a:srgbClr val="F8F8F2"/>
                          </a:solidFill>
                          <a:effectLst/>
                          <a:latin typeface="inherit"/>
                        </a:rPr>
                        <a:t>document.</a:t>
                      </a:r>
                      <a:r>
                        <a:rPr lang="en-US" sz="1800" dirty="0" err="1">
                          <a:solidFill>
                            <a:srgbClr val="F92650"/>
                          </a:solidFill>
                          <a:effectLst/>
                          <a:latin typeface="inherit"/>
                        </a:rPr>
                        <a:t>getElementById</a:t>
                      </a:r>
                      <a:r>
                        <a:rPr lang="en-US" sz="1800" dirty="0">
                          <a:solidFill>
                            <a:srgbClr val="F8F8F2"/>
                          </a:solidFill>
                          <a:effectLst/>
                          <a:latin typeface="inherit"/>
                        </a:rPr>
                        <a:t>(</a:t>
                      </a:r>
                      <a:r>
                        <a:rPr lang="en-US" sz="1800" dirty="0">
                          <a:solidFill>
                            <a:srgbClr val="E6DB5D"/>
                          </a:solidFill>
                          <a:effectLst/>
                          <a:latin typeface="inherit"/>
                        </a:rPr>
                        <a:t>'txt1'</a:t>
                      </a:r>
                      <a:r>
                        <a:rPr lang="en-US" sz="1800" dirty="0">
                          <a:solidFill>
                            <a:srgbClr val="F8F8F2"/>
                          </a:solidFill>
                          <a:effectLst/>
                          <a:latin typeface="inherit"/>
                        </a:rPr>
                        <a:t>);</a:t>
                      </a:r>
                      <a:endParaRPr lang="en-US" sz="1800" dirty="0">
                        <a:solidFill>
                          <a:srgbClr val="000000"/>
                        </a:solidFill>
                        <a:effectLst/>
                        <a:latin typeface="inherit"/>
                      </a:endParaRPr>
                    </a:p>
                    <a:p>
                      <a:pPr algn="l" fontAlgn="t"/>
                      <a:r>
                        <a:rPr lang="en-US" sz="1800" dirty="0">
                          <a:solidFill>
                            <a:srgbClr val="006FE0"/>
                          </a:solidFill>
                          <a:effectLst/>
                          <a:latin typeface="inherit"/>
                        </a:rPr>
                        <a:t>       </a:t>
                      </a:r>
                      <a:r>
                        <a:rPr lang="en-US" sz="1800" dirty="0">
                          <a:solidFill>
                            <a:srgbClr val="75715E"/>
                          </a:solidFill>
                          <a:effectLst/>
                          <a:latin typeface="inherit"/>
                        </a:rPr>
                        <a:t>// </a:t>
                      </a:r>
                      <a:r>
                        <a:rPr lang="en-US" sz="1800" dirty="0" err="1">
                          <a:solidFill>
                            <a:srgbClr val="75715E"/>
                          </a:solidFill>
                          <a:effectLst/>
                          <a:latin typeface="inherit"/>
                        </a:rPr>
                        <a:t>Truy</a:t>
                      </a:r>
                      <a:r>
                        <a:rPr lang="en-US" sz="1800" dirty="0">
                          <a:solidFill>
                            <a:srgbClr val="75715E"/>
                          </a:solidFill>
                          <a:effectLst/>
                          <a:latin typeface="inherit"/>
                        </a:rPr>
                        <a:t> </a:t>
                      </a:r>
                      <a:r>
                        <a:rPr lang="en-US" sz="1800" dirty="0" err="1">
                          <a:solidFill>
                            <a:srgbClr val="75715E"/>
                          </a:solidFill>
                          <a:effectLst/>
                          <a:latin typeface="inherit"/>
                        </a:rPr>
                        <a:t>xuất</a:t>
                      </a:r>
                      <a:r>
                        <a:rPr lang="en-US" sz="1800" dirty="0">
                          <a:solidFill>
                            <a:srgbClr val="75715E"/>
                          </a:solidFill>
                          <a:effectLst/>
                          <a:latin typeface="inherit"/>
                        </a:rPr>
                        <a:t> </a:t>
                      </a:r>
                      <a:r>
                        <a:rPr lang="en-US" sz="1800" dirty="0" err="1">
                          <a:solidFill>
                            <a:srgbClr val="75715E"/>
                          </a:solidFill>
                          <a:effectLst/>
                          <a:latin typeface="inherit"/>
                        </a:rPr>
                        <a:t>thẻ</a:t>
                      </a:r>
                      <a:r>
                        <a:rPr lang="en-US" sz="1800" dirty="0">
                          <a:solidFill>
                            <a:srgbClr val="75715E"/>
                          </a:solidFill>
                          <a:effectLst/>
                          <a:latin typeface="inherit"/>
                        </a:rPr>
                        <a:t> h1 </a:t>
                      </a:r>
                      <a:r>
                        <a:rPr lang="en-US" sz="1800" dirty="0" err="1">
                          <a:solidFill>
                            <a:srgbClr val="75715E"/>
                          </a:solidFill>
                          <a:effectLst/>
                          <a:latin typeface="inherit"/>
                        </a:rPr>
                        <a:t>có</a:t>
                      </a:r>
                      <a:r>
                        <a:rPr lang="en-US" sz="1800" dirty="0">
                          <a:solidFill>
                            <a:srgbClr val="75715E"/>
                          </a:solidFill>
                          <a:effectLst/>
                          <a:latin typeface="inherit"/>
                        </a:rPr>
                        <a:t> id 'txt1'</a:t>
                      </a:r>
                      <a:endParaRPr lang="en-US" sz="1800" dirty="0">
                        <a:solidFill>
                          <a:srgbClr val="000000"/>
                        </a:solidFill>
                        <a:effectLst/>
                        <a:latin typeface="inherit"/>
                      </a:endParaRPr>
                    </a:p>
                    <a:p>
                      <a:pPr algn="l" fontAlgn="t"/>
                      <a:r>
                        <a:rPr lang="en-US" sz="1800" dirty="0">
                          <a:solidFill>
                            <a:srgbClr val="006FE0"/>
                          </a:solidFill>
                          <a:effectLst/>
                          <a:latin typeface="inherit"/>
                        </a:rPr>
                        <a:t>        </a:t>
                      </a:r>
                      <a:r>
                        <a:rPr lang="en-US" sz="1800" dirty="0" err="1">
                          <a:solidFill>
                            <a:srgbClr val="F8F8F2"/>
                          </a:solidFill>
                          <a:effectLst/>
                          <a:latin typeface="inherit"/>
                        </a:rPr>
                        <a:t>x.</a:t>
                      </a:r>
                      <a:r>
                        <a:rPr lang="en-US" sz="1800" dirty="0" err="1">
                          <a:solidFill>
                            <a:srgbClr val="F92650"/>
                          </a:solidFill>
                          <a:effectLst/>
                          <a:latin typeface="inherit"/>
                        </a:rPr>
                        <a:t>innerHTML</a:t>
                      </a:r>
                      <a:r>
                        <a:rPr lang="en-US" sz="1800" dirty="0">
                          <a:solidFill>
                            <a:srgbClr val="006FE0"/>
                          </a:solidFill>
                          <a:effectLst/>
                          <a:latin typeface="inherit"/>
                        </a:rPr>
                        <a:t> </a:t>
                      </a:r>
                      <a:r>
                        <a:rPr lang="en-US" sz="1800" dirty="0">
                          <a:solidFill>
                            <a:srgbClr val="000000"/>
                          </a:solidFill>
                          <a:effectLst/>
                          <a:latin typeface="inherit"/>
                        </a:rPr>
                        <a:t>=</a:t>
                      </a:r>
                      <a:r>
                        <a:rPr lang="en-US" sz="1800" dirty="0">
                          <a:solidFill>
                            <a:srgbClr val="006FE0"/>
                          </a:solidFill>
                          <a:effectLst/>
                          <a:latin typeface="inherit"/>
                        </a:rPr>
                        <a:t> </a:t>
                      </a:r>
                      <a:r>
                        <a:rPr lang="en-US" sz="1800" dirty="0">
                          <a:solidFill>
                            <a:srgbClr val="E6DB5D"/>
                          </a:solidFill>
                          <a:effectLst/>
                          <a:latin typeface="inherit"/>
                        </a:rPr>
                        <a:t>"</a:t>
                      </a:r>
                      <a:r>
                        <a:rPr lang="en-US" sz="1800" dirty="0" err="1">
                          <a:solidFill>
                            <a:srgbClr val="E6DB5D"/>
                          </a:solidFill>
                          <a:effectLst/>
                          <a:latin typeface="inherit"/>
                        </a:rPr>
                        <a:t>Thay</a:t>
                      </a:r>
                      <a:r>
                        <a:rPr lang="en-US" sz="1800" dirty="0">
                          <a:solidFill>
                            <a:srgbClr val="E6DB5D"/>
                          </a:solidFill>
                          <a:effectLst/>
                          <a:latin typeface="inherit"/>
                        </a:rPr>
                        <a:t> </a:t>
                      </a:r>
                      <a:r>
                        <a:rPr lang="en-US" sz="1800" dirty="0" err="1">
                          <a:solidFill>
                            <a:srgbClr val="E6DB5D"/>
                          </a:solidFill>
                          <a:effectLst/>
                          <a:latin typeface="inherit"/>
                        </a:rPr>
                        <a:t>đổi</a:t>
                      </a:r>
                      <a:r>
                        <a:rPr lang="en-US" sz="1800" dirty="0">
                          <a:solidFill>
                            <a:srgbClr val="E6DB5D"/>
                          </a:solidFill>
                          <a:effectLst/>
                          <a:latin typeface="inherit"/>
                        </a:rPr>
                        <a:t>"</a:t>
                      </a:r>
                      <a:r>
                        <a:rPr lang="en-US" sz="1800" dirty="0">
                          <a:solidFill>
                            <a:srgbClr val="F8F8F2"/>
                          </a:solidFill>
                          <a:effectLst/>
                          <a:latin typeface="inherit"/>
                        </a:rPr>
                        <a:t>;</a:t>
                      </a:r>
                      <a:endParaRPr lang="en-US" sz="1800" dirty="0">
                        <a:solidFill>
                          <a:srgbClr val="000000"/>
                        </a:solidFill>
                        <a:effectLst/>
                        <a:latin typeface="inherit"/>
                      </a:endParaRPr>
                    </a:p>
                    <a:p>
                      <a:pPr algn="l" fontAlgn="t"/>
                      <a:r>
                        <a:rPr lang="en-US" sz="1800" dirty="0">
                          <a:solidFill>
                            <a:srgbClr val="006FE0"/>
                          </a:solidFill>
                          <a:effectLst/>
                          <a:latin typeface="inherit"/>
                        </a:rPr>
                        <a:t>       </a:t>
                      </a:r>
                      <a:r>
                        <a:rPr lang="en-US" sz="1800" dirty="0">
                          <a:solidFill>
                            <a:srgbClr val="75715E"/>
                          </a:solidFill>
                          <a:effectLst/>
                          <a:latin typeface="inherit"/>
                        </a:rPr>
                        <a:t>//</a:t>
                      </a:r>
                      <a:r>
                        <a:rPr lang="en-US" sz="1800" dirty="0" err="1">
                          <a:solidFill>
                            <a:srgbClr val="75715E"/>
                          </a:solidFill>
                          <a:effectLst/>
                          <a:latin typeface="inherit"/>
                        </a:rPr>
                        <a:t>Thay</a:t>
                      </a:r>
                      <a:r>
                        <a:rPr lang="en-US" sz="1800" dirty="0">
                          <a:solidFill>
                            <a:srgbClr val="75715E"/>
                          </a:solidFill>
                          <a:effectLst/>
                          <a:latin typeface="inherit"/>
                        </a:rPr>
                        <a:t> </a:t>
                      </a:r>
                      <a:r>
                        <a:rPr lang="en-US" sz="1800" dirty="0" err="1">
                          <a:solidFill>
                            <a:srgbClr val="75715E"/>
                          </a:solidFill>
                          <a:effectLst/>
                          <a:latin typeface="inherit"/>
                        </a:rPr>
                        <a:t>đổi</a:t>
                      </a:r>
                      <a:r>
                        <a:rPr lang="en-US" sz="1800" dirty="0">
                          <a:solidFill>
                            <a:srgbClr val="75715E"/>
                          </a:solidFill>
                          <a:effectLst/>
                          <a:latin typeface="inherit"/>
                        </a:rPr>
                        <a:t> </a:t>
                      </a:r>
                      <a:r>
                        <a:rPr lang="en-US" sz="1800" dirty="0" err="1">
                          <a:solidFill>
                            <a:srgbClr val="75715E"/>
                          </a:solidFill>
                          <a:effectLst/>
                          <a:latin typeface="inherit"/>
                        </a:rPr>
                        <a:t>nội</a:t>
                      </a:r>
                      <a:r>
                        <a:rPr lang="en-US" sz="1800" dirty="0">
                          <a:solidFill>
                            <a:srgbClr val="75715E"/>
                          </a:solidFill>
                          <a:effectLst/>
                          <a:latin typeface="inherit"/>
                        </a:rPr>
                        <a:t> dung </a:t>
                      </a:r>
                      <a:r>
                        <a:rPr lang="en-US" sz="1800" dirty="0" err="1">
                          <a:solidFill>
                            <a:srgbClr val="75715E"/>
                          </a:solidFill>
                          <a:effectLst/>
                          <a:latin typeface="inherit"/>
                        </a:rPr>
                        <a:t>của</a:t>
                      </a:r>
                      <a:r>
                        <a:rPr lang="en-US" sz="1800" dirty="0">
                          <a:solidFill>
                            <a:srgbClr val="75715E"/>
                          </a:solidFill>
                          <a:effectLst/>
                          <a:latin typeface="inherit"/>
                        </a:rPr>
                        <a:t> </a:t>
                      </a:r>
                      <a:r>
                        <a:rPr lang="en-US" sz="1800" dirty="0" err="1">
                          <a:solidFill>
                            <a:srgbClr val="75715E"/>
                          </a:solidFill>
                          <a:effectLst/>
                          <a:latin typeface="inherit"/>
                        </a:rPr>
                        <a:t>thẻ</a:t>
                      </a:r>
                      <a:r>
                        <a:rPr lang="en-US" sz="1800" dirty="0">
                          <a:solidFill>
                            <a:srgbClr val="75715E"/>
                          </a:solidFill>
                          <a:effectLst/>
                          <a:latin typeface="inherit"/>
                        </a:rPr>
                        <a:t> h1</a:t>
                      </a:r>
                      <a:endParaRPr lang="en-US" sz="1800" dirty="0">
                        <a:solidFill>
                          <a:srgbClr val="000000"/>
                        </a:solidFill>
                        <a:effectLst/>
                        <a:latin typeface="inherit"/>
                      </a:endParaRPr>
                    </a:p>
                    <a:p>
                      <a:pPr algn="l" fontAlgn="t"/>
                      <a:r>
                        <a:rPr lang="en-US" sz="1800" dirty="0">
                          <a:solidFill>
                            <a:srgbClr val="006FE0"/>
                          </a:solidFill>
                          <a:effectLst/>
                          <a:latin typeface="inherit"/>
                        </a:rPr>
                        <a:t>      </a:t>
                      </a:r>
                      <a:r>
                        <a:rPr lang="en-US" sz="1800" dirty="0">
                          <a:solidFill>
                            <a:srgbClr val="F8F8F2"/>
                          </a:solidFill>
                          <a:effectLst/>
                          <a:latin typeface="inherit"/>
                        </a:rPr>
                        <a:t>&lt;/script&gt;</a:t>
                      </a:r>
                      <a:endParaRPr lang="en-US" sz="1800" dirty="0">
                        <a:solidFill>
                          <a:srgbClr val="000000"/>
                        </a:solidFill>
                        <a:effectLst/>
                        <a:latin typeface="inherit"/>
                      </a:endParaRPr>
                    </a:p>
                    <a:p>
                      <a:pPr algn="l" fontAlgn="t"/>
                      <a:r>
                        <a:rPr lang="en-US" sz="1800" dirty="0">
                          <a:solidFill>
                            <a:srgbClr val="006FE0"/>
                          </a:solidFill>
                          <a:effectLst/>
                          <a:latin typeface="inherit"/>
                        </a:rPr>
                        <a:t>&lt;</a:t>
                      </a:r>
                      <a:r>
                        <a:rPr lang="en-US" sz="1800" dirty="0">
                          <a:solidFill>
                            <a:srgbClr val="000000"/>
                          </a:solidFill>
                          <a:effectLst/>
                          <a:latin typeface="inherit"/>
                        </a:rPr>
                        <a:t>/</a:t>
                      </a:r>
                      <a:r>
                        <a:rPr lang="en-US" sz="1800" dirty="0">
                          <a:solidFill>
                            <a:srgbClr val="F8F8F2"/>
                          </a:solidFill>
                          <a:effectLst/>
                          <a:latin typeface="inherit"/>
                        </a:rPr>
                        <a:t>body</a:t>
                      </a:r>
                      <a:r>
                        <a:rPr lang="en-US" sz="1800" dirty="0">
                          <a:solidFill>
                            <a:srgbClr val="006FE0"/>
                          </a:solidFill>
                          <a:effectLst/>
                          <a:latin typeface="inherit"/>
                        </a:rPr>
                        <a:t>&gt;</a:t>
                      </a:r>
                      <a:endParaRPr lang="en-US" sz="1800" dirty="0">
                        <a:solidFill>
                          <a:srgbClr val="000000"/>
                        </a:solidFill>
                        <a:effectLst/>
                        <a:latin typeface="inherit"/>
                      </a:endParaRPr>
                    </a:p>
                    <a:p>
                      <a:pPr algn="l" fontAlgn="t"/>
                      <a:r>
                        <a:rPr lang="en-US" sz="1800" dirty="0">
                          <a:solidFill>
                            <a:srgbClr val="006FE0"/>
                          </a:solidFill>
                          <a:effectLst/>
                          <a:latin typeface="inherit"/>
                        </a:rPr>
                        <a:t>&lt;</a:t>
                      </a:r>
                      <a:r>
                        <a:rPr lang="en-US" sz="1800" dirty="0">
                          <a:solidFill>
                            <a:srgbClr val="000000"/>
                          </a:solidFill>
                          <a:effectLst/>
                          <a:latin typeface="inherit"/>
                        </a:rPr>
                        <a:t>/</a:t>
                      </a:r>
                      <a:r>
                        <a:rPr lang="en-US" sz="1800" dirty="0">
                          <a:solidFill>
                            <a:srgbClr val="F8F8F2"/>
                          </a:solidFill>
                          <a:effectLst/>
                          <a:latin typeface="inherit"/>
                        </a:rPr>
                        <a:t>html</a:t>
                      </a:r>
                      <a:r>
                        <a:rPr lang="en-US" sz="1800" dirty="0">
                          <a:solidFill>
                            <a:srgbClr val="006FE0"/>
                          </a:solidFill>
                          <a:effectLst/>
                          <a:latin typeface="inherit"/>
                        </a:rPr>
                        <a:t>&gt;</a:t>
                      </a:r>
                      <a:endParaRPr lang="en-US" sz="1800" dirty="0">
                        <a:solidFill>
                          <a:srgbClr val="000000"/>
                        </a:solidFill>
                        <a:effectLst/>
                        <a:latin typeface="inherit"/>
                      </a:endParaRPr>
                    </a:p>
                  </a:txBody>
                  <a:tcPr marL="49132" marR="49132" marT="24566" marB="24566">
                    <a:lnL>
                      <a:noFill/>
                    </a:lnL>
                    <a:lnR>
                      <a:noFill/>
                    </a:lnR>
                    <a:lnT>
                      <a:noFill/>
                    </a:lnT>
                    <a:lnB>
                      <a:noFill/>
                    </a:lnB>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Truy xuất bằng tagname</a:t>
            </a:r>
          </a:p>
        </p:txBody>
      </p:sp>
      <p:graphicFrame>
        <p:nvGraphicFramePr>
          <p:cNvPr id="4" name="Content Placeholder 3"/>
          <p:cNvGraphicFramePr>
            <a:graphicFrameLocks noGrp="1"/>
          </p:cNvGraphicFramePr>
          <p:nvPr>
            <p:ph idx="1"/>
          </p:nvPr>
        </p:nvGraphicFramePr>
        <p:xfrm>
          <a:off x="1072896" y="2095541"/>
          <a:ext cx="8741663" cy="4712572"/>
        </p:xfrm>
        <a:graphic>
          <a:graphicData uri="http://schemas.openxmlformats.org/drawingml/2006/table">
            <a:tbl>
              <a:tblPr/>
              <a:tblGrid>
                <a:gridCol w="358370">
                  <a:extLst>
                    <a:ext uri="{9D8B030D-6E8A-4147-A177-3AD203B41FA5}">
                      <a16:colId xmlns:a16="http://schemas.microsoft.com/office/drawing/2014/main" val="20000"/>
                    </a:ext>
                  </a:extLst>
                </a:gridCol>
                <a:gridCol w="8383293">
                  <a:extLst>
                    <a:ext uri="{9D8B030D-6E8A-4147-A177-3AD203B41FA5}">
                      <a16:colId xmlns:a16="http://schemas.microsoft.com/office/drawing/2014/main" val="20001"/>
                    </a:ext>
                  </a:extLst>
                </a:gridCol>
              </a:tblGrid>
              <a:tr h="3881437">
                <a:tc>
                  <a:txBody>
                    <a:bodyPr/>
                    <a:lstStyle/>
                    <a:p>
                      <a:pPr algn="ctr" fontAlgn="t"/>
                      <a:r>
                        <a:rPr lang="en-US" sz="1700">
                          <a:solidFill>
                            <a:srgbClr val="868686"/>
                          </a:solidFill>
                          <a:effectLst/>
                          <a:latin typeface="inherit"/>
                        </a:rPr>
                        <a:t>0</a:t>
                      </a:r>
                    </a:p>
                    <a:p>
                      <a:pPr algn="ctr" fontAlgn="t"/>
                      <a:r>
                        <a:rPr lang="en-US" sz="1700">
                          <a:solidFill>
                            <a:srgbClr val="868686"/>
                          </a:solidFill>
                          <a:effectLst/>
                          <a:latin typeface="inherit"/>
                        </a:rPr>
                        <a:t>1</a:t>
                      </a:r>
                    </a:p>
                    <a:p>
                      <a:pPr algn="ctr" fontAlgn="t"/>
                      <a:r>
                        <a:rPr lang="en-US" sz="1700">
                          <a:solidFill>
                            <a:srgbClr val="868686"/>
                          </a:solidFill>
                          <a:effectLst/>
                          <a:latin typeface="inherit"/>
                        </a:rPr>
                        <a:t>2</a:t>
                      </a:r>
                    </a:p>
                    <a:p>
                      <a:pPr algn="ctr" fontAlgn="t"/>
                      <a:r>
                        <a:rPr lang="en-US" sz="1700">
                          <a:solidFill>
                            <a:srgbClr val="868686"/>
                          </a:solidFill>
                          <a:effectLst/>
                          <a:latin typeface="inherit"/>
                        </a:rPr>
                        <a:t>3</a:t>
                      </a:r>
                    </a:p>
                    <a:p>
                      <a:pPr algn="ctr" fontAlgn="t"/>
                      <a:r>
                        <a:rPr lang="en-US" sz="1700">
                          <a:solidFill>
                            <a:srgbClr val="868686"/>
                          </a:solidFill>
                          <a:effectLst/>
                          <a:latin typeface="inherit"/>
                        </a:rPr>
                        <a:t>4</a:t>
                      </a:r>
                    </a:p>
                    <a:p>
                      <a:pPr algn="ctr" fontAlgn="t"/>
                      <a:r>
                        <a:rPr lang="en-US" sz="1700">
                          <a:solidFill>
                            <a:srgbClr val="868686"/>
                          </a:solidFill>
                          <a:effectLst/>
                          <a:latin typeface="inherit"/>
                        </a:rPr>
                        <a:t>5</a:t>
                      </a:r>
                    </a:p>
                    <a:p>
                      <a:pPr algn="ctr" fontAlgn="t"/>
                      <a:r>
                        <a:rPr lang="en-US" sz="1700">
                          <a:solidFill>
                            <a:srgbClr val="868686"/>
                          </a:solidFill>
                          <a:effectLst/>
                          <a:latin typeface="inherit"/>
                        </a:rPr>
                        <a:t>6</a:t>
                      </a:r>
                    </a:p>
                    <a:p>
                      <a:pPr algn="ctr" fontAlgn="t"/>
                      <a:r>
                        <a:rPr lang="en-US" sz="1700">
                          <a:solidFill>
                            <a:srgbClr val="868686"/>
                          </a:solidFill>
                          <a:effectLst/>
                          <a:latin typeface="inherit"/>
                        </a:rPr>
                        <a:t>7</a:t>
                      </a:r>
                    </a:p>
                    <a:p>
                      <a:pPr algn="ctr" fontAlgn="t"/>
                      <a:r>
                        <a:rPr lang="en-US" sz="1700">
                          <a:solidFill>
                            <a:srgbClr val="868686"/>
                          </a:solidFill>
                          <a:effectLst/>
                          <a:latin typeface="inherit"/>
                        </a:rPr>
                        <a:t>8</a:t>
                      </a:r>
                    </a:p>
                    <a:p>
                      <a:pPr algn="ctr" fontAlgn="t"/>
                      <a:r>
                        <a:rPr lang="en-US" sz="1700">
                          <a:solidFill>
                            <a:srgbClr val="868686"/>
                          </a:solidFill>
                          <a:effectLst/>
                          <a:latin typeface="inherit"/>
                        </a:rPr>
                        <a:t>9</a:t>
                      </a:r>
                    </a:p>
                    <a:p>
                      <a:pPr algn="ctr" fontAlgn="t"/>
                      <a:r>
                        <a:rPr lang="en-US" sz="1700">
                          <a:solidFill>
                            <a:srgbClr val="868686"/>
                          </a:solidFill>
                          <a:effectLst/>
                          <a:latin typeface="inherit"/>
                        </a:rPr>
                        <a:t>10</a:t>
                      </a:r>
                    </a:p>
                    <a:p>
                      <a:pPr algn="ctr" fontAlgn="t"/>
                      <a:r>
                        <a:rPr lang="en-US" sz="1700">
                          <a:solidFill>
                            <a:srgbClr val="868686"/>
                          </a:solidFill>
                          <a:effectLst/>
                          <a:latin typeface="inherit"/>
                        </a:rPr>
                        <a:t>11</a:t>
                      </a:r>
                    </a:p>
                    <a:p>
                      <a:pPr algn="ctr" fontAlgn="t"/>
                      <a:r>
                        <a:rPr lang="en-US" sz="1700">
                          <a:solidFill>
                            <a:srgbClr val="868686"/>
                          </a:solidFill>
                          <a:effectLst/>
                          <a:latin typeface="inherit"/>
                        </a:rPr>
                        <a:t>12</a:t>
                      </a:r>
                    </a:p>
                    <a:p>
                      <a:pPr algn="ctr" fontAlgn="t"/>
                      <a:r>
                        <a:rPr lang="en-US" sz="1700">
                          <a:solidFill>
                            <a:srgbClr val="868686"/>
                          </a:solidFill>
                          <a:effectLst/>
                          <a:latin typeface="inherit"/>
                        </a:rPr>
                        <a:t>13</a:t>
                      </a:r>
                    </a:p>
                    <a:p>
                      <a:pPr algn="ctr" fontAlgn="t"/>
                      <a:r>
                        <a:rPr lang="en-US" sz="1700">
                          <a:solidFill>
                            <a:srgbClr val="868686"/>
                          </a:solidFill>
                          <a:effectLst/>
                          <a:latin typeface="inherit"/>
                        </a:rPr>
                        <a:t>14</a:t>
                      </a:r>
                    </a:p>
                    <a:p>
                      <a:pPr algn="ctr" fontAlgn="t"/>
                      <a:r>
                        <a:rPr lang="en-US" sz="1700">
                          <a:solidFill>
                            <a:srgbClr val="868686"/>
                          </a:solidFill>
                          <a:effectLst/>
                          <a:latin typeface="inherit"/>
                        </a:rPr>
                        <a:t>15</a:t>
                      </a:r>
                    </a:p>
                    <a:p>
                      <a:pPr algn="ctr" fontAlgn="t"/>
                      <a:r>
                        <a:rPr lang="en-US" sz="1700">
                          <a:solidFill>
                            <a:srgbClr val="868686"/>
                          </a:solidFill>
                          <a:effectLst/>
                          <a:latin typeface="inherit"/>
                        </a:rPr>
                        <a:t>16</a:t>
                      </a:r>
                    </a:p>
                    <a:p>
                      <a:pPr algn="ctr" fontAlgn="t"/>
                      <a:r>
                        <a:rPr lang="en-US" sz="1700">
                          <a:solidFill>
                            <a:srgbClr val="868686"/>
                          </a:solidFill>
                          <a:effectLst/>
                          <a:latin typeface="inherit"/>
                        </a:rPr>
                        <a:t>17</a:t>
                      </a:r>
                    </a:p>
                  </a:txBody>
                  <a:tcPr marL="49132" marR="49132" marT="24566" marB="24566">
                    <a:lnL>
                      <a:noFill/>
                    </a:lnL>
                    <a:lnR>
                      <a:noFill/>
                    </a:lnR>
                    <a:lnT>
                      <a:noFill/>
                    </a:lnT>
                    <a:lnB>
                      <a:noFill/>
                    </a:lnB>
                    <a:solidFill>
                      <a:srgbClr val="272822"/>
                    </a:solidFill>
                  </a:tcPr>
                </a:tc>
                <a:tc>
                  <a:txBody>
                    <a:bodyPr/>
                    <a:lstStyle/>
                    <a:p>
                      <a:pPr algn="l" fontAlgn="t"/>
                      <a:r>
                        <a:rPr lang="en-US" sz="1700" dirty="0">
                          <a:solidFill>
                            <a:srgbClr val="000000"/>
                          </a:solidFill>
                          <a:effectLst/>
                          <a:latin typeface="inherit"/>
                        </a:rPr>
                        <a:t> </a:t>
                      </a:r>
                    </a:p>
                    <a:p>
                      <a:pPr algn="l" fontAlgn="t"/>
                      <a:r>
                        <a:rPr lang="en-US" sz="1700" dirty="0">
                          <a:solidFill>
                            <a:srgbClr val="006FE0"/>
                          </a:solidFill>
                          <a:effectLst/>
                          <a:latin typeface="inherit"/>
                        </a:rPr>
                        <a:t>&lt;</a:t>
                      </a:r>
                      <a:r>
                        <a:rPr lang="en-US" sz="1700" dirty="0">
                          <a:solidFill>
                            <a:srgbClr val="F8F8F2"/>
                          </a:solidFill>
                          <a:effectLst/>
                          <a:latin typeface="inherit"/>
                        </a:rPr>
                        <a:t>!</a:t>
                      </a:r>
                      <a:r>
                        <a:rPr lang="en-US" sz="1700" dirty="0">
                          <a:solidFill>
                            <a:srgbClr val="F92650"/>
                          </a:solidFill>
                          <a:effectLst/>
                          <a:latin typeface="inherit"/>
                        </a:rPr>
                        <a:t>DOCTYPE </a:t>
                      </a:r>
                      <a:r>
                        <a:rPr lang="en-US" sz="1700" dirty="0">
                          <a:solidFill>
                            <a:srgbClr val="F8F8F2"/>
                          </a:solidFill>
                          <a:effectLst/>
                          <a:latin typeface="inherit"/>
                        </a:rPr>
                        <a:t>html</a:t>
                      </a:r>
                      <a:r>
                        <a:rPr lang="en-US" sz="1700" dirty="0">
                          <a:solidFill>
                            <a:srgbClr val="006FE0"/>
                          </a:solidFill>
                          <a:effectLst/>
                          <a:latin typeface="inherit"/>
                        </a:rPr>
                        <a:t>&gt;</a:t>
                      </a:r>
                      <a:endParaRPr lang="en-US" sz="1700" dirty="0">
                        <a:solidFill>
                          <a:srgbClr val="000000"/>
                        </a:solidFill>
                        <a:effectLst/>
                        <a:latin typeface="inherit"/>
                      </a:endParaRPr>
                    </a:p>
                    <a:p>
                      <a:pPr algn="l" fontAlgn="t"/>
                      <a:r>
                        <a:rPr lang="en-US" sz="1700" dirty="0">
                          <a:solidFill>
                            <a:srgbClr val="006FE0"/>
                          </a:solidFill>
                          <a:effectLst/>
                          <a:latin typeface="inherit"/>
                        </a:rPr>
                        <a:t>&lt;</a:t>
                      </a:r>
                      <a:r>
                        <a:rPr lang="en-US" sz="1700" dirty="0">
                          <a:solidFill>
                            <a:srgbClr val="F8F8F2"/>
                          </a:solidFill>
                          <a:effectLst/>
                          <a:latin typeface="inherit"/>
                        </a:rPr>
                        <a:t>html</a:t>
                      </a:r>
                      <a:r>
                        <a:rPr lang="en-US" sz="1700" dirty="0">
                          <a:solidFill>
                            <a:srgbClr val="006FE0"/>
                          </a:solidFill>
                          <a:effectLst/>
                          <a:latin typeface="inherit"/>
                        </a:rPr>
                        <a:t>&gt;</a:t>
                      </a:r>
                      <a:endParaRPr lang="en-US" sz="1700" dirty="0">
                        <a:solidFill>
                          <a:srgbClr val="000000"/>
                        </a:solidFill>
                        <a:effectLst/>
                        <a:latin typeface="inherit"/>
                      </a:endParaRPr>
                    </a:p>
                    <a:p>
                      <a:pPr algn="l" fontAlgn="t"/>
                      <a:r>
                        <a:rPr lang="en-US" sz="1700" dirty="0">
                          <a:solidFill>
                            <a:srgbClr val="006FE0"/>
                          </a:solidFill>
                          <a:effectLst/>
                          <a:latin typeface="inherit"/>
                        </a:rPr>
                        <a:t>&lt;</a:t>
                      </a:r>
                      <a:r>
                        <a:rPr lang="en-US" sz="1700" dirty="0">
                          <a:solidFill>
                            <a:srgbClr val="F8F8F2"/>
                          </a:solidFill>
                          <a:effectLst/>
                          <a:latin typeface="inherit"/>
                        </a:rPr>
                        <a:t>head</a:t>
                      </a:r>
                      <a:r>
                        <a:rPr lang="en-US" sz="1700" dirty="0">
                          <a:solidFill>
                            <a:srgbClr val="006FE0"/>
                          </a:solidFill>
                          <a:effectLst/>
                          <a:latin typeface="inherit"/>
                        </a:rPr>
                        <a:t>&gt;</a:t>
                      </a:r>
                      <a:endParaRPr lang="en-US" sz="1700" dirty="0">
                        <a:solidFill>
                          <a:srgbClr val="000000"/>
                        </a:solidFill>
                        <a:effectLst/>
                        <a:latin typeface="inherit"/>
                      </a:endParaRPr>
                    </a:p>
                    <a:p>
                      <a:pPr algn="l" fontAlgn="t"/>
                      <a:r>
                        <a:rPr lang="en-US" sz="1700" dirty="0">
                          <a:solidFill>
                            <a:srgbClr val="006FE0"/>
                          </a:solidFill>
                          <a:effectLst/>
                          <a:latin typeface="inherit"/>
                        </a:rPr>
                        <a:t>  &lt;</a:t>
                      </a:r>
                      <a:r>
                        <a:rPr lang="en-US" sz="1700" dirty="0">
                          <a:solidFill>
                            <a:srgbClr val="F92650"/>
                          </a:solidFill>
                          <a:effectLst/>
                          <a:latin typeface="inherit"/>
                        </a:rPr>
                        <a:t>meta charset</a:t>
                      </a:r>
                      <a:r>
                        <a:rPr lang="en-US" sz="1700" dirty="0">
                          <a:solidFill>
                            <a:srgbClr val="000000"/>
                          </a:solidFill>
                          <a:effectLst/>
                          <a:latin typeface="inherit"/>
                        </a:rPr>
                        <a:t>=</a:t>
                      </a:r>
                      <a:r>
                        <a:rPr lang="en-US" sz="1700" dirty="0">
                          <a:solidFill>
                            <a:srgbClr val="E6DB5D"/>
                          </a:solidFill>
                          <a:effectLst/>
                          <a:latin typeface="inherit"/>
                        </a:rPr>
                        <a:t>"utf-8"</a:t>
                      </a:r>
                      <a:r>
                        <a:rPr lang="en-US" sz="1700" dirty="0">
                          <a:solidFill>
                            <a:srgbClr val="006FE0"/>
                          </a:solidFill>
                          <a:effectLst/>
                          <a:latin typeface="inherit"/>
                        </a:rPr>
                        <a:t>&gt;</a:t>
                      </a:r>
                      <a:endParaRPr lang="en-US" sz="1700" dirty="0">
                        <a:solidFill>
                          <a:srgbClr val="000000"/>
                        </a:solidFill>
                        <a:effectLst/>
                        <a:latin typeface="inherit"/>
                      </a:endParaRPr>
                    </a:p>
                    <a:p>
                      <a:pPr algn="l" fontAlgn="t"/>
                      <a:r>
                        <a:rPr lang="en-US" sz="1700" dirty="0">
                          <a:solidFill>
                            <a:srgbClr val="006FE0"/>
                          </a:solidFill>
                          <a:effectLst/>
                          <a:latin typeface="inherit"/>
                        </a:rPr>
                        <a:t>  &lt;</a:t>
                      </a:r>
                      <a:r>
                        <a:rPr lang="en-US" sz="1700" dirty="0">
                          <a:solidFill>
                            <a:srgbClr val="F8F8F2"/>
                          </a:solidFill>
                          <a:effectLst/>
                          <a:latin typeface="inherit"/>
                        </a:rPr>
                        <a:t>title</a:t>
                      </a:r>
                      <a:r>
                        <a:rPr lang="en-US" sz="1700" dirty="0">
                          <a:solidFill>
                            <a:srgbClr val="006FE0"/>
                          </a:solidFill>
                          <a:effectLst/>
                          <a:latin typeface="inherit"/>
                        </a:rPr>
                        <a:t>&gt;</a:t>
                      </a:r>
                      <a:r>
                        <a:rPr lang="en-US" sz="1700" dirty="0">
                          <a:solidFill>
                            <a:srgbClr val="F8F8F2"/>
                          </a:solidFill>
                          <a:effectLst/>
                          <a:latin typeface="inherit"/>
                        </a:rPr>
                        <a:t>DOM</a:t>
                      </a:r>
                      <a:r>
                        <a:rPr lang="en-US" sz="1700" dirty="0">
                          <a:solidFill>
                            <a:srgbClr val="006FE0"/>
                          </a:solidFill>
                          <a:effectLst/>
                          <a:latin typeface="inherit"/>
                        </a:rPr>
                        <a:t>&lt;</a:t>
                      </a:r>
                      <a:r>
                        <a:rPr lang="en-US" sz="1700" dirty="0">
                          <a:solidFill>
                            <a:srgbClr val="000000"/>
                          </a:solidFill>
                          <a:effectLst/>
                          <a:latin typeface="inherit"/>
                        </a:rPr>
                        <a:t>/</a:t>
                      </a:r>
                      <a:r>
                        <a:rPr lang="en-US" sz="1700" dirty="0">
                          <a:solidFill>
                            <a:srgbClr val="F8F8F2"/>
                          </a:solidFill>
                          <a:effectLst/>
                          <a:latin typeface="inherit"/>
                        </a:rPr>
                        <a:t>title</a:t>
                      </a:r>
                      <a:r>
                        <a:rPr lang="en-US" sz="1700" dirty="0">
                          <a:solidFill>
                            <a:srgbClr val="006FE0"/>
                          </a:solidFill>
                          <a:effectLst/>
                          <a:latin typeface="inherit"/>
                        </a:rPr>
                        <a:t>&gt;</a:t>
                      </a:r>
                      <a:endParaRPr lang="en-US" sz="1700" dirty="0">
                        <a:solidFill>
                          <a:srgbClr val="000000"/>
                        </a:solidFill>
                        <a:effectLst/>
                        <a:latin typeface="inherit"/>
                      </a:endParaRPr>
                    </a:p>
                    <a:p>
                      <a:pPr algn="l" fontAlgn="t"/>
                      <a:r>
                        <a:rPr lang="en-US" sz="1700" dirty="0">
                          <a:solidFill>
                            <a:srgbClr val="006FE0"/>
                          </a:solidFill>
                          <a:effectLst/>
                          <a:latin typeface="inherit"/>
                        </a:rPr>
                        <a:t>&lt;</a:t>
                      </a:r>
                      <a:r>
                        <a:rPr lang="en-US" sz="1700" dirty="0">
                          <a:solidFill>
                            <a:srgbClr val="000000"/>
                          </a:solidFill>
                          <a:effectLst/>
                          <a:latin typeface="inherit"/>
                        </a:rPr>
                        <a:t>/</a:t>
                      </a:r>
                      <a:r>
                        <a:rPr lang="en-US" sz="1700" dirty="0">
                          <a:solidFill>
                            <a:srgbClr val="F8F8F2"/>
                          </a:solidFill>
                          <a:effectLst/>
                          <a:latin typeface="inherit"/>
                        </a:rPr>
                        <a:t>head</a:t>
                      </a:r>
                      <a:r>
                        <a:rPr lang="en-US" sz="1700" dirty="0">
                          <a:solidFill>
                            <a:srgbClr val="006FE0"/>
                          </a:solidFill>
                          <a:effectLst/>
                          <a:latin typeface="inherit"/>
                        </a:rPr>
                        <a:t>&gt;</a:t>
                      </a:r>
                      <a:endParaRPr lang="en-US" sz="1700" dirty="0">
                        <a:solidFill>
                          <a:srgbClr val="000000"/>
                        </a:solidFill>
                        <a:effectLst/>
                        <a:latin typeface="inherit"/>
                      </a:endParaRPr>
                    </a:p>
                    <a:p>
                      <a:pPr algn="l" fontAlgn="t"/>
                      <a:r>
                        <a:rPr lang="en-US" sz="1700" dirty="0">
                          <a:solidFill>
                            <a:srgbClr val="006FE0"/>
                          </a:solidFill>
                          <a:effectLst/>
                          <a:latin typeface="inherit"/>
                        </a:rPr>
                        <a:t>&lt;</a:t>
                      </a:r>
                      <a:r>
                        <a:rPr lang="en-US" sz="1700" dirty="0">
                          <a:solidFill>
                            <a:srgbClr val="F8F8F2"/>
                          </a:solidFill>
                          <a:effectLst/>
                          <a:latin typeface="inherit"/>
                        </a:rPr>
                        <a:t>body</a:t>
                      </a:r>
                      <a:r>
                        <a:rPr lang="en-US" sz="1700" dirty="0">
                          <a:solidFill>
                            <a:srgbClr val="006FE0"/>
                          </a:solidFill>
                          <a:effectLst/>
                          <a:latin typeface="inherit"/>
                        </a:rPr>
                        <a:t>&gt;</a:t>
                      </a:r>
                      <a:endParaRPr lang="en-US" sz="1700" dirty="0">
                        <a:solidFill>
                          <a:srgbClr val="000000"/>
                        </a:solidFill>
                        <a:effectLst/>
                        <a:latin typeface="inherit"/>
                      </a:endParaRPr>
                    </a:p>
                    <a:p>
                      <a:pPr algn="l" fontAlgn="t"/>
                      <a:r>
                        <a:rPr lang="en-US" sz="1700" dirty="0">
                          <a:solidFill>
                            <a:srgbClr val="006FE0"/>
                          </a:solidFill>
                          <a:effectLst/>
                          <a:latin typeface="inherit"/>
                        </a:rPr>
                        <a:t>      &lt;</a:t>
                      </a:r>
                      <a:r>
                        <a:rPr lang="en-US" sz="1700" dirty="0">
                          <a:solidFill>
                            <a:srgbClr val="F92650"/>
                          </a:solidFill>
                          <a:effectLst/>
                          <a:latin typeface="inherit"/>
                        </a:rPr>
                        <a:t>h1 id</a:t>
                      </a:r>
                      <a:r>
                        <a:rPr lang="en-US" sz="1700" dirty="0">
                          <a:solidFill>
                            <a:srgbClr val="000000"/>
                          </a:solidFill>
                          <a:effectLst/>
                          <a:latin typeface="inherit"/>
                        </a:rPr>
                        <a:t>=</a:t>
                      </a:r>
                      <a:r>
                        <a:rPr lang="en-US" sz="1700" dirty="0">
                          <a:solidFill>
                            <a:srgbClr val="E6DB5D"/>
                          </a:solidFill>
                          <a:effectLst/>
                          <a:latin typeface="inherit"/>
                        </a:rPr>
                        <a:t>"txt1"</a:t>
                      </a:r>
                      <a:r>
                        <a:rPr lang="en-US" sz="1700" dirty="0">
                          <a:solidFill>
                            <a:srgbClr val="006FE0"/>
                          </a:solidFill>
                          <a:effectLst/>
                          <a:latin typeface="inherit"/>
                        </a:rPr>
                        <a:t>&gt;</a:t>
                      </a:r>
                      <a:r>
                        <a:rPr lang="en-US" sz="1700" dirty="0" err="1">
                          <a:solidFill>
                            <a:srgbClr val="F92650"/>
                          </a:solidFill>
                          <a:effectLst/>
                          <a:latin typeface="inherit"/>
                        </a:rPr>
                        <a:t>Truy</a:t>
                      </a:r>
                      <a:r>
                        <a:rPr lang="en-US" sz="1700" dirty="0">
                          <a:solidFill>
                            <a:srgbClr val="006FE0"/>
                          </a:solidFill>
                          <a:effectLst/>
                          <a:latin typeface="inherit"/>
                        </a:rPr>
                        <a:t> </a:t>
                      </a:r>
                      <a:r>
                        <a:rPr lang="en-US" sz="1700" dirty="0" err="1">
                          <a:solidFill>
                            <a:srgbClr val="F92650"/>
                          </a:solidFill>
                          <a:effectLst/>
                          <a:latin typeface="inherit"/>
                        </a:rPr>
                        <a:t>xu</a:t>
                      </a:r>
                      <a:r>
                        <a:rPr lang="en-US" sz="1700" dirty="0" err="1">
                          <a:solidFill>
                            <a:srgbClr val="000000"/>
                          </a:solidFill>
                          <a:effectLst/>
                          <a:latin typeface="inherit"/>
                        </a:rPr>
                        <a:t>ấ</a:t>
                      </a:r>
                      <a:r>
                        <a:rPr lang="en-US" sz="1700" dirty="0" err="1">
                          <a:solidFill>
                            <a:srgbClr val="F92650"/>
                          </a:solidFill>
                          <a:effectLst/>
                          <a:latin typeface="inherit"/>
                        </a:rPr>
                        <a:t>t</a:t>
                      </a:r>
                      <a:r>
                        <a:rPr lang="en-US" sz="1700" dirty="0">
                          <a:solidFill>
                            <a:srgbClr val="006FE0"/>
                          </a:solidFill>
                          <a:effectLst/>
                          <a:latin typeface="inherit"/>
                        </a:rPr>
                        <a:t> </a:t>
                      </a:r>
                      <a:r>
                        <a:rPr lang="en-US" sz="1700" dirty="0" err="1">
                          <a:solidFill>
                            <a:srgbClr val="F92650"/>
                          </a:solidFill>
                          <a:effectLst/>
                          <a:latin typeface="inherit"/>
                        </a:rPr>
                        <a:t>b</a:t>
                      </a:r>
                      <a:r>
                        <a:rPr lang="en-US" sz="1700" dirty="0" err="1">
                          <a:solidFill>
                            <a:srgbClr val="000000"/>
                          </a:solidFill>
                          <a:effectLst/>
                          <a:latin typeface="inherit"/>
                        </a:rPr>
                        <a:t>ằ</a:t>
                      </a:r>
                      <a:r>
                        <a:rPr lang="en-US" sz="1700" dirty="0" err="1">
                          <a:solidFill>
                            <a:srgbClr val="F92650"/>
                          </a:solidFill>
                          <a:effectLst/>
                          <a:latin typeface="inherit"/>
                        </a:rPr>
                        <a:t>ng</a:t>
                      </a:r>
                      <a:r>
                        <a:rPr lang="en-US" sz="1700" dirty="0">
                          <a:solidFill>
                            <a:srgbClr val="006FE0"/>
                          </a:solidFill>
                          <a:effectLst/>
                          <a:latin typeface="inherit"/>
                        </a:rPr>
                        <a:t> </a:t>
                      </a:r>
                      <a:r>
                        <a:rPr lang="en-US" sz="1700" dirty="0" err="1">
                          <a:solidFill>
                            <a:srgbClr val="F92650"/>
                          </a:solidFill>
                          <a:effectLst/>
                          <a:latin typeface="inherit"/>
                        </a:rPr>
                        <a:t>TagName</a:t>
                      </a:r>
                      <a:r>
                        <a:rPr lang="en-US" sz="1700" dirty="0">
                          <a:solidFill>
                            <a:srgbClr val="006FE0"/>
                          </a:solidFill>
                          <a:effectLst/>
                          <a:latin typeface="inherit"/>
                        </a:rPr>
                        <a:t>&lt;</a:t>
                      </a:r>
                      <a:r>
                        <a:rPr lang="en-US" sz="1700" dirty="0">
                          <a:solidFill>
                            <a:srgbClr val="000000"/>
                          </a:solidFill>
                          <a:effectLst/>
                          <a:latin typeface="inherit"/>
                        </a:rPr>
                        <a:t>/</a:t>
                      </a:r>
                      <a:r>
                        <a:rPr lang="en-US" sz="1700" dirty="0">
                          <a:solidFill>
                            <a:srgbClr val="F92650"/>
                          </a:solidFill>
                          <a:effectLst/>
                          <a:latin typeface="inherit"/>
                        </a:rPr>
                        <a:t>h1</a:t>
                      </a:r>
                      <a:r>
                        <a:rPr lang="en-US" sz="1700" dirty="0">
                          <a:solidFill>
                            <a:srgbClr val="006FE0"/>
                          </a:solidFill>
                          <a:effectLst/>
                          <a:latin typeface="inherit"/>
                        </a:rPr>
                        <a:t>&gt;</a:t>
                      </a:r>
                      <a:endParaRPr lang="en-US" sz="1700" dirty="0">
                        <a:solidFill>
                          <a:srgbClr val="000000"/>
                        </a:solidFill>
                        <a:effectLst/>
                        <a:latin typeface="inherit"/>
                      </a:endParaRPr>
                    </a:p>
                    <a:p>
                      <a:pPr algn="l" fontAlgn="t"/>
                      <a:r>
                        <a:rPr lang="en-US" sz="1700" dirty="0">
                          <a:solidFill>
                            <a:srgbClr val="006FE0"/>
                          </a:solidFill>
                          <a:effectLst/>
                          <a:latin typeface="inherit"/>
                        </a:rPr>
                        <a:t>      </a:t>
                      </a:r>
                      <a:r>
                        <a:rPr lang="en-US" sz="1700" dirty="0">
                          <a:solidFill>
                            <a:srgbClr val="F8F8F2"/>
                          </a:solidFill>
                          <a:effectLst/>
                          <a:latin typeface="inherit"/>
                        </a:rPr>
                        <a:t>&lt;script </a:t>
                      </a:r>
                      <a:r>
                        <a:rPr lang="en-US" sz="1700" dirty="0">
                          <a:solidFill>
                            <a:srgbClr val="F92650"/>
                          </a:solidFill>
                          <a:effectLst/>
                          <a:latin typeface="inherit"/>
                        </a:rPr>
                        <a:t>type</a:t>
                      </a:r>
                      <a:r>
                        <a:rPr lang="en-US" sz="1700" dirty="0">
                          <a:solidFill>
                            <a:srgbClr val="000000"/>
                          </a:solidFill>
                          <a:effectLst/>
                          <a:latin typeface="inherit"/>
                        </a:rPr>
                        <a:t>=</a:t>
                      </a:r>
                      <a:r>
                        <a:rPr lang="en-US" sz="1700" dirty="0">
                          <a:solidFill>
                            <a:srgbClr val="E6DB5D"/>
                          </a:solidFill>
                          <a:effectLst/>
                          <a:latin typeface="inherit"/>
                        </a:rPr>
                        <a:t>"text/</a:t>
                      </a:r>
                      <a:r>
                        <a:rPr lang="en-US" sz="1700" dirty="0" err="1">
                          <a:solidFill>
                            <a:srgbClr val="E6DB5D"/>
                          </a:solidFill>
                          <a:effectLst/>
                          <a:latin typeface="inherit"/>
                        </a:rPr>
                        <a:t>javascript</a:t>
                      </a:r>
                      <a:r>
                        <a:rPr lang="en-US" sz="1700" dirty="0">
                          <a:solidFill>
                            <a:srgbClr val="E6DB5D"/>
                          </a:solidFill>
                          <a:effectLst/>
                          <a:latin typeface="inherit"/>
                        </a:rPr>
                        <a:t>"</a:t>
                      </a:r>
                      <a:r>
                        <a:rPr lang="en-US" sz="1700" dirty="0">
                          <a:solidFill>
                            <a:srgbClr val="006FE0"/>
                          </a:solidFill>
                          <a:effectLst/>
                          <a:latin typeface="inherit"/>
                        </a:rPr>
                        <a:t>&gt;</a:t>
                      </a:r>
                      <a:endParaRPr lang="en-US" sz="1700" dirty="0">
                        <a:solidFill>
                          <a:srgbClr val="000000"/>
                        </a:solidFill>
                        <a:effectLst/>
                        <a:latin typeface="inherit"/>
                      </a:endParaRPr>
                    </a:p>
                    <a:p>
                      <a:pPr algn="l" fontAlgn="t"/>
                      <a:r>
                        <a:rPr lang="en-US" sz="1700" dirty="0">
                          <a:solidFill>
                            <a:srgbClr val="006FE0"/>
                          </a:solidFill>
                          <a:effectLst/>
                          <a:latin typeface="inherit"/>
                        </a:rPr>
                        <a:t>        </a:t>
                      </a:r>
                      <a:r>
                        <a:rPr lang="en-US" sz="1700" dirty="0">
                          <a:solidFill>
                            <a:srgbClr val="A6E22D"/>
                          </a:solidFill>
                          <a:effectLst/>
                          <a:latin typeface="inherit"/>
                        </a:rPr>
                        <a:t>var</a:t>
                      </a:r>
                      <a:r>
                        <a:rPr lang="en-US" sz="1700" dirty="0">
                          <a:solidFill>
                            <a:srgbClr val="006FE0"/>
                          </a:solidFill>
                          <a:effectLst/>
                          <a:latin typeface="inherit"/>
                        </a:rPr>
                        <a:t> </a:t>
                      </a:r>
                      <a:r>
                        <a:rPr lang="en-US" sz="1700" dirty="0">
                          <a:solidFill>
                            <a:srgbClr val="F8F8F2"/>
                          </a:solidFill>
                          <a:effectLst/>
                          <a:latin typeface="inherit"/>
                        </a:rPr>
                        <a:t>x</a:t>
                      </a:r>
                      <a:r>
                        <a:rPr lang="en-US" sz="1700" dirty="0">
                          <a:solidFill>
                            <a:srgbClr val="006FE0"/>
                          </a:solidFill>
                          <a:effectLst/>
                          <a:latin typeface="inherit"/>
                        </a:rPr>
                        <a:t> </a:t>
                      </a:r>
                      <a:r>
                        <a:rPr lang="en-US" sz="1700" dirty="0">
                          <a:solidFill>
                            <a:srgbClr val="000000"/>
                          </a:solidFill>
                          <a:effectLst/>
                          <a:latin typeface="inherit"/>
                        </a:rPr>
                        <a:t>=</a:t>
                      </a:r>
                      <a:r>
                        <a:rPr lang="en-US" sz="1700" dirty="0">
                          <a:solidFill>
                            <a:srgbClr val="006FE0"/>
                          </a:solidFill>
                          <a:effectLst/>
                          <a:latin typeface="inherit"/>
                        </a:rPr>
                        <a:t> </a:t>
                      </a:r>
                      <a:r>
                        <a:rPr lang="en-US" sz="1700" dirty="0" err="1">
                          <a:solidFill>
                            <a:srgbClr val="F8F8F2"/>
                          </a:solidFill>
                          <a:effectLst/>
                          <a:latin typeface="inherit"/>
                        </a:rPr>
                        <a:t>document.</a:t>
                      </a:r>
                      <a:r>
                        <a:rPr lang="en-US" sz="1700" dirty="0" err="1">
                          <a:solidFill>
                            <a:srgbClr val="F92650"/>
                          </a:solidFill>
                          <a:effectLst/>
                          <a:latin typeface="inherit"/>
                        </a:rPr>
                        <a:t>getElementsByTagName</a:t>
                      </a:r>
                      <a:r>
                        <a:rPr lang="en-US" sz="1700" dirty="0">
                          <a:solidFill>
                            <a:srgbClr val="F8F8F2"/>
                          </a:solidFill>
                          <a:effectLst/>
                          <a:latin typeface="inherit"/>
                        </a:rPr>
                        <a:t>(</a:t>
                      </a:r>
                      <a:r>
                        <a:rPr lang="en-US" sz="1700" dirty="0">
                          <a:solidFill>
                            <a:srgbClr val="E6DB5D"/>
                          </a:solidFill>
                          <a:effectLst/>
                          <a:latin typeface="inherit"/>
                        </a:rPr>
                        <a:t>'h1'</a:t>
                      </a:r>
                      <a:r>
                        <a:rPr lang="en-US" sz="1700" dirty="0">
                          <a:solidFill>
                            <a:srgbClr val="F8F8F2"/>
                          </a:solidFill>
                          <a:effectLst/>
                          <a:latin typeface="inherit"/>
                        </a:rPr>
                        <a:t>);</a:t>
                      </a:r>
                      <a:endParaRPr lang="en-US" sz="1700" dirty="0">
                        <a:solidFill>
                          <a:srgbClr val="000000"/>
                        </a:solidFill>
                        <a:effectLst/>
                        <a:latin typeface="inherit"/>
                      </a:endParaRPr>
                    </a:p>
                    <a:p>
                      <a:pPr algn="l" fontAlgn="t"/>
                      <a:r>
                        <a:rPr lang="en-US" sz="1700" dirty="0">
                          <a:solidFill>
                            <a:srgbClr val="006FE0"/>
                          </a:solidFill>
                          <a:effectLst/>
                          <a:latin typeface="inherit"/>
                        </a:rPr>
                        <a:t>        </a:t>
                      </a:r>
                      <a:r>
                        <a:rPr lang="en-US" sz="1700" dirty="0">
                          <a:solidFill>
                            <a:srgbClr val="75715E"/>
                          </a:solidFill>
                          <a:effectLst/>
                          <a:latin typeface="inherit"/>
                        </a:rPr>
                        <a:t>//</a:t>
                      </a:r>
                      <a:r>
                        <a:rPr lang="en-US" sz="1700" dirty="0" err="1">
                          <a:solidFill>
                            <a:srgbClr val="75715E"/>
                          </a:solidFill>
                          <a:effectLst/>
                          <a:latin typeface="inherit"/>
                        </a:rPr>
                        <a:t>Truy</a:t>
                      </a:r>
                      <a:r>
                        <a:rPr lang="en-US" sz="1700" dirty="0">
                          <a:solidFill>
                            <a:srgbClr val="75715E"/>
                          </a:solidFill>
                          <a:effectLst/>
                          <a:latin typeface="inherit"/>
                        </a:rPr>
                        <a:t> </a:t>
                      </a:r>
                      <a:r>
                        <a:rPr lang="en-US" sz="1700" dirty="0" err="1">
                          <a:solidFill>
                            <a:srgbClr val="75715E"/>
                          </a:solidFill>
                          <a:effectLst/>
                          <a:latin typeface="inherit"/>
                        </a:rPr>
                        <a:t>xuất</a:t>
                      </a:r>
                      <a:r>
                        <a:rPr lang="en-US" sz="1700" dirty="0">
                          <a:solidFill>
                            <a:srgbClr val="75715E"/>
                          </a:solidFill>
                          <a:effectLst/>
                          <a:latin typeface="inherit"/>
                        </a:rPr>
                        <a:t> </a:t>
                      </a:r>
                      <a:r>
                        <a:rPr lang="en-US" sz="1700" dirty="0" err="1">
                          <a:solidFill>
                            <a:srgbClr val="75715E"/>
                          </a:solidFill>
                          <a:effectLst/>
                          <a:latin typeface="inherit"/>
                        </a:rPr>
                        <a:t>các</a:t>
                      </a:r>
                      <a:r>
                        <a:rPr lang="en-US" sz="1700" dirty="0">
                          <a:solidFill>
                            <a:srgbClr val="75715E"/>
                          </a:solidFill>
                          <a:effectLst/>
                          <a:latin typeface="inherit"/>
                        </a:rPr>
                        <a:t> </a:t>
                      </a:r>
                      <a:r>
                        <a:rPr lang="en-US" sz="1700" dirty="0" err="1">
                          <a:solidFill>
                            <a:srgbClr val="75715E"/>
                          </a:solidFill>
                          <a:effectLst/>
                          <a:latin typeface="inherit"/>
                        </a:rPr>
                        <a:t>thẻ</a:t>
                      </a:r>
                      <a:r>
                        <a:rPr lang="en-US" sz="1700" dirty="0">
                          <a:solidFill>
                            <a:srgbClr val="75715E"/>
                          </a:solidFill>
                          <a:effectLst/>
                          <a:latin typeface="inherit"/>
                        </a:rPr>
                        <a:t> </a:t>
                      </a:r>
                      <a:r>
                        <a:rPr lang="en-US" sz="1700" dirty="0" err="1">
                          <a:solidFill>
                            <a:srgbClr val="75715E"/>
                          </a:solidFill>
                          <a:effectLst/>
                          <a:latin typeface="inherit"/>
                        </a:rPr>
                        <a:t>có</a:t>
                      </a:r>
                      <a:r>
                        <a:rPr lang="en-US" sz="1700" dirty="0">
                          <a:solidFill>
                            <a:srgbClr val="75715E"/>
                          </a:solidFill>
                          <a:effectLst/>
                          <a:latin typeface="inherit"/>
                        </a:rPr>
                        <a:t> </a:t>
                      </a:r>
                      <a:r>
                        <a:rPr lang="en-US" sz="1700" dirty="0" err="1">
                          <a:solidFill>
                            <a:srgbClr val="75715E"/>
                          </a:solidFill>
                          <a:effectLst/>
                          <a:latin typeface="inherit"/>
                        </a:rPr>
                        <a:t>TagName</a:t>
                      </a:r>
                      <a:r>
                        <a:rPr lang="en-US" sz="1700" dirty="0">
                          <a:solidFill>
                            <a:srgbClr val="75715E"/>
                          </a:solidFill>
                          <a:effectLst/>
                          <a:latin typeface="inherit"/>
                        </a:rPr>
                        <a:t> </a:t>
                      </a:r>
                      <a:r>
                        <a:rPr lang="en-US" sz="1700" dirty="0" err="1">
                          <a:solidFill>
                            <a:srgbClr val="75715E"/>
                          </a:solidFill>
                          <a:effectLst/>
                          <a:latin typeface="inherit"/>
                        </a:rPr>
                        <a:t>là</a:t>
                      </a:r>
                      <a:r>
                        <a:rPr lang="en-US" sz="1700" dirty="0">
                          <a:solidFill>
                            <a:srgbClr val="75715E"/>
                          </a:solidFill>
                          <a:effectLst/>
                          <a:latin typeface="inherit"/>
                        </a:rPr>
                        <a:t> h1</a:t>
                      </a:r>
                      <a:endParaRPr lang="en-US" sz="1700" dirty="0">
                        <a:solidFill>
                          <a:srgbClr val="000000"/>
                        </a:solidFill>
                        <a:effectLst/>
                        <a:latin typeface="inherit"/>
                      </a:endParaRPr>
                    </a:p>
                    <a:p>
                      <a:pPr algn="l" fontAlgn="t"/>
                      <a:r>
                        <a:rPr lang="en-US" sz="1700" dirty="0">
                          <a:solidFill>
                            <a:srgbClr val="006FE0"/>
                          </a:solidFill>
                          <a:effectLst/>
                          <a:latin typeface="inherit"/>
                        </a:rPr>
                        <a:t>        </a:t>
                      </a:r>
                      <a:r>
                        <a:rPr lang="en-US" sz="1700" dirty="0">
                          <a:solidFill>
                            <a:srgbClr val="F8F8F2"/>
                          </a:solidFill>
                          <a:effectLst/>
                          <a:latin typeface="inherit"/>
                        </a:rPr>
                        <a:t>x[</a:t>
                      </a:r>
                      <a:r>
                        <a:rPr lang="en-US" sz="1700" dirty="0">
                          <a:solidFill>
                            <a:srgbClr val="AE81FF"/>
                          </a:solidFill>
                          <a:effectLst/>
                          <a:latin typeface="inherit"/>
                        </a:rPr>
                        <a:t>0</a:t>
                      </a:r>
                      <a:r>
                        <a:rPr lang="en-US" sz="1700" dirty="0">
                          <a:solidFill>
                            <a:srgbClr val="F8F8F2"/>
                          </a:solidFill>
                          <a:effectLst/>
                          <a:latin typeface="inherit"/>
                        </a:rPr>
                        <a:t>].</a:t>
                      </a:r>
                      <a:r>
                        <a:rPr lang="en-US" sz="1700" dirty="0" err="1">
                          <a:solidFill>
                            <a:srgbClr val="F92650"/>
                          </a:solidFill>
                          <a:effectLst/>
                          <a:latin typeface="inherit"/>
                        </a:rPr>
                        <a:t>innerHTML</a:t>
                      </a:r>
                      <a:r>
                        <a:rPr lang="en-US" sz="1700" dirty="0">
                          <a:solidFill>
                            <a:srgbClr val="006FE0"/>
                          </a:solidFill>
                          <a:effectLst/>
                          <a:latin typeface="inherit"/>
                        </a:rPr>
                        <a:t> </a:t>
                      </a:r>
                      <a:r>
                        <a:rPr lang="en-US" sz="1700" dirty="0">
                          <a:solidFill>
                            <a:srgbClr val="000000"/>
                          </a:solidFill>
                          <a:effectLst/>
                          <a:latin typeface="inherit"/>
                        </a:rPr>
                        <a:t>=</a:t>
                      </a:r>
                      <a:r>
                        <a:rPr lang="en-US" sz="1700" dirty="0">
                          <a:solidFill>
                            <a:srgbClr val="006FE0"/>
                          </a:solidFill>
                          <a:effectLst/>
                          <a:latin typeface="inherit"/>
                        </a:rPr>
                        <a:t> </a:t>
                      </a:r>
                      <a:r>
                        <a:rPr lang="en-US" sz="1700" dirty="0">
                          <a:solidFill>
                            <a:srgbClr val="E6DB5D"/>
                          </a:solidFill>
                          <a:effectLst/>
                          <a:latin typeface="inherit"/>
                        </a:rPr>
                        <a:t>'</a:t>
                      </a:r>
                      <a:r>
                        <a:rPr lang="en-US" sz="1700" dirty="0" err="1">
                          <a:solidFill>
                            <a:srgbClr val="E6DB5D"/>
                          </a:solidFill>
                          <a:effectLst/>
                          <a:latin typeface="inherit"/>
                        </a:rPr>
                        <a:t>Thay</a:t>
                      </a:r>
                      <a:r>
                        <a:rPr lang="en-US" sz="1700" dirty="0">
                          <a:solidFill>
                            <a:srgbClr val="E6DB5D"/>
                          </a:solidFill>
                          <a:effectLst/>
                          <a:latin typeface="inherit"/>
                        </a:rPr>
                        <a:t> </a:t>
                      </a:r>
                      <a:r>
                        <a:rPr lang="en-US" sz="1700" dirty="0" err="1">
                          <a:solidFill>
                            <a:srgbClr val="E6DB5D"/>
                          </a:solidFill>
                          <a:effectLst/>
                          <a:latin typeface="inherit"/>
                        </a:rPr>
                        <a:t>đổi</a:t>
                      </a:r>
                      <a:r>
                        <a:rPr lang="en-US" sz="1700" dirty="0">
                          <a:solidFill>
                            <a:srgbClr val="E6DB5D"/>
                          </a:solidFill>
                          <a:effectLst/>
                          <a:latin typeface="inherit"/>
                        </a:rPr>
                        <a:t>'</a:t>
                      </a:r>
                      <a:r>
                        <a:rPr lang="en-US" sz="1700" dirty="0">
                          <a:solidFill>
                            <a:srgbClr val="F8F8F2"/>
                          </a:solidFill>
                          <a:effectLst/>
                          <a:latin typeface="inherit"/>
                        </a:rPr>
                        <a:t>;</a:t>
                      </a:r>
                      <a:endParaRPr lang="en-US" sz="1700" dirty="0">
                        <a:solidFill>
                          <a:srgbClr val="000000"/>
                        </a:solidFill>
                        <a:effectLst/>
                        <a:latin typeface="inherit"/>
                      </a:endParaRPr>
                    </a:p>
                    <a:p>
                      <a:pPr algn="l" fontAlgn="t"/>
                      <a:r>
                        <a:rPr lang="en-US" sz="1700" dirty="0">
                          <a:solidFill>
                            <a:srgbClr val="006FE0"/>
                          </a:solidFill>
                          <a:effectLst/>
                          <a:latin typeface="inherit"/>
                        </a:rPr>
                        <a:t>        </a:t>
                      </a:r>
                      <a:r>
                        <a:rPr lang="en-US" sz="1700" dirty="0">
                          <a:solidFill>
                            <a:srgbClr val="75715E"/>
                          </a:solidFill>
                          <a:effectLst/>
                          <a:latin typeface="inherit"/>
                        </a:rPr>
                        <a:t>//</a:t>
                      </a:r>
                      <a:r>
                        <a:rPr lang="en-US" sz="1700" dirty="0" err="1">
                          <a:solidFill>
                            <a:srgbClr val="75715E"/>
                          </a:solidFill>
                          <a:effectLst/>
                          <a:latin typeface="inherit"/>
                        </a:rPr>
                        <a:t>Thay</a:t>
                      </a:r>
                      <a:r>
                        <a:rPr lang="en-US" sz="1700" dirty="0">
                          <a:solidFill>
                            <a:srgbClr val="75715E"/>
                          </a:solidFill>
                          <a:effectLst/>
                          <a:latin typeface="inherit"/>
                        </a:rPr>
                        <a:t> </a:t>
                      </a:r>
                      <a:r>
                        <a:rPr lang="en-US" sz="1700" dirty="0" err="1">
                          <a:solidFill>
                            <a:srgbClr val="75715E"/>
                          </a:solidFill>
                          <a:effectLst/>
                          <a:latin typeface="inherit"/>
                        </a:rPr>
                        <a:t>đổi</a:t>
                      </a:r>
                      <a:r>
                        <a:rPr lang="en-US" sz="1700" dirty="0">
                          <a:solidFill>
                            <a:srgbClr val="75715E"/>
                          </a:solidFill>
                          <a:effectLst/>
                          <a:latin typeface="inherit"/>
                        </a:rPr>
                        <a:t> </a:t>
                      </a:r>
                      <a:r>
                        <a:rPr lang="en-US" sz="1700" dirty="0" err="1">
                          <a:solidFill>
                            <a:srgbClr val="75715E"/>
                          </a:solidFill>
                          <a:effectLst/>
                          <a:latin typeface="inherit"/>
                        </a:rPr>
                        <a:t>nội</a:t>
                      </a:r>
                      <a:r>
                        <a:rPr lang="en-US" sz="1700" dirty="0">
                          <a:solidFill>
                            <a:srgbClr val="75715E"/>
                          </a:solidFill>
                          <a:effectLst/>
                          <a:latin typeface="inherit"/>
                        </a:rPr>
                        <a:t> dung </a:t>
                      </a:r>
                      <a:r>
                        <a:rPr lang="en-US" sz="1700" dirty="0" err="1">
                          <a:solidFill>
                            <a:srgbClr val="75715E"/>
                          </a:solidFill>
                          <a:effectLst/>
                          <a:latin typeface="inherit"/>
                        </a:rPr>
                        <a:t>của</a:t>
                      </a:r>
                      <a:r>
                        <a:rPr lang="en-US" sz="1700" dirty="0">
                          <a:solidFill>
                            <a:srgbClr val="75715E"/>
                          </a:solidFill>
                          <a:effectLst/>
                          <a:latin typeface="inherit"/>
                        </a:rPr>
                        <a:t> </a:t>
                      </a:r>
                      <a:r>
                        <a:rPr lang="en-US" sz="1700" dirty="0" err="1">
                          <a:solidFill>
                            <a:srgbClr val="75715E"/>
                          </a:solidFill>
                          <a:effectLst/>
                          <a:latin typeface="inherit"/>
                        </a:rPr>
                        <a:t>thẻ</a:t>
                      </a:r>
                      <a:r>
                        <a:rPr lang="en-US" sz="1700" dirty="0">
                          <a:solidFill>
                            <a:srgbClr val="75715E"/>
                          </a:solidFill>
                          <a:effectLst/>
                          <a:latin typeface="inherit"/>
                        </a:rPr>
                        <a:t> h1 </a:t>
                      </a:r>
                      <a:r>
                        <a:rPr lang="en-US" sz="1700" dirty="0" err="1">
                          <a:solidFill>
                            <a:srgbClr val="75715E"/>
                          </a:solidFill>
                          <a:effectLst/>
                          <a:latin typeface="inherit"/>
                        </a:rPr>
                        <a:t>đầu</a:t>
                      </a:r>
                      <a:r>
                        <a:rPr lang="en-US" sz="1700" dirty="0">
                          <a:solidFill>
                            <a:srgbClr val="75715E"/>
                          </a:solidFill>
                          <a:effectLst/>
                          <a:latin typeface="inherit"/>
                        </a:rPr>
                        <a:t> </a:t>
                      </a:r>
                      <a:r>
                        <a:rPr lang="en-US" sz="1700" dirty="0" err="1">
                          <a:solidFill>
                            <a:srgbClr val="75715E"/>
                          </a:solidFill>
                          <a:effectLst/>
                          <a:latin typeface="inherit"/>
                        </a:rPr>
                        <a:t>tiên</a:t>
                      </a:r>
                      <a:r>
                        <a:rPr lang="en-US" sz="1700" dirty="0">
                          <a:solidFill>
                            <a:srgbClr val="75715E"/>
                          </a:solidFill>
                          <a:effectLst/>
                          <a:latin typeface="inherit"/>
                        </a:rPr>
                        <a:t> </a:t>
                      </a:r>
                      <a:r>
                        <a:rPr lang="en-US" sz="1700" dirty="0" err="1">
                          <a:solidFill>
                            <a:srgbClr val="75715E"/>
                          </a:solidFill>
                          <a:effectLst/>
                          <a:latin typeface="inherit"/>
                        </a:rPr>
                        <a:t>trong</a:t>
                      </a:r>
                      <a:r>
                        <a:rPr lang="en-US" sz="1700" dirty="0">
                          <a:solidFill>
                            <a:srgbClr val="75715E"/>
                          </a:solidFill>
                          <a:effectLst/>
                          <a:latin typeface="inherit"/>
                        </a:rPr>
                        <a:t> html</a:t>
                      </a:r>
                      <a:endParaRPr lang="en-US" sz="1700" dirty="0">
                        <a:solidFill>
                          <a:srgbClr val="000000"/>
                        </a:solidFill>
                        <a:effectLst/>
                        <a:latin typeface="inherit"/>
                      </a:endParaRPr>
                    </a:p>
                    <a:p>
                      <a:pPr algn="l" fontAlgn="t"/>
                      <a:r>
                        <a:rPr lang="en-US" sz="1700" dirty="0">
                          <a:solidFill>
                            <a:srgbClr val="006FE0"/>
                          </a:solidFill>
                          <a:effectLst/>
                          <a:latin typeface="inherit"/>
                        </a:rPr>
                        <a:t>      </a:t>
                      </a:r>
                      <a:r>
                        <a:rPr lang="en-US" sz="1700" dirty="0">
                          <a:solidFill>
                            <a:srgbClr val="F8F8F2"/>
                          </a:solidFill>
                          <a:effectLst/>
                          <a:latin typeface="inherit"/>
                        </a:rPr>
                        <a:t>&lt;/script&gt;</a:t>
                      </a:r>
                      <a:endParaRPr lang="en-US" sz="1700" dirty="0">
                        <a:solidFill>
                          <a:srgbClr val="000000"/>
                        </a:solidFill>
                        <a:effectLst/>
                        <a:latin typeface="inherit"/>
                      </a:endParaRPr>
                    </a:p>
                    <a:p>
                      <a:pPr algn="l" fontAlgn="t"/>
                      <a:r>
                        <a:rPr lang="en-US" sz="1700" dirty="0">
                          <a:solidFill>
                            <a:srgbClr val="006FE0"/>
                          </a:solidFill>
                          <a:effectLst/>
                          <a:latin typeface="inherit"/>
                        </a:rPr>
                        <a:t>&lt;</a:t>
                      </a:r>
                      <a:r>
                        <a:rPr lang="en-US" sz="1700" dirty="0">
                          <a:solidFill>
                            <a:srgbClr val="000000"/>
                          </a:solidFill>
                          <a:effectLst/>
                          <a:latin typeface="inherit"/>
                        </a:rPr>
                        <a:t>/</a:t>
                      </a:r>
                      <a:r>
                        <a:rPr lang="en-US" sz="1700" dirty="0">
                          <a:solidFill>
                            <a:srgbClr val="F8F8F2"/>
                          </a:solidFill>
                          <a:effectLst/>
                          <a:latin typeface="inherit"/>
                        </a:rPr>
                        <a:t>body</a:t>
                      </a:r>
                      <a:r>
                        <a:rPr lang="en-US" sz="1700" dirty="0">
                          <a:solidFill>
                            <a:srgbClr val="006FE0"/>
                          </a:solidFill>
                          <a:effectLst/>
                          <a:latin typeface="inherit"/>
                        </a:rPr>
                        <a:t>&gt;</a:t>
                      </a:r>
                      <a:endParaRPr lang="en-US" sz="1700" dirty="0">
                        <a:solidFill>
                          <a:srgbClr val="000000"/>
                        </a:solidFill>
                        <a:effectLst/>
                        <a:latin typeface="inherit"/>
                      </a:endParaRPr>
                    </a:p>
                    <a:p>
                      <a:pPr algn="l" fontAlgn="t"/>
                      <a:r>
                        <a:rPr lang="en-US" sz="1700" dirty="0">
                          <a:solidFill>
                            <a:srgbClr val="006FE0"/>
                          </a:solidFill>
                          <a:effectLst/>
                          <a:latin typeface="inherit"/>
                        </a:rPr>
                        <a:t>&lt;</a:t>
                      </a:r>
                      <a:r>
                        <a:rPr lang="en-US" sz="1700" dirty="0">
                          <a:solidFill>
                            <a:srgbClr val="000000"/>
                          </a:solidFill>
                          <a:effectLst/>
                          <a:latin typeface="inherit"/>
                        </a:rPr>
                        <a:t>/</a:t>
                      </a:r>
                      <a:r>
                        <a:rPr lang="en-US" sz="1700" dirty="0">
                          <a:solidFill>
                            <a:srgbClr val="F8F8F2"/>
                          </a:solidFill>
                          <a:effectLst/>
                          <a:latin typeface="inherit"/>
                        </a:rPr>
                        <a:t>html</a:t>
                      </a:r>
                      <a:r>
                        <a:rPr lang="en-US" sz="1700" dirty="0">
                          <a:solidFill>
                            <a:srgbClr val="006FE0"/>
                          </a:solidFill>
                          <a:effectLst/>
                          <a:latin typeface="inherit"/>
                        </a:rPr>
                        <a:t>&gt;</a:t>
                      </a:r>
                      <a:endParaRPr lang="en-US" sz="1700" dirty="0">
                        <a:solidFill>
                          <a:srgbClr val="000000"/>
                        </a:solidFill>
                        <a:effectLst/>
                        <a:latin typeface="inherit"/>
                      </a:endParaRPr>
                    </a:p>
                  </a:txBody>
                  <a:tcPr marL="49132" marR="49132" marT="24566" marB="24566">
                    <a:lnL>
                      <a:noFill/>
                    </a:lnL>
                    <a:lnR>
                      <a:noFill/>
                    </a:lnR>
                    <a:lnT>
                      <a:noFill/>
                    </a:lnT>
                    <a:lnB>
                      <a:noFill/>
                    </a:lnB>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Truy xuất bằng class</a:t>
            </a:r>
          </a:p>
        </p:txBody>
      </p:sp>
      <p:graphicFrame>
        <p:nvGraphicFramePr>
          <p:cNvPr id="4" name="Content Placeholder 3"/>
          <p:cNvGraphicFramePr>
            <a:graphicFrameLocks noGrp="1"/>
          </p:cNvGraphicFramePr>
          <p:nvPr>
            <p:ph idx="1"/>
          </p:nvPr>
        </p:nvGraphicFramePr>
        <p:xfrm>
          <a:off x="816864" y="2095541"/>
          <a:ext cx="8596668" cy="4438252"/>
        </p:xfrm>
        <a:graphic>
          <a:graphicData uri="http://schemas.openxmlformats.org/drawingml/2006/table">
            <a:tbl>
              <a:tblPr/>
              <a:tblGrid>
                <a:gridCol w="352426">
                  <a:extLst>
                    <a:ext uri="{9D8B030D-6E8A-4147-A177-3AD203B41FA5}">
                      <a16:colId xmlns:a16="http://schemas.microsoft.com/office/drawing/2014/main" val="20000"/>
                    </a:ext>
                  </a:extLst>
                </a:gridCol>
                <a:gridCol w="8244242">
                  <a:extLst>
                    <a:ext uri="{9D8B030D-6E8A-4147-A177-3AD203B41FA5}">
                      <a16:colId xmlns:a16="http://schemas.microsoft.com/office/drawing/2014/main" val="20001"/>
                    </a:ext>
                  </a:extLst>
                </a:gridCol>
              </a:tblGrid>
              <a:tr h="3881437">
                <a:tc>
                  <a:txBody>
                    <a:bodyPr/>
                    <a:lstStyle/>
                    <a:p>
                      <a:pPr algn="ctr" fontAlgn="t"/>
                      <a:r>
                        <a:rPr lang="en-US" sz="1600">
                          <a:solidFill>
                            <a:srgbClr val="868686"/>
                          </a:solidFill>
                          <a:effectLst/>
                          <a:latin typeface="inherit"/>
                        </a:rPr>
                        <a:t>0</a:t>
                      </a:r>
                    </a:p>
                    <a:p>
                      <a:pPr algn="ctr" fontAlgn="t"/>
                      <a:r>
                        <a:rPr lang="en-US" sz="1600">
                          <a:solidFill>
                            <a:srgbClr val="868686"/>
                          </a:solidFill>
                          <a:effectLst/>
                          <a:latin typeface="inherit"/>
                        </a:rPr>
                        <a:t>1</a:t>
                      </a:r>
                    </a:p>
                    <a:p>
                      <a:pPr algn="ctr" fontAlgn="t"/>
                      <a:r>
                        <a:rPr lang="en-US" sz="1600">
                          <a:solidFill>
                            <a:srgbClr val="868686"/>
                          </a:solidFill>
                          <a:effectLst/>
                          <a:latin typeface="inherit"/>
                        </a:rPr>
                        <a:t>2</a:t>
                      </a:r>
                    </a:p>
                    <a:p>
                      <a:pPr algn="ctr" fontAlgn="t"/>
                      <a:r>
                        <a:rPr lang="en-US" sz="1600">
                          <a:solidFill>
                            <a:srgbClr val="868686"/>
                          </a:solidFill>
                          <a:effectLst/>
                          <a:latin typeface="inherit"/>
                        </a:rPr>
                        <a:t>3</a:t>
                      </a:r>
                    </a:p>
                    <a:p>
                      <a:pPr algn="ctr" fontAlgn="t"/>
                      <a:r>
                        <a:rPr lang="en-US" sz="1600">
                          <a:solidFill>
                            <a:srgbClr val="868686"/>
                          </a:solidFill>
                          <a:effectLst/>
                          <a:latin typeface="inherit"/>
                        </a:rPr>
                        <a:t>4</a:t>
                      </a:r>
                    </a:p>
                    <a:p>
                      <a:pPr algn="ctr" fontAlgn="t"/>
                      <a:r>
                        <a:rPr lang="en-US" sz="1600">
                          <a:solidFill>
                            <a:srgbClr val="868686"/>
                          </a:solidFill>
                          <a:effectLst/>
                          <a:latin typeface="inherit"/>
                        </a:rPr>
                        <a:t>5</a:t>
                      </a:r>
                    </a:p>
                    <a:p>
                      <a:pPr algn="ctr" fontAlgn="t"/>
                      <a:r>
                        <a:rPr lang="en-US" sz="1600">
                          <a:solidFill>
                            <a:srgbClr val="868686"/>
                          </a:solidFill>
                          <a:effectLst/>
                          <a:latin typeface="inherit"/>
                        </a:rPr>
                        <a:t>6</a:t>
                      </a:r>
                    </a:p>
                    <a:p>
                      <a:pPr algn="ctr" fontAlgn="t"/>
                      <a:r>
                        <a:rPr lang="en-US" sz="1600">
                          <a:solidFill>
                            <a:srgbClr val="868686"/>
                          </a:solidFill>
                          <a:effectLst/>
                          <a:latin typeface="inherit"/>
                        </a:rPr>
                        <a:t>7</a:t>
                      </a:r>
                    </a:p>
                    <a:p>
                      <a:pPr algn="ctr" fontAlgn="t"/>
                      <a:r>
                        <a:rPr lang="en-US" sz="1600">
                          <a:solidFill>
                            <a:srgbClr val="868686"/>
                          </a:solidFill>
                          <a:effectLst/>
                          <a:latin typeface="inherit"/>
                        </a:rPr>
                        <a:t>8</a:t>
                      </a:r>
                    </a:p>
                    <a:p>
                      <a:pPr algn="ctr" fontAlgn="t"/>
                      <a:r>
                        <a:rPr lang="en-US" sz="1600">
                          <a:solidFill>
                            <a:srgbClr val="868686"/>
                          </a:solidFill>
                          <a:effectLst/>
                          <a:latin typeface="inherit"/>
                        </a:rPr>
                        <a:t>9</a:t>
                      </a:r>
                    </a:p>
                    <a:p>
                      <a:pPr algn="ctr" fontAlgn="t"/>
                      <a:r>
                        <a:rPr lang="en-US" sz="1600">
                          <a:solidFill>
                            <a:srgbClr val="868686"/>
                          </a:solidFill>
                          <a:effectLst/>
                          <a:latin typeface="inherit"/>
                        </a:rPr>
                        <a:t>10</a:t>
                      </a:r>
                    </a:p>
                    <a:p>
                      <a:pPr algn="ctr" fontAlgn="t"/>
                      <a:r>
                        <a:rPr lang="en-US" sz="1600">
                          <a:solidFill>
                            <a:srgbClr val="868686"/>
                          </a:solidFill>
                          <a:effectLst/>
                          <a:latin typeface="inherit"/>
                        </a:rPr>
                        <a:t>11</a:t>
                      </a:r>
                    </a:p>
                    <a:p>
                      <a:pPr algn="ctr" fontAlgn="t"/>
                      <a:r>
                        <a:rPr lang="en-US" sz="1600">
                          <a:solidFill>
                            <a:srgbClr val="868686"/>
                          </a:solidFill>
                          <a:effectLst/>
                          <a:latin typeface="inherit"/>
                        </a:rPr>
                        <a:t>12</a:t>
                      </a:r>
                    </a:p>
                    <a:p>
                      <a:pPr algn="ctr" fontAlgn="t"/>
                      <a:r>
                        <a:rPr lang="en-US" sz="1600">
                          <a:solidFill>
                            <a:srgbClr val="868686"/>
                          </a:solidFill>
                          <a:effectLst/>
                          <a:latin typeface="inherit"/>
                        </a:rPr>
                        <a:t>13</a:t>
                      </a:r>
                    </a:p>
                    <a:p>
                      <a:pPr algn="ctr" fontAlgn="t"/>
                      <a:r>
                        <a:rPr lang="en-US" sz="1600">
                          <a:solidFill>
                            <a:srgbClr val="868686"/>
                          </a:solidFill>
                          <a:effectLst/>
                          <a:latin typeface="inherit"/>
                        </a:rPr>
                        <a:t>14</a:t>
                      </a:r>
                    </a:p>
                    <a:p>
                      <a:pPr algn="ctr" fontAlgn="t"/>
                      <a:r>
                        <a:rPr lang="en-US" sz="1600">
                          <a:solidFill>
                            <a:srgbClr val="868686"/>
                          </a:solidFill>
                          <a:effectLst/>
                          <a:latin typeface="inherit"/>
                        </a:rPr>
                        <a:t>15</a:t>
                      </a:r>
                    </a:p>
                    <a:p>
                      <a:pPr algn="ctr" fontAlgn="t"/>
                      <a:r>
                        <a:rPr lang="en-US" sz="1600">
                          <a:solidFill>
                            <a:srgbClr val="868686"/>
                          </a:solidFill>
                          <a:effectLst/>
                          <a:latin typeface="inherit"/>
                        </a:rPr>
                        <a:t>16</a:t>
                      </a:r>
                    </a:p>
                    <a:p>
                      <a:pPr algn="ctr" fontAlgn="t"/>
                      <a:r>
                        <a:rPr lang="en-US" sz="1600">
                          <a:solidFill>
                            <a:srgbClr val="868686"/>
                          </a:solidFill>
                          <a:effectLst/>
                          <a:latin typeface="inherit"/>
                        </a:rPr>
                        <a:t>17</a:t>
                      </a:r>
                    </a:p>
                  </a:txBody>
                  <a:tcPr marL="49132" marR="49132" marT="24566" marB="24566">
                    <a:lnL>
                      <a:noFill/>
                    </a:lnL>
                    <a:lnR>
                      <a:noFill/>
                    </a:lnR>
                    <a:lnT>
                      <a:noFill/>
                    </a:lnT>
                    <a:lnB>
                      <a:noFill/>
                    </a:lnB>
                    <a:solidFill>
                      <a:srgbClr val="272822"/>
                    </a:solidFill>
                  </a:tcPr>
                </a:tc>
                <a:tc>
                  <a:txBody>
                    <a:bodyPr/>
                    <a:lstStyle/>
                    <a:p>
                      <a:pPr algn="l" fontAlgn="t"/>
                      <a:r>
                        <a:rPr lang="en-US" sz="1600" dirty="0">
                          <a:solidFill>
                            <a:srgbClr val="000000"/>
                          </a:solidFill>
                          <a:effectLst/>
                          <a:latin typeface="inherit"/>
                        </a:rPr>
                        <a:t> </a:t>
                      </a:r>
                    </a:p>
                    <a:p>
                      <a:pPr algn="l" fontAlgn="t"/>
                      <a:r>
                        <a:rPr lang="en-US" sz="1600" dirty="0">
                          <a:solidFill>
                            <a:srgbClr val="006FE0"/>
                          </a:solidFill>
                          <a:effectLst/>
                          <a:latin typeface="inherit"/>
                        </a:rPr>
                        <a:t>&lt;</a:t>
                      </a:r>
                      <a:r>
                        <a:rPr lang="en-US" sz="1600" dirty="0">
                          <a:solidFill>
                            <a:srgbClr val="F8F8F2"/>
                          </a:solidFill>
                          <a:effectLst/>
                          <a:latin typeface="inherit"/>
                        </a:rPr>
                        <a:t>!</a:t>
                      </a:r>
                      <a:r>
                        <a:rPr lang="en-US" sz="1600" dirty="0">
                          <a:solidFill>
                            <a:srgbClr val="F92650"/>
                          </a:solidFill>
                          <a:effectLst/>
                          <a:latin typeface="inherit"/>
                        </a:rPr>
                        <a:t>DOCTYPE </a:t>
                      </a:r>
                      <a:r>
                        <a:rPr lang="en-US" sz="1600" dirty="0">
                          <a:solidFill>
                            <a:srgbClr val="F8F8F2"/>
                          </a:solidFill>
                          <a:effectLst/>
                          <a:latin typeface="inherit"/>
                        </a:rPr>
                        <a:t>html</a:t>
                      </a:r>
                      <a:r>
                        <a:rPr lang="en-US" sz="1600" dirty="0">
                          <a:solidFill>
                            <a:srgbClr val="006FE0"/>
                          </a:solidFill>
                          <a:effectLst/>
                          <a:latin typeface="inherit"/>
                        </a:rPr>
                        <a:t>&gt;</a:t>
                      </a:r>
                      <a:endParaRPr lang="en-US" sz="1600" dirty="0">
                        <a:solidFill>
                          <a:srgbClr val="000000"/>
                        </a:solidFill>
                        <a:effectLst/>
                        <a:latin typeface="inherit"/>
                      </a:endParaRPr>
                    </a:p>
                    <a:p>
                      <a:pPr algn="l" fontAlgn="t"/>
                      <a:r>
                        <a:rPr lang="en-US" sz="1600" dirty="0">
                          <a:solidFill>
                            <a:srgbClr val="006FE0"/>
                          </a:solidFill>
                          <a:effectLst/>
                          <a:latin typeface="inherit"/>
                        </a:rPr>
                        <a:t>&lt;</a:t>
                      </a:r>
                      <a:r>
                        <a:rPr lang="en-US" sz="1600" dirty="0">
                          <a:solidFill>
                            <a:srgbClr val="F8F8F2"/>
                          </a:solidFill>
                          <a:effectLst/>
                          <a:latin typeface="inherit"/>
                        </a:rPr>
                        <a:t>html</a:t>
                      </a:r>
                      <a:r>
                        <a:rPr lang="en-US" sz="1600" dirty="0">
                          <a:solidFill>
                            <a:srgbClr val="006FE0"/>
                          </a:solidFill>
                          <a:effectLst/>
                          <a:latin typeface="inherit"/>
                        </a:rPr>
                        <a:t>&gt;</a:t>
                      </a:r>
                      <a:endParaRPr lang="en-US" sz="1600" dirty="0">
                        <a:solidFill>
                          <a:srgbClr val="000000"/>
                        </a:solidFill>
                        <a:effectLst/>
                        <a:latin typeface="inherit"/>
                      </a:endParaRPr>
                    </a:p>
                    <a:p>
                      <a:pPr algn="l" fontAlgn="t"/>
                      <a:r>
                        <a:rPr lang="en-US" sz="1600" dirty="0">
                          <a:solidFill>
                            <a:srgbClr val="006FE0"/>
                          </a:solidFill>
                          <a:effectLst/>
                          <a:latin typeface="inherit"/>
                        </a:rPr>
                        <a:t>&lt;</a:t>
                      </a:r>
                      <a:r>
                        <a:rPr lang="en-US" sz="1600" dirty="0">
                          <a:solidFill>
                            <a:srgbClr val="F8F8F2"/>
                          </a:solidFill>
                          <a:effectLst/>
                          <a:latin typeface="inherit"/>
                        </a:rPr>
                        <a:t>head</a:t>
                      </a:r>
                      <a:r>
                        <a:rPr lang="en-US" sz="1600" dirty="0">
                          <a:solidFill>
                            <a:srgbClr val="006FE0"/>
                          </a:solidFill>
                          <a:effectLst/>
                          <a:latin typeface="inherit"/>
                        </a:rPr>
                        <a:t>&gt;</a:t>
                      </a:r>
                      <a:endParaRPr lang="en-US" sz="1600" dirty="0">
                        <a:solidFill>
                          <a:srgbClr val="000000"/>
                        </a:solidFill>
                        <a:effectLst/>
                        <a:latin typeface="inherit"/>
                      </a:endParaRPr>
                    </a:p>
                    <a:p>
                      <a:pPr algn="l" fontAlgn="t"/>
                      <a:r>
                        <a:rPr lang="en-US" sz="1600" dirty="0">
                          <a:solidFill>
                            <a:srgbClr val="006FE0"/>
                          </a:solidFill>
                          <a:effectLst/>
                          <a:latin typeface="inherit"/>
                        </a:rPr>
                        <a:t>  &lt;</a:t>
                      </a:r>
                      <a:r>
                        <a:rPr lang="en-US" sz="1600" dirty="0">
                          <a:solidFill>
                            <a:srgbClr val="F92650"/>
                          </a:solidFill>
                          <a:effectLst/>
                          <a:latin typeface="inherit"/>
                        </a:rPr>
                        <a:t>meta charset</a:t>
                      </a:r>
                      <a:r>
                        <a:rPr lang="en-US" sz="1600" dirty="0">
                          <a:solidFill>
                            <a:srgbClr val="000000"/>
                          </a:solidFill>
                          <a:effectLst/>
                          <a:latin typeface="inherit"/>
                        </a:rPr>
                        <a:t>=</a:t>
                      </a:r>
                      <a:r>
                        <a:rPr lang="en-US" sz="1600" dirty="0">
                          <a:solidFill>
                            <a:srgbClr val="E6DB5D"/>
                          </a:solidFill>
                          <a:effectLst/>
                          <a:latin typeface="inherit"/>
                        </a:rPr>
                        <a:t>"utf-8"</a:t>
                      </a:r>
                      <a:r>
                        <a:rPr lang="en-US" sz="1600" dirty="0">
                          <a:solidFill>
                            <a:srgbClr val="006FE0"/>
                          </a:solidFill>
                          <a:effectLst/>
                          <a:latin typeface="inherit"/>
                        </a:rPr>
                        <a:t>&gt;</a:t>
                      </a:r>
                      <a:endParaRPr lang="en-US" sz="1600" dirty="0">
                        <a:solidFill>
                          <a:srgbClr val="000000"/>
                        </a:solidFill>
                        <a:effectLst/>
                        <a:latin typeface="inherit"/>
                      </a:endParaRPr>
                    </a:p>
                    <a:p>
                      <a:pPr algn="l" fontAlgn="t"/>
                      <a:r>
                        <a:rPr lang="en-US" sz="1600" dirty="0">
                          <a:solidFill>
                            <a:srgbClr val="006FE0"/>
                          </a:solidFill>
                          <a:effectLst/>
                          <a:latin typeface="inherit"/>
                        </a:rPr>
                        <a:t>  &lt;</a:t>
                      </a:r>
                      <a:r>
                        <a:rPr lang="en-US" sz="1600" dirty="0">
                          <a:solidFill>
                            <a:srgbClr val="F8F8F2"/>
                          </a:solidFill>
                          <a:effectLst/>
                          <a:latin typeface="inherit"/>
                        </a:rPr>
                        <a:t>title</a:t>
                      </a:r>
                      <a:r>
                        <a:rPr lang="en-US" sz="1600" dirty="0">
                          <a:solidFill>
                            <a:srgbClr val="006FE0"/>
                          </a:solidFill>
                          <a:effectLst/>
                          <a:latin typeface="inherit"/>
                        </a:rPr>
                        <a:t>&gt;</a:t>
                      </a:r>
                      <a:r>
                        <a:rPr lang="en-US" sz="1600" dirty="0">
                          <a:solidFill>
                            <a:srgbClr val="F8F8F2"/>
                          </a:solidFill>
                          <a:effectLst/>
                          <a:latin typeface="inherit"/>
                        </a:rPr>
                        <a:t>DOM</a:t>
                      </a:r>
                      <a:r>
                        <a:rPr lang="en-US" sz="1600" dirty="0">
                          <a:solidFill>
                            <a:srgbClr val="006FE0"/>
                          </a:solidFill>
                          <a:effectLst/>
                          <a:latin typeface="inherit"/>
                        </a:rPr>
                        <a:t>&lt;</a:t>
                      </a:r>
                      <a:r>
                        <a:rPr lang="en-US" sz="1600" dirty="0">
                          <a:solidFill>
                            <a:srgbClr val="000000"/>
                          </a:solidFill>
                          <a:effectLst/>
                          <a:latin typeface="inherit"/>
                        </a:rPr>
                        <a:t>/</a:t>
                      </a:r>
                      <a:r>
                        <a:rPr lang="en-US" sz="1600" dirty="0">
                          <a:solidFill>
                            <a:srgbClr val="F8F8F2"/>
                          </a:solidFill>
                          <a:effectLst/>
                          <a:latin typeface="inherit"/>
                        </a:rPr>
                        <a:t>title</a:t>
                      </a:r>
                      <a:r>
                        <a:rPr lang="en-US" sz="1600" dirty="0">
                          <a:solidFill>
                            <a:srgbClr val="006FE0"/>
                          </a:solidFill>
                          <a:effectLst/>
                          <a:latin typeface="inherit"/>
                        </a:rPr>
                        <a:t>&gt;</a:t>
                      </a:r>
                      <a:endParaRPr lang="en-US" sz="1600" dirty="0">
                        <a:solidFill>
                          <a:srgbClr val="000000"/>
                        </a:solidFill>
                        <a:effectLst/>
                        <a:latin typeface="inherit"/>
                      </a:endParaRPr>
                    </a:p>
                    <a:p>
                      <a:pPr algn="l" fontAlgn="t"/>
                      <a:r>
                        <a:rPr lang="en-US" sz="1600" dirty="0">
                          <a:solidFill>
                            <a:srgbClr val="006FE0"/>
                          </a:solidFill>
                          <a:effectLst/>
                          <a:latin typeface="inherit"/>
                        </a:rPr>
                        <a:t>&lt;</a:t>
                      </a:r>
                      <a:r>
                        <a:rPr lang="en-US" sz="1600" dirty="0">
                          <a:solidFill>
                            <a:srgbClr val="000000"/>
                          </a:solidFill>
                          <a:effectLst/>
                          <a:latin typeface="inherit"/>
                        </a:rPr>
                        <a:t>/</a:t>
                      </a:r>
                      <a:r>
                        <a:rPr lang="en-US" sz="1600" dirty="0">
                          <a:solidFill>
                            <a:srgbClr val="F8F8F2"/>
                          </a:solidFill>
                          <a:effectLst/>
                          <a:latin typeface="inherit"/>
                        </a:rPr>
                        <a:t>head</a:t>
                      </a:r>
                      <a:r>
                        <a:rPr lang="en-US" sz="1600" dirty="0">
                          <a:solidFill>
                            <a:srgbClr val="006FE0"/>
                          </a:solidFill>
                          <a:effectLst/>
                          <a:latin typeface="inherit"/>
                        </a:rPr>
                        <a:t>&gt;</a:t>
                      </a:r>
                      <a:endParaRPr lang="en-US" sz="1600" dirty="0">
                        <a:solidFill>
                          <a:srgbClr val="000000"/>
                        </a:solidFill>
                        <a:effectLst/>
                        <a:latin typeface="inherit"/>
                      </a:endParaRPr>
                    </a:p>
                    <a:p>
                      <a:pPr algn="l" fontAlgn="t"/>
                      <a:r>
                        <a:rPr lang="en-US" sz="1600" dirty="0">
                          <a:solidFill>
                            <a:srgbClr val="006FE0"/>
                          </a:solidFill>
                          <a:effectLst/>
                          <a:latin typeface="inherit"/>
                        </a:rPr>
                        <a:t>&lt;</a:t>
                      </a:r>
                      <a:r>
                        <a:rPr lang="en-US" sz="1600" dirty="0">
                          <a:solidFill>
                            <a:srgbClr val="F8F8F2"/>
                          </a:solidFill>
                          <a:effectLst/>
                          <a:latin typeface="inherit"/>
                        </a:rPr>
                        <a:t>body</a:t>
                      </a:r>
                      <a:r>
                        <a:rPr lang="en-US" sz="1600" dirty="0">
                          <a:solidFill>
                            <a:srgbClr val="006FE0"/>
                          </a:solidFill>
                          <a:effectLst/>
                          <a:latin typeface="inherit"/>
                        </a:rPr>
                        <a:t>&gt;</a:t>
                      </a:r>
                      <a:endParaRPr lang="en-US" sz="1600" dirty="0">
                        <a:solidFill>
                          <a:srgbClr val="000000"/>
                        </a:solidFill>
                        <a:effectLst/>
                        <a:latin typeface="inherit"/>
                      </a:endParaRPr>
                    </a:p>
                    <a:p>
                      <a:pPr algn="l" fontAlgn="t"/>
                      <a:r>
                        <a:rPr lang="en-US" sz="1600" dirty="0">
                          <a:solidFill>
                            <a:srgbClr val="006FE0"/>
                          </a:solidFill>
                          <a:effectLst/>
                          <a:latin typeface="inherit"/>
                        </a:rPr>
                        <a:t>      &lt;</a:t>
                      </a:r>
                      <a:r>
                        <a:rPr lang="en-US" sz="1600" dirty="0">
                          <a:solidFill>
                            <a:srgbClr val="F92650"/>
                          </a:solidFill>
                          <a:effectLst/>
                          <a:latin typeface="inherit"/>
                        </a:rPr>
                        <a:t>h1 id</a:t>
                      </a:r>
                      <a:r>
                        <a:rPr lang="en-US" sz="1600" dirty="0">
                          <a:solidFill>
                            <a:srgbClr val="000000"/>
                          </a:solidFill>
                          <a:effectLst/>
                          <a:latin typeface="inherit"/>
                        </a:rPr>
                        <a:t>=</a:t>
                      </a:r>
                      <a:r>
                        <a:rPr lang="en-US" sz="1600" dirty="0">
                          <a:solidFill>
                            <a:srgbClr val="E6DB5D"/>
                          </a:solidFill>
                          <a:effectLst/>
                          <a:latin typeface="inherit"/>
                        </a:rPr>
                        <a:t>"txt1” </a:t>
                      </a:r>
                      <a:r>
                        <a:rPr lang="en-US" sz="1600" dirty="0">
                          <a:solidFill>
                            <a:srgbClr val="006FE0"/>
                          </a:solidFill>
                          <a:effectLst/>
                          <a:latin typeface="inherit"/>
                        </a:rPr>
                        <a:t>&gt;</a:t>
                      </a:r>
                      <a:r>
                        <a:rPr lang="en-US" sz="1600" dirty="0" err="1">
                          <a:solidFill>
                            <a:srgbClr val="F92650"/>
                          </a:solidFill>
                          <a:effectLst/>
                          <a:latin typeface="inherit"/>
                        </a:rPr>
                        <a:t>Truy</a:t>
                      </a:r>
                      <a:r>
                        <a:rPr lang="en-US" sz="1600" dirty="0">
                          <a:solidFill>
                            <a:srgbClr val="006FE0"/>
                          </a:solidFill>
                          <a:effectLst/>
                          <a:latin typeface="inherit"/>
                        </a:rPr>
                        <a:t> </a:t>
                      </a:r>
                      <a:r>
                        <a:rPr lang="en-US" sz="1600" dirty="0" err="1">
                          <a:solidFill>
                            <a:srgbClr val="F92650"/>
                          </a:solidFill>
                          <a:effectLst/>
                          <a:latin typeface="inherit"/>
                        </a:rPr>
                        <a:t>xu</a:t>
                      </a:r>
                      <a:r>
                        <a:rPr lang="en-US" sz="1600" dirty="0" err="1">
                          <a:solidFill>
                            <a:srgbClr val="000000"/>
                          </a:solidFill>
                          <a:effectLst/>
                          <a:latin typeface="inherit"/>
                        </a:rPr>
                        <a:t>ấ</a:t>
                      </a:r>
                      <a:r>
                        <a:rPr lang="en-US" sz="1600" dirty="0" err="1">
                          <a:solidFill>
                            <a:srgbClr val="F92650"/>
                          </a:solidFill>
                          <a:effectLst/>
                          <a:latin typeface="inherit"/>
                        </a:rPr>
                        <a:t>t</a:t>
                      </a:r>
                      <a:r>
                        <a:rPr lang="en-US" sz="1600" dirty="0">
                          <a:solidFill>
                            <a:srgbClr val="006FE0"/>
                          </a:solidFill>
                          <a:effectLst/>
                          <a:latin typeface="inherit"/>
                        </a:rPr>
                        <a:t> </a:t>
                      </a:r>
                      <a:r>
                        <a:rPr lang="en-US" sz="1600" dirty="0" err="1">
                          <a:solidFill>
                            <a:srgbClr val="F92650"/>
                          </a:solidFill>
                          <a:effectLst/>
                          <a:latin typeface="inherit"/>
                        </a:rPr>
                        <a:t>b</a:t>
                      </a:r>
                      <a:r>
                        <a:rPr lang="en-US" sz="1600" dirty="0" err="1">
                          <a:solidFill>
                            <a:srgbClr val="000000"/>
                          </a:solidFill>
                          <a:effectLst/>
                          <a:latin typeface="inherit"/>
                        </a:rPr>
                        <a:t>ằ</a:t>
                      </a:r>
                      <a:r>
                        <a:rPr lang="en-US" sz="1600" dirty="0" err="1">
                          <a:solidFill>
                            <a:srgbClr val="F92650"/>
                          </a:solidFill>
                          <a:effectLst/>
                          <a:latin typeface="inherit"/>
                        </a:rPr>
                        <a:t>ng</a:t>
                      </a:r>
                      <a:r>
                        <a:rPr lang="en-US" sz="1600" dirty="0">
                          <a:solidFill>
                            <a:srgbClr val="006FE0"/>
                          </a:solidFill>
                          <a:effectLst/>
                          <a:latin typeface="inherit"/>
                        </a:rPr>
                        <a:t> </a:t>
                      </a:r>
                      <a:r>
                        <a:rPr lang="en-US" sz="1600" dirty="0" err="1">
                          <a:solidFill>
                            <a:srgbClr val="F92650"/>
                          </a:solidFill>
                          <a:effectLst/>
                          <a:latin typeface="inherit"/>
                        </a:rPr>
                        <a:t>TagName</a:t>
                      </a:r>
                      <a:r>
                        <a:rPr lang="en-US" sz="1600" dirty="0">
                          <a:solidFill>
                            <a:srgbClr val="006FE0"/>
                          </a:solidFill>
                          <a:effectLst/>
                          <a:latin typeface="inherit"/>
                        </a:rPr>
                        <a:t>&lt;</a:t>
                      </a:r>
                      <a:r>
                        <a:rPr lang="en-US" sz="1600" dirty="0">
                          <a:solidFill>
                            <a:srgbClr val="000000"/>
                          </a:solidFill>
                          <a:effectLst/>
                          <a:latin typeface="inherit"/>
                        </a:rPr>
                        <a:t>/</a:t>
                      </a:r>
                      <a:r>
                        <a:rPr lang="en-US" sz="1600" dirty="0">
                          <a:solidFill>
                            <a:srgbClr val="F92650"/>
                          </a:solidFill>
                          <a:effectLst/>
                          <a:latin typeface="inherit"/>
                        </a:rPr>
                        <a:t>h1</a:t>
                      </a:r>
                      <a:r>
                        <a:rPr lang="en-US" sz="1600" dirty="0">
                          <a:solidFill>
                            <a:srgbClr val="006FE0"/>
                          </a:solidFill>
                          <a:effectLst/>
                          <a:latin typeface="inherit"/>
                        </a:rPr>
                        <a:t>&gt;</a:t>
                      </a:r>
                      <a:endParaRPr lang="en-US" sz="1600" dirty="0">
                        <a:solidFill>
                          <a:srgbClr val="000000"/>
                        </a:solidFill>
                        <a:effectLst/>
                        <a:latin typeface="inherit"/>
                      </a:endParaRPr>
                    </a:p>
                    <a:p>
                      <a:pPr algn="l" fontAlgn="t"/>
                      <a:r>
                        <a:rPr lang="en-US" sz="1600" dirty="0">
                          <a:solidFill>
                            <a:srgbClr val="006FE0"/>
                          </a:solidFill>
                          <a:effectLst/>
                          <a:latin typeface="inherit"/>
                        </a:rPr>
                        <a:t>      </a:t>
                      </a:r>
                      <a:r>
                        <a:rPr lang="en-US" sz="1600" dirty="0">
                          <a:solidFill>
                            <a:srgbClr val="F8F8F2"/>
                          </a:solidFill>
                          <a:effectLst/>
                          <a:latin typeface="inherit"/>
                        </a:rPr>
                        <a:t>&lt;script </a:t>
                      </a:r>
                      <a:r>
                        <a:rPr lang="en-US" sz="1600" dirty="0">
                          <a:solidFill>
                            <a:srgbClr val="F92650"/>
                          </a:solidFill>
                          <a:effectLst/>
                          <a:latin typeface="inherit"/>
                        </a:rPr>
                        <a:t>type</a:t>
                      </a:r>
                      <a:r>
                        <a:rPr lang="en-US" sz="1600" dirty="0">
                          <a:solidFill>
                            <a:srgbClr val="000000"/>
                          </a:solidFill>
                          <a:effectLst/>
                          <a:latin typeface="inherit"/>
                        </a:rPr>
                        <a:t>=</a:t>
                      </a:r>
                      <a:r>
                        <a:rPr lang="en-US" sz="1600" dirty="0">
                          <a:solidFill>
                            <a:srgbClr val="E6DB5D"/>
                          </a:solidFill>
                          <a:effectLst/>
                          <a:latin typeface="inherit"/>
                        </a:rPr>
                        <a:t>"text/</a:t>
                      </a:r>
                      <a:r>
                        <a:rPr lang="en-US" sz="1600" dirty="0" err="1">
                          <a:solidFill>
                            <a:srgbClr val="E6DB5D"/>
                          </a:solidFill>
                          <a:effectLst/>
                          <a:latin typeface="inherit"/>
                        </a:rPr>
                        <a:t>javascript</a:t>
                      </a:r>
                      <a:r>
                        <a:rPr lang="en-US" sz="1600" dirty="0">
                          <a:solidFill>
                            <a:srgbClr val="E6DB5D"/>
                          </a:solidFill>
                          <a:effectLst/>
                          <a:latin typeface="inherit"/>
                        </a:rPr>
                        <a:t>"</a:t>
                      </a:r>
                      <a:r>
                        <a:rPr lang="en-US" sz="1600" dirty="0">
                          <a:solidFill>
                            <a:srgbClr val="006FE0"/>
                          </a:solidFill>
                          <a:effectLst/>
                          <a:latin typeface="inherit"/>
                        </a:rPr>
                        <a:t>&gt;</a:t>
                      </a:r>
                      <a:endParaRPr lang="en-US" sz="1600" dirty="0">
                        <a:solidFill>
                          <a:srgbClr val="000000"/>
                        </a:solidFill>
                        <a:effectLst/>
                        <a:latin typeface="inherit"/>
                      </a:endParaRPr>
                    </a:p>
                    <a:p>
                      <a:pPr algn="l" fontAlgn="t"/>
                      <a:r>
                        <a:rPr lang="en-US" sz="1600" dirty="0">
                          <a:solidFill>
                            <a:srgbClr val="006FE0"/>
                          </a:solidFill>
                          <a:effectLst/>
                          <a:latin typeface="inherit"/>
                        </a:rPr>
                        <a:t>        </a:t>
                      </a:r>
                      <a:r>
                        <a:rPr lang="en-US" sz="1600" dirty="0">
                          <a:solidFill>
                            <a:srgbClr val="A6E22D"/>
                          </a:solidFill>
                          <a:effectLst/>
                          <a:latin typeface="inherit"/>
                        </a:rPr>
                        <a:t>var</a:t>
                      </a:r>
                      <a:r>
                        <a:rPr lang="en-US" sz="1600" dirty="0">
                          <a:solidFill>
                            <a:srgbClr val="006FE0"/>
                          </a:solidFill>
                          <a:effectLst/>
                          <a:latin typeface="inherit"/>
                        </a:rPr>
                        <a:t> </a:t>
                      </a:r>
                      <a:r>
                        <a:rPr lang="en-US" sz="1600" dirty="0">
                          <a:solidFill>
                            <a:srgbClr val="F8F8F2"/>
                          </a:solidFill>
                          <a:effectLst/>
                          <a:latin typeface="inherit"/>
                        </a:rPr>
                        <a:t>x</a:t>
                      </a:r>
                      <a:r>
                        <a:rPr lang="en-US" sz="1600" dirty="0">
                          <a:solidFill>
                            <a:srgbClr val="006FE0"/>
                          </a:solidFill>
                          <a:effectLst/>
                          <a:latin typeface="inherit"/>
                        </a:rPr>
                        <a:t> </a:t>
                      </a:r>
                      <a:r>
                        <a:rPr lang="en-US" sz="1600" dirty="0">
                          <a:solidFill>
                            <a:srgbClr val="000000"/>
                          </a:solidFill>
                          <a:effectLst/>
                          <a:latin typeface="inherit"/>
                        </a:rPr>
                        <a:t>=</a:t>
                      </a:r>
                      <a:r>
                        <a:rPr lang="en-US" sz="1600" dirty="0">
                          <a:solidFill>
                            <a:srgbClr val="006FE0"/>
                          </a:solidFill>
                          <a:effectLst/>
                          <a:latin typeface="inherit"/>
                        </a:rPr>
                        <a:t> </a:t>
                      </a:r>
                      <a:r>
                        <a:rPr lang="en-US" sz="1600" dirty="0" err="1">
                          <a:solidFill>
                            <a:srgbClr val="F8F8F2"/>
                          </a:solidFill>
                          <a:effectLst/>
                          <a:latin typeface="inherit"/>
                        </a:rPr>
                        <a:t>document.</a:t>
                      </a:r>
                      <a:r>
                        <a:rPr lang="en-US" sz="1600" dirty="0" err="1">
                          <a:solidFill>
                            <a:srgbClr val="F92650"/>
                          </a:solidFill>
                          <a:effectLst/>
                          <a:latin typeface="inherit"/>
                        </a:rPr>
                        <a:t>getElementsByClass</a:t>
                      </a:r>
                      <a:r>
                        <a:rPr lang="en-US" sz="1600" dirty="0">
                          <a:solidFill>
                            <a:srgbClr val="F8F8F2"/>
                          </a:solidFill>
                          <a:effectLst/>
                          <a:latin typeface="inherit"/>
                        </a:rPr>
                        <a:t>(</a:t>
                      </a:r>
                      <a:r>
                        <a:rPr lang="en-US" sz="1600" dirty="0">
                          <a:solidFill>
                            <a:srgbClr val="E6DB5D"/>
                          </a:solidFill>
                          <a:effectLst/>
                          <a:latin typeface="inherit"/>
                        </a:rPr>
                        <a:t>'h1'</a:t>
                      </a:r>
                      <a:r>
                        <a:rPr lang="en-US" sz="1600" dirty="0">
                          <a:solidFill>
                            <a:srgbClr val="F8F8F2"/>
                          </a:solidFill>
                          <a:effectLst/>
                          <a:latin typeface="inherit"/>
                        </a:rPr>
                        <a:t>);</a:t>
                      </a:r>
                      <a:endParaRPr lang="en-US" sz="1600" dirty="0">
                        <a:solidFill>
                          <a:srgbClr val="000000"/>
                        </a:solidFill>
                        <a:effectLst/>
                        <a:latin typeface="inherit"/>
                      </a:endParaRPr>
                    </a:p>
                    <a:p>
                      <a:pPr algn="l" fontAlgn="t"/>
                      <a:r>
                        <a:rPr lang="en-US" sz="1600" dirty="0">
                          <a:solidFill>
                            <a:srgbClr val="006FE0"/>
                          </a:solidFill>
                          <a:effectLst/>
                          <a:latin typeface="inherit"/>
                        </a:rPr>
                        <a:t>        </a:t>
                      </a:r>
                      <a:r>
                        <a:rPr lang="en-US" sz="1600" dirty="0">
                          <a:solidFill>
                            <a:srgbClr val="75715E"/>
                          </a:solidFill>
                          <a:effectLst/>
                          <a:latin typeface="inherit"/>
                        </a:rPr>
                        <a:t>//</a:t>
                      </a:r>
                      <a:r>
                        <a:rPr lang="en-US" sz="1600" dirty="0" err="1">
                          <a:solidFill>
                            <a:srgbClr val="75715E"/>
                          </a:solidFill>
                          <a:effectLst/>
                          <a:latin typeface="inherit"/>
                        </a:rPr>
                        <a:t>Truy</a:t>
                      </a:r>
                      <a:r>
                        <a:rPr lang="en-US" sz="1600" dirty="0">
                          <a:solidFill>
                            <a:srgbClr val="75715E"/>
                          </a:solidFill>
                          <a:effectLst/>
                          <a:latin typeface="inherit"/>
                        </a:rPr>
                        <a:t> </a:t>
                      </a:r>
                      <a:r>
                        <a:rPr lang="en-US" sz="1600" dirty="0" err="1">
                          <a:solidFill>
                            <a:srgbClr val="75715E"/>
                          </a:solidFill>
                          <a:effectLst/>
                          <a:latin typeface="inherit"/>
                        </a:rPr>
                        <a:t>xuất</a:t>
                      </a:r>
                      <a:r>
                        <a:rPr lang="en-US" sz="1600" dirty="0">
                          <a:solidFill>
                            <a:srgbClr val="75715E"/>
                          </a:solidFill>
                          <a:effectLst/>
                          <a:latin typeface="inherit"/>
                        </a:rPr>
                        <a:t> </a:t>
                      </a:r>
                      <a:r>
                        <a:rPr lang="en-US" sz="1600" dirty="0" err="1">
                          <a:solidFill>
                            <a:srgbClr val="75715E"/>
                          </a:solidFill>
                          <a:effectLst/>
                          <a:latin typeface="inherit"/>
                        </a:rPr>
                        <a:t>các</a:t>
                      </a:r>
                      <a:r>
                        <a:rPr lang="en-US" sz="1600" dirty="0">
                          <a:solidFill>
                            <a:srgbClr val="75715E"/>
                          </a:solidFill>
                          <a:effectLst/>
                          <a:latin typeface="inherit"/>
                        </a:rPr>
                        <a:t> </a:t>
                      </a:r>
                      <a:r>
                        <a:rPr lang="en-US" sz="1600" dirty="0" err="1">
                          <a:solidFill>
                            <a:srgbClr val="75715E"/>
                          </a:solidFill>
                          <a:effectLst/>
                          <a:latin typeface="inherit"/>
                        </a:rPr>
                        <a:t>thẻ</a:t>
                      </a:r>
                      <a:r>
                        <a:rPr lang="en-US" sz="1600" dirty="0">
                          <a:solidFill>
                            <a:srgbClr val="75715E"/>
                          </a:solidFill>
                          <a:effectLst/>
                          <a:latin typeface="inherit"/>
                        </a:rPr>
                        <a:t> </a:t>
                      </a:r>
                      <a:r>
                        <a:rPr lang="en-US" sz="1600" dirty="0" err="1">
                          <a:solidFill>
                            <a:srgbClr val="75715E"/>
                          </a:solidFill>
                          <a:effectLst/>
                          <a:latin typeface="inherit"/>
                        </a:rPr>
                        <a:t>có</a:t>
                      </a:r>
                      <a:r>
                        <a:rPr lang="en-US" sz="1600" dirty="0">
                          <a:solidFill>
                            <a:srgbClr val="75715E"/>
                          </a:solidFill>
                          <a:effectLst/>
                          <a:latin typeface="inherit"/>
                        </a:rPr>
                        <a:t> </a:t>
                      </a:r>
                      <a:r>
                        <a:rPr lang="en-US" sz="1600" dirty="0" err="1">
                          <a:solidFill>
                            <a:srgbClr val="75715E"/>
                          </a:solidFill>
                          <a:effectLst/>
                          <a:latin typeface="inherit"/>
                        </a:rPr>
                        <a:t>TagName</a:t>
                      </a:r>
                      <a:r>
                        <a:rPr lang="en-US" sz="1600" dirty="0">
                          <a:solidFill>
                            <a:srgbClr val="75715E"/>
                          </a:solidFill>
                          <a:effectLst/>
                          <a:latin typeface="inherit"/>
                        </a:rPr>
                        <a:t> </a:t>
                      </a:r>
                      <a:r>
                        <a:rPr lang="en-US" sz="1600" dirty="0" err="1">
                          <a:solidFill>
                            <a:srgbClr val="75715E"/>
                          </a:solidFill>
                          <a:effectLst/>
                          <a:latin typeface="inherit"/>
                        </a:rPr>
                        <a:t>là</a:t>
                      </a:r>
                      <a:r>
                        <a:rPr lang="en-US" sz="1600" dirty="0">
                          <a:solidFill>
                            <a:srgbClr val="75715E"/>
                          </a:solidFill>
                          <a:effectLst/>
                          <a:latin typeface="inherit"/>
                        </a:rPr>
                        <a:t> h1</a:t>
                      </a:r>
                      <a:endParaRPr lang="en-US" sz="1600" dirty="0">
                        <a:solidFill>
                          <a:srgbClr val="000000"/>
                        </a:solidFill>
                        <a:effectLst/>
                        <a:latin typeface="inherit"/>
                      </a:endParaRPr>
                    </a:p>
                    <a:p>
                      <a:pPr algn="l" fontAlgn="t"/>
                      <a:r>
                        <a:rPr lang="en-US" sz="1600" dirty="0">
                          <a:solidFill>
                            <a:srgbClr val="006FE0"/>
                          </a:solidFill>
                          <a:effectLst/>
                          <a:latin typeface="inherit"/>
                        </a:rPr>
                        <a:t>        </a:t>
                      </a:r>
                      <a:r>
                        <a:rPr lang="en-US" sz="1600" dirty="0">
                          <a:solidFill>
                            <a:srgbClr val="F8F8F2"/>
                          </a:solidFill>
                          <a:effectLst/>
                          <a:latin typeface="inherit"/>
                        </a:rPr>
                        <a:t>x[</a:t>
                      </a:r>
                      <a:r>
                        <a:rPr lang="en-US" sz="1600" dirty="0">
                          <a:solidFill>
                            <a:srgbClr val="AE81FF"/>
                          </a:solidFill>
                          <a:effectLst/>
                          <a:latin typeface="inherit"/>
                        </a:rPr>
                        <a:t>0</a:t>
                      </a:r>
                      <a:r>
                        <a:rPr lang="en-US" sz="1600" dirty="0">
                          <a:solidFill>
                            <a:srgbClr val="F8F8F2"/>
                          </a:solidFill>
                          <a:effectLst/>
                          <a:latin typeface="inherit"/>
                        </a:rPr>
                        <a:t>].</a:t>
                      </a:r>
                      <a:r>
                        <a:rPr lang="en-US" sz="1600" dirty="0" err="1">
                          <a:solidFill>
                            <a:srgbClr val="F92650"/>
                          </a:solidFill>
                          <a:effectLst/>
                          <a:latin typeface="inherit"/>
                        </a:rPr>
                        <a:t>innerHTML</a:t>
                      </a:r>
                      <a:r>
                        <a:rPr lang="en-US" sz="1600" dirty="0">
                          <a:solidFill>
                            <a:srgbClr val="006FE0"/>
                          </a:solidFill>
                          <a:effectLst/>
                          <a:latin typeface="inherit"/>
                        </a:rPr>
                        <a:t> </a:t>
                      </a:r>
                      <a:r>
                        <a:rPr lang="en-US" sz="1600" dirty="0">
                          <a:solidFill>
                            <a:srgbClr val="000000"/>
                          </a:solidFill>
                          <a:effectLst/>
                          <a:latin typeface="inherit"/>
                        </a:rPr>
                        <a:t>=</a:t>
                      </a:r>
                      <a:r>
                        <a:rPr lang="en-US" sz="1600" dirty="0">
                          <a:solidFill>
                            <a:srgbClr val="006FE0"/>
                          </a:solidFill>
                          <a:effectLst/>
                          <a:latin typeface="inherit"/>
                        </a:rPr>
                        <a:t> </a:t>
                      </a:r>
                      <a:r>
                        <a:rPr lang="en-US" sz="1600" dirty="0">
                          <a:solidFill>
                            <a:srgbClr val="E6DB5D"/>
                          </a:solidFill>
                          <a:effectLst/>
                          <a:latin typeface="inherit"/>
                        </a:rPr>
                        <a:t>'</a:t>
                      </a:r>
                      <a:r>
                        <a:rPr lang="en-US" sz="1600" dirty="0" err="1">
                          <a:solidFill>
                            <a:srgbClr val="E6DB5D"/>
                          </a:solidFill>
                          <a:effectLst/>
                          <a:latin typeface="inherit"/>
                        </a:rPr>
                        <a:t>Thay</a:t>
                      </a:r>
                      <a:r>
                        <a:rPr lang="en-US" sz="1600" dirty="0">
                          <a:solidFill>
                            <a:srgbClr val="E6DB5D"/>
                          </a:solidFill>
                          <a:effectLst/>
                          <a:latin typeface="inherit"/>
                        </a:rPr>
                        <a:t> </a:t>
                      </a:r>
                      <a:r>
                        <a:rPr lang="en-US" sz="1600" dirty="0" err="1">
                          <a:solidFill>
                            <a:srgbClr val="E6DB5D"/>
                          </a:solidFill>
                          <a:effectLst/>
                          <a:latin typeface="inherit"/>
                        </a:rPr>
                        <a:t>đổi</a:t>
                      </a:r>
                      <a:r>
                        <a:rPr lang="en-US" sz="1600" dirty="0">
                          <a:solidFill>
                            <a:srgbClr val="E6DB5D"/>
                          </a:solidFill>
                          <a:effectLst/>
                          <a:latin typeface="inherit"/>
                        </a:rPr>
                        <a:t>'</a:t>
                      </a:r>
                      <a:r>
                        <a:rPr lang="en-US" sz="1600" dirty="0">
                          <a:solidFill>
                            <a:srgbClr val="F8F8F2"/>
                          </a:solidFill>
                          <a:effectLst/>
                          <a:latin typeface="inherit"/>
                        </a:rPr>
                        <a:t>;</a:t>
                      </a:r>
                      <a:endParaRPr lang="en-US" sz="1600" dirty="0">
                        <a:solidFill>
                          <a:srgbClr val="000000"/>
                        </a:solidFill>
                        <a:effectLst/>
                        <a:latin typeface="inherit"/>
                      </a:endParaRPr>
                    </a:p>
                    <a:p>
                      <a:pPr algn="l" fontAlgn="t"/>
                      <a:r>
                        <a:rPr lang="en-US" sz="1600" dirty="0">
                          <a:solidFill>
                            <a:srgbClr val="006FE0"/>
                          </a:solidFill>
                          <a:effectLst/>
                          <a:latin typeface="inherit"/>
                        </a:rPr>
                        <a:t>        </a:t>
                      </a:r>
                      <a:r>
                        <a:rPr lang="en-US" sz="1600" dirty="0">
                          <a:solidFill>
                            <a:srgbClr val="75715E"/>
                          </a:solidFill>
                          <a:effectLst/>
                          <a:latin typeface="inherit"/>
                        </a:rPr>
                        <a:t>//</a:t>
                      </a:r>
                      <a:r>
                        <a:rPr lang="en-US" sz="1600" dirty="0" err="1">
                          <a:solidFill>
                            <a:srgbClr val="75715E"/>
                          </a:solidFill>
                          <a:effectLst/>
                          <a:latin typeface="inherit"/>
                        </a:rPr>
                        <a:t>Thay</a:t>
                      </a:r>
                      <a:r>
                        <a:rPr lang="en-US" sz="1600" dirty="0">
                          <a:solidFill>
                            <a:srgbClr val="75715E"/>
                          </a:solidFill>
                          <a:effectLst/>
                          <a:latin typeface="inherit"/>
                        </a:rPr>
                        <a:t> </a:t>
                      </a:r>
                      <a:r>
                        <a:rPr lang="en-US" sz="1600" dirty="0" err="1">
                          <a:solidFill>
                            <a:srgbClr val="75715E"/>
                          </a:solidFill>
                          <a:effectLst/>
                          <a:latin typeface="inherit"/>
                        </a:rPr>
                        <a:t>đổi</a:t>
                      </a:r>
                      <a:r>
                        <a:rPr lang="en-US" sz="1600" dirty="0">
                          <a:solidFill>
                            <a:srgbClr val="75715E"/>
                          </a:solidFill>
                          <a:effectLst/>
                          <a:latin typeface="inherit"/>
                        </a:rPr>
                        <a:t> </a:t>
                      </a:r>
                      <a:r>
                        <a:rPr lang="en-US" sz="1600" dirty="0" err="1">
                          <a:solidFill>
                            <a:srgbClr val="75715E"/>
                          </a:solidFill>
                          <a:effectLst/>
                          <a:latin typeface="inherit"/>
                        </a:rPr>
                        <a:t>nội</a:t>
                      </a:r>
                      <a:r>
                        <a:rPr lang="en-US" sz="1600" dirty="0">
                          <a:solidFill>
                            <a:srgbClr val="75715E"/>
                          </a:solidFill>
                          <a:effectLst/>
                          <a:latin typeface="inherit"/>
                        </a:rPr>
                        <a:t> dung </a:t>
                      </a:r>
                      <a:r>
                        <a:rPr lang="en-US" sz="1600" dirty="0" err="1">
                          <a:solidFill>
                            <a:srgbClr val="75715E"/>
                          </a:solidFill>
                          <a:effectLst/>
                          <a:latin typeface="inherit"/>
                        </a:rPr>
                        <a:t>của</a:t>
                      </a:r>
                      <a:r>
                        <a:rPr lang="en-US" sz="1600" dirty="0">
                          <a:solidFill>
                            <a:srgbClr val="75715E"/>
                          </a:solidFill>
                          <a:effectLst/>
                          <a:latin typeface="inherit"/>
                        </a:rPr>
                        <a:t> </a:t>
                      </a:r>
                      <a:r>
                        <a:rPr lang="en-US" sz="1600" dirty="0" err="1">
                          <a:solidFill>
                            <a:srgbClr val="75715E"/>
                          </a:solidFill>
                          <a:effectLst/>
                          <a:latin typeface="inherit"/>
                        </a:rPr>
                        <a:t>thẻ</a:t>
                      </a:r>
                      <a:r>
                        <a:rPr lang="en-US" sz="1600" dirty="0">
                          <a:solidFill>
                            <a:srgbClr val="75715E"/>
                          </a:solidFill>
                          <a:effectLst/>
                          <a:latin typeface="inherit"/>
                        </a:rPr>
                        <a:t> h1 </a:t>
                      </a:r>
                      <a:r>
                        <a:rPr lang="en-US" sz="1600" dirty="0" err="1">
                          <a:solidFill>
                            <a:srgbClr val="75715E"/>
                          </a:solidFill>
                          <a:effectLst/>
                          <a:latin typeface="inherit"/>
                        </a:rPr>
                        <a:t>đầu</a:t>
                      </a:r>
                      <a:r>
                        <a:rPr lang="en-US" sz="1600" dirty="0">
                          <a:solidFill>
                            <a:srgbClr val="75715E"/>
                          </a:solidFill>
                          <a:effectLst/>
                          <a:latin typeface="inherit"/>
                        </a:rPr>
                        <a:t> </a:t>
                      </a:r>
                      <a:r>
                        <a:rPr lang="en-US" sz="1600" dirty="0" err="1">
                          <a:solidFill>
                            <a:srgbClr val="75715E"/>
                          </a:solidFill>
                          <a:effectLst/>
                          <a:latin typeface="inherit"/>
                        </a:rPr>
                        <a:t>tiên</a:t>
                      </a:r>
                      <a:r>
                        <a:rPr lang="en-US" sz="1600" dirty="0">
                          <a:solidFill>
                            <a:srgbClr val="75715E"/>
                          </a:solidFill>
                          <a:effectLst/>
                          <a:latin typeface="inherit"/>
                        </a:rPr>
                        <a:t> </a:t>
                      </a:r>
                      <a:r>
                        <a:rPr lang="en-US" sz="1600" dirty="0" err="1">
                          <a:solidFill>
                            <a:srgbClr val="75715E"/>
                          </a:solidFill>
                          <a:effectLst/>
                          <a:latin typeface="inherit"/>
                        </a:rPr>
                        <a:t>trong</a:t>
                      </a:r>
                      <a:r>
                        <a:rPr lang="en-US" sz="1600" dirty="0">
                          <a:solidFill>
                            <a:srgbClr val="75715E"/>
                          </a:solidFill>
                          <a:effectLst/>
                          <a:latin typeface="inherit"/>
                        </a:rPr>
                        <a:t> html</a:t>
                      </a:r>
                      <a:endParaRPr lang="en-US" sz="1600" dirty="0">
                        <a:solidFill>
                          <a:srgbClr val="000000"/>
                        </a:solidFill>
                        <a:effectLst/>
                        <a:latin typeface="inherit"/>
                      </a:endParaRPr>
                    </a:p>
                    <a:p>
                      <a:pPr algn="l" fontAlgn="t"/>
                      <a:r>
                        <a:rPr lang="en-US" sz="1600" dirty="0">
                          <a:solidFill>
                            <a:srgbClr val="006FE0"/>
                          </a:solidFill>
                          <a:effectLst/>
                          <a:latin typeface="inherit"/>
                        </a:rPr>
                        <a:t>      </a:t>
                      </a:r>
                      <a:r>
                        <a:rPr lang="en-US" sz="1600" dirty="0">
                          <a:solidFill>
                            <a:srgbClr val="F8F8F2"/>
                          </a:solidFill>
                          <a:effectLst/>
                          <a:latin typeface="inherit"/>
                        </a:rPr>
                        <a:t>&lt;/script&gt;</a:t>
                      </a:r>
                      <a:endParaRPr lang="en-US" sz="1600" dirty="0">
                        <a:solidFill>
                          <a:srgbClr val="000000"/>
                        </a:solidFill>
                        <a:effectLst/>
                        <a:latin typeface="inherit"/>
                      </a:endParaRPr>
                    </a:p>
                    <a:p>
                      <a:pPr algn="l" fontAlgn="t"/>
                      <a:r>
                        <a:rPr lang="en-US" sz="1600" dirty="0">
                          <a:solidFill>
                            <a:srgbClr val="006FE0"/>
                          </a:solidFill>
                          <a:effectLst/>
                          <a:latin typeface="inherit"/>
                        </a:rPr>
                        <a:t>&lt;</a:t>
                      </a:r>
                      <a:r>
                        <a:rPr lang="en-US" sz="1600" dirty="0">
                          <a:solidFill>
                            <a:srgbClr val="000000"/>
                          </a:solidFill>
                          <a:effectLst/>
                          <a:latin typeface="inherit"/>
                        </a:rPr>
                        <a:t>/</a:t>
                      </a:r>
                      <a:r>
                        <a:rPr lang="en-US" sz="1600" dirty="0">
                          <a:solidFill>
                            <a:srgbClr val="F8F8F2"/>
                          </a:solidFill>
                          <a:effectLst/>
                          <a:latin typeface="inherit"/>
                        </a:rPr>
                        <a:t>body</a:t>
                      </a:r>
                      <a:r>
                        <a:rPr lang="en-US" sz="1600" dirty="0">
                          <a:solidFill>
                            <a:srgbClr val="006FE0"/>
                          </a:solidFill>
                          <a:effectLst/>
                          <a:latin typeface="inherit"/>
                        </a:rPr>
                        <a:t>&gt;</a:t>
                      </a:r>
                      <a:endParaRPr lang="en-US" sz="1600" dirty="0">
                        <a:solidFill>
                          <a:srgbClr val="000000"/>
                        </a:solidFill>
                        <a:effectLst/>
                        <a:latin typeface="inherit"/>
                      </a:endParaRPr>
                    </a:p>
                    <a:p>
                      <a:pPr algn="l" fontAlgn="t"/>
                      <a:r>
                        <a:rPr lang="en-US" sz="1600" dirty="0">
                          <a:solidFill>
                            <a:srgbClr val="006FE0"/>
                          </a:solidFill>
                          <a:effectLst/>
                          <a:latin typeface="inherit"/>
                        </a:rPr>
                        <a:t>&lt;</a:t>
                      </a:r>
                      <a:r>
                        <a:rPr lang="en-US" sz="1600" dirty="0">
                          <a:solidFill>
                            <a:srgbClr val="000000"/>
                          </a:solidFill>
                          <a:effectLst/>
                          <a:latin typeface="inherit"/>
                        </a:rPr>
                        <a:t>/</a:t>
                      </a:r>
                      <a:r>
                        <a:rPr lang="en-US" sz="1600" dirty="0">
                          <a:solidFill>
                            <a:srgbClr val="F8F8F2"/>
                          </a:solidFill>
                          <a:effectLst/>
                          <a:latin typeface="inherit"/>
                        </a:rPr>
                        <a:t>html</a:t>
                      </a:r>
                      <a:r>
                        <a:rPr lang="en-US" sz="1600" dirty="0">
                          <a:solidFill>
                            <a:srgbClr val="006FE0"/>
                          </a:solidFill>
                          <a:effectLst/>
                          <a:latin typeface="inherit"/>
                        </a:rPr>
                        <a:t>&gt;</a:t>
                      </a:r>
                      <a:endParaRPr lang="en-US" sz="1600" dirty="0">
                        <a:solidFill>
                          <a:srgbClr val="000000"/>
                        </a:solidFill>
                        <a:effectLst/>
                        <a:latin typeface="inherit"/>
                      </a:endParaRPr>
                    </a:p>
                  </a:txBody>
                  <a:tcPr marL="49132" marR="49132" marT="24566" marB="24566">
                    <a:lnL>
                      <a:noFill/>
                    </a:lnL>
                    <a:lnR>
                      <a:noFill/>
                    </a:lnR>
                    <a:lnT>
                      <a:noFill/>
                    </a:lnT>
                    <a:lnB>
                      <a:noFill/>
                    </a:lnB>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516</TotalTime>
  <Words>897</Words>
  <Application>Microsoft Office PowerPoint</Application>
  <PresentationFormat>Widescreen</PresentationFormat>
  <Paragraphs>131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inherit</vt:lpstr>
      <vt:lpstr>Trebuchet MS</vt:lpstr>
      <vt:lpstr>Wingdings 3</vt:lpstr>
      <vt:lpstr>Facet</vt:lpstr>
      <vt:lpstr>HTML DOM</vt:lpstr>
      <vt:lpstr>HTML DOM là gì ? </vt:lpstr>
      <vt:lpstr>HTML DOM là gì ? </vt:lpstr>
      <vt:lpstr>HTML DOM là gì ? </vt:lpstr>
      <vt:lpstr>DOM có thể làm gì ?</vt:lpstr>
      <vt:lpstr>Truy xuất các phần tử trong mô hình DOM  </vt:lpstr>
      <vt:lpstr>Truy xuất bằng id</vt:lpstr>
      <vt:lpstr>Truy xuất bằng tagname</vt:lpstr>
      <vt:lpstr>Truy xuất bằng class</vt:lpstr>
      <vt:lpstr>Lưu 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DOM</dc:title>
  <dc:creator>Quang Thắng Hoàng</dc:creator>
  <cp:lastModifiedBy>Thu Luu Thi</cp:lastModifiedBy>
  <cp:revision>7</cp:revision>
  <dcterms:created xsi:type="dcterms:W3CDTF">2022-06-02T18:09:00Z</dcterms:created>
  <dcterms:modified xsi:type="dcterms:W3CDTF">2024-03-22T00:19:33Z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57DC6050A0A749E9BB824872E9FAF2A7</vt:lpwstr>
  </property>
  <property fmtid="{D5CDD505-2E9C-101B-9397-08002B2CF9AE}" pid="3" name="KSOProductBuildVer">
    <vt:lpwstr>1033-11.2.0.11513</vt:lpwstr>
  </property>
</Properties>
</file>