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8278-0EF4-5FCA-64C1-1339CEE21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03D7D-A316-A3AC-0FA2-F30C459B8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3B54F-A294-B954-59DD-9E446E2B9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E44E-94EB-490A-89E7-D0DE9C6D19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30370-417D-CE56-6310-AE2B8E609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B046D-D2BD-D4AE-AE94-B218EF579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16CC-4825-4320-B13A-F1B7BD28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DAA62-ECD3-AFEA-D2A4-0A4AB0F92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FD85C-B7A2-688C-5DFE-E7EFFC8D3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ED0A2-CA16-611D-8E88-1E9F077A7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E44E-94EB-490A-89E7-D0DE9C6D19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DB60B-2263-68DC-176B-D729F173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9CFDC-1346-824E-0A1C-3D94638B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16CC-4825-4320-B13A-F1B7BD28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3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E52C8-3544-84B9-8A53-9A93A22F1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69D75-8C2F-FB1A-1558-9B4B07F28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6A650-3F7B-701F-3295-4A35F2B25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E44E-94EB-490A-89E7-D0DE9C6D19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E609B-3C9F-4C88-A310-0683075E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95250-021F-2C0B-7B45-932EFA9A7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16CC-4825-4320-B13A-F1B7BD28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0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11629-076A-4ECE-7401-B209444B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2EA7E-353E-C8E5-40CE-8978135CB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4DFFD-1B5C-D69B-09CA-1FB7E8813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E44E-94EB-490A-89E7-D0DE9C6D19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44E54-C687-B448-357D-CD530EDF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630A6-2696-FF66-062D-55C40BE9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16CC-4825-4320-B13A-F1B7BD28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6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230E-B07B-216E-298D-C753754C9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A5652-58F6-11D3-5039-A9A3F74E2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F59A5-6995-98CC-977F-F69A1717E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E44E-94EB-490A-89E7-D0DE9C6D19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EC29B-D10B-C480-E78E-F0E543F3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9C7D4-3B6A-3FEC-054B-4F9812FF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16CC-4825-4320-B13A-F1B7BD28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7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9B4DE-E2A5-F7B5-84F9-14833FC39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74F1E-9ADC-9CE5-5C85-A583DBEFF2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C1725-5E2A-409E-4FE8-7D4363C46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77BC1-09B5-3FD7-E580-296A87D19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E44E-94EB-490A-89E7-D0DE9C6D19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C5914-164B-BB94-1FE5-E38508928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CBC00-AD51-1A1A-1885-51DEC27CC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16CC-4825-4320-B13A-F1B7BD28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4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EB46C-390E-1EA9-A4C2-E992F9451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659A2-87D7-8313-CF6C-339D370B1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8AB92-74CB-523A-3FCB-BA1EFB1D8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EBD5D-9C80-3BEC-5A51-78B0DC43F1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6887EA-456A-E80B-2B3A-9159F142A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7ADA98-6B6D-A9F4-9B2C-44382CF36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E44E-94EB-490A-89E7-D0DE9C6D19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92AE77-FF8F-89A3-7ECD-DF6FFC8B0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597B32-5837-965D-0A8C-13D4ABCC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16CC-4825-4320-B13A-F1B7BD28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50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A1728-7344-4663-68C6-710F4527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C6470C-0AF0-51CA-CBF1-2B2B8802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E44E-94EB-490A-89E7-D0DE9C6D19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C594D-B686-2E40-1C60-7DD61B3E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2BB05-2B8E-2C96-A087-4DA21D0C4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16CC-4825-4320-B13A-F1B7BD28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8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75D9B-1FB8-B5F9-78F2-7DCB6CA56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E44E-94EB-490A-89E7-D0DE9C6D19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A32B-BC02-FA9B-6FE4-072A6839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A8105-D564-17FC-860C-5E78343B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16CC-4825-4320-B13A-F1B7BD28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1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E624-66B1-F7CF-3740-9B5628719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3A888-8791-669B-8F07-A7092D51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5DBA1-F321-BACA-DF2E-0B3E15B1C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F27F1-26AF-E7CA-5A85-BCC4E466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E44E-94EB-490A-89E7-D0DE9C6D19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BE8F9-619D-14C1-8613-C50F7ACEB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93421-997D-31F0-63B1-94E2D6ED3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16CC-4825-4320-B13A-F1B7BD28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7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6525-F092-5502-F6CB-1A5DBF91F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CDD521-2200-4E4B-B7C1-D3D3BFF62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47623-CA14-9502-9CC0-4234F2434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2E108-DDC5-71F7-4B97-5C3467435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E44E-94EB-490A-89E7-D0DE9C6D19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D07D9-C77C-D551-6A24-6E24F3AF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E19F8-6C63-DF3B-6BFB-ED4A853B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A16CC-4825-4320-B13A-F1B7BD28A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5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C5492-435D-D48E-FB2B-8992FDFA4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2AE45-9475-A669-7B18-3272E9A23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A1F0-C5DD-CF6F-2441-74B2AD4A0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2A5EE44E-94EB-490A-89E7-D0DE9C6D1909}" type="datetimeFigureOut">
              <a:rPr lang="en-US" smtClean="0"/>
              <a:pPr/>
              <a:t>10/23/2024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34D33-5A75-10AA-3920-653C05A9C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B69CB-F265-7760-F02F-66BD813E7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3B8A16CC-4825-4320-B13A-F1B7BD28A8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20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3F2548-AACA-7830-761E-7C35E0094A77}"/>
              </a:ext>
            </a:extLst>
          </p:cNvPr>
          <p:cNvSpPr txBox="1"/>
          <p:nvPr/>
        </p:nvSpPr>
        <p:spPr>
          <a:xfrm>
            <a:off x="5611732" y="465221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</a:rPr>
              <a:t>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D6440-A6D5-5465-2662-8CC915D0A257}"/>
              </a:ext>
            </a:extLst>
          </p:cNvPr>
          <p:cNvSpPr txBox="1"/>
          <p:nvPr/>
        </p:nvSpPr>
        <p:spPr>
          <a:xfrm>
            <a:off x="4219035" y="3756729"/>
            <a:ext cx="2964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Chapter 7: Moving to Design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B7783C-7ADE-EB0E-D951-62F0E367AB30}"/>
              </a:ext>
            </a:extLst>
          </p:cNvPr>
          <p:cNvSpPr txBox="1"/>
          <p:nvPr/>
        </p:nvSpPr>
        <p:spPr>
          <a:xfrm>
            <a:off x="5042305" y="1162280"/>
            <a:ext cx="13179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Thành </a:t>
            </a:r>
            <a:r>
              <a:rPr lang="en-US" dirty="0" err="1">
                <a:latin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</a:rPr>
              <a:t>:</a:t>
            </a:r>
          </a:p>
          <a:p>
            <a:r>
              <a:rPr lang="en-US" dirty="0" err="1">
                <a:latin typeface="Times New Roman" panose="02020603050405020304" pitchFamily="18" charset="0"/>
              </a:rPr>
              <a:t>Hải</a:t>
            </a:r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Hòa</a:t>
            </a:r>
          </a:p>
          <a:p>
            <a:r>
              <a:rPr lang="en-US" dirty="0">
                <a:latin typeface="Times New Roman" panose="02020603050405020304" pitchFamily="18" charset="0"/>
              </a:rPr>
              <a:t>Quang</a:t>
            </a:r>
          </a:p>
          <a:p>
            <a:r>
              <a:rPr lang="en-US" dirty="0" err="1">
                <a:latin typeface="Times New Roman" panose="02020603050405020304" pitchFamily="18" charset="0"/>
              </a:rPr>
              <a:t>Quân</a:t>
            </a:r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Tú</a:t>
            </a:r>
          </a:p>
        </p:txBody>
      </p:sp>
    </p:spTree>
    <p:extLst>
      <p:ext uri="{BB962C8B-B14F-4D97-AF65-F5344CB8AC3E}">
        <p14:creationId xmlns:p14="http://schemas.microsoft.com/office/powerpoint/2010/main" val="904524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3847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830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4701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7756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3639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8943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7933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0339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107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2763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619D59-8C84-4920-A0E8-825587BEC1C8}"/>
              </a:ext>
            </a:extLst>
          </p:cNvPr>
          <p:cNvSpPr txBox="1"/>
          <p:nvPr/>
        </p:nvSpPr>
        <p:spPr>
          <a:xfrm>
            <a:off x="1219200" y="802105"/>
            <a:ext cx="100161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</a:rPr>
              <a:t>Giới</a:t>
            </a:r>
            <a:r>
              <a:rPr lang="en-US" b="1" dirty="0"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</a:rPr>
              <a:t>thiệu</a:t>
            </a:r>
            <a:endParaRPr lang="en-US" b="1" dirty="0">
              <a:latin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</a:rPr>
              <a:t> của </a:t>
            </a:r>
            <a:r>
              <a:rPr lang="en-US" dirty="0" err="1">
                <a:latin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</a:rPr>
              <a:t> là </a:t>
            </a:r>
            <a:r>
              <a:rPr lang="en-US" dirty="0" err="1">
                <a:latin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nhu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</a:rPr>
              <a:t> của </a:t>
            </a:r>
            <a:r>
              <a:rPr lang="en-US" dirty="0" err="1">
                <a:latin typeface="Times New Roman" panose="02020603050405020304" pitchFamily="18" charset="0"/>
              </a:rPr>
              <a:t>doanh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nghiệp</a:t>
            </a:r>
            <a:r>
              <a:rPr lang="en-US" dirty="0">
                <a:latin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</a:rPr>
              <a:t> của </a:t>
            </a:r>
            <a:r>
              <a:rPr lang="en-US" dirty="0" err="1">
                <a:latin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</a:rPr>
              <a:t> là </a:t>
            </a:r>
            <a:r>
              <a:rPr lang="en-US" dirty="0" err="1">
                <a:latin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cách</a:t>
            </a:r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diễn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</a:rPr>
              <a:t> là </a:t>
            </a:r>
            <a:r>
              <a:rPr lang="en-US" dirty="0" err="1">
                <a:latin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diễn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diễn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kế</a:t>
            </a:r>
            <a:r>
              <a:rPr lang="en-US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C9DE6-9E40-DA5E-4143-2FC7121ACDAD}"/>
              </a:ext>
            </a:extLst>
          </p:cNvPr>
          <p:cNvSpPr txBox="1"/>
          <p:nvPr/>
        </p:nvSpPr>
        <p:spPr>
          <a:xfrm>
            <a:off x="1219200" y="2893876"/>
            <a:ext cx="7388561" cy="3162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 TIÊU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(package diagrams).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với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tùy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thuê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trận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thế.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79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610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1937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592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284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906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0381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9FEB2A-8369-FA11-583D-EC4AC36C01CA}"/>
              </a:ext>
            </a:extLst>
          </p:cNvPr>
          <p:cNvSpPr txBox="1"/>
          <p:nvPr/>
        </p:nvSpPr>
        <p:spPr>
          <a:xfrm>
            <a:off x="1491916" y="1507958"/>
            <a:ext cx="99942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MẸO THỰC TẾ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Tránh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lỗi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kinh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điển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b="1" dirty="0" err="1"/>
              <a:t>Giảm</a:t>
            </a:r>
            <a:r>
              <a:rPr lang="en-US" b="1" dirty="0"/>
              <a:t> </a:t>
            </a:r>
            <a:r>
              <a:rPr lang="en-US" b="1" dirty="0" err="1"/>
              <a:t>thời</a:t>
            </a:r>
            <a:r>
              <a:rPr lang="en-US" b="1" dirty="0"/>
              <a:t> </a:t>
            </a:r>
            <a:r>
              <a:rPr lang="en-US" b="1" dirty="0" err="1"/>
              <a:t>gian</a:t>
            </a:r>
            <a:r>
              <a:rPr lang="en-US" b="1" dirty="0"/>
              <a:t> </a:t>
            </a:r>
            <a:r>
              <a:rPr lang="en-US" b="1" dirty="0" err="1"/>
              <a:t>thiết</a:t>
            </a:r>
            <a:r>
              <a:rPr lang="en-US" b="1" dirty="0"/>
              <a:t> </a:t>
            </a:r>
            <a:r>
              <a:rPr lang="en-US" b="1" dirty="0" err="1"/>
              <a:t>kế</a:t>
            </a:r>
            <a:r>
              <a:rPr lang="en-US" b="1" dirty="0"/>
              <a:t>: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dẫn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bỏ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sót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chi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tiết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quan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trọng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Giải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phương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chia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khung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(timeboxing)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bỏ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chuyển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chúng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sang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phiên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tương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b="1" dirty="0"/>
          </a:p>
          <a:p>
            <a:pPr marL="342900" indent="-342900">
              <a:buAutoNum type="arabicPeriod"/>
            </a:pPr>
            <a:r>
              <a:rPr lang="en-US" sz="1800" b="1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Lạm</a:t>
            </a:r>
            <a:r>
              <a:rPr lang="en-US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phát</a:t>
            </a:r>
            <a:r>
              <a:rPr lang="en-US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tính</a:t>
            </a:r>
            <a:r>
              <a:rPr lang="en-US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AutoNum type="arabicPeriod"/>
            </a:pPr>
            <a:r>
              <a:rPr lang="en-US" sz="1800" b="1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Hội</a:t>
            </a:r>
            <a:r>
              <a:rPr lang="en-US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chứng</a:t>
            </a:r>
            <a:r>
              <a:rPr lang="en-US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đạn</a:t>
            </a:r>
            <a:r>
              <a:rPr lang="en-US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bạc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</a:t>
            </a:r>
            <a:endParaRPr lang="en-US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1800" b="1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Thay</a:t>
            </a:r>
            <a:r>
              <a:rPr lang="en-US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đổi</a:t>
            </a:r>
            <a:r>
              <a:rPr lang="en-US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công</a:t>
            </a:r>
            <a:r>
              <a:rPr lang="en-US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cụ</a:t>
            </a:r>
            <a:r>
              <a:rPr lang="en-US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giữa</a:t>
            </a:r>
            <a:r>
              <a:rPr lang="en-US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dự</a:t>
            </a:r>
            <a:r>
              <a:rPr lang="en-US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án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3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719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771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840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069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3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328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Widescreen</PresentationFormat>
  <Paragraphs>25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Aptos Display</vt:lpstr>
      <vt:lpstr>Arial</vt:lpstr>
      <vt:lpstr>Calibri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Luong Manh Hoa D21CN06</dc:creator>
  <cp:lastModifiedBy>Luong Manh Hoa D21CN06</cp:lastModifiedBy>
  <cp:revision>1</cp:revision>
  <dcterms:created xsi:type="dcterms:W3CDTF">2024-10-23T06:14:12Z</dcterms:created>
  <dcterms:modified xsi:type="dcterms:W3CDTF">2024-10-23T06:14:12Z</dcterms:modified>
</cp:coreProperties>
</file>