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80" r:id="rId22"/>
    <p:sldId id="282" r:id="rId23"/>
    <p:sldId id="283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3750" autoAdjust="0"/>
  </p:normalViewPr>
  <p:slideViewPr>
    <p:cSldViewPr snapToGrid="0" snapToObjects="1" showGuides="1">
      <p:cViewPr varScale="1">
        <p:scale>
          <a:sx n="76" d="100"/>
          <a:sy n="76" d="100"/>
        </p:scale>
        <p:origin x="78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430" y="1344700"/>
            <a:ext cx="6365570" cy="1873556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E659B"/>
                </a:solidFill>
              </a:rPr>
              <a:t>CAPSTONE PRESENTATION</a:t>
            </a:r>
            <a:br>
              <a:rPr lang="en-US" sz="3600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559" y="3909395"/>
            <a:ext cx="5181600" cy="2616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BY HOA LE</a:t>
            </a:r>
          </a:p>
          <a:p>
            <a:pPr marL="0" indent="0" algn="ctr">
              <a:buNone/>
            </a:pPr>
            <a:r>
              <a:rPr lang="en-US" dirty="0"/>
              <a:t>JUNE 05,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8A6D1A2-F4F2-8182-2028-9CDA4208F6E8}"/>
              </a:ext>
            </a:extLst>
          </p:cNvPr>
          <p:cNvSpPr txBox="1"/>
          <p:nvPr/>
        </p:nvSpPr>
        <p:spPr>
          <a:xfrm>
            <a:off x="6172200" y="2732828"/>
            <a:ext cx="601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E659B"/>
                </a:solidFill>
              </a:rPr>
              <a:t>Future Skill Requirements In Information Technology Fields.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https://dataplatform.cloud.ibm.com/dashboards/45975089-e694-487e-afdf-e983d936977d/view/7507e3036eea0bf577d0b1e407ca2e507d612559b1bb875587d67b4959657497a86945c4c87d1a53da475732f5ed470cc9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D93D5-AF1E-261B-6E57-86327044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73" y="1387736"/>
            <a:ext cx="9828868" cy="2797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83FEC-2F07-5591-01AC-1038332D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73" y="4057100"/>
            <a:ext cx="10290137" cy="2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360D9-3D80-87AB-6A35-D6D8D0D7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1376769"/>
            <a:ext cx="9983097" cy="2756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A7EB0-0882-4855-ABDE-197BB787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1" y="4056215"/>
            <a:ext cx="9531723" cy="27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AF8BB-C5E1-C2F3-C4FB-6CCD9BAE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7" y="3871994"/>
            <a:ext cx="9177169" cy="2500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B5A4E5-FCE0-5D40-3F98-F5194D54D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28" y="1347995"/>
            <a:ext cx="8980388" cy="2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Males account for the majority (93.5%) of people working in IT.</a:t>
            </a:r>
          </a:p>
          <a:p>
            <a:r>
              <a:rPr lang="en-US" dirty="0"/>
              <a:t>Current technologies and future trends are important factors to consider.</a:t>
            </a:r>
          </a:p>
          <a:p>
            <a:r>
              <a:rPr lang="en-US" dirty="0"/>
              <a:t>The peak age group that responded to the survey is 28 years old.</a:t>
            </a:r>
          </a:p>
          <a:p>
            <a:r>
              <a:rPr lang="en-US" dirty="0"/>
              <a:t>A bachelor's degree is dominant among people working in IT fields.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in the IT field is rapidly changing from year to year.</a:t>
            </a:r>
          </a:p>
          <a:p>
            <a:r>
              <a:rPr lang="en-US" dirty="0"/>
              <a:t>The gender gap in IT is becoming a growing concern.</a:t>
            </a:r>
          </a:p>
          <a:p>
            <a:r>
              <a:rPr lang="en-US" dirty="0"/>
              <a:t>A bachelor's degree is the main requirement to work in IT.</a:t>
            </a:r>
          </a:p>
          <a:p>
            <a:r>
              <a:rPr lang="en-US" dirty="0"/>
              <a:t>Platforms like Docker, AWS, Linux, and Windows continue to experience steady growth.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make regular adjustments to adapt to changing requirements.</a:t>
            </a:r>
          </a:p>
          <a:p>
            <a:r>
              <a:rPr lang="en-US" dirty="0"/>
              <a:t>The hiring process should encourage more females to join the IT workplace.</a:t>
            </a:r>
          </a:p>
          <a:p>
            <a:r>
              <a:rPr lang="en-US" dirty="0"/>
              <a:t>There is a need to diversify the requirements for degrees when hiring employees.</a:t>
            </a:r>
          </a:p>
          <a:p>
            <a:r>
              <a:rPr lang="en-US" dirty="0"/>
              <a:t>The deployment of cloud services is rapidly increasing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HTML and CSS still play a vital role in the jobs of developers.</a:t>
            </a:r>
          </a:p>
          <a:p>
            <a:r>
              <a:rPr lang="en-US" dirty="0"/>
              <a:t>NoSQL has become a prominent database used in the IT industry.</a:t>
            </a:r>
          </a:p>
          <a:p>
            <a:r>
              <a:rPr lang="en-US" dirty="0"/>
              <a:t>AWS, Docker, Linux, and Windows are the main platforms that developers interact with.</a:t>
            </a:r>
          </a:p>
          <a:p>
            <a:r>
              <a:rPr lang="en-US" dirty="0"/>
              <a:t>There is a significant gender gap in the IT workplace between males and females.</a:t>
            </a:r>
          </a:p>
          <a:p>
            <a:r>
              <a:rPr lang="en-US" dirty="0"/>
              <a:t>A bachelor's degree accounts for the majority of the workforce in the IT industry.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DA8AB-B684-C9F2-9FC7-B9A1D366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74" y="1610301"/>
            <a:ext cx="5960454" cy="47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BA0B1-6C7B-4910-AEF0-7E904C8F1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348" y="1578517"/>
            <a:ext cx="5582820" cy="46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2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E41EC-4206-4842-E2A6-9B8B7FAA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19" y="1413435"/>
            <a:ext cx="5385051" cy="49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F1D39-739F-55BE-45A1-9A691489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17" y="1577591"/>
            <a:ext cx="7955596" cy="4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AF463-2168-631B-05F9-0ADEC7C7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85" y="1434610"/>
            <a:ext cx="5929053" cy="48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7389F-B311-D123-3D64-934DB9EA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843483"/>
            <a:ext cx="6140904" cy="43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Current technologies and future trends</a:t>
            </a:r>
          </a:p>
          <a:p>
            <a:r>
              <a:rPr lang="en-US" sz="2200" dirty="0"/>
              <a:t>Methodology using to collect and present data</a:t>
            </a:r>
          </a:p>
          <a:p>
            <a:pPr lvl="1"/>
            <a:r>
              <a:rPr lang="en-US" sz="1800" dirty="0"/>
              <a:t>Data Wrangling</a:t>
            </a:r>
          </a:p>
          <a:p>
            <a:pPr lvl="1"/>
            <a:r>
              <a:rPr lang="en-US" sz="1800" dirty="0"/>
              <a:t>Data Visualization</a:t>
            </a:r>
          </a:p>
          <a:p>
            <a:pPr lvl="1"/>
            <a:r>
              <a:rPr lang="en-US" sz="1800" dirty="0"/>
              <a:t>Build dashboard using IBM Cognos</a:t>
            </a:r>
          </a:p>
          <a:p>
            <a:r>
              <a:rPr lang="en-US" sz="2200" dirty="0"/>
              <a:t>The demand in languages and database change every year</a:t>
            </a:r>
          </a:p>
          <a:p>
            <a:r>
              <a:rPr lang="en-US" sz="2200" dirty="0"/>
              <a:t>Gender gap in the IT workplace</a:t>
            </a:r>
          </a:p>
          <a:p>
            <a:r>
              <a:rPr lang="en-US" sz="2200" dirty="0"/>
              <a:t>Analyze the top 10 high demand of languages and databases to catch up with the change of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 the trend of technologies are using in Information Technology fields.</a:t>
            </a:r>
          </a:p>
          <a:p>
            <a:r>
              <a:rPr lang="en-US" sz="2200" dirty="0"/>
              <a:t>Identify skills that need in IT fields </a:t>
            </a:r>
          </a:p>
          <a:p>
            <a:r>
              <a:rPr lang="en-US" sz="2200" dirty="0"/>
              <a:t>The most demand programming languages </a:t>
            </a:r>
          </a:p>
          <a:p>
            <a:r>
              <a:rPr lang="en-US" sz="2200" dirty="0"/>
              <a:t>The top 10 high demand database skills </a:t>
            </a:r>
          </a:p>
          <a:p>
            <a:r>
              <a:rPr lang="en-US" sz="2200" dirty="0"/>
              <a:t>Gender gap concerns in IT workplace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data from various source using APIs, Web Scrapping.</a:t>
            </a:r>
          </a:p>
          <a:p>
            <a:r>
              <a:rPr lang="en-US" sz="2200" dirty="0"/>
              <a:t>Data Wrangling: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  Finding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  Determine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  Finding Duplicates  and remove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  Normalizing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 Using IBM Cognos Dashboard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 Python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CFC02-046A-97D0-A91F-E14EF4C4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" y="2327564"/>
            <a:ext cx="6177942" cy="3390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0953B-4717-8548-5B0D-E81315714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86" y="2506660"/>
            <a:ext cx="5741047" cy="31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55130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sz="2000" dirty="0"/>
              <a:t>HTML/CSS, Bash/Shell/PowerShell, C#, and JavaScript are the top four programming languages.</a:t>
            </a:r>
          </a:p>
          <a:p>
            <a:endParaRPr lang="en-US" sz="2000" dirty="0"/>
          </a:p>
          <a:p>
            <a:r>
              <a:rPr lang="en-US" sz="2000" dirty="0"/>
              <a:t>C# is becoming a more popular programming language next year.</a:t>
            </a:r>
          </a:p>
          <a:p>
            <a:endParaRPr lang="en-US" sz="2000" dirty="0"/>
          </a:p>
          <a:p>
            <a:r>
              <a:rPr lang="en-US" sz="2000" dirty="0"/>
              <a:t>Bash/Shell/PowerShell is less popular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584" y="155130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2000" dirty="0"/>
              <a:t>These languages are widely used and in high demand among developers. They are likely the most commonly used languages for web development and scripting tasks.</a:t>
            </a:r>
          </a:p>
          <a:p>
            <a:r>
              <a:rPr lang="en-US" sz="2000" dirty="0"/>
              <a:t>The data suggests that C# is experiencing increased popularity and adoption. This could be due to several factors such as its usage in game development (Unity), Microsoft's .NET framework, or its application in enterprise software development.</a:t>
            </a:r>
          </a:p>
          <a:p>
            <a:r>
              <a:rPr lang="en-US" sz="2000" dirty="0"/>
              <a:t>These scripting languages are often used for automation, system administration, and command-line tasks. The decrease in popularity could be due to the rise of alternative languages or tools for similar purposes.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8018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018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48F23-9E8C-080D-CE37-DA51D32AE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" y="2161221"/>
            <a:ext cx="5655803" cy="3104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45BB5-7F73-798E-DC1C-D5EF301A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52" y="2161221"/>
            <a:ext cx="6222031" cy="33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4970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sz="2000" dirty="0"/>
              <a:t>MongoDB was claimed as the top database used by developers next year.</a:t>
            </a:r>
          </a:p>
          <a:p>
            <a:endParaRPr lang="en-US" sz="2000" dirty="0"/>
          </a:p>
          <a:p>
            <a:r>
              <a:rPr lang="en-US" sz="2000" dirty="0"/>
              <a:t>Oracle dropped out of the top 10 databases used by developers.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Elasticsearch surpassed MySQL to become the second most popular database used by developers.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970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2000" dirty="0"/>
              <a:t>Developers are increasingly favoring MongoDB for their database needs, potentially due to its suitability for modern application development and data-intensive projects.</a:t>
            </a:r>
          </a:p>
          <a:p>
            <a:r>
              <a:rPr lang="en-US" sz="2000" dirty="0"/>
              <a:t>Developers are shifting away from Oracle for various reasons, such as cost, complexity, or the emergence of alternative database technologies</a:t>
            </a:r>
          </a:p>
          <a:p>
            <a:r>
              <a:rPr lang="en-US" sz="2000" dirty="0"/>
              <a:t>Growing demand for real-time analytics and search capabilities among developers. It may indicate a shift towards more advanced data processing and analysis requirements in modern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736</Words>
  <Application>Microsoft Office PowerPoint</Application>
  <PresentationFormat>Widescreen</PresentationFormat>
  <Paragraphs>108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IBM Plex Sans Text</vt:lpstr>
      <vt:lpstr>Wingdings</vt:lpstr>
      <vt:lpstr>SLIDE_TEMPLATE_skill_network</vt:lpstr>
      <vt:lpstr>CAPSTONE PRESENTATION 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APPENDIX</vt:lpstr>
      <vt:lpstr>APPENDIX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Hoa Le</cp:lastModifiedBy>
  <cp:revision>37</cp:revision>
  <dcterms:created xsi:type="dcterms:W3CDTF">2020-10-28T18:29:43Z</dcterms:created>
  <dcterms:modified xsi:type="dcterms:W3CDTF">2023-06-05T14:55:49Z</dcterms:modified>
</cp:coreProperties>
</file>