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A392-FB14-4CEF-A6B9-2BCB9A07C4BF}" type="datetimeFigureOut">
              <a:rPr lang="en-US" smtClean="0"/>
              <a:t>11-Aug-17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EDDB-E025-46B3-B901-33F46545D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305800" cy="416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8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5"/>
            <a:ext cx="6138717" cy="387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499802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-1"/>
            <a:ext cx="8739554" cy="53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152400"/>
            <a:ext cx="735390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" y="2133600"/>
            <a:ext cx="770819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6"/>
            <a:ext cx="8839200" cy="515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" y="0"/>
            <a:ext cx="898476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76200"/>
            <a:ext cx="8903677" cy="543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5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544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08"/>
            <a:ext cx="8423369" cy="134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7010400" cy="558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6648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1752600"/>
            <a:ext cx="788910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6154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87223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76200"/>
            <a:ext cx="8891954" cy="492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09817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79257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168"/>
            <a:ext cx="8277145" cy="209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827876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15</cp:revision>
  <dcterms:created xsi:type="dcterms:W3CDTF">2017-08-09T02:18:56Z</dcterms:created>
  <dcterms:modified xsi:type="dcterms:W3CDTF">2017-08-11T02:03:04Z</dcterms:modified>
</cp:coreProperties>
</file>