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5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DAF4-1581-416B-A3BB-A1EBF406F4A9}" type="datetimeFigureOut">
              <a:rPr lang="en-US" smtClean="0"/>
              <a:t>15-Aug-17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03A3-86AD-4E81-82CA-A9377E0B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8" y="76200"/>
            <a:ext cx="8868508" cy="35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" y="1219200"/>
            <a:ext cx="8897815" cy="559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" y="29308"/>
            <a:ext cx="2294996" cy="80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7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8655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271503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98126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67200"/>
            <a:ext cx="756491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" y="0"/>
            <a:ext cx="827581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453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7696200" cy="310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58396"/>
            <a:ext cx="6687674" cy="231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72" y="228600"/>
            <a:ext cx="7855927" cy="514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0840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" y="76200"/>
            <a:ext cx="2914708" cy="86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" y="1590675"/>
            <a:ext cx="7115908" cy="387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09" y="4495800"/>
            <a:ext cx="2615634" cy="97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5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win</cp:lastModifiedBy>
  <cp:revision>12</cp:revision>
  <dcterms:created xsi:type="dcterms:W3CDTF">2017-08-14T02:19:11Z</dcterms:created>
  <dcterms:modified xsi:type="dcterms:W3CDTF">2017-08-15T02:47:56Z</dcterms:modified>
</cp:coreProperties>
</file>