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2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1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3E66-884B-447A-AF47-CB6BEFFBBCE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A35D-BBE4-45C7-AC44-A056DB5E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6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2686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14346"/>
            <a:ext cx="6096000" cy="536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52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23"/>
            <a:ext cx="12096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04846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8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" y="838199"/>
            <a:ext cx="8578291" cy="182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399"/>
            <a:ext cx="2141005" cy="61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" y="2895600"/>
            <a:ext cx="8135816" cy="255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6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08"/>
            <a:ext cx="9144000" cy="41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8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" y="0"/>
            <a:ext cx="2217401" cy="83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62025"/>
            <a:ext cx="7010400" cy="441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6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544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13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5867400" cy="674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04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7</cp:revision>
  <dcterms:created xsi:type="dcterms:W3CDTF">2017-08-15T01:54:49Z</dcterms:created>
  <dcterms:modified xsi:type="dcterms:W3CDTF">2017-08-15T02:49:35Z</dcterms:modified>
</cp:coreProperties>
</file>