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02-03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long double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  <a:endParaRPr lang="en-US" sz="8000" dirty="0"/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one </a:t>
            </a:r>
            <a:r>
              <a:rPr lang="en-US" sz="2000" dirty="0">
                <a:sym typeface="Wingdings" pitchFamily="2" charset="2"/>
              </a:rPr>
              <a:t> 2-complement</a:t>
            </a:r>
            <a:endParaRPr lang="en-US" sz="2000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1600" y="2514600"/>
            <a:ext cx="152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floating-point data using two separate components: </a:t>
            </a:r>
          </a:p>
          <a:p>
            <a:pPr lvl="1"/>
            <a:r>
              <a:rPr lang="en-US" dirty="0"/>
              <a:t>an exponent and </a:t>
            </a:r>
          </a:p>
          <a:p>
            <a:pPr lvl="1"/>
            <a:r>
              <a:rPr lang="en-US" dirty="0"/>
              <a:t>a mantissa (phần định trị)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/>
              <a:t>:</a:t>
            </a:r>
            <a:r>
              <a:rPr lang="en-US" dirty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IEEE 754, 64 bits double 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giraffe's  	</a:t>
            </a:r>
            <a:r>
              <a:rPr lang="en-US" sz="2400" i="1" dirty="0"/>
              <a:t>camel_back</a:t>
            </a:r>
            <a:r>
              <a:rPr lang="en-US" sz="2400" dirty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senecac.on.ca  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books__________________________</a:t>
            </a:r>
          </a:p>
          <a:p>
            <a:pPr lvl="1"/>
            <a:r>
              <a:rPr lang="en-US" sz="2400" dirty="0"/>
              <a:t>A cash register___________________________ </a:t>
            </a:r>
          </a:p>
          <a:p>
            <a:pPr lvl="1"/>
            <a:r>
              <a:rPr lang="en-US" sz="2400" dirty="0"/>
              <a:t>A part_time student_______________________</a:t>
            </a:r>
          </a:p>
          <a:p>
            <a:pPr lvl="1"/>
            <a:r>
              <a:rPr lang="en-US" sz="2400" dirty="0"/>
              <a:t>A group of programs______________________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float f1; f2=5.1;</a:t>
            </a:r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dirty="0"/>
              <a:t>Character literals 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2.2- 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/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2.4- 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….. side to the …..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2.5- Expressions: </a:t>
            </a:r>
            <a:br>
              <a:rPr lang="en-US" dirty="0"/>
            </a:br>
            <a:r>
              <a:rPr lang="en-US" dirty="0"/>
              <a:t>Arithmetic Operators in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Math.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Math.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r>
              <a:rPr lang="en-US" dirty="0"/>
              <a:t>Constants: Fixed values that can not be changed when the program executes.</a:t>
            </a:r>
          </a:p>
          <a:p>
            <a:r>
              <a:rPr lang="en-US" dirty="0"/>
              <a:t>Variables: Values can be changed when the program execute.</a:t>
            </a:r>
          </a:p>
          <a:p>
            <a:r>
              <a:rPr lang="en-US" dirty="0"/>
              <a:t>Data must be stored in the main memory 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Variable is </a:t>
            </a:r>
            <a:r>
              <a:rPr lang="en-US" dirty="0" err="1"/>
              <a:t>is</a:t>
            </a:r>
            <a:r>
              <a:rPr lang="en-US" dirty="0"/>
              <a:t> a name referencing to a memory location (address) </a:t>
            </a:r>
          </a:p>
          <a:p>
            <a:r>
              <a:rPr lang="en-US" dirty="0"/>
              <a:t>Basic memory operations are </a:t>
            </a:r>
            <a:r>
              <a:rPr lang="en-US" dirty="0">
                <a:sym typeface="Wingdings" pitchFamily="2" charset="2"/>
              </a:rPr>
              <a:t>set value, get value.</a:t>
            </a:r>
          </a:p>
          <a:p>
            <a:endParaRPr lang="en-US" dirty="0"/>
          </a:p>
          <a:p>
            <a:r>
              <a:rPr lang="en-US" dirty="0"/>
              <a:t>Expression is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  <a:endParaRPr lang="en-US" dirty="0"/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 and 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2.1- 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3434</Words>
  <Application>Microsoft Office PowerPoint</Application>
  <PresentationFormat>On-screen Show (4:3)</PresentationFormat>
  <Paragraphs>670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02-03 Basic Computations</vt:lpstr>
      <vt:lpstr>Objectives</vt:lpstr>
      <vt:lpstr>Contents</vt:lpstr>
      <vt:lpstr>Review</vt:lpstr>
      <vt:lpstr>Introduction</vt:lpstr>
      <vt:lpstr>2.1- Variables and Data Types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2.1- Variables and Data Types…</vt:lpstr>
      <vt:lpstr>Questions as Summary</vt:lpstr>
      <vt:lpstr>2.2- Literals</vt:lpstr>
      <vt:lpstr>2.2- Literals: Characters, Strings</vt:lpstr>
      <vt:lpstr>2.2- Literals: Escape Sequences</vt:lpstr>
      <vt:lpstr>2.2- Literals: Escape Sequences…</vt:lpstr>
      <vt:lpstr>2.2- Literals: Numbers</vt:lpstr>
      <vt:lpstr>2.3- Named Constants</vt:lpstr>
      <vt:lpstr>2.3- Named Constants</vt:lpstr>
      <vt:lpstr>Fill the blank</vt:lpstr>
      <vt:lpstr>2.4- Input/Output Variables</vt:lpstr>
      <vt:lpstr>2.4- Input/Output Variables…</vt:lpstr>
      <vt:lpstr>2.4- Input/Output Variables…</vt:lpstr>
      <vt:lpstr>2.4- Input/Output Variables…</vt:lpstr>
      <vt:lpstr>Questions</vt:lpstr>
      <vt:lpstr>Exercises</vt:lpstr>
      <vt:lpstr>2.5- Expressions</vt:lpstr>
      <vt:lpstr>2.5- Expressions:  Arithmetic Operators in C</vt:lpstr>
      <vt:lpstr>Expressions: Math. Operators…</vt:lpstr>
      <vt:lpstr>Expressions: Math. Operators…</vt:lpstr>
      <vt:lpstr>Expressions: Relational Operators</vt:lpstr>
      <vt:lpstr>Expressions: Logical Operators</vt:lpstr>
      <vt:lpstr>Expressions: Bitwise Operators</vt:lpstr>
      <vt:lpstr>Expressions: Bitwise Operators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Hoà Nguyễn</cp:lastModifiedBy>
  <cp:revision>65</cp:revision>
  <dcterms:created xsi:type="dcterms:W3CDTF">2013-07-11T00:46:38Z</dcterms:created>
  <dcterms:modified xsi:type="dcterms:W3CDTF">2021-01-28T14:35:14Z</dcterms:modified>
</cp:coreProperties>
</file>