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60" r:id="rId4"/>
    <p:sldId id="261" r:id="rId5"/>
    <p:sldId id="289" r:id="rId6"/>
    <p:sldId id="288" r:id="rId7"/>
    <p:sldId id="262" r:id="rId8"/>
    <p:sldId id="276" r:id="rId9"/>
    <p:sldId id="263" r:id="rId10"/>
    <p:sldId id="264" r:id="rId11"/>
    <p:sldId id="266" r:id="rId12"/>
    <p:sldId id="287" r:id="rId13"/>
    <p:sldId id="275" r:id="rId14"/>
    <p:sldId id="267" r:id="rId15"/>
    <p:sldId id="273" r:id="rId16"/>
    <p:sldId id="277" r:id="rId17"/>
    <p:sldId id="278" r:id="rId18"/>
    <p:sldId id="279" r:id="rId19"/>
    <p:sldId id="280" r:id="rId20"/>
    <p:sldId id="281" r:id="rId21"/>
    <p:sldId id="282" r:id="rId22"/>
    <p:sldId id="268" r:id="rId23"/>
    <p:sldId id="269" r:id="rId24"/>
    <p:sldId id="270" r:id="rId25"/>
    <p:sldId id="274" r:id="rId26"/>
    <p:sldId id="271" r:id="rId27"/>
    <p:sldId id="27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1370B-4C8C-4B8A-9384-E12F9FA4C186}" v="132" dt="2021-10-28T00:08:09.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oà" userId="8d9a88b202d52e29" providerId="LiveId" clId="{1421370B-4C8C-4B8A-9384-E12F9FA4C186}"/>
    <pc:docChg chg="undo redo custSel addSld delSld modSld sldOrd modMainMaster">
      <pc:chgData name="Nguyễn Hoà" userId="8d9a88b202d52e29" providerId="LiveId" clId="{1421370B-4C8C-4B8A-9384-E12F9FA4C186}" dt="2021-10-28T02:23:56.724" v="2633"/>
      <pc:docMkLst>
        <pc:docMk/>
      </pc:docMkLst>
      <pc:sldChg chg="modSp mod">
        <pc:chgData name="Nguyễn Hoà" userId="8d9a88b202d52e29" providerId="LiveId" clId="{1421370B-4C8C-4B8A-9384-E12F9FA4C186}" dt="2021-10-13T09:51:16.601" v="219" actId="1076"/>
        <pc:sldMkLst>
          <pc:docMk/>
          <pc:sldMk cId="0" sldId="256"/>
        </pc:sldMkLst>
        <pc:spChg chg="mod">
          <ac:chgData name="Nguyễn Hoà" userId="8d9a88b202d52e29" providerId="LiveId" clId="{1421370B-4C8C-4B8A-9384-E12F9FA4C186}" dt="2021-10-13T09:51:16.601" v="219" actId="1076"/>
          <ac:spMkLst>
            <pc:docMk/>
            <pc:sldMk cId="0" sldId="256"/>
            <ac:spMk id="6" creationId="{A93BF46A-BD0D-4075-ABA9-824F46DBCF69}"/>
          </ac:spMkLst>
        </pc:spChg>
        <pc:spChg chg="mod">
          <ac:chgData name="Nguyễn Hoà" userId="8d9a88b202d52e29" providerId="LiveId" clId="{1421370B-4C8C-4B8A-9384-E12F9FA4C186}" dt="2021-10-13T09:51:16.601" v="219" actId="1076"/>
          <ac:spMkLst>
            <pc:docMk/>
            <pc:sldMk cId="0" sldId="256"/>
            <ac:spMk id="8" creationId="{8A8E86B4-2931-493A-B210-B3377DA8A36F}"/>
          </ac:spMkLst>
        </pc:spChg>
      </pc:sldChg>
      <pc:sldChg chg="modSp mod">
        <pc:chgData name="Nguyễn Hoà" userId="8d9a88b202d52e29" providerId="LiveId" clId="{1421370B-4C8C-4B8A-9384-E12F9FA4C186}" dt="2021-10-10T07:58:37.177" v="184"/>
        <pc:sldMkLst>
          <pc:docMk/>
          <pc:sldMk cId="0" sldId="258"/>
        </pc:sldMkLst>
        <pc:spChg chg="mod">
          <ac:chgData name="Nguyễn Hoà" userId="8d9a88b202d52e29" providerId="LiveId" clId="{1421370B-4C8C-4B8A-9384-E12F9FA4C186}" dt="2021-10-10T06:55:28.602" v="30" actId="1076"/>
          <ac:spMkLst>
            <pc:docMk/>
            <pc:sldMk cId="0" sldId="258"/>
            <ac:spMk id="314" creationId="{00000000-0000-0000-0000-000000000000}"/>
          </ac:spMkLst>
        </pc:spChg>
        <pc:spChg chg="mod">
          <ac:chgData name="Nguyễn Hoà" userId="8d9a88b202d52e29" providerId="LiveId" clId="{1421370B-4C8C-4B8A-9384-E12F9FA4C186}" dt="2021-10-10T06:55:28.602" v="30" actId="1076"/>
          <ac:spMkLst>
            <pc:docMk/>
            <pc:sldMk cId="0" sldId="258"/>
            <ac:spMk id="315" creationId="{00000000-0000-0000-0000-000000000000}"/>
          </ac:spMkLst>
        </pc:spChg>
        <pc:spChg chg="mod">
          <ac:chgData name="Nguyễn Hoà" userId="8d9a88b202d52e29" providerId="LiveId" clId="{1421370B-4C8C-4B8A-9384-E12F9FA4C186}" dt="2021-10-10T06:55:28.602" v="30" actId="1076"/>
          <ac:spMkLst>
            <pc:docMk/>
            <pc:sldMk cId="0" sldId="258"/>
            <ac:spMk id="316" creationId="{00000000-0000-0000-0000-000000000000}"/>
          </ac:spMkLst>
        </pc:spChg>
        <pc:spChg chg="mod">
          <ac:chgData name="Nguyễn Hoà" userId="8d9a88b202d52e29" providerId="LiveId" clId="{1421370B-4C8C-4B8A-9384-E12F9FA4C186}" dt="2021-10-10T07:58:37.177" v="184"/>
          <ac:spMkLst>
            <pc:docMk/>
            <pc:sldMk cId="0" sldId="258"/>
            <ac:spMk id="317" creationId="{00000000-0000-0000-0000-000000000000}"/>
          </ac:spMkLst>
        </pc:spChg>
        <pc:spChg chg="mod">
          <ac:chgData name="Nguyễn Hoà" userId="8d9a88b202d52e29" providerId="LiveId" clId="{1421370B-4C8C-4B8A-9384-E12F9FA4C186}" dt="2021-10-10T06:55:28.602" v="30" actId="1076"/>
          <ac:spMkLst>
            <pc:docMk/>
            <pc:sldMk cId="0" sldId="258"/>
            <ac:spMk id="320" creationId="{00000000-0000-0000-0000-000000000000}"/>
          </ac:spMkLst>
        </pc:spChg>
        <pc:spChg chg="mod">
          <ac:chgData name="Nguyễn Hoà" userId="8d9a88b202d52e29" providerId="LiveId" clId="{1421370B-4C8C-4B8A-9384-E12F9FA4C186}" dt="2021-10-10T06:55:28.602" v="30" actId="1076"/>
          <ac:spMkLst>
            <pc:docMk/>
            <pc:sldMk cId="0" sldId="258"/>
            <ac:spMk id="323" creationId="{00000000-0000-0000-0000-000000000000}"/>
          </ac:spMkLst>
        </pc:spChg>
        <pc:spChg chg="mod">
          <ac:chgData name="Nguyễn Hoà" userId="8d9a88b202d52e29" providerId="LiveId" clId="{1421370B-4C8C-4B8A-9384-E12F9FA4C186}" dt="2021-10-10T06:55:28.602" v="30" actId="1076"/>
          <ac:spMkLst>
            <pc:docMk/>
            <pc:sldMk cId="0" sldId="258"/>
            <ac:spMk id="326" creationId="{00000000-0000-0000-0000-000000000000}"/>
          </ac:spMkLst>
        </pc:spChg>
      </pc:sldChg>
      <pc:sldChg chg="modSp">
        <pc:chgData name="Nguyễn Hoà" userId="8d9a88b202d52e29" providerId="LiveId" clId="{1421370B-4C8C-4B8A-9384-E12F9FA4C186}" dt="2021-10-10T07:58:37.177" v="184"/>
        <pc:sldMkLst>
          <pc:docMk/>
          <pc:sldMk cId="0" sldId="260"/>
        </pc:sldMkLst>
        <pc:spChg chg="mod">
          <ac:chgData name="Nguyễn Hoà" userId="8d9a88b202d52e29" providerId="LiveId" clId="{1421370B-4C8C-4B8A-9384-E12F9FA4C186}" dt="2021-10-10T07:58:37.177" v="184"/>
          <ac:spMkLst>
            <pc:docMk/>
            <pc:sldMk cId="0" sldId="260"/>
            <ac:spMk id="353" creationId="{00000000-0000-0000-0000-000000000000}"/>
          </ac:spMkLst>
        </pc:spChg>
        <pc:spChg chg="mod">
          <ac:chgData name="Nguyễn Hoà" userId="8d9a88b202d52e29" providerId="LiveId" clId="{1421370B-4C8C-4B8A-9384-E12F9FA4C186}" dt="2021-10-10T07:58:37.177" v="184"/>
          <ac:spMkLst>
            <pc:docMk/>
            <pc:sldMk cId="0" sldId="260"/>
            <ac:spMk id="355" creationId="{00000000-0000-0000-0000-000000000000}"/>
          </ac:spMkLst>
        </pc:spChg>
      </pc:sldChg>
      <pc:sldChg chg="addSp delSp modSp mod modTransition">
        <pc:chgData name="Nguyễn Hoà" userId="8d9a88b202d52e29" providerId="LiveId" clId="{1421370B-4C8C-4B8A-9384-E12F9FA4C186}" dt="2021-10-28T00:05:19.029" v="2506" actId="1076"/>
        <pc:sldMkLst>
          <pc:docMk/>
          <pc:sldMk cId="0" sldId="261"/>
        </pc:sldMkLst>
        <pc:spChg chg="mod">
          <ac:chgData name="Nguyễn Hoà" userId="8d9a88b202d52e29" providerId="LiveId" clId="{1421370B-4C8C-4B8A-9384-E12F9FA4C186}" dt="2021-10-13T09:51:51.747" v="224" actId="14100"/>
          <ac:spMkLst>
            <pc:docMk/>
            <pc:sldMk cId="0" sldId="261"/>
            <ac:spMk id="8" creationId="{E70E59CE-86F4-42A9-8C83-A0994E5B8247}"/>
          </ac:spMkLst>
        </pc:spChg>
        <pc:spChg chg="mod">
          <ac:chgData name="Nguyễn Hoà" userId="8d9a88b202d52e29" providerId="LiveId" clId="{1421370B-4C8C-4B8A-9384-E12F9FA4C186}" dt="2021-10-28T00:05:19.029" v="2506" actId="1076"/>
          <ac:spMkLst>
            <pc:docMk/>
            <pc:sldMk cId="0" sldId="261"/>
            <ac:spMk id="361" creationId="{00000000-0000-0000-0000-000000000000}"/>
          </ac:spMkLst>
        </pc:spChg>
        <pc:picChg chg="add del mod">
          <ac:chgData name="Nguyễn Hoà" userId="8d9a88b202d52e29" providerId="LiveId" clId="{1421370B-4C8C-4B8A-9384-E12F9FA4C186}" dt="2021-10-28T00:05:14.905" v="2505" actId="478"/>
          <ac:picMkLst>
            <pc:docMk/>
            <pc:sldMk cId="0" sldId="261"/>
            <ac:picMk id="3" creationId="{F5500DE3-B0F6-4664-8AF5-9DC286967AA9}"/>
          </ac:picMkLst>
        </pc:picChg>
      </pc:sldChg>
      <pc:sldChg chg="addSp modSp mod">
        <pc:chgData name="Nguyễn Hoà" userId="8d9a88b202d52e29" providerId="LiveId" clId="{1421370B-4C8C-4B8A-9384-E12F9FA4C186}" dt="2021-10-21T01:58:41.898" v="343" actId="1076"/>
        <pc:sldMkLst>
          <pc:docMk/>
          <pc:sldMk cId="3906760973" sldId="262"/>
        </pc:sldMkLst>
        <pc:spChg chg="mod">
          <ac:chgData name="Nguyễn Hoà" userId="8d9a88b202d52e29" providerId="LiveId" clId="{1421370B-4C8C-4B8A-9384-E12F9FA4C186}" dt="2021-10-21T01:57:48.036" v="336" actId="1076"/>
          <ac:spMkLst>
            <pc:docMk/>
            <pc:sldMk cId="3906760973" sldId="262"/>
            <ac:spMk id="361" creationId="{00000000-0000-0000-0000-000000000000}"/>
          </ac:spMkLst>
        </pc:spChg>
        <pc:picChg chg="mod">
          <ac:chgData name="Nguyễn Hoà" userId="8d9a88b202d52e29" providerId="LiveId" clId="{1421370B-4C8C-4B8A-9384-E12F9FA4C186}" dt="2021-10-21T01:58:41.898" v="343" actId="1076"/>
          <ac:picMkLst>
            <pc:docMk/>
            <pc:sldMk cId="3906760973" sldId="262"/>
            <ac:picMk id="3" creationId="{67277ECA-19F9-463E-9DBF-F55208604A3A}"/>
          </ac:picMkLst>
        </pc:picChg>
        <pc:picChg chg="add mod">
          <ac:chgData name="Nguyễn Hoà" userId="8d9a88b202d52e29" providerId="LiveId" clId="{1421370B-4C8C-4B8A-9384-E12F9FA4C186}" dt="2021-10-21T01:58:36.494" v="341" actId="1076"/>
          <ac:picMkLst>
            <pc:docMk/>
            <pc:sldMk cId="3906760973" sldId="262"/>
            <ac:picMk id="1026" creationId="{5F5F65FE-AD39-4B73-8142-6A5DA2DC2FB4}"/>
          </ac:picMkLst>
        </pc:picChg>
      </pc:sldChg>
      <pc:sldChg chg="modSp del mod ord modAnim">
        <pc:chgData name="Nguyễn Hoà" userId="8d9a88b202d52e29" providerId="LiveId" clId="{1421370B-4C8C-4B8A-9384-E12F9FA4C186}" dt="2021-10-28T00:03:50.392" v="2435" actId="2696"/>
        <pc:sldMkLst>
          <pc:docMk/>
          <pc:sldMk cId="455300064" sldId="265"/>
        </pc:sldMkLst>
        <pc:spChg chg="mod">
          <ac:chgData name="Nguyễn Hoà" userId="8d9a88b202d52e29" providerId="LiveId" clId="{1421370B-4C8C-4B8A-9384-E12F9FA4C186}" dt="2021-10-21T03:03:56.660" v="399" actId="20577"/>
          <ac:spMkLst>
            <pc:docMk/>
            <pc:sldMk cId="455300064" sldId="265"/>
            <ac:spMk id="5" creationId="{D7C2E3C5-3617-4FBF-AE78-95BAC597E489}"/>
          </ac:spMkLst>
        </pc:spChg>
      </pc:sldChg>
      <pc:sldChg chg="addSp modSp modAnim">
        <pc:chgData name="Nguyễn Hoà" userId="8d9a88b202d52e29" providerId="LiveId" clId="{1421370B-4C8C-4B8A-9384-E12F9FA4C186}" dt="2021-10-10T08:16:38.998" v="218"/>
        <pc:sldMkLst>
          <pc:docMk/>
          <pc:sldMk cId="1845588837" sldId="266"/>
        </pc:sldMkLst>
        <pc:picChg chg="add mod">
          <ac:chgData name="Nguyễn Hoà" userId="8d9a88b202d52e29" providerId="LiveId" clId="{1421370B-4C8C-4B8A-9384-E12F9FA4C186}" dt="2021-10-10T03:27:51.130" v="1" actId="1076"/>
          <ac:picMkLst>
            <pc:docMk/>
            <pc:sldMk cId="1845588837" sldId="266"/>
            <ac:picMk id="2050" creationId="{1A38BBA6-A69D-447E-85B6-06F2911D97B4}"/>
          </ac:picMkLst>
        </pc:picChg>
      </pc:sldChg>
      <pc:sldChg chg="addSp delSp modSp add mod modTransition">
        <pc:chgData name="Nguyễn Hoà" userId="8d9a88b202d52e29" providerId="LiveId" clId="{1421370B-4C8C-4B8A-9384-E12F9FA4C186}" dt="2021-10-21T03:01:56.636" v="369" actId="1076"/>
        <pc:sldMkLst>
          <pc:docMk/>
          <pc:sldMk cId="3104397172" sldId="267"/>
        </pc:sldMkLst>
        <pc:spChg chg="del">
          <ac:chgData name="Nguyễn Hoà" userId="8d9a88b202d52e29" providerId="LiveId" clId="{1421370B-4C8C-4B8A-9384-E12F9FA4C186}" dt="2021-10-10T03:29:06.761" v="19" actId="478"/>
          <ac:spMkLst>
            <pc:docMk/>
            <pc:sldMk cId="3104397172" sldId="267"/>
            <ac:spMk id="5" creationId="{D7C2E3C5-3617-4FBF-AE78-95BAC597E489}"/>
          </ac:spMkLst>
        </pc:spChg>
        <pc:spChg chg="mod">
          <ac:chgData name="Nguyễn Hoà" userId="8d9a88b202d52e29" providerId="LiveId" clId="{1421370B-4C8C-4B8A-9384-E12F9FA4C186}" dt="2021-10-10T03:28:15.817" v="13" actId="20577"/>
          <ac:spMkLst>
            <pc:docMk/>
            <pc:sldMk cId="3104397172" sldId="267"/>
            <ac:spMk id="8" creationId="{E70E59CE-86F4-42A9-8C83-A0994E5B8247}"/>
          </ac:spMkLst>
        </pc:spChg>
        <pc:spChg chg="mod">
          <ac:chgData name="Nguyễn Hoà" userId="8d9a88b202d52e29" providerId="LiveId" clId="{1421370B-4C8C-4B8A-9384-E12F9FA4C186}" dt="2021-10-21T03:01:52.403" v="367" actId="1076"/>
          <ac:spMkLst>
            <pc:docMk/>
            <pc:sldMk cId="3104397172" sldId="267"/>
            <ac:spMk id="9" creationId="{8554A663-C79C-4263-AD15-3B981DD18EA4}"/>
          </ac:spMkLst>
        </pc:spChg>
        <pc:spChg chg="del">
          <ac:chgData name="Nguyễn Hoà" userId="8d9a88b202d52e29" providerId="LiveId" clId="{1421370B-4C8C-4B8A-9384-E12F9FA4C186}" dt="2021-10-10T03:29:03.306" v="17" actId="478"/>
          <ac:spMkLst>
            <pc:docMk/>
            <pc:sldMk cId="3104397172" sldId="267"/>
            <ac:spMk id="13" creationId="{2B102285-1A7B-43F2-BEE1-3D1E78C4466E}"/>
          </ac:spMkLst>
        </pc:spChg>
        <pc:picChg chg="add mod">
          <ac:chgData name="Nguyễn Hoà" userId="8d9a88b202d52e29" providerId="LiveId" clId="{1421370B-4C8C-4B8A-9384-E12F9FA4C186}" dt="2021-10-21T03:01:54.328" v="368" actId="1076"/>
          <ac:picMkLst>
            <pc:docMk/>
            <pc:sldMk cId="3104397172" sldId="267"/>
            <ac:picMk id="3" creationId="{4CDE45B5-7A8B-41A6-AB18-214F28AF3456}"/>
          </ac:picMkLst>
        </pc:picChg>
        <pc:picChg chg="del">
          <ac:chgData name="Nguyễn Hoà" userId="8d9a88b202d52e29" providerId="LiveId" clId="{1421370B-4C8C-4B8A-9384-E12F9FA4C186}" dt="2021-10-10T03:29:04.227" v="18" actId="478"/>
          <ac:picMkLst>
            <pc:docMk/>
            <pc:sldMk cId="3104397172" sldId="267"/>
            <ac:picMk id="2050" creationId="{1A38BBA6-A69D-447E-85B6-06F2911D97B4}"/>
          </ac:picMkLst>
        </pc:picChg>
        <pc:picChg chg="add mod">
          <ac:chgData name="Nguyễn Hoà" userId="8d9a88b202d52e29" providerId="LiveId" clId="{1421370B-4C8C-4B8A-9384-E12F9FA4C186}" dt="2021-10-21T03:01:56.636" v="369" actId="1076"/>
          <ac:picMkLst>
            <pc:docMk/>
            <pc:sldMk cId="3104397172" sldId="267"/>
            <ac:picMk id="3074" creationId="{5A74B8B0-23F4-4313-9328-585EDA769D22}"/>
          </ac:picMkLst>
        </pc:picChg>
      </pc:sldChg>
      <pc:sldChg chg="new del">
        <pc:chgData name="Nguyễn Hoà" userId="8d9a88b202d52e29" providerId="LiveId" clId="{1421370B-4C8C-4B8A-9384-E12F9FA4C186}" dt="2021-10-10T06:57:27.101" v="32" actId="2696"/>
        <pc:sldMkLst>
          <pc:docMk/>
          <pc:sldMk cId="395633343" sldId="268"/>
        </pc:sldMkLst>
      </pc:sldChg>
      <pc:sldChg chg="addSp delSp modSp add mod">
        <pc:chgData name="Nguyễn Hoà" userId="8d9a88b202d52e29" providerId="LiveId" clId="{1421370B-4C8C-4B8A-9384-E12F9FA4C186}" dt="2021-10-10T07:01:56.567" v="130" actId="1076"/>
        <pc:sldMkLst>
          <pc:docMk/>
          <pc:sldMk cId="2455564915" sldId="268"/>
        </pc:sldMkLst>
        <pc:spChg chg="mod">
          <ac:chgData name="Nguyễn Hoà" userId="8d9a88b202d52e29" providerId="LiveId" clId="{1421370B-4C8C-4B8A-9384-E12F9FA4C186}" dt="2021-10-10T07:01:56.567" v="130" actId="1076"/>
          <ac:spMkLst>
            <pc:docMk/>
            <pc:sldMk cId="2455564915" sldId="268"/>
            <ac:spMk id="9" creationId="{8554A663-C79C-4263-AD15-3B981DD18EA4}"/>
          </ac:spMkLst>
        </pc:spChg>
        <pc:picChg chg="add mod">
          <ac:chgData name="Nguyễn Hoà" userId="8d9a88b202d52e29" providerId="LiveId" clId="{1421370B-4C8C-4B8A-9384-E12F9FA4C186}" dt="2021-10-10T06:58:25.610" v="38" actId="1076"/>
          <ac:picMkLst>
            <pc:docMk/>
            <pc:sldMk cId="2455564915" sldId="268"/>
            <ac:picMk id="3" creationId="{9E1AA128-2877-447E-BD60-037AACF37FB0}"/>
          </ac:picMkLst>
        </pc:picChg>
        <pc:picChg chg="del">
          <ac:chgData name="Nguyễn Hoà" userId="8d9a88b202d52e29" providerId="LiveId" clId="{1421370B-4C8C-4B8A-9384-E12F9FA4C186}" dt="2021-10-10T06:58:18.801" v="34" actId="478"/>
          <ac:picMkLst>
            <pc:docMk/>
            <pc:sldMk cId="2455564915" sldId="268"/>
            <ac:picMk id="3074" creationId="{5A74B8B0-23F4-4313-9328-585EDA769D22}"/>
          </ac:picMkLst>
        </pc:picChg>
      </pc:sldChg>
      <pc:sldChg chg="addSp delSp modSp add mod">
        <pc:chgData name="Nguyễn Hoà" userId="8d9a88b202d52e29" providerId="LiveId" clId="{1421370B-4C8C-4B8A-9384-E12F9FA4C186}" dt="2021-10-10T07:06:40.610" v="162" actId="255"/>
        <pc:sldMkLst>
          <pc:docMk/>
          <pc:sldMk cId="1587976107" sldId="269"/>
        </pc:sldMkLst>
        <pc:spChg chg="add del mod">
          <ac:chgData name="Nguyễn Hoà" userId="8d9a88b202d52e29" providerId="LiveId" clId="{1421370B-4C8C-4B8A-9384-E12F9FA4C186}" dt="2021-10-10T07:04:00.884" v="138"/>
          <ac:spMkLst>
            <pc:docMk/>
            <pc:sldMk cId="1587976107" sldId="269"/>
            <ac:spMk id="5" creationId="{F9C7EA03-E9CA-40EC-B986-D0D357C5225D}"/>
          </ac:spMkLst>
        </pc:spChg>
        <pc:spChg chg="mod">
          <ac:chgData name="Nguyễn Hoà" userId="8d9a88b202d52e29" providerId="LiveId" clId="{1421370B-4C8C-4B8A-9384-E12F9FA4C186}" dt="2021-10-10T07:06:40.610" v="162" actId="255"/>
          <ac:spMkLst>
            <pc:docMk/>
            <pc:sldMk cId="1587976107" sldId="269"/>
            <ac:spMk id="8" creationId="{E70E59CE-86F4-42A9-8C83-A0994E5B8247}"/>
          </ac:spMkLst>
        </pc:spChg>
        <pc:spChg chg="del">
          <ac:chgData name="Nguyễn Hoà" userId="8d9a88b202d52e29" providerId="LiveId" clId="{1421370B-4C8C-4B8A-9384-E12F9FA4C186}" dt="2021-10-10T07:03:19.652" v="133" actId="478"/>
          <ac:spMkLst>
            <pc:docMk/>
            <pc:sldMk cId="1587976107" sldId="269"/>
            <ac:spMk id="9" creationId="{8554A663-C79C-4263-AD15-3B981DD18EA4}"/>
          </ac:spMkLst>
        </pc:spChg>
        <pc:spChg chg="add mod">
          <ac:chgData name="Nguyễn Hoà" userId="8d9a88b202d52e29" providerId="LiveId" clId="{1421370B-4C8C-4B8A-9384-E12F9FA4C186}" dt="2021-10-10T07:05:29.874" v="155" actId="1076"/>
          <ac:spMkLst>
            <pc:docMk/>
            <pc:sldMk cId="1587976107" sldId="269"/>
            <ac:spMk id="10" creationId="{AC88CE14-C48C-42DB-B49F-7817B07C4D27}"/>
          </ac:spMkLst>
        </pc:spChg>
        <pc:spChg chg="add mod">
          <ac:chgData name="Nguyễn Hoà" userId="8d9a88b202d52e29" providerId="LiveId" clId="{1421370B-4C8C-4B8A-9384-E12F9FA4C186}" dt="2021-10-10T07:05:58.061" v="159" actId="1076"/>
          <ac:spMkLst>
            <pc:docMk/>
            <pc:sldMk cId="1587976107" sldId="269"/>
            <ac:spMk id="11" creationId="{5D4CC933-902C-415B-AAC6-40388BF780B8}"/>
          </ac:spMkLst>
        </pc:spChg>
        <pc:picChg chg="del">
          <ac:chgData name="Nguyễn Hoà" userId="8d9a88b202d52e29" providerId="LiveId" clId="{1421370B-4C8C-4B8A-9384-E12F9FA4C186}" dt="2021-10-10T07:03:16.836" v="132" actId="478"/>
          <ac:picMkLst>
            <pc:docMk/>
            <pc:sldMk cId="1587976107" sldId="269"/>
            <ac:picMk id="3" creationId="{9E1AA128-2877-447E-BD60-037AACF37FB0}"/>
          </ac:picMkLst>
        </pc:picChg>
        <pc:picChg chg="add mod">
          <ac:chgData name="Nguyễn Hoà" userId="8d9a88b202d52e29" providerId="LiveId" clId="{1421370B-4C8C-4B8A-9384-E12F9FA4C186}" dt="2021-10-10T07:03:29.066" v="135" actId="1076"/>
          <ac:picMkLst>
            <pc:docMk/>
            <pc:sldMk cId="1587976107" sldId="269"/>
            <ac:picMk id="4" creationId="{00ACE4F1-BE09-4234-92D0-B901EF5CC354}"/>
          </ac:picMkLst>
        </pc:picChg>
        <pc:cxnChg chg="add mod">
          <ac:chgData name="Nguyễn Hoà" userId="8d9a88b202d52e29" providerId="LiveId" clId="{1421370B-4C8C-4B8A-9384-E12F9FA4C186}" dt="2021-10-10T07:05:52.045" v="158" actId="1582"/>
          <ac:cxnSpMkLst>
            <pc:docMk/>
            <pc:sldMk cId="1587976107" sldId="269"/>
            <ac:cxnSpMk id="13" creationId="{98EE4BCF-6618-448D-ACAD-F0E35155DCF8}"/>
          </ac:cxnSpMkLst>
        </pc:cxnChg>
        <pc:cxnChg chg="add mod">
          <ac:chgData name="Nguyễn Hoà" userId="8d9a88b202d52e29" providerId="LiveId" clId="{1421370B-4C8C-4B8A-9384-E12F9FA4C186}" dt="2021-10-10T07:06:06.846" v="161" actId="1076"/>
          <ac:cxnSpMkLst>
            <pc:docMk/>
            <pc:sldMk cId="1587976107" sldId="269"/>
            <ac:cxnSpMk id="14" creationId="{C08F1A9B-944C-4D34-AAD4-07302F86718A}"/>
          </ac:cxnSpMkLst>
        </pc:cxnChg>
      </pc:sldChg>
      <pc:sldChg chg="modSp mod modTransition">
        <pc:chgData name="Nguyễn Hoà" userId="8d9a88b202d52e29" providerId="LiveId" clId="{1421370B-4C8C-4B8A-9384-E12F9FA4C186}" dt="2021-10-13T09:52:14.845" v="228"/>
        <pc:sldMkLst>
          <pc:docMk/>
          <pc:sldMk cId="3862554870" sldId="270"/>
        </pc:sldMkLst>
        <pc:spChg chg="mod">
          <ac:chgData name="Nguyễn Hoà" userId="8d9a88b202d52e29" providerId="LiveId" clId="{1421370B-4C8C-4B8A-9384-E12F9FA4C186}" dt="2021-10-10T07:07:23.373" v="167"/>
          <ac:spMkLst>
            <pc:docMk/>
            <pc:sldMk cId="3862554870" sldId="270"/>
            <ac:spMk id="8" creationId="{E70E59CE-86F4-42A9-8C83-A0994E5B8247}"/>
          </ac:spMkLst>
        </pc:spChg>
        <pc:spChg chg="mod">
          <ac:chgData name="Nguyễn Hoà" userId="8d9a88b202d52e29" providerId="LiveId" clId="{1421370B-4C8C-4B8A-9384-E12F9FA4C186}" dt="2021-10-10T07:20:44.611" v="177" actId="20577"/>
          <ac:spMkLst>
            <pc:docMk/>
            <pc:sldMk cId="3862554870" sldId="270"/>
            <ac:spMk id="361" creationId="{00000000-0000-0000-0000-000000000000}"/>
          </ac:spMkLst>
        </pc:spChg>
      </pc:sldChg>
      <pc:sldChg chg="addSp delSp modSp add mod modTransition">
        <pc:chgData name="Nguyễn Hoà" userId="8d9a88b202d52e29" providerId="LiveId" clId="{1421370B-4C8C-4B8A-9384-E12F9FA4C186}" dt="2021-10-10T08:09:17.637" v="199" actId="1076"/>
        <pc:sldMkLst>
          <pc:docMk/>
          <pc:sldMk cId="3588590025" sldId="271"/>
        </pc:sldMkLst>
        <pc:spChg chg="add del mod">
          <ac:chgData name="Nguyễn Hoà" userId="8d9a88b202d52e29" providerId="LiveId" clId="{1421370B-4C8C-4B8A-9384-E12F9FA4C186}" dt="2021-10-10T08:00:48.409" v="186" actId="478"/>
          <ac:spMkLst>
            <pc:docMk/>
            <pc:sldMk cId="3588590025" sldId="271"/>
            <ac:spMk id="3" creationId="{AA8FB3AD-22BA-48F6-B72D-A0C6CC7462AA}"/>
          </ac:spMkLst>
        </pc:spChg>
        <pc:spChg chg="add mod">
          <ac:chgData name="Nguyễn Hoà" userId="8d9a88b202d52e29" providerId="LiveId" clId="{1421370B-4C8C-4B8A-9384-E12F9FA4C186}" dt="2021-10-10T08:09:17.637" v="199" actId="1076"/>
          <ac:spMkLst>
            <pc:docMk/>
            <pc:sldMk cId="3588590025" sldId="271"/>
            <ac:spMk id="11" creationId="{36178999-50FD-4AAF-9F4F-E5F84F00E32A}"/>
          </ac:spMkLst>
        </pc:spChg>
        <pc:spChg chg="del">
          <ac:chgData name="Nguyễn Hoà" userId="8d9a88b202d52e29" providerId="LiveId" clId="{1421370B-4C8C-4B8A-9384-E12F9FA4C186}" dt="2021-10-10T07:57:56.234" v="179" actId="478"/>
          <ac:spMkLst>
            <pc:docMk/>
            <pc:sldMk cId="3588590025" sldId="271"/>
            <ac:spMk id="361" creationId="{00000000-0000-0000-0000-000000000000}"/>
          </ac:spMkLst>
        </pc:spChg>
        <pc:picChg chg="add del mod">
          <ac:chgData name="Nguyễn Hoà" userId="8d9a88b202d52e29" providerId="LiveId" clId="{1421370B-4C8C-4B8A-9384-E12F9FA4C186}" dt="2021-10-10T08:08:38.864" v="193" actId="478"/>
          <ac:picMkLst>
            <pc:docMk/>
            <pc:sldMk cId="3588590025" sldId="271"/>
            <ac:picMk id="5" creationId="{E58A49FF-EF0C-4218-A584-D95A56599292}"/>
          </ac:picMkLst>
        </pc:picChg>
        <pc:picChg chg="add del mod">
          <ac:chgData name="Nguyễn Hoà" userId="8d9a88b202d52e29" providerId="LiveId" clId="{1421370B-4C8C-4B8A-9384-E12F9FA4C186}" dt="2021-10-10T08:08:36.892" v="192" actId="478"/>
          <ac:picMkLst>
            <pc:docMk/>
            <pc:sldMk cId="3588590025" sldId="271"/>
            <ac:picMk id="7" creationId="{72D09A4E-0C19-4A79-B952-61A0870882FA}"/>
          </ac:picMkLst>
        </pc:picChg>
      </pc:sldChg>
      <pc:sldChg chg="addSp delSp modSp add mod ord">
        <pc:chgData name="Nguyễn Hoà" userId="8d9a88b202d52e29" providerId="LiveId" clId="{1421370B-4C8C-4B8A-9384-E12F9FA4C186}" dt="2021-10-28T02:23:56.724" v="2633"/>
        <pc:sldMkLst>
          <pc:docMk/>
          <pc:sldMk cId="1224803140" sldId="272"/>
        </pc:sldMkLst>
        <pc:spChg chg="del">
          <ac:chgData name="Nguyễn Hoà" userId="8d9a88b202d52e29" providerId="LiveId" clId="{1421370B-4C8C-4B8A-9384-E12F9FA4C186}" dt="2021-10-10T08:09:57.113" v="202" actId="478"/>
          <ac:spMkLst>
            <pc:docMk/>
            <pc:sldMk cId="1224803140" sldId="272"/>
            <ac:spMk id="11" creationId="{36178999-50FD-4AAF-9F4F-E5F84F00E32A}"/>
          </ac:spMkLst>
        </pc:spChg>
        <pc:picChg chg="add mod">
          <ac:chgData name="Nguyễn Hoà" userId="8d9a88b202d52e29" providerId="LiveId" clId="{1421370B-4C8C-4B8A-9384-E12F9FA4C186}" dt="2021-10-10T08:10:14.732" v="205" actId="1076"/>
          <ac:picMkLst>
            <pc:docMk/>
            <pc:sldMk cId="1224803140" sldId="272"/>
            <ac:picMk id="3" creationId="{E7D633BD-D4AA-4D73-A995-08EC5D073282}"/>
          </ac:picMkLst>
        </pc:picChg>
      </pc:sldChg>
      <pc:sldChg chg="addSp delSp modSp new mod modTransition">
        <pc:chgData name="Nguyễn Hoà" userId="8d9a88b202d52e29" providerId="LiveId" clId="{1421370B-4C8C-4B8A-9384-E12F9FA4C186}" dt="2021-10-26T03:29:08.078" v="403" actId="1076"/>
        <pc:sldMkLst>
          <pc:docMk/>
          <pc:sldMk cId="2404482677" sldId="273"/>
        </pc:sldMkLst>
        <pc:spChg chg="del">
          <ac:chgData name="Nguyễn Hoà" userId="8d9a88b202d52e29" providerId="LiveId" clId="{1421370B-4C8C-4B8A-9384-E12F9FA4C186}" dt="2021-10-21T01:28:39.060" v="242" actId="478"/>
          <ac:spMkLst>
            <pc:docMk/>
            <pc:sldMk cId="2404482677" sldId="273"/>
            <ac:spMk id="2" creationId="{50716F8E-4362-4D6D-BCC3-340AA0761211}"/>
          </ac:spMkLst>
        </pc:spChg>
        <pc:spChg chg="del">
          <ac:chgData name="Nguyễn Hoà" userId="8d9a88b202d52e29" providerId="LiveId" clId="{1421370B-4C8C-4B8A-9384-E12F9FA4C186}" dt="2021-10-21T01:28:40.599" v="243" actId="478"/>
          <ac:spMkLst>
            <pc:docMk/>
            <pc:sldMk cId="2404482677" sldId="273"/>
            <ac:spMk id="3" creationId="{1E601CB6-4D28-4902-A7FB-9C69FE995681}"/>
          </ac:spMkLst>
        </pc:spChg>
        <pc:spChg chg="add mod">
          <ac:chgData name="Nguyễn Hoà" userId="8d9a88b202d52e29" providerId="LiveId" clId="{1421370B-4C8C-4B8A-9384-E12F9FA4C186}" dt="2021-10-26T03:29:04.456" v="402" actId="1076"/>
          <ac:spMkLst>
            <pc:docMk/>
            <pc:sldMk cId="2404482677" sldId="273"/>
            <ac:spMk id="3" creationId="{1EDF5E8D-3A4A-4B45-ABA0-C43D64F1B6ED}"/>
          </ac:spMkLst>
        </pc:spChg>
        <pc:picChg chg="add mod">
          <ac:chgData name="Nguyễn Hoà" userId="8d9a88b202d52e29" providerId="LiveId" clId="{1421370B-4C8C-4B8A-9384-E12F9FA4C186}" dt="2021-10-26T03:29:08.078" v="403" actId="1076"/>
          <ac:picMkLst>
            <pc:docMk/>
            <pc:sldMk cId="2404482677" sldId="273"/>
            <ac:picMk id="5" creationId="{EE2DE3F5-D9D2-46B2-B23E-F97DB71ADBE8}"/>
          </ac:picMkLst>
        </pc:picChg>
      </pc:sldChg>
      <pc:sldChg chg="new del">
        <pc:chgData name="Nguyễn Hoà" userId="8d9a88b202d52e29" providerId="LiveId" clId="{1421370B-4C8C-4B8A-9384-E12F9FA4C186}" dt="2021-10-10T08:10:28.812" v="206" actId="2696"/>
        <pc:sldMkLst>
          <pc:docMk/>
          <pc:sldMk cId="3463192939" sldId="273"/>
        </pc:sldMkLst>
      </pc:sldChg>
      <pc:sldChg chg="delSp modSp new del mod">
        <pc:chgData name="Nguyễn Hoà" userId="8d9a88b202d52e29" providerId="LiveId" clId="{1421370B-4C8C-4B8A-9384-E12F9FA4C186}" dt="2021-10-21T01:27:40.671" v="239" actId="47"/>
        <pc:sldMkLst>
          <pc:docMk/>
          <pc:sldMk cId="4069685537" sldId="273"/>
        </pc:sldMkLst>
        <pc:spChg chg="del">
          <ac:chgData name="Nguyễn Hoà" userId="8d9a88b202d52e29" providerId="LiveId" clId="{1421370B-4C8C-4B8A-9384-E12F9FA4C186}" dt="2021-10-21T01:27:07.045" v="231" actId="478"/>
          <ac:spMkLst>
            <pc:docMk/>
            <pc:sldMk cId="4069685537" sldId="273"/>
            <ac:spMk id="2" creationId="{DF6507F5-73B9-4A8E-B5BA-79BC4A73CA7C}"/>
          </ac:spMkLst>
        </pc:spChg>
        <pc:spChg chg="mod">
          <ac:chgData name="Nguyễn Hoà" userId="8d9a88b202d52e29" providerId="LiveId" clId="{1421370B-4C8C-4B8A-9384-E12F9FA4C186}" dt="2021-10-21T01:27:32.256" v="238" actId="113"/>
          <ac:spMkLst>
            <pc:docMk/>
            <pc:sldMk cId="4069685537" sldId="273"/>
            <ac:spMk id="3" creationId="{0911828A-E24B-4D20-824A-4640D2D2B4D8}"/>
          </ac:spMkLst>
        </pc:spChg>
      </pc:sldChg>
      <pc:sldChg chg="addSp delSp modSp new mod modTransition">
        <pc:chgData name="Nguyễn Hoà" userId="8d9a88b202d52e29" providerId="LiveId" clId="{1421370B-4C8C-4B8A-9384-E12F9FA4C186}" dt="2021-10-21T01:32:10.715" v="257"/>
        <pc:sldMkLst>
          <pc:docMk/>
          <pc:sldMk cId="2985532270" sldId="274"/>
        </pc:sldMkLst>
        <pc:spChg chg="del">
          <ac:chgData name="Nguyễn Hoà" userId="8d9a88b202d52e29" providerId="LiveId" clId="{1421370B-4C8C-4B8A-9384-E12F9FA4C186}" dt="2021-10-21T01:31:54.475" v="252" actId="478"/>
          <ac:spMkLst>
            <pc:docMk/>
            <pc:sldMk cId="2985532270" sldId="274"/>
            <ac:spMk id="2" creationId="{FCEE0544-B108-4C4C-B914-3CDEA5DC279F}"/>
          </ac:spMkLst>
        </pc:spChg>
        <pc:spChg chg="del">
          <ac:chgData name="Nguyễn Hoà" userId="8d9a88b202d52e29" providerId="LiveId" clId="{1421370B-4C8C-4B8A-9384-E12F9FA4C186}" dt="2021-10-21T01:31:56.923" v="253" actId="478"/>
          <ac:spMkLst>
            <pc:docMk/>
            <pc:sldMk cId="2985532270" sldId="274"/>
            <ac:spMk id="3" creationId="{C06D763A-B26D-4850-9343-0BBD3A8954D1}"/>
          </ac:spMkLst>
        </pc:spChg>
        <pc:picChg chg="add mod">
          <ac:chgData name="Nguyễn Hoà" userId="8d9a88b202d52e29" providerId="LiveId" clId="{1421370B-4C8C-4B8A-9384-E12F9FA4C186}" dt="2021-10-21T01:32:08.113" v="256" actId="1076"/>
          <ac:picMkLst>
            <pc:docMk/>
            <pc:sldMk cId="2985532270" sldId="274"/>
            <ac:picMk id="1026" creationId="{A6C94CA4-979D-41E4-944B-D34013202187}"/>
          </ac:picMkLst>
        </pc:picChg>
      </pc:sldChg>
      <pc:sldChg chg="addSp delSp modSp new mod modTransition">
        <pc:chgData name="Nguyễn Hoà" userId="8d9a88b202d52e29" providerId="LiveId" clId="{1421370B-4C8C-4B8A-9384-E12F9FA4C186}" dt="2021-10-21T01:34:48.077" v="328" actId="1076"/>
        <pc:sldMkLst>
          <pc:docMk/>
          <pc:sldMk cId="809433256" sldId="275"/>
        </pc:sldMkLst>
        <pc:spChg chg="del">
          <ac:chgData name="Nguyễn Hoà" userId="8d9a88b202d52e29" providerId="LiveId" clId="{1421370B-4C8C-4B8A-9384-E12F9FA4C186}" dt="2021-10-21T01:33:48.378" v="261" actId="478"/>
          <ac:spMkLst>
            <pc:docMk/>
            <pc:sldMk cId="809433256" sldId="275"/>
            <ac:spMk id="2" creationId="{B4721B74-C2E7-4408-9F04-8A7BB24B7908}"/>
          </ac:spMkLst>
        </pc:spChg>
        <pc:spChg chg="del">
          <ac:chgData name="Nguyễn Hoà" userId="8d9a88b202d52e29" providerId="LiveId" clId="{1421370B-4C8C-4B8A-9384-E12F9FA4C186}" dt="2021-10-21T01:33:46.568" v="260" actId="478"/>
          <ac:spMkLst>
            <pc:docMk/>
            <pc:sldMk cId="809433256" sldId="275"/>
            <ac:spMk id="3" creationId="{878CF290-8446-42C3-9592-83C286552AEE}"/>
          </ac:spMkLst>
        </pc:spChg>
        <pc:spChg chg="add mod">
          <ac:chgData name="Nguyễn Hoà" userId="8d9a88b202d52e29" providerId="LiveId" clId="{1421370B-4C8C-4B8A-9384-E12F9FA4C186}" dt="2021-10-21T01:34:43.961" v="327" actId="255"/>
          <ac:spMkLst>
            <pc:docMk/>
            <pc:sldMk cId="809433256" sldId="275"/>
            <ac:spMk id="4" creationId="{E2BB6848-1401-4857-9E7C-D80E25EB5DEF}"/>
          </ac:spMkLst>
        </pc:spChg>
        <pc:picChg chg="add del">
          <ac:chgData name="Nguyễn Hoà" userId="8d9a88b202d52e29" providerId="LiveId" clId="{1421370B-4C8C-4B8A-9384-E12F9FA4C186}" dt="2021-10-21T01:33:46.568" v="260" actId="478"/>
          <ac:picMkLst>
            <pc:docMk/>
            <pc:sldMk cId="809433256" sldId="275"/>
            <ac:picMk id="2050" creationId="{8FD175AA-7B6D-4C94-9E61-E287F7769B8B}"/>
          </ac:picMkLst>
        </pc:picChg>
        <pc:picChg chg="add mod">
          <ac:chgData name="Nguyễn Hoà" userId="8d9a88b202d52e29" providerId="LiveId" clId="{1421370B-4C8C-4B8A-9384-E12F9FA4C186}" dt="2021-10-21T01:34:48.077" v="328" actId="1076"/>
          <ac:picMkLst>
            <pc:docMk/>
            <pc:sldMk cId="809433256" sldId="275"/>
            <ac:picMk id="2052" creationId="{3CE4B69E-FACA-4246-9C0C-648C278FFD75}"/>
          </ac:picMkLst>
        </pc:picChg>
      </pc:sldChg>
      <pc:sldChg chg="addSp delSp modSp add mod">
        <pc:chgData name="Nguyễn Hoà" userId="8d9a88b202d52e29" providerId="LiveId" clId="{1421370B-4C8C-4B8A-9384-E12F9FA4C186}" dt="2021-10-21T02:05:49.543" v="356" actId="1076"/>
        <pc:sldMkLst>
          <pc:docMk/>
          <pc:sldMk cId="1632451394" sldId="276"/>
        </pc:sldMkLst>
        <pc:spChg chg="mod">
          <ac:chgData name="Nguyễn Hoà" userId="8d9a88b202d52e29" providerId="LiveId" clId="{1421370B-4C8C-4B8A-9384-E12F9FA4C186}" dt="2021-10-21T02:05:05.748" v="351" actId="20577"/>
          <ac:spMkLst>
            <pc:docMk/>
            <pc:sldMk cId="1632451394" sldId="276"/>
            <ac:spMk id="361" creationId="{00000000-0000-0000-0000-000000000000}"/>
          </ac:spMkLst>
        </pc:spChg>
        <pc:picChg chg="del">
          <ac:chgData name="Nguyễn Hoà" userId="8d9a88b202d52e29" providerId="LiveId" clId="{1421370B-4C8C-4B8A-9384-E12F9FA4C186}" dt="2021-10-21T02:04:47.385" v="345" actId="478"/>
          <ac:picMkLst>
            <pc:docMk/>
            <pc:sldMk cId="1632451394" sldId="276"/>
            <ac:picMk id="3" creationId="{67277ECA-19F9-463E-9DBF-F55208604A3A}"/>
          </ac:picMkLst>
        </pc:picChg>
        <pc:picChg chg="del">
          <ac:chgData name="Nguyễn Hoà" userId="8d9a88b202d52e29" providerId="LiveId" clId="{1421370B-4C8C-4B8A-9384-E12F9FA4C186}" dt="2021-10-21T02:04:48.248" v="346" actId="478"/>
          <ac:picMkLst>
            <pc:docMk/>
            <pc:sldMk cId="1632451394" sldId="276"/>
            <ac:picMk id="1026" creationId="{5F5F65FE-AD39-4B73-8142-6A5DA2DC2FB4}"/>
          </ac:picMkLst>
        </pc:picChg>
        <pc:picChg chg="add mod">
          <ac:chgData name="Nguyễn Hoà" userId="8d9a88b202d52e29" providerId="LiveId" clId="{1421370B-4C8C-4B8A-9384-E12F9FA4C186}" dt="2021-10-21T02:05:47.950" v="355" actId="1076"/>
          <ac:picMkLst>
            <pc:docMk/>
            <pc:sldMk cId="1632451394" sldId="276"/>
            <ac:picMk id="2050" creationId="{CF95F2ED-4378-4DDB-9F03-729934C533DC}"/>
          </ac:picMkLst>
        </pc:picChg>
        <pc:picChg chg="add mod">
          <ac:chgData name="Nguyễn Hoà" userId="8d9a88b202d52e29" providerId="LiveId" clId="{1421370B-4C8C-4B8A-9384-E12F9FA4C186}" dt="2021-10-21T02:05:49.543" v="356" actId="1076"/>
          <ac:picMkLst>
            <pc:docMk/>
            <pc:sldMk cId="1632451394" sldId="276"/>
            <ac:picMk id="2052" creationId="{DD528767-F739-4232-B484-F1AFE75CFD82}"/>
          </ac:picMkLst>
        </pc:picChg>
      </pc:sldChg>
      <pc:sldChg chg="addSp delSp modSp add mod">
        <pc:chgData name="Nguyễn Hoà" userId="8d9a88b202d52e29" providerId="LiveId" clId="{1421370B-4C8C-4B8A-9384-E12F9FA4C186}" dt="2021-10-26T04:06:34.329" v="1362" actId="1076"/>
        <pc:sldMkLst>
          <pc:docMk/>
          <pc:sldMk cId="66124646" sldId="277"/>
        </pc:sldMkLst>
        <pc:graphicFrameChg chg="add del mod modGraphic">
          <ac:chgData name="Nguyễn Hoà" userId="8d9a88b202d52e29" providerId="LiveId" clId="{1421370B-4C8C-4B8A-9384-E12F9FA4C186}" dt="2021-10-26T04:06:34.329" v="1362" actId="1076"/>
          <ac:graphicFrameMkLst>
            <pc:docMk/>
            <pc:sldMk cId="66124646" sldId="277"/>
            <ac:graphicFrameMk id="6" creationId="{A64DE4C5-DCFE-4714-815C-14583E7A21E0}"/>
          </ac:graphicFrameMkLst>
        </pc:graphicFrameChg>
        <pc:picChg chg="add del mod">
          <ac:chgData name="Nguyễn Hoà" userId="8d9a88b202d52e29" providerId="LiveId" clId="{1421370B-4C8C-4B8A-9384-E12F9FA4C186}" dt="2021-10-26T03:38:26.606" v="408" actId="478"/>
          <ac:picMkLst>
            <pc:docMk/>
            <pc:sldMk cId="66124646" sldId="277"/>
            <ac:picMk id="4" creationId="{7595A38C-4EB0-4068-A903-D9BE09D082E1}"/>
          </ac:picMkLst>
        </pc:picChg>
        <pc:picChg chg="del">
          <ac:chgData name="Nguyễn Hoà" userId="8d9a88b202d52e29" providerId="LiveId" clId="{1421370B-4C8C-4B8A-9384-E12F9FA4C186}" dt="2021-10-26T03:37:23.115" v="405" actId="478"/>
          <ac:picMkLst>
            <pc:docMk/>
            <pc:sldMk cId="66124646" sldId="277"/>
            <ac:picMk id="5" creationId="{EE2DE3F5-D9D2-46B2-B23E-F97DB71ADBE8}"/>
          </ac:picMkLst>
        </pc:picChg>
      </pc:sldChg>
      <pc:sldChg chg="addSp delSp modSp add mod">
        <pc:chgData name="Nguyễn Hoà" userId="8d9a88b202d52e29" providerId="LiveId" clId="{1421370B-4C8C-4B8A-9384-E12F9FA4C186}" dt="2021-10-26T03:54:26.631" v="938" actId="1076"/>
        <pc:sldMkLst>
          <pc:docMk/>
          <pc:sldMk cId="2075324667" sldId="278"/>
        </pc:sldMkLst>
        <pc:spChg chg="add mod">
          <ac:chgData name="Nguyễn Hoà" userId="8d9a88b202d52e29" providerId="LiveId" clId="{1421370B-4C8C-4B8A-9384-E12F9FA4C186}" dt="2021-10-26T03:54:23.630" v="937" actId="1076"/>
          <ac:spMkLst>
            <pc:docMk/>
            <pc:sldMk cId="2075324667" sldId="278"/>
            <ac:spMk id="2" creationId="{4B559D70-A05A-4C95-9D5A-7B8ABCDCF270}"/>
          </ac:spMkLst>
        </pc:spChg>
        <pc:spChg chg="mod">
          <ac:chgData name="Nguyễn Hoà" userId="8d9a88b202d52e29" providerId="LiveId" clId="{1421370B-4C8C-4B8A-9384-E12F9FA4C186}" dt="2021-10-26T03:50:32.628" v="768" actId="20577"/>
          <ac:spMkLst>
            <pc:docMk/>
            <pc:sldMk cId="2075324667" sldId="278"/>
            <ac:spMk id="3" creationId="{1EDF5E8D-3A4A-4B45-ABA0-C43D64F1B6ED}"/>
          </ac:spMkLst>
        </pc:spChg>
        <pc:spChg chg="add mod">
          <ac:chgData name="Nguyễn Hoà" userId="8d9a88b202d52e29" providerId="LiveId" clId="{1421370B-4C8C-4B8A-9384-E12F9FA4C186}" dt="2021-10-26T03:54:26.631" v="938" actId="1076"/>
          <ac:spMkLst>
            <pc:docMk/>
            <pc:sldMk cId="2075324667" sldId="278"/>
            <ac:spMk id="7" creationId="{CE5EB486-B070-4EE4-AF21-21F7001A6F0D}"/>
          </ac:spMkLst>
        </pc:spChg>
        <pc:graphicFrameChg chg="del">
          <ac:chgData name="Nguyễn Hoà" userId="8d9a88b202d52e29" providerId="LiveId" clId="{1421370B-4C8C-4B8A-9384-E12F9FA4C186}" dt="2021-10-26T03:50:37.154" v="769" actId="478"/>
          <ac:graphicFrameMkLst>
            <pc:docMk/>
            <pc:sldMk cId="2075324667" sldId="278"/>
            <ac:graphicFrameMk id="6" creationId="{A64DE4C5-DCFE-4714-815C-14583E7A21E0}"/>
          </ac:graphicFrameMkLst>
        </pc:graphicFrameChg>
      </pc:sldChg>
      <pc:sldChg chg="addSp delSp modSp add mod">
        <pc:chgData name="Nguyễn Hoà" userId="8d9a88b202d52e29" providerId="LiveId" clId="{1421370B-4C8C-4B8A-9384-E12F9FA4C186}" dt="2021-10-26T03:55:19.280" v="940" actId="1076"/>
        <pc:sldMkLst>
          <pc:docMk/>
          <pc:sldMk cId="4250408825" sldId="279"/>
        </pc:sldMkLst>
        <pc:spChg chg="del">
          <ac:chgData name="Nguyễn Hoà" userId="8d9a88b202d52e29" providerId="LiveId" clId="{1421370B-4C8C-4B8A-9384-E12F9FA4C186}" dt="2021-10-26T03:53:56.132" v="932" actId="478"/>
          <ac:spMkLst>
            <pc:docMk/>
            <pc:sldMk cId="4250408825" sldId="279"/>
            <ac:spMk id="7" creationId="{CE5EB486-B070-4EE4-AF21-21F7001A6F0D}"/>
          </ac:spMkLst>
        </pc:spChg>
        <pc:graphicFrameChg chg="add del mod modGraphic">
          <ac:chgData name="Nguyễn Hoà" userId="8d9a88b202d52e29" providerId="LiveId" clId="{1421370B-4C8C-4B8A-9384-E12F9FA4C186}" dt="2021-10-26T03:54:06.003" v="935" actId="478"/>
          <ac:graphicFrameMkLst>
            <pc:docMk/>
            <pc:sldMk cId="4250408825" sldId="279"/>
            <ac:graphicFrameMk id="4" creationId="{ECC64BC5-1258-427A-94A3-3139B0083443}"/>
          </ac:graphicFrameMkLst>
        </pc:graphicFrameChg>
        <pc:picChg chg="add mod">
          <ac:chgData name="Nguyễn Hoà" userId="8d9a88b202d52e29" providerId="LiveId" clId="{1421370B-4C8C-4B8A-9384-E12F9FA4C186}" dt="2021-10-26T03:55:19.280" v="940" actId="1076"/>
          <ac:picMkLst>
            <pc:docMk/>
            <pc:sldMk cId="4250408825" sldId="279"/>
            <ac:picMk id="6" creationId="{4249AF6E-65EC-4EFF-94EF-0DCFBD69D06D}"/>
          </ac:picMkLst>
        </pc:picChg>
      </pc:sldChg>
      <pc:sldChg chg="addSp delSp modSp add mod">
        <pc:chgData name="Nguyễn Hoà" userId="8d9a88b202d52e29" providerId="LiveId" clId="{1421370B-4C8C-4B8A-9384-E12F9FA4C186}" dt="2021-10-26T04:18:45.371" v="1665" actId="13822"/>
        <pc:sldMkLst>
          <pc:docMk/>
          <pc:sldMk cId="3259738630" sldId="280"/>
        </pc:sldMkLst>
        <pc:spChg chg="add del mod">
          <ac:chgData name="Nguyễn Hoà" userId="8d9a88b202d52e29" providerId="LiveId" clId="{1421370B-4C8C-4B8A-9384-E12F9FA4C186}" dt="2021-10-26T03:55:47.831" v="948"/>
          <ac:spMkLst>
            <pc:docMk/>
            <pc:sldMk cId="3259738630" sldId="280"/>
            <ac:spMk id="4" creationId="{C523D803-C8BB-4D14-8F10-232A4D0C0C90}"/>
          </ac:spMkLst>
        </pc:spChg>
        <pc:spChg chg="add mod">
          <ac:chgData name="Nguyễn Hoà" userId="8d9a88b202d52e29" providerId="LiveId" clId="{1421370B-4C8C-4B8A-9384-E12F9FA4C186}" dt="2021-10-26T04:18:45.371" v="1665" actId="13822"/>
          <ac:spMkLst>
            <pc:docMk/>
            <pc:sldMk cId="3259738630" sldId="280"/>
            <ac:spMk id="7" creationId="{7D86753D-1DBF-485A-A551-8082FA74379B}"/>
          </ac:spMkLst>
        </pc:spChg>
        <pc:graphicFrameChg chg="add mod modGraphic">
          <ac:chgData name="Nguyễn Hoà" userId="8d9a88b202d52e29" providerId="LiveId" clId="{1421370B-4C8C-4B8A-9384-E12F9FA4C186}" dt="2021-10-26T04:00:48.790" v="1287" actId="20577"/>
          <ac:graphicFrameMkLst>
            <pc:docMk/>
            <pc:sldMk cId="3259738630" sldId="280"/>
            <ac:graphicFrameMk id="8" creationId="{5D151DA9-15D8-4A06-ACD2-7DDDD30B7B77}"/>
          </ac:graphicFrameMkLst>
        </pc:graphicFrameChg>
        <pc:picChg chg="del">
          <ac:chgData name="Nguyễn Hoà" userId="8d9a88b202d52e29" providerId="LiveId" clId="{1421370B-4C8C-4B8A-9384-E12F9FA4C186}" dt="2021-10-26T03:55:38.020" v="942" actId="478"/>
          <ac:picMkLst>
            <pc:docMk/>
            <pc:sldMk cId="3259738630" sldId="280"/>
            <ac:picMk id="6" creationId="{4249AF6E-65EC-4EFF-94EF-0DCFBD69D06D}"/>
          </ac:picMkLst>
        </pc:picChg>
      </pc:sldChg>
      <pc:sldChg chg="addSp delSp modSp add mod">
        <pc:chgData name="Nguyễn Hoà" userId="8d9a88b202d52e29" providerId="LiveId" clId="{1421370B-4C8C-4B8A-9384-E12F9FA4C186}" dt="2021-10-26T04:02:59.416" v="1349" actId="1076"/>
        <pc:sldMkLst>
          <pc:docMk/>
          <pc:sldMk cId="109470606" sldId="281"/>
        </pc:sldMkLst>
        <pc:spChg chg="add del">
          <ac:chgData name="Nguyễn Hoà" userId="8d9a88b202d52e29" providerId="LiveId" clId="{1421370B-4C8C-4B8A-9384-E12F9FA4C186}" dt="2021-10-26T04:01:38.400" v="1290"/>
          <ac:spMkLst>
            <pc:docMk/>
            <pc:sldMk cId="109470606" sldId="281"/>
            <ac:spMk id="4" creationId="{D4FEDFF0-1608-429B-A857-1C449FEB2D2A}"/>
          </ac:spMkLst>
        </pc:spChg>
        <pc:spChg chg="mod">
          <ac:chgData name="Nguyễn Hoà" userId="8d9a88b202d52e29" providerId="LiveId" clId="{1421370B-4C8C-4B8A-9384-E12F9FA4C186}" dt="2021-10-26T04:01:42.801" v="1292"/>
          <ac:spMkLst>
            <pc:docMk/>
            <pc:sldMk cId="109470606" sldId="281"/>
            <ac:spMk id="7" creationId="{7D86753D-1DBF-485A-A551-8082FA74379B}"/>
          </ac:spMkLst>
        </pc:spChg>
        <pc:graphicFrameChg chg="mod modGraphic">
          <ac:chgData name="Nguyễn Hoà" userId="8d9a88b202d52e29" providerId="LiveId" clId="{1421370B-4C8C-4B8A-9384-E12F9FA4C186}" dt="2021-10-26T04:02:59.416" v="1349" actId="1076"/>
          <ac:graphicFrameMkLst>
            <pc:docMk/>
            <pc:sldMk cId="109470606" sldId="281"/>
            <ac:graphicFrameMk id="8" creationId="{5D151DA9-15D8-4A06-ACD2-7DDDD30B7B77}"/>
          </ac:graphicFrameMkLst>
        </pc:graphicFrameChg>
      </pc:sldChg>
      <pc:sldChg chg="addSp delSp modSp add mod ord">
        <pc:chgData name="Nguyễn Hoà" userId="8d9a88b202d52e29" providerId="LiveId" clId="{1421370B-4C8C-4B8A-9384-E12F9FA4C186}" dt="2021-10-26T04:03:38.667" v="1357" actId="1076"/>
        <pc:sldMkLst>
          <pc:docMk/>
          <pc:sldMk cId="1136678712" sldId="282"/>
        </pc:sldMkLst>
        <pc:spChg chg="mod">
          <ac:chgData name="Nguyễn Hoà" userId="8d9a88b202d52e29" providerId="LiveId" clId="{1421370B-4C8C-4B8A-9384-E12F9FA4C186}" dt="2021-10-26T04:03:23.310" v="1354"/>
          <ac:spMkLst>
            <pc:docMk/>
            <pc:sldMk cId="1136678712" sldId="282"/>
            <ac:spMk id="7" creationId="{7D86753D-1DBF-485A-A551-8082FA74379B}"/>
          </ac:spMkLst>
        </pc:spChg>
        <pc:graphicFrameChg chg="add mod">
          <ac:chgData name="Nguyễn Hoà" userId="8d9a88b202d52e29" providerId="LiveId" clId="{1421370B-4C8C-4B8A-9384-E12F9FA4C186}" dt="2021-10-26T04:03:38.667" v="1357" actId="1076"/>
          <ac:graphicFrameMkLst>
            <pc:docMk/>
            <pc:sldMk cId="1136678712" sldId="282"/>
            <ac:graphicFrameMk id="6" creationId="{E832C3EB-1276-4B1C-8D23-34E07FBBE797}"/>
          </ac:graphicFrameMkLst>
        </pc:graphicFrameChg>
        <pc:graphicFrameChg chg="del">
          <ac:chgData name="Nguyễn Hoà" userId="8d9a88b202d52e29" providerId="LiveId" clId="{1421370B-4C8C-4B8A-9384-E12F9FA4C186}" dt="2021-10-26T04:03:35.873" v="1355" actId="478"/>
          <ac:graphicFrameMkLst>
            <pc:docMk/>
            <pc:sldMk cId="1136678712" sldId="282"/>
            <ac:graphicFrameMk id="8" creationId="{5D151DA9-15D8-4A06-ACD2-7DDDD30B7B77}"/>
          </ac:graphicFrameMkLst>
        </pc:graphicFrameChg>
      </pc:sldChg>
      <pc:sldChg chg="addSp delSp add mod">
        <pc:chgData name="Nguyễn Hoà" userId="8d9a88b202d52e29" providerId="LiveId" clId="{1421370B-4C8C-4B8A-9384-E12F9FA4C186}" dt="2021-10-26T04:05:26.886" v="1360" actId="22"/>
        <pc:sldMkLst>
          <pc:docMk/>
          <pc:sldMk cId="4106856156" sldId="283"/>
        </pc:sldMkLst>
        <pc:spChg chg="del">
          <ac:chgData name="Nguyễn Hoà" userId="8d9a88b202d52e29" providerId="LiveId" clId="{1421370B-4C8C-4B8A-9384-E12F9FA4C186}" dt="2021-10-26T04:05:26.270" v="1359" actId="478"/>
          <ac:spMkLst>
            <pc:docMk/>
            <pc:sldMk cId="4106856156" sldId="283"/>
            <ac:spMk id="11" creationId="{36178999-50FD-4AAF-9F4F-E5F84F00E32A}"/>
          </ac:spMkLst>
        </pc:spChg>
        <pc:picChg chg="add">
          <ac:chgData name="Nguyễn Hoà" userId="8d9a88b202d52e29" providerId="LiveId" clId="{1421370B-4C8C-4B8A-9384-E12F9FA4C186}" dt="2021-10-26T04:05:26.886" v="1360" actId="22"/>
          <ac:picMkLst>
            <pc:docMk/>
            <pc:sldMk cId="4106856156" sldId="283"/>
            <ac:picMk id="3" creationId="{3CED6DF6-6882-4ED3-9EBB-4B0E0F78BD29}"/>
          </ac:picMkLst>
        </pc:picChg>
      </pc:sldChg>
      <pc:sldChg chg="addSp delSp modSp add mod">
        <pc:chgData name="Nguyễn Hoà" userId="8d9a88b202d52e29" providerId="LiveId" clId="{1421370B-4C8C-4B8A-9384-E12F9FA4C186}" dt="2021-10-26T04:06:47.758" v="1365" actId="1076"/>
        <pc:sldMkLst>
          <pc:docMk/>
          <pc:sldMk cId="471852842" sldId="284"/>
        </pc:sldMkLst>
        <pc:graphicFrameChg chg="add mod">
          <ac:chgData name="Nguyễn Hoà" userId="8d9a88b202d52e29" providerId="LiveId" clId="{1421370B-4C8C-4B8A-9384-E12F9FA4C186}" dt="2021-10-26T04:06:47.758" v="1365" actId="1076"/>
          <ac:graphicFrameMkLst>
            <pc:docMk/>
            <pc:sldMk cId="471852842" sldId="284"/>
            <ac:graphicFrameMk id="4" creationId="{8E2B92C7-FE4A-446D-A0DB-9BA1B1B5266E}"/>
          </ac:graphicFrameMkLst>
        </pc:graphicFrameChg>
        <pc:picChg chg="del">
          <ac:chgData name="Nguyễn Hoà" userId="8d9a88b202d52e29" providerId="LiveId" clId="{1421370B-4C8C-4B8A-9384-E12F9FA4C186}" dt="2021-10-26T04:06:43.145" v="1363" actId="478"/>
          <ac:picMkLst>
            <pc:docMk/>
            <pc:sldMk cId="471852842" sldId="284"/>
            <ac:picMk id="3" creationId="{3CED6DF6-6882-4ED3-9EBB-4B0E0F78BD29}"/>
          </ac:picMkLst>
        </pc:picChg>
      </pc:sldChg>
      <pc:sldChg chg="addSp delSp modSp add mod">
        <pc:chgData name="Nguyễn Hoà" userId="8d9a88b202d52e29" providerId="LiveId" clId="{1421370B-4C8C-4B8A-9384-E12F9FA4C186}" dt="2021-10-26T04:18:12.145" v="1663" actId="14100"/>
        <pc:sldMkLst>
          <pc:docMk/>
          <pc:sldMk cId="2648630835" sldId="285"/>
        </pc:sldMkLst>
        <pc:spChg chg="add mod">
          <ac:chgData name="Nguyễn Hoà" userId="8d9a88b202d52e29" providerId="LiveId" clId="{1421370B-4C8C-4B8A-9384-E12F9FA4C186}" dt="2021-10-26T04:17:59.275" v="1662" actId="13822"/>
          <ac:spMkLst>
            <pc:docMk/>
            <pc:sldMk cId="2648630835" sldId="285"/>
            <ac:spMk id="2" creationId="{61071042-FC59-4915-9C57-0A419AAC6E4D}"/>
          </ac:spMkLst>
        </pc:spChg>
        <pc:spChg chg="add del">
          <ac:chgData name="Nguyễn Hoà" userId="8d9a88b202d52e29" providerId="LiveId" clId="{1421370B-4C8C-4B8A-9384-E12F9FA4C186}" dt="2021-10-26T04:09:01.158" v="1408"/>
          <ac:spMkLst>
            <pc:docMk/>
            <pc:sldMk cId="2648630835" sldId="285"/>
            <ac:spMk id="3" creationId="{AA1D8522-04A1-4D9E-9B87-2F0A5720582E}"/>
          </ac:spMkLst>
        </pc:spChg>
        <pc:spChg chg="add del">
          <ac:chgData name="Nguyễn Hoà" userId="8d9a88b202d52e29" providerId="LiveId" clId="{1421370B-4C8C-4B8A-9384-E12F9FA4C186}" dt="2021-10-26T04:10:08.843" v="1463"/>
          <ac:spMkLst>
            <pc:docMk/>
            <pc:sldMk cId="2648630835" sldId="285"/>
            <ac:spMk id="5" creationId="{33C5D05D-86FD-4D92-8DB0-ABF5541470BA}"/>
          </ac:spMkLst>
        </pc:spChg>
        <pc:spChg chg="add mod">
          <ac:chgData name="Nguyễn Hoà" userId="8d9a88b202d52e29" providerId="LiveId" clId="{1421370B-4C8C-4B8A-9384-E12F9FA4C186}" dt="2021-10-26T04:14:42.716" v="1568" actId="1076"/>
          <ac:spMkLst>
            <pc:docMk/>
            <pc:sldMk cId="2648630835" sldId="285"/>
            <ac:spMk id="6" creationId="{94F75F6F-B769-45ED-8BE0-88772303F21A}"/>
          </ac:spMkLst>
        </pc:spChg>
        <pc:spChg chg="mod">
          <ac:chgData name="Nguyễn Hoà" userId="8d9a88b202d52e29" providerId="LiveId" clId="{1421370B-4C8C-4B8A-9384-E12F9FA4C186}" dt="2021-10-26T04:08:30.076" v="1406" actId="20577"/>
          <ac:spMkLst>
            <pc:docMk/>
            <pc:sldMk cId="2648630835" sldId="285"/>
            <ac:spMk id="8" creationId="{E70E59CE-86F4-42A9-8C83-A0994E5B8247}"/>
          </ac:spMkLst>
        </pc:spChg>
        <pc:spChg chg="add del">
          <ac:chgData name="Nguyễn Hoà" userId="8d9a88b202d52e29" providerId="LiveId" clId="{1421370B-4C8C-4B8A-9384-E12F9FA4C186}" dt="2021-10-26T04:10:16.365" v="1467" actId="22"/>
          <ac:spMkLst>
            <pc:docMk/>
            <pc:sldMk cId="2648630835" sldId="285"/>
            <ac:spMk id="9" creationId="{22CEDE30-51FB-472A-B166-251ED9CCE59F}"/>
          </ac:spMkLst>
        </pc:spChg>
        <pc:spChg chg="add mod">
          <ac:chgData name="Nguyễn Hoà" userId="8d9a88b202d52e29" providerId="LiveId" clId="{1421370B-4C8C-4B8A-9384-E12F9FA4C186}" dt="2021-10-26T04:18:12.145" v="1663" actId="14100"/>
          <ac:spMkLst>
            <pc:docMk/>
            <pc:sldMk cId="2648630835" sldId="285"/>
            <ac:spMk id="11" creationId="{F2FC453C-7EEE-4F31-A061-59F74D531ACE}"/>
          </ac:spMkLst>
        </pc:spChg>
        <pc:spChg chg="add mod">
          <ac:chgData name="Nguyễn Hoà" userId="8d9a88b202d52e29" providerId="LiveId" clId="{1421370B-4C8C-4B8A-9384-E12F9FA4C186}" dt="2021-10-26T04:14:57.505" v="1571" actId="1076"/>
          <ac:spMkLst>
            <pc:docMk/>
            <pc:sldMk cId="2648630835" sldId="285"/>
            <ac:spMk id="13" creationId="{3125F0AD-AFD6-4D08-BA19-D6052F22D02F}"/>
          </ac:spMkLst>
        </pc:spChg>
        <pc:spChg chg="add del">
          <ac:chgData name="Nguyễn Hoà" userId="8d9a88b202d52e29" providerId="LiveId" clId="{1421370B-4C8C-4B8A-9384-E12F9FA4C186}" dt="2021-10-26T04:12:29.222" v="1563"/>
          <ac:spMkLst>
            <pc:docMk/>
            <pc:sldMk cId="2648630835" sldId="285"/>
            <ac:spMk id="14" creationId="{59E26386-7480-46EE-9939-09E859E8B311}"/>
          </ac:spMkLst>
        </pc:spChg>
        <pc:spChg chg="add del mod">
          <ac:chgData name="Nguyễn Hoà" userId="8d9a88b202d52e29" providerId="LiveId" clId="{1421370B-4C8C-4B8A-9384-E12F9FA4C186}" dt="2021-10-26T04:14:33.484" v="1567" actId="478"/>
          <ac:spMkLst>
            <pc:docMk/>
            <pc:sldMk cId="2648630835" sldId="285"/>
            <ac:spMk id="16" creationId="{BC885745-1FF5-44E2-8E38-23195F79AE95}"/>
          </ac:spMkLst>
        </pc:spChg>
        <pc:graphicFrameChg chg="del">
          <ac:chgData name="Nguyễn Hoà" userId="8d9a88b202d52e29" providerId="LiveId" clId="{1421370B-4C8C-4B8A-9384-E12F9FA4C186}" dt="2021-10-26T04:08:01.649" v="1367" actId="478"/>
          <ac:graphicFrameMkLst>
            <pc:docMk/>
            <pc:sldMk cId="2648630835" sldId="285"/>
            <ac:graphicFrameMk id="4" creationId="{8E2B92C7-FE4A-446D-A0DB-9BA1B1B5266E}"/>
          </ac:graphicFrameMkLst>
        </pc:graphicFrameChg>
      </pc:sldChg>
      <pc:sldChg chg="delSp modSp add mod">
        <pc:chgData name="Nguyễn Hoà" userId="8d9a88b202d52e29" providerId="LiveId" clId="{1421370B-4C8C-4B8A-9384-E12F9FA4C186}" dt="2021-10-26T04:17:48.533" v="1660" actId="13822"/>
        <pc:sldMkLst>
          <pc:docMk/>
          <pc:sldMk cId="4106214088" sldId="286"/>
        </pc:sldMkLst>
        <pc:spChg chg="mod">
          <ac:chgData name="Nguyễn Hoà" userId="8d9a88b202d52e29" providerId="LiveId" clId="{1421370B-4C8C-4B8A-9384-E12F9FA4C186}" dt="2021-10-26T04:17:48.533" v="1660" actId="13822"/>
          <ac:spMkLst>
            <pc:docMk/>
            <pc:sldMk cId="4106214088" sldId="286"/>
            <ac:spMk id="2" creationId="{61071042-FC59-4915-9C57-0A419AAC6E4D}"/>
          </ac:spMkLst>
        </pc:spChg>
        <pc:spChg chg="mod">
          <ac:chgData name="Nguyễn Hoà" userId="8d9a88b202d52e29" providerId="LiveId" clId="{1421370B-4C8C-4B8A-9384-E12F9FA4C186}" dt="2021-10-26T04:17:40.728" v="1659" actId="1076"/>
          <ac:spMkLst>
            <pc:docMk/>
            <pc:sldMk cId="4106214088" sldId="286"/>
            <ac:spMk id="6" creationId="{94F75F6F-B769-45ED-8BE0-88772303F21A}"/>
          </ac:spMkLst>
        </pc:spChg>
        <pc:spChg chg="mod">
          <ac:chgData name="Nguyễn Hoà" userId="8d9a88b202d52e29" providerId="LiveId" clId="{1421370B-4C8C-4B8A-9384-E12F9FA4C186}" dt="2021-10-26T04:15:18.843" v="1577" actId="20577"/>
          <ac:spMkLst>
            <pc:docMk/>
            <pc:sldMk cId="4106214088" sldId="286"/>
            <ac:spMk id="8" creationId="{E70E59CE-86F4-42A9-8C83-A0994E5B8247}"/>
          </ac:spMkLst>
        </pc:spChg>
        <pc:spChg chg="del">
          <ac:chgData name="Nguyễn Hoà" userId="8d9a88b202d52e29" providerId="LiveId" clId="{1421370B-4C8C-4B8A-9384-E12F9FA4C186}" dt="2021-10-26T04:17:24.623" v="1656" actId="478"/>
          <ac:spMkLst>
            <pc:docMk/>
            <pc:sldMk cId="4106214088" sldId="286"/>
            <ac:spMk id="11" creationId="{F2FC453C-7EEE-4F31-A061-59F74D531ACE}"/>
          </ac:spMkLst>
        </pc:spChg>
        <pc:spChg chg="del mod">
          <ac:chgData name="Nguyễn Hoà" userId="8d9a88b202d52e29" providerId="LiveId" clId="{1421370B-4C8C-4B8A-9384-E12F9FA4C186}" dt="2021-10-26T04:17:22.976" v="1655" actId="478"/>
          <ac:spMkLst>
            <pc:docMk/>
            <pc:sldMk cId="4106214088" sldId="286"/>
            <ac:spMk id="13" creationId="{3125F0AD-AFD6-4D08-BA19-D6052F22D02F}"/>
          </ac:spMkLst>
        </pc:spChg>
      </pc:sldChg>
      <pc:sldChg chg="addSp delSp modSp add mod delAnim modAnim">
        <pc:chgData name="Nguyễn Hoà" userId="8d9a88b202d52e29" providerId="LiveId" clId="{1421370B-4C8C-4B8A-9384-E12F9FA4C186}" dt="2021-10-27T23:49:43.750" v="1819" actId="20577"/>
        <pc:sldMkLst>
          <pc:docMk/>
          <pc:sldMk cId="2870645269" sldId="287"/>
        </pc:sldMkLst>
        <pc:spChg chg="mod">
          <ac:chgData name="Nguyễn Hoà" userId="8d9a88b202d52e29" providerId="LiveId" clId="{1421370B-4C8C-4B8A-9384-E12F9FA4C186}" dt="2021-10-26T10:29:49.382" v="1815" actId="1076"/>
          <ac:spMkLst>
            <pc:docMk/>
            <pc:sldMk cId="2870645269" sldId="287"/>
            <ac:spMk id="5" creationId="{D7C2E3C5-3617-4FBF-AE78-95BAC597E489}"/>
          </ac:spMkLst>
        </pc:spChg>
        <pc:spChg chg="mod">
          <ac:chgData name="Nguyễn Hoà" userId="8d9a88b202d52e29" providerId="LiveId" clId="{1421370B-4C8C-4B8A-9384-E12F9FA4C186}" dt="2021-10-27T23:49:37" v="1818" actId="20577"/>
          <ac:spMkLst>
            <pc:docMk/>
            <pc:sldMk cId="2870645269" sldId="287"/>
            <ac:spMk id="9" creationId="{8554A663-C79C-4263-AD15-3B981DD18EA4}"/>
          </ac:spMkLst>
        </pc:spChg>
        <pc:spChg chg="add del">
          <ac:chgData name="Nguyễn Hoà" userId="8d9a88b202d52e29" providerId="LiveId" clId="{1421370B-4C8C-4B8A-9384-E12F9FA4C186}" dt="2021-10-26T10:28:06.397" v="1800" actId="22"/>
          <ac:spMkLst>
            <pc:docMk/>
            <pc:sldMk cId="2870645269" sldId="287"/>
            <ac:spMk id="10" creationId="{2D795D4A-58EF-4904-916A-85E84805338D}"/>
          </ac:spMkLst>
        </pc:spChg>
        <pc:spChg chg="add mod">
          <ac:chgData name="Nguyễn Hoà" userId="8d9a88b202d52e29" providerId="LiveId" clId="{1421370B-4C8C-4B8A-9384-E12F9FA4C186}" dt="2021-10-27T23:49:43.750" v="1819" actId="20577"/>
          <ac:spMkLst>
            <pc:docMk/>
            <pc:sldMk cId="2870645269" sldId="287"/>
            <ac:spMk id="11" creationId="{8A30A9A8-F5DB-4E61-887C-A66585959FF8}"/>
          </ac:spMkLst>
        </pc:spChg>
        <pc:spChg chg="del mod">
          <ac:chgData name="Nguyễn Hoà" userId="8d9a88b202d52e29" providerId="LiveId" clId="{1421370B-4C8C-4B8A-9384-E12F9FA4C186}" dt="2021-10-26T10:27:52.801" v="1798" actId="478"/>
          <ac:spMkLst>
            <pc:docMk/>
            <pc:sldMk cId="2870645269" sldId="287"/>
            <ac:spMk id="13" creationId="{2B102285-1A7B-43F2-BEE1-3D1E78C4466E}"/>
          </ac:spMkLst>
        </pc:spChg>
        <pc:picChg chg="del mod">
          <ac:chgData name="Nguyễn Hoà" userId="8d9a88b202d52e29" providerId="LiveId" clId="{1421370B-4C8C-4B8A-9384-E12F9FA4C186}" dt="2021-10-26T10:25:21.315" v="1668" actId="478"/>
          <ac:picMkLst>
            <pc:docMk/>
            <pc:sldMk cId="2870645269" sldId="287"/>
            <ac:picMk id="2050" creationId="{1A38BBA6-A69D-447E-85B6-06F2911D97B4}"/>
          </ac:picMkLst>
        </pc:picChg>
      </pc:sldChg>
      <pc:sldChg chg="addSp delSp modSp add mod delAnim modAnim">
        <pc:chgData name="Nguyễn Hoà" userId="8d9a88b202d52e29" providerId="LiveId" clId="{1421370B-4C8C-4B8A-9384-E12F9FA4C186}" dt="2021-10-28T00:03:29.044" v="2434" actId="1076"/>
        <pc:sldMkLst>
          <pc:docMk/>
          <pc:sldMk cId="1438867021" sldId="288"/>
        </pc:sldMkLst>
        <pc:spChg chg="mod">
          <ac:chgData name="Nguyễn Hoà" userId="8d9a88b202d52e29" providerId="LiveId" clId="{1421370B-4C8C-4B8A-9384-E12F9FA4C186}" dt="2021-10-28T00:03:29.044" v="2434" actId="1076"/>
          <ac:spMkLst>
            <pc:docMk/>
            <pc:sldMk cId="1438867021" sldId="288"/>
            <ac:spMk id="5" creationId="{D7C2E3C5-3617-4FBF-AE78-95BAC597E489}"/>
          </ac:spMkLst>
        </pc:spChg>
        <pc:graphicFrameChg chg="add del mod">
          <ac:chgData name="Nguyễn Hoà" userId="8d9a88b202d52e29" providerId="LiveId" clId="{1421370B-4C8C-4B8A-9384-E12F9FA4C186}" dt="2021-10-27T23:51:43.366" v="1830" actId="478"/>
          <ac:graphicFrameMkLst>
            <pc:docMk/>
            <pc:sldMk cId="1438867021" sldId="288"/>
            <ac:graphicFrameMk id="2" creationId="{035B638A-1D24-48BA-91C9-1DE10F50B8EB}"/>
          </ac:graphicFrameMkLst>
        </pc:graphicFrameChg>
        <pc:graphicFrameChg chg="add del mod modGraphic">
          <ac:chgData name="Nguyễn Hoà" userId="8d9a88b202d52e29" providerId="LiveId" clId="{1421370B-4C8C-4B8A-9384-E12F9FA4C186}" dt="2021-10-27T23:51:40.182" v="1829"/>
          <ac:graphicFrameMkLst>
            <pc:docMk/>
            <pc:sldMk cId="1438867021" sldId="288"/>
            <ac:graphicFrameMk id="4" creationId="{871486AD-5663-4BDE-8785-6EEF847BED4E}"/>
          </ac:graphicFrameMkLst>
        </pc:graphicFrameChg>
        <pc:graphicFrameChg chg="add mod modGraphic">
          <ac:chgData name="Nguyễn Hoà" userId="8d9a88b202d52e29" providerId="LiveId" clId="{1421370B-4C8C-4B8A-9384-E12F9FA4C186}" dt="2021-10-28T00:03:25.007" v="2433" actId="1076"/>
          <ac:graphicFrameMkLst>
            <pc:docMk/>
            <pc:sldMk cId="1438867021" sldId="288"/>
            <ac:graphicFrameMk id="6" creationId="{5140362E-DC14-4261-BE50-CCFBC9D14743}"/>
          </ac:graphicFrameMkLst>
        </pc:graphicFrameChg>
        <pc:picChg chg="del">
          <ac:chgData name="Nguyễn Hoà" userId="8d9a88b202d52e29" providerId="LiveId" clId="{1421370B-4C8C-4B8A-9384-E12F9FA4C186}" dt="2021-10-27T23:51:02.877" v="1821" actId="478"/>
          <ac:picMkLst>
            <pc:docMk/>
            <pc:sldMk cId="1438867021" sldId="288"/>
            <ac:picMk id="3" creationId="{D3A24D7E-03DF-49EC-8834-774C1AD551F9}"/>
          </ac:picMkLst>
        </pc:picChg>
        <pc:picChg chg="del">
          <ac:chgData name="Nguyễn Hoà" userId="8d9a88b202d52e29" providerId="LiveId" clId="{1421370B-4C8C-4B8A-9384-E12F9FA4C186}" dt="2021-10-27T23:51:03.920" v="1822" actId="478"/>
          <ac:picMkLst>
            <pc:docMk/>
            <pc:sldMk cId="1438867021" sldId="288"/>
            <ac:picMk id="1026" creationId="{78495CEC-FAED-49E3-9185-5703EA7FF66E}"/>
          </ac:picMkLst>
        </pc:picChg>
      </pc:sldChg>
      <pc:sldChg chg="addSp delSp modSp add mod">
        <pc:chgData name="Nguyễn Hoà" userId="8d9a88b202d52e29" providerId="LiveId" clId="{1421370B-4C8C-4B8A-9384-E12F9FA4C186}" dt="2021-10-28T00:05:11.982" v="2504" actId="1076"/>
        <pc:sldMkLst>
          <pc:docMk/>
          <pc:sldMk cId="1311686535" sldId="289"/>
        </pc:sldMkLst>
        <pc:spChg chg="mod">
          <ac:chgData name="Nguyễn Hoà" userId="8d9a88b202d52e29" providerId="LiveId" clId="{1421370B-4C8C-4B8A-9384-E12F9FA4C186}" dt="2021-10-28T00:05:04.875" v="2502" actId="14100"/>
          <ac:spMkLst>
            <pc:docMk/>
            <pc:sldMk cId="1311686535" sldId="289"/>
            <ac:spMk id="361" creationId="{00000000-0000-0000-0000-000000000000}"/>
          </ac:spMkLst>
        </pc:spChg>
        <pc:picChg chg="del">
          <ac:chgData name="Nguyễn Hoà" userId="8d9a88b202d52e29" providerId="LiveId" clId="{1421370B-4C8C-4B8A-9384-E12F9FA4C186}" dt="2021-10-28T00:04:28.709" v="2438" actId="478"/>
          <ac:picMkLst>
            <pc:docMk/>
            <pc:sldMk cId="1311686535" sldId="289"/>
            <ac:picMk id="3" creationId="{F5500DE3-B0F6-4664-8AF5-9DC286967AA9}"/>
          </ac:picMkLst>
        </pc:picChg>
        <pc:picChg chg="add mod">
          <ac:chgData name="Nguyễn Hoà" userId="8d9a88b202d52e29" providerId="LiveId" clId="{1421370B-4C8C-4B8A-9384-E12F9FA4C186}" dt="2021-10-28T00:05:11.982" v="2504" actId="1076"/>
          <ac:picMkLst>
            <pc:docMk/>
            <pc:sldMk cId="1311686535" sldId="289"/>
            <ac:picMk id="4" creationId="{F42B4FF6-427B-404A-A999-2FED1EF77A72}"/>
          </ac:picMkLst>
        </pc:picChg>
      </pc:sldChg>
      <pc:sldChg chg="addSp delSp modSp add del mod">
        <pc:chgData name="Nguyễn Hoà" userId="8d9a88b202d52e29" providerId="LiveId" clId="{1421370B-4C8C-4B8A-9384-E12F9FA4C186}" dt="2021-10-28T00:11:23.179" v="2631" actId="2696"/>
        <pc:sldMkLst>
          <pc:docMk/>
          <pc:sldMk cId="3760066289" sldId="290"/>
        </pc:sldMkLst>
        <pc:spChg chg="add del">
          <ac:chgData name="Nguyễn Hoà" userId="8d9a88b202d52e29" providerId="LiveId" clId="{1421370B-4C8C-4B8A-9384-E12F9FA4C186}" dt="2021-10-28T00:08:06.552" v="2509"/>
          <ac:spMkLst>
            <pc:docMk/>
            <pc:sldMk cId="3760066289" sldId="290"/>
            <ac:spMk id="2" creationId="{C48C2014-35EC-4085-ABD6-225F4C25BC57}"/>
          </ac:spMkLst>
        </pc:spChg>
        <pc:spChg chg="del">
          <ac:chgData name="Nguyễn Hoà" userId="8d9a88b202d52e29" providerId="LiveId" clId="{1421370B-4C8C-4B8A-9384-E12F9FA4C186}" dt="2021-10-28T00:11:01.968" v="2630" actId="478"/>
          <ac:spMkLst>
            <pc:docMk/>
            <pc:sldMk cId="3760066289" sldId="290"/>
            <ac:spMk id="5" creationId="{D7C2E3C5-3617-4FBF-AE78-95BAC597E489}"/>
          </ac:spMkLst>
        </pc:spChg>
        <pc:spChg chg="del mod">
          <ac:chgData name="Nguyễn Hoà" userId="8d9a88b202d52e29" providerId="LiveId" clId="{1421370B-4C8C-4B8A-9384-E12F9FA4C186}" dt="2021-10-28T00:10:57.128" v="2629" actId="478"/>
          <ac:spMkLst>
            <pc:docMk/>
            <pc:sldMk cId="3760066289" sldId="290"/>
            <ac:spMk id="9" creationId="{8554A663-C79C-4263-AD15-3B981DD18EA4}"/>
          </ac:spMkLst>
        </pc:spChg>
        <pc:spChg chg="del">
          <ac:chgData name="Nguyễn Hoà" userId="8d9a88b202d52e29" providerId="LiveId" clId="{1421370B-4C8C-4B8A-9384-E12F9FA4C186}" dt="2021-10-28T00:10:48.819" v="2628" actId="478"/>
          <ac:spMkLst>
            <pc:docMk/>
            <pc:sldMk cId="3760066289" sldId="290"/>
            <ac:spMk id="11" creationId="{8A30A9A8-F5DB-4E61-887C-A66585959FF8}"/>
          </ac:spMkLst>
        </pc:spChg>
      </pc:sldChg>
      <pc:sldMasterChg chg="modSldLayout">
        <pc:chgData name="Nguyễn Hoà" userId="8d9a88b202d52e29" providerId="LiveId" clId="{1421370B-4C8C-4B8A-9384-E12F9FA4C186}" dt="2021-10-10T07:58:37.177" v="184"/>
        <pc:sldMasterMkLst>
          <pc:docMk/>
          <pc:sldMasterMk cId="1939215363" sldId="2147483694"/>
        </pc:sldMasterMkLst>
        <pc:sldLayoutChg chg="addSp delSp">
          <pc:chgData name="Nguyễn Hoà" userId="8d9a88b202d52e29" providerId="LiveId" clId="{1421370B-4C8C-4B8A-9384-E12F9FA4C186}" dt="2021-10-10T07:58:37.177" v="184"/>
          <pc:sldLayoutMkLst>
            <pc:docMk/>
            <pc:sldMasterMk cId="1939215363" sldId="2147483694"/>
            <pc:sldLayoutMk cId="3916285534" sldId="2147483710"/>
          </pc:sldLayoutMkLst>
          <pc:spChg chg="add del">
            <ac:chgData name="Nguyễn Hoà" userId="8d9a88b202d52e29" providerId="LiveId" clId="{1421370B-4C8C-4B8A-9384-E12F9FA4C186}" dt="2021-10-10T07:58:37.177" v="184"/>
            <ac:spMkLst>
              <pc:docMk/>
              <pc:sldMasterMk cId="1939215363" sldId="2147483694"/>
              <pc:sldLayoutMk cId="3916285534" sldId="2147483710"/>
              <ac:spMk id="77" creationId="{00000000-0000-0000-0000-000000000000}"/>
            </ac:spMkLst>
          </pc:spChg>
          <pc:spChg chg="add del">
            <ac:chgData name="Nguyễn Hoà" userId="8d9a88b202d52e29" providerId="LiveId" clId="{1421370B-4C8C-4B8A-9384-E12F9FA4C186}" dt="2021-10-10T07:58:37.177" v="184"/>
            <ac:spMkLst>
              <pc:docMk/>
              <pc:sldMasterMk cId="1939215363" sldId="2147483694"/>
              <pc:sldLayoutMk cId="3916285534" sldId="2147483710"/>
              <ac:spMk id="78" creationId="{00000000-0000-0000-0000-000000000000}"/>
            </ac:spMkLst>
          </pc:spChg>
          <pc:spChg chg="add del">
            <ac:chgData name="Nguyễn Hoà" userId="8d9a88b202d52e29" providerId="LiveId" clId="{1421370B-4C8C-4B8A-9384-E12F9FA4C186}" dt="2021-10-10T07:58:37.177" v="184"/>
            <ac:spMkLst>
              <pc:docMk/>
              <pc:sldMasterMk cId="1939215363" sldId="2147483694"/>
              <pc:sldLayoutMk cId="3916285534" sldId="2147483710"/>
              <ac:spMk id="79" creationId="{00000000-0000-0000-0000-000000000000}"/>
            </ac:spMkLst>
          </pc:spChg>
          <pc:spChg chg="add del">
            <ac:chgData name="Nguyễn Hoà" userId="8d9a88b202d52e29" providerId="LiveId" clId="{1421370B-4C8C-4B8A-9384-E12F9FA4C186}" dt="2021-10-10T07:58:37.177" v="184"/>
            <ac:spMkLst>
              <pc:docMk/>
              <pc:sldMasterMk cId="1939215363" sldId="2147483694"/>
              <pc:sldLayoutMk cId="3916285534" sldId="2147483710"/>
              <ac:spMk id="80" creationId="{00000000-0000-0000-0000-000000000000}"/>
            </ac:spMkLst>
          </pc:spChg>
        </pc:sldLayoutChg>
        <pc:sldLayoutChg chg="addSp delSp">
          <pc:chgData name="Nguyễn Hoà" userId="8d9a88b202d52e29" providerId="LiveId" clId="{1421370B-4C8C-4B8A-9384-E12F9FA4C186}" dt="2021-10-10T07:58:37.177" v="184"/>
          <pc:sldLayoutMkLst>
            <pc:docMk/>
            <pc:sldMasterMk cId="1939215363" sldId="2147483694"/>
            <pc:sldLayoutMk cId="3545581592" sldId="2147483711"/>
          </pc:sldLayoutMkLst>
          <pc:spChg chg="add del">
            <ac:chgData name="Nguyễn Hoà" userId="8d9a88b202d52e29" providerId="LiveId" clId="{1421370B-4C8C-4B8A-9384-E12F9FA4C186}" dt="2021-10-10T07:58:37.177" v="184"/>
            <ac:spMkLst>
              <pc:docMk/>
              <pc:sldMasterMk cId="1939215363" sldId="2147483694"/>
              <pc:sldLayoutMk cId="3545581592" sldId="2147483711"/>
              <ac:spMk id="101" creationId="{00000000-0000-0000-0000-000000000000}"/>
            </ac:spMkLst>
          </pc:spChg>
          <pc:spChg chg="add del">
            <ac:chgData name="Nguyễn Hoà" userId="8d9a88b202d52e29" providerId="LiveId" clId="{1421370B-4C8C-4B8A-9384-E12F9FA4C186}" dt="2021-10-10T07:58:37.177" v="184"/>
            <ac:spMkLst>
              <pc:docMk/>
              <pc:sldMasterMk cId="1939215363" sldId="2147483694"/>
              <pc:sldLayoutMk cId="3545581592" sldId="2147483711"/>
              <ac:spMk id="102" creationId="{00000000-0000-0000-0000-000000000000}"/>
            </ac:spMkLst>
          </pc:spChg>
          <pc:spChg chg="add del">
            <ac:chgData name="Nguyễn Hoà" userId="8d9a88b202d52e29" providerId="LiveId" clId="{1421370B-4C8C-4B8A-9384-E12F9FA4C186}" dt="2021-10-10T07:58:37.177" v="184"/>
            <ac:spMkLst>
              <pc:docMk/>
              <pc:sldMasterMk cId="1939215363" sldId="2147483694"/>
              <pc:sldLayoutMk cId="3545581592" sldId="2147483711"/>
              <ac:spMk id="103" creationId="{00000000-0000-0000-0000-000000000000}"/>
            </ac:spMkLst>
          </pc:spChg>
          <pc:spChg chg="add del">
            <ac:chgData name="Nguyễn Hoà" userId="8d9a88b202d52e29" providerId="LiveId" clId="{1421370B-4C8C-4B8A-9384-E12F9FA4C186}" dt="2021-10-10T07:58:37.177" v="184"/>
            <ac:spMkLst>
              <pc:docMk/>
              <pc:sldMasterMk cId="1939215363" sldId="2147483694"/>
              <pc:sldLayoutMk cId="3545581592" sldId="2147483711"/>
              <ac:spMk id="10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B3279-E8D8-444B-A92E-1A57D5957360}"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92E28-8CE2-4ED9-A683-67A502D63D70}" type="slidenum">
              <a:rPr lang="en-US" smtClean="0"/>
              <a:t>‹#›</a:t>
            </a:fld>
            <a:endParaRPr lang="en-US"/>
          </a:p>
        </p:txBody>
      </p:sp>
    </p:spTree>
    <p:extLst>
      <p:ext uri="{BB962C8B-B14F-4D97-AF65-F5344CB8AC3E}">
        <p14:creationId xmlns:p14="http://schemas.microsoft.com/office/powerpoint/2010/main" val="281397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1901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85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114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5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93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033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866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080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56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33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456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368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38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45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88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90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982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74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74166" y="5964300"/>
            <a:ext cx="5487983" cy="1025859"/>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9287033" y="-208833"/>
            <a:ext cx="3271267" cy="2107333"/>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9115900" y="-719800"/>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rot="3995726">
            <a:off x="-174163" y="4873488"/>
            <a:ext cx="2932680" cy="2650033"/>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644234">
            <a:off x="8117719" y="4830355"/>
            <a:ext cx="4693880" cy="23991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064333" y="-984699"/>
            <a:ext cx="4100724" cy="2963772"/>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rot="430479">
            <a:off x="65221" y="-297146"/>
            <a:ext cx="2874479" cy="259744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9465201" y="4154534"/>
            <a:ext cx="3053500" cy="294193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txBox="1">
            <a:spLocks noGrp="1"/>
          </p:cNvSpPr>
          <p:nvPr>
            <p:ph type="ctrTitle"/>
          </p:nvPr>
        </p:nvSpPr>
        <p:spPr>
          <a:xfrm>
            <a:off x="2129333" y="1825400"/>
            <a:ext cx="6821200" cy="25568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6667">
                <a:latin typeface="Commissioner ExtraBold"/>
                <a:ea typeface="Commissioner ExtraBold"/>
                <a:cs typeface="Commissioner ExtraBold"/>
                <a:sym typeface="Commissioner ExtraBold"/>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8" name="Google Shape;18;p2"/>
          <p:cNvSpPr txBox="1">
            <a:spLocks noGrp="1"/>
          </p:cNvSpPr>
          <p:nvPr>
            <p:ph type="subTitle" idx="1"/>
          </p:nvPr>
        </p:nvSpPr>
        <p:spPr>
          <a:xfrm>
            <a:off x="2350533" y="4810133"/>
            <a:ext cx="4750800" cy="3932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2133"/>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416322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11"/>
          <p:cNvSpPr/>
          <p:nvPr/>
        </p:nvSpPr>
        <p:spPr>
          <a:xfrm>
            <a:off x="3726168" y="5741833"/>
            <a:ext cx="6329625" cy="118318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11"/>
          <p:cNvSpPr/>
          <p:nvPr/>
        </p:nvSpPr>
        <p:spPr>
          <a:xfrm rot="5400000">
            <a:off x="-628181" y="5112391"/>
            <a:ext cx="2994905" cy="1947467"/>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11"/>
          <p:cNvSpPr/>
          <p:nvPr/>
        </p:nvSpPr>
        <p:spPr>
          <a:xfrm flipH="1">
            <a:off x="-41300" y="-53300"/>
            <a:ext cx="4685763" cy="3018544"/>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1"/>
          <p:cNvSpPr/>
          <p:nvPr/>
        </p:nvSpPr>
        <p:spPr>
          <a:xfrm>
            <a:off x="9030167" y="5200433"/>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11"/>
          <p:cNvSpPr txBox="1">
            <a:spLocks noGrp="1"/>
          </p:cNvSpPr>
          <p:nvPr>
            <p:ph type="title" hasCustomPrompt="1"/>
          </p:nvPr>
        </p:nvSpPr>
        <p:spPr>
          <a:xfrm>
            <a:off x="5234033" y="1875800"/>
            <a:ext cx="6069200" cy="26180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4" name="Google Shape;74;p11"/>
          <p:cNvSpPr txBox="1">
            <a:spLocks noGrp="1"/>
          </p:cNvSpPr>
          <p:nvPr>
            <p:ph type="subTitle" idx="1"/>
          </p:nvPr>
        </p:nvSpPr>
        <p:spPr>
          <a:xfrm>
            <a:off x="5236209" y="4456833"/>
            <a:ext cx="6064800" cy="393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69907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extLst>
      <p:ext uri="{BB962C8B-B14F-4D97-AF65-F5344CB8AC3E}">
        <p14:creationId xmlns:p14="http://schemas.microsoft.com/office/powerpoint/2010/main" val="1042665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6"/>
        <p:cNvGrpSpPr/>
        <p:nvPr/>
      </p:nvGrpSpPr>
      <p:grpSpPr>
        <a:xfrm>
          <a:off x="0" y="0"/>
          <a:ext cx="0" cy="0"/>
          <a:chOff x="0" y="0"/>
          <a:chExt cx="0" cy="0"/>
        </a:xfrm>
      </p:grpSpPr>
      <p:sp>
        <p:nvSpPr>
          <p:cNvPr id="77" name="Google Shape;77;p13"/>
          <p:cNvSpPr/>
          <p:nvPr/>
        </p:nvSpPr>
        <p:spPr>
          <a:xfrm>
            <a:off x="10554900" y="5591201"/>
            <a:ext cx="2051347" cy="1333908"/>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13"/>
          <p:cNvSpPr/>
          <p:nvPr/>
        </p:nvSpPr>
        <p:spPr>
          <a:xfrm rot="5400000">
            <a:off x="284013" y="4507601"/>
            <a:ext cx="1333908" cy="3961591"/>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3"/>
          <p:cNvSpPr/>
          <p:nvPr/>
        </p:nvSpPr>
        <p:spPr>
          <a:xfrm>
            <a:off x="-908633" y="-1132176"/>
            <a:ext cx="3719207" cy="2688032"/>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9837234" y="5287301"/>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2264000" y="2143667"/>
            <a:ext cx="3655600" cy="7192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2265200" y="3073099"/>
            <a:ext cx="3653200" cy="67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84" name="Google Shape;84;p13"/>
          <p:cNvSpPr txBox="1">
            <a:spLocks noGrp="1"/>
          </p:cNvSpPr>
          <p:nvPr>
            <p:ph type="title" idx="3" hasCustomPrompt="1"/>
          </p:nvPr>
        </p:nvSpPr>
        <p:spPr>
          <a:xfrm>
            <a:off x="1087144" y="2196467"/>
            <a:ext cx="9052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5" name="Google Shape;85;p13"/>
          <p:cNvSpPr txBox="1">
            <a:spLocks noGrp="1"/>
          </p:cNvSpPr>
          <p:nvPr>
            <p:ph type="title" idx="4"/>
          </p:nvPr>
        </p:nvSpPr>
        <p:spPr>
          <a:xfrm>
            <a:off x="2229127" y="4202867"/>
            <a:ext cx="3655600" cy="7192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2230328" y="5131688"/>
            <a:ext cx="3653200" cy="67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87" name="Google Shape;87;p13"/>
          <p:cNvSpPr txBox="1">
            <a:spLocks noGrp="1"/>
          </p:cNvSpPr>
          <p:nvPr>
            <p:ph type="title" idx="6" hasCustomPrompt="1"/>
          </p:nvPr>
        </p:nvSpPr>
        <p:spPr>
          <a:xfrm>
            <a:off x="1085088" y="4230467"/>
            <a:ext cx="9052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8" name="Google Shape;88;p13"/>
          <p:cNvSpPr txBox="1">
            <a:spLocks noGrp="1"/>
          </p:cNvSpPr>
          <p:nvPr>
            <p:ph type="title" idx="7"/>
          </p:nvPr>
        </p:nvSpPr>
        <p:spPr>
          <a:xfrm>
            <a:off x="7580101" y="2168867"/>
            <a:ext cx="3660800" cy="719200"/>
          </a:xfrm>
          <a:prstGeom prst="rect">
            <a:avLst/>
          </a:prstGeom>
        </p:spPr>
        <p:txBody>
          <a:bodyPr spcFirstLastPara="1" wrap="square" lIns="0" tIns="0" rIns="0" bIns="0" anchor="ctr" anchorCtr="0">
            <a:noAutofit/>
          </a:bodyPr>
          <a:lstStyle>
            <a:lvl1pPr marR="609585"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7581237" y="3072384"/>
            <a:ext cx="3658800" cy="677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90" name="Google Shape;90;p13"/>
          <p:cNvSpPr txBox="1">
            <a:spLocks noGrp="1"/>
          </p:cNvSpPr>
          <p:nvPr>
            <p:ph type="title" idx="9" hasCustomPrompt="1"/>
          </p:nvPr>
        </p:nvSpPr>
        <p:spPr>
          <a:xfrm>
            <a:off x="6439191" y="2196481"/>
            <a:ext cx="9028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91" name="Google Shape;91;p13"/>
          <p:cNvSpPr txBox="1">
            <a:spLocks noGrp="1"/>
          </p:cNvSpPr>
          <p:nvPr>
            <p:ph type="title" idx="13"/>
          </p:nvPr>
        </p:nvSpPr>
        <p:spPr>
          <a:xfrm>
            <a:off x="7580101" y="4202867"/>
            <a:ext cx="3660800" cy="719200"/>
          </a:xfrm>
          <a:prstGeom prst="rect">
            <a:avLst/>
          </a:prstGeom>
        </p:spPr>
        <p:txBody>
          <a:bodyPr spcFirstLastPara="1" wrap="square" lIns="0" tIns="0" rIns="0" bIns="0" anchor="ctr" anchorCtr="0">
            <a:noAutofit/>
          </a:bodyPr>
          <a:lstStyle>
            <a:lvl1pPr marR="609585"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7581237" y="5132880"/>
            <a:ext cx="3658800" cy="67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93" name="Google Shape;93;p13"/>
          <p:cNvSpPr txBox="1">
            <a:spLocks noGrp="1"/>
          </p:cNvSpPr>
          <p:nvPr>
            <p:ph type="title" idx="15" hasCustomPrompt="1"/>
          </p:nvPr>
        </p:nvSpPr>
        <p:spPr>
          <a:xfrm>
            <a:off x="6439191" y="4230475"/>
            <a:ext cx="902800" cy="9328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Tree>
    <p:extLst>
      <p:ext uri="{BB962C8B-B14F-4D97-AF65-F5344CB8AC3E}">
        <p14:creationId xmlns:p14="http://schemas.microsoft.com/office/powerpoint/2010/main" val="406960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4"/>
        <p:cNvGrpSpPr/>
        <p:nvPr/>
      </p:nvGrpSpPr>
      <p:grpSpPr>
        <a:xfrm>
          <a:off x="0" y="0"/>
          <a:ext cx="0" cy="0"/>
          <a:chOff x="0" y="0"/>
          <a:chExt cx="0" cy="0"/>
        </a:xfrm>
      </p:grpSpPr>
      <p:sp>
        <p:nvSpPr>
          <p:cNvPr id="95" name="Google Shape;95;p14"/>
          <p:cNvSpPr/>
          <p:nvPr/>
        </p:nvSpPr>
        <p:spPr>
          <a:xfrm rot="10800000">
            <a:off x="9501691" y="-39849"/>
            <a:ext cx="2823616" cy="1836084"/>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4"/>
          <p:cNvSpPr/>
          <p:nvPr/>
        </p:nvSpPr>
        <p:spPr>
          <a:xfrm rot="10800000">
            <a:off x="-4124256" y="3510346"/>
            <a:ext cx="6245503" cy="4023321"/>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4"/>
          <p:cNvSpPr/>
          <p:nvPr/>
        </p:nvSpPr>
        <p:spPr>
          <a:xfrm rot="10800000">
            <a:off x="-4461853" y="2623459"/>
            <a:ext cx="7829120" cy="4910208"/>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4"/>
          <p:cNvSpPr txBox="1">
            <a:spLocks noGrp="1"/>
          </p:cNvSpPr>
          <p:nvPr>
            <p:ph type="title"/>
          </p:nvPr>
        </p:nvSpPr>
        <p:spPr>
          <a:xfrm>
            <a:off x="2127600" y="4209733"/>
            <a:ext cx="7936800" cy="499200"/>
          </a:xfrm>
          <a:prstGeom prst="rect">
            <a:avLst/>
          </a:prstGeom>
        </p:spPr>
        <p:txBody>
          <a:bodyPr spcFirstLastPara="1" wrap="square" lIns="0" tIns="0" rIns="0" bIns="0" anchor="t" anchorCtr="0">
            <a:noAutofit/>
          </a:bodyPr>
          <a:lstStyle>
            <a:lvl1pPr lvl="0" algn="r" rtl="0">
              <a:spcBef>
                <a:spcPts val="0"/>
              </a:spcBef>
              <a:spcAft>
                <a:spcPts val="0"/>
              </a:spcAft>
              <a:buSzPts val="2800"/>
              <a:buNone/>
              <a:defRPr sz="2800" b="1">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14"/>
          <p:cNvSpPr txBox="1">
            <a:spLocks noGrp="1"/>
          </p:cNvSpPr>
          <p:nvPr>
            <p:ph type="subTitle" idx="1"/>
          </p:nvPr>
        </p:nvSpPr>
        <p:spPr>
          <a:xfrm>
            <a:off x="2127600" y="2149067"/>
            <a:ext cx="7935200" cy="1725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sz="3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376699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0"/>
        <p:cNvGrpSpPr/>
        <p:nvPr/>
      </p:nvGrpSpPr>
      <p:grpSpPr>
        <a:xfrm>
          <a:off x="0" y="0"/>
          <a:ext cx="0" cy="0"/>
          <a:chOff x="0" y="0"/>
          <a:chExt cx="0" cy="0"/>
        </a:xfrm>
      </p:grpSpPr>
      <p:sp>
        <p:nvSpPr>
          <p:cNvPr id="101" name="Google Shape;101;p15"/>
          <p:cNvSpPr/>
          <p:nvPr/>
        </p:nvSpPr>
        <p:spPr>
          <a:xfrm rot="10800000" flipH="1">
            <a:off x="8968800" y="-311100"/>
            <a:ext cx="3929613" cy="2008431"/>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5"/>
          <p:cNvSpPr/>
          <p:nvPr/>
        </p:nvSpPr>
        <p:spPr>
          <a:xfrm rot="10800000" flipH="1">
            <a:off x="-1064333" y="4265693"/>
            <a:ext cx="4100724" cy="2963772"/>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5"/>
          <p:cNvSpPr/>
          <p:nvPr/>
        </p:nvSpPr>
        <p:spPr>
          <a:xfrm rot="10369521" flipH="1">
            <a:off x="-237113" y="4543804"/>
            <a:ext cx="2874479" cy="259744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5"/>
          <p:cNvSpPr/>
          <p:nvPr/>
        </p:nvSpPr>
        <p:spPr>
          <a:xfrm rot="10800000" flipH="1">
            <a:off x="9757901" y="-199835"/>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15"/>
          <p:cNvSpPr txBox="1">
            <a:spLocks noGrp="1"/>
          </p:cNvSpPr>
          <p:nvPr>
            <p:ph type="title"/>
          </p:nvPr>
        </p:nvSpPr>
        <p:spPr>
          <a:xfrm>
            <a:off x="2854600" y="1964317"/>
            <a:ext cx="6486000" cy="106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60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
        <p:nvSpPr>
          <p:cNvPr id="106" name="Google Shape;106;p15"/>
          <p:cNvSpPr txBox="1">
            <a:spLocks noGrp="1"/>
          </p:cNvSpPr>
          <p:nvPr>
            <p:ph type="subTitle" idx="1"/>
          </p:nvPr>
        </p:nvSpPr>
        <p:spPr>
          <a:xfrm>
            <a:off x="2851400" y="3148365"/>
            <a:ext cx="6489200" cy="167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2224013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7"/>
        <p:cNvGrpSpPr/>
        <p:nvPr/>
      </p:nvGrpSpPr>
      <p:grpSpPr>
        <a:xfrm>
          <a:off x="0" y="0"/>
          <a:ext cx="0" cy="0"/>
          <a:chOff x="0" y="0"/>
          <a:chExt cx="0" cy="0"/>
        </a:xfrm>
      </p:grpSpPr>
      <p:sp>
        <p:nvSpPr>
          <p:cNvPr id="108" name="Google Shape;108;p16"/>
          <p:cNvSpPr/>
          <p:nvPr/>
        </p:nvSpPr>
        <p:spPr>
          <a:xfrm>
            <a:off x="-28366" y="-80933"/>
            <a:ext cx="3514209" cy="1515736"/>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6"/>
          <p:cNvSpPr/>
          <p:nvPr/>
        </p:nvSpPr>
        <p:spPr>
          <a:xfrm rot="10800000">
            <a:off x="8045671" y="5967747"/>
            <a:ext cx="4448167" cy="1111487"/>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16"/>
          <p:cNvSpPr txBox="1">
            <a:spLocks noGrp="1"/>
          </p:cNvSpPr>
          <p:nvPr>
            <p:ph type="title"/>
          </p:nvPr>
        </p:nvSpPr>
        <p:spPr>
          <a:xfrm>
            <a:off x="1035065" y="4304967"/>
            <a:ext cx="30844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1037665" y="4958543"/>
            <a:ext cx="30792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12" name="Google Shape;112;p16"/>
          <p:cNvSpPr txBox="1">
            <a:spLocks noGrp="1"/>
          </p:cNvSpPr>
          <p:nvPr>
            <p:ph type="title" idx="2"/>
          </p:nvPr>
        </p:nvSpPr>
        <p:spPr>
          <a:xfrm>
            <a:off x="4553800" y="4304967"/>
            <a:ext cx="30844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subTitle" idx="3"/>
          </p:nvPr>
        </p:nvSpPr>
        <p:spPr>
          <a:xfrm>
            <a:off x="4553800" y="4958543"/>
            <a:ext cx="30844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14" name="Google Shape;114;p16"/>
          <p:cNvSpPr txBox="1">
            <a:spLocks noGrp="1"/>
          </p:cNvSpPr>
          <p:nvPr>
            <p:ph type="title" idx="4"/>
          </p:nvPr>
        </p:nvSpPr>
        <p:spPr>
          <a:xfrm>
            <a:off x="8042468" y="4304967"/>
            <a:ext cx="30844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5"/>
          </p:nvPr>
        </p:nvSpPr>
        <p:spPr>
          <a:xfrm>
            <a:off x="8042468" y="4958543"/>
            <a:ext cx="30844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16" name="Google Shape;116;p16"/>
          <p:cNvSpPr txBox="1">
            <a:spLocks noGrp="1"/>
          </p:cNvSpPr>
          <p:nvPr>
            <p:ph type="title" idx="6"/>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6"/>
          <p:cNvSpPr/>
          <p:nvPr/>
        </p:nvSpPr>
        <p:spPr>
          <a:xfrm>
            <a:off x="10332134" y="4673367"/>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80291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8"/>
        <p:cNvGrpSpPr/>
        <p:nvPr/>
      </p:nvGrpSpPr>
      <p:grpSpPr>
        <a:xfrm>
          <a:off x="0" y="0"/>
          <a:ext cx="0" cy="0"/>
          <a:chOff x="0" y="0"/>
          <a:chExt cx="0" cy="0"/>
        </a:xfrm>
      </p:grpSpPr>
      <p:sp>
        <p:nvSpPr>
          <p:cNvPr id="119" name="Google Shape;119;p17"/>
          <p:cNvSpPr/>
          <p:nvPr/>
        </p:nvSpPr>
        <p:spPr>
          <a:xfrm flipH="1">
            <a:off x="7758142" y="-1345295"/>
            <a:ext cx="4855631" cy="5215683"/>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p:nvPr/>
        </p:nvSpPr>
        <p:spPr>
          <a:xfrm flipH="1">
            <a:off x="8583719" y="1212239"/>
            <a:ext cx="1440199" cy="1416276"/>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7"/>
          <p:cNvSpPr/>
          <p:nvPr/>
        </p:nvSpPr>
        <p:spPr>
          <a:xfrm rot="10800000">
            <a:off x="7368482" y="4408269"/>
            <a:ext cx="5197324" cy="2656056"/>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7"/>
          <p:cNvSpPr/>
          <p:nvPr/>
        </p:nvSpPr>
        <p:spPr>
          <a:xfrm>
            <a:off x="-25766" y="-116399"/>
            <a:ext cx="4184015" cy="1804633"/>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7"/>
          <p:cNvSpPr txBox="1">
            <a:spLocks noGrp="1"/>
          </p:cNvSpPr>
          <p:nvPr>
            <p:ph type="title"/>
          </p:nvPr>
        </p:nvSpPr>
        <p:spPr>
          <a:xfrm>
            <a:off x="2278917" y="1920959"/>
            <a:ext cx="4352400" cy="5428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
        <p:nvSpPr>
          <p:cNvPr id="124" name="Google Shape;124;p17"/>
          <p:cNvSpPr txBox="1">
            <a:spLocks noGrp="1"/>
          </p:cNvSpPr>
          <p:nvPr>
            <p:ph type="subTitle" idx="1"/>
          </p:nvPr>
        </p:nvSpPr>
        <p:spPr>
          <a:xfrm>
            <a:off x="2278317" y="2581829"/>
            <a:ext cx="4353600" cy="2355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662643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25"/>
        <p:cNvGrpSpPr/>
        <p:nvPr/>
      </p:nvGrpSpPr>
      <p:grpSpPr>
        <a:xfrm>
          <a:off x="0" y="0"/>
          <a:ext cx="0" cy="0"/>
          <a:chOff x="0" y="0"/>
          <a:chExt cx="0" cy="0"/>
        </a:xfrm>
      </p:grpSpPr>
      <p:sp>
        <p:nvSpPr>
          <p:cNvPr id="126" name="Google Shape;126;p18"/>
          <p:cNvSpPr/>
          <p:nvPr/>
        </p:nvSpPr>
        <p:spPr>
          <a:xfrm>
            <a:off x="768800" y="4145800"/>
            <a:ext cx="5947011" cy="3039525"/>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18"/>
          <p:cNvSpPr/>
          <p:nvPr/>
        </p:nvSpPr>
        <p:spPr>
          <a:xfrm>
            <a:off x="5225121" y="5983140"/>
            <a:ext cx="1262140" cy="960616"/>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18"/>
          <p:cNvSpPr/>
          <p:nvPr/>
        </p:nvSpPr>
        <p:spPr>
          <a:xfrm rot="-10445712">
            <a:off x="109596" y="-719039"/>
            <a:ext cx="4855379" cy="4677977"/>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18"/>
          <p:cNvSpPr/>
          <p:nvPr/>
        </p:nvSpPr>
        <p:spPr>
          <a:xfrm>
            <a:off x="2621767" y="1778734"/>
            <a:ext cx="829500" cy="800967"/>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18"/>
          <p:cNvSpPr txBox="1">
            <a:spLocks noGrp="1"/>
          </p:cNvSpPr>
          <p:nvPr>
            <p:ph type="title"/>
          </p:nvPr>
        </p:nvSpPr>
        <p:spPr>
          <a:xfrm>
            <a:off x="6590451" y="1920959"/>
            <a:ext cx="4352400" cy="5428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
        <p:nvSpPr>
          <p:cNvPr id="131" name="Google Shape;131;p18"/>
          <p:cNvSpPr txBox="1">
            <a:spLocks noGrp="1"/>
          </p:cNvSpPr>
          <p:nvPr>
            <p:ph type="subTitle" idx="1"/>
          </p:nvPr>
        </p:nvSpPr>
        <p:spPr>
          <a:xfrm>
            <a:off x="6589851" y="2581829"/>
            <a:ext cx="4353600" cy="2355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1795024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32"/>
        <p:cNvGrpSpPr/>
        <p:nvPr/>
      </p:nvGrpSpPr>
      <p:grpSpPr>
        <a:xfrm>
          <a:off x="0" y="0"/>
          <a:ext cx="0" cy="0"/>
          <a:chOff x="0" y="0"/>
          <a:chExt cx="0" cy="0"/>
        </a:xfrm>
      </p:grpSpPr>
      <p:sp>
        <p:nvSpPr>
          <p:cNvPr id="133" name="Google Shape;133;p19"/>
          <p:cNvSpPr/>
          <p:nvPr/>
        </p:nvSpPr>
        <p:spPr>
          <a:xfrm>
            <a:off x="5239568" y="6047369"/>
            <a:ext cx="5336169" cy="997480"/>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19"/>
          <p:cNvSpPr/>
          <p:nvPr/>
        </p:nvSpPr>
        <p:spPr>
          <a:xfrm>
            <a:off x="-53500" y="-65555"/>
            <a:ext cx="3473527" cy="867948"/>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19"/>
          <p:cNvSpPr/>
          <p:nvPr/>
        </p:nvSpPr>
        <p:spPr>
          <a:xfrm>
            <a:off x="10153467" y="5272685"/>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19"/>
          <p:cNvSpPr/>
          <p:nvPr/>
        </p:nvSpPr>
        <p:spPr>
          <a:xfrm rot="10800000" flipH="1">
            <a:off x="-106133" y="-146298"/>
            <a:ext cx="3674471" cy="795669"/>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19"/>
          <p:cNvSpPr txBox="1">
            <a:spLocks noGrp="1"/>
          </p:cNvSpPr>
          <p:nvPr>
            <p:ph type="title"/>
          </p:nvPr>
        </p:nvSpPr>
        <p:spPr>
          <a:xfrm>
            <a:off x="1207167" y="2875601"/>
            <a:ext cx="2792000" cy="548800"/>
          </a:xfrm>
          <a:prstGeom prst="rect">
            <a:avLst/>
          </a:prstGeom>
        </p:spPr>
        <p:txBody>
          <a:bodyPr spcFirstLastPara="1" wrap="square" lIns="0" tIns="0" rIns="0" bIns="0" anchor="ctr" anchorCtr="0">
            <a:noAutofit/>
          </a:bodyPr>
          <a:lstStyle>
            <a:lvl1pPr lvl="0" algn="l"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9"/>
          <p:cNvSpPr txBox="1">
            <a:spLocks noGrp="1"/>
          </p:cNvSpPr>
          <p:nvPr>
            <p:ph type="subTitle" idx="1"/>
          </p:nvPr>
        </p:nvSpPr>
        <p:spPr>
          <a:xfrm>
            <a:off x="1210483" y="3650300"/>
            <a:ext cx="2790800" cy="1364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39" name="Google Shape;139;p19"/>
          <p:cNvSpPr txBox="1">
            <a:spLocks noGrp="1"/>
          </p:cNvSpPr>
          <p:nvPr>
            <p:ph type="title" idx="2"/>
          </p:nvPr>
        </p:nvSpPr>
        <p:spPr>
          <a:xfrm>
            <a:off x="8192833" y="2686833"/>
            <a:ext cx="2792000" cy="548800"/>
          </a:xfrm>
          <a:prstGeom prst="rect">
            <a:avLst/>
          </a:prstGeom>
        </p:spPr>
        <p:txBody>
          <a:bodyPr spcFirstLastPara="1" wrap="square" lIns="0" tIns="0" rIns="0" bIns="0" anchor="ctr" anchorCtr="0">
            <a:noAutofit/>
          </a:bodyPr>
          <a:lstStyle>
            <a:lvl1pPr lvl="0" algn="r"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19"/>
          <p:cNvSpPr txBox="1">
            <a:spLocks noGrp="1"/>
          </p:cNvSpPr>
          <p:nvPr>
            <p:ph type="subTitle" idx="3"/>
          </p:nvPr>
        </p:nvSpPr>
        <p:spPr>
          <a:xfrm>
            <a:off x="8192849" y="3453327"/>
            <a:ext cx="2792000" cy="13656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41" name="Google Shape;141;p19"/>
          <p:cNvSpPr txBox="1">
            <a:spLocks noGrp="1"/>
          </p:cNvSpPr>
          <p:nvPr>
            <p:ph type="title" idx="4"/>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655836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42"/>
        <p:cNvGrpSpPr/>
        <p:nvPr/>
      </p:nvGrpSpPr>
      <p:grpSpPr>
        <a:xfrm>
          <a:off x="0" y="0"/>
          <a:ext cx="0" cy="0"/>
          <a:chOff x="0" y="0"/>
          <a:chExt cx="0" cy="0"/>
        </a:xfrm>
      </p:grpSpPr>
      <p:sp>
        <p:nvSpPr>
          <p:cNvPr id="143" name="Google Shape;143;p20"/>
          <p:cNvSpPr/>
          <p:nvPr/>
        </p:nvSpPr>
        <p:spPr>
          <a:xfrm>
            <a:off x="-1072400" y="5756499"/>
            <a:ext cx="2698357" cy="1754575"/>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0"/>
          <p:cNvSpPr/>
          <p:nvPr/>
        </p:nvSpPr>
        <p:spPr>
          <a:xfrm flipH="1">
            <a:off x="7758142" y="-1345295"/>
            <a:ext cx="4855631" cy="5215683"/>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20"/>
          <p:cNvSpPr/>
          <p:nvPr/>
        </p:nvSpPr>
        <p:spPr>
          <a:xfrm rot="3180931">
            <a:off x="8125327" y="-286044"/>
            <a:ext cx="5197200" cy="2655993"/>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20"/>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20"/>
          <p:cNvSpPr txBox="1">
            <a:spLocks noGrp="1"/>
          </p:cNvSpPr>
          <p:nvPr>
            <p:ph type="title" idx="2"/>
          </p:nvPr>
        </p:nvSpPr>
        <p:spPr>
          <a:xfrm>
            <a:off x="1743467" y="3548233"/>
            <a:ext cx="2511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20"/>
          <p:cNvSpPr txBox="1">
            <a:spLocks noGrp="1"/>
          </p:cNvSpPr>
          <p:nvPr>
            <p:ph type="subTitle" idx="1"/>
          </p:nvPr>
        </p:nvSpPr>
        <p:spPr>
          <a:xfrm>
            <a:off x="1740867" y="4201800"/>
            <a:ext cx="25168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49" name="Google Shape;149;p20"/>
          <p:cNvSpPr txBox="1">
            <a:spLocks noGrp="1"/>
          </p:cNvSpPr>
          <p:nvPr>
            <p:ph type="title" idx="3" hasCustomPrompt="1"/>
          </p:nvPr>
        </p:nvSpPr>
        <p:spPr>
          <a:xfrm>
            <a:off x="2442067" y="2078267"/>
            <a:ext cx="1114400" cy="11144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5333">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50" name="Google Shape;150;p20"/>
          <p:cNvSpPr txBox="1">
            <a:spLocks noGrp="1"/>
          </p:cNvSpPr>
          <p:nvPr>
            <p:ph type="title" idx="4"/>
          </p:nvPr>
        </p:nvSpPr>
        <p:spPr>
          <a:xfrm>
            <a:off x="4840200" y="3548233"/>
            <a:ext cx="2511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0"/>
          <p:cNvSpPr txBox="1">
            <a:spLocks noGrp="1"/>
          </p:cNvSpPr>
          <p:nvPr>
            <p:ph type="subTitle" idx="5"/>
          </p:nvPr>
        </p:nvSpPr>
        <p:spPr>
          <a:xfrm>
            <a:off x="4837600" y="4201800"/>
            <a:ext cx="25168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52" name="Google Shape;152;p20"/>
          <p:cNvSpPr txBox="1">
            <a:spLocks noGrp="1"/>
          </p:cNvSpPr>
          <p:nvPr>
            <p:ph type="title" idx="6" hasCustomPrompt="1"/>
          </p:nvPr>
        </p:nvSpPr>
        <p:spPr>
          <a:xfrm>
            <a:off x="5538800" y="2095321"/>
            <a:ext cx="1114400" cy="11144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5333">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53" name="Google Shape;153;p20"/>
          <p:cNvSpPr txBox="1">
            <a:spLocks noGrp="1"/>
          </p:cNvSpPr>
          <p:nvPr>
            <p:ph type="title" idx="7"/>
          </p:nvPr>
        </p:nvSpPr>
        <p:spPr>
          <a:xfrm>
            <a:off x="7936933" y="3548233"/>
            <a:ext cx="2511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0"/>
          <p:cNvSpPr txBox="1">
            <a:spLocks noGrp="1"/>
          </p:cNvSpPr>
          <p:nvPr>
            <p:ph type="subTitle" idx="8"/>
          </p:nvPr>
        </p:nvSpPr>
        <p:spPr>
          <a:xfrm>
            <a:off x="7934333" y="4201800"/>
            <a:ext cx="2516800" cy="106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55" name="Google Shape;155;p20"/>
          <p:cNvSpPr txBox="1">
            <a:spLocks noGrp="1"/>
          </p:cNvSpPr>
          <p:nvPr>
            <p:ph type="title" idx="9" hasCustomPrompt="1"/>
          </p:nvPr>
        </p:nvSpPr>
        <p:spPr>
          <a:xfrm>
            <a:off x="8635533" y="2078267"/>
            <a:ext cx="1114400" cy="11144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5333">
                <a:solidFill>
                  <a:schemeClr val="lt1"/>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Tree>
    <p:extLst>
      <p:ext uri="{BB962C8B-B14F-4D97-AF65-F5344CB8AC3E}">
        <p14:creationId xmlns:p14="http://schemas.microsoft.com/office/powerpoint/2010/main" val="87773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3"/>
          <p:cNvSpPr/>
          <p:nvPr/>
        </p:nvSpPr>
        <p:spPr>
          <a:xfrm flipH="1">
            <a:off x="-3118933" y="-270447"/>
            <a:ext cx="4905264" cy="3159947"/>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9702868" y="3469267"/>
            <a:ext cx="3911289" cy="384631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p:nvPr/>
        </p:nvSpPr>
        <p:spPr>
          <a:xfrm>
            <a:off x="9544167" y="-1058500"/>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3"/>
          <p:cNvSpPr txBox="1">
            <a:spLocks noGrp="1"/>
          </p:cNvSpPr>
          <p:nvPr>
            <p:ph type="title"/>
          </p:nvPr>
        </p:nvSpPr>
        <p:spPr>
          <a:xfrm>
            <a:off x="1360275" y="2576367"/>
            <a:ext cx="6810400" cy="17504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6133" b="1">
                <a:solidFill>
                  <a:schemeClr val="lt2"/>
                </a:solidFill>
                <a:latin typeface="Syne"/>
                <a:ea typeface="Syne"/>
                <a:cs typeface="Syne"/>
                <a:sym typeface="Syne"/>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4" name="Google Shape;24;p3"/>
          <p:cNvSpPr txBox="1">
            <a:spLocks noGrp="1"/>
          </p:cNvSpPr>
          <p:nvPr>
            <p:ph type="subTitle" idx="1"/>
          </p:nvPr>
        </p:nvSpPr>
        <p:spPr>
          <a:xfrm>
            <a:off x="1357875" y="4544133"/>
            <a:ext cx="6815200" cy="393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5" name="Google Shape;25;p3"/>
          <p:cNvSpPr txBox="1">
            <a:spLocks noGrp="1"/>
          </p:cNvSpPr>
          <p:nvPr>
            <p:ph type="title" idx="2" hasCustomPrompt="1"/>
          </p:nvPr>
        </p:nvSpPr>
        <p:spPr>
          <a:xfrm>
            <a:off x="8006125" y="2040200"/>
            <a:ext cx="2828000" cy="26180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833456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56"/>
        <p:cNvGrpSpPr/>
        <p:nvPr/>
      </p:nvGrpSpPr>
      <p:grpSpPr>
        <a:xfrm>
          <a:off x="0" y="0"/>
          <a:ext cx="0" cy="0"/>
          <a:chOff x="0" y="0"/>
          <a:chExt cx="0" cy="0"/>
        </a:xfrm>
      </p:grpSpPr>
      <p:sp>
        <p:nvSpPr>
          <p:cNvPr id="157" name="Google Shape;157;p21"/>
          <p:cNvSpPr/>
          <p:nvPr/>
        </p:nvSpPr>
        <p:spPr>
          <a:xfrm rot="10800000" flipH="1">
            <a:off x="10450503" y="3909719"/>
            <a:ext cx="4905264" cy="3159947"/>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1"/>
          <p:cNvSpPr/>
          <p:nvPr/>
        </p:nvSpPr>
        <p:spPr>
          <a:xfrm rot="10800000">
            <a:off x="-1755489" y="-1747466"/>
            <a:ext cx="3911289" cy="384631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1"/>
          <p:cNvSpPr/>
          <p:nvPr/>
        </p:nvSpPr>
        <p:spPr>
          <a:xfrm rot="10800000">
            <a:off x="-1786233" y="5419985"/>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1"/>
          <p:cNvSpPr txBox="1">
            <a:spLocks noGrp="1"/>
          </p:cNvSpPr>
          <p:nvPr>
            <p:ph type="title"/>
          </p:nvPr>
        </p:nvSpPr>
        <p:spPr>
          <a:xfrm>
            <a:off x="1605584" y="2342564"/>
            <a:ext cx="4352400" cy="542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
        <p:nvSpPr>
          <p:cNvPr id="161" name="Google Shape;161;p21"/>
          <p:cNvSpPr txBox="1">
            <a:spLocks noGrp="1"/>
          </p:cNvSpPr>
          <p:nvPr>
            <p:ph type="subTitle" idx="1"/>
          </p:nvPr>
        </p:nvSpPr>
        <p:spPr>
          <a:xfrm>
            <a:off x="1605000" y="3003436"/>
            <a:ext cx="4353600" cy="15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2508819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62"/>
        <p:cNvGrpSpPr/>
        <p:nvPr/>
      </p:nvGrpSpPr>
      <p:grpSpPr>
        <a:xfrm>
          <a:off x="0" y="0"/>
          <a:ext cx="0" cy="0"/>
          <a:chOff x="0" y="0"/>
          <a:chExt cx="0" cy="0"/>
        </a:xfrm>
      </p:grpSpPr>
      <p:sp>
        <p:nvSpPr>
          <p:cNvPr id="163" name="Google Shape;163;p22"/>
          <p:cNvSpPr/>
          <p:nvPr/>
        </p:nvSpPr>
        <p:spPr>
          <a:xfrm>
            <a:off x="-149334" y="-1077800"/>
            <a:ext cx="2727099" cy="2929317"/>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2"/>
          <p:cNvSpPr/>
          <p:nvPr/>
        </p:nvSpPr>
        <p:spPr>
          <a:xfrm>
            <a:off x="8143700" y="-1890334"/>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2"/>
          <p:cNvSpPr/>
          <p:nvPr/>
        </p:nvSpPr>
        <p:spPr>
          <a:xfrm>
            <a:off x="-185233" y="6238534"/>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2"/>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22"/>
          <p:cNvSpPr/>
          <p:nvPr/>
        </p:nvSpPr>
        <p:spPr>
          <a:xfrm rot="10800000">
            <a:off x="9308605" y="6132047"/>
            <a:ext cx="4448167" cy="1111487"/>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74371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68"/>
        <p:cNvGrpSpPr/>
        <p:nvPr/>
      </p:nvGrpSpPr>
      <p:grpSpPr>
        <a:xfrm>
          <a:off x="0" y="0"/>
          <a:ext cx="0" cy="0"/>
          <a:chOff x="0" y="0"/>
          <a:chExt cx="0" cy="0"/>
        </a:xfrm>
      </p:grpSpPr>
      <p:sp>
        <p:nvSpPr>
          <p:cNvPr id="169" name="Google Shape;169;p23"/>
          <p:cNvSpPr/>
          <p:nvPr/>
        </p:nvSpPr>
        <p:spPr>
          <a:xfrm flipH="1">
            <a:off x="10814173" y="-618200"/>
            <a:ext cx="2727099" cy="2929317"/>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3"/>
          <p:cNvSpPr/>
          <p:nvPr/>
        </p:nvSpPr>
        <p:spPr>
          <a:xfrm flipH="1">
            <a:off x="-2941128" y="-506334"/>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3"/>
          <p:cNvSpPr/>
          <p:nvPr/>
        </p:nvSpPr>
        <p:spPr>
          <a:xfrm flipH="1">
            <a:off x="9167906" y="6449834"/>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23"/>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3"/>
          <p:cNvSpPr/>
          <p:nvPr/>
        </p:nvSpPr>
        <p:spPr>
          <a:xfrm rot="10800000" flipH="1">
            <a:off x="-2504233" y="5931314"/>
            <a:ext cx="4448167" cy="1111487"/>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76430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174"/>
        <p:cNvGrpSpPr/>
        <p:nvPr/>
      </p:nvGrpSpPr>
      <p:grpSpPr>
        <a:xfrm>
          <a:off x="0" y="0"/>
          <a:ext cx="0" cy="0"/>
          <a:chOff x="0" y="0"/>
          <a:chExt cx="0" cy="0"/>
        </a:xfrm>
      </p:grpSpPr>
      <p:sp>
        <p:nvSpPr>
          <p:cNvPr id="175" name="Google Shape;175;p24"/>
          <p:cNvSpPr/>
          <p:nvPr/>
        </p:nvSpPr>
        <p:spPr>
          <a:xfrm>
            <a:off x="-88099" y="-141000"/>
            <a:ext cx="3989348" cy="1720671"/>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24"/>
          <p:cNvSpPr/>
          <p:nvPr/>
        </p:nvSpPr>
        <p:spPr>
          <a:xfrm>
            <a:off x="-1104433" y="-393100"/>
            <a:ext cx="2307233" cy="2084867"/>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4"/>
          <p:cNvSpPr/>
          <p:nvPr/>
        </p:nvSpPr>
        <p:spPr>
          <a:xfrm>
            <a:off x="-637533" y="5861500"/>
            <a:ext cx="2092437" cy="106944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24"/>
          <p:cNvSpPr/>
          <p:nvPr/>
        </p:nvSpPr>
        <p:spPr>
          <a:xfrm rot="8999926">
            <a:off x="10281173" y="5330361"/>
            <a:ext cx="2712167" cy="1960201"/>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4"/>
          <p:cNvSpPr/>
          <p:nvPr/>
        </p:nvSpPr>
        <p:spPr>
          <a:xfrm rot="10800000">
            <a:off x="10730011" y="-34079"/>
            <a:ext cx="1571956" cy="1022180"/>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24"/>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24"/>
          <p:cNvSpPr txBox="1">
            <a:spLocks noGrp="1"/>
          </p:cNvSpPr>
          <p:nvPr>
            <p:ph type="title" idx="2"/>
          </p:nvPr>
        </p:nvSpPr>
        <p:spPr>
          <a:xfrm>
            <a:off x="1281051" y="3548233"/>
            <a:ext cx="3023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24"/>
          <p:cNvSpPr txBox="1">
            <a:spLocks noGrp="1"/>
          </p:cNvSpPr>
          <p:nvPr>
            <p:ph type="subTitle" idx="1"/>
          </p:nvPr>
        </p:nvSpPr>
        <p:spPr>
          <a:xfrm>
            <a:off x="1281851" y="4201800"/>
            <a:ext cx="3022000" cy="1036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83" name="Google Shape;183;p24"/>
          <p:cNvSpPr txBox="1">
            <a:spLocks noGrp="1"/>
          </p:cNvSpPr>
          <p:nvPr>
            <p:ph type="title" idx="3"/>
          </p:nvPr>
        </p:nvSpPr>
        <p:spPr>
          <a:xfrm>
            <a:off x="4584200" y="3548233"/>
            <a:ext cx="3023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 name="Google Shape;184;p24"/>
          <p:cNvSpPr txBox="1">
            <a:spLocks noGrp="1"/>
          </p:cNvSpPr>
          <p:nvPr>
            <p:ph type="subTitle" idx="4"/>
          </p:nvPr>
        </p:nvSpPr>
        <p:spPr>
          <a:xfrm>
            <a:off x="4584200" y="2140767"/>
            <a:ext cx="3023600" cy="1036400"/>
          </a:xfrm>
          <a:prstGeom prst="rect">
            <a:avLst/>
          </a:prstGeom>
        </p:spPr>
        <p:txBody>
          <a:bodyPr spcFirstLastPara="1" wrap="square" lIns="0" tIns="0" rIns="0" bIns="0" anchor="t" anchorCtr="0">
            <a:noAutofit/>
          </a:bodyPr>
          <a:lstStyle>
            <a:lvl1pPr marR="121917"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85" name="Google Shape;185;p24"/>
          <p:cNvSpPr txBox="1">
            <a:spLocks noGrp="1"/>
          </p:cNvSpPr>
          <p:nvPr>
            <p:ph type="title" idx="5"/>
          </p:nvPr>
        </p:nvSpPr>
        <p:spPr>
          <a:xfrm>
            <a:off x="7822467" y="3548233"/>
            <a:ext cx="30236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6" name="Google Shape;186;p24"/>
          <p:cNvSpPr txBox="1">
            <a:spLocks noGrp="1"/>
          </p:cNvSpPr>
          <p:nvPr>
            <p:ph type="subTitle" idx="6"/>
          </p:nvPr>
        </p:nvSpPr>
        <p:spPr>
          <a:xfrm>
            <a:off x="7819867" y="4201800"/>
            <a:ext cx="3023600" cy="103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86852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87"/>
        <p:cNvGrpSpPr/>
        <p:nvPr/>
      </p:nvGrpSpPr>
      <p:grpSpPr>
        <a:xfrm>
          <a:off x="0" y="0"/>
          <a:ext cx="0" cy="0"/>
          <a:chOff x="0" y="0"/>
          <a:chExt cx="0" cy="0"/>
        </a:xfrm>
      </p:grpSpPr>
      <p:sp>
        <p:nvSpPr>
          <p:cNvPr id="188" name="Google Shape;188;p25"/>
          <p:cNvSpPr/>
          <p:nvPr/>
        </p:nvSpPr>
        <p:spPr>
          <a:xfrm>
            <a:off x="-48366" y="-146899"/>
            <a:ext cx="4447636" cy="1918337"/>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25"/>
          <p:cNvSpPr/>
          <p:nvPr/>
        </p:nvSpPr>
        <p:spPr>
          <a:xfrm rot="10800000">
            <a:off x="7787267" y="5076534"/>
            <a:ext cx="4447636" cy="1918337"/>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25"/>
          <p:cNvSpPr/>
          <p:nvPr/>
        </p:nvSpPr>
        <p:spPr>
          <a:xfrm>
            <a:off x="9324401" y="6316334"/>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25"/>
          <p:cNvSpPr/>
          <p:nvPr/>
        </p:nvSpPr>
        <p:spPr>
          <a:xfrm rot="10800000">
            <a:off x="-258733" y="-146900"/>
            <a:ext cx="2998833" cy="64936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25"/>
          <p:cNvSpPr txBox="1">
            <a:spLocks noGrp="1"/>
          </p:cNvSpPr>
          <p:nvPr>
            <p:ph type="title"/>
          </p:nvPr>
        </p:nvSpPr>
        <p:spPr>
          <a:xfrm>
            <a:off x="1659225" y="4271917"/>
            <a:ext cx="3986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25"/>
          <p:cNvSpPr txBox="1">
            <a:spLocks noGrp="1"/>
          </p:cNvSpPr>
          <p:nvPr>
            <p:ph type="subTitle" idx="1"/>
          </p:nvPr>
        </p:nvSpPr>
        <p:spPr>
          <a:xfrm>
            <a:off x="1656425" y="2598167"/>
            <a:ext cx="3992400" cy="1407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94" name="Google Shape;194;p25"/>
          <p:cNvSpPr txBox="1">
            <a:spLocks noGrp="1"/>
          </p:cNvSpPr>
          <p:nvPr>
            <p:ph type="title" idx="2"/>
          </p:nvPr>
        </p:nvSpPr>
        <p:spPr>
          <a:xfrm>
            <a:off x="6548775" y="4271917"/>
            <a:ext cx="3986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5"/>
          <p:cNvSpPr txBox="1">
            <a:spLocks noGrp="1"/>
          </p:cNvSpPr>
          <p:nvPr>
            <p:ph type="subTitle" idx="3"/>
          </p:nvPr>
        </p:nvSpPr>
        <p:spPr>
          <a:xfrm>
            <a:off x="6548775" y="2596896"/>
            <a:ext cx="3986800" cy="140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96" name="Google Shape;196;p25"/>
          <p:cNvSpPr txBox="1">
            <a:spLocks noGrp="1"/>
          </p:cNvSpPr>
          <p:nvPr>
            <p:ph type="title" idx="4"/>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2495119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08"/>
        <p:cNvGrpSpPr/>
        <p:nvPr/>
      </p:nvGrpSpPr>
      <p:grpSpPr>
        <a:xfrm>
          <a:off x="0" y="0"/>
          <a:ext cx="0" cy="0"/>
          <a:chOff x="0" y="0"/>
          <a:chExt cx="0" cy="0"/>
        </a:xfrm>
      </p:grpSpPr>
      <p:sp>
        <p:nvSpPr>
          <p:cNvPr id="209" name="Google Shape;209;p27"/>
          <p:cNvSpPr/>
          <p:nvPr/>
        </p:nvSpPr>
        <p:spPr>
          <a:xfrm>
            <a:off x="907101" y="-89067"/>
            <a:ext cx="967353" cy="898445"/>
          </a:xfrm>
          <a:custGeom>
            <a:avLst/>
            <a:gdLst/>
            <a:ahLst/>
            <a:cxnLst/>
            <a:rect l="l" t="t" r="r" b="b"/>
            <a:pathLst>
              <a:path w="16846" h="15646" extrusionOk="0">
                <a:moveTo>
                  <a:pt x="9207" y="14544"/>
                </a:moveTo>
                <a:cubicBezTo>
                  <a:pt x="11876" y="15645"/>
                  <a:pt x="14377" y="15145"/>
                  <a:pt x="16846" y="14211"/>
                </a:cubicBezTo>
                <a:cubicBezTo>
                  <a:pt x="13343" y="13043"/>
                  <a:pt x="10274" y="10608"/>
                  <a:pt x="8807" y="7206"/>
                </a:cubicBezTo>
                <a:cubicBezTo>
                  <a:pt x="7806" y="4971"/>
                  <a:pt x="7606" y="2502"/>
                  <a:pt x="7639" y="1"/>
                </a:cubicBezTo>
                <a:lnTo>
                  <a:pt x="0" y="1"/>
                </a:lnTo>
                <a:cubicBezTo>
                  <a:pt x="101" y="2969"/>
                  <a:pt x="1401" y="6038"/>
                  <a:pt x="2836" y="8540"/>
                </a:cubicBezTo>
                <a:cubicBezTo>
                  <a:pt x="4304" y="11142"/>
                  <a:pt x="6405" y="13444"/>
                  <a:pt x="9207" y="14544"/>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27"/>
          <p:cNvSpPr/>
          <p:nvPr/>
        </p:nvSpPr>
        <p:spPr>
          <a:xfrm>
            <a:off x="2751754" y="405131"/>
            <a:ext cx="1057393" cy="388928"/>
          </a:xfrm>
          <a:custGeom>
            <a:avLst/>
            <a:gdLst/>
            <a:ahLst/>
            <a:cxnLst/>
            <a:rect l="l" t="t" r="r" b="b"/>
            <a:pathLst>
              <a:path w="18414" h="6773" extrusionOk="0">
                <a:moveTo>
                  <a:pt x="7939" y="768"/>
                </a:moveTo>
                <a:cubicBezTo>
                  <a:pt x="5171" y="1402"/>
                  <a:pt x="2602" y="2769"/>
                  <a:pt x="0" y="3970"/>
                </a:cubicBezTo>
                <a:cubicBezTo>
                  <a:pt x="934" y="4471"/>
                  <a:pt x="1902" y="4971"/>
                  <a:pt x="2902" y="5371"/>
                </a:cubicBezTo>
                <a:cubicBezTo>
                  <a:pt x="6672" y="6772"/>
                  <a:pt x="11042" y="6105"/>
                  <a:pt x="14444" y="4037"/>
                </a:cubicBezTo>
                <a:cubicBezTo>
                  <a:pt x="15945" y="3103"/>
                  <a:pt x="17279" y="1935"/>
                  <a:pt x="18414" y="635"/>
                </a:cubicBezTo>
                <a:cubicBezTo>
                  <a:pt x="14911" y="368"/>
                  <a:pt x="11375" y="1"/>
                  <a:pt x="7939" y="76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27"/>
          <p:cNvSpPr/>
          <p:nvPr/>
        </p:nvSpPr>
        <p:spPr>
          <a:xfrm>
            <a:off x="1343815" y="-89066"/>
            <a:ext cx="3564783" cy="89075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27"/>
          <p:cNvSpPr/>
          <p:nvPr/>
        </p:nvSpPr>
        <p:spPr>
          <a:xfrm>
            <a:off x="10136500" y="5017834"/>
            <a:ext cx="3668113" cy="2651105"/>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27"/>
          <p:cNvSpPr/>
          <p:nvPr/>
        </p:nvSpPr>
        <p:spPr>
          <a:xfrm>
            <a:off x="10345234" y="5050134"/>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27"/>
          <p:cNvSpPr/>
          <p:nvPr/>
        </p:nvSpPr>
        <p:spPr>
          <a:xfrm>
            <a:off x="-1500200" y="-323767"/>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27"/>
          <p:cNvSpPr txBox="1">
            <a:spLocks noGrp="1"/>
          </p:cNvSpPr>
          <p:nvPr>
            <p:ph type="title"/>
          </p:nvPr>
        </p:nvSpPr>
        <p:spPr>
          <a:xfrm>
            <a:off x="1792176" y="2282648"/>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27"/>
          <p:cNvSpPr txBox="1">
            <a:spLocks noGrp="1"/>
          </p:cNvSpPr>
          <p:nvPr>
            <p:ph type="subTitle" idx="1"/>
          </p:nvPr>
        </p:nvSpPr>
        <p:spPr>
          <a:xfrm>
            <a:off x="1794776" y="2970067"/>
            <a:ext cx="3859600" cy="1017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17" name="Google Shape;217;p27"/>
          <p:cNvSpPr txBox="1">
            <a:spLocks noGrp="1"/>
          </p:cNvSpPr>
          <p:nvPr>
            <p:ph type="title" idx="2"/>
          </p:nvPr>
        </p:nvSpPr>
        <p:spPr>
          <a:xfrm>
            <a:off x="6504579" y="2282633"/>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8" name="Google Shape;218;p27"/>
          <p:cNvSpPr txBox="1">
            <a:spLocks noGrp="1"/>
          </p:cNvSpPr>
          <p:nvPr>
            <p:ph type="subTitle" idx="3"/>
          </p:nvPr>
        </p:nvSpPr>
        <p:spPr>
          <a:xfrm>
            <a:off x="6504579" y="2969233"/>
            <a:ext cx="3864800" cy="10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19" name="Google Shape;219;p27"/>
          <p:cNvSpPr txBox="1">
            <a:spLocks noGrp="1"/>
          </p:cNvSpPr>
          <p:nvPr>
            <p:ph type="title" idx="4"/>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0" name="Google Shape;220;p27"/>
          <p:cNvSpPr txBox="1">
            <a:spLocks noGrp="1"/>
          </p:cNvSpPr>
          <p:nvPr>
            <p:ph type="title" idx="5"/>
          </p:nvPr>
        </p:nvSpPr>
        <p:spPr>
          <a:xfrm>
            <a:off x="1792176" y="4396515"/>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27"/>
          <p:cNvSpPr txBox="1">
            <a:spLocks noGrp="1"/>
          </p:cNvSpPr>
          <p:nvPr>
            <p:ph type="subTitle" idx="6"/>
          </p:nvPr>
        </p:nvSpPr>
        <p:spPr>
          <a:xfrm>
            <a:off x="1792176" y="5078300"/>
            <a:ext cx="3864800" cy="10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22" name="Google Shape;222;p27"/>
          <p:cNvSpPr txBox="1">
            <a:spLocks noGrp="1"/>
          </p:cNvSpPr>
          <p:nvPr>
            <p:ph type="title" idx="7"/>
          </p:nvPr>
        </p:nvSpPr>
        <p:spPr>
          <a:xfrm>
            <a:off x="6504579" y="4396500"/>
            <a:ext cx="3864800" cy="3684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667"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27"/>
          <p:cNvSpPr txBox="1">
            <a:spLocks noGrp="1"/>
          </p:cNvSpPr>
          <p:nvPr>
            <p:ph type="subTitle" idx="8"/>
          </p:nvPr>
        </p:nvSpPr>
        <p:spPr>
          <a:xfrm>
            <a:off x="6504579" y="5077467"/>
            <a:ext cx="3864800" cy="1012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7159417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24"/>
        <p:cNvGrpSpPr/>
        <p:nvPr/>
      </p:nvGrpSpPr>
      <p:grpSpPr>
        <a:xfrm>
          <a:off x="0" y="0"/>
          <a:ext cx="0" cy="0"/>
          <a:chOff x="0" y="0"/>
          <a:chExt cx="0" cy="0"/>
        </a:xfrm>
      </p:grpSpPr>
      <p:sp>
        <p:nvSpPr>
          <p:cNvPr id="225" name="Google Shape;225;p28"/>
          <p:cNvSpPr/>
          <p:nvPr/>
        </p:nvSpPr>
        <p:spPr>
          <a:xfrm>
            <a:off x="-53500" y="-65555"/>
            <a:ext cx="3473527" cy="867948"/>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28"/>
          <p:cNvSpPr/>
          <p:nvPr/>
        </p:nvSpPr>
        <p:spPr>
          <a:xfrm rot="10800000">
            <a:off x="7787358" y="-53188"/>
            <a:ext cx="4132729" cy="772523"/>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28"/>
          <p:cNvSpPr/>
          <p:nvPr/>
        </p:nvSpPr>
        <p:spPr>
          <a:xfrm rot="10800000" flipH="1">
            <a:off x="-820912" y="-449430"/>
            <a:ext cx="4367501" cy="945737"/>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28"/>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8"/>
          <p:cNvSpPr txBox="1">
            <a:spLocks noGrp="1"/>
          </p:cNvSpPr>
          <p:nvPr>
            <p:ph type="subTitle" idx="1"/>
          </p:nvPr>
        </p:nvSpPr>
        <p:spPr>
          <a:xfrm>
            <a:off x="1156700" y="4899933"/>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0" name="Google Shape;230;p28"/>
          <p:cNvSpPr txBox="1">
            <a:spLocks noGrp="1"/>
          </p:cNvSpPr>
          <p:nvPr>
            <p:ph type="subTitle" idx="2"/>
          </p:nvPr>
        </p:nvSpPr>
        <p:spPr>
          <a:xfrm>
            <a:off x="1156700" y="5509700"/>
            <a:ext cx="2560400" cy="6060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1" name="Google Shape;231;p28"/>
          <p:cNvSpPr txBox="1">
            <a:spLocks noGrp="1"/>
          </p:cNvSpPr>
          <p:nvPr>
            <p:ph type="subTitle" idx="3"/>
          </p:nvPr>
        </p:nvSpPr>
        <p:spPr>
          <a:xfrm>
            <a:off x="8426584" y="5509700"/>
            <a:ext cx="2560400" cy="6096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2" name="Google Shape;232;p28"/>
          <p:cNvSpPr txBox="1">
            <a:spLocks noGrp="1"/>
          </p:cNvSpPr>
          <p:nvPr>
            <p:ph type="subTitle" idx="4"/>
          </p:nvPr>
        </p:nvSpPr>
        <p:spPr>
          <a:xfrm>
            <a:off x="8426600" y="4899933"/>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3" name="Google Shape;233;p28"/>
          <p:cNvSpPr txBox="1">
            <a:spLocks noGrp="1"/>
          </p:cNvSpPr>
          <p:nvPr>
            <p:ph type="subTitle" idx="5"/>
          </p:nvPr>
        </p:nvSpPr>
        <p:spPr>
          <a:xfrm>
            <a:off x="4791641" y="5509700"/>
            <a:ext cx="2560400" cy="6096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4" name="Google Shape;234;p28"/>
          <p:cNvSpPr txBox="1">
            <a:spLocks noGrp="1"/>
          </p:cNvSpPr>
          <p:nvPr>
            <p:ph type="subTitle" idx="6"/>
          </p:nvPr>
        </p:nvSpPr>
        <p:spPr>
          <a:xfrm>
            <a:off x="4791456" y="4899933"/>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5" name="Google Shape;235;p28"/>
          <p:cNvSpPr txBox="1">
            <a:spLocks noGrp="1"/>
          </p:cNvSpPr>
          <p:nvPr>
            <p:ph type="subTitle" idx="7"/>
          </p:nvPr>
        </p:nvSpPr>
        <p:spPr>
          <a:xfrm>
            <a:off x="1156700" y="2645664"/>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6" name="Google Shape;236;p28"/>
          <p:cNvSpPr txBox="1">
            <a:spLocks noGrp="1"/>
          </p:cNvSpPr>
          <p:nvPr>
            <p:ph type="subTitle" idx="8"/>
          </p:nvPr>
        </p:nvSpPr>
        <p:spPr>
          <a:xfrm>
            <a:off x="1156700" y="3247035"/>
            <a:ext cx="2560400" cy="6016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7" name="Google Shape;237;p28"/>
          <p:cNvSpPr txBox="1">
            <a:spLocks noGrp="1"/>
          </p:cNvSpPr>
          <p:nvPr>
            <p:ph type="subTitle" idx="9"/>
          </p:nvPr>
        </p:nvSpPr>
        <p:spPr>
          <a:xfrm>
            <a:off x="8426596" y="3245167"/>
            <a:ext cx="2560400" cy="605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8" name="Google Shape;238;p28"/>
          <p:cNvSpPr txBox="1">
            <a:spLocks noGrp="1"/>
          </p:cNvSpPr>
          <p:nvPr>
            <p:ph type="subTitle" idx="13"/>
          </p:nvPr>
        </p:nvSpPr>
        <p:spPr>
          <a:xfrm>
            <a:off x="8426584" y="2641208"/>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39" name="Google Shape;239;p28"/>
          <p:cNvSpPr txBox="1">
            <a:spLocks noGrp="1"/>
          </p:cNvSpPr>
          <p:nvPr>
            <p:ph type="subTitle" idx="14"/>
          </p:nvPr>
        </p:nvSpPr>
        <p:spPr>
          <a:xfrm>
            <a:off x="4791648" y="3245167"/>
            <a:ext cx="2560400" cy="605200"/>
          </a:xfrm>
          <a:prstGeom prst="rect">
            <a:avLst/>
          </a:prstGeom>
          <a:ln>
            <a:noFill/>
          </a:ln>
        </p:spPr>
        <p:txBody>
          <a:bodyPr spcFirstLastPara="1" wrap="square" lIns="0" tIns="0" rIns="0" bIns="0" anchor="t" anchorCtr="0">
            <a:noAutofit/>
          </a:bodyPr>
          <a:lstStyle>
            <a:lvl1pPr marL="0" lvl="0" indent="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40" name="Google Shape;240;p28"/>
          <p:cNvSpPr txBox="1">
            <a:spLocks noGrp="1"/>
          </p:cNvSpPr>
          <p:nvPr>
            <p:ph type="subTitle" idx="15"/>
          </p:nvPr>
        </p:nvSpPr>
        <p:spPr>
          <a:xfrm>
            <a:off x="4791456" y="2641208"/>
            <a:ext cx="2560400" cy="548800"/>
          </a:xfrm>
          <a:prstGeom prst="rect">
            <a:avLst/>
          </a:prstGeom>
          <a:noFill/>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1"/>
              </a:buClr>
              <a:buSzPts val="2100"/>
              <a:buFont typeface="Bebas Neue"/>
              <a:buNone/>
              <a:defRPr sz="2667" b="1">
                <a:solidFill>
                  <a:schemeClr val="lt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929493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41"/>
        <p:cNvGrpSpPr/>
        <p:nvPr/>
      </p:nvGrpSpPr>
      <p:grpSpPr>
        <a:xfrm>
          <a:off x="0" y="0"/>
          <a:ext cx="0" cy="0"/>
          <a:chOff x="0" y="0"/>
          <a:chExt cx="0" cy="0"/>
        </a:xfrm>
      </p:grpSpPr>
      <p:sp>
        <p:nvSpPr>
          <p:cNvPr id="242" name="Google Shape;242;p29"/>
          <p:cNvSpPr/>
          <p:nvPr/>
        </p:nvSpPr>
        <p:spPr>
          <a:xfrm>
            <a:off x="107633" y="-1670534"/>
            <a:ext cx="4296144" cy="3105011"/>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29"/>
          <p:cNvSpPr/>
          <p:nvPr/>
        </p:nvSpPr>
        <p:spPr>
          <a:xfrm flipH="1">
            <a:off x="5301234" y="5805633"/>
            <a:ext cx="6924676" cy="1294416"/>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29"/>
          <p:cNvSpPr/>
          <p:nvPr/>
        </p:nvSpPr>
        <p:spPr>
          <a:xfrm rot="9900048">
            <a:off x="-247540" y="89303"/>
            <a:ext cx="3886349" cy="678188"/>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29"/>
          <p:cNvSpPr txBox="1">
            <a:spLocks noGrp="1"/>
          </p:cNvSpPr>
          <p:nvPr>
            <p:ph type="title"/>
          </p:nvPr>
        </p:nvSpPr>
        <p:spPr>
          <a:xfrm>
            <a:off x="2452384" y="3936500"/>
            <a:ext cx="7220000" cy="11296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
        <p:nvSpPr>
          <p:cNvPr id="246" name="Google Shape;246;p29"/>
          <p:cNvSpPr txBox="1">
            <a:spLocks noGrp="1"/>
          </p:cNvSpPr>
          <p:nvPr>
            <p:ph type="subTitle" idx="1"/>
          </p:nvPr>
        </p:nvSpPr>
        <p:spPr>
          <a:xfrm>
            <a:off x="3166584" y="5180003"/>
            <a:ext cx="5791600" cy="1032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47" name="Google Shape;247;p29"/>
          <p:cNvSpPr/>
          <p:nvPr/>
        </p:nvSpPr>
        <p:spPr>
          <a:xfrm>
            <a:off x="10956500" y="5292800"/>
            <a:ext cx="935133" cy="919600"/>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17921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48"/>
        <p:cNvGrpSpPr/>
        <p:nvPr/>
      </p:nvGrpSpPr>
      <p:grpSpPr>
        <a:xfrm>
          <a:off x="0" y="0"/>
          <a:ext cx="0" cy="0"/>
          <a:chOff x="0" y="0"/>
          <a:chExt cx="0" cy="0"/>
        </a:xfrm>
      </p:grpSpPr>
      <p:sp>
        <p:nvSpPr>
          <p:cNvPr id="249" name="Google Shape;249;p30"/>
          <p:cNvSpPr/>
          <p:nvPr/>
        </p:nvSpPr>
        <p:spPr>
          <a:xfrm>
            <a:off x="8036101" y="4068933"/>
            <a:ext cx="4957492" cy="3582995"/>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30"/>
          <p:cNvSpPr/>
          <p:nvPr/>
        </p:nvSpPr>
        <p:spPr>
          <a:xfrm>
            <a:off x="-881040" y="3480769"/>
            <a:ext cx="1862879" cy="1831935"/>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30"/>
          <p:cNvSpPr/>
          <p:nvPr/>
        </p:nvSpPr>
        <p:spPr>
          <a:xfrm>
            <a:off x="7225510" y="3577320"/>
            <a:ext cx="6722673" cy="3435576"/>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30"/>
          <p:cNvSpPr txBox="1">
            <a:spLocks noGrp="1"/>
          </p:cNvSpPr>
          <p:nvPr>
            <p:ph type="title" hasCustomPrompt="1"/>
          </p:nvPr>
        </p:nvSpPr>
        <p:spPr>
          <a:xfrm>
            <a:off x="3523400" y="997801"/>
            <a:ext cx="5145200" cy="7488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000"/>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53" name="Google Shape;253;p30"/>
          <p:cNvSpPr txBox="1">
            <a:spLocks noGrp="1"/>
          </p:cNvSpPr>
          <p:nvPr>
            <p:ph type="subTitle" idx="1"/>
          </p:nvPr>
        </p:nvSpPr>
        <p:spPr>
          <a:xfrm>
            <a:off x="3523400" y="1839275"/>
            <a:ext cx="5145200" cy="36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54" name="Google Shape;254;p30"/>
          <p:cNvSpPr txBox="1">
            <a:spLocks noGrp="1"/>
          </p:cNvSpPr>
          <p:nvPr>
            <p:ph type="title" idx="2" hasCustomPrompt="1"/>
          </p:nvPr>
        </p:nvSpPr>
        <p:spPr>
          <a:xfrm>
            <a:off x="3523400" y="2828517"/>
            <a:ext cx="5145200" cy="7488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000"/>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55" name="Google Shape;255;p30"/>
          <p:cNvSpPr txBox="1">
            <a:spLocks noGrp="1"/>
          </p:cNvSpPr>
          <p:nvPr>
            <p:ph type="subTitle" idx="3"/>
          </p:nvPr>
        </p:nvSpPr>
        <p:spPr>
          <a:xfrm>
            <a:off x="3523400" y="3668936"/>
            <a:ext cx="5145200" cy="36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56" name="Google Shape;256;p30"/>
          <p:cNvSpPr txBox="1">
            <a:spLocks noGrp="1"/>
          </p:cNvSpPr>
          <p:nvPr>
            <p:ph type="title" idx="4" hasCustomPrompt="1"/>
          </p:nvPr>
        </p:nvSpPr>
        <p:spPr>
          <a:xfrm>
            <a:off x="3523400" y="4659233"/>
            <a:ext cx="5145200" cy="7488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6667"/>
            </a:lvl1pPr>
            <a:lvl2pPr lvl="1" algn="r" rtl="0">
              <a:spcBef>
                <a:spcPts val="0"/>
              </a:spcBef>
              <a:spcAft>
                <a:spcPts val="0"/>
              </a:spcAft>
              <a:buSzPts val="12000"/>
              <a:buNone/>
              <a:defRPr sz="16000"/>
            </a:lvl2pPr>
            <a:lvl3pPr lvl="2" algn="r" rtl="0">
              <a:spcBef>
                <a:spcPts val="0"/>
              </a:spcBef>
              <a:spcAft>
                <a:spcPts val="0"/>
              </a:spcAft>
              <a:buSzPts val="12000"/>
              <a:buNone/>
              <a:defRPr sz="16000"/>
            </a:lvl3pPr>
            <a:lvl4pPr lvl="3" algn="r" rtl="0">
              <a:spcBef>
                <a:spcPts val="0"/>
              </a:spcBef>
              <a:spcAft>
                <a:spcPts val="0"/>
              </a:spcAft>
              <a:buSzPts val="12000"/>
              <a:buNone/>
              <a:defRPr sz="16000"/>
            </a:lvl4pPr>
            <a:lvl5pPr lvl="4" algn="r" rtl="0">
              <a:spcBef>
                <a:spcPts val="0"/>
              </a:spcBef>
              <a:spcAft>
                <a:spcPts val="0"/>
              </a:spcAft>
              <a:buSzPts val="12000"/>
              <a:buNone/>
              <a:defRPr sz="16000"/>
            </a:lvl5pPr>
            <a:lvl6pPr lvl="5" algn="r" rtl="0">
              <a:spcBef>
                <a:spcPts val="0"/>
              </a:spcBef>
              <a:spcAft>
                <a:spcPts val="0"/>
              </a:spcAft>
              <a:buSzPts val="12000"/>
              <a:buNone/>
              <a:defRPr sz="16000"/>
            </a:lvl6pPr>
            <a:lvl7pPr lvl="6" algn="r" rtl="0">
              <a:spcBef>
                <a:spcPts val="0"/>
              </a:spcBef>
              <a:spcAft>
                <a:spcPts val="0"/>
              </a:spcAft>
              <a:buSzPts val="12000"/>
              <a:buNone/>
              <a:defRPr sz="16000"/>
            </a:lvl7pPr>
            <a:lvl8pPr lvl="7" algn="r" rtl="0">
              <a:spcBef>
                <a:spcPts val="0"/>
              </a:spcBef>
              <a:spcAft>
                <a:spcPts val="0"/>
              </a:spcAft>
              <a:buSzPts val="12000"/>
              <a:buNone/>
              <a:defRPr sz="16000"/>
            </a:lvl8pPr>
            <a:lvl9pPr lvl="8" algn="r" rtl="0">
              <a:spcBef>
                <a:spcPts val="0"/>
              </a:spcBef>
              <a:spcAft>
                <a:spcPts val="0"/>
              </a:spcAft>
              <a:buSzPts val="12000"/>
              <a:buNone/>
              <a:defRPr sz="16000"/>
            </a:lvl9pPr>
          </a:lstStyle>
          <a:p>
            <a:r>
              <a:t>xx%</a:t>
            </a:r>
          </a:p>
        </p:txBody>
      </p:sp>
      <p:sp>
        <p:nvSpPr>
          <p:cNvPr id="257" name="Google Shape;257;p30"/>
          <p:cNvSpPr txBox="1">
            <a:spLocks noGrp="1"/>
          </p:cNvSpPr>
          <p:nvPr>
            <p:ph type="subTitle" idx="5"/>
          </p:nvPr>
        </p:nvSpPr>
        <p:spPr>
          <a:xfrm>
            <a:off x="3523400" y="5498599"/>
            <a:ext cx="5145200" cy="361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sz="2133"/>
            </a:lvl1pPr>
            <a:lvl2pPr lvl="1" algn="r" rtl="0">
              <a:lnSpc>
                <a:spcPct val="100000"/>
              </a:lnSpc>
              <a:spcBef>
                <a:spcPts val="0"/>
              </a:spcBef>
              <a:spcAft>
                <a:spcPts val="0"/>
              </a:spcAft>
              <a:buSzPts val="1400"/>
              <a:buFont typeface="Roboto"/>
              <a:buNone/>
              <a:defRPr>
                <a:latin typeface="Roboto"/>
                <a:ea typeface="Roboto"/>
                <a:cs typeface="Roboto"/>
                <a:sym typeface="Roboto"/>
              </a:defRPr>
            </a:lvl2pPr>
            <a:lvl3pPr lvl="2" algn="r" rtl="0">
              <a:lnSpc>
                <a:spcPct val="100000"/>
              </a:lnSpc>
              <a:spcBef>
                <a:spcPts val="0"/>
              </a:spcBef>
              <a:spcAft>
                <a:spcPts val="0"/>
              </a:spcAft>
              <a:buSzPts val="1400"/>
              <a:buFont typeface="Roboto"/>
              <a:buNone/>
              <a:defRPr>
                <a:latin typeface="Roboto"/>
                <a:ea typeface="Roboto"/>
                <a:cs typeface="Roboto"/>
                <a:sym typeface="Roboto"/>
              </a:defRPr>
            </a:lvl3pPr>
            <a:lvl4pPr lvl="3" algn="r" rtl="0">
              <a:lnSpc>
                <a:spcPct val="100000"/>
              </a:lnSpc>
              <a:spcBef>
                <a:spcPts val="0"/>
              </a:spcBef>
              <a:spcAft>
                <a:spcPts val="0"/>
              </a:spcAft>
              <a:buSzPts val="1400"/>
              <a:buFont typeface="Roboto"/>
              <a:buNone/>
              <a:defRPr>
                <a:latin typeface="Roboto"/>
                <a:ea typeface="Roboto"/>
                <a:cs typeface="Roboto"/>
                <a:sym typeface="Roboto"/>
              </a:defRPr>
            </a:lvl4pPr>
            <a:lvl5pPr lvl="4" algn="r" rtl="0">
              <a:lnSpc>
                <a:spcPct val="100000"/>
              </a:lnSpc>
              <a:spcBef>
                <a:spcPts val="0"/>
              </a:spcBef>
              <a:spcAft>
                <a:spcPts val="0"/>
              </a:spcAft>
              <a:buSzPts val="1400"/>
              <a:buFont typeface="Roboto"/>
              <a:buNone/>
              <a:defRPr>
                <a:latin typeface="Roboto"/>
                <a:ea typeface="Roboto"/>
                <a:cs typeface="Roboto"/>
                <a:sym typeface="Roboto"/>
              </a:defRPr>
            </a:lvl5pPr>
            <a:lvl6pPr lvl="5" algn="r" rtl="0">
              <a:lnSpc>
                <a:spcPct val="100000"/>
              </a:lnSpc>
              <a:spcBef>
                <a:spcPts val="0"/>
              </a:spcBef>
              <a:spcAft>
                <a:spcPts val="0"/>
              </a:spcAft>
              <a:buSzPts val="1400"/>
              <a:buFont typeface="Roboto"/>
              <a:buNone/>
              <a:defRPr>
                <a:latin typeface="Roboto"/>
                <a:ea typeface="Roboto"/>
                <a:cs typeface="Roboto"/>
                <a:sym typeface="Roboto"/>
              </a:defRPr>
            </a:lvl6pPr>
            <a:lvl7pPr lvl="6" algn="r" rtl="0">
              <a:lnSpc>
                <a:spcPct val="100000"/>
              </a:lnSpc>
              <a:spcBef>
                <a:spcPts val="0"/>
              </a:spcBef>
              <a:spcAft>
                <a:spcPts val="0"/>
              </a:spcAft>
              <a:buSzPts val="1400"/>
              <a:buFont typeface="Roboto"/>
              <a:buNone/>
              <a:defRPr>
                <a:latin typeface="Roboto"/>
                <a:ea typeface="Roboto"/>
                <a:cs typeface="Roboto"/>
                <a:sym typeface="Roboto"/>
              </a:defRPr>
            </a:lvl7pPr>
            <a:lvl8pPr lvl="7" algn="r" rtl="0">
              <a:lnSpc>
                <a:spcPct val="100000"/>
              </a:lnSpc>
              <a:spcBef>
                <a:spcPts val="0"/>
              </a:spcBef>
              <a:spcAft>
                <a:spcPts val="0"/>
              </a:spcAft>
              <a:buSzPts val="1400"/>
              <a:buFont typeface="Roboto"/>
              <a:buNone/>
              <a:defRPr>
                <a:latin typeface="Roboto"/>
                <a:ea typeface="Roboto"/>
                <a:cs typeface="Roboto"/>
                <a:sym typeface="Roboto"/>
              </a:defRPr>
            </a:lvl8pPr>
            <a:lvl9pPr lvl="8" algn="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
        <p:nvSpPr>
          <p:cNvPr id="258" name="Google Shape;258;p30"/>
          <p:cNvSpPr/>
          <p:nvPr/>
        </p:nvSpPr>
        <p:spPr>
          <a:xfrm>
            <a:off x="-1098999" y="-1684234"/>
            <a:ext cx="4957492" cy="3582995"/>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10983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1" name="Google Shape;261;p31"/>
          <p:cNvSpPr txBox="1">
            <a:spLocks noGrp="1"/>
          </p:cNvSpPr>
          <p:nvPr>
            <p:ph type="subTitle" idx="1"/>
          </p:nvPr>
        </p:nvSpPr>
        <p:spPr>
          <a:xfrm>
            <a:off x="1085100" y="2913067"/>
            <a:ext cx="4876800" cy="3219600"/>
          </a:xfrm>
          <a:prstGeom prst="rect">
            <a:avLst/>
          </a:prstGeom>
        </p:spPr>
        <p:txBody>
          <a:bodyPr spcFirstLastPara="1" wrap="square" lIns="0" tIns="0" rIns="0" bIns="0" anchor="t" anchorCtr="0">
            <a:noAutofit/>
          </a:bodyPr>
          <a:lstStyle>
            <a:lvl1pPr marR="243834" lvl="0" rtl="0">
              <a:spcBef>
                <a:spcPts val="0"/>
              </a:spcBef>
              <a:spcAft>
                <a:spcPts val="0"/>
              </a:spcAft>
              <a:buClr>
                <a:schemeClr val="accent1"/>
              </a:buClr>
              <a:buSzPts val="1800"/>
              <a:buFont typeface="Open Sans"/>
              <a:buChar char="●"/>
              <a:defRPr sz="2133"/>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a:endParaRPr/>
          </a:p>
        </p:txBody>
      </p:sp>
      <p:sp>
        <p:nvSpPr>
          <p:cNvPr id="262" name="Google Shape;262;p31"/>
          <p:cNvSpPr txBox="1">
            <a:spLocks noGrp="1"/>
          </p:cNvSpPr>
          <p:nvPr>
            <p:ph type="subTitle" idx="2"/>
          </p:nvPr>
        </p:nvSpPr>
        <p:spPr>
          <a:xfrm>
            <a:off x="1085091" y="2320268"/>
            <a:ext cx="4876800" cy="4744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2100"/>
              <a:buFont typeface="Black Han Sans"/>
              <a:buNone/>
              <a:defRPr sz="2800" b="1">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a:endParaRPr/>
          </a:p>
        </p:txBody>
      </p:sp>
      <p:sp>
        <p:nvSpPr>
          <p:cNvPr id="263" name="Google Shape;263;p31"/>
          <p:cNvSpPr txBox="1">
            <a:spLocks noGrp="1"/>
          </p:cNvSpPr>
          <p:nvPr>
            <p:ph type="subTitle" idx="3"/>
          </p:nvPr>
        </p:nvSpPr>
        <p:spPr>
          <a:xfrm>
            <a:off x="6230100" y="2910667"/>
            <a:ext cx="4876800" cy="3219600"/>
          </a:xfrm>
          <a:prstGeom prst="rect">
            <a:avLst/>
          </a:prstGeom>
        </p:spPr>
        <p:txBody>
          <a:bodyPr spcFirstLastPara="1" wrap="square" lIns="0" tIns="0" rIns="0" bIns="0" anchor="t" anchorCtr="0">
            <a:noAutofit/>
          </a:bodyPr>
          <a:lstStyle>
            <a:lvl1pPr marR="243834" lvl="0" rtl="0">
              <a:spcBef>
                <a:spcPts val="0"/>
              </a:spcBef>
              <a:spcAft>
                <a:spcPts val="0"/>
              </a:spcAft>
              <a:buClr>
                <a:schemeClr val="accent1"/>
              </a:buClr>
              <a:buSzPts val="1800"/>
              <a:buFont typeface="Open Sans"/>
              <a:buChar char="●"/>
              <a:defRPr sz="2133"/>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a:endParaRPr/>
          </a:p>
        </p:txBody>
      </p:sp>
      <p:sp>
        <p:nvSpPr>
          <p:cNvPr id="264" name="Google Shape;264;p31"/>
          <p:cNvSpPr txBox="1">
            <a:spLocks noGrp="1"/>
          </p:cNvSpPr>
          <p:nvPr>
            <p:ph type="subTitle" idx="4"/>
          </p:nvPr>
        </p:nvSpPr>
        <p:spPr>
          <a:xfrm>
            <a:off x="6230109" y="2320267"/>
            <a:ext cx="4876800" cy="474400"/>
          </a:xfrm>
          <a:prstGeom prst="rect">
            <a:avLst/>
          </a:prstGeom>
        </p:spPr>
        <p:txBody>
          <a:bodyPr spcFirstLastPara="1" wrap="square" lIns="0" tIns="0" rIns="0" bIns="0" anchor="t" anchorCtr="0">
            <a:noAutofit/>
          </a:bodyPr>
          <a:lstStyle>
            <a:lvl1pPr lvl="0" rtl="0">
              <a:spcBef>
                <a:spcPts val="0"/>
              </a:spcBef>
              <a:spcAft>
                <a:spcPts val="0"/>
              </a:spcAft>
              <a:buClr>
                <a:schemeClr val="accent3"/>
              </a:buClr>
              <a:buSzPts val="2100"/>
              <a:buFont typeface="Black Han Sans"/>
              <a:buNone/>
              <a:defRPr sz="2800" b="1">
                <a:solidFill>
                  <a:schemeClr val="dk2"/>
                </a:solidFill>
                <a:latin typeface="Red Hat Display"/>
                <a:ea typeface="Red Hat Display"/>
                <a:cs typeface="Red Hat Display"/>
                <a:sym typeface="Red Hat Display"/>
              </a:defRPr>
            </a:lvl1pPr>
            <a:lvl2pPr lvl="1"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2pPr>
            <a:lvl3pPr lvl="2"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3pPr>
            <a:lvl4pPr lvl="3"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4pPr>
            <a:lvl5pPr lvl="4"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5pPr>
            <a:lvl6pPr lvl="5"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6pPr>
            <a:lvl7pPr lvl="6"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7pPr>
            <a:lvl8pPr lvl="7"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8pPr>
            <a:lvl9pPr lvl="8" rtl="0">
              <a:lnSpc>
                <a:spcPct val="100000"/>
              </a:lnSpc>
              <a:spcBef>
                <a:spcPts val="0"/>
              </a:spcBef>
              <a:spcAft>
                <a:spcPts val="0"/>
              </a:spcAft>
              <a:buClr>
                <a:schemeClr val="accent3"/>
              </a:buClr>
              <a:buSzPts val="1400"/>
              <a:buFont typeface="Black Han Sans"/>
              <a:buNone/>
              <a:defRPr b="1">
                <a:solidFill>
                  <a:schemeClr val="accent3"/>
                </a:solidFill>
                <a:latin typeface="Black Han Sans"/>
                <a:ea typeface="Black Han Sans"/>
                <a:cs typeface="Black Han Sans"/>
                <a:sym typeface="Black Han Sans"/>
              </a:defRPr>
            </a:lvl9pPr>
          </a:lstStyle>
          <a:p>
            <a:endParaRPr/>
          </a:p>
        </p:txBody>
      </p:sp>
      <p:sp>
        <p:nvSpPr>
          <p:cNvPr id="265" name="Google Shape;265;p31"/>
          <p:cNvSpPr/>
          <p:nvPr/>
        </p:nvSpPr>
        <p:spPr>
          <a:xfrm>
            <a:off x="9120500" y="5147385"/>
            <a:ext cx="2709179" cy="1761729"/>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31"/>
          <p:cNvSpPr/>
          <p:nvPr/>
        </p:nvSpPr>
        <p:spPr>
          <a:xfrm>
            <a:off x="-277666" y="5416651"/>
            <a:ext cx="3839983" cy="1962620"/>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31"/>
          <p:cNvSpPr/>
          <p:nvPr/>
        </p:nvSpPr>
        <p:spPr>
          <a:xfrm>
            <a:off x="10372251" y="4232101"/>
            <a:ext cx="829500" cy="800967"/>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5182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6"/>
        <p:cNvGrpSpPr/>
        <p:nvPr/>
      </p:nvGrpSpPr>
      <p:grpSpPr>
        <a:xfrm>
          <a:off x="0" y="0"/>
          <a:ext cx="0" cy="0"/>
          <a:chOff x="0" y="0"/>
          <a:chExt cx="0" cy="0"/>
        </a:xfrm>
      </p:grpSpPr>
      <p:sp>
        <p:nvSpPr>
          <p:cNvPr id="27" name="Google Shape;27;p4"/>
          <p:cNvSpPr/>
          <p:nvPr/>
        </p:nvSpPr>
        <p:spPr>
          <a:xfrm>
            <a:off x="-1702433" y="-451233"/>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rot="10800000">
            <a:off x="8778433" y="5726667"/>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4"/>
          <p:cNvSpPr/>
          <p:nvPr/>
        </p:nvSpPr>
        <p:spPr>
          <a:xfrm>
            <a:off x="-942534" y="-346367"/>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4"/>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a:spcBef>
                <a:spcPts val="0"/>
              </a:spcBef>
              <a:spcAft>
                <a:spcPts val="0"/>
              </a:spcAft>
              <a:buSzPts val="2800"/>
              <a:buNone/>
              <a:defRPr sz="4133">
                <a:latin typeface="Commissioner ExtraBold"/>
                <a:ea typeface="Commissioner ExtraBold"/>
                <a:cs typeface="Commissioner ExtraBold"/>
                <a:sym typeface="Commissioner Extra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4"/>
          <p:cNvSpPr txBox="1">
            <a:spLocks noGrp="1"/>
          </p:cNvSpPr>
          <p:nvPr>
            <p:ph type="subTitle" idx="1"/>
          </p:nvPr>
        </p:nvSpPr>
        <p:spPr>
          <a:xfrm>
            <a:off x="950933" y="2033367"/>
            <a:ext cx="10290000" cy="4226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AutoNum type="arabicPeriod"/>
              <a:defRPr sz="1600"/>
            </a:lvl1pPr>
            <a:lvl2pPr lvl="1" rtl="0">
              <a:lnSpc>
                <a:spcPct val="100000"/>
              </a:lnSpc>
              <a:spcBef>
                <a:spcPts val="0"/>
              </a:spcBef>
              <a:spcAft>
                <a:spcPts val="0"/>
              </a:spcAft>
              <a:buSzPts val="1400"/>
              <a:buAutoNum type="alphaLcPeriod"/>
              <a:defRPr sz="1600"/>
            </a:lvl2pPr>
            <a:lvl3pPr lvl="2" rtl="0">
              <a:lnSpc>
                <a:spcPct val="100000"/>
              </a:lnSpc>
              <a:spcBef>
                <a:spcPts val="0"/>
              </a:spcBef>
              <a:spcAft>
                <a:spcPts val="0"/>
              </a:spcAft>
              <a:buSzPts val="1400"/>
              <a:buAutoNum type="romanLcPeriod"/>
              <a:defRPr sz="1600"/>
            </a:lvl3pPr>
            <a:lvl4pPr lvl="3" rtl="0">
              <a:lnSpc>
                <a:spcPct val="100000"/>
              </a:lnSpc>
              <a:spcBef>
                <a:spcPts val="0"/>
              </a:spcBef>
              <a:spcAft>
                <a:spcPts val="0"/>
              </a:spcAft>
              <a:buSzPts val="1400"/>
              <a:buAutoNum type="arabicPeriod"/>
              <a:defRPr sz="1600"/>
            </a:lvl4pPr>
            <a:lvl5pPr lvl="4" rtl="0">
              <a:lnSpc>
                <a:spcPct val="100000"/>
              </a:lnSpc>
              <a:spcBef>
                <a:spcPts val="0"/>
              </a:spcBef>
              <a:spcAft>
                <a:spcPts val="0"/>
              </a:spcAft>
              <a:buSzPts val="1400"/>
              <a:buAutoNum type="alphaLcPeriod"/>
              <a:defRPr sz="1600"/>
            </a:lvl5pPr>
            <a:lvl6pPr lvl="5" rtl="0">
              <a:lnSpc>
                <a:spcPct val="100000"/>
              </a:lnSpc>
              <a:spcBef>
                <a:spcPts val="0"/>
              </a:spcBef>
              <a:spcAft>
                <a:spcPts val="0"/>
              </a:spcAft>
              <a:buSzPts val="1400"/>
              <a:buAutoNum type="romanLcPeriod"/>
              <a:defRPr sz="1600"/>
            </a:lvl6pPr>
            <a:lvl7pPr lvl="6" rtl="0">
              <a:lnSpc>
                <a:spcPct val="100000"/>
              </a:lnSpc>
              <a:spcBef>
                <a:spcPts val="0"/>
              </a:spcBef>
              <a:spcAft>
                <a:spcPts val="0"/>
              </a:spcAft>
              <a:buSzPts val="1400"/>
              <a:buAutoNum type="arabicPeriod"/>
              <a:defRPr sz="1600"/>
            </a:lvl7pPr>
            <a:lvl8pPr lvl="7" rtl="0">
              <a:lnSpc>
                <a:spcPct val="100000"/>
              </a:lnSpc>
              <a:spcBef>
                <a:spcPts val="0"/>
              </a:spcBef>
              <a:spcAft>
                <a:spcPts val="0"/>
              </a:spcAft>
              <a:buSzPts val="1400"/>
              <a:buAutoNum type="alphaLcPeriod"/>
              <a:defRPr sz="1600"/>
            </a:lvl8pPr>
            <a:lvl9pPr lvl="8" rtl="0">
              <a:lnSpc>
                <a:spcPct val="100000"/>
              </a:lnSpc>
              <a:spcBef>
                <a:spcPts val="0"/>
              </a:spcBef>
              <a:spcAft>
                <a:spcPts val="0"/>
              </a:spcAft>
              <a:buSzPts val="1400"/>
              <a:buAutoNum type="romanLcPeriod"/>
              <a:defRPr sz="1600"/>
            </a:lvl9pPr>
          </a:lstStyle>
          <a:p>
            <a:endParaRPr/>
          </a:p>
        </p:txBody>
      </p:sp>
    </p:spTree>
    <p:extLst>
      <p:ext uri="{BB962C8B-B14F-4D97-AF65-F5344CB8AC3E}">
        <p14:creationId xmlns:p14="http://schemas.microsoft.com/office/powerpoint/2010/main" val="3766398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8"/>
        <p:cNvGrpSpPr/>
        <p:nvPr/>
      </p:nvGrpSpPr>
      <p:grpSpPr>
        <a:xfrm>
          <a:off x="0" y="0"/>
          <a:ext cx="0" cy="0"/>
          <a:chOff x="0" y="0"/>
          <a:chExt cx="0" cy="0"/>
        </a:xfrm>
      </p:grpSpPr>
      <p:sp>
        <p:nvSpPr>
          <p:cNvPr id="269" name="Google Shape;269;p32"/>
          <p:cNvSpPr/>
          <p:nvPr/>
        </p:nvSpPr>
        <p:spPr>
          <a:xfrm>
            <a:off x="10694734" y="-1590767"/>
            <a:ext cx="2199695" cy="6532992"/>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32"/>
          <p:cNvSpPr/>
          <p:nvPr/>
        </p:nvSpPr>
        <p:spPr>
          <a:xfrm>
            <a:off x="9908734" y="4052700"/>
            <a:ext cx="1471284" cy="142067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32"/>
          <p:cNvSpPr/>
          <p:nvPr/>
        </p:nvSpPr>
        <p:spPr>
          <a:xfrm>
            <a:off x="7849334" y="4691851"/>
            <a:ext cx="5400412" cy="2760157"/>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32"/>
          <p:cNvSpPr/>
          <p:nvPr/>
        </p:nvSpPr>
        <p:spPr>
          <a:xfrm>
            <a:off x="9439511" y="3920101"/>
            <a:ext cx="3397067" cy="3272948"/>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2"/>
          <p:cNvSpPr/>
          <p:nvPr/>
        </p:nvSpPr>
        <p:spPr>
          <a:xfrm rot="5400000">
            <a:off x="-3210953" y="1460236"/>
            <a:ext cx="7933455" cy="1482985"/>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32"/>
          <p:cNvSpPr/>
          <p:nvPr/>
        </p:nvSpPr>
        <p:spPr>
          <a:xfrm rot="10035811">
            <a:off x="-1275756" y="-1691"/>
            <a:ext cx="3304549" cy="318381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32"/>
          <p:cNvSpPr/>
          <p:nvPr/>
        </p:nvSpPr>
        <p:spPr>
          <a:xfrm rot="7254111">
            <a:off x="423699" y="2539375"/>
            <a:ext cx="935189" cy="919656"/>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32"/>
          <p:cNvSpPr txBox="1">
            <a:spLocks noGrp="1"/>
          </p:cNvSpPr>
          <p:nvPr>
            <p:ph type="title"/>
          </p:nvPr>
        </p:nvSpPr>
        <p:spPr>
          <a:xfrm>
            <a:off x="3523400" y="1052967"/>
            <a:ext cx="5145200" cy="996800"/>
          </a:xfrm>
          <a:prstGeom prst="rect">
            <a:avLst/>
          </a:prstGeom>
        </p:spPr>
        <p:txBody>
          <a:bodyPr spcFirstLastPara="1" wrap="square" lIns="0" tIns="0" rIns="0" bIns="0" anchor="t" anchorCtr="0">
            <a:noAutofit/>
          </a:bodyPr>
          <a:lstStyle>
            <a:lvl1pPr lvl="0" algn="ctr" rtl="0">
              <a:lnSpc>
                <a:spcPct val="90000"/>
              </a:lnSpc>
              <a:spcBef>
                <a:spcPts val="0"/>
              </a:spcBef>
              <a:spcAft>
                <a:spcPts val="0"/>
              </a:spcAft>
              <a:buSzPts val="5200"/>
              <a:buFont typeface="Commissioner"/>
              <a:buNone/>
              <a:defRPr sz="7466">
                <a:latin typeface="Commissioner ExtraBold"/>
                <a:ea typeface="Commissioner ExtraBold"/>
                <a:cs typeface="Commissioner ExtraBold"/>
                <a:sym typeface="Commissioner ExtraBold"/>
              </a:defRPr>
            </a:lvl1pPr>
            <a:lvl2pPr lvl="1" rtl="0">
              <a:spcBef>
                <a:spcPts val="0"/>
              </a:spcBef>
              <a:spcAft>
                <a:spcPts val="0"/>
              </a:spcAft>
              <a:buSzPts val="5200"/>
              <a:buNone/>
              <a:defRPr>
                <a:latin typeface="Francois One"/>
                <a:ea typeface="Francois One"/>
                <a:cs typeface="Francois One"/>
                <a:sym typeface="Francois One"/>
              </a:defRPr>
            </a:lvl2pPr>
            <a:lvl3pPr lvl="2" rtl="0">
              <a:spcBef>
                <a:spcPts val="0"/>
              </a:spcBef>
              <a:spcAft>
                <a:spcPts val="0"/>
              </a:spcAft>
              <a:buSzPts val="5200"/>
              <a:buNone/>
              <a:defRPr>
                <a:latin typeface="Francois One"/>
                <a:ea typeface="Francois One"/>
                <a:cs typeface="Francois One"/>
                <a:sym typeface="Francois One"/>
              </a:defRPr>
            </a:lvl3pPr>
            <a:lvl4pPr lvl="3" rtl="0">
              <a:spcBef>
                <a:spcPts val="0"/>
              </a:spcBef>
              <a:spcAft>
                <a:spcPts val="0"/>
              </a:spcAft>
              <a:buSzPts val="5200"/>
              <a:buNone/>
              <a:defRPr>
                <a:latin typeface="Francois One"/>
                <a:ea typeface="Francois One"/>
                <a:cs typeface="Francois One"/>
                <a:sym typeface="Francois One"/>
              </a:defRPr>
            </a:lvl4pPr>
            <a:lvl5pPr lvl="4" rtl="0">
              <a:spcBef>
                <a:spcPts val="0"/>
              </a:spcBef>
              <a:spcAft>
                <a:spcPts val="0"/>
              </a:spcAft>
              <a:buSzPts val="5200"/>
              <a:buNone/>
              <a:defRPr>
                <a:latin typeface="Francois One"/>
                <a:ea typeface="Francois One"/>
                <a:cs typeface="Francois One"/>
                <a:sym typeface="Francois One"/>
              </a:defRPr>
            </a:lvl5pPr>
            <a:lvl6pPr lvl="5" rtl="0">
              <a:spcBef>
                <a:spcPts val="0"/>
              </a:spcBef>
              <a:spcAft>
                <a:spcPts val="0"/>
              </a:spcAft>
              <a:buSzPts val="5200"/>
              <a:buNone/>
              <a:defRPr>
                <a:latin typeface="Francois One"/>
                <a:ea typeface="Francois One"/>
                <a:cs typeface="Francois One"/>
                <a:sym typeface="Francois One"/>
              </a:defRPr>
            </a:lvl6pPr>
            <a:lvl7pPr lvl="6" rtl="0">
              <a:spcBef>
                <a:spcPts val="0"/>
              </a:spcBef>
              <a:spcAft>
                <a:spcPts val="0"/>
              </a:spcAft>
              <a:buSzPts val="5200"/>
              <a:buNone/>
              <a:defRPr>
                <a:latin typeface="Francois One"/>
                <a:ea typeface="Francois One"/>
                <a:cs typeface="Francois One"/>
                <a:sym typeface="Francois One"/>
              </a:defRPr>
            </a:lvl7pPr>
            <a:lvl8pPr lvl="7" rtl="0">
              <a:spcBef>
                <a:spcPts val="0"/>
              </a:spcBef>
              <a:spcAft>
                <a:spcPts val="0"/>
              </a:spcAft>
              <a:buSzPts val="5200"/>
              <a:buNone/>
              <a:defRPr>
                <a:latin typeface="Francois One"/>
                <a:ea typeface="Francois One"/>
                <a:cs typeface="Francois One"/>
                <a:sym typeface="Francois One"/>
              </a:defRPr>
            </a:lvl8pPr>
            <a:lvl9pPr lvl="8" rtl="0">
              <a:spcBef>
                <a:spcPts val="0"/>
              </a:spcBef>
              <a:spcAft>
                <a:spcPts val="0"/>
              </a:spcAft>
              <a:buSzPts val="5200"/>
              <a:buNone/>
              <a:defRPr>
                <a:latin typeface="Francois One"/>
                <a:ea typeface="Francois One"/>
                <a:cs typeface="Francois One"/>
                <a:sym typeface="Francois One"/>
              </a:defRPr>
            </a:lvl9pPr>
          </a:lstStyle>
          <a:p>
            <a:endParaRPr/>
          </a:p>
        </p:txBody>
      </p:sp>
      <p:sp>
        <p:nvSpPr>
          <p:cNvPr id="277" name="Google Shape;277;p32"/>
          <p:cNvSpPr txBox="1">
            <a:spLocks noGrp="1"/>
          </p:cNvSpPr>
          <p:nvPr>
            <p:ph type="subTitle" idx="1"/>
          </p:nvPr>
        </p:nvSpPr>
        <p:spPr>
          <a:xfrm>
            <a:off x="3523400" y="2361835"/>
            <a:ext cx="5145200" cy="478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33">
                <a:latin typeface="Syne SemiBold"/>
                <a:ea typeface="Syne SemiBold"/>
                <a:cs typeface="Syne SemiBold"/>
                <a:sym typeface="Syne SemiBold"/>
              </a:defRPr>
            </a:lvl1pPr>
            <a:lvl2pPr lvl="1" algn="ctr" rtl="0">
              <a:lnSpc>
                <a:spcPct val="100000"/>
              </a:lnSpc>
              <a:spcBef>
                <a:spcPts val="0"/>
              </a:spcBef>
              <a:spcAft>
                <a:spcPts val="0"/>
              </a:spcAft>
              <a:buSzPts val="2100"/>
              <a:buFont typeface="Roboto"/>
              <a:buNone/>
              <a:defRPr sz="2800" b="1">
                <a:latin typeface="Roboto"/>
                <a:ea typeface="Roboto"/>
                <a:cs typeface="Roboto"/>
                <a:sym typeface="Roboto"/>
              </a:defRPr>
            </a:lvl2pPr>
            <a:lvl3pPr lvl="2" algn="ctr" rtl="0">
              <a:lnSpc>
                <a:spcPct val="100000"/>
              </a:lnSpc>
              <a:spcBef>
                <a:spcPts val="0"/>
              </a:spcBef>
              <a:spcAft>
                <a:spcPts val="0"/>
              </a:spcAft>
              <a:buSzPts val="2100"/>
              <a:buFont typeface="Roboto"/>
              <a:buNone/>
              <a:defRPr sz="2800" b="1">
                <a:latin typeface="Roboto"/>
                <a:ea typeface="Roboto"/>
                <a:cs typeface="Roboto"/>
                <a:sym typeface="Roboto"/>
              </a:defRPr>
            </a:lvl3pPr>
            <a:lvl4pPr lvl="3" algn="ctr" rtl="0">
              <a:lnSpc>
                <a:spcPct val="100000"/>
              </a:lnSpc>
              <a:spcBef>
                <a:spcPts val="0"/>
              </a:spcBef>
              <a:spcAft>
                <a:spcPts val="0"/>
              </a:spcAft>
              <a:buSzPts val="2100"/>
              <a:buFont typeface="Roboto"/>
              <a:buNone/>
              <a:defRPr sz="2800" b="1">
                <a:latin typeface="Roboto"/>
                <a:ea typeface="Roboto"/>
                <a:cs typeface="Roboto"/>
                <a:sym typeface="Roboto"/>
              </a:defRPr>
            </a:lvl4pPr>
            <a:lvl5pPr lvl="4" algn="ctr" rtl="0">
              <a:lnSpc>
                <a:spcPct val="100000"/>
              </a:lnSpc>
              <a:spcBef>
                <a:spcPts val="0"/>
              </a:spcBef>
              <a:spcAft>
                <a:spcPts val="0"/>
              </a:spcAft>
              <a:buSzPts val="2100"/>
              <a:buFont typeface="Roboto"/>
              <a:buNone/>
              <a:defRPr sz="2800" b="1">
                <a:latin typeface="Roboto"/>
                <a:ea typeface="Roboto"/>
                <a:cs typeface="Roboto"/>
                <a:sym typeface="Roboto"/>
              </a:defRPr>
            </a:lvl5pPr>
            <a:lvl6pPr lvl="5" algn="ctr" rtl="0">
              <a:lnSpc>
                <a:spcPct val="100000"/>
              </a:lnSpc>
              <a:spcBef>
                <a:spcPts val="0"/>
              </a:spcBef>
              <a:spcAft>
                <a:spcPts val="0"/>
              </a:spcAft>
              <a:buSzPts val="2100"/>
              <a:buFont typeface="Roboto"/>
              <a:buNone/>
              <a:defRPr sz="2800" b="1">
                <a:latin typeface="Roboto"/>
                <a:ea typeface="Roboto"/>
                <a:cs typeface="Roboto"/>
                <a:sym typeface="Roboto"/>
              </a:defRPr>
            </a:lvl6pPr>
            <a:lvl7pPr lvl="6" algn="ctr" rtl="0">
              <a:lnSpc>
                <a:spcPct val="100000"/>
              </a:lnSpc>
              <a:spcBef>
                <a:spcPts val="0"/>
              </a:spcBef>
              <a:spcAft>
                <a:spcPts val="0"/>
              </a:spcAft>
              <a:buSzPts val="2100"/>
              <a:buFont typeface="Roboto"/>
              <a:buNone/>
              <a:defRPr sz="2800" b="1">
                <a:latin typeface="Roboto"/>
                <a:ea typeface="Roboto"/>
                <a:cs typeface="Roboto"/>
                <a:sym typeface="Roboto"/>
              </a:defRPr>
            </a:lvl7pPr>
            <a:lvl8pPr lvl="7" algn="ctr" rtl="0">
              <a:lnSpc>
                <a:spcPct val="100000"/>
              </a:lnSpc>
              <a:spcBef>
                <a:spcPts val="0"/>
              </a:spcBef>
              <a:spcAft>
                <a:spcPts val="0"/>
              </a:spcAft>
              <a:buSzPts val="2100"/>
              <a:buFont typeface="Roboto"/>
              <a:buNone/>
              <a:defRPr sz="2800" b="1">
                <a:latin typeface="Roboto"/>
                <a:ea typeface="Roboto"/>
                <a:cs typeface="Roboto"/>
                <a:sym typeface="Roboto"/>
              </a:defRPr>
            </a:lvl8pPr>
            <a:lvl9pPr lvl="8" algn="ctr" rtl="0">
              <a:lnSpc>
                <a:spcPct val="100000"/>
              </a:lnSpc>
              <a:spcBef>
                <a:spcPts val="0"/>
              </a:spcBef>
              <a:spcAft>
                <a:spcPts val="0"/>
              </a:spcAft>
              <a:buSzPts val="2100"/>
              <a:buFont typeface="Roboto"/>
              <a:buNone/>
              <a:defRPr sz="2800" b="1">
                <a:latin typeface="Roboto"/>
                <a:ea typeface="Roboto"/>
                <a:cs typeface="Roboto"/>
                <a:sym typeface="Roboto"/>
              </a:defRPr>
            </a:lvl9pPr>
          </a:lstStyle>
          <a:p>
            <a:endParaRPr/>
          </a:p>
        </p:txBody>
      </p:sp>
      <p:sp>
        <p:nvSpPr>
          <p:cNvPr id="278" name="Google Shape;278;p32"/>
          <p:cNvSpPr txBox="1">
            <a:spLocks noGrp="1"/>
          </p:cNvSpPr>
          <p:nvPr>
            <p:ph type="subTitle" idx="2"/>
          </p:nvPr>
        </p:nvSpPr>
        <p:spPr>
          <a:xfrm>
            <a:off x="3523400" y="2873900"/>
            <a:ext cx="5145200" cy="1243200"/>
          </a:xfrm>
          <a:prstGeom prst="rect">
            <a:avLst/>
          </a:prstGeom>
        </p:spPr>
        <p:txBody>
          <a:bodyPr spcFirstLastPara="1" wrap="square" lIns="0" tIns="0" rIns="0" bIns="0" anchor="t" anchorCtr="0">
            <a:noAutofit/>
          </a:bodyPr>
          <a:lstStyle>
            <a:lvl1pPr lvl="0" algn="ctr" rtl="0">
              <a:spcBef>
                <a:spcPts val="0"/>
              </a:spcBef>
              <a:spcAft>
                <a:spcPts val="0"/>
              </a:spcAft>
              <a:buSzPts val="2100"/>
              <a:buNone/>
              <a:defRPr sz="2133"/>
            </a:lvl1pPr>
            <a:lvl2pPr lvl="1" algn="ctr" rtl="0">
              <a:lnSpc>
                <a:spcPct val="100000"/>
              </a:lnSpc>
              <a:spcBef>
                <a:spcPts val="0"/>
              </a:spcBef>
              <a:spcAft>
                <a:spcPts val="0"/>
              </a:spcAft>
              <a:buSzPts val="2100"/>
              <a:buFont typeface="Roboto"/>
              <a:buNone/>
              <a:defRPr sz="2800">
                <a:latin typeface="Roboto"/>
                <a:ea typeface="Roboto"/>
                <a:cs typeface="Roboto"/>
                <a:sym typeface="Roboto"/>
              </a:defRPr>
            </a:lvl2pPr>
            <a:lvl3pPr lvl="2" algn="ctr" rtl="0">
              <a:lnSpc>
                <a:spcPct val="100000"/>
              </a:lnSpc>
              <a:spcBef>
                <a:spcPts val="0"/>
              </a:spcBef>
              <a:spcAft>
                <a:spcPts val="0"/>
              </a:spcAft>
              <a:buSzPts val="2100"/>
              <a:buFont typeface="Roboto"/>
              <a:buNone/>
              <a:defRPr sz="2800">
                <a:latin typeface="Roboto"/>
                <a:ea typeface="Roboto"/>
                <a:cs typeface="Roboto"/>
                <a:sym typeface="Roboto"/>
              </a:defRPr>
            </a:lvl3pPr>
            <a:lvl4pPr lvl="3" algn="ctr" rtl="0">
              <a:lnSpc>
                <a:spcPct val="100000"/>
              </a:lnSpc>
              <a:spcBef>
                <a:spcPts val="0"/>
              </a:spcBef>
              <a:spcAft>
                <a:spcPts val="0"/>
              </a:spcAft>
              <a:buSzPts val="2100"/>
              <a:buFont typeface="Roboto"/>
              <a:buNone/>
              <a:defRPr sz="2800">
                <a:latin typeface="Roboto"/>
                <a:ea typeface="Roboto"/>
                <a:cs typeface="Roboto"/>
                <a:sym typeface="Roboto"/>
              </a:defRPr>
            </a:lvl4pPr>
            <a:lvl5pPr lvl="4" algn="ctr" rtl="0">
              <a:lnSpc>
                <a:spcPct val="100000"/>
              </a:lnSpc>
              <a:spcBef>
                <a:spcPts val="0"/>
              </a:spcBef>
              <a:spcAft>
                <a:spcPts val="0"/>
              </a:spcAft>
              <a:buSzPts val="2100"/>
              <a:buFont typeface="Roboto"/>
              <a:buNone/>
              <a:defRPr sz="2800">
                <a:latin typeface="Roboto"/>
                <a:ea typeface="Roboto"/>
                <a:cs typeface="Roboto"/>
                <a:sym typeface="Roboto"/>
              </a:defRPr>
            </a:lvl5pPr>
            <a:lvl6pPr lvl="5" algn="ctr" rtl="0">
              <a:lnSpc>
                <a:spcPct val="100000"/>
              </a:lnSpc>
              <a:spcBef>
                <a:spcPts val="0"/>
              </a:spcBef>
              <a:spcAft>
                <a:spcPts val="0"/>
              </a:spcAft>
              <a:buSzPts val="2100"/>
              <a:buFont typeface="Roboto"/>
              <a:buNone/>
              <a:defRPr sz="2800">
                <a:latin typeface="Roboto"/>
                <a:ea typeface="Roboto"/>
                <a:cs typeface="Roboto"/>
                <a:sym typeface="Roboto"/>
              </a:defRPr>
            </a:lvl6pPr>
            <a:lvl7pPr lvl="6" algn="ctr" rtl="0">
              <a:lnSpc>
                <a:spcPct val="100000"/>
              </a:lnSpc>
              <a:spcBef>
                <a:spcPts val="0"/>
              </a:spcBef>
              <a:spcAft>
                <a:spcPts val="0"/>
              </a:spcAft>
              <a:buSzPts val="2100"/>
              <a:buFont typeface="Roboto"/>
              <a:buNone/>
              <a:defRPr sz="2800">
                <a:latin typeface="Roboto"/>
                <a:ea typeface="Roboto"/>
                <a:cs typeface="Roboto"/>
                <a:sym typeface="Roboto"/>
              </a:defRPr>
            </a:lvl7pPr>
            <a:lvl8pPr lvl="7" algn="ctr" rtl="0">
              <a:lnSpc>
                <a:spcPct val="100000"/>
              </a:lnSpc>
              <a:spcBef>
                <a:spcPts val="0"/>
              </a:spcBef>
              <a:spcAft>
                <a:spcPts val="0"/>
              </a:spcAft>
              <a:buSzPts val="2100"/>
              <a:buFont typeface="Roboto"/>
              <a:buNone/>
              <a:defRPr sz="2800">
                <a:latin typeface="Roboto"/>
                <a:ea typeface="Roboto"/>
                <a:cs typeface="Roboto"/>
                <a:sym typeface="Roboto"/>
              </a:defRPr>
            </a:lvl8pPr>
            <a:lvl9pPr lvl="8" algn="ctr" rtl="0">
              <a:lnSpc>
                <a:spcPct val="100000"/>
              </a:lnSpc>
              <a:spcBef>
                <a:spcPts val="0"/>
              </a:spcBef>
              <a:spcAft>
                <a:spcPts val="0"/>
              </a:spcAft>
              <a:buSzPts val="2100"/>
              <a:buFont typeface="Roboto"/>
              <a:buNone/>
              <a:defRPr sz="2800">
                <a:latin typeface="Roboto"/>
                <a:ea typeface="Roboto"/>
                <a:cs typeface="Roboto"/>
                <a:sym typeface="Roboto"/>
              </a:defRPr>
            </a:lvl9pPr>
          </a:lstStyle>
          <a:p>
            <a:endParaRPr/>
          </a:p>
        </p:txBody>
      </p:sp>
      <p:sp>
        <p:nvSpPr>
          <p:cNvPr id="279" name="Google Shape;279;p32"/>
          <p:cNvSpPr txBox="1"/>
          <p:nvPr/>
        </p:nvSpPr>
        <p:spPr>
          <a:xfrm>
            <a:off x="3770000" y="4815833"/>
            <a:ext cx="4652000" cy="94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500"/>
              <a:buFont typeface="Archivo Narrow"/>
              <a:buNone/>
            </a:pPr>
            <a:r>
              <a:rPr lang="en" sz="1600">
                <a:solidFill>
                  <a:schemeClr val="dk1"/>
                </a:solidFill>
                <a:latin typeface="Syne"/>
                <a:ea typeface="Syne"/>
                <a:cs typeface="Syne"/>
                <a:sym typeface="Syne"/>
              </a:rPr>
              <a:t>CREDITS: This presentation template was created by </a:t>
            </a:r>
            <a:r>
              <a:rPr lang="en" sz="1600" b="1">
                <a:solidFill>
                  <a:schemeClr val="dk1"/>
                </a:solidFill>
                <a:uFill>
                  <a:noFill/>
                </a:uFill>
                <a:latin typeface="Syne"/>
                <a:ea typeface="Syne"/>
                <a:cs typeface="Syne"/>
                <a:sym typeface="Syne"/>
                <a:hlinkClick r:id="rId2">
                  <a:extLst>
                    <a:ext uri="{A12FA001-AC4F-418D-AE19-62706E023703}">
                      <ahyp:hlinkClr xmlns:ahyp="http://schemas.microsoft.com/office/drawing/2018/hyperlinkcolor" val="tx"/>
                    </a:ext>
                  </a:extLst>
                </a:hlinkClick>
              </a:rPr>
              <a:t>Slidesgo</a:t>
            </a:r>
            <a:r>
              <a:rPr lang="en" sz="1600">
                <a:solidFill>
                  <a:schemeClr val="dk1"/>
                </a:solidFill>
                <a:latin typeface="Syne"/>
                <a:ea typeface="Syne"/>
                <a:cs typeface="Syne"/>
                <a:sym typeface="Syne"/>
              </a:rPr>
              <a:t>, including icons by </a:t>
            </a:r>
            <a:r>
              <a:rPr lang="en" sz="1600" b="1">
                <a:solidFill>
                  <a:schemeClr val="dk1"/>
                </a:solidFill>
                <a:uFill>
                  <a:noFill/>
                </a:uFill>
                <a:latin typeface="Syne"/>
                <a:ea typeface="Syne"/>
                <a:cs typeface="Syne"/>
                <a:sym typeface="Syne"/>
                <a:hlinkClick r:id="rId3">
                  <a:extLst>
                    <a:ext uri="{A12FA001-AC4F-418D-AE19-62706E023703}">
                      <ahyp:hlinkClr xmlns:ahyp="http://schemas.microsoft.com/office/drawing/2018/hyperlinkcolor" val="tx"/>
                    </a:ext>
                  </a:extLst>
                </a:hlinkClick>
              </a:rPr>
              <a:t>Flaticon</a:t>
            </a:r>
            <a:r>
              <a:rPr lang="en" sz="1600">
                <a:solidFill>
                  <a:schemeClr val="dk1"/>
                </a:solidFill>
                <a:latin typeface="Syne"/>
                <a:ea typeface="Syne"/>
                <a:cs typeface="Syne"/>
                <a:sym typeface="Syne"/>
              </a:rPr>
              <a:t>, and infographics &amp; images by </a:t>
            </a:r>
            <a:r>
              <a:rPr lang="en" sz="1600" b="1">
                <a:solidFill>
                  <a:schemeClr val="dk1"/>
                </a:solidFill>
                <a:uFill>
                  <a:noFill/>
                </a:uFill>
                <a:latin typeface="Syne"/>
                <a:ea typeface="Syne"/>
                <a:cs typeface="Syne"/>
                <a:sym typeface="Syne"/>
                <a:hlinkClick r:id="rId4">
                  <a:extLst>
                    <a:ext uri="{A12FA001-AC4F-418D-AE19-62706E023703}">
                      <ahyp:hlinkClr xmlns:ahyp="http://schemas.microsoft.com/office/drawing/2018/hyperlinkcolor" val="tx"/>
                    </a:ext>
                  </a:extLst>
                </a:hlinkClick>
              </a:rPr>
              <a:t>Freepik</a:t>
            </a:r>
            <a:r>
              <a:rPr lang="en" sz="1600">
                <a:solidFill>
                  <a:schemeClr val="dk1"/>
                </a:solidFill>
                <a:latin typeface="Syne"/>
                <a:ea typeface="Syne"/>
                <a:cs typeface="Syne"/>
                <a:sym typeface="Syne"/>
              </a:rPr>
              <a:t> </a:t>
            </a:r>
            <a:endParaRPr sz="1600">
              <a:solidFill>
                <a:schemeClr val="dk1"/>
              </a:solidFill>
              <a:latin typeface="Syne"/>
              <a:ea typeface="Syne"/>
              <a:cs typeface="Syne"/>
              <a:sym typeface="Syne"/>
            </a:endParaRPr>
          </a:p>
        </p:txBody>
      </p:sp>
    </p:spTree>
    <p:extLst>
      <p:ext uri="{BB962C8B-B14F-4D97-AF65-F5344CB8AC3E}">
        <p14:creationId xmlns:p14="http://schemas.microsoft.com/office/powerpoint/2010/main" val="110304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80"/>
        <p:cNvGrpSpPr/>
        <p:nvPr/>
      </p:nvGrpSpPr>
      <p:grpSpPr>
        <a:xfrm>
          <a:off x="0" y="0"/>
          <a:ext cx="0" cy="0"/>
          <a:chOff x="0" y="0"/>
          <a:chExt cx="0" cy="0"/>
        </a:xfrm>
      </p:grpSpPr>
      <p:sp>
        <p:nvSpPr>
          <p:cNvPr id="281" name="Google Shape;281;p33"/>
          <p:cNvSpPr/>
          <p:nvPr/>
        </p:nvSpPr>
        <p:spPr>
          <a:xfrm>
            <a:off x="8574208" y="2474638"/>
            <a:ext cx="9179545" cy="6634457"/>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33"/>
          <p:cNvSpPr/>
          <p:nvPr/>
        </p:nvSpPr>
        <p:spPr>
          <a:xfrm>
            <a:off x="-483766" y="-427167"/>
            <a:ext cx="7788463" cy="3359291"/>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33"/>
          <p:cNvSpPr/>
          <p:nvPr/>
        </p:nvSpPr>
        <p:spPr>
          <a:xfrm>
            <a:off x="8940933" y="2932134"/>
            <a:ext cx="4724299" cy="455168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66809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84"/>
        <p:cNvGrpSpPr/>
        <p:nvPr/>
      </p:nvGrpSpPr>
      <p:grpSpPr>
        <a:xfrm>
          <a:off x="0" y="0"/>
          <a:ext cx="0" cy="0"/>
          <a:chOff x="0" y="0"/>
          <a:chExt cx="0" cy="0"/>
        </a:xfrm>
      </p:grpSpPr>
      <p:sp>
        <p:nvSpPr>
          <p:cNvPr id="285" name="Google Shape;285;p34"/>
          <p:cNvSpPr/>
          <p:nvPr/>
        </p:nvSpPr>
        <p:spPr>
          <a:xfrm>
            <a:off x="-3830293" y="4229372"/>
            <a:ext cx="9179545" cy="6634457"/>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34"/>
          <p:cNvSpPr/>
          <p:nvPr/>
        </p:nvSpPr>
        <p:spPr>
          <a:xfrm flipH="1">
            <a:off x="6352967" y="-299700"/>
            <a:ext cx="7788463" cy="3359291"/>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34"/>
          <p:cNvSpPr/>
          <p:nvPr/>
        </p:nvSpPr>
        <p:spPr>
          <a:xfrm rot="4500029">
            <a:off x="124879" y="3624276"/>
            <a:ext cx="4724215" cy="455160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5914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5"/>
          <p:cNvSpPr/>
          <p:nvPr/>
        </p:nvSpPr>
        <p:spPr>
          <a:xfrm>
            <a:off x="1805163" y="-225737"/>
            <a:ext cx="10516899" cy="14250640"/>
          </a:xfrm>
          <a:custGeom>
            <a:avLst/>
            <a:gdLst/>
            <a:ahLst/>
            <a:cxnLst/>
            <a:rect l="l" t="t" r="r" b="b"/>
            <a:pathLst>
              <a:path w="23730" h="31753" extrusionOk="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p:nvPr/>
        </p:nvSpPr>
        <p:spPr>
          <a:xfrm>
            <a:off x="-1645966" y="5962133"/>
            <a:ext cx="4602609" cy="996648"/>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8416833" y="-119866"/>
            <a:ext cx="4002796" cy="1068681"/>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txBox="1">
            <a:spLocks noGrp="1"/>
          </p:cNvSpPr>
          <p:nvPr>
            <p:ph type="title"/>
          </p:nvPr>
        </p:nvSpPr>
        <p:spPr>
          <a:xfrm>
            <a:off x="2007885" y="3884217"/>
            <a:ext cx="3864800" cy="526000"/>
          </a:xfrm>
          <a:prstGeom prst="rect">
            <a:avLst/>
          </a:prstGeom>
        </p:spPr>
        <p:txBody>
          <a:bodyPr spcFirstLastPara="1" wrap="square" lIns="0" tIns="0" rIns="0" bIns="0" anchor="ctr" anchorCtr="0">
            <a:noAutofit/>
          </a:bodyPr>
          <a:lstStyle>
            <a:lvl1pPr lvl="0" algn="ctr">
              <a:spcBef>
                <a:spcPts val="0"/>
              </a:spcBef>
              <a:spcAft>
                <a:spcPts val="0"/>
              </a:spcAft>
              <a:buSzPts val="2800"/>
              <a:buFont typeface="Syne SemiBold"/>
              <a:buNone/>
              <a:defRPr sz="2667">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subTitle" idx="1"/>
          </p:nvPr>
        </p:nvSpPr>
        <p:spPr>
          <a:xfrm>
            <a:off x="2009085" y="4542551"/>
            <a:ext cx="3862400" cy="1390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38" name="Google Shape;38;p5"/>
          <p:cNvSpPr txBox="1">
            <a:spLocks noGrp="1"/>
          </p:cNvSpPr>
          <p:nvPr>
            <p:ph type="subTitle" idx="2"/>
          </p:nvPr>
        </p:nvSpPr>
        <p:spPr>
          <a:xfrm>
            <a:off x="6319315" y="2545631"/>
            <a:ext cx="3864800" cy="1390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39" name="Google Shape;39;p5"/>
          <p:cNvSpPr txBox="1">
            <a:spLocks noGrp="1"/>
          </p:cNvSpPr>
          <p:nvPr>
            <p:ph type="subTitle" idx="3"/>
          </p:nvPr>
        </p:nvSpPr>
        <p:spPr>
          <a:xfrm>
            <a:off x="6319315" y="1883417"/>
            <a:ext cx="3864800" cy="524400"/>
          </a:xfrm>
          <a:prstGeom prst="rect">
            <a:avLst/>
          </a:prstGeom>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2"/>
              </a:buClr>
              <a:buSzPts val="2800"/>
              <a:buFont typeface="Syne SemiBold"/>
              <a:buNone/>
              <a:defRPr sz="2667">
                <a:solidFill>
                  <a:schemeClr val="lt2"/>
                </a:solidFill>
                <a:latin typeface="Syne SemiBold"/>
                <a:ea typeface="Syne SemiBold"/>
                <a:cs typeface="Syne SemiBold"/>
                <a:sym typeface="Syne SemiBold"/>
              </a:defRPr>
            </a:lvl1pPr>
            <a:lvl2pPr lvl="1"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2pPr>
            <a:lvl3pPr lvl="2"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3pPr>
            <a:lvl4pPr lvl="3"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4pPr>
            <a:lvl5pPr lvl="4"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5pPr>
            <a:lvl6pPr lvl="5"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6pPr>
            <a:lvl7pPr lvl="6"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7pPr>
            <a:lvl8pPr lvl="7"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8pPr>
            <a:lvl9pPr lvl="8" algn="ctr" rtl="0">
              <a:lnSpc>
                <a:spcPct val="100000"/>
              </a:lnSpc>
              <a:spcBef>
                <a:spcPts val="0"/>
              </a:spcBef>
              <a:spcAft>
                <a:spcPts val="0"/>
              </a:spcAft>
              <a:buSzPts val="1600"/>
              <a:buFont typeface="Syne SemiBold"/>
              <a:buNone/>
              <a:defRPr sz="2133">
                <a:latin typeface="Syne SemiBold"/>
                <a:ea typeface="Syne SemiBold"/>
                <a:cs typeface="Syne SemiBold"/>
                <a:sym typeface="Syne SemiBold"/>
              </a:defRPr>
            </a:lvl9pPr>
          </a:lstStyle>
          <a:p>
            <a:endParaRPr/>
          </a:p>
        </p:txBody>
      </p:sp>
    </p:spTree>
    <p:extLst>
      <p:ext uri="{BB962C8B-B14F-4D97-AF65-F5344CB8AC3E}">
        <p14:creationId xmlns:p14="http://schemas.microsoft.com/office/powerpoint/2010/main" val="427220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1702433" y="-451233"/>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rot="10800000">
            <a:off x="9185000" y="5726667"/>
            <a:ext cx="4755872" cy="118837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6"/>
          <p:cNvSpPr/>
          <p:nvPr/>
        </p:nvSpPr>
        <p:spPr>
          <a:xfrm>
            <a:off x="-1011834" y="-657333"/>
            <a:ext cx="3374667" cy="1724600"/>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6549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5"/>
        <p:cNvGrpSpPr/>
        <p:nvPr/>
      </p:nvGrpSpPr>
      <p:grpSpPr>
        <a:xfrm>
          <a:off x="0" y="0"/>
          <a:ext cx="0" cy="0"/>
          <a:chOff x="0" y="0"/>
          <a:chExt cx="0" cy="0"/>
        </a:xfrm>
      </p:grpSpPr>
      <p:sp>
        <p:nvSpPr>
          <p:cNvPr id="46" name="Google Shape;46;p7"/>
          <p:cNvSpPr/>
          <p:nvPr/>
        </p:nvSpPr>
        <p:spPr>
          <a:xfrm>
            <a:off x="9203629" y="-710966"/>
            <a:ext cx="4637020" cy="2987145"/>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7"/>
          <p:cNvSpPr/>
          <p:nvPr/>
        </p:nvSpPr>
        <p:spPr>
          <a:xfrm>
            <a:off x="9120500" y="5147385"/>
            <a:ext cx="2709179" cy="1761729"/>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8736634" y="-454267"/>
            <a:ext cx="4100733" cy="2571867"/>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277666" y="5416651"/>
            <a:ext cx="3839983" cy="1962620"/>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10372251" y="4232101"/>
            <a:ext cx="829500" cy="800967"/>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7"/>
          <p:cNvSpPr txBox="1">
            <a:spLocks noGrp="1"/>
          </p:cNvSpPr>
          <p:nvPr>
            <p:ph type="subTitle" idx="1"/>
          </p:nvPr>
        </p:nvSpPr>
        <p:spPr>
          <a:xfrm>
            <a:off x="1124000" y="1914867"/>
            <a:ext cx="6459200" cy="2987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Char char="●"/>
              <a:defRPr sz="2133"/>
            </a:lvl1pPr>
            <a:lvl2pPr lvl="1" algn="ctr" rtl="0">
              <a:lnSpc>
                <a:spcPct val="100000"/>
              </a:lnSpc>
              <a:spcBef>
                <a:spcPts val="0"/>
              </a:spcBef>
              <a:spcAft>
                <a:spcPts val="0"/>
              </a:spcAft>
              <a:buSzPts val="1600"/>
              <a:buChar char="○"/>
              <a:defRPr sz="2133"/>
            </a:lvl2pPr>
            <a:lvl3pPr lvl="2" algn="ctr" rtl="0">
              <a:lnSpc>
                <a:spcPct val="100000"/>
              </a:lnSpc>
              <a:spcBef>
                <a:spcPts val="0"/>
              </a:spcBef>
              <a:spcAft>
                <a:spcPts val="0"/>
              </a:spcAft>
              <a:buSzPts val="1600"/>
              <a:buChar char="■"/>
              <a:defRPr sz="2133"/>
            </a:lvl3pPr>
            <a:lvl4pPr lvl="3" algn="ctr" rtl="0">
              <a:lnSpc>
                <a:spcPct val="100000"/>
              </a:lnSpc>
              <a:spcBef>
                <a:spcPts val="0"/>
              </a:spcBef>
              <a:spcAft>
                <a:spcPts val="0"/>
              </a:spcAft>
              <a:buSzPts val="1600"/>
              <a:buChar char="●"/>
              <a:defRPr sz="2133"/>
            </a:lvl4pPr>
            <a:lvl5pPr lvl="4" algn="ctr" rtl="0">
              <a:lnSpc>
                <a:spcPct val="100000"/>
              </a:lnSpc>
              <a:spcBef>
                <a:spcPts val="0"/>
              </a:spcBef>
              <a:spcAft>
                <a:spcPts val="0"/>
              </a:spcAft>
              <a:buSzPts val="1600"/>
              <a:buChar char="○"/>
              <a:defRPr sz="2133"/>
            </a:lvl5pPr>
            <a:lvl6pPr lvl="5" algn="ctr" rtl="0">
              <a:lnSpc>
                <a:spcPct val="100000"/>
              </a:lnSpc>
              <a:spcBef>
                <a:spcPts val="0"/>
              </a:spcBef>
              <a:spcAft>
                <a:spcPts val="0"/>
              </a:spcAft>
              <a:buSzPts val="1600"/>
              <a:buChar char="■"/>
              <a:defRPr sz="2133"/>
            </a:lvl6pPr>
            <a:lvl7pPr lvl="6" algn="ctr" rtl="0">
              <a:lnSpc>
                <a:spcPct val="100000"/>
              </a:lnSpc>
              <a:spcBef>
                <a:spcPts val="0"/>
              </a:spcBef>
              <a:spcAft>
                <a:spcPts val="0"/>
              </a:spcAft>
              <a:buSzPts val="1600"/>
              <a:buChar char="●"/>
              <a:defRPr sz="2133"/>
            </a:lvl7pPr>
            <a:lvl8pPr lvl="7" algn="ctr" rtl="0">
              <a:lnSpc>
                <a:spcPct val="100000"/>
              </a:lnSpc>
              <a:spcBef>
                <a:spcPts val="0"/>
              </a:spcBef>
              <a:spcAft>
                <a:spcPts val="0"/>
              </a:spcAft>
              <a:buSzPts val="1600"/>
              <a:buChar char="○"/>
              <a:defRPr sz="2133"/>
            </a:lvl8pPr>
            <a:lvl9pPr lvl="8" algn="ctr" rtl="0">
              <a:lnSpc>
                <a:spcPct val="100000"/>
              </a:lnSpc>
              <a:spcBef>
                <a:spcPts val="0"/>
              </a:spcBef>
              <a:spcAft>
                <a:spcPts val="0"/>
              </a:spcAft>
              <a:buSzPts val="1600"/>
              <a:buChar char="■"/>
              <a:defRPr sz="2133"/>
            </a:lvl9pPr>
          </a:lstStyle>
          <a:p>
            <a:endParaRPr/>
          </a:p>
        </p:txBody>
      </p:sp>
      <p:sp>
        <p:nvSpPr>
          <p:cNvPr id="52" name="Google Shape;52;p7"/>
          <p:cNvSpPr txBox="1">
            <a:spLocks noGrp="1"/>
          </p:cNvSpPr>
          <p:nvPr>
            <p:ph type="title"/>
          </p:nvPr>
        </p:nvSpPr>
        <p:spPr>
          <a:xfrm>
            <a:off x="951000" y="626000"/>
            <a:ext cx="7712400" cy="605200"/>
          </a:xfrm>
          <a:prstGeom prst="rect">
            <a:avLst/>
          </a:prstGeom>
        </p:spPr>
        <p:txBody>
          <a:bodyPr spcFirstLastPara="1" wrap="square" lIns="0" tIns="0" rIns="0" bIns="0" anchor="t" anchorCtr="0">
            <a:noAutofit/>
          </a:bodyPr>
          <a:lstStyle>
            <a:lvl1pPr lvl="0" algn="l" rtl="0">
              <a:spcBef>
                <a:spcPts val="0"/>
              </a:spcBef>
              <a:spcAft>
                <a:spcPts val="0"/>
              </a:spcAft>
              <a:buSzPts val="2800"/>
              <a:buNone/>
              <a:defRPr sz="4133">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65647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
        <p:cNvGrpSpPr/>
        <p:nvPr/>
      </p:nvGrpSpPr>
      <p:grpSpPr>
        <a:xfrm>
          <a:off x="0" y="0"/>
          <a:ext cx="0" cy="0"/>
          <a:chOff x="0" y="0"/>
          <a:chExt cx="0" cy="0"/>
        </a:xfrm>
      </p:grpSpPr>
      <p:sp>
        <p:nvSpPr>
          <p:cNvPr id="54" name="Google Shape;54;p8"/>
          <p:cNvSpPr/>
          <p:nvPr/>
        </p:nvSpPr>
        <p:spPr>
          <a:xfrm>
            <a:off x="4359932" y="5218356"/>
            <a:ext cx="8976853" cy="1678025"/>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8"/>
          <p:cNvSpPr/>
          <p:nvPr/>
        </p:nvSpPr>
        <p:spPr>
          <a:xfrm rot="10800000">
            <a:off x="-834795" y="-257371"/>
            <a:ext cx="4493208" cy="2296485"/>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8"/>
          <p:cNvSpPr/>
          <p:nvPr/>
        </p:nvSpPr>
        <p:spPr>
          <a:xfrm>
            <a:off x="8130719" y="4609591"/>
            <a:ext cx="4536227" cy="2318207"/>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8"/>
          <p:cNvSpPr/>
          <p:nvPr/>
        </p:nvSpPr>
        <p:spPr>
          <a:xfrm>
            <a:off x="679067" y="-257374"/>
            <a:ext cx="3543804" cy="946137"/>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8"/>
          <p:cNvSpPr txBox="1">
            <a:spLocks noGrp="1"/>
          </p:cNvSpPr>
          <p:nvPr>
            <p:ph type="title"/>
          </p:nvPr>
        </p:nvSpPr>
        <p:spPr>
          <a:xfrm>
            <a:off x="1850800" y="2299600"/>
            <a:ext cx="8490400" cy="2258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4800"/>
              <a:buNone/>
              <a:defRPr sz="9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253709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9"/>
          <p:cNvSpPr/>
          <p:nvPr/>
        </p:nvSpPr>
        <p:spPr>
          <a:xfrm rot="-5400000" flipH="1">
            <a:off x="-712003" y="-547896"/>
            <a:ext cx="3153804" cy="3387664"/>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9"/>
          <p:cNvSpPr/>
          <p:nvPr/>
        </p:nvSpPr>
        <p:spPr>
          <a:xfrm rot="10800000">
            <a:off x="-2866035" y="4190869"/>
            <a:ext cx="6477435" cy="4172731"/>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9"/>
          <p:cNvSpPr/>
          <p:nvPr/>
        </p:nvSpPr>
        <p:spPr>
          <a:xfrm>
            <a:off x="10025734" y="4523401"/>
            <a:ext cx="2556300" cy="2462900"/>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9"/>
          <p:cNvSpPr/>
          <p:nvPr/>
        </p:nvSpPr>
        <p:spPr>
          <a:xfrm rot="-1037058">
            <a:off x="-224169" y="-188854"/>
            <a:ext cx="2636249" cy="703836"/>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9"/>
          <p:cNvSpPr txBox="1">
            <a:spLocks noGrp="1"/>
          </p:cNvSpPr>
          <p:nvPr>
            <p:ph type="title"/>
          </p:nvPr>
        </p:nvSpPr>
        <p:spPr>
          <a:xfrm>
            <a:off x="3262633" y="2493531"/>
            <a:ext cx="6486000" cy="860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60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
        <p:nvSpPr>
          <p:cNvPr id="65" name="Google Shape;65;p9"/>
          <p:cNvSpPr txBox="1">
            <a:spLocks noGrp="1"/>
          </p:cNvSpPr>
          <p:nvPr>
            <p:ph type="subTitle" idx="1"/>
          </p:nvPr>
        </p:nvSpPr>
        <p:spPr>
          <a:xfrm>
            <a:off x="3259433" y="3677551"/>
            <a:ext cx="6489200" cy="18256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104084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82500" y="1244900"/>
            <a:ext cx="5460000" cy="1618800"/>
          </a:xfrm>
          <a:prstGeom prst="rect">
            <a:avLst/>
          </a:prstGeom>
        </p:spPr>
        <p:txBody>
          <a:bodyPr spcFirstLastPara="1" wrap="square" lIns="0" tIns="0" rIns="0" bIns="0" anchor="t" anchorCtr="0">
            <a:noAutofit/>
          </a:bodyPr>
          <a:lstStyle>
            <a:lvl1pPr lvl="0" algn="l" rtl="0">
              <a:lnSpc>
                <a:spcPct val="80000"/>
              </a:lnSpc>
              <a:spcBef>
                <a:spcPts val="0"/>
              </a:spcBef>
              <a:spcAft>
                <a:spcPts val="0"/>
              </a:spcAft>
              <a:buSzPts val="5200"/>
              <a:buFont typeface="Commissioner"/>
              <a:buNone/>
              <a:defRPr sz="4133">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5600"/>
            </a:lvl2pPr>
            <a:lvl3pPr lvl="2" algn="ctr" rtl="0">
              <a:spcBef>
                <a:spcPts val="0"/>
              </a:spcBef>
              <a:spcAft>
                <a:spcPts val="0"/>
              </a:spcAft>
              <a:buSzPts val="5200"/>
              <a:buNone/>
              <a:defRPr sz="5600"/>
            </a:lvl3pPr>
            <a:lvl4pPr lvl="3" algn="ctr" rtl="0">
              <a:spcBef>
                <a:spcPts val="0"/>
              </a:spcBef>
              <a:spcAft>
                <a:spcPts val="0"/>
              </a:spcAft>
              <a:buSzPts val="5200"/>
              <a:buNone/>
              <a:defRPr sz="5600"/>
            </a:lvl4pPr>
            <a:lvl5pPr lvl="4" algn="ctr" rtl="0">
              <a:spcBef>
                <a:spcPts val="0"/>
              </a:spcBef>
              <a:spcAft>
                <a:spcPts val="0"/>
              </a:spcAft>
              <a:buSzPts val="5200"/>
              <a:buNone/>
              <a:defRPr sz="5600"/>
            </a:lvl5pPr>
            <a:lvl6pPr lvl="5" algn="ctr" rtl="0">
              <a:spcBef>
                <a:spcPts val="0"/>
              </a:spcBef>
              <a:spcAft>
                <a:spcPts val="0"/>
              </a:spcAft>
              <a:buSzPts val="5200"/>
              <a:buNone/>
              <a:defRPr sz="5600"/>
            </a:lvl6pPr>
            <a:lvl7pPr lvl="6" algn="ctr" rtl="0">
              <a:spcBef>
                <a:spcPts val="0"/>
              </a:spcBef>
              <a:spcAft>
                <a:spcPts val="0"/>
              </a:spcAft>
              <a:buSzPts val="5200"/>
              <a:buNone/>
              <a:defRPr sz="5600"/>
            </a:lvl7pPr>
            <a:lvl8pPr lvl="7" algn="ctr" rtl="0">
              <a:spcBef>
                <a:spcPts val="0"/>
              </a:spcBef>
              <a:spcAft>
                <a:spcPts val="0"/>
              </a:spcAft>
              <a:buSzPts val="5200"/>
              <a:buNone/>
              <a:defRPr sz="5600"/>
            </a:lvl8pPr>
            <a:lvl9pPr lvl="8" algn="ctr" rtl="0">
              <a:spcBef>
                <a:spcPts val="0"/>
              </a:spcBef>
              <a:spcAft>
                <a:spcPts val="0"/>
              </a:spcAft>
              <a:buSzPts val="5200"/>
              <a:buNone/>
              <a:defRPr sz="5600"/>
            </a:lvl9pPr>
          </a:lstStyle>
          <a:p>
            <a:endParaRPr/>
          </a:p>
        </p:txBody>
      </p:sp>
    </p:spTree>
    <p:extLst>
      <p:ext uri="{BB962C8B-B14F-4D97-AF65-F5344CB8AC3E}">
        <p14:creationId xmlns:p14="http://schemas.microsoft.com/office/powerpoint/2010/main" val="77157854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extLst>
      <p:ext uri="{BB962C8B-B14F-4D97-AF65-F5344CB8AC3E}">
        <p14:creationId xmlns:p14="http://schemas.microsoft.com/office/powerpoint/2010/main" val="112251458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android.com/reference/android/widget/ProgressBar#attr_android:indeterminateOnly" TargetMode="External"/><Relationship Id="rId2" Type="http://schemas.openxmlformats.org/officeDocument/2006/relationships/hyperlink" Target="https://developer.android.com/reference/android/widget/ProgressBar#attr_android:indeterminate" TargetMode="External"/><Relationship Id="rId1" Type="http://schemas.openxmlformats.org/officeDocument/2006/relationships/slideLayout" Target="../slideLayouts/slideLayout14.xml"/><Relationship Id="rId6" Type="http://schemas.openxmlformats.org/officeDocument/2006/relationships/hyperlink" Target="https://developer.android.com/reference/android/widget/ProgressBar#attr_android:progress" TargetMode="External"/><Relationship Id="rId5" Type="http://schemas.openxmlformats.org/officeDocument/2006/relationships/hyperlink" Target="https://developer.android.com/reference/android/widget/ProgressBar#attr_android:min" TargetMode="External"/><Relationship Id="rId4" Type="http://schemas.openxmlformats.org/officeDocument/2006/relationships/hyperlink" Target="https://developer.android.com/reference/android/widget/ProgressBar#attr_android:max"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android.com/reference/android/widget/ProgressBar#attr_android:indeterminate" TargetMode="External"/><Relationship Id="rId7" Type="http://schemas.openxmlformats.org/officeDocument/2006/relationships/hyperlink" Target="https://developer.android.com/reference/android/widget/ProgressBar#attr_android:progress"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hyperlink" Target="https://developer.android.com/reference/android/widget/ProgressBar#attr_android:min" TargetMode="External"/><Relationship Id="rId5" Type="http://schemas.openxmlformats.org/officeDocument/2006/relationships/hyperlink" Target="https://developer.android.com/reference/android/widget/ProgressBar#attr_android:max" TargetMode="External"/><Relationship Id="rId4" Type="http://schemas.openxmlformats.org/officeDocument/2006/relationships/hyperlink" Target="https://developer.android.com/reference/android/widget/ProgressBar#attr_android:indeterminateOnl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999130" y="1223784"/>
            <a:ext cx="8193740" cy="1035322"/>
          </a:xfrm>
          <a:prstGeom prst="rect">
            <a:avLst/>
          </a:prstGeom>
        </p:spPr>
        <p:txBody>
          <a:bodyPr spcFirstLastPara="1" wrap="square" lIns="0" tIns="0" rIns="0" bIns="0" anchor="t" anchorCtr="0">
            <a:noAutofit/>
          </a:bodyPr>
          <a:lstStyle/>
          <a:p>
            <a:r>
              <a:rPr lang="en" b="1" dirty="0"/>
              <a:t>Tìm hiểu về </a:t>
            </a:r>
            <a:r>
              <a:rPr lang="en-US" b="1" dirty="0"/>
              <a:t>Containers</a:t>
            </a:r>
            <a:endParaRPr b="1" dirty="0"/>
          </a:p>
        </p:txBody>
      </p:sp>
      <p:sp>
        <p:nvSpPr>
          <p:cNvPr id="297" name="Google Shape;297;p37"/>
          <p:cNvSpPr/>
          <p:nvPr/>
        </p:nvSpPr>
        <p:spPr>
          <a:xfrm>
            <a:off x="4234506" y="3506800"/>
            <a:ext cx="3071729" cy="548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298" name="Google Shape;298;p37"/>
          <p:cNvSpPr txBox="1">
            <a:spLocks noGrp="1"/>
          </p:cNvSpPr>
          <p:nvPr>
            <p:ph type="subTitle" idx="1"/>
          </p:nvPr>
        </p:nvSpPr>
        <p:spPr>
          <a:xfrm>
            <a:off x="4608106" y="3584600"/>
            <a:ext cx="2810054" cy="393200"/>
          </a:xfrm>
          <a:prstGeom prst="rect">
            <a:avLst/>
          </a:prstGeom>
        </p:spPr>
        <p:txBody>
          <a:bodyPr spcFirstLastPara="1" wrap="square" lIns="0" tIns="0" rIns="0" bIns="0" anchor="t" anchorCtr="0">
            <a:noAutofit/>
          </a:bodyPr>
          <a:lstStyle/>
          <a:p>
            <a:pPr marL="0" indent="0"/>
            <a:r>
              <a:rPr lang="en" dirty="0"/>
              <a:t>Nguyễn Phước Hoà</a:t>
            </a:r>
            <a:endParaRPr dirty="0"/>
          </a:p>
        </p:txBody>
      </p:sp>
      <p:sp>
        <p:nvSpPr>
          <p:cNvPr id="5" name="Google Shape;297;p37">
            <a:extLst>
              <a:ext uri="{FF2B5EF4-FFF2-40B4-BE49-F238E27FC236}">
                <a16:creationId xmlns:a16="http://schemas.microsoft.com/office/drawing/2014/main" id="{9DE330AD-B502-4B65-8682-1562A248DB6E}"/>
              </a:ext>
            </a:extLst>
          </p:cNvPr>
          <p:cNvSpPr/>
          <p:nvPr/>
        </p:nvSpPr>
        <p:spPr>
          <a:xfrm>
            <a:off x="4234506" y="4279163"/>
            <a:ext cx="3071729" cy="548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 name="Google Shape;297;p37">
            <a:extLst>
              <a:ext uri="{FF2B5EF4-FFF2-40B4-BE49-F238E27FC236}">
                <a16:creationId xmlns:a16="http://schemas.microsoft.com/office/drawing/2014/main" id="{A93BF46A-BD0D-4075-ABA9-824F46DBCF69}"/>
              </a:ext>
            </a:extLst>
          </p:cNvPr>
          <p:cNvSpPr/>
          <p:nvPr/>
        </p:nvSpPr>
        <p:spPr>
          <a:xfrm>
            <a:off x="4234506" y="5028894"/>
            <a:ext cx="3071729" cy="5488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 name="Google Shape;298;p37">
            <a:extLst>
              <a:ext uri="{FF2B5EF4-FFF2-40B4-BE49-F238E27FC236}">
                <a16:creationId xmlns:a16="http://schemas.microsoft.com/office/drawing/2014/main" id="{77070BC5-04C0-4264-9336-25B1ACCD74B4}"/>
              </a:ext>
            </a:extLst>
          </p:cNvPr>
          <p:cNvSpPr txBox="1">
            <a:spLocks/>
          </p:cNvSpPr>
          <p:nvPr/>
        </p:nvSpPr>
        <p:spPr>
          <a:xfrm>
            <a:off x="4608106" y="4381327"/>
            <a:ext cx="2810054" cy="39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9pPr>
          </a:lstStyle>
          <a:p>
            <a:pPr marL="0" indent="0"/>
            <a:r>
              <a:rPr lang="en-US" kern="0" dirty="0"/>
              <a:t>Nguyễn </a:t>
            </a:r>
            <a:r>
              <a:rPr lang="en-US" kern="0" dirty="0" err="1"/>
              <a:t>Trọng</a:t>
            </a:r>
            <a:r>
              <a:rPr lang="en-US" kern="0" dirty="0"/>
              <a:t> </a:t>
            </a:r>
            <a:r>
              <a:rPr lang="en-US" kern="0" dirty="0" err="1"/>
              <a:t>Định</a:t>
            </a:r>
            <a:endParaRPr lang="vi-VN" kern="0" dirty="0"/>
          </a:p>
        </p:txBody>
      </p:sp>
      <p:sp>
        <p:nvSpPr>
          <p:cNvPr id="8" name="Google Shape;298;p37">
            <a:extLst>
              <a:ext uri="{FF2B5EF4-FFF2-40B4-BE49-F238E27FC236}">
                <a16:creationId xmlns:a16="http://schemas.microsoft.com/office/drawing/2014/main" id="{8A8E86B4-2931-493A-B210-B3377DA8A36F}"/>
              </a:ext>
            </a:extLst>
          </p:cNvPr>
          <p:cNvSpPr txBox="1">
            <a:spLocks/>
          </p:cNvSpPr>
          <p:nvPr/>
        </p:nvSpPr>
        <p:spPr>
          <a:xfrm>
            <a:off x="4608106" y="5106694"/>
            <a:ext cx="2810054" cy="39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2133" b="0" i="0" u="none" strike="noStrike" cap="none">
                <a:solidFill>
                  <a:schemeClr val="dk1"/>
                </a:solidFill>
                <a:latin typeface="Syne"/>
                <a:ea typeface="Syne"/>
                <a:cs typeface="Syne"/>
                <a:sym typeface="Syne"/>
              </a:defRPr>
            </a:lvl9pPr>
          </a:lstStyle>
          <a:p>
            <a:pPr marL="0" indent="0"/>
            <a:r>
              <a:rPr lang="en-US" kern="0" dirty="0" err="1"/>
              <a:t>Kiều</a:t>
            </a:r>
            <a:r>
              <a:rPr lang="en-US" kern="0" dirty="0"/>
              <a:t> </a:t>
            </a:r>
            <a:r>
              <a:rPr lang="en-US" kern="0" dirty="0" err="1"/>
              <a:t>Công</a:t>
            </a:r>
            <a:r>
              <a:rPr lang="en-US" kern="0" dirty="0"/>
              <a:t> </a:t>
            </a:r>
            <a:r>
              <a:rPr lang="en-US" kern="0" dirty="0" err="1"/>
              <a:t>Tiến</a:t>
            </a:r>
            <a:endParaRPr lang="vi-VN" kern="0" dirty="0"/>
          </a:p>
        </p:txBody>
      </p:sp>
      <p:sp>
        <p:nvSpPr>
          <p:cNvPr id="2" name="TextBox 1">
            <a:extLst>
              <a:ext uri="{FF2B5EF4-FFF2-40B4-BE49-F238E27FC236}">
                <a16:creationId xmlns:a16="http://schemas.microsoft.com/office/drawing/2014/main" id="{99951965-69B4-4E8B-AA11-45D4440C731A}"/>
              </a:ext>
            </a:extLst>
          </p:cNvPr>
          <p:cNvSpPr txBox="1"/>
          <p:nvPr/>
        </p:nvSpPr>
        <p:spPr>
          <a:xfrm>
            <a:off x="4969280" y="2871889"/>
            <a:ext cx="1332416" cy="492443"/>
          </a:xfrm>
          <a:prstGeom prst="rect">
            <a:avLst/>
          </a:prstGeom>
          <a:noFill/>
        </p:spPr>
        <p:txBody>
          <a:bodyPr wrap="none" rtlCol="0">
            <a:spAutoFit/>
          </a:bodyPr>
          <a:lstStyle/>
          <a:p>
            <a:r>
              <a:rPr lang="en-US" sz="2600" b="1" dirty="0" err="1">
                <a:latin typeface="Bahnschrift SemiBold" panose="020B0502040204020203" pitchFamily="34" charset="0"/>
              </a:rPr>
              <a:t>Nhóm</a:t>
            </a:r>
            <a:r>
              <a:rPr lang="en-US" sz="2600" b="1" dirty="0">
                <a:latin typeface="Bahnschrift SemiBold" panose="020B0502040204020203" pitchFamily="34" charset="0"/>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42"/>
          <p:cNvSpPr txBox="1">
            <a:spLocks noGrp="1"/>
          </p:cNvSpPr>
          <p:nvPr>
            <p:ph type="subTitle" idx="1"/>
          </p:nvPr>
        </p:nvSpPr>
        <p:spPr>
          <a:xfrm>
            <a:off x="1741394" y="2550415"/>
            <a:ext cx="8516471" cy="3413799"/>
          </a:xfrm>
          <a:prstGeom prst="rect">
            <a:avLst/>
          </a:prstGeom>
        </p:spPr>
        <p:txBody>
          <a:bodyPr spcFirstLastPara="1" wrap="square" lIns="0" tIns="0" rIns="0" bIns="0" anchor="t" anchorCtr="0">
            <a:noAutofit/>
          </a:bodyPr>
          <a:lstStyle/>
          <a:p>
            <a:pPr marL="0" indent="0" algn="l">
              <a:spcAft>
                <a:spcPts val="1600"/>
              </a:spcAft>
            </a:pPr>
            <a:r>
              <a:rPr lang="vi-VN" sz="2400" dirty="0"/>
              <a:t>Determinate mode (Chế độ xác định): Bạn nên sử dụng chế độ này cho ProgressBar nếu bạn có thể xác định được phần trăm công việc đã được thực hiện. Chẳng hạn, tỷ lệ phần trăm tệp đã được tải xuống, số lượng bản ghi được trèn vào cơ sở dữ liệu,...</a:t>
            </a:r>
            <a:endParaRPr lang="en-US" sz="2400" dirty="0"/>
          </a:p>
        </p:txBody>
      </p:sp>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ProgressBar</a:t>
            </a:r>
            <a:endParaRPr sz="6000" dirty="0"/>
          </a:p>
        </p:txBody>
      </p:sp>
      <p:sp>
        <p:nvSpPr>
          <p:cNvPr id="5" name="TextBox 4">
            <a:extLst>
              <a:ext uri="{FF2B5EF4-FFF2-40B4-BE49-F238E27FC236}">
                <a16:creationId xmlns:a16="http://schemas.microsoft.com/office/drawing/2014/main" id="{D7C2E3C5-3617-4FBF-AE78-95BAC597E489}"/>
              </a:ext>
            </a:extLst>
          </p:cNvPr>
          <p:cNvSpPr txBox="1"/>
          <p:nvPr/>
        </p:nvSpPr>
        <p:spPr>
          <a:xfrm>
            <a:off x="1633817" y="1972222"/>
            <a:ext cx="6907306" cy="461665"/>
          </a:xfrm>
          <a:prstGeom prst="rect">
            <a:avLst/>
          </a:prstGeom>
          <a:noFill/>
        </p:spPr>
        <p:txBody>
          <a:bodyPr wrap="square">
            <a:spAutoFit/>
          </a:bodyPr>
          <a:lstStyle/>
          <a:p>
            <a:pPr marL="0" indent="0" algn="l">
              <a:spcAft>
                <a:spcPts val="1600"/>
              </a:spcAft>
            </a:pPr>
            <a:r>
              <a:rPr lang="en-US" sz="2400" b="1" dirty="0">
                <a:latin typeface="Syne" panose="020B0604020202020204" charset="0"/>
              </a:rPr>
              <a:t>Determinate mode:</a:t>
            </a:r>
          </a:p>
        </p:txBody>
      </p:sp>
    </p:spTree>
    <p:extLst>
      <p:ext uri="{BB962C8B-B14F-4D97-AF65-F5344CB8AC3E}">
        <p14:creationId xmlns:p14="http://schemas.microsoft.com/office/powerpoint/2010/main" val="1877717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ProgressBar</a:t>
            </a:r>
            <a:endParaRPr sz="6000" dirty="0"/>
          </a:p>
        </p:txBody>
      </p:sp>
      <p:sp>
        <p:nvSpPr>
          <p:cNvPr id="5" name="TextBox 4">
            <a:extLst>
              <a:ext uri="{FF2B5EF4-FFF2-40B4-BE49-F238E27FC236}">
                <a16:creationId xmlns:a16="http://schemas.microsoft.com/office/drawing/2014/main" id="{D7C2E3C5-3617-4FBF-AE78-95BAC597E489}"/>
              </a:ext>
            </a:extLst>
          </p:cNvPr>
          <p:cNvSpPr txBox="1"/>
          <p:nvPr/>
        </p:nvSpPr>
        <p:spPr>
          <a:xfrm>
            <a:off x="1633817" y="1972222"/>
            <a:ext cx="6907306" cy="461665"/>
          </a:xfrm>
          <a:prstGeom prst="rect">
            <a:avLst/>
          </a:prstGeom>
          <a:noFill/>
        </p:spPr>
        <p:txBody>
          <a:bodyPr wrap="square">
            <a:spAutoFit/>
          </a:bodyPr>
          <a:lstStyle/>
          <a:p>
            <a:pPr marL="0" indent="0" algn="l">
              <a:spcAft>
                <a:spcPts val="1600"/>
              </a:spcAft>
            </a:pPr>
            <a:r>
              <a:rPr lang="en-US" sz="2400" b="1" dirty="0">
                <a:latin typeface="Syne" panose="020B0604020202020204" charset="0"/>
              </a:rPr>
              <a:t>Indeterminate mode</a:t>
            </a:r>
          </a:p>
        </p:txBody>
      </p:sp>
      <p:sp>
        <p:nvSpPr>
          <p:cNvPr id="9" name="TextBox 8">
            <a:extLst>
              <a:ext uri="{FF2B5EF4-FFF2-40B4-BE49-F238E27FC236}">
                <a16:creationId xmlns:a16="http://schemas.microsoft.com/office/drawing/2014/main" id="{8554A663-C79C-4263-AD15-3B981DD18EA4}"/>
              </a:ext>
            </a:extLst>
          </p:cNvPr>
          <p:cNvSpPr txBox="1"/>
          <p:nvPr/>
        </p:nvSpPr>
        <p:spPr>
          <a:xfrm>
            <a:off x="1633817" y="2505670"/>
            <a:ext cx="6907306" cy="1446550"/>
          </a:xfrm>
          <a:prstGeom prst="rect">
            <a:avLst/>
          </a:prstGeom>
          <a:noFill/>
        </p:spPr>
        <p:txBody>
          <a:bodyPr wrap="square">
            <a:spAutoFit/>
          </a:bodyPr>
          <a:lstStyle/>
          <a:p>
            <a:r>
              <a:rPr lang="vi-VN" sz="2200" dirty="0"/>
              <a:t>Indeterminate mode (Chế độ không xác định): Bạn nên sử dụng chế độ này cho ProgressBar nếu bạn thể không xác định được phần trăm công việc đã hoàn thành.</a:t>
            </a:r>
            <a:endParaRPr lang="en-US" sz="2200" dirty="0"/>
          </a:p>
        </p:txBody>
      </p:sp>
      <p:sp>
        <p:nvSpPr>
          <p:cNvPr id="13" name="TextBox 12">
            <a:extLst>
              <a:ext uri="{FF2B5EF4-FFF2-40B4-BE49-F238E27FC236}">
                <a16:creationId xmlns:a16="http://schemas.microsoft.com/office/drawing/2014/main" id="{2B102285-1A7B-43F2-BEE1-3D1E78C4466E}"/>
              </a:ext>
            </a:extLst>
          </p:cNvPr>
          <p:cNvSpPr txBox="1"/>
          <p:nvPr/>
        </p:nvSpPr>
        <p:spPr>
          <a:xfrm>
            <a:off x="1633817" y="4110788"/>
            <a:ext cx="10381129"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err="1"/>
              <a:t>ProgressBar</a:t>
            </a:r>
            <a:r>
              <a:rPr lang="en-US" sz="2200" dirty="0"/>
              <a:t> </a:t>
            </a:r>
            <a:r>
              <a:rPr lang="en-US" sz="2200" dirty="0" err="1"/>
              <a:t>progressBar</a:t>
            </a:r>
            <a:r>
              <a:rPr lang="en-US" sz="2200" dirty="0"/>
              <a:t> = (</a:t>
            </a:r>
            <a:r>
              <a:rPr lang="en-US" sz="2200" dirty="0" err="1"/>
              <a:t>ProgressBar</a:t>
            </a:r>
            <a:r>
              <a:rPr lang="en-US" sz="2200" dirty="0"/>
              <a:t>) </a:t>
            </a:r>
            <a:r>
              <a:rPr lang="en-US" sz="2200" dirty="0" err="1"/>
              <a:t>this.findViewById</a:t>
            </a:r>
            <a:r>
              <a:rPr lang="en-US" sz="2200" dirty="0"/>
              <a:t>(</a:t>
            </a:r>
            <a:r>
              <a:rPr lang="en-US" sz="2200" dirty="0" err="1"/>
              <a:t>R.id.progressBar_id</a:t>
            </a:r>
            <a:r>
              <a:rPr lang="en-US" sz="2200" dirty="0"/>
              <a:t>);</a:t>
            </a:r>
          </a:p>
          <a:p>
            <a:r>
              <a:rPr lang="en-US" sz="2200" dirty="0" err="1"/>
              <a:t>progressBar.setIndeterminate</a:t>
            </a:r>
            <a:r>
              <a:rPr lang="en-US" sz="2200" dirty="0"/>
              <a:t>(true);</a:t>
            </a:r>
          </a:p>
        </p:txBody>
      </p:sp>
      <p:pic>
        <p:nvPicPr>
          <p:cNvPr id="2050" name="Picture 2">
            <a:extLst>
              <a:ext uri="{FF2B5EF4-FFF2-40B4-BE49-F238E27FC236}">
                <a16:creationId xmlns:a16="http://schemas.microsoft.com/office/drawing/2014/main" id="{1A38BBA6-A69D-447E-85B6-06F2911D97B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5352896"/>
            <a:ext cx="556260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588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p:cTn id="12" dur="500" fill="hold"/>
                                        <p:tgtEl>
                                          <p:spTgt spid="2050"/>
                                        </p:tgtEl>
                                        <p:attrNameLst>
                                          <p:attrName>ppt_w</p:attrName>
                                        </p:attrNameLst>
                                      </p:cBhvr>
                                      <p:tavLst>
                                        <p:tav tm="0">
                                          <p:val>
                                            <p:fltVal val="0"/>
                                          </p:val>
                                        </p:tav>
                                        <p:tav tm="100000">
                                          <p:val>
                                            <p:strVal val="#ppt_w"/>
                                          </p:val>
                                        </p:tav>
                                      </p:tavLst>
                                    </p:anim>
                                    <p:anim calcmode="lin" valueType="num">
                                      <p:cBhvr>
                                        <p:cTn id="13" dur="500" fill="hold"/>
                                        <p:tgtEl>
                                          <p:spTgt spid="2050"/>
                                        </p:tgtEl>
                                        <p:attrNameLst>
                                          <p:attrName>ppt_h</p:attrName>
                                        </p:attrNameLst>
                                      </p:cBhvr>
                                      <p:tavLst>
                                        <p:tav tm="0">
                                          <p:val>
                                            <p:fltVal val="0"/>
                                          </p:val>
                                        </p:tav>
                                        <p:tav tm="100000">
                                          <p:val>
                                            <p:strVal val="#ppt_h"/>
                                          </p:val>
                                        </p:tav>
                                      </p:tavLst>
                                    </p:anim>
                                    <p:animEffect transition="in" filter="fade">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ProgressBar</a:t>
            </a:r>
            <a:endParaRPr sz="6000" dirty="0"/>
          </a:p>
        </p:txBody>
      </p:sp>
      <p:sp>
        <p:nvSpPr>
          <p:cNvPr id="5" name="TextBox 4">
            <a:extLst>
              <a:ext uri="{FF2B5EF4-FFF2-40B4-BE49-F238E27FC236}">
                <a16:creationId xmlns:a16="http://schemas.microsoft.com/office/drawing/2014/main" id="{D7C2E3C5-3617-4FBF-AE78-95BAC597E489}"/>
              </a:ext>
            </a:extLst>
          </p:cNvPr>
          <p:cNvSpPr txBox="1"/>
          <p:nvPr/>
        </p:nvSpPr>
        <p:spPr>
          <a:xfrm>
            <a:off x="100852" y="1599635"/>
            <a:ext cx="6907306" cy="461665"/>
          </a:xfrm>
          <a:prstGeom prst="rect">
            <a:avLst/>
          </a:prstGeom>
          <a:noFill/>
        </p:spPr>
        <p:txBody>
          <a:bodyPr wrap="square">
            <a:spAutoFit/>
          </a:bodyPr>
          <a:lstStyle/>
          <a:p>
            <a:pPr marL="0" indent="0" algn="l">
              <a:spcAft>
                <a:spcPts val="1600"/>
              </a:spcAft>
            </a:pPr>
            <a:r>
              <a:rPr lang="en-US" sz="2400" b="1" dirty="0" err="1">
                <a:latin typeface="Syne" panose="020B0604020202020204" charset="0"/>
              </a:rPr>
              <a:t>Các</a:t>
            </a:r>
            <a:r>
              <a:rPr lang="en-US" sz="2400" b="1" dirty="0">
                <a:latin typeface="Syne" panose="020B0604020202020204" charset="0"/>
              </a:rPr>
              <a:t> </a:t>
            </a:r>
            <a:r>
              <a:rPr lang="en-US" sz="2400" b="1" dirty="0" err="1">
                <a:latin typeface="Syne" panose="020B0604020202020204" charset="0"/>
              </a:rPr>
              <a:t>phương</a:t>
            </a:r>
            <a:r>
              <a:rPr lang="en-US" sz="2400" b="1" dirty="0">
                <a:latin typeface="Syne" panose="020B0604020202020204" charset="0"/>
              </a:rPr>
              <a:t> </a:t>
            </a:r>
            <a:r>
              <a:rPr lang="en-US" sz="2400" b="1" dirty="0" err="1">
                <a:latin typeface="Syne" panose="020B0604020202020204" charset="0"/>
              </a:rPr>
              <a:t>thức</a:t>
            </a:r>
            <a:r>
              <a:rPr lang="en-US" sz="2400" b="1" dirty="0">
                <a:latin typeface="Syne" panose="020B0604020202020204" charset="0"/>
              </a:rPr>
              <a:t> </a:t>
            </a:r>
            <a:r>
              <a:rPr lang="en-US" sz="2400" b="1" dirty="0" err="1">
                <a:latin typeface="Syne" panose="020B0604020202020204" charset="0"/>
              </a:rPr>
              <a:t>quan</a:t>
            </a:r>
            <a:r>
              <a:rPr lang="en-US" sz="2400" b="1" dirty="0">
                <a:latin typeface="Syne" panose="020B0604020202020204" charset="0"/>
              </a:rPr>
              <a:t> </a:t>
            </a:r>
            <a:r>
              <a:rPr lang="en-US" sz="2400" b="1" dirty="0" err="1">
                <a:latin typeface="Syne" panose="020B0604020202020204" charset="0"/>
              </a:rPr>
              <a:t>trọng</a:t>
            </a:r>
            <a:r>
              <a:rPr lang="en-US" sz="2400" b="1" dirty="0">
                <a:latin typeface="Syne" panose="020B0604020202020204" charset="0"/>
              </a:rPr>
              <a:t> </a:t>
            </a:r>
            <a:r>
              <a:rPr lang="en-US" sz="2400" b="1" dirty="0" err="1">
                <a:latin typeface="Syne" panose="020B0604020202020204" charset="0"/>
              </a:rPr>
              <a:t>và</a:t>
            </a:r>
            <a:r>
              <a:rPr lang="en-US" sz="2400" b="1" dirty="0">
                <a:latin typeface="Syne" panose="020B0604020202020204" charset="0"/>
              </a:rPr>
              <a:t> </a:t>
            </a:r>
            <a:r>
              <a:rPr lang="en-US" sz="2400" b="1" dirty="0" err="1">
                <a:latin typeface="Syne" panose="020B0604020202020204" charset="0"/>
              </a:rPr>
              <a:t>được</a:t>
            </a:r>
            <a:r>
              <a:rPr lang="en-US" sz="2400" b="1" dirty="0">
                <a:latin typeface="Syne" panose="020B0604020202020204" charset="0"/>
              </a:rPr>
              <a:t> </a:t>
            </a:r>
            <a:r>
              <a:rPr lang="en-US" sz="2400" b="1" dirty="0" err="1">
                <a:latin typeface="Syne" panose="020B0604020202020204" charset="0"/>
              </a:rPr>
              <a:t>sử</a:t>
            </a:r>
            <a:r>
              <a:rPr lang="en-US" sz="2400" b="1" dirty="0">
                <a:latin typeface="Syne" panose="020B0604020202020204" charset="0"/>
              </a:rPr>
              <a:t> </a:t>
            </a:r>
            <a:r>
              <a:rPr lang="en-US" sz="2400" b="1" dirty="0" err="1">
                <a:latin typeface="Syne" panose="020B0604020202020204" charset="0"/>
              </a:rPr>
              <a:t>dụng</a:t>
            </a:r>
            <a:r>
              <a:rPr lang="en-US" sz="2400" b="1" dirty="0">
                <a:latin typeface="Syne" panose="020B0604020202020204" charset="0"/>
              </a:rPr>
              <a:t> </a:t>
            </a:r>
            <a:r>
              <a:rPr lang="en-US" sz="2400" b="1" dirty="0" err="1">
                <a:latin typeface="Syne" panose="020B0604020202020204" charset="0"/>
              </a:rPr>
              <a:t>nhiều</a:t>
            </a:r>
            <a:endParaRPr lang="en-US" sz="2400" b="1" dirty="0">
              <a:latin typeface="Syne" panose="020B0604020202020204" charset="0"/>
            </a:endParaRPr>
          </a:p>
        </p:txBody>
      </p:sp>
      <p:sp>
        <p:nvSpPr>
          <p:cNvPr id="9" name="TextBox 8">
            <a:extLst>
              <a:ext uri="{FF2B5EF4-FFF2-40B4-BE49-F238E27FC236}">
                <a16:creationId xmlns:a16="http://schemas.microsoft.com/office/drawing/2014/main" id="{8554A663-C79C-4263-AD15-3B981DD18EA4}"/>
              </a:ext>
            </a:extLst>
          </p:cNvPr>
          <p:cNvSpPr txBox="1"/>
          <p:nvPr/>
        </p:nvSpPr>
        <p:spPr>
          <a:xfrm>
            <a:off x="217821" y="2123964"/>
            <a:ext cx="11756357"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vi-VN" sz="2200" dirty="0"/>
              <a:t>getMax() - Trả về giá trị lớn nhất của ProgressBar</a:t>
            </a:r>
            <a:endParaRPr lang="en-US" sz="2200" dirty="0"/>
          </a:p>
          <a:p>
            <a:r>
              <a:rPr lang="en-US" sz="2200" b="0" i="0" dirty="0" err="1">
                <a:solidFill>
                  <a:srgbClr val="1990B8"/>
                </a:solidFill>
                <a:effectLst/>
                <a:latin typeface="Consolas" panose="020B0609020204030204" pitchFamily="49" charset="0"/>
              </a:rPr>
              <a:t>ProgressBar</a:t>
            </a:r>
            <a:r>
              <a:rPr lang="en-US" sz="2200" b="0" i="0" dirty="0">
                <a:solidFill>
                  <a:srgbClr val="000000"/>
                </a:solidFill>
                <a:effectLst/>
                <a:latin typeface="Consolas" panose="020B0609020204030204" pitchFamily="49" charset="0"/>
              </a:rPr>
              <a:t> </a:t>
            </a:r>
            <a:r>
              <a:rPr lang="en-US" sz="2200" b="0" i="0" dirty="0" err="1">
                <a:solidFill>
                  <a:srgbClr val="000000"/>
                </a:solidFill>
                <a:effectLst/>
                <a:latin typeface="Consolas" panose="020B0609020204030204" pitchFamily="49" charset="0"/>
              </a:rPr>
              <a:t>pgb</a:t>
            </a:r>
            <a:r>
              <a:rPr lang="en-US" sz="2200" b="0" i="0" dirty="0">
                <a:solidFill>
                  <a:srgbClr val="A67F59"/>
                </a:solidFill>
                <a:effectLst/>
                <a:latin typeface="Consolas" panose="020B0609020204030204" pitchFamily="49" charset="0"/>
              </a:rPr>
              <a:t>=</a:t>
            </a:r>
            <a:r>
              <a:rPr lang="en-US" sz="2200" b="0" i="0" dirty="0">
                <a:solidFill>
                  <a:srgbClr val="5F6364"/>
                </a:solidFill>
                <a:effectLst/>
                <a:latin typeface="Consolas" panose="020B0609020204030204" pitchFamily="49" charset="0"/>
              </a:rPr>
              <a:t>(</a:t>
            </a:r>
            <a:r>
              <a:rPr lang="en-US" sz="2200" b="0" i="0" dirty="0" err="1">
                <a:solidFill>
                  <a:srgbClr val="1990B8"/>
                </a:solidFill>
                <a:effectLst/>
                <a:latin typeface="Consolas" panose="020B0609020204030204" pitchFamily="49" charset="0"/>
              </a:rPr>
              <a:t>ProgressBar</a:t>
            </a:r>
            <a:r>
              <a:rPr lang="en-US" sz="2200" b="0" i="0" dirty="0">
                <a:solidFill>
                  <a:srgbClr val="5F6364"/>
                </a:solidFill>
                <a:effectLst/>
                <a:latin typeface="Consolas" panose="020B0609020204030204" pitchFamily="49" charset="0"/>
              </a:rPr>
              <a:t>)</a:t>
            </a:r>
            <a:r>
              <a:rPr lang="en-US" sz="2200" b="0" i="0" dirty="0">
                <a:solidFill>
                  <a:srgbClr val="000000"/>
                </a:solidFill>
                <a:effectLst/>
                <a:latin typeface="Consolas" panose="020B0609020204030204" pitchFamily="49" charset="0"/>
              </a:rPr>
              <a:t> </a:t>
            </a:r>
            <a:r>
              <a:rPr lang="en-US" sz="2200" b="0" i="0" dirty="0" err="1">
                <a:solidFill>
                  <a:srgbClr val="2F9C0A"/>
                </a:solidFill>
                <a:effectLst/>
                <a:latin typeface="Consolas" panose="020B0609020204030204" pitchFamily="49" charset="0"/>
              </a:rPr>
              <a:t>findViewById</a:t>
            </a:r>
            <a:r>
              <a:rPr lang="en-US" sz="2200" b="0" i="0" dirty="0">
                <a:solidFill>
                  <a:srgbClr val="5F6364"/>
                </a:solidFill>
                <a:effectLst/>
                <a:latin typeface="Consolas" panose="020B0609020204030204" pitchFamily="49" charset="0"/>
              </a:rPr>
              <a:t>(</a:t>
            </a:r>
            <a:r>
              <a:rPr lang="en-US" sz="2200" b="0" i="0" dirty="0" err="1">
                <a:solidFill>
                  <a:srgbClr val="1990B8"/>
                </a:solidFill>
                <a:effectLst/>
                <a:latin typeface="Consolas" panose="020B0609020204030204" pitchFamily="49" charset="0"/>
              </a:rPr>
              <a:t>R</a:t>
            </a:r>
            <a:r>
              <a:rPr lang="en-US" sz="2200" b="0" i="0" dirty="0" err="1">
                <a:solidFill>
                  <a:srgbClr val="5F6364"/>
                </a:solidFill>
                <a:effectLst/>
                <a:latin typeface="Consolas" panose="020B0609020204030204" pitchFamily="49" charset="0"/>
              </a:rPr>
              <a:t>.</a:t>
            </a:r>
            <a:r>
              <a:rPr lang="en-US" sz="2200" b="0" i="0" dirty="0" err="1">
                <a:solidFill>
                  <a:srgbClr val="000000"/>
                </a:solidFill>
                <a:effectLst/>
                <a:latin typeface="Consolas" panose="020B0609020204030204" pitchFamily="49" charset="0"/>
              </a:rPr>
              <a:t>id</a:t>
            </a:r>
            <a:r>
              <a:rPr lang="en-US" sz="2200" b="0" i="0" dirty="0" err="1">
                <a:solidFill>
                  <a:srgbClr val="5F6364"/>
                </a:solidFill>
                <a:effectLst/>
                <a:latin typeface="Consolas" panose="020B0609020204030204" pitchFamily="49" charset="0"/>
              </a:rPr>
              <a:t>.</a:t>
            </a:r>
            <a:r>
              <a:rPr lang="en-US" sz="2200" b="0" i="0" dirty="0" err="1">
                <a:solidFill>
                  <a:srgbClr val="000000"/>
                </a:solidFill>
                <a:effectLst/>
                <a:latin typeface="Consolas" panose="020B0609020204030204" pitchFamily="49" charset="0"/>
              </a:rPr>
              <a:t>simpleProgressBar</a:t>
            </a:r>
            <a:r>
              <a:rPr lang="en-US" sz="2200" b="0" i="0" dirty="0">
                <a:solidFill>
                  <a:srgbClr val="5F6364"/>
                </a:solidFill>
                <a:effectLst/>
                <a:latin typeface="Consolas" panose="020B0609020204030204" pitchFamily="49" charset="0"/>
              </a:rPr>
              <a:t>);</a:t>
            </a:r>
            <a:r>
              <a:rPr lang="en-US" sz="2200" b="0" i="0" dirty="0">
                <a:solidFill>
                  <a:srgbClr val="000000"/>
                </a:solidFill>
                <a:effectLst/>
                <a:latin typeface="Consolas" panose="020B0609020204030204" pitchFamily="49" charset="0"/>
              </a:rPr>
              <a:t> </a:t>
            </a:r>
          </a:p>
          <a:p>
            <a:r>
              <a:rPr lang="en-US" sz="2200" b="0" i="0" dirty="0">
                <a:solidFill>
                  <a:srgbClr val="1990B8"/>
                </a:solidFill>
                <a:effectLst/>
                <a:latin typeface="Consolas" panose="020B0609020204030204" pitchFamily="49" charset="0"/>
              </a:rPr>
              <a:t>int</a:t>
            </a:r>
            <a:r>
              <a:rPr lang="en-US" sz="2200" b="0" i="0" dirty="0">
                <a:solidFill>
                  <a:srgbClr val="000000"/>
                </a:solidFill>
                <a:effectLst/>
                <a:latin typeface="Consolas" panose="020B0609020204030204" pitchFamily="49" charset="0"/>
              </a:rPr>
              <a:t> </a:t>
            </a:r>
            <a:r>
              <a:rPr lang="en-US" sz="2200" b="0" i="0" dirty="0" err="1">
                <a:solidFill>
                  <a:srgbClr val="000000"/>
                </a:solidFill>
                <a:effectLst/>
                <a:latin typeface="Consolas" panose="020B0609020204030204" pitchFamily="49" charset="0"/>
              </a:rPr>
              <a:t>maxValue</a:t>
            </a:r>
            <a:r>
              <a:rPr lang="en-US" sz="2200" b="0" i="0" dirty="0">
                <a:solidFill>
                  <a:srgbClr val="A67F59"/>
                </a:solidFill>
                <a:effectLst/>
                <a:latin typeface="Consolas" panose="020B0609020204030204" pitchFamily="49" charset="0"/>
              </a:rPr>
              <a:t>=</a:t>
            </a:r>
            <a:r>
              <a:rPr lang="en-US" sz="2200" b="0" i="0" dirty="0">
                <a:solidFill>
                  <a:srgbClr val="000000"/>
                </a:solidFill>
                <a:effectLst/>
                <a:latin typeface="Consolas" panose="020B0609020204030204" pitchFamily="49" charset="0"/>
              </a:rPr>
              <a:t> </a:t>
            </a:r>
            <a:r>
              <a:rPr lang="en-US" sz="2200" b="0" i="0" dirty="0" err="1">
                <a:solidFill>
                  <a:srgbClr val="000000"/>
                </a:solidFill>
                <a:effectLst/>
                <a:latin typeface="Consolas" panose="020B0609020204030204" pitchFamily="49" charset="0"/>
              </a:rPr>
              <a:t>pgb</a:t>
            </a:r>
            <a:r>
              <a:rPr lang="en-US" sz="2200" b="0" i="0" dirty="0" err="1">
                <a:solidFill>
                  <a:srgbClr val="5F6364"/>
                </a:solidFill>
                <a:effectLst/>
                <a:latin typeface="Consolas" panose="020B0609020204030204" pitchFamily="49" charset="0"/>
              </a:rPr>
              <a:t>.</a:t>
            </a:r>
            <a:r>
              <a:rPr lang="en-US" sz="2200" b="0" i="0" dirty="0" err="1">
                <a:solidFill>
                  <a:srgbClr val="2F9C0A"/>
                </a:solidFill>
                <a:effectLst/>
                <a:latin typeface="Consolas" panose="020B0609020204030204" pitchFamily="49" charset="0"/>
              </a:rPr>
              <a:t>getMax</a:t>
            </a:r>
            <a:r>
              <a:rPr lang="en-US" sz="2200" b="0" i="0" dirty="0">
                <a:solidFill>
                  <a:srgbClr val="5F6364"/>
                </a:solidFill>
                <a:effectLst/>
                <a:latin typeface="Consolas" panose="020B0609020204030204" pitchFamily="49" charset="0"/>
              </a:rPr>
              <a:t>();</a:t>
            </a:r>
            <a:r>
              <a:rPr lang="en-US" sz="2200" b="0" i="0" dirty="0">
                <a:solidFill>
                  <a:srgbClr val="000000"/>
                </a:solidFill>
                <a:effectLst/>
                <a:latin typeface="Consolas" panose="020B0609020204030204" pitchFamily="49" charset="0"/>
              </a:rPr>
              <a:t> </a:t>
            </a:r>
            <a:endParaRPr lang="en-US" sz="2200" dirty="0"/>
          </a:p>
        </p:txBody>
      </p:sp>
      <p:sp>
        <p:nvSpPr>
          <p:cNvPr id="11" name="TextBox 10">
            <a:extLst>
              <a:ext uri="{FF2B5EF4-FFF2-40B4-BE49-F238E27FC236}">
                <a16:creationId xmlns:a16="http://schemas.microsoft.com/office/drawing/2014/main" id="{8A30A9A8-F5DB-4E61-887C-A66585959FF8}"/>
              </a:ext>
            </a:extLst>
          </p:cNvPr>
          <p:cNvSpPr txBox="1"/>
          <p:nvPr/>
        </p:nvSpPr>
        <p:spPr>
          <a:xfrm>
            <a:off x="173107" y="3864010"/>
            <a:ext cx="11849101"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getProgress</a:t>
            </a:r>
            <a:r>
              <a:rPr lang="en-US" dirty="0"/>
              <a:t>() –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a:t>
            </a:r>
            <a:r>
              <a:rPr lang="en-US" dirty="0" err="1"/>
              <a:t>tiến</a:t>
            </a:r>
            <a:r>
              <a:rPr lang="en-US" dirty="0"/>
              <a:t> </a:t>
            </a:r>
            <a:r>
              <a:rPr lang="en-US" dirty="0" err="1"/>
              <a:t>trình</a:t>
            </a:r>
            <a:r>
              <a:rPr lang="en-US" dirty="0"/>
              <a:t> </a:t>
            </a:r>
            <a:r>
              <a:rPr lang="en-US" dirty="0" err="1"/>
              <a:t>hiện</a:t>
            </a:r>
            <a:r>
              <a:rPr lang="en-US" dirty="0"/>
              <a:t> </a:t>
            </a:r>
            <a:r>
              <a:rPr lang="en-US" dirty="0" err="1"/>
              <a:t>tại</a:t>
            </a:r>
            <a:endParaRPr lang="en-US" dirty="0"/>
          </a:p>
          <a:p>
            <a:r>
              <a:rPr lang="en-US" b="0" i="0" dirty="0" err="1">
                <a:solidFill>
                  <a:schemeClr val="accent2">
                    <a:lumMod val="75000"/>
                  </a:schemeClr>
                </a:solidFill>
                <a:effectLst/>
                <a:latin typeface="Consolas" panose="020B0609020204030204" pitchFamily="49" charset="0"/>
              </a:rPr>
              <a:t>ProgressBar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simpleProgressBar</a:t>
            </a:r>
            <a:r>
              <a:rPr lang="en-US" b="0" i="0" dirty="0">
                <a:solidFill>
                  <a:srgbClr val="A67F59"/>
                </a:solidFill>
                <a:effectLst/>
                <a:latin typeface="Consolas" panose="020B0609020204030204" pitchFamily="49" charset="0"/>
              </a:rPr>
              <a:t>=</a:t>
            </a:r>
            <a:r>
              <a:rPr lang="en-US" b="0" i="0" dirty="0">
                <a:solidFill>
                  <a:srgbClr val="5F6364"/>
                </a:solidFill>
                <a:effectLst/>
                <a:latin typeface="Consolas" panose="020B0609020204030204" pitchFamily="49" charset="0"/>
              </a:rPr>
              <a:t>(</a:t>
            </a:r>
            <a:r>
              <a:rPr lang="en-US" b="0" i="0" dirty="0" err="1">
                <a:solidFill>
                  <a:srgbClr val="1990B8"/>
                </a:solidFill>
                <a:effectLst/>
                <a:latin typeface="Consolas" panose="020B0609020204030204" pitchFamily="49" charset="0"/>
              </a:rPr>
              <a:t>ProgressBar</a:t>
            </a:r>
            <a:r>
              <a:rPr lang="en-US" b="0" i="0" dirty="0">
                <a:solidFill>
                  <a:srgbClr val="5F6364"/>
                </a:solidFill>
                <a:effectLst/>
                <a:latin typeface="Consolas" panose="020B0609020204030204" pitchFamily="49" charset="0"/>
              </a:rPr>
              <a:t>)</a:t>
            </a:r>
            <a:r>
              <a:rPr lang="en-US" b="0" i="0" dirty="0" err="1">
                <a:solidFill>
                  <a:srgbClr val="2F9C0A"/>
                </a:solidFill>
                <a:effectLst/>
                <a:latin typeface="Consolas" panose="020B0609020204030204" pitchFamily="49" charset="0"/>
              </a:rPr>
              <a:t>findViewById</a:t>
            </a:r>
            <a:r>
              <a:rPr lang="en-US" b="0" i="0" dirty="0">
                <a:solidFill>
                  <a:srgbClr val="5F6364"/>
                </a:solidFill>
                <a:effectLst/>
                <a:latin typeface="Consolas" panose="020B0609020204030204" pitchFamily="49" charset="0"/>
              </a:rPr>
              <a:t>(</a:t>
            </a:r>
            <a:r>
              <a:rPr lang="en-US" b="0" i="0" dirty="0" err="1">
                <a:solidFill>
                  <a:srgbClr val="1990B8"/>
                </a:solidFill>
                <a:effectLst/>
                <a:latin typeface="Consolas" panose="020B0609020204030204" pitchFamily="49" charset="0"/>
              </a:rPr>
              <a:t>R</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id</a:t>
            </a:r>
            <a:r>
              <a:rPr lang="en-US" b="0" i="0" dirty="0" err="1">
                <a:solidFill>
                  <a:srgbClr val="5F6364"/>
                </a:solidFill>
                <a:effectLst/>
                <a:latin typeface="Consolas" panose="020B0609020204030204" pitchFamily="49" charset="0"/>
              </a:rPr>
              <a:t>.</a:t>
            </a:r>
            <a:r>
              <a:rPr lang="en-US" b="0" i="0" dirty="0" err="1">
                <a:solidFill>
                  <a:srgbClr val="000000"/>
                </a:solidFill>
                <a:effectLst/>
                <a:latin typeface="Consolas" panose="020B0609020204030204" pitchFamily="49" charset="0"/>
              </a:rPr>
              <a:t>simpleProgressBar</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1990B8"/>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progressValue</a:t>
            </a:r>
            <a:r>
              <a:rPr lang="en-US" b="0" i="0" dirty="0">
                <a:solidFill>
                  <a:srgbClr val="A67F59"/>
                </a:solidFill>
                <a:effectLst/>
                <a:latin typeface="Consolas" panose="020B0609020204030204" pitchFamily="49" charset="0"/>
              </a:rPr>
              <a:t>=</a:t>
            </a:r>
            <a:r>
              <a:rPr lang="en-US" b="0" i="0" dirty="0" err="1">
                <a:solidFill>
                  <a:srgbClr val="000000"/>
                </a:solidFill>
                <a:effectLst/>
                <a:latin typeface="Consolas" panose="020B0609020204030204" pitchFamily="49" charset="0"/>
              </a:rPr>
              <a:t>simpleProgressBar</a:t>
            </a:r>
            <a:r>
              <a:rPr lang="en-US" b="0" i="0" dirty="0" err="1">
                <a:solidFill>
                  <a:srgbClr val="5F6364"/>
                </a:solidFill>
                <a:effectLst/>
                <a:latin typeface="Consolas" panose="020B0609020204030204" pitchFamily="49" charset="0"/>
              </a:rPr>
              <a:t>.</a:t>
            </a:r>
            <a:r>
              <a:rPr lang="en-US" b="0" i="0" dirty="0" err="1">
                <a:solidFill>
                  <a:srgbClr val="2F9C0A"/>
                </a:solidFill>
                <a:effectLst/>
                <a:latin typeface="Consolas" panose="020B0609020204030204" pitchFamily="49" charset="0"/>
              </a:rPr>
              <a:t>getProgress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endParaRPr lang="en-US" dirty="0"/>
          </a:p>
        </p:txBody>
      </p:sp>
    </p:spTree>
    <p:extLst>
      <p:ext uri="{BB962C8B-B14F-4D97-AF65-F5344CB8AC3E}">
        <p14:creationId xmlns:p14="http://schemas.microsoft.com/office/powerpoint/2010/main" val="2870645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ndroid ProgressBar">
            <a:extLst>
              <a:ext uri="{FF2B5EF4-FFF2-40B4-BE49-F238E27FC236}">
                <a16:creationId xmlns:a16="http://schemas.microsoft.com/office/drawing/2014/main" id="{3CE4B69E-FACA-4246-9C0C-648C278FF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6776" y="618855"/>
            <a:ext cx="4247590" cy="57196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BB6848-1401-4857-9E7C-D80E25EB5DEF}"/>
              </a:ext>
            </a:extLst>
          </p:cNvPr>
          <p:cNvSpPr txBox="1"/>
          <p:nvPr/>
        </p:nvSpPr>
        <p:spPr>
          <a:xfrm>
            <a:off x="466165" y="403412"/>
            <a:ext cx="4124847" cy="430887"/>
          </a:xfrm>
          <a:prstGeom prst="rect">
            <a:avLst/>
          </a:prstGeom>
          <a:noFill/>
        </p:spPr>
        <p:txBody>
          <a:bodyPr wrap="none" rtlCol="0">
            <a:spAutoFit/>
          </a:bodyPr>
          <a:lstStyle/>
          <a:p>
            <a:r>
              <a:rPr lang="en-US" sz="2200" b="1" dirty="0" err="1"/>
              <a:t>Ví</a:t>
            </a:r>
            <a:r>
              <a:rPr lang="en-US" sz="2200" b="1" dirty="0"/>
              <a:t> </a:t>
            </a:r>
            <a:r>
              <a:rPr lang="en-US" sz="2200" b="1" dirty="0" err="1"/>
              <a:t>dụ</a:t>
            </a:r>
            <a:r>
              <a:rPr lang="en-US" sz="2200" b="1" dirty="0"/>
              <a:t> </a:t>
            </a:r>
            <a:r>
              <a:rPr lang="en-US" sz="2200" b="1" dirty="0" err="1"/>
              <a:t>về</a:t>
            </a:r>
            <a:r>
              <a:rPr lang="en-US" sz="2200" b="1" dirty="0"/>
              <a:t> </a:t>
            </a:r>
            <a:r>
              <a:rPr lang="en-US" sz="2200" b="1" dirty="0" err="1"/>
              <a:t>sử</a:t>
            </a:r>
            <a:r>
              <a:rPr lang="en-US" sz="2200" b="1" dirty="0"/>
              <a:t> </a:t>
            </a:r>
            <a:r>
              <a:rPr lang="en-US" sz="2200" b="1" dirty="0" err="1"/>
              <a:t>dụng</a:t>
            </a:r>
            <a:r>
              <a:rPr lang="en-US" sz="2200" b="1" dirty="0"/>
              <a:t> </a:t>
            </a:r>
            <a:r>
              <a:rPr lang="en-US" sz="2200" b="1" dirty="0" err="1"/>
              <a:t>ProcessBar</a:t>
            </a:r>
            <a:endParaRPr lang="en-US" sz="2200" b="1" dirty="0"/>
          </a:p>
        </p:txBody>
      </p:sp>
    </p:spTree>
    <p:extLst>
      <p:ext uri="{BB962C8B-B14F-4D97-AF65-F5344CB8AC3E}">
        <p14:creationId xmlns:p14="http://schemas.microsoft.com/office/powerpoint/2010/main" val="809433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SeekBar</a:t>
            </a:r>
            <a:endParaRPr sz="6000" dirty="0"/>
          </a:p>
        </p:txBody>
      </p:sp>
      <p:sp>
        <p:nvSpPr>
          <p:cNvPr id="9" name="TextBox 8">
            <a:extLst>
              <a:ext uri="{FF2B5EF4-FFF2-40B4-BE49-F238E27FC236}">
                <a16:creationId xmlns:a16="http://schemas.microsoft.com/office/drawing/2014/main" id="{8554A663-C79C-4263-AD15-3B981DD18EA4}"/>
              </a:ext>
            </a:extLst>
          </p:cNvPr>
          <p:cNvSpPr txBox="1"/>
          <p:nvPr/>
        </p:nvSpPr>
        <p:spPr>
          <a:xfrm>
            <a:off x="1580028" y="1724578"/>
            <a:ext cx="8603877" cy="1785104"/>
          </a:xfrm>
          <a:prstGeom prst="rect">
            <a:avLst/>
          </a:prstGeom>
          <a:noFill/>
        </p:spPr>
        <p:txBody>
          <a:bodyPr wrap="square">
            <a:spAutoFit/>
          </a:bodyPr>
          <a:lstStyle/>
          <a:p>
            <a:r>
              <a:rPr lang="vi-VN" sz="2200" dirty="0"/>
              <a:t>SeekBar là một lớp mở rộng từ ProgressBar nó có thêm một cái cần gạt. Người dùng có thể chạm vào cần gạt và kéo sang trái hoặc phải để thiết lập giá trị của tiến trình (progress) hoặc sử dụng các phím mũi tên để di chuyển cần gạt. Bạn cũng có thể chạm vào thanh bên trái hoặc bên phải cần gạt để di chuyển nó</a:t>
            </a:r>
            <a:endParaRPr lang="en-US" sz="2200" dirty="0"/>
          </a:p>
        </p:txBody>
      </p:sp>
      <p:pic>
        <p:nvPicPr>
          <p:cNvPr id="3074" name="Picture 2" descr="Seekbar png 4 » PNG Image">
            <a:extLst>
              <a:ext uri="{FF2B5EF4-FFF2-40B4-BE49-F238E27FC236}">
                <a16:creationId xmlns:a16="http://schemas.microsoft.com/office/drawing/2014/main" id="{5A74B8B0-23F4-4313-9328-585EDA769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287" y="3844730"/>
            <a:ext cx="399097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CDE45B5-7A8B-41A6-AB18-214F28AF3456}"/>
              </a:ext>
            </a:extLst>
          </p:cNvPr>
          <p:cNvPicPr>
            <a:picLocks noChangeAspect="1"/>
          </p:cNvPicPr>
          <p:nvPr/>
        </p:nvPicPr>
        <p:blipFill>
          <a:blip r:embed="rId4"/>
          <a:stretch>
            <a:fillRect/>
          </a:stretch>
        </p:blipFill>
        <p:spPr>
          <a:xfrm>
            <a:off x="1580028" y="3844730"/>
            <a:ext cx="5776461" cy="2179509"/>
          </a:xfrm>
          <a:prstGeom prst="rect">
            <a:avLst/>
          </a:prstGeom>
        </p:spPr>
      </p:pic>
    </p:spTree>
    <p:extLst>
      <p:ext uri="{BB962C8B-B14F-4D97-AF65-F5344CB8AC3E}">
        <p14:creationId xmlns:p14="http://schemas.microsoft.com/office/powerpoint/2010/main" val="310439717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2DE3F5-D9D2-46B2-B23E-F97DB71ADBE8}"/>
              </a:ext>
            </a:extLst>
          </p:cNvPr>
          <p:cNvPicPr>
            <a:picLocks noChangeAspect="1"/>
          </p:cNvPicPr>
          <p:nvPr/>
        </p:nvPicPr>
        <p:blipFill>
          <a:blip r:embed="rId2"/>
          <a:stretch>
            <a:fillRect/>
          </a:stretch>
        </p:blipFill>
        <p:spPr>
          <a:xfrm>
            <a:off x="2303929" y="1627099"/>
            <a:ext cx="7266113" cy="3765168"/>
          </a:xfrm>
          <a:prstGeom prst="rect">
            <a:avLst/>
          </a:prstGeom>
        </p:spPr>
      </p:pic>
      <p:sp>
        <p:nvSpPr>
          <p:cNvPr id="3" name="Google Shape;352;p41">
            <a:extLst>
              <a:ext uri="{FF2B5EF4-FFF2-40B4-BE49-F238E27FC236}">
                <a16:creationId xmlns:a16="http://schemas.microsoft.com/office/drawing/2014/main" id="{1EDF5E8D-3A4A-4B45-ABA0-C43D64F1B6ED}"/>
              </a:ext>
            </a:extLst>
          </p:cNvPr>
          <p:cNvSpPr/>
          <p:nvPr/>
        </p:nvSpPr>
        <p:spPr>
          <a:xfrm>
            <a:off x="74495"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SeekBar</a:t>
            </a:r>
            <a:endParaRPr sz="6000" dirty="0"/>
          </a:p>
        </p:txBody>
      </p:sp>
    </p:spTree>
    <p:extLst>
      <p:ext uri="{BB962C8B-B14F-4D97-AF65-F5344CB8AC3E}">
        <p14:creationId xmlns:p14="http://schemas.microsoft.com/office/powerpoint/2010/main" val="2404482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52;p41">
            <a:extLst>
              <a:ext uri="{FF2B5EF4-FFF2-40B4-BE49-F238E27FC236}">
                <a16:creationId xmlns:a16="http://schemas.microsoft.com/office/drawing/2014/main" id="{1EDF5E8D-3A4A-4B45-ABA0-C43D64F1B6ED}"/>
              </a:ext>
            </a:extLst>
          </p:cNvPr>
          <p:cNvSpPr/>
          <p:nvPr/>
        </p:nvSpPr>
        <p:spPr>
          <a:xfrm>
            <a:off x="74495"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SeekBar</a:t>
            </a:r>
            <a:endParaRPr sz="6000" dirty="0"/>
          </a:p>
        </p:txBody>
      </p:sp>
      <p:graphicFrame>
        <p:nvGraphicFramePr>
          <p:cNvPr id="6" name="Table 6">
            <a:extLst>
              <a:ext uri="{FF2B5EF4-FFF2-40B4-BE49-F238E27FC236}">
                <a16:creationId xmlns:a16="http://schemas.microsoft.com/office/drawing/2014/main" id="{A64DE4C5-DCFE-4714-815C-14583E7A21E0}"/>
              </a:ext>
            </a:extLst>
          </p:cNvPr>
          <p:cNvGraphicFramePr>
            <a:graphicFrameLocks noGrp="1"/>
          </p:cNvGraphicFramePr>
          <p:nvPr>
            <p:extLst>
              <p:ext uri="{D42A27DB-BD31-4B8C-83A1-F6EECF244321}">
                <p14:modId xmlns:p14="http://schemas.microsoft.com/office/powerpoint/2010/main" val="2237389505"/>
              </p:ext>
            </p:extLst>
          </p:nvPr>
        </p:nvGraphicFramePr>
        <p:xfrm>
          <a:off x="1513541" y="1954306"/>
          <a:ext cx="9164917" cy="3186070"/>
        </p:xfrm>
        <a:graphic>
          <a:graphicData uri="http://schemas.openxmlformats.org/drawingml/2006/table">
            <a:tbl>
              <a:tblPr firstRow="1" bandRow="1">
                <a:tableStyleId>{BC89EF96-8CEA-46FF-86C4-4CE0E7609802}</a:tableStyleId>
              </a:tblPr>
              <a:tblGrid>
                <a:gridCol w="4595897">
                  <a:extLst>
                    <a:ext uri="{9D8B030D-6E8A-4147-A177-3AD203B41FA5}">
                      <a16:colId xmlns:a16="http://schemas.microsoft.com/office/drawing/2014/main" val="3118873320"/>
                    </a:ext>
                  </a:extLst>
                </a:gridCol>
                <a:gridCol w="4569020">
                  <a:extLst>
                    <a:ext uri="{9D8B030D-6E8A-4147-A177-3AD203B41FA5}">
                      <a16:colId xmlns:a16="http://schemas.microsoft.com/office/drawing/2014/main" val="2980526675"/>
                    </a:ext>
                  </a:extLst>
                </a:gridCol>
              </a:tblGrid>
              <a:tr h="744953">
                <a:tc>
                  <a:txBody>
                    <a:bodyPr/>
                    <a:lstStyle/>
                    <a:p>
                      <a:r>
                        <a:rPr lang="en-US" b="0" u="sng" dirty="0" err="1"/>
                        <a:t>android:animationResolution</a:t>
                      </a:r>
                      <a:endParaRPr lang="en-US" b="0" u="sng" dirty="0"/>
                    </a:p>
                  </a:txBody>
                  <a:tcPr/>
                </a:tc>
                <a:tc>
                  <a:txBody>
                    <a:bodyPr/>
                    <a:lstStyle/>
                    <a:p>
                      <a:r>
                        <a:rPr lang="en-US" b="0" dirty="0" err="1"/>
                        <a:t>Thời</a:t>
                      </a:r>
                      <a:r>
                        <a:rPr lang="en-US" b="0" dirty="0"/>
                        <a:t> </a:t>
                      </a:r>
                      <a:r>
                        <a:rPr lang="en-US" b="0" dirty="0" err="1"/>
                        <a:t>gian</a:t>
                      </a:r>
                      <a:r>
                        <a:rPr lang="en-US" b="0" dirty="0"/>
                        <a:t> </a:t>
                      </a:r>
                      <a:r>
                        <a:rPr lang="en-US" b="0" dirty="0" err="1"/>
                        <a:t>chờ</a:t>
                      </a:r>
                      <a:r>
                        <a:rPr lang="en-US" b="0" dirty="0"/>
                        <a:t> </a:t>
                      </a:r>
                      <a:r>
                        <a:rPr lang="en-US" b="0" dirty="0" err="1"/>
                        <a:t>giữa</a:t>
                      </a:r>
                      <a:r>
                        <a:rPr lang="en-US" b="0" dirty="0"/>
                        <a:t> </a:t>
                      </a:r>
                      <a:r>
                        <a:rPr lang="en-US" b="0" dirty="0" err="1"/>
                        <a:t>các</a:t>
                      </a:r>
                      <a:r>
                        <a:rPr lang="en-US" b="0" dirty="0"/>
                        <a:t> </a:t>
                      </a:r>
                      <a:r>
                        <a:rPr lang="en-US" b="0" dirty="0" err="1"/>
                        <a:t>khung</a:t>
                      </a:r>
                      <a:r>
                        <a:rPr lang="en-US" b="0" dirty="0"/>
                        <a:t> </a:t>
                      </a:r>
                      <a:r>
                        <a:rPr lang="en-US" b="0" dirty="0" err="1"/>
                        <a:t>hình</a:t>
                      </a:r>
                      <a:r>
                        <a:rPr lang="en-US" b="0" dirty="0"/>
                        <a:t> </a:t>
                      </a:r>
                      <a:r>
                        <a:rPr lang="en-US" b="0" dirty="0" err="1"/>
                        <a:t>ảnh</a:t>
                      </a:r>
                      <a:r>
                        <a:rPr lang="en-US" b="0" dirty="0"/>
                        <a:t> </a:t>
                      </a:r>
                      <a:r>
                        <a:rPr lang="en-US" b="0" dirty="0" err="1"/>
                        <a:t>động</a:t>
                      </a:r>
                      <a:r>
                        <a:rPr lang="en-US" b="0" dirty="0"/>
                        <a:t> </a:t>
                      </a:r>
                      <a:r>
                        <a:rPr lang="en-US" b="0" dirty="0" err="1"/>
                        <a:t>tính</a:t>
                      </a:r>
                      <a:r>
                        <a:rPr lang="en-US" b="0" dirty="0"/>
                        <a:t> </a:t>
                      </a:r>
                      <a:r>
                        <a:rPr lang="en-US" b="0" dirty="0" err="1"/>
                        <a:t>bằng</a:t>
                      </a:r>
                      <a:r>
                        <a:rPr lang="en-US" b="0" dirty="0"/>
                        <a:t> </a:t>
                      </a:r>
                      <a:r>
                        <a:rPr lang="en-US" b="0" dirty="0" err="1"/>
                        <a:t>mili</a:t>
                      </a:r>
                      <a:r>
                        <a:rPr lang="en-US" b="0" dirty="0"/>
                        <a:t> </a:t>
                      </a:r>
                      <a:r>
                        <a:rPr lang="en-US" b="0" dirty="0" err="1"/>
                        <a:t>giây</a:t>
                      </a:r>
                      <a:r>
                        <a:rPr lang="en-US" b="0" dirty="0"/>
                        <a:t>.</a:t>
                      </a:r>
                    </a:p>
                  </a:txBody>
                  <a:tcPr/>
                </a:tc>
                <a:extLst>
                  <a:ext uri="{0D108BD9-81ED-4DB2-BD59-A6C34878D82A}">
                    <a16:rowId xmlns:a16="http://schemas.microsoft.com/office/drawing/2014/main" val="3680376352"/>
                  </a:ext>
                </a:extLst>
              </a:tr>
              <a:tr h="424041">
                <a:tc>
                  <a:txBody>
                    <a:bodyPr/>
                    <a:lstStyle/>
                    <a:p>
                      <a:r>
                        <a:rPr lang="en-US" sz="1867" b="0" i="0" u="none" strike="noStrike" cap="none" dirty="0" err="1">
                          <a:solidFill>
                            <a:schemeClr val="tx1"/>
                          </a:solidFill>
                          <a:effectLst/>
                          <a:latin typeface="+mn-lt"/>
                          <a:ea typeface="+mn-ea"/>
                          <a:cs typeface="+mn-cs"/>
                          <a:sym typeface="Arial"/>
                          <a:hlinkClick r:id="rId2"/>
                        </a:rPr>
                        <a:t>android:indeterminate</a:t>
                      </a:r>
                      <a:endParaRPr lang="en-US" u="none" dirty="0"/>
                    </a:p>
                  </a:txBody>
                  <a:tcPr/>
                </a:tc>
                <a:tc>
                  <a:txBody>
                    <a:bodyPr/>
                    <a:lstStyle/>
                    <a:p>
                      <a:r>
                        <a:rPr lang="en-US" dirty="0" err="1"/>
                        <a:t>Chế</a:t>
                      </a:r>
                      <a:r>
                        <a:rPr lang="en-US" dirty="0"/>
                        <a:t> </a:t>
                      </a:r>
                      <a:r>
                        <a:rPr lang="en-US" dirty="0" err="1"/>
                        <a:t>độ</a:t>
                      </a:r>
                      <a:r>
                        <a:rPr lang="en-US" dirty="0"/>
                        <a:t> </a:t>
                      </a:r>
                      <a:r>
                        <a:rPr lang="en-US" dirty="0" err="1"/>
                        <a:t>không</a:t>
                      </a:r>
                      <a:r>
                        <a:rPr lang="en-US" dirty="0"/>
                        <a:t> </a:t>
                      </a:r>
                      <a:r>
                        <a:rPr lang="en-US" dirty="0" err="1"/>
                        <a:t>xác</a:t>
                      </a:r>
                      <a:r>
                        <a:rPr lang="en-US" dirty="0"/>
                        <a:t> </a:t>
                      </a:r>
                      <a:r>
                        <a:rPr lang="en-US" dirty="0" err="1"/>
                        <a:t>định</a:t>
                      </a:r>
                      <a:r>
                        <a:rPr lang="en-US" dirty="0"/>
                        <a:t>.</a:t>
                      </a:r>
                    </a:p>
                  </a:txBody>
                  <a:tcPr/>
                </a:tc>
                <a:extLst>
                  <a:ext uri="{0D108BD9-81ED-4DB2-BD59-A6C34878D82A}">
                    <a16:rowId xmlns:a16="http://schemas.microsoft.com/office/drawing/2014/main" val="656850870"/>
                  </a:ext>
                </a:extLst>
              </a:tr>
              <a:tr h="424041">
                <a:tc>
                  <a:txBody>
                    <a:bodyPr/>
                    <a:lstStyle/>
                    <a:p>
                      <a:r>
                        <a:rPr lang="en-US" sz="1867" b="0" i="0" u="none" strike="noStrike" cap="none" dirty="0" err="1">
                          <a:solidFill>
                            <a:schemeClr val="tx1"/>
                          </a:solidFill>
                          <a:effectLst/>
                          <a:latin typeface="+mn-lt"/>
                          <a:ea typeface="+mn-ea"/>
                          <a:cs typeface="+mn-cs"/>
                          <a:sym typeface="Arial"/>
                          <a:hlinkClick r:id="rId3"/>
                        </a:rPr>
                        <a:t>android:indeterminateOnly</a:t>
                      </a:r>
                      <a:endParaRPr lang="en-US" u="none" dirty="0"/>
                    </a:p>
                  </a:txBody>
                  <a:tcPr/>
                </a:tc>
                <a:tc>
                  <a:txBody>
                    <a:bodyPr/>
                    <a:lstStyle/>
                    <a:p>
                      <a:r>
                        <a:rPr lang="en-US" dirty="0" err="1"/>
                        <a:t>Luôn</a:t>
                      </a:r>
                      <a:r>
                        <a:rPr lang="en-US" dirty="0"/>
                        <a:t> </a:t>
                      </a:r>
                      <a:r>
                        <a:rPr lang="en-US" dirty="0" err="1"/>
                        <a:t>luôn</a:t>
                      </a:r>
                      <a:r>
                        <a:rPr lang="en-US" dirty="0"/>
                        <a:t> ở </a:t>
                      </a:r>
                      <a:r>
                        <a:rPr lang="en-US" dirty="0" err="1"/>
                        <a:t>chế</a:t>
                      </a:r>
                      <a:r>
                        <a:rPr lang="en-US" dirty="0"/>
                        <a:t> </a:t>
                      </a:r>
                      <a:r>
                        <a:rPr lang="en-US" dirty="0" err="1"/>
                        <a:t>độ</a:t>
                      </a:r>
                      <a:r>
                        <a:rPr lang="en-US" dirty="0"/>
                        <a:t> </a:t>
                      </a:r>
                      <a:r>
                        <a:rPr lang="en-US" dirty="0" err="1"/>
                        <a:t>không</a:t>
                      </a:r>
                      <a:r>
                        <a:rPr lang="en-US" dirty="0"/>
                        <a:t> </a:t>
                      </a:r>
                      <a:r>
                        <a:rPr lang="en-US" dirty="0" err="1"/>
                        <a:t>xác</a:t>
                      </a:r>
                      <a:r>
                        <a:rPr lang="en-US" dirty="0"/>
                        <a:t> </a:t>
                      </a:r>
                      <a:r>
                        <a:rPr lang="en-US" dirty="0" err="1"/>
                        <a:t>định</a:t>
                      </a:r>
                      <a:r>
                        <a:rPr lang="en-US" dirty="0"/>
                        <a:t>.</a:t>
                      </a:r>
                    </a:p>
                  </a:txBody>
                  <a:tcPr/>
                </a:tc>
                <a:extLst>
                  <a:ext uri="{0D108BD9-81ED-4DB2-BD59-A6C34878D82A}">
                    <a16:rowId xmlns:a16="http://schemas.microsoft.com/office/drawing/2014/main" val="1072441380"/>
                  </a:ext>
                </a:extLst>
              </a:tr>
              <a:tr h="424041">
                <a:tc>
                  <a:txBody>
                    <a:bodyPr/>
                    <a:lstStyle/>
                    <a:p>
                      <a:r>
                        <a:rPr lang="en-US" sz="1867" b="0" i="0" u="none" strike="noStrike" cap="none" dirty="0" err="1">
                          <a:solidFill>
                            <a:schemeClr val="tx1"/>
                          </a:solidFill>
                          <a:effectLst/>
                          <a:latin typeface="+mn-lt"/>
                          <a:ea typeface="+mn-ea"/>
                          <a:cs typeface="+mn-cs"/>
                          <a:sym typeface="Arial"/>
                          <a:hlinkClick r:id="rId4"/>
                        </a:rPr>
                        <a:t>android:max</a:t>
                      </a:r>
                      <a:endParaRPr lang="en-US" u="none" dirty="0"/>
                    </a:p>
                  </a:txBody>
                  <a:tcPr/>
                </a:tc>
                <a:tc>
                  <a:txBody>
                    <a:bodyPr/>
                    <a:lstStyle/>
                    <a:p>
                      <a:r>
                        <a:rPr lang="en-US" dirty="0" err="1"/>
                        <a:t>Đặt</a:t>
                      </a:r>
                      <a:r>
                        <a:rPr lang="en-US" dirty="0"/>
                        <a:t> </a:t>
                      </a:r>
                      <a:r>
                        <a:rPr lang="en-US" dirty="0" err="1"/>
                        <a:t>giá</a:t>
                      </a:r>
                      <a:r>
                        <a:rPr lang="en-US" dirty="0"/>
                        <a:t> </a:t>
                      </a:r>
                      <a:r>
                        <a:rPr lang="en-US" dirty="0" err="1"/>
                        <a:t>trị</a:t>
                      </a:r>
                      <a:r>
                        <a:rPr lang="en-US" dirty="0"/>
                        <a:t> </a:t>
                      </a:r>
                      <a:r>
                        <a:rPr lang="en-US" dirty="0" err="1"/>
                        <a:t>tối</a:t>
                      </a:r>
                      <a:r>
                        <a:rPr lang="en-US" dirty="0"/>
                        <a:t> </a:t>
                      </a:r>
                      <a:r>
                        <a:rPr lang="en-US" dirty="0" err="1"/>
                        <a:t>đa</a:t>
                      </a:r>
                      <a:r>
                        <a:rPr lang="en-US" dirty="0"/>
                        <a:t>.</a:t>
                      </a:r>
                    </a:p>
                  </a:txBody>
                  <a:tcPr/>
                </a:tc>
                <a:extLst>
                  <a:ext uri="{0D108BD9-81ED-4DB2-BD59-A6C34878D82A}">
                    <a16:rowId xmlns:a16="http://schemas.microsoft.com/office/drawing/2014/main" val="3110921279"/>
                  </a:ext>
                </a:extLst>
              </a:tr>
              <a:tr h="424041">
                <a:tc>
                  <a:txBody>
                    <a:bodyPr/>
                    <a:lstStyle/>
                    <a:p>
                      <a:r>
                        <a:rPr lang="en-US" sz="1867" b="0" i="0" u="none" strike="noStrike" cap="none" dirty="0" err="1">
                          <a:solidFill>
                            <a:schemeClr val="tx1"/>
                          </a:solidFill>
                          <a:effectLst/>
                          <a:latin typeface="+mn-lt"/>
                          <a:ea typeface="+mn-ea"/>
                          <a:cs typeface="+mn-cs"/>
                          <a:sym typeface="Arial"/>
                          <a:hlinkClick r:id="rId5"/>
                        </a:rPr>
                        <a:t>android:min</a:t>
                      </a:r>
                      <a:endParaRPr lang="en-US" u="none" dirty="0"/>
                    </a:p>
                  </a:txBody>
                  <a:tcPr/>
                </a:tc>
                <a:tc>
                  <a:txBody>
                    <a:bodyPr/>
                    <a:lstStyle/>
                    <a:p>
                      <a:r>
                        <a:rPr lang="en-US" dirty="0" err="1"/>
                        <a:t>Đặt</a:t>
                      </a:r>
                      <a:r>
                        <a:rPr lang="en-US" dirty="0"/>
                        <a:t> </a:t>
                      </a: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a:t>
                      </a:r>
                    </a:p>
                  </a:txBody>
                  <a:tcPr/>
                </a:tc>
                <a:extLst>
                  <a:ext uri="{0D108BD9-81ED-4DB2-BD59-A6C34878D82A}">
                    <a16:rowId xmlns:a16="http://schemas.microsoft.com/office/drawing/2014/main" val="1794418256"/>
                  </a:ext>
                </a:extLst>
              </a:tr>
              <a:tr h="744953">
                <a:tc>
                  <a:txBody>
                    <a:bodyPr/>
                    <a:lstStyle/>
                    <a:p>
                      <a:r>
                        <a:rPr lang="en-US" sz="1867" b="0" i="0" u="sng" strike="noStrike" cap="none" dirty="0" err="1">
                          <a:solidFill>
                            <a:schemeClr val="tx1"/>
                          </a:solidFill>
                          <a:effectLst/>
                          <a:latin typeface="+mn-lt"/>
                          <a:ea typeface="+mn-ea"/>
                          <a:cs typeface="+mn-cs"/>
                          <a:sym typeface="Arial"/>
                          <a:hlinkClick r:id="rId6"/>
                        </a:rPr>
                        <a:t>android:progress</a:t>
                      </a:r>
                      <a:endParaRPr lang="en-US" u="sng" dirty="0"/>
                    </a:p>
                  </a:txBody>
                  <a:tcPr/>
                </a:tc>
                <a:tc>
                  <a:txBody>
                    <a:bodyPr/>
                    <a:lstStyle/>
                    <a:p>
                      <a:r>
                        <a:rPr lang="en-US" dirty="0" err="1"/>
                        <a:t>Đặt</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 </a:t>
                      </a:r>
                      <a:r>
                        <a:rPr lang="en-US" dirty="0" err="1"/>
                        <a:t>cho</a:t>
                      </a:r>
                      <a:r>
                        <a:rPr lang="en-US" dirty="0"/>
                        <a:t> progress. </a:t>
                      </a:r>
                      <a:r>
                        <a:rPr lang="en-US" dirty="0" err="1"/>
                        <a:t>Giá</a:t>
                      </a:r>
                      <a:r>
                        <a:rPr lang="en-US" dirty="0"/>
                        <a:t> </a:t>
                      </a:r>
                      <a:r>
                        <a:rPr lang="en-US" dirty="0" err="1"/>
                        <a:t>trị</a:t>
                      </a:r>
                      <a:r>
                        <a:rPr lang="en-US" dirty="0"/>
                        <a:t> </a:t>
                      </a:r>
                      <a:r>
                        <a:rPr lang="en-US" dirty="0" err="1"/>
                        <a:t>nằm</a:t>
                      </a:r>
                      <a:r>
                        <a:rPr lang="en-US" dirty="0"/>
                        <a:t> ở </a:t>
                      </a:r>
                      <a:r>
                        <a:rPr lang="en-US" dirty="0" err="1"/>
                        <a:t>khoảng</a:t>
                      </a:r>
                      <a:r>
                        <a:rPr lang="en-US" dirty="0"/>
                        <a:t> 0 </a:t>
                      </a:r>
                      <a:r>
                        <a:rPr lang="en-US" dirty="0" err="1"/>
                        <a:t>và</a:t>
                      </a:r>
                      <a:r>
                        <a:rPr lang="en-US" dirty="0"/>
                        <a:t> max</a:t>
                      </a:r>
                    </a:p>
                  </a:txBody>
                  <a:tcPr/>
                </a:tc>
                <a:extLst>
                  <a:ext uri="{0D108BD9-81ED-4DB2-BD59-A6C34878D82A}">
                    <a16:rowId xmlns:a16="http://schemas.microsoft.com/office/drawing/2014/main" val="1966595216"/>
                  </a:ext>
                </a:extLst>
              </a:tr>
            </a:tbl>
          </a:graphicData>
        </a:graphic>
      </p:graphicFrame>
    </p:spTree>
    <p:extLst>
      <p:ext uri="{BB962C8B-B14F-4D97-AF65-F5344CB8AC3E}">
        <p14:creationId xmlns:p14="http://schemas.microsoft.com/office/powerpoint/2010/main" val="66124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52;p41">
            <a:extLst>
              <a:ext uri="{FF2B5EF4-FFF2-40B4-BE49-F238E27FC236}">
                <a16:creationId xmlns:a16="http://schemas.microsoft.com/office/drawing/2014/main" id="{1EDF5E8D-3A4A-4B45-ABA0-C43D64F1B6ED}"/>
              </a:ext>
            </a:extLst>
          </p:cNvPr>
          <p:cNvSpPr/>
          <p:nvPr/>
        </p:nvSpPr>
        <p:spPr>
          <a:xfrm>
            <a:off x="74495"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a:t>Event</a:t>
            </a:r>
          </a:p>
        </p:txBody>
      </p:sp>
      <p:sp>
        <p:nvSpPr>
          <p:cNvPr id="2" name="Rectangle 1">
            <a:extLst>
              <a:ext uri="{FF2B5EF4-FFF2-40B4-BE49-F238E27FC236}">
                <a16:creationId xmlns:a16="http://schemas.microsoft.com/office/drawing/2014/main" id="{4B559D70-A05A-4C95-9D5A-7B8ABCDCF270}"/>
              </a:ext>
            </a:extLst>
          </p:cNvPr>
          <p:cNvSpPr>
            <a:spLocks noChangeArrowheads="1"/>
          </p:cNvSpPr>
          <p:nvPr/>
        </p:nvSpPr>
        <p:spPr bwMode="auto">
          <a:xfrm>
            <a:off x="3268754" y="1578268"/>
            <a:ext cx="58629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err="1">
                <a:ln>
                  <a:noFill/>
                </a:ln>
                <a:solidFill>
                  <a:srgbClr val="000000"/>
                </a:solidFill>
                <a:effectLst/>
                <a:latin typeface="Android Euclid"/>
              </a:rPr>
              <a:t>SeekBar.OnSeekBarChangeListener</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E5EB486-B070-4EE4-AF21-21F7001A6F0D}"/>
              </a:ext>
            </a:extLst>
          </p:cNvPr>
          <p:cNvSpPr txBox="1"/>
          <p:nvPr/>
        </p:nvSpPr>
        <p:spPr>
          <a:xfrm>
            <a:off x="943534" y="2702859"/>
            <a:ext cx="10638865" cy="923330"/>
          </a:xfrm>
          <a:prstGeom prst="rect">
            <a:avLst/>
          </a:prstGeom>
          <a:noFill/>
        </p:spPr>
        <p:txBody>
          <a:bodyPr wrap="square">
            <a:spAutoFit/>
          </a:bodyPr>
          <a:lstStyle/>
          <a:p>
            <a:r>
              <a:rPr lang="en-US" dirty="0" err="1"/>
              <a:t>Một</a:t>
            </a:r>
            <a:r>
              <a:rPr lang="en-US" dirty="0"/>
              <a:t> </a:t>
            </a:r>
            <a:r>
              <a:rPr lang="en-US" dirty="0" err="1"/>
              <a:t>lệnh</a:t>
            </a:r>
            <a:r>
              <a:rPr lang="en-US" dirty="0"/>
              <a:t> callback </a:t>
            </a:r>
            <a:r>
              <a:rPr lang="en-US" dirty="0" err="1"/>
              <a:t>thông</a:t>
            </a:r>
            <a:r>
              <a:rPr lang="en-US" dirty="0"/>
              <a:t> </a:t>
            </a:r>
            <a:r>
              <a:rPr lang="en-US" dirty="0" err="1"/>
              <a:t>báo</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khi</a:t>
            </a:r>
            <a:r>
              <a:rPr lang="en-US" dirty="0"/>
              <a:t> </a:t>
            </a:r>
            <a:r>
              <a:rPr lang="en-US" dirty="0" err="1"/>
              <a:t>mức</a:t>
            </a:r>
            <a:r>
              <a:rPr lang="en-US" dirty="0"/>
              <a:t> </a:t>
            </a:r>
            <a:r>
              <a:rPr lang="en-US" dirty="0" err="1"/>
              <a:t>tiến</a:t>
            </a:r>
            <a:r>
              <a:rPr lang="en-US" dirty="0"/>
              <a:t> </a:t>
            </a:r>
            <a:r>
              <a:rPr lang="en-US" dirty="0" err="1"/>
              <a:t>trình</a:t>
            </a:r>
            <a:r>
              <a:rPr lang="en-US" dirty="0"/>
              <a:t> </a:t>
            </a:r>
            <a:r>
              <a:rPr lang="en-US" dirty="0" err="1"/>
              <a:t>đã</a:t>
            </a:r>
            <a:r>
              <a:rPr lang="en-US" dirty="0"/>
              <a:t> </a:t>
            </a:r>
            <a:r>
              <a:rPr lang="en-US" dirty="0" err="1"/>
              <a:t>được</a:t>
            </a:r>
            <a:r>
              <a:rPr lang="en-US" dirty="0"/>
              <a:t> </a:t>
            </a:r>
            <a:r>
              <a:rPr lang="en-US" dirty="0" err="1"/>
              <a:t>thay</a:t>
            </a:r>
            <a:r>
              <a:rPr lang="en-US" dirty="0"/>
              <a:t> </a:t>
            </a:r>
            <a:r>
              <a:rPr lang="en-US" dirty="0" err="1"/>
              <a:t>đổi</a:t>
            </a:r>
            <a:r>
              <a:rPr lang="en-US" dirty="0"/>
              <a:t>. </a:t>
            </a:r>
            <a:r>
              <a:rPr lang="en-US" dirty="0" err="1"/>
              <a:t>Điều</a:t>
            </a:r>
            <a:r>
              <a:rPr lang="en-US" dirty="0"/>
              <a:t> </a:t>
            </a:r>
            <a:r>
              <a:rPr lang="en-US" dirty="0" err="1"/>
              <a:t>này</a:t>
            </a:r>
            <a:r>
              <a:rPr lang="en-US" dirty="0"/>
              <a:t> bao </a:t>
            </a:r>
            <a:r>
              <a:rPr lang="en-US" dirty="0" err="1"/>
              <a:t>gồm</a:t>
            </a:r>
            <a:r>
              <a:rPr lang="en-US" dirty="0"/>
              <a:t> </a:t>
            </a:r>
            <a:r>
              <a:rPr lang="en-US" dirty="0" err="1"/>
              <a:t>các</a:t>
            </a:r>
            <a:r>
              <a:rPr lang="en-US" dirty="0"/>
              <a:t> </a:t>
            </a:r>
            <a:r>
              <a:rPr lang="en-US" dirty="0" err="1"/>
              <a:t>thay</a:t>
            </a:r>
            <a:r>
              <a:rPr lang="en-US" dirty="0"/>
              <a:t> </a:t>
            </a:r>
            <a:r>
              <a:rPr lang="en-US" dirty="0" err="1"/>
              <a:t>đổi</a:t>
            </a:r>
            <a:r>
              <a:rPr lang="en-US" dirty="0"/>
              <a:t> do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thông</a:t>
            </a:r>
            <a:r>
              <a:rPr lang="en-US" dirty="0"/>
              <a:t> qua </a:t>
            </a:r>
            <a:r>
              <a:rPr lang="en-US" dirty="0" err="1"/>
              <a:t>cử</a:t>
            </a:r>
            <a:r>
              <a:rPr lang="en-US" dirty="0"/>
              <a:t> </a:t>
            </a:r>
            <a:r>
              <a:rPr lang="en-US" dirty="0" err="1"/>
              <a:t>chỉ</a:t>
            </a:r>
            <a:r>
              <a:rPr lang="en-US" dirty="0"/>
              <a:t> </a:t>
            </a:r>
            <a:r>
              <a:rPr lang="en-US" dirty="0" err="1"/>
              <a:t>chạm</a:t>
            </a:r>
            <a:r>
              <a:rPr lang="en-US" dirty="0"/>
              <a:t> </a:t>
            </a:r>
            <a:r>
              <a:rPr lang="en-US" dirty="0" err="1"/>
              <a:t>hoặc</a:t>
            </a:r>
            <a:r>
              <a:rPr lang="en-US" dirty="0"/>
              <a:t> </a:t>
            </a:r>
            <a:r>
              <a:rPr lang="en-US" dirty="0" err="1"/>
              <a:t>phím</a:t>
            </a:r>
            <a:r>
              <a:rPr lang="en-US" dirty="0"/>
              <a:t> </a:t>
            </a:r>
            <a:r>
              <a:rPr lang="en-US" dirty="0" err="1"/>
              <a:t>mũi</a:t>
            </a:r>
            <a:r>
              <a:rPr lang="en-US" dirty="0"/>
              <a:t> </a:t>
            </a:r>
            <a:r>
              <a:rPr lang="en-US" dirty="0" err="1"/>
              <a:t>tên</a:t>
            </a:r>
            <a:r>
              <a:rPr lang="en-US" dirty="0"/>
              <a:t> / </a:t>
            </a:r>
            <a:r>
              <a:rPr lang="en-US" dirty="0" err="1"/>
              <a:t>kéo</a:t>
            </a:r>
            <a:r>
              <a:rPr lang="en-US" dirty="0"/>
              <a:t> </a:t>
            </a:r>
            <a:r>
              <a:rPr lang="en-US" dirty="0" err="1"/>
              <a:t>tiến</a:t>
            </a:r>
            <a:r>
              <a:rPr lang="en-US" dirty="0"/>
              <a:t> </a:t>
            </a:r>
            <a:r>
              <a:rPr lang="en-US" dirty="0" err="1"/>
              <a:t>trình</a:t>
            </a:r>
            <a:r>
              <a:rPr lang="en-US" dirty="0"/>
              <a:t> </a:t>
            </a:r>
            <a:r>
              <a:rPr lang="en-US" dirty="0" err="1"/>
              <a:t>cũng</a:t>
            </a:r>
            <a:r>
              <a:rPr lang="en-US" dirty="0"/>
              <a:t> </a:t>
            </a:r>
            <a:r>
              <a:rPr lang="en-US" dirty="0" err="1"/>
              <a:t>như</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phần</a:t>
            </a:r>
            <a:r>
              <a:rPr lang="en-US" dirty="0"/>
              <a:t> </a:t>
            </a:r>
            <a:r>
              <a:rPr lang="en-US" dirty="0" err="1"/>
              <a:t>mềm</a:t>
            </a:r>
            <a:r>
              <a:rPr lang="en-US" dirty="0"/>
              <a:t>.</a:t>
            </a:r>
          </a:p>
        </p:txBody>
      </p:sp>
    </p:spTree>
    <p:extLst>
      <p:ext uri="{BB962C8B-B14F-4D97-AF65-F5344CB8AC3E}">
        <p14:creationId xmlns:p14="http://schemas.microsoft.com/office/powerpoint/2010/main" val="2075324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52;p41">
            <a:extLst>
              <a:ext uri="{FF2B5EF4-FFF2-40B4-BE49-F238E27FC236}">
                <a16:creationId xmlns:a16="http://schemas.microsoft.com/office/drawing/2014/main" id="{1EDF5E8D-3A4A-4B45-ABA0-C43D64F1B6ED}"/>
              </a:ext>
            </a:extLst>
          </p:cNvPr>
          <p:cNvSpPr/>
          <p:nvPr/>
        </p:nvSpPr>
        <p:spPr>
          <a:xfrm>
            <a:off x="74495"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a:t>Event</a:t>
            </a:r>
          </a:p>
        </p:txBody>
      </p:sp>
      <p:sp>
        <p:nvSpPr>
          <p:cNvPr id="2" name="Rectangle 1">
            <a:extLst>
              <a:ext uri="{FF2B5EF4-FFF2-40B4-BE49-F238E27FC236}">
                <a16:creationId xmlns:a16="http://schemas.microsoft.com/office/drawing/2014/main" id="{4B559D70-A05A-4C95-9D5A-7B8ABCDCF270}"/>
              </a:ext>
            </a:extLst>
          </p:cNvPr>
          <p:cNvSpPr>
            <a:spLocks noChangeArrowheads="1"/>
          </p:cNvSpPr>
          <p:nvPr/>
        </p:nvSpPr>
        <p:spPr bwMode="auto">
          <a:xfrm>
            <a:off x="654423" y="1389530"/>
            <a:ext cx="58629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err="1">
                <a:ln>
                  <a:noFill/>
                </a:ln>
                <a:solidFill>
                  <a:srgbClr val="000000"/>
                </a:solidFill>
                <a:effectLst/>
                <a:latin typeface="Android Euclid"/>
              </a:rPr>
              <a:t>SeekBar.OnSeekBarChangeListener</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249AF6E-65EC-4EFF-94EF-0DCFBD69D06D}"/>
              </a:ext>
            </a:extLst>
          </p:cNvPr>
          <p:cNvPicPr>
            <a:picLocks noChangeAspect="1"/>
          </p:cNvPicPr>
          <p:nvPr/>
        </p:nvPicPr>
        <p:blipFill>
          <a:blip r:embed="rId2"/>
          <a:stretch>
            <a:fillRect/>
          </a:stretch>
        </p:blipFill>
        <p:spPr>
          <a:xfrm>
            <a:off x="2041808" y="2180529"/>
            <a:ext cx="8108383" cy="3124471"/>
          </a:xfrm>
          <a:prstGeom prst="rect">
            <a:avLst/>
          </a:prstGeom>
        </p:spPr>
      </p:pic>
    </p:spTree>
    <p:extLst>
      <p:ext uri="{BB962C8B-B14F-4D97-AF65-F5344CB8AC3E}">
        <p14:creationId xmlns:p14="http://schemas.microsoft.com/office/powerpoint/2010/main" val="4250408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52;p41">
            <a:extLst>
              <a:ext uri="{FF2B5EF4-FFF2-40B4-BE49-F238E27FC236}">
                <a16:creationId xmlns:a16="http://schemas.microsoft.com/office/drawing/2014/main" id="{1EDF5E8D-3A4A-4B45-ABA0-C43D64F1B6ED}"/>
              </a:ext>
            </a:extLst>
          </p:cNvPr>
          <p:cNvSpPr/>
          <p:nvPr/>
        </p:nvSpPr>
        <p:spPr>
          <a:xfrm>
            <a:off x="74495"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a:t>Event</a:t>
            </a:r>
          </a:p>
        </p:txBody>
      </p:sp>
      <p:sp>
        <p:nvSpPr>
          <p:cNvPr id="2" name="Rectangle 1">
            <a:extLst>
              <a:ext uri="{FF2B5EF4-FFF2-40B4-BE49-F238E27FC236}">
                <a16:creationId xmlns:a16="http://schemas.microsoft.com/office/drawing/2014/main" id="{4B559D70-A05A-4C95-9D5A-7B8ABCDCF270}"/>
              </a:ext>
            </a:extLst>
          </p:cNvPr>
          <p:cNvSpPr>
            <a:spLocks noChangeArrowheads="1"/>
          </p:cNvSpPr>
          <p:nvPr/>
        </p:nvSpPr>
        <p:spPr bwMode="auto">
          <a:xfrm>
            <a:off x="654423" y="1389530"/>
            <a:ext cx="58629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err="1">
                <a:ln>
                  <a:noFill/>
                </a:ln>
                <a:solidFill>
                  <a:srgbClr val="000000"/>
                </a:solidFill>
                <a:effectLst/>
                <a:latin typeface="Android Euclid"/>
              </a:rPr>
              <a:t>SeekBar.OnSeekBarChangeListener</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D86753D-1DBF-485A-A551-8082FA74379B}"/>
              </a:ext>
            </a:extLst>
          </p:cNvPr>
          <p:cNvSpPr txBox="1"/>
          <p:nvPr/>
        </p:nvSpPr>
        <p:spPr>
          <a:xfrm>
            <a:off x="871816" y="2111223"/>
            <a:ext cx="978721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public abstract void </a:t>
            </a:r>
            <a:r>
              <a:rPr lang="en-US" dirty="0" err="1"/>
              <a:t>onProgressChanged</a:t>
            </a:r>
            <a:r>
              <a:rPr lang="en-US" dirty="0"/>
              <a:t> (</a:t>
            </a:r>
            <a:r>
              <a:rPr lang="en-US" dirty="0" err="1"/>
              <a:t>SeekBar</a:t>
            </a:r>
            <a:r>
              <a:rPr lang="en-US" dirty="0"/>
              <a:t> </a:t>
            </a:r>
            <a:r>
              <a:rPr lang="en-US" dirty="0" err="1"/>
              <a:t>seekBar</a:t>
            </a:r>
            <a:r>
              <a:rPr lang="en-US" dirty="0"/>
              <a:t>, int progress, </a:t>
            </a:r>
            <a:r>
              <a:rPr lang="en-US" dirty="0" err="1"/>
              <a:t>boolean</a:t>
            </a:r>
            <a:r>
              <a:rPr lang="en-US" dirty="0"/>
              <a:t> </a:t>
            </a:r>
            <a:r>
              <a:rPr lang="en-US" dirty="0" err="1"/>
              <a:t>fromUser</a:t>
            </a:r>
            <a:r>
              <a:rPr lang="en-US" dirty="0"/>
              <a:t>)</a:t>
            </a:r>
          </a:p>
        </p:txBody>
      </p:sp>
      <p:graphicFrame>
        <p:nvGraphicFramePr>
          <p:cNvPr id="8" name="Table 8">
            <a:extLst>
              <a:ext uri="{FF2B5EF4-FFF2-40B4-BE49-F238E27FC236}">
                <a16:creationId xmlns:a16="http://schemas.microsoft.com/office/drawing/2014/main" id="{5D151DA9-15D8-4A06-ACD2-7DDDD30B7B77}"/>
              </a:ext>
            </a:extLst>
          </p:cNvPr>
          <p:cNvGraphicFramePr>
            <a:graphicFrameLocks noGrp="1"/>
          </p:cNvGraphicFramePr>
          <p:nvPr>
            <p:extLst>
              <p:ext uri="{D42A27DB-BD31-4B8C-83A1-F6EECF244321}">
                <p14:modId xmlns:p14="http://schemas.microsoft.com/office/powerpoint/2010/main" val="2357213753"/>
              </p:ext>
            </p:extLst>
          </p:nvPr>
        </p:nvGraphicFramePr>
        <p:xfrm>
          <a:off x="1298013" y="3032560"/>
          <a:ext cx="9127940" cy="1697038"/>
        </p:xfrm>
        <a:graphic>
          <a:graphicData uri="http://schemas.openxmlformats.org/drawingml/2006/table">
            <a:tbl>
              <a:tblPr firstRow="1" bandRow="1">
                <a:tableStyleId>{5DA37D80-6434-44D0-A028-1B22A696006F}</a:tableStyleId>
              </a:tblPr>
              <a:tblGrid>
                <a:gridCol w="4563970">
                  <a:extLst>
                    <a:ext uri="{9D8B030D-6E8A-4147-A177-3AD203B41FA5}">
                      <a16:colId xmlns:a16="http://schemas.microsoft.com/office/drawing/2014/main" val="3004416111"/>
                    </a:ext>
                  </a:extLst>
                </a:gridCol>
                <a:gridCol w="4563970">
                  <a:extLst>
                    <a:ext uri="{9D8B030D-6E8A-4147-A177-3AD203B41FA5}">
                      <a16:colId xmlns:a16="http://schemas.microsoft.com/office/drawing/2014/main" val="551604681"/>
                    </a:ext>
                  </a:extLst>
                </a:gridCol>
              </a:tblGrid>
              <a:tr h="370840">
                <a:tc>
                  <a:txBody>
                    <a:bodyPr/>
                    <a:lstStyle/>
                    <a:p>
                      <a:r>
                        <a:rPr lang="en-US" sz="1867" b="0" i="0" u="none" strike="noStrike" cap="none" dirty="0" err="1">
                          <a:solidFill>
                            <a:schemeClr val="tx1"/>
                          </a:solidFill>
                          <a:effectLst/>
                          <a:latin typeface="+mn-lt"/>
                          <a:ea typeface="+mn-ea"/>
                          <a:cs typeface="+mn-cs"/>
                          <a:sym typeface="Arial"/>
                        </a:rPr>
                        <a:t>seekBar</a:t>
                      </a:r>
                      <a:endParaRPr lang="en-US" dirty="0"/>
                    </a:p>
                  </a:txBody>
                  <a:tcPr/>
                </a:tc>
                <a:tc>
                  <a:txBody>
                    <a:bodyPr/>
                    <a:lstStyle/>
                    <a:p>
                      <a:r>
                        <a:rPr lang="en-US" b="0" dirty="0" err="1"/>
                        <a:t>SeekBar</a:t>
                      </a:r>
                      <a:r>
                        <a:rPr lang="en-US" b="0" dirty="0"/>
                        <a:t> </a:t>
                      </a:r>
                      <a:r>
                        <a:rPr lang="en-US" b="0" dirty="0" err="1"/>
                        <a:t>khi</a:t>
                      </a:r>
                      <a:r>
                        <a:rPr lang="en-US" b="0" dirty="0"/>
                        <a:t> </a:t>
                      </a:r>
                      <a:r>
                        <a:rPr lang="en-US" b="0" dirty="0" err="1"/>
                        <a:t>progess</a:t>
                      </a:r>
                      <a:r>
                        <a:rPr lang="en-US" b="0" dirty="0"/>
                        <a:t> </a:t>
                      </a:r>
                      <a:r>
                        <a:rPr lang="en-US" b="0" dirty="0" err="1"/>
                        <a:t>đã</a:t>
                      </a:r>
                      <a:r>
                        <a:rPr lang="en-US" b="0" dirty="0"/>
                        <a:t> </a:t>
                      </a:r>
                      <a:r>
                        <a:rPr lang="en-US" b="0" dirty="0" err="1"/>
                        <a:t>thay</a:t>
                      </a:r>
                      <a:r>
                        <a:rPr lang="en-US" b="0" dirty="0"/>
                        <a:t> </a:t>
                      </a:r>
                      <a:r>
                        <a:rPr lang="en-US" b="0" dirty="0" err="1"/>
                        <a:t>đổi</a:t>
                      </a:r>
                      <a:r>
                        <a:rPr lang="en-US" b="0" dirty="0"/>
                        <a:t> </a:t>
                      </a:r>
                      <a:r>
                        <a:rPr lang="en-US" b="0" dirty="0" err="1"/>
                        <a:t>giá</a:t>
                      </a:r>
                      <a:r>
                        <a:rPr lang="en-US" b="0" dirty="0"/>
                        <a:t> </a:t>
                      </a:r>
                      <a:r>
                        <a:rPr lang="en-US" b="0" dirty="0" err="1"/>
                        <a:t>trị</a:t>
                      </a:r>
                      <a:r>
                        <a:rPr lang="en-US" b="0" dirty="0"/>
                        <a:t>.</a:t>
                      </a:r>
                    </a:p>
                  </a:txBody>
                  <a:tcPr/>
                </a:tc>
                <a:extLst>
                  <a:ext uri="{0D108BD9-81ED-4DB2-BD59-A6C34878D82A}">
                    <a16:rowId xmlns:a16="http://schemas.microsoft.com/office/drawing/2014/main" val="2470892705"/>
                  </a:ext>
                </a:extLst>
              </a:tr>
              <a:tr h="370840">
                <a:tc>
                  <a:txBody>
                    <a:bodyPr/>
                    <a:lstStyle/>
                    <a:p>
                      <a:r>
                        <a:rPr lang="en-US" sz="1867" b="0" u="none" strike="noStrike" cap="none" dirty="0">
                          <a:solidFill>
                            <a:schemeClr val="dk1"/>
                          </a:solidFill>
                          <a:effectLst/>
                          <a:sym typeface="Arial"/>
                        </a:rPr>
                        <a:t>progress</a:t>
                      </a:r>
                      <a:endParaRPr lang="en-US" dirty="0"/>
                    </a:p>
                  </a:txBody>
                  <a:tcPr/>
                </a:tc>
                <a:tc>
                  <a:txBody>
                    <a:bodyPr/>
                    <a:lstStyle/>
                    <a:p>
                      <a:r>
                        <a:rPr lang="en-US" dirty="0" err="1"/>
                        <a:t>Mức</a:t>
                      </a:r>
                      <a:r>
                        <a:rPr lang="en-US" dirty="0"/>
                        <a:t> Progress </a:t>
                      </a:r>
                      <a:r>
                        <a:rPr lang="en-US" dirty="0" err="1"/>
                        <a:t>hiện</a:t>
                      </a:r>
                      <a:r>
                        <a:rPr lang="en-US" dirty="0"/>
                        <a:t> </a:t>
                      </a:r>
                      <a:r>
                        <a:rPr lang="en-US" dirty="0" err="1"/>
                        <a:t>tại</a:t>
                      </a:r>
                      <a:r>
                        <a:rPr lang="en-US" dirty="0"/>
                        <a:t>. </a:t>
                      </a:r>
                      <a:r>
                        <a:rPr lang="en-US" dirty="0" err="1"/>
                        <a:t>Giá</a:t>
                      </a:r>
                      <a:r>
                        <a:rPr lang="en-US" dirty="0"/>
                        <a:t> </a:t>
                      </a:r>
                      <a:r>
                        <a:rPr lang="en-US" dirty="0" err="1"/>
                        <a:t>trị</a:t>
                      </a:r>
                      <a:r>
                        <a:rPr lang="en-US" dirty="0"/>
                        <a:t> </a:t>
                      </a:r>
                      <a:r>
                        <a:rPr lang="en-US" dirty="0" err="1"/>
                        <a:t>nằm</a:t>
                      </a:r>
                      <a:r>
                        <a:rPr lang="en-US" dirty="0"/>
                        <a:t> </a:t>
                      </a:r>
                      <a:r>
                        <a:rPr lang="en-US" dirty="0" err="1"/>
                        <a:t>trong</a:t>
                      </a:r>
                      <a:r>
                        <a:rPr lang="en-US" dirty="0"/>
                        <a:t> </a:t>
                      </a:r>
                      <a:r>
                        <a:rPr lang="en-US" dirty="0" err="1"/>
                        <a:t>phạm</a:t>
                      </a:r>
                      <a:r>
                        <a:rPr lang="en-US" dirty="0"/>
                        <a:t> vi min </a:t>
                      </a:r>
                      <a:r>
                        <a:rPr lang="en-US" dirty="0" err="1"/>
                        <a:t>và</a:t>
                      </a:r>
                      <a:r>
                        <a:rPr lang="en-US" dirty="0"/>
                        <a:t> max </a:t>
                      </a:r>
                      <a:r>
                        <a:rPr lang="en-US" dirty="0" err="1"/>
                        <a:t>được</a:t>
                      </a:r>
                      <a:r>
                        <a:rPr lang="en-US" dirty="0"/>
                        <a:t> </a:t>
                      </a:r>
                      <a:r>
                        <a:rPr lang="en-US" dirty="0" err="1"/>
                        <a:t>thiết</a:t>
                      </a:r>
                      <a:r>
                        <a:rPr lang="en-US" dirty="0"/>
                        <a:t> </a:t>
                      </a:r>
                      <a:r>
                        <a:rPr lang="en-US" dirty="0" err="1"/>
                        <a:t>lập</a:t>
                      </a:r>
                      <a:r>
                        <a:rPr lang="en-US" dirty="0"/>
                        <a:t>.</a:t>
                      </a:r>
                    </a:p>
                  </a:txBody>
                  <a:tcPr/>
                </a:tc>
                <a:extLst>
                  <a:ext uri="{0D108BD9-81ED-4DB2-BD59-A6C34878D82A}">
                    <a16:rowId xmlns:a16="http://schemas.microsoft.com/office/drawing/2014/main" val="2284930380"/>
                  </a:ext>
                </a:extLst>
              </a:tr>
              <a:tr h="370840">
                <a:tc>
                  <a:txBody>
                    <a:bodyPr/>
                    <a:lstStyle/>
                    <a:p>
                      <a:r>
                        <a:rPr lang="en-US" sz="1867" b="0" u="none" strike="noStrike" cap="none" dirty="0" err="1">
                          <a:solidFill>
                            <a:schemeClr val="dk1"/>
                          </a:solidFill>
                          <a:effectLst/>
                          <a:sym typeface="Arial"/>
                        </a:rPr>
                        <a:t>fromUser</a:t>
                      </a:r>
                      <a:endParaRPr lang="en-US" dirty="0"/>
                    </a:p>
                  </a:txBody>
                  <a:tcPr/>
                </a:tc>
                <a:tc>
                  <a:txBody>
                    <a:bodyPr/>
                    <a:lstStyle/>
                    <a:p>
                      <a:r>
                        <a:rPr lang="en-US" dirty="0"/>
                        <a:t>Boolean = true </a:t>
                      </a:r>
                      <a:r>
                        <a:rPr lang="en-US" dirty="0" err="1"/>
                        <a:t>nếu</a:t>
                      </a:r>
                      <a:r>
                        <a:rPr lang="en-US" dirty="0"/>
                        <a:t> </a:t>
                      </a:r>
                      <a:r>
                        <a:rPr lang="en-US" dirty="0" err="1"/>
                        <a:t>thay</a:t>
                      </a:r>
                      <a:r>
                        <a:rPr lang="en-US" dirty="0"/>
                        <a:t> </a:t>
                      </a:r>
                      <a:r>
                        <a:rPr lang="en-US" dirty="0" err="1"/>
                        <a:t>đổi</a:t>
                      </a:r>
                      <a:r>
                        <a:rPr lang="en-US" dirty="0"/>
                        <a:t> do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a:t>
                      </a:r>
                    </a:p>
                  </a:txBody>
                  <a:tcPr/>
                </a:tc>
                <a:extLst>
                  <a:ext uri="{0D108BD9-81ED-4DB2-BD59-A6C34878D82A}">
                    <a16:rowId xmlns:a16="http://schemas.microsoft.com/office/drawing/2014/main" val="4134015109"/>
                  </a:ext>
                </a:extLst>
              </a:tr>
            </a:tbl>
          </a:graphicData>
        </a:graphic>
      </p:graphicFrame>
    </p:spTree>
    <p:extLst>
      <p:ext uri="{BB962C8B-B14F-4D97-AF65-F5344CB8AC3E}">
        <p14:creationId xmlns:p14="http://schemas.microsoft.com/office/powerpoint/2010/main" val="3259738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39"/>
          <p:cNvSpPr/>
          <p:nvPr/>
        </p:nvSpPr>
        <p:spPr>
          <a:xfrm>
            <a:off x="4585048" y="4976665"/>
            <a:ext cx="3719200" cy="7192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1" name="Google Shape;311;p39"/>
          <p:cNvSpPr/>
          <p:nvPr/>
        </p:nvSpPr>
        <p:spPr>
          <a:xfrm>
            <a:off x="4652568" y="3480856"/>
            <a:ext cx="3719200" cy="7192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2" name="Google Shape;312;p39"/>
          <p:cNvSpPr/>
          <p:nvPr/>
        </p:nvSpPr>
        <p:spPr>
          <a:xfrm>
            <a:off x="4652671" y="1959278"/>
            <a:ext cx="3719200" cy="7192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 name="Google Shape;314;p39"/>
          <p:cNvSpPr/>
          <p:nvPr/>
        </p:nvSpPr>
        <p:spPr>
          <a:xfrm>
            <a:off x="3384483" y="4803780"/>
            <a:ext cx="1111200" cy="1114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 name="Google Shape;315;p39"/>
          <p:cNvSpPr/>
          <p:nvPr/>
        </p:nvSpPr>
        <p:spPr>
          <a:xfrm>
            <a:off x="3403872" y="3305956"/>
            <a:ext cx="1114400" cy="1114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 name="Google Shape;316;p39"/>
          <p:cNvSpPr/>
          <p:nvPr/>
        </p:nvSpPr>
        <p:spPr>
          <a:xfrm>
            <a:off x="3403975" y="1811578"/>
            <a:ext cx="1114400" cy="1114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7" name="Google Shape;317;p39"/>
          <p:cNvSpPr txBox="1">
            <a:spLocks noGrp="1"/>
          </p:cNvSpPr>
          <p:nvPr>
            <p:ph type="title"/>
          </p:nvPr>
        </p:nvSpPr>
        <p:spPr>
          <a:xfrm>
            <a:off x="951000" y="626000"/>
            <a:ext cx="10290000" cy="605200"/>
          </a:xfrm>
          <a:prstGeom prst="rect">
            <a:avLst/>
          </a:prstGeom>
        </p:spPr>
        <p:txBody>
          <a:bodyPr spcFirstLastPara="1" wrap="square" lIns="0" tIns="0" rIns="0" bIns="0" anchor="t" anchorCtr="0">
            <a:noAutofit/>
          </a:bodyPr>
          <a:lstStyle/>
          <a:p>
            <a:r>
              <a:rPr lang="en-US" sz="5000" b="1" i="0" dirty="0">
                <a:solidFill>
                  <a:srgbClr val="000000"/>
                </a:solidFill>
                <a:effectLst/>
                <a:latin typeface="Arial" panose="020B0604020202020204" pitchFamily="34" charset="0"/>
                <a:ea typeface="Syne" panose="020B0604020202020204" charset="0"/>
                <a:cs typeface="Syne" panose="020B0604020202020204" charset="0"/>
              </a:rPr>
              <a:t>Containers</a:t>
            </a:r>
            <a:endParaRPr lang="en-US" sz="5000" b="1" dirty="0"/>
          </a:p>
        </p:txBody>
      </p:sp>
      <p:sp>
        <p:nvSpPr>
          <p:cNvPr id="318" name="Google Shape;318;p39"/>
          <p:cNvSpPr txBox="1">
            <a:spLocks noGrp="1"/>
          </p:cNvSpPr>
          <p:nvPr>
            <p:ph type="title" idx="2"/>
          </p:nvPr>
        </p:nvSpPr>
        <p:spPr>
          <a:xfrm>
            <a:off x="4684471" y="1959278"/>
            <a:ext cx="3655600" cy="719200"/>
          </a:xfrm>
          <a:prstGeom prst="rect">
            <a:avLst/>
          </a:prstGeom>
        </p:spPr>
        <p:txBody>
          <a:bodyPr spcFirstLastPara="1" wrap="square" lIns="0" tIns="0" rIns="0" bIns="0" anchor="ctr" anchorCtr="0">
            <a:noAutofit/>
          </a:bodyPr>
          <a:lstStyle/>
          <a:p>
            <a:r>
              <a:rPr lang="en-US" dirty="0" err="1"/>
              <a:t>ProgressBar</a:t>
            </a:r>
            <a:endParaRPr lang="en-US" dirty="0"/>
          </a:p>
        </p:txBody>
      </p:sp>
      <p:sp>
        <p:nvSpPr>
          <p:cNvPr id="320" name="Google Shape;320;p39"/>
          <p:cNvSpPr txBox="1">
            <a:spLocks noGrp="1"/>
          </p:cNvSpPr>
          <p:nvPr>
            <p:ph type="title" idx="3"/>
          </p:nvPr>
        </p:nvSpPr>
        <p:spPr>
          <a:xfrm>
            <a:off x="3493016" y="1940360"/>
            <a:ext cx="905200" cy="932800"/>
          </a:xfrm>
          <a:prstGeom prst="rect">
            <a:avLst/>
          </a:prstGeom>
        </p:spPr>
        <p:txBody>
          <a:bodyPr spcFirstLastPara="1" wrap="square" lIns="0" tIns="0" rIns="0" bIns="0" anchor="ctr" anchorCtr="0">
            <a:noAutofit/>
          </a:bodyPr>
          <a:lstStyle/>
          <a:p>
            <a:r>
              <a:rPr lang="en" dirty="0"/>
              <a:t>01</a:t>
            </a:r>
            <a:endParaRPr dirty="0"/>
          </a:p>
        </p:txBody>
      </p:sp>
      <p:sp>
        <p:nvSpPr>
          <p:cNvPr id="321" name="Google Shape;321;p39"/>
          <p:cNvSpPr txBox="1">
            <a:spLocks noGrp="1"/>
          </p:cNvSpPr>
          <p:nvPr>
            <p:ph type="title" idx="4"/>
          </p:nvPr>
        </p:nvSpPr>
        <p:spPr>
          <a:xfrm>
            <a:off x="4649495" y="3480856"/>
            <a:ext cx="3655600" cy="719200"/>
          </a:xfrm>
          <a:prstGeom prst="rect">
            <a:avLst/>
          </a:prstGeom>
        </p:spPr>
        <p:txBody>
          <a:bodyPr spcFirstLastPara="1" wrap="square" lIns="0" tIns="0" rIns="0" bIns="0" anchor="ctr" anchorCtr="0">
            <a:noAutofit/>
          </a:bodyPr>
          <a:lstStyle/>
          <a:p>
            <a:r>
              <a:rPr lang="en-US" dirty="0" err="1"/>
              <a:t>SeekBar</a:t>
            </a:r>
            <a:endParaRPr lang="en-US" dirty="0"/>
          </a:p>
        </p:txBody>
      </p:sp>
      <p:sp>
        <p:nvSpPr>
          <p:cNvPr id="323" name="Google Shape;323;p39"/>
          <p:cNvSpPr txBox="1">
            <a:spLocks noGrp="1"/>
          </p:cNvSpPr>
          <p:nvPr>
            <p:ph type="title" idx="6"/>
          </p:nvPr>
        </p:nvSpPr>
        <p:spPr>
          <a:xfrm>
            <a:off x="3490857" y="3436738"/>
            <a:ext cx="905200" cy="932800"/>
          </a:xfrm>
          <a:prstGeom prst="rect">
            <a:avLst/>
          </a:prstGeom>
        </p:spPr>
        <p:txBody>
          <a:bodyPr spcFirstLastPara="1" wrap="square" lIns="0" tIns="0" rIns="0" bIns="0" anchor="ctr" anchorCtr="0">
            <a:noAutofit/>
          </a:bodyPr>
          <a:lstStyle/>
          <a:p>
            <a:r>
              <a:rPr lang="en"/>
              <a:t>02</a:t>
            </a:r>
            <a:endParaRPr/>
          </a:p>
        </p:txBody>
      </p:sp>
      <p:sp>
        <p:nvSpPr>
          <p:cNvPr id="324" name="Google Shape;324;p39"/>
          <p:cNvSpPr txBox="1">
            <a:spLocks noGrp="1"/>
          </p:cNvSpPr>
          <p:nvPr>
            <p:ph type="title" idx="7"/>
          </p:nvPr>
        </p:nvSpPr>
        <p:spPr>
          <a:xfrm>
            <a:off x="4644316" y="4976665"/>
            <a:ext cx="3660800" cy="719200"/>
          </a:xfrm>
          <a:prstGeom prst="rect">
            <a:avLst/>
          </a:prstGeom>
        </p:spPr>
        <p:txBody>
          <a:bodyPr spcFirstLastPara="1" wrap="square" lIns="0" tIns="0" rIns="0" bIns="0" anchor="ctr" anchorCtr="0">
            <a:noAutofit/>
          </a:bodyPr>
          <a:lstStyle/>
          <a:p>
            <a:pPr marL="609585"/>
            <a:r>
              <a:rPr lang="en-US" dirty="0" err="1"/>
              <a:t>RatingBar</a:t>
            </a:r>
            <a:endParaRPr lang="en-US" dirty="0"/>
          </a:p>
        </p:txBody>
      </p:sp>
      <p:sp>
        <p:nvSpPr>
          <p:cNvPr id="326" name="Google Shape;326;p39"/>
          <p:cNvSpPr txBox="1">
            <a:spLocks noGrp="1"/>
          </p:cNvSpPr>
          <p:nvPr>
            <p:ph type="title" idx="9"/>
          </p:nvPr>
        </p:nvSpPr>
        <p:spPr>
          <a:xfrm>
            <a:off x="3488807" y="4932561"/>
            <a:ext cx="902800" cy="932800"/>
          </a:xfrm>
          <a:prstGeom prst="rect">
            <a:avLst/>
          </a:prstGeom>
        </p:spPr>
        <p:txBody>
          <a:bodyPr spcFirstLastPara="1" wrap="square" lIns="0" tIns="0" rIns="0" bIns="0" anchor="ctr" anchorCtr="0">
            <a:noAutofit/>
          </a:bodyPr>
          <a:lstStyle/>
          <a:p>
            <a:r>
              <a:rPr lang="en" dirty="0"/>
              <a:t>03</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52;p41">
            <a:extLst>
              <a:ext uri="{FF2B5EF4-FFF2-40B4-BE49-F238E27FC236}">
                <a16:creationId xmlns:a16="http://schemas.microsoft.com/office/drawing/2014/main" id="{1EDF5E8D-3A4A-4B45-ABA0-C43D64F1B6ED}"/>
              </a:ext>
            </a:extLst>
          </p:cNvPr>
          <p:cNvSpPr/>
          <p:nvPr/>
        </p:nvSpPr>
        <p:spPr>
          <a:xfrm>
            <a:off x="74495"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a:t>Event</a:t>
            </a:r>
          </a:p>
        </p:txBody>
      </p:sp>
      <p:sp>
        <p:nvSpPr>
          <p:cNvPr id="2" name="Rectangle 1">
            <a:extLst>
              <a:ext uri="{FF2B5EF4-FFF2-40B4-BE49-F238E27FC236}">
                <a16:creationId xmlns:a16="http://schemas.microsoft.com/office/drawing/2014/main" id="{4B559D70-A05A-4C95-9D5A-7B8ABCDCF270}"/>
              </a:ext>
            </a:extLst>
          </p:cNvPr>
          <p:cNvSpPr>
            <a:spLocks noChangeArrowheads="1"/>
          </p:cNvSpPr>
          <p:nvPr/>
        </p:nvSpPr>
        <p:spPr bwMode="auto">
          <a:xfrm>
            <a:off x="654423" y="1389530"/>
            <a:ext cx="58629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err="1">
                <a:ln>
                  <a:noFill/>
                </a:ln>
                <a:solidFill>
                  <a:srgbClr val="000000"/>
                </a:solidFill>
                <a:effectLst/>
                <a:latin typeface="Android Euclid"/>
              </a:rPr>
              <a:t>SeekBar.OnSeekBarChangeListener</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D86753D-1DBF-485A-A551-8082FA74379B}"/>
              </a:ext>
            </a:extLst>
          </p:cNvPr>
          <p:cNvSpPr txBox="1"/>
          <p:nvPr/>
        </p:nvSpPr>
        <p:spPr>
          <a:xfrm>
            <a:off x="871816" y="2111223"/>
            <a:ext cx="9787219" cy="369332"/>
          </a:xfrm>
          <a:prstGeom prst="rect">
            <a:avLst/>
          </a:prstGeom>
          <a:noFill/>
        </p:spPr>
        <p:txBody>
          <a:bodyPr wrap="square">
            <a:spAutoFit/>
          </a:bodyPr>
          <a:lstStyle/>
          <a:p>
            <a:r>
              <a:rPr lang="en-US" dirty="0"/>
              <a:t>public abstract void </a:t>
            </a:r>
            <a:r>
              <a:rPr lang="en-US" dirty="0" err="1"/>
              <a:t>onStartTrackingTouch</a:t>
            </a:r>
            <a:r>
              <a:rPr lang="en-US" dirty="0"/>
              <a:t> (</a:t>
            </a:r>
            <a:r>
              <a:rPr lang="en-US" dirty="0" err="1"/>
              <a:t>SeekBar</a:t>
            </a:r>
            <a:r>
              <a:rPr lang="en-US" dirty="0"/>
              <a:t> </a:t>
            </a:r>
            <a:r>
              <a:rPr lang="en-US" dirty="0" err="1"/>
              <a:t>seekBar</a:t>
            </a:r>
            <a:r>
              <a:rPr lang="en-US" dirty="0"/>
              <a:t>)</a:t>
            </a:r>
          </a:p>
        </p:txBody>
      </p:sp>
      <p:graphicFrame>
        <p:nvGraphicFramePr>
          <p:cNvPr id="8" name="Table 8">
            <a:extLst>
              <a:ext uri="{FF2B5EF4-FFF2-40B4-BE49-F238E27FC236}">
                <a16:creationId xmlns:a16="http://schemas.microsoft.com/office/drawing/2014/main" id="{5D151DA9-15D8-4A06-ACD2-7DDDD30B7B77}"/>
              </a:ext>
            </a:extLst>
          </p:cNvPr>
          <p:cNvGraphicFramePr>
            <a:graphicFrameLocks noGrp="1"/>
          </p:cNvGraphicFramePr>
          <p:nvPr>
            <p:extLst>
              <p:ext uri="{D42A27DB-BD31-4B8C-83A1-F6EECF244321}">
                <p14:modId xmlns:p14="http://schemas.microsoft.com/office/powerpoint/2010/main" val="3139488002"/>
              </p:ext>
            </p:extLst>
          </p:nvPr>
        </p:nvGraphicFramePr>
        <p:xfrm>
          <a:off x="1371600" y="3534583"/>
          <a:ext cx="9108141" cy="375984"/>
        </p:xfrm>
        <a:graphic>
          <a:graphicData uri="http://schemas.openxmlformats.org/drawingml/2006/table">
            <a:tbl>
              <a:tblPr firstRow="1" bandRow="1">
                <a:tableStyleId>{5DA37D80-6434-44D0-A028-1B22A696006F}</a:tableStyleId>
              </a:tblPr>
              <a:tblGrid>
                <a:gridCol w="4544171">
                  <a:extLst>
                    <a:ext uri="{9D8B030D-6E8A-4147-A177-3AD203B41FA5}">
                      <a16:colId xmlns:a16="http://schemas.microsoft.com/office/drawing/2014/main" val="3004416111"/>
                    </a:ext>
                  </a:extLst>
                </a:gridCol>
                <a:gridCol w="4563970">
                  <a:extLst>
                    <a:ext uri="{9D8B030D-6E8A-4147-A177-3AD203B41FA5}">
                      <a16:colId xmlns:a16="http://schemas.microsoft.com/office/drawing/2014/main" val="551604681"/>
                    </a:ext>
                  </a:extLst>
                </a:gridCol>
              </a:tblGrid>
              <a:tr h="370840">
                <a:tc>
                  <a:txBody>
                    <a:bodyPr/>
                    <a:lstStyle/>
                    <a:p>
                      <a:r>
                        <a:rPr lang="en-US" sz="1867" b="0" i="0" u="none" strike="noStrike" cap="none" dirty="0" err="1">
                          <a:solidFill>
                            <a:schemeClr val="tx1"/>
                          </a:solidFill>
                          <a:effectLst/>
                          <a:latin typeface="+mn-lt"/>
                          <a:ea typeface="+mn-ea"/>
                          <a:cs typeface="+mn-cs"/>
                          <a:sym typeface="Arial"/>
                        </a:rPr>
                        <a:t>seekBar</a:t>
                      </a:r>
                      <a:endParaRPr lang="en-US" dirty="0"/>
                    </a:p>
                  </a:txBody>
                  <a:tcPr/>
                </a:tc>
                <a:tc>
                  <a:txBody>
                    <a:bodyPr/>
                    <a:lstStyle/>
                    <a:p>
                      <a:r>
                        <a:rPr lang="en-US" b="0" dirty="0" err="1"/>
                        <a:t>SeekBar</a:t>
                      </a:r>
                      <a:r>
                        <a:rPr lang="en-US" b="0" dirty="0"/>
                        <a:t> </a:t>
                      </a:r>
                      <a:r>
                        <a:rPr lang="en-US" b="0" dirty="0" err="1"/>
                        <a:t>khi</a:t>
                      </a:r>
                      <a:r>
                        <a:rPr lang="en-US" b="0" dirty="0"/>
                        <a:t> </a:t>
                      </a:r>
                      <a:r>
                        <a:rPr lang="en-US" b="0" dirty="0" err="1"/>
                        <a:t>có</a:t>
                      </a:r>
                      <a:r>
                        <a:rPr lang="en-US" b="0" dirty="0"/>
                        <a:t> </a:t>
                      </a:r>
                      <a:r>
                        <a:rPr lang="en-US" b="0" dirty="0" err="1"/>
                        <a:t>cử</a:t>
                      </a:r>
                      <a:r>
                        <a:rPr lang="en-US" b="0" dirty="0"/>
                        <a:t> </a:t>
                      </a:r>
                      <a:r>
                        <a:rPr lang="en-US" b="0" dirty="0" err="1"/>
                        <a:t>chỉ</a:t>
                      </a:r>
                      <a:r>
                        <a:rPr lang="en-US" b="0" dirty="0"/>
                        <a:t> </a:t>
                      </a:r>
                      <a:r>
                        <a:rPr lang="en-US" b="0" dirty="0" err="1"/>
                        <a:t>chạm</a:t>
                      </a:r>
                      <a:r>
                        <a:rPr lang="en-US" b="0" dirty="0"/>
                        <a:t> </a:t>
                      </a:r>
                      <a:r>
                        <a:rPr lang="en-US" b="0" dirty="0" err="1"/>
                        <a:t>vào</a:t>
                      </a:r>
                      <a:r>
                        <a:rPr lang="en-US" b="0" dirty="0"/>
                        <a:t>.</a:t>
                      </a:r>
                    </a:p>
                  </a:txBody>
                  <a:tcPr/>
                </a:tc>
                <a:extLst>
                  <a:ext uri="{0D108BD9-81ED-4DB2-BD59-A6C34878D82A}">
                    <a16:rowId xmlns:a16="http://schemas.microsoft.com/office/drawing/2014/main" val="2470892705"/>
                  </a:ext>
                </a:extLst>
              </a:tr>
            </a:tbl>
          </a:graphicData>
        </a:graphic>
      </p:graphicFrame>
    </p:spTree>
    <p:extLst>
      <p:ext uri="{BB962C8B-B14F-4D97-AF65-F5344CB8AC3E}">
        <p14:creationId xmlns:p14="http://schemas.microsoft.com/office/powerpoint/2010/main" val="109470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52;p41">
            <a:extLst>
              <a:ext uri="{FF2B5EF4-FFF2-40B4-BE49-F238E27FC236}">
                <a16:creationId xmlns:a16="http://schemas.microsoft.com/office/drawing/2014/main" id="{1EDF5E8D-3A4A-4B45-ABA0-C43D64F1B6ED}"/>
              </a:ext>
            </a:extLst>
          </p:cNvPr>
          <p:cNvSpPr/>
          <p:nvPr/>
        </p:nvSpPr>
        <p:spPr>
          <a:xfrm>
            <a:off x="74495"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a:t>Event</a:t>
            </a:r>
          </a:p>
        </p:txBody>
      </p:sp>
      <p:sp>
        <p:nvSpPr>
          <p:cNvPr id="2" name="Rectangle 1">
            <a:extLst>
              <a:ext uri="{FF2B5EF4-FFF2-40B4-BE49-F238E27FC236}">
                <a16:creationId xmlns:a16="http://schemas.microsoft.com/office/drawing/2014/main" id="{4B559D70-A05A-4C95-9D5A-7B8ABCDCF270}"/>
              </a:ext>
            </a:extLst>
          </p:cNvPr>
          <p:cNvSpPr>
            <a:spLocks noChangeArrowheads="1"/>
          </p:cNvSpPr>
          <p:nvPr/>
        </p:nvSpPr>
        <p:spPr bwMode="auto">
          <a:xfrm>
            <a:off x="654423" y="1389530"/>
            <a:ext cx="58629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err="1">
                <a:ln>
                  <a:noFill/>
                </a:ln>
                <a:solidFill>
                  <a:srgbClr val="000000"/>
                </a:solidFill>
                <a:effectLst/>
                <a:latin typeface="Android Euclid"/>
              </a:rPr>
              <a:t>SeekBar.OnSeekBarChangeListener</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D86753D-1DBF-485A-A551-8082FA74379B}"/>
              </a:ext>
            </a:extLst>
          </p:cNvPr>
          <p:cNvSpPr txBox="1"/>
          <p:nvPr/>
        </p:nvSpPr>
        <p:spPr>
          <a:xfrm>
            <a:off x="871816" y="2111223"/>
            <a:ext cx="9787219" cy="369332"/>
          </a:xfrm>
          <a:prstGeom prst="rect">
            <a:avLst/>
          </a:prstGeom>
          <a:noFill/>
        </p:spPr>
        <p:txBody>
          <a:bodyPr wrap="square">
            <a:spAutoFit/>
          </a:bodyPr>
          <a:lstStyle/>
          <a:p>
            <a:r>
              <a:rPr lang="en-US" dirty="0"/>
              <a:t>public abstract void </a:t>
            </a:r>
            <a:r>
              <a:rPr lang="en-US" dirty="0" err="1"/>
              <a:t>onStopTrackingTouch</a:t>
            </a:r>
            <a:r>
              <a:rPr lang="en-US" dirty="0"/>
              <a:t> (</a:t>
            </a:r>
            <a:r>
              <a:rPr lang="en-US" dirty="0" err="1"/>
              <a:t>SeekBar</a:t>
            </a:r>
            <a:r>
              <a:rPr lang="en-US" dirty="0"/>
              <a:t> </a:t>
            </a:r>
            <a:r>
              <a:rPr lang="en-US" dirty="0" err="1"/>
              <a:t>seekBar</a:t>
            </a:r>
            <a:r>
              <a:rPr lang="en-US" dirty="0"/>
              <a:t>)</a:t>
            </a:r>
          </a:p>
        </p:txBody>
      </p:sp>
      <p:graphicFrame>
        <p:nvGraphicFramePr>
          <p:cNvPr id="6" name="Table 8">
            <a:extLst>
              <a:ext uri="{FF2B5EF4-FFF2-40B4-BE49-F238E27FC236}">
                <a16:creationId xmlns:a16="http://schemas.microsoft.com/office/drawing/2014/main" id="{E832C3EB-1276-4B1C-8D23-34E07FBBE797}"/>
              </a:ext>
            </a:extLst>
          </p:cNvPr>
          <p:cNvGraphicFramePr>
            <a:graphicFrameLocks noGrp="1"/>
          </p:cNvGraphicFramePr>
          <p:nvPr>
            <p:extLst>
              <p:ext uri="{D42A27DB-BD31-4B8C-83A1-F6EECF244321}">
                <p14:modId xmlns:p14="http://schemas.microsoft.com/office/powerpoint/2010/main" val="259884589"/>
              </p:ext>
            </p:extLst>
          </p:nvPr>
        </p:nvGraphicFramePr>
        <p:xfrm>
          <a:off x="1335742" y="3429000"/>
          <a:ext cx="9108141" cy="375984"/>
        </p:xfrm>
        <a:graphic>
          <a:graphicData uri="http://schemas.openxmlformats.org/drawingml/2006/table">
            <a:tbl>
              <a:tblPr firstRow="1" bandRow="1">
                <a:tableStyleId>{5DA37D80-6434-44D0-A028-1B22A696006F}</a:tableStyleId>
              </a:tblPr>
              <a:tblGrid>
                <a:gridCol w="4544171">
                  <a:extLst>
                    <a:ext uri="{9D8B030D-6E8A-4147-A177-3AD203B41FA5}">
                      <a16:colId xmlns:a16="http://schemas.microsoft.com/office/drawing/2014/main" val="3004416111"/>
                    </a:ext>
                  </a:extLst>
                </a:gridCol>
                <a:gridCol w="4563970">
                  <a:extLst>
                    <a:ext uri="{9D8B030D-6E8A-4147-A177-3AD203B41FA5}">
                      <a16:colId xmlns:a16="http://schemas.microsoft.com/office/drawing/2014/main" val="551604681"/>
                    </a:ext>
                  </a:extLst>
                </a:gridCol>
              </a:tblGrid>
              <a:tr h="370840">
                <a:tc>
                  <a:txBody>
                    <a:bodyPr/>
                    <a:lstStyle/>
                    <a:p>
                      <a:r>
                        <a:rPr lang="en-US" sz="1867" b="0" i="0" u="none" strike="noStrike" cap="none" dirty="0" err="1">
                          <a:solidFill>
                            <a:schemeClr val="tx1"/>
                          </a:solidFill>
                          <a:effectLst/>
                          <a:latin typeface="+mn-lt"/>
                          <a:ea typeface="+mn-ea"/>
                          <a:cs typeface="+mn-cs"/>
                          <a:sym typeface="Arial"/>
                        </a:rPr>
                        <a:t>seekBar</a:t>
                      </a:r>
                      <a:endParaRPr lang="en-US" dirty="0"/>
                    </a:p>
                  </a:txBody>
                  <a:tcPr/>
                </a:tc>
                <a:tc>
                  <a:txBody>
                    <a:bodyPr/>
                    <a:lstStyle/>
                    <a:p>
                      <a:r>
                        <a:rPr lang="en-US" b="0" dirty="0" err="1"/>
                        <a:t>SeekBar</a:t>
                      </a:r>
                      <a:r>
                        <a:rPr lang="en-US" b="0" dirty="0"/>
                        <a:t> </a:t>
                      </a:r>
                      <a:r>
                        <a:rPr lang="en-US" b="0" dirty="0" err="1"/>
                        <a:t>khi</a:t>
                      </a:r>
                      <a:r>
                        <a:rPr lang="en-US" b="0" dirty="0"/>
                        <a:t> </a:t>
                      </a:r>
                      <a:r>
                        <a:rPr lang="en-US" b="0" dirty="0" err="1"/>
                        <a:t>có</a:t>
                      </a:r>
                      <a:r>
                        <a:rPr lang="en-US" b="0" dirty="0"/>
                        <a:t> </a:t>
                      </a:r>
                      <a:r>
                        <a:rPr lang="en-US" b="0" dirty="0" err="1"/>
                        <a:t>cử</a:t>
                      </a:r>
                      <a:r>
                        <a:rPr lang="en-US" b="0" dirty="0"/>
                        <a:t> </a:t>
                      </a:r>
                      <a:r>
                        <a:rPr lang="en-US" b="0" dirty="0" err="1"/>
                        <a:t>chỉ</a:t>
                      </a:r>
                      <a:r>
                        <a:rPr lang="en-US" b="0" dirty="0"/>
                        <a:t> </a:t>
                      </a:r>
                      <a:r>
                        <a:rPr lang="en-US" b="0" dirty="0" err="1"/>
                        <a:t>chạm</a:t>
                      </a:r>
                      <a:r>
                        <a:rPr lang="en-US" b="0" dirty="0"/>
                        <a:t> </a:t>
                      </a:r>
                      <a:r>
                        <a:rPr lang="en-US" b="0" dirty="0" err="1"/>
                        <a:t>vào</a:t>
                      </a:r>
                      <a:r>
                        <a:rPr lang="en-US" b="0" dirty="0"/>
                        <a:t>.</a:t>
                      </a:r>
                    </a:p>
                  </a:txBody>
                  <a:tcPr/>
                </a:tc>
                <a:extLst>
                  <a:ext uri="{0D108BD9-81ED-4DB2-BD59-A6C34878D82A}">
                    <a16:rowId xmlns:a16="http://schemas.microsoft.com/office/drawing/2014/main" val="2470892705"/>
                  </a:ext>
                </a:extLst>
              </a:tr>
            </a:tbl>
          </a:graphicData>
        </a:graphic>
      </p:graphicFrame>
    </p:spTree>
    <p:extLst>
      <p:ext uri="{BB962C8B-B14F-4D97-AF65-F5344CB8AC3E}">
        <p14:creationId xmlns:p14="http://schemas.microsoft.com/office/powerpoint/2010/main" val="1136678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SeekBar</a:t>
            </a:r>
            <a:endParaRPr sz="6000" dirty="0"/>
          </a:p>
        </p:txBody>
      </p:sp>
      <p:sp>
        <p:nvSpPr>
          <p:cNvPr id="9" name="TextBox 8">
            <a:extLst>
              <a:ext uri="{FF2B5EF4-FFF2-40B4-BE49-F238E27FC236}">
                <a16:creationId xmlns:a16="http://schemas.microsoft.com/office/drawing/2014/main" id="{8554A663-C79C-4263-AD15-3B981DD18EA4}"/>
              </a:ext>
            </a:extLst>
          </p:cNvPr>
          <p:cNvSpPr txBox="1"/>
          <p:nvPr/>
        </p:nvSpPr>
        <p:spPr>
          <a:xfrm>
            <a:off x="2162733" y="2326801"/>
            <a:ext cx="8603877" cy="1107996"/>
          </a:xfrm>
          <a:prstGeom prst="rect">
            <a:avLst/>
          </a:prstGeom>
          <a:noFill/>
        </p:spPr>
        <p:txBody>
          <a:bodyPr wrap="square">
            <a:spAutoFit/>
          </a:bodyPr>
          <a:lstStyle/>
          <a:p>
            <a:r>
              <a:rPr lang="vi-VN" sz="2200" dirty="0"/>
              <a:t>SeekBar </a:t>
            </a:r>
            <a:r>
              <a:rPr lang="en-US" sz="2200" dirty="0" err="1"/>
              <a:t>cũng</a:t>
            </a:r>
            <a:r>
              <a:rPr lang="en-US" sz="2200" dirty="0"/>
              <a:t> </a:t>
            </a:r>
            <a:r>
              <a:rPr lang="en-US" sz="2200" dirty="0" err="1"/>
              <a:t>như</a:t>
            </a:r>
            <a:r>
              <a:rPr lang="en-US" sz="2200" dirty="0"/>
              <a:t> </a:t>
            </a:r>
            <a:r>
              <a:rPr lang="en-US" sz="2200" dirty="0" err="1"/>
              <a:t>ProcessBar</a:t>
            </a:r>
            <a:r>
              <a:rPr lang="en-US" sz="2200" dirty="0"/>
              <a:t> </a:t>
            </a:r>
            <a:r>
              <a:rPr lang="en-US" sz="2200" dirty="0" err="1"/>
              <a:t>có</a:t>
            </a:r>
            <a:r>
              <a:rPr lang="en-US" sz="2200" dirty="0"/>
              <a:t> 2 mode </a:t>
            </a:r>
            <a:r>
              <a:rPr lang="en-US" sz="2200" dirty="0" err="1"/>
              <a:t>là</a:t>
            </a:r>
            <a:r>
              <a:rPr lang="en-US" sz="2200" dirty="0"/>
              <a:t>:</a:t>
            </a:r>
          </a:p>
          <a:p>
            <a:pPr marL="457200" indent="-457200">
              <a:buFont typeface="+mj-lt"/>
              <a:buAutoNum type="arabicPeriod"/>
            </a:pPr>
            <a:r>
              <a:rPr lang="en-US" sz="2200" dirty="0" err="1"/>
              <a:t>SeekBar</a:t>
            </a:r>
            <a:endParaRPr lang="en-US" sz="2200" dirty="0"/>
          </a:p>
          <a:p>
            <a:pPr marL="457200" indent="-457200">
              <a:buFont typeface="+mj-lt"/>
              <a:buAutoNum type="arabicPeriod"/>
            </a:pPr>
            <a:r>
              <a:rPr lang="en-US" sz="2200" dirty="0" err="1"/>
              <a:t>SeekBar</a:t>
            </a:r>
            <a:r>
              <a:rPr lang="en-US" sz="2200" dirty="0"/>
              <a:t> (Discrete)</a:t>
            </a:r>
          </a:p>
        </p:txBody>
      </p:sp>
      <p:pic>
        <p:nvPicPr>
          <p:cNvPr id="3" name="Picture 2">
            <a:extLst>
              <a:ext uri="{FF2B5EF4-FFF2-40B4-BE49-F238E27FC236}">
                <a16:creationId xmlns:a16="http://schemas.microsoft.com/office/drawing/2014/main" id="{9E1AA128-2877-447E-BD60-037AACF37FB0}"/>
              </a:ext>
            </a:extLst>
          </p:cNvPr>
          <p:cNvPicPr>
            <a:picLocks noChangeAspect="1"/>
          </p:cNvPicPr>
          <p:nvPr/>
        </p:nvPicPr>
        <p:blipFill>
          <a:blip r:embed="rId3"/>
          <a:stretch>
            <a:fillRect/>
          </a:stretch>
        </p:blipFill>
        <p:spPr>
          <a:xfrm>
            <a:off x="3886985" y="4372068"/>
            <a:ext cx="3790501" cy="1141226"/>
          </a:xfrm>
          <a:prstGeom prst="rect">
            <a:avLst/>
          </a:prstGeom>
        </p:spPr>
      </p:pic>
    </p:spTree>
    <p:extLst>
      <p:ext uri="{BB962C8B-B14F-4D97-AF65-F5344CB8AC3E}">
        <p14:creationId xmlns:p14="http://schemas.microsoft.com/office/powerpoint/2010/main" val="2455564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SeekBar</a:t>
            </a:r>
            <a:endParaRPr sz="6000" dirty="0"/>
          </a:p>
        </p:txBody>
      </p:sp>
      <p:pic>
        <p:nvPicPr>
          <p:cNvPr id="4" name="Picture 3">
            <a:extLst>
              <a:ext uri="{FF2B5EF4-FFF2-40B4-BE49-F238E27FC236}">
                <a16:creationId xmlns:a16="http://schemas.microsoft.com/office/drawing/2014/main" id="{00ACE4F1-BE09-4234-92D0-B901EF5CC354}"/>
              </a:ext>
            </a:extLst>
          </p:cNvPr>
          <p:cNvPicPr>
            <a:picLocks noChangeAspect="1"/>
          </p:cNvPicPr>
          <p:nvPr/>
        </p:nvPicPr>
        <p:blipFill>
          <a:blip r:embed="rId3"/>
          <a:stretch>
            <a:fillRect/>
          </a:stretch>
        </p:blipFill>
        <p:spPr>
          <a:xfrm>
            <a:off x="988678" y="2248907"/>
            <a:ext cx="3977985" cy="2629128"/>
          </a:xfrm>
          <a:prstGeom prst="rect">
            <a:avLst/>
          </a:prstGeom>
        </p:spPr>
      </p:pic>
      <p:sp>
        <p:nvSpPr>
          <p:cNvPr id="10" name="TextBox 9">
            <a:extLst>
              <a:ext uri="{FF2B5EF4-FFF2-40B4-BE49-F238E27FC236}">
                <a16:creationId xmlns:a16="http://schemas.microsoft.com/office/drawing/2014/main" id="{AC88CE14-C48C-42DB-B49F-7817B07C4D27}"/>
              </a:ext>
            </a:extLst>
          </p:cNvPr>
          <p:cNvSpPr txBox="1"/>
          <p:nvPr/>
        </p:nvSpPr>
        <p:spPr>
          <a:xfrm>
            <a:off x="6671982" y="3558989"/>
            <a:ext cx="162037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err="1"/>
              <a:t>SeekBar</a:t>
            </a:r>
            <a:endParaRPr lang="en-US" sz="2400" dirty="0"/>
          </a:p>
        </p:txBody>
      </p:sp>
      <p:sp>
        <p:nvSpPr>
          <p:cNvPr id="11" name="TextBox 10">
            <a:extLst>
              <a:ext uri="{FF2B5EF4-FFF2-40B4-BE49-F238E27FC236}">
                <a16:creationId xmlns:a16="http://schemas.microsoft.com/office/drawing/2014/main" id="{5D4CC933-902C-415B-AAC6-40388BF780B8}"/>
              </a:ext>
            </a:extLst>
          </p:cNvPr>
          <p:cNvSpPr txBox="1"/>
          <p:nvPr/>
        </p:nvSpPr>
        <p:spPr>
          <a:xfrm>
            <a:off x="6671982" y="2354252"/>
            <a:ext cx="3108512"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err="1"/>
              <a:t>SeekBar</a:t>
            </a:r>
            <a:r>
              <a:rPr lang="en-US" sz="2400" dirty="0"/>
              <a:t> (Discrete)</a:t>
            </a:r>
          </a:p>
        </p:txBody>
      </p:sp>
      <p:cxnSp>
        <p:nvCxnSpPr>
          <p:cNvPr id="13" name="Straight Arrow Connector 12">
            <a:extLst>
              <a:ext uri="{FF2B5EF4-FFF2-40B4-BE49-F238E27FC236}">
                <a16:creationId xmlns:a16="http://schemas.microsoft.com/office/drawing/2014/main" id="{98EE4BCF-6618-448D-ACAD-F0E35155DCF8}"/>
              </a:ext>
            </a:extLst>
          </p:cNvPr>
          <p:cNvCxnSpPr>
            <a:stCxn id="10" idx="1"/>
          </p:cNvCxnSpPr>
          <p:nvPr/>
        </p:nvCxnSpPr>
        <p:spPr>
          <a:xfrm flipH="1" flipV="1">
            <a:off x="5009137" y="3783106"/>
            <a:ext cx="1662845" cy="67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08F1A9B-944C-4D34-AAD4-07302F86718A}"/>
              </a:ext>
            </a:extLst>
          </p:cNvPr>
          <p:cNvCxnSpPr/>
          <p:nvPr/>
        </p:nvCxnSpPr>
        <p:spPr>
          <a:xfrm flipH="1" flipV="1">
            <a:off x="5009137" y="2627783"/>
            <a:ext cx="1662845" cy="67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7976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42"/>
          <p:cNvSpPr txBox="1">
            <a:spLocks noGrp="1"/>
          </p:cNvSpPr>
          <p:nvPr>
            <p:ph type="subTitle" idx="1"/>
          </p:nvPr>
        </p:nvSpPr>
        <p:spPr>
          <a:xfrm>
            <a:off x="1636058" y="1722100"/>
            <a:ext cx="8919883" cy="3413799"/>
          </a:xfrm>
          <a:prstGeom prst="rect">
            <a:avLst/>
          </a:prstGeom>
        </p:spPr>
        <p:txBody>
          <a:bodyPr spcFirstLastPara="1" wrap="square" lIns="0" tIns="0" rIns="0" bIns="0" anchor="t" anchorCtr="0">
            <a:noAutofit/>
          </a:bodyPr>
          <a:lstStyle/>
          <a:p>
            <a:pPr marL="0" indent="0" algn="l">
              <a:spcAft>
                <a:spcPts val="1600"/>
              </a:spcAft>
            </a:pPr>
            <a:r>
              <a:rPr lang="vi-VN" sz="2600" dirty="0"/>
              <a:t>RatingBar là một điều khiển giao diện người dùng (User Interface Control) được sử dụng để nhận các đánh giá từ người dùng. RatingBar là một lớp hậu </a:t>
            </a:r>
            <a:r>
              <a:rPr lang="en-US" sz="2600" dirty="0"/>
              <a:t>d</a:t>
            </a:r>
            <a:r>
              <a:rPr lang="vi-VN" sz="2600" dirty="0"/>
              <a:t>uệ của ProgressBar nên nó có các tính năng kế thừa từ ProgressBar, nó cũng được dùng để hiển thị một đánh giá tổng hợp (trung bình cộng) từ tất cả người dùng. Về mặt giao diện RatingBar bao gồm các ngôi sao, người dùng sẽ chọn một ngôi sao để đưa </a:t>
            </a:r>
            <a:r>
              <a:rPr lang="vi-VN" sz="2600"/>
              <a:t>ra đánh </a:t>
            </a:r>
            <a:r>
              <a:rPr lang="vi-VN" sz="2600" dirty="0"/>
              <a:t>giá, ngôi sao đầu tiên tương ứng với một đánh giá thấp nhất, và ngôi sao cuối cùng tương ứng một đánh giá cao nhất.</a:t>
            </a:r>
            <a:endParaRPr lang="en-US" dirty="0"/>
          </a:p>
        </p:txBody>
      </p:sp>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RatingBar</a:t>
            </a:r>
            <a:endParaRPr lang="en-US" sz="6000" dirty="0"/>
          </a:p>
        </p:txBody>
      </p:sp>
    </p:spTree>
    <p:extLst>
      <p:ext uri="{BB962C8B-B14F-4D97-AF65-F5344CB8AC3E}">
        <p14:creationId xmlns:p14="http://schemas.microsoft.com/office/powerpoint/2010/main" val="386255487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6C94CA4-979D-41E4-944B-D34013202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1331"/>
            <a:ext cx="12192000" cy="587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532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RatingBar</a:t>
            </a:r>
            <a:endParaRPr lang="en-US" sz="6000" dirty="0"/>
          </a:p>
        </p:txBody>
      </p:sp>
      <p:sp>
        <p:nvSpPr>
          <p:cNvPr id="11" name="TextBox 10">
            <a:extLst>
              <a:ext uri="{FF2B5EF4-FFF2-40B4-BE49-F238E27FC236}">
                <a16:creationId xmlns:a16="http://schemas.microsoft.com/office/drawing/2014/main" id="{36178999-50FD-4AAF-9F4F-E5F84F00E32A}"/>
              </a:ext>
            </a:extLst>
          </p:cNvPr>
          <p:cNvSpPr txBox="1"/>
          <p:nvPr/>
        </p:nvSpPr>
        <p:spPr>
          <a:xfrm>
            <a:off x="1622612" y="2090172"/>
            <a:ext cx="9509311" cy="2677656"/>
          </a:xfrm>
          <a:prstGeom prst="rect">
            <a:avLst/>
          </a:prstGeom>
          <a:noFill/>
        </p:spPr>
        <p:txBody>
          <a:bodyPr wrap="square">
            <a:spAutoFit/>
          </a:bodyPr>
          <a:lstStyle/>
          <a:p>
            <a:pPr algn="l"/>
            <a:r>
              <a:rPr lang="vi-VN" sz="2400" b="0" i="0" dirty="0">
                <a:solidFill>
                  <a:srgbClr val="000000"/>
                </a:solidFill>
                <a:effectLst/>
              </a:rPr>
              <a:t>Thư viện của Android cung cấp khá nhiều kiểu dáng cho RatingBar, nhưng có khá nhiều kiểu dáng trông rất giống nhau, bạn rất khó để nhận ra sự khác biệt. Dưới đây là ví dụ với một vài kiểu dáng đẹp:</a:t>
            </a:r>
          </a:p>
          <a:p>
            <a:pPr algn="l">
              <a:buFont typeface="Arial" panose="020B0604020202020204" pitchFamily="34" charset="0"/>
              <a:buChar char="•"/>
            </a:pPr>
            <a:r>
              <a:rPr lang="vi-VN" sz="2400" b="0" i="0" dirty="0">
                <a:solidFill>
                  <a:srgbClr val="000000"/>
                </a:solidFill>
                <a:effectLst/>
              </a:rPr>
              <a:t>style="@style/Widget.AppCompat.RatingBar.Indicator"  </a:t>
            </a:r>
          </a:p>
          <a:p>
            <a:pPr algn="l">
              <a:buFont typeface="Arial" panose="020B0604020202020204" pitchFamily="34" charset="0"/>
              <a:buChar char="•"/>
            </a:pPr>
            <a:r>
              <a:rPr lang="vi-VN" sz="2400" b="0" i="0" dirty="0">
                <a:solidFill>
                  <a:srgbClr val="000000"/>
                </a:solidFill>
                <a:effectLst/>
              </a:rPr>
              <a:t>style="@android:style/Widget.DeviceDefault.Light.RatingBar.Small"</a:t>
            </a:r>
          </a:p>
          <a:p>
            <a:pPr algn="l">
              <a:buFont typeface="Arial" panose="020B0604020202020204" pitchFamily="34" charset="0"/>
              <a:buChar char="•"/>
            </a:pPr>
            <a:r>
              <a:rPr lang="vi-VN" sz="2400" b="0" i="0" dirty="0">
                <a:solidFill>
                  <a:srgbClr val="000000"/>
                </a:solidFill>
                <a:effectLst/>
              </a:rPr>
              <a:t>style="@android:style/Widget.RatingBar"</a:t>
            </a:r>
          </a:p>
          <a:p>
            <a:pPr algn="l">
              <a:buFont typeface="Arial" panose="020B0604020202020204" pitchFamily="34" charset="0"/>
              <a:buChar char="•"/>
            </a:pPr>
            <a:r>
              <a:rPr lang="vi-VN" sz="2400" b="0" i="0" dirty="0">
                <a:solidFill>
                  <a:srgbClr val="000000"/>
                </a:solidFill>
                <a:effectLst/>
              </a:rPr>
              <a:t>style="@android:style/Widget.Holo.RatingBar"</a:t>
            </a:r>
          </a:p>
        </p:txBody>
      </p:sp>
    </p:spTree>
    <p:extLst>
      <p:ext uri="{BB962C8B-B14F-4D97-AF65-F5344CB8AC3E}">
        <p14:creationId xmlns:p14="http://schemas.microsoft.com/office/powerpoint/2010/main" val="358859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RatingBar</a:t>
            </a:r>
            <a:endParaRPr lang="en-US" sz="6000" dirty="0"/>
          </a:p>
        </p:txBody>
      </p:sp>
      <p:pic>
        <p:nvPicPr>
          <p:cNvPr id="3" name="Picture 2">
            <a:extLst>
              <a:ext uri="{FF2B5EF4-FFF2-40B4-BE49-F238E27FC236}">
                <a16:creationId xmlns:a16="http://schemas.microsoft.com/office/drawing/2014/main" id="{E7D633BD-D4AA-4D73-A995-08EC5D073282}"/>
              </a:ext>
            </a:extLst>
          </p:cNvPr>
          <p:cNvPicPr>
            <a:picLocks noChangeAspect="1"/>
          </p:cNvPicPr>
          <p:nvPr/>
        </p:nvPicPr>
        <p:blipFill>
          <a:blip r:embed="rId3"/>
          <a:stretch>
            <a:fillRect/>
          </a:stretch>
        </p:blipFill>
        <p:spPr>
          <a:xfrm>
            <a:off x="4277807" y="1877922"/>
            <a:ext cx="3475021" cy="4267570"/>
          </a:xfrm>
          <a:prstGeom prst="rect">
            <a:avLst/>
          </a:prstGeom>
        </p:spPr>
      </p:pic>
    </p:spTree>
    <p:extLst>
      <p:ext uri="{BB962C8B-B14F-4D97-AF65-F5344CB8AC3E}">
        <p14:creationId xmlns:p14="http://schemas.microsoft.com/office/powerpoint/2010/main" val="1224803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RatingBar</a:t>
            </a:r>
            <a:endParaRPr lang="en-US" sz="6000" dirty="0"/>
          </a:p>
        </p:txBody>
      </p:sp>
      <p:pic>
        <p:nvPicPr>
          <p:cNvPr id="3" name="Picture 2">
            <a:extLst>
              <a:ext uri="{FF2B5EF4-FFF2-40B4-BE49-F238E27FC236}">
                <a16:creationId xmlns:a16="http://schemas.microsoft.com/office/drawing/2014/main" id="{3CED6DF6-6882-4ED3-9EBB-4B0E0F78BD29}"/>
              </a:ext>
            </a:extLst>
          </p:cNvPr>
          <p:cNvPicPr>
            <a:picLocks noChangeAspect="1"/>
          </p:cNvPicPr>
          <p:nvPr/>
        </p:nvPicPr>
        <p:blipFill>
          <a:blip r:embed="rId3"/>
          <a:stretch>
            <a:fillRect/>
          </a:stretch>
        </p:blipFill>
        <p:spPr>
          <a:xfrm>
            <a:off x="2018946" y="2175401"/>
            <a:ext cx="8154107" cy="2507197"/>
          </a:xfrm>
          <a:prstGeom prst="rect">
            <a:avLst/>
          </a:prstGeom>
        </p:spPr>
      </p:pic>
    </p:spTree>
    <p:extLst>
      <p:ext uri="{BB962C8B-B14F-4D97-AF65-F5344CB8AC3E}">
        <p14:creationId xmlns:p14="http://schemas.microsoft.com/office/powerpoint/2010/main" val="4106856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RatingBar</a:t>
            </a:r>
            <a:endParaRPr lang="en-US" sz="6000" dirty="0"/>
          </a:p>
        </p:txBody>
      </p:sp>
      <p:graphicFrame>
        <p:nvGraphicFramePr>
          <p:cNvPr id="4" name="Table 6">
            <a:extLst>
              <a:ext uri="{FF2B5EF4-FFF2-40B4-BE49-F238E27FC236}">
                <a16:creationId xmlns:a16="http://schemas.microsoft.com/office/drawing/2014/main" id="{8E2B92C7-FE4A-446D-A0DB-9BA1B1B5266E}"/>
              </a:ext>
            </a:extLst>
          </p:cNvPr>
          <p:cNvGraphicFramePr>
            <a:graphicFrameLocks noGrp="1"/>
          </p:cNvGraphicFramePr>
          <p:nvPr>
            <p:extLst>
              <p:ext uri="{D42A27DB-BD31-4B8C-83A1-F6EECF244321}">
                <p14:modId xmlns:p14="http://schemas.microsoft.com/office/powerpoint/2010/main" val="1586078116"/>
              </p:ext>
            </p:extLst>
          </p:nvPr>
        </p:nvGraphicFramePr>
        <p:xfrm>
          <a:off x="1631576" y="1900517"/>
          <a:ext cx="9164917" cy="3186070"/>
        </p:xfrm>
        <a:graphic>
          <a:graphicData uri="http://schemas.openxmlformats.org/drawingml/2006/table">
            <a:tbl>
              <a:tblPr firstRow="1" bandRow="1">
                <a:tableStyleId>{BC89EF96-8CEA-46FF-86C4-4CE0E7609802}</a:tableStyleId>
              </a:tblPr>
              <a:tblGrid>
                <a:gridCol w="4595897">
                  <a:extLst>
                    <a:ext uri="{9D8B030D-6E8A-4147-A177-3AD203B41FA5}">
                      <a16:colId xmlns:a16="http://schemas.microsoft.com/office/drawing/2014/main" val="3118873320"/>
                    </a:ext>
                  </a:extLst>
                </a:gridCol>
                <a:gridCol w="4569020">
                  <a:extLst>
                    <a:ext uri="{9D8B030D-6E8A-4147-A177-3AD203B41FA5}">
                      <a16:colId xmlns:a16="http://schemas.microsoft.com/office/drawing/2014/main" val="2980526675"/>
                    </a:ext>
                  </a:extLst>
                </a:gridCol>
              </a:tblGrid>
              <a:tr h="744953">
                <a:tc>
                  <a:txBody>
                    <a:bodyPr/>
                    <a:lstStyle/>
                    <a:p>
                      <a:r>
                        <a:rPr lang="en-US" b="0" u="sng" dirty="0" err="1"/>
                        <a:t>android:animationResolution</a:t>
                      </a:r>
                      <a:endParaRPr lang="en-US" b="0" u="sng" dirty="0"/>
                    </a:p>
                  </a:txBody>
                  <a:tcPr/>
                </a:tc>
                <a:tc>
                  <a:txBody>
                    <a:bodyPr/>
                    <a:lstStyle/>
                    <a:p>
                      <a:r>
                        <a:rPr lang="en-US" b="0" dirty="0" err="1"/>
                        <a:t>Thời</a:t>
                      </a:r>
                      <a:r>
                        <a:rPr lang="en-US" b="0" dirty="0"/>
                        <a:t> </a:t>
                      </a:r>
                      <a:r>
                        <a:rPr lang="en-US" b="0" dirty="0" err="1"/>
                        <a:t>gian</a:t>
                      </a:r>
                      <a:r>
                        <a:rPr lang="en-US" b="0" dirty="0"/>
                        <a:t> </a:t>
                      </a:r>
                      <a:r>
                        <a:rPr lang="en-US" b="0" dirty="0" err="1"/>
                        <a:t>chờ</a:t>
                      </a:r>
                      <a:r>
                        <a:rPr lang="en-US" b="0" dirty="0"/>
                        <a:t> </a:t>
                      </a:r>
                      <a:r>
                        <a:rPr lang="en-US" b="0" dirty="0" err="1"/>
                        <a:t>giữa</a:t>
                      </a:r>
                      <a:r>
                        <a:rPr lang="en-US" b="0" dirty="0"/>
                        <a:t> </a:t>
                      </a:r>
                      <a:r>
                        <a:rPr lang="en-US" b="0" dirty="0" err="1"/>
                        <a:t>các</a:t>
                      </a:r>
                      <a:r>
                        <a:rPr lang="en-US" b="0" dirty="0"/>
                        <a:t> </a:t>
                      </a:r>
                      <a:r>
                        <a:rPr lang="en-US" b="0" dirty="0" err="1"/>
                        <a:t>khung</a:t>
                      </a:r>
                      <a:r>
                        <a:rPr lang="en-US" b="0" dirty="0"/>
                        <a:t> </a:t>
                      </a:r>
                      <a:r>
                        <a:rPr lang="en-US" b="0" dirty="0" err="1"/>
                        <a:t>hình</a:t>
                      </a:r>
                      <a:r>
                        <a:rPr lang="en-US" b="0" dirty="0"/>
                        <a:t> </a:t>
                      </a:r>
                      <a:r>
                        <a:rPr lang="en-US" b="0" dirty="0" err="1"/>
                        <a:t>ảnh</a:t>
                      </a:r>
                      <a:r>
                        <a:rPr lang="en-US" b="0" dirty="0"/>
                        <a:t> </a:t>
                      </a:r>
                      <a:r>
                        <a:rPr lang="en-US" b="0" dirty="0" err="1"/>
                        <a:t>động</a:t>
                      </a:r>
                      <a:r>
                        <a:rPr lang="en-US" b="0" dirty="0"/>
                        <a:t> </a:t>
                      </a:r>
                      <a:r>
                        <a:rPr lang="en-US" b="0" dirty="0" err="1"/>
                        <a:t>tính</a:t>
                      </a:r>
                      <a:r>
                        <a:rPr lang="en-US" b="0" dirty="0"/>
                        <a:t> </a:t>
                      </a:r>
                      <a:r>
                        <a:rPr lang="en-US" b="0" dirty="0" err="1"/>
                        <a:t>bằng</a:t>
                      </a:r>
                      <a:r>
                        <a:rPr lang="en-US" b="0" dirty="0"/>
                        <a:t> </a:t>
                      </a:r>
                      <a:r>
                        <a:rPr lang="en-US" b="0" dirty="0" err="1"/>
                        <a:t>mili</a:t>
                      </a:r>
                      <a:r>
                        <a:rPr lang="en-US" b="0" dirty="0"/>
                        <a:t> </a:t>
                      </a:r>
                      <a:r>
                        <a:rPr lang="en-US" b="0" dirty="0" err="1"/>
                        <a:t>giây</a:t>
                      </a:r>
                      <a:r>
                        <a:rPr lang="en-US" b="0" dirty="0"/>
                        <a:t>.</a:t>
                      </a:r>
                    </a:p>
                  </a:txBody>
                  <a:tcPr/>
                </a:tc>
                <a:extLst>
                  <a:ext uri="{0D108BD9-81ED-4DB2-BD59-A6C34878D82A}">
                    <a16:rowId xmlns:a16="http://schemas.microsoft.com/office/drawing/2014/main" val="3680376352"/>
                  </a:ext>
                </a:extLst>
              </a:tr>
              <a:tr h="424041">
                <a:tc>
                  <a:txBody>
                    <a:bodyPr/>
                    <a:lstStyle/>
                    <a:p>
                      <a:r>
                        <a:rPr lang="en-US" sz="1867" b="0" i="0" u="none" strike="noStrike" cap="none" dirty="0" err="1">
                          <a:solidFill>
                            <a:schemeClr val="tx1"/>
                          </a:solidFill>
                          <a:effectLst/>
                          <a:latin typeface="+mn-lt"/>
                          <a:ea typeface="+mn-ea"/>
                          <a:cs typeface="+mn-cs"/>
                          <a:sym typeface="Arial"/>
                          <a:hlinkClick r:id="rId3"/>
                        </a:rPr>
                        <a:t>android:indeterminate</a:t>
                      </a:r>
                      <a:endParaRPr lang="en-US" u="none" dirty="0"/>
                    </a:p>
                  </a:txBody>
                  <a:tcPr/>
                </a:tc>
                <a:tc>
                  <a:txBody>
                    <a:bodyPr/>
                    <a:lstStyle/>
                    <a:p>
                      <a:r>
                        <a:rPr lang="en-US" dirty="0" err="1"/>
                        <a:t>Chế</a:t>
                      </a:r>
                      <a:r>
                        <a:rPr lang="en-US" dirty="0"/>
                        <a:t> </a:t>
                      </a:r>
                      <a:r>
                        <a:rPr lang="en-US" dirty="0" err="1"/>
                        <a:t>độ</a:t>
                      </a:r>
                      <a:r>
                        <a:rPr lang="en-US" dirty="0"/>
                        <a:t> </a:t>
                      </a:r>
                      <a:r>
                        <a:rPr lang="en-US" dirty="0" err="1"/>
                        <a:t>không</a:t>
                      </a:r>
                      <a:r>
                        <a:rPr lang="en-US" dirty="0"/>
                        <a:t> </a:t>
                      </a:r>
                      <a:r>
                        <a:rPr lang="en-US" dirty="0" err="1"/>
                        <a:t>xác</a:t>
                      </a:r>
                      <a:r>
                        <a:rPr lang="en-US" dirty="0"/>
                        <a:t> </a:t>
                      </a:r>
                      <a:r>
                        <a:rPr lang="en-US" dirty="0" err="1"/>
                        <a:t>định</a:t>
                      </a:r>
                      <a:r>
                        <a:rPr lang="en-US" dirty="0"/>
                        <a:t>.</a:t>
                      </a:r>
                    </a:p>
                  </a:txBody>
                  <a:tcPr/>
                </a:tc>
                <a:extLst>
                  <a:ext uri="{0D108BD9-81ED-4DB2-BD59-A6C34878D82A}">
                    <a16:rowId xmlns:a16="http://schemas.microsoft.com/office/drawing/2014/main" val="656850870"/>
                  </a:ext>
                </a:extLst>
              </a:tr>
              <a:tr h="424041">
                <a:tc>
                  <a:txBody>
                    <a:bodyPr/>
                    <a:lstStyle/>
                    <a:p>
                      <a:r>
                        <a:rPr lang="en-US" sz="1867" b="0" i="0" u="none" strike="noStrike" cap="none" dirty="0" err="1">
                          <a:solidFill>
                            <a:schemeClr val="tx1"/>
                          </a:solidFill>
                          <a:effectLst/>
                          <a:latin typeface="+mn-lt"/>
                          <a:ea typeface="+mn-ea"/>
                          <a:cs typeface="+mn-cs"/>
                          <a:sym typeface="Arial"/>
                          <a:hlinkClick r:id="rId4"/>
                        </a:rPr>
                        <a:t>android:indeterminateOnly</a:t>
                      </a:r>
                      <a:endParaRPr lang="en-US" u="none" dirty="0"/>
                    </a:p>
                  </a:txBody>
                  <a:tcPr/>
                </a:tc>
                <a:tc>
                  <a:txBody>
                    <a:bodyPr/>
                    <a:lstStyle/>
                    <a:p>
                      <a:r>
                        <a:rPr lang="en-US" dirty="0" err="1"/>
                        <a:t>Luôn</a:t>
                      </a:r>
                      <a:r>
                        <a:rPr lang="en-US" dirty="0"/>
                        <a:t> </a:t>
                      </a:r>
                      <a:r>
                        <a:rPr lang="en-US" dirty="0" err="1"/>
                        <a:t>luôn</a:t>
                      </a:r>
                      <a:r>
                        <a:rPr lang="en-US" dirty="0"/>
                        <a:t> ở </a:t>
                      </a:r>
                      <a:r>
                        <a:rPr lang="en-US" dirty="0" err="1"/>
                        <a:t>chế</a:t>
                      </a:r>
                      <a:r>
                        <a:rPr lang="en-US" dirty="0"/>
                        <a:t> </a:t>
                      </a:r>
                      <a:r>
                        <a:rPr lang="en-US" dirty="0" err="1"/>
                        <a:t>độ</a:t>
                      </a:r>
                      <a:r>
                        <a:rPr lang="en-US" dirty="0"/>
                        <a:t> </a:t>
                      </a:r>
                      <a:r>
                        <a:rPr lang="en-US" dirty="0" err="1"/>
                        <a:t>không</a:t>
                      </a:r>
                      <a:r>
                        <a:rPr lang="en-US" dirty="0"/>
                        <a:t> </a:t>
                      </a:r>
                      <a:r>
                        <a:rPr lang="en-US" dirty="0" err="1"/>
                        <a:t>xác</a:t>
                      </a:r>
                      <a:r>
                        <a:rPr lang="en-US" dirty="0"/>
                        <a:t> </a:t>
                      </a:r>
                      <a:r>
                        <a:rPr lang="en-US" dirty="0" err="1"/>
                        <a:t>định</a:t>
                      </a:r>
                      <a:r>
                        <a:rPr lang="en-US" dirty="0"/>
                        <a:t>.</a:t>
                      </a:r>
                    </a:p>
                  </a:txBody>
                  <a:tcPr/>
                </a:tc>
                <a:extLst>
                  <a:ext uri="{0D108BD9-81ED-4DB2-BD59-A6C34878D82A}">
                    <a16:rowId xmlns:a16="http://schemas.microsoft.com/office/drawing/2014/main" val="1072441380"/>
                  </a:ext>
                </a:extLst>
              </a:tr>
              <a:tr h="424041">
                <a:tc>
                  <a:txBody>
                    <a:bodyPr/>
                    <a:lstStyle/>
                    <a:p>
                      <a:r>
                        <a:rPr lang="en-US" sz="1867" b="0" i="0" u="none" strike="noStrike" cap="none" dirty="0" err="1">
                          <a:solidFill>
                            <a:schemeClr val="tx1"/>
                          </a:solidFill>
                          <a:effectLst/>
                          <a:latin typeface="+mn-lt"/>
                          <a:ea typeface="+mn-ea"/>
                          <a:cs typeface="+mn-cs"/>
                          <a:sym typeface="Arial"/>
                          <a:hlinkClick r:id="rId5"/>
                        </a:rPr>
                        <a:t>android:max</a:t>
                      </a:r>
                      <a:endParaRPr lang="en-US" u="none" dirty="0"/>
                    </a:p>
                  </a:txBody>
                  <a:tcPr/>
                </a:tc>
                <a:tc>
                  <a:txBody>
                    <a:bodyPr/>
                    <a:lstStyle/>
                    <a:p>
                      <a:r>
                        <a:rPr lang="en-US" dirty="0" err="1"/>
                        <a:t>Đặt</a:t>
                      </a:r>
                      <a:r>
                        <a:rPr lang="en-US" dirty="0"/>
                        <a:t> </a:t>
                      </a:r>
                      <a:r>
                        <a:rPr lang="en-US" dirty="0" err="1"/>
                        <a:t>giá</a:t>
                      </a:r>
                      <a:r>
                        <a:rPr lang="en-US" dirty="0"/>
                        <a:t> </a:t>
                      </a:r>
                      <a:r>
                        <a:rPr lang="en-US" dirty="0" err="1"/>
                        <a:t>trị</a:t>
                      </a:r>
                      <a:r>
                        <a:rPr lang="en-US" dirty="0"/>
                        <a:t> </a:t>
                      </a:r>
                      <a:r>
                        <a:rPr lang="en-US" dirty="0" err="1"/>
                        <a:t>tối</a:t>
                      </a:r>
                      <a:r>
                        <a:rPr lang="en-US" dirty="0"/>
                        <a:t> </a:t>
                      </a:r>
                      <a:r>
                        <a:rPr lang="en-US" dirty="0" err="1"/>
                        <a:t>đa</a:t>
                      </a:r>
                      <a:r>
                        <a:rPr lang="en-US" dirty="0"/>
                        <a:t>.</a:t>
                      </a:r>
                    </a:p>
                  </a:txBody>
                  <a:tcPr/>
                </a:tc>
                <a:extLst>
                  <a:ext uri="{0D108BD9-81ED-4DB2-BD59-A6C34878D82A}">
                    <a16:rowId xmlns:a16="http://schemas.microsoft.com/office/drawing/2014/main" val="3110921279"/>
                  </a:ext>
                </a:extLst>
              </a:tr>
              <a:tr h="424041">
                <a:tc>
                  <a:txBody>
                    <a:bodyPr/>
                    <a:lstStyle/>
                    <a:p>
                      <a:r>
                        <a:rPr lang="en-US" sz="1867" b="0" i="0" u="none" strike="noStrike" cap="none" dirty="0" err="1">
                          <a:solidFill>
                            <a:schemeClr val="tx1"/>
                          </a:solidFill>
                          <a:effectLst/>
                          <a:latin typeface="+mn-lt"/>
                          <a:ea typeface="+mn-ea"/>
                          <a:cs typeface="+mn-cs"/>
                          <a:sym typeface="Arial"/>
                          <a:hlinkClick r:id="rId6"/>
                        </a:rPr>
                        <a:t>android:min</a:t>
                      </a:r>
                      <a:endParaRPr lang="en-US" u="none" dirty="0"/>
                    </a:p>
                  </a:txBody>
                  <a:tcPr/>
                </a:tc>
                <a:tc>
                  <a:txBody>
                    <a:bodyPr/>
                    <a:lstStyle/>
                    <a:p>
                      <a:r>
                        <a:rPr lang="en-US" dirty="0" err="1"/>
                        <a:t>Đặt</a:t>
                      </a:r>
                      <a:r>
                        <a:rPr lang="en-US" dirty="0"/>
                        <a:t> </a:t>
                      </a: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a:t>
                      </a:r>
                    </a:p>
                  </a:txBody>
                  <a:tcPr/>
                </a:tc>
                <a:extLst>
                  <a:ext uri="{0D108BD9-81ED-4DB2-BD59-A6C34878D82A}">
                    <a16:rowId xmlns:a16="http://schemas.microsoft.com/office/drawing/2014/main" val="1794418256"/>
                  </a:ext>
                </a:extLst>
              </a:tr>
              <a:tr h="744953">
                <a:tc>
                  <a:txBody>
                    <a:bodyPr/>
                    <a:lstStyle/>
                    <a:p>
                      <a:r>
                        <a:rPr lang="en-US" sz="1867" b="0" i="0" u="sng" strike="noStrike" cap="none" dirty="0" err="1">
                          <a:solidFill>
                            <a:schemeClr val="tx1"/>
                          </a:solidFill>
                          <a:effectLst/>
                          <a:latin typeface="+mn-lt"/>
                          <a:ea typeface="+mn-ea"/>
                          <a:cs typeface="+mn-cs"/>
                          <a:sym typeface="Arial"/>
                          <a:hlinkClick r:id="rId7"/>
                        </a:rPr>
                        <a:t>android:progress</a:t>
                      </a:r>
                      <a:endParaRPr lang="en-US" u="sng" dirty="0"/>
                    </a:p>
                  </a:txBody>
                  <a:tcPr/>
                </a:tc>
                <a:tc>
                  <a:txBody>
                    <a:bodyPr/>
                    <a:lstStyle/>
                    <a:p>
                      <a:r>
                        <a:rPr lang="en-US" dirty="0" err="1"/>
                        <a:t>Đặt</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 </a:t>
                      </a:r>
                      <a:r>
                        <a:rPr lang="en-US" dirty="0" err="1"/>
                        <a:t>cho</a:t>
                      </a:r>
                      <a:r>
                        <a:rPr lang="en-US" dirty="0"/>
                        <a:t> progress. </a:t>
                      </a:r>
                      <a:r>
                        <a:rPr lang="en-US" dirty="0" err="1"/>
                        <a:t>Giá</a:t>
                      </a:r>
                      <a:r>
                        <a:rPr lang="en-US" dirty="0"/>
                        <a:t> </a:t>
                      </a:r>
                      <a:r>
                        <a:rPr lang="en-US" dirty="0" err="1"/>
                        <a:t>trị</a:t>
                      </a:r>
                      <a:r>
                        <a:rPr lang="en-US" dirty="0"/>
                        <a:t> </a:t>
                      </a:r>
                      <a:r>
                        <a:rPr lang="en-US" dirty="0" err="1"/>
                        <a:t>nằm</a:t>
                      </a:r>
                      <a:r>
                        <a:rPr lang="en-US" dirty="0"/>
                        <a:t> ở </a:t>
                      </a:r>
                      <a:r>
                        <a:rPr lang="en-US" dirty="0" err="1"/>
                        <a:t>khoảng</a:t>
                      </a:r>
                      <a:r>
                        <a:rPr lang="en-US" dirty="0"/>
                        <a:t> 0 </a:t>
                      </a:r>
                      <a:r>
                        <a:rPr lang="en-US" dirty="0" err="1"/>
                        <a:t>và</a:t>
                      </a:r>
                      <a:r>
                        <a:rPr lang="en-US" dirty="0"/>
                        <a:t> max</a:t>
                      </a:r>
                    </a:p>
                  </a:txBody>
                  <a:tcPr/>
                </a:tc>
                <a:extLst>
                  <a:ext uri="{0D108BD9-81ED-4DB2-BD59-A6C34878D82A}">
                    <a16:rowId xmlns:a16="http://schemas.microsoft.com/office/drawing/2014/main" val="1966595216"/>
                  </a:ext>
                </a:extLst>
              </a:tr>
            </a:tbl>
          </a:graphicData>
        </a:graphic>
      </p:graphicFrame>
    </p:spTree>
    <p:extLst>
      <p:ext uri="{BB962C8B-B14F-4D97-AF65-F5344CB8AC3E}">
        <p14:creationId xmlns:p14="http://schemas.microsoft.com/office/powerpoint/2010/main" val="471852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360275" y="2576367"/>
            <a:ext cx="6810400" cy="17504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353" name="Google Shape;353;p41"/>
          <p:cNvSpPr txBox="1">
            <a:spLocks noGrp="1"/>
          </p:cNvSpPr>
          <p:nvPr>
            <p:ph type="title"/>
          </p:nvPr>
        </p:nvSpPr>
        <p:spPr>
          <a:xfrm>
            <a:off x="1360275" y="2576367"/>
            <a:ext cx="6810400" cy="1750400"/>
          </a:xfrm>
          <a:prstGeom prst="rect">
            <a:avLst/>
          </a:prstGeom>
        </p:spPr>
        <p:txBody>
          <a:bodyPr spcFirstLastPara="1" wrap="square" lIns="0" tIns="0" rIns="0" bIns="0" anchor="ctr" anchorCtr="0">
            <a:noAutofit/>
          </a:bodyPr>
          <a:lstStyle/>
          <a:p>
            <a:r>
              <a:rPr lang="en-US" dirty="0" err="1"/>
              <a:t>ProgressBar</a:t>
            </a:r>
            <a:endParaRPr lang="en-US" dirty="0"/>
          </a:p>
        </p:txBody>
      </p:sp>
      <p:sp>
        <p:nvSpPr>
          <p:cNvPr id="355" name="Google Shape;355;p41"/>
          <p:cNvSpPr txBox="1">
            <a:spLocks noGrp="1"/>
          </p:cNvSpPr>
          <p:nvPr>
            <p:ph type="title" idx="2"/>
          </p:nvPr>
        </p:nvSpPr>
        <p:spPr>
          <a:xfrm>
            <a:off x="8006125" y="2040200"/>
            <a:ext cx="2828000" cy="2618000"/>
          </a:xfrm>
          <a:prstGeom prst="rect">
            <a:avLst/>
          </a:prstGeom>
        </p:spPr>
        <p:txBody>
          <a:bodyPr spcFirstLastPara="1" wrap="square" lIns="0" tIns="0" rIns="0" bIns="0" anchor="b" anchorCtr="0">
            <a:noAutofit/>
          </a:bodyPr>
          <a:lstStyle/>
          <a:p>
            <a:r>
              <a:rPr lang="en" dirty="0"/>
              <a:t>01</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Hàm</a:t>
            </a:r>
            <a:r>
              <a:rPr lang="en-US" sz="6000" dirty="0"/>
              <a:t> </a:t>
            </a:r>
            <a:r>
              <a:rPr lang="en-US" sz="6000" dirty="0" err="1"/>
              <a:t>hỗ</a:t>
            </a:r>
            <a:r>
              <a:rPr lang="en-US" sz="6000" dirty="0"/>
              <a:t> </a:t>
            </a:r>
            <a:r>
              <a:rPr lang="en-US" sz="6000" dirty="0" err="1"/>
              <a:t>trợ</a:t>
            </a:r>
            <a:endParaRPr lang="en-US" sz="6000" dirty="0"/>
          </a:p>
        </p:txBody>
      </p:sp>
      <p:sp>
        <p:nvSpPr>
          <p:cNvPr id="2" name="TextBox 1">
            <a:extLst>
              <a:ext uri="{FF2B5EF4-FFF2-40B4-BE49-F238E27FC236}">
                <a16:creationId xmlns:a16="http://schemas.microsoft.com/office/drawing/2014/main" id="{61071042-FC59-4915-9C57-0A419AAC6E4D}"/>
              </a:ext>
            </a:extLst>
          </p:cNvPr>
          <p:cNvSpPr txBox="1"/>
          <p:nvPr/>
        </p:nvSpPr>
        <p:spPr>
          <a:xfrm>
            <a:off x="2417435" y="1637428"/>
            <a:ext cx="2723823"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public int </a:t>
            </a:r>
            <a:r>
              <a:rPr lang="en-US" dirty="0" err="1"/>
              <a:t>getNumStars</a:t>
            </a:r>
            <a:r>
              <a:rPr lang="en-US" dirty="0"/>
              <a:t> ()</a:t>
            </a:r>
          </a:p>
        </p:txBody>
      </p:sp>
      <p:sp>
        <p:nvSpPr>
          <p:cNvPr id="6" name="TextBox 5">
            <a:extLst>
              <a:ext uri="{FF2B5EF4-FFF2-40B4-BE49-F238E27FC236}">
                <a16:creationId xmlns:a16="http://schemas.microsoft.com/office/drawing/2014/main" id="{94F75F6F-B769-45ED-8BE0-88772303F21A}"/>
              </a:ext>
            </a:extLst>
          </p:cNvPr>
          <p:cNvSpPr txBox="1"/>
          <p:nvPr/>
        </p:nvSpPr>
        <p:spPr>
          <a:xfrm>
            <a:off x="2417435" y="2125079"/>
            <a:ext cx="2445926" cy="369332"/>
          </a:xfrm>
          <a:prstGeom prst="rect">
            <a:avLst/>
          </a:prstGeom>
          <a:noFill/>
        </p:spPr>
        <p:txBody>
          <a:bodyPr wrap="none" rtlCol="0">
            <a:spAutoFit/>
          </a:bodyPr>
          <a:lstStyle/>
          <a:p>
            <a:r>
              <a:rPr lang="en-US" dirty="0" err="1"/>
              <a:t>Trả</a:t>
            </a:r>
            <a:r>
              <a:rPr lang="en-US" dirty="0"/>
              <a:t> </a:t>
            </a:r>
            <a:r>
              <a:rPr lang="en-US" dirty="0" err="1"/>
              <a:t>về</a:t>
            </a:r>
            <a:r>
              <a:rPr lang="en-US" dirty="0"/>
              <a:t> </a:t>
            </a:r>
            <a:r>
              <a:rPr lang="en-US" dirty="0" err="1"/>
              <a:t>số</a:t>
            </a:r>
            <a:r>
              <a:rPr lang="en-US" dirty="0"/>
              <a:t> </a:t>
            </a:r>
            <a:r>
              <a:rPr lang="en-US" dirty="0" err="1"/>
              <a:t>sao</a:t>
            </a:r>
            <a:r>
              <a:rPr lang="en-US" dirty="0"/>
              <a:t> </a:t>
            </a:r>
            <a:r>
              <a:rPr lang="en-US" dirty="0" err="1"/>
              <a:t>hiện</a:t>
            </a:r>
            <a:r>
              <a:rPr lang="en-US" dirty="0"/>
              <a:t> </a:t>
            </a:r>
            <a:r>
              <a:rPr lang="en-US" dirty="0" err="1"/>
              <a:t>tại</a:t>
            </a:r>
            <a:r>
              <a:rPr lang="en-US" dirty="0"/>
              <a:t>.</a:t>
            </a:r>
          </a:p>
        </p:txBody>
      </p:sp>
      <p:sp>
        <p:nvSpPr>
          <p:cNvPr id="11" name="TextBox 10">
            <a:extLst>
              <a:ext uri="{FF2B5EF4-FFF2-40B4-BE49-F238E27FC236}">
                <a16:creationId xmlns:a16="http://schemas.microsoft.com/office/drawing/2014/main" id="{F2FC453C-7EEE-4F31-A061-59F74D531ACE}"/>
              </a:ext>
            </a:extLst>
          </p:cNvPr>
          <p:cNvSpPr txBox="1"/>
          <p:nvPr/>
        </p:nvSpPr>
        <p:spPr>
          <a:xfrm>
            <a:off x="2442088" y="3464895"/>
            <a:ext cx="2856053"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public float </a:t>
            </a:r>
            <a:r>
              <a:rPr lang="en-US" dirty="0" err="1"/>
              <a:t>getStepSize</a:t>
            </a:r>
            <a:r>
              <a:rPr lang="en-US" dirty="0"/>
              <a:t> ()</a:t>
            </a:r>
          </a:p>
        </p:txBody>
      </p:sp>
      <p:sp>
        <p:nvSpPr>
          <p:cNvPr id="13" name="TextBox 12">
            <a:extLst>
              <a:ext uri="{FF2B5EF4-FFF2-40B4-BE49-F238E27FC236}">
                <a16:creationId xmlns:a16="http://schemas.microsoft.com/office/drawing/2014/main" id="{3125F0AD-AFD6-4D08-BA19-D6052F22D02F}"/>
              </a:ext>
            </a:extLst>
          </p:cNvPr>
          <p:cNvSpPr txBox="1"/>
          <p:nvPr/>
        </p:nvSpPr>
        <p:spPr>
          <a:xfrm>
            <a:off x="2417435" y="3952546"/>
            <a:ext cx="6907306" cy="369332"/>
          </a:xfrm>
          <a:prstGeom prst="rect">
            <a:avLst/>
          </a:prstGeom>
          <a:noFill/>
        </p:spPr>
        <p:txBody>
          <a:bodyPr wrap="square">
            <a:spAutoFit/>
          </a:bodyPr>
          <a:lstStyle/>
          <a:p>
            <a:r>
              <a:rPr lang="en-US" b="0" i="0" dirty="0" err="1">
                <a:solidFill>
                  <a:srgbClr val="202124"/>
                </a:solidFill>
                <a:effectLst/>
                <a:latin typeface="Roboto" panose="02000000000000000000" pitchFamily="2" charset="0"/>
              </a:rPr>
              <a:t>Trả</a:t>
            </a:r>
            <a:r>
              <a:rPr lang="en-US" b="0" i="0" dirty="0">
                <a:solidFill>
                  <a:srgbClr val="202124"/>
                </a:solidFill>
                <a:effectLst/>
                <a:latin typeface="Roboto" panose="02000000000000000000" pitchFamily="2" charset="0"/>
              </a:rPr>
              <a:t> </a:t>
            </a:r>
            <a:r>
              <a:rPr lang="en-US" b="0" i="0" dirty="0" err="1">
                <a:solidFill>
                  <a:srgbClr val="202124"/>
                </a:solidFill>
                <a:effectLst/>
                <a:latin typeface="Roboto" panose="02000000000000000000" pitchFamily="2" charset="0"/>
              </a:rPr>
              <a:t>về</a:t>
            </a:r>
            <a:r>
              <a:rPr lang="en-US" b="0" i="0" dirty="0">
                <a:solidFill>
                  <a:srgbClr val="202124"/>
                </a:solidFill>
                <a:effectLst/>
                <a:latin typeface="Roboto" panose="02000000000000000000" pitchFamily="2" charset="0"/>
              </a:rPr>
              <a:t> </a:t>
            </a:r>
            <a:r>
              <a:rPr lang="en-US" b="0" i="0" dirty="0" err="1">
                <a:solidFill>
                  <a:srgbClr val="202124"/>
                </a:solidFill>
                <a:effectLst/>
                <a:latin typeface="Roboto" panose="02000000000000000000" pitchFamily="2" charset="0"/>
              </a:rPr>
              <a:t>kích</a:t>
            </a:r>
            <a:r>
              <a:rPr lang="en-US" b="0" i="0" dirty="0">
                <a:solidFill>
                  <a:srgbClr val="202124"/>
                </a:solidFill>
                <a:effectLst/>
                <a:latin typeface="Roboto" panose="02000000000000000000" pitchFamily="2" charset="0"/>
              </a:rPr>
              <a:t> </a:t>
            </a:r>
            <a:r>
              <a:rPr lang="en-US" b="0" i="0" dirty="0" err="1">
                <a:solidFill>
                  <a:srgbClr val="202124"/>
                </a:solidFill>
                <a:effectLst/>
                <a:latin typeface="Roboto" panose="02000000000000000000" pitchFamily="2" charset="0"/>
              </a:rPr>
              <a:t>thước</a:t>
            </a:r>
            <a:r>
              <a:rPr lang="en-US" b="0" i="0" dirty="0">
                <a:solidFill>
                  <a:srgbClr val="202124"/>
                </a:solidFill>
                <a:effectLst/>
                <a:latin typeface="Roboto" panose="02000000000000000000" pitchFamily="2" charset="0"/>
              </a:rPr>
              <a:t> </a:t>
            </a:r>
            <a:r>
              <a:rPr lang="en-US" b="0" i="0" dirty="0" err="1">
                <a:solidFill>
                  <a:srgbClr val="202124"/>
                </a:solidFill>
                <a:effectLst/>
                <a:latin typeface="Roboto" panose="02000000000000000000" pitchFamily="2" charset="0"/>
              </a:rPr>
              <a:t>bước</a:t>
            </a:r>
            <a:r>
              <a:rPr lang="en-US" b="0" i="0" dirty="0">
                <a:solidFill>
                  <a:srgbClr val="202124"/>
                </a:solidFill>
                <a:effectLst/>
                <a:latin typeface="Roboto" panose="02000000000000000000" pitchFamily="2" charset="0"/>
              </a:rPr>
              <a:t> </a:t>
            </a:r>
            <a:r>
              <a:rPr lang="en-US" b="0" i="0" dirty="0" err="1">
                <a:solidFill>
                  <a:srgbClr val="202124"/>
                </a:solidFill>
                <a:effectLst/>
                <a:latin typeface="Roboto" panose="02000000000000000000" pitchFamily="2" charset="0"/>
              </a:rPr>
              <a:t>của</a:t>
            </a:r>
            <a:r>
              <a:rPr lang="en-US" b="0" i="0" dirty="0">
                <a:solidFill>
                  <a:srgbClr val="202124"/>
                </a:solidFill>
                <a:effectLst/>
                <a:latin typeface="Roboto" panose="02000000000000000000" pitchFamily="2" charset="0"/>
              </a:rPr>
              <a:t> </a:t>
            </a:r>
            <a:r>
              <a:rPr lang="en-US" b="0" i="0" dirty="0" err="1">
                <a:solidFill>
                  <a:srgbClr val="202124"/>
                </a:solidFill>
                <a:effectLst/>
                <a:latin typeface="Roboto" panose="02000000000000000000" pitchFamily="2" charset="0"/>
              </a:rPr>
              <a:t>RatingBar</a:t>
            </a:r>
            <a:r>
              <a:rPr lang="en-US" b="0" i="0" dirty="0">
                <a:solidFill>
                  <a:srgbClr val="202124"/>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648630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a:t>Event</a:t>
            </a:r>
          </a:p>
        </p:txBody>
      </p:sp>
      <p:sp>
        <p:nvSpPr>
          <p:cNvPr id="2" name="TextBox 1">
            <a:extLst>
              <a:ext uri="{FF2B5EF4-FFF2-40B4-BE49-F238E27FC236}">
                <a16:creationId xmlns:a16="http://schemas.microsoft.com/office/drawing/2014/main" id="{61071042-FC59-4915-9C57-0A419AAC6E4D}"/>
              </a:ext>
            </a:extLst>
          </p:cNvPr>
          <p:cNvSpPr txBox="1"/>
          <p:nvPr/>
        </p:nvSpPr>
        <p:spPr>
          <a:xfrm>
            <a:off x="1449247" y="2806435"/>
            <a:ext cx="967450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public void </a:t>
            </a:r>
            <a:r>
              <a:rPr lang="en-US" dirty="0" err="1"/>
              <a:t>setOnRatingBarChangeListener</a:t>
            </a:r>
            <a:r>
              <a:rPr lang="en-US" dirty="0"/>
              <a:t> (</a:t>
            </a:r>
            <a:r>
              <a:rPr lang="en-US" dirty="0" err="1"/>
              <a:t>RatingBar.OnRatingBarChangeListener</a:t>
            </a:r>
            <a:r>
              <a:rPr lang="en-US" dirty="0"/>
              <a:t> listener)</a:t>
            </a:r>
          </a:p>
        </p:txBody>
      </p:sp>
      <p:sp>
        <p:nvSpPr>
          <p:cNvPr id="6" name="TextBox 5">
            <a:extLst>
              <a:ext uri="{FF2B5EF4-FFF2-40B4-BE49-F238E27FC236}">
                <a16:creationId xmlns:a16="http://schemas.microsoft.com/office/drawing/2014/main" id="{94F75F6F-B769-45ED-8BE0-88772303F21A}"/>
              </a:ext>
            </a:extLst>
          </p:cNvPr>
          <p:cNvSpPr txBox="1"/>
          <p:nvPr/>
        </p:nvSpPr>
        <p:spPr>
          <a:xfrm>
            <a:off x="1449247" y="3429000"/>
            <a:ext cx="3993401" cy="369332"/>
          </a:xfrm>
          <a:prstGeom prst="rect">
            <a:avLst/>
          </a:prstGeom>
          <a:noFill/>
        </p:spPr>
        <p:txBody>
          <a:bodyPr wrap="none" rtlCol="0">
            <a:spAutoFit/>
          </a:bodyPr>
          <a:lstStyle/>
          <a:p>
            <a:r>
              <a:rPr lang="en-US" dirty="0"/>
              <a:t>Event </a:t>
            </a:r>
            <a:r>
              <a:rPr lang="en-US" dirty="0" err="1"/>
              <a:t>kích</a:t>
            </a:r>
            <a:r>
              <a:rPr lang="en-US" dirty="0"/>
              <a:t> </a:t>
            </a:r>
            <a:r>
              <a:rPr lang="en-US" dirty="0" err="1"/>
              <a:t>hoạt</a:t>
            </a:r>
            <a:r>
              <a:rPr lang="en-US" dirty="0"/>
              <a:t> </a:t>
            </a:r>
            <a:r>
              <a:rPr lang="en-US" dirty="0" err="1"/>
              <a:t>khi</a:t>
            </a:r>
            <a:r>
              <a:rPr lang="en-US" dirty="0"/>
              <a:t> </a:t>
            </a:r>
            <a:r>
              <a:rPr lang="en-US" dirty="0" err="1"/>
              <a:t>số</a:t>
            </a:r>
            <a:r>
              <a:rPr lang="en-US" dirty="0"/>
              <a:t> </a:t>
            </a:r>
            <a:r>
              <a:rPr lang="en-US" dirty="0" err="1"/>
              <a:t>sao</a:t>
            </a:r>
            <a:r>
              <a:rPr lang="en-US" dirty="0"/>
              <a:t> </a:t>
            </a:r>
            <a:r>
              <a:rPr lang="en-US" dirty="0" err="1"/>
              <a:t>bị</a:t>
            </a:r>
            <a:r>
              <a:rPr lang="en-US" dirty="0"/>
              <a:t> </a:t>
            </a:r>
            <a:r>
              <a:rPr lang="en-US" dirty="0" err="1"/>
              <a:t>thay</a:t>
            </a:r>
            <a:r>
              <a:rPr lang="en-US" dirty="0"/>
              <a:t> </a:t>
            </a:r>
            <a:r>
              <a:rPr lang="en-US" dirty="0" err="1"/>
              <a:t>đổi</a:t>
            </a:r>
            <a:endParaRPr lang="en-US" dirty="0"/>
          </a:p>
        </p:txBody>
      </p:sp>
    </p:spTree>
    <p:extLst>
      <p:ext uri="{BB962C8B-B14F-4D97-AF65-F5344CB8AC3E}">
        <p14:creationId xmlns:p14="http://schemas.microsoft.com/office/powerpoint/2010/main" val="410621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42"/>
          <p:cNvSpPr txBox="1">
            <a:spLocks noGrp="1"/>
          </p:cNvSpPr>
          <p:nvPr>
            <p:ph type="subTitle" idx="1"/>
          </p:nvPr>
        </p:nvSpPr>
        <p:spPr>
          <a:xfrm>
            <a:off x="2303929" y="2054671"/>
            <a:ext cx="7888942" cy="3413799"/>
          </a:xfrm>
          <a:prstGeom prst="rect">
            <a:avLst/>
          </a:prstGeom>
        </p:spPr>
        <p:txBody>
          <a:bodyPr spcFirstLastPara="1" wrap="square" lIns="0" tIns="0" rIns="0" bIns="0" anchor="t" anchorCtr="0">
            <a:noAutofit/>
          </a:bodyPr>
          <a:lstStyle/>
          <a:p>
            <a:pPr marL="0" indent="0" algn="l">
              <a:spcAft>
                <a:spcPts val="1600"/>
              </a:spcAft>
            </a:pPr>
            <a:r>
              <a:rPr lang="vi-VN" sz="2600" dirty="0"/>
              <a:t>ProgressBar là một thành phần giao diện được sử dụng để biểu thị tiến trình của một hoạt động. được sử dụng để hiển thị tiến trình của một tác vụ. Ví dụ, khi bạn upload hoặc download từ internet thì thanh tiến trình sẽ giúp người dùng dễ theo dõi quá trình đó hơn.</a:t>
            </a:r>
            <a:endParaRPr lang="en-US" sz="2600" dirty="0"/>
          </a:p>
          <a:p>
            <a:pPr marL="0" indent="0" algn="l">
              <a:spcAft>
                <a:spcPts val="1600"/>
              </a:spcAft>
            </a:pPr>
            <a:endParaRPr lang="en-US" dirty="0"/>
          </a:p>
        </p:txBody>
      </p:sp>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ProgressBar</a:t>
            </a:r>
            <a:endParaRPr sz="6000"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42"/>
          <p:cNvSpPr txBox="1">
            <a:spLocks noGrp="1"/>
          </p:cNvSpPr>
          <p:nvPr>
            <p:ph type="subTitle" idx="1"/>
          </p:nvPr>
        </p:nvSpPr>
        <p:spPr>
          <a:xfrm>
            <a:off x="1004046" y="1389531"/>
            <a:ext cx="7888942" cy="627528"/>
          </a:xfrm>
          <a:prstGeom prst="rect">
            <a:avLst/>
          </a:prstGeom>
        </p:spPr>
        <p:txBody>
          <a:bodyPr spcFirstLastPara="1" wrap="square" lIns="0" tIns="0" rIns="0" bIns="0" anchor="t" anchorCtr="0">
            <a:noAutofit/>
          </a:bodyPr>
          <a:lstStyle/>
          <a:p>
            <a:pPr marL="0" indent="0" algn="l">
              <a:spcAft>
                <a:spcPts val="1600"/>
              </a:spcAft>
            </a:pPr>
            <a:r>
              <a:rPr lang="en-US" sz="2600" dirty="0" err="1"/>
              <a:t>Khởi</a:t>
            </a:r>
            <a:r>
              <a:rPr lang="en-US" sz="2600" dirty="0"/>
              <a:t> </a:t>
            </a:r>
            <a:r>
              <a:rPr lang="en-US" sz="2600" dirty="0" err="1"/>
              <a:t>tạo</a:t>
            </a:r>
            <a:r>
              <a:rPr lang="en-US" sz="2600" dirty="0"/>
              <a:t> </a:t>
            </a:r>
            <a:r>
              <a:rPr lang="en-US" sz="2600" dirty="0" err="1"/>
              <a:t>Progressbar</a:t>
            </a:r>
            <a:r>
              <a:rPr lang="en-US" sz="2600" dirty="0"/>
              <a:t> </a:t>
            </a:r>
            <a:r>
              <a:rPr lang="en-US" sz="2600" dirty="0" err="1"/>
              <a:t>bằng</a:t>
            </a:r>
            <a:r>
              <a:rPr lang="en-US" sz="2600" dirty="0"/>
              <a:t> XML</a:t>
            </a:r>
          </a:p>
          <a:p>
            <a:pPr marL="0" indent="0" algn="l">
              <a:spcAft>
                <a:spcPts val="1600"/>
              </a:spcAft>
            </a:pPr>
            <a:endParaRPr lang="en-US" dirty="0"/>
          </a:p>
        </p:txBody>
      </p:sp>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ProgressBar</a:t>
            </a:r>
            <a:endParaRPr sz="6000" dirty="0"/>
          </a:p>
        </p:txBody>
      </p:sp>
      <p:pic>
        <p:nvPicPr>
          <p:cNvPr id="4" name="Picture 3">
            <a:extLst>
              <a:ext uri="{FF2B5EF4-FFF2-40B4-BE49-F238E27FC236}">
                <a16:creationId xmlns:a16="http://schemas.microsoft.com/office/drawing/2014/main" id="{F42B4FF6-427B-404A-A999-2FED1EF77A72}"/>
              </a:ext>
            </a:extLst>
          </p:cNvPr>
          <p:cNvPicPr>
            <a:picLocks noChangeAspect="1"/>
          </p:cNvPicPr>
          <p:nvPr/>
        </p:nvPicPr>
        <p:blipFill>
          <a:blip r:embed="rId3"/>
          <a:stretch>
            <a:fillRect/>
          </a:stretch>
        </p:blipFill>
        <p:spPr>
          <a:xfrm>
            <a:off x="1718231" y="2456330"/>
            <a:ext cx="7509600" cy="2457302"/>
          </a:xfrm>
          <a:prstGeom prst="rect">
            <a:avLst/>
          </a:prstGeom>
        </p:spPr>
      </p:pic>
    </p:spTree>
    <p:extLst>
      <p:ext uri="{BB962C8B-B14F-4D97-AF65-F5344CB8AC3E}">
        <p14:creationId xmlns:p14="http://schemas.microsoft.com/office/powerpoint/2010/main" val="13116865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ProgressBar</a:t>
            </a:r>
            <a:endParaRPr sz="6000" dirty="0"/>
          </a:p>
        </p:txBody>
      </p:sp>
      <p:sp>
        <p:nvSpPr>
          <p:cNvPr id="5" name="TextBox 4">
            <a:extLst>
              <a:ext uri="{FF2B5EF4-FFF2-40B4-BE49-F238E27FC236}">
                <a16:creationId xmlns:a16="http://schemas.microsoft.com/office/drawing/2014/main" id="{D7C2E3C5-3617-4FBF-AE78-95BAC597E489}"/>
              </a:ext>
            </a:extLst>
          </p:cNvPr>
          <p:cNvSpPr txBox="1"/>
          <p:nvPr/>
        </p:nvSpPr>
        <p:spPr>
          <a:xfrm>
            <a:off x="3041277" y="1538825"/>
            <a:ext cx="6907306" cy="461665"/>
          </a:xfrm>
          <a:prstGeom prst="rect">
            <a:avLst/>
          </a:prstGeom>
          <a:noFill/>
        </p:spPr>
        <p:txBody>
          <a:bodyPr wrap="square">
            <a:spAutoFit/>
          </a:bodyPr>
          <a:lstStyle/>
          <a:p>
            <a:pPr marL="0" indent="0" algn="l">
              <a:spcAft>
                <a:spcPts val="1600"/>
              </a:spcAft>
            </a:pPr>
            <a:r>
              <a:rPr lang="en-US" sz="2400" b="1" dirty="0" err="1">
                <a:latin typeface="Syne" panose="020B0604020202020204" charset="0"/>
              </a:rPr>
              <a:t>Các</a:t>
            </a:r>
            <a:r>
              <a:rPr lang="en-US" sz="2400" b="1" dirty="0">
                <a:latin typeface="Syne" panose="020B0604020202020204" charset="0"/>
              </a:rPr>
              <a:t> </a:t>
            </a:r>
            <a:r>
              <a:rPr lang="en-US" sz="2400" b="1" dirty="0" err="1">
                <a:latin typeface="Syne" panose="020B0604020202020204" charset="0"/>
              </a:rPr>
              <a:t>thuộc</a:t>
            </a:r>
            <a:r>
              <a:rPr lang="en-US" sz="2400" b="1" dirty="0">
                <a:latin typeface="Syne" panose="020B0604020202020204" charset="0"/>
              </a:rPr>
              <a:t> </a:t>
            </a:r>
            <a:r>
              <a:rPr lang="en-US" sz="2400" b="1" dirty="0" err="1">
                <a:latin typeface="Syne" panose="020B0604020202020204" charset="0"/>
              </a:rPr>
              <a:t>tính</a:t>
            </a:r>
            <a:r>
              <a:rPr lang="en-US" sz="2400" b="1" dirty="0">
                <a:latin typeface="Syne" panose="020B0604020202020204" charset="0"/>
              </a:rPr>
              <a:t> </a:t>
            </a:r>
            <a:r>
              <a:rPr lang="en-US" sz="2400" b="1" dirty="0" err="1">
                <a:latin typeface="Syne" panose="020B0604020202020204" charset="0"/>
              </a:rPr>
              <a:t>cơ</a:t>
            </a:r>
            <a:r>
              <a:rPr lang="en-US" sz="2400" b="1" dirty="0">
                <a:latin typeface="Syne" panose="020B0604020202020204" charset="0"/>
              </a:rPr>
              <a:t> </a:t>
            </a:r>
            <a:r>
              <a:rPr lang="en-US" sz="2400" b="1" dirty="0" err="1">
                <a:latin typeface="Syne" panose="020B0604020202020204" charset="0"/>
              </a:rPr>
              <a:t>bản</a:t>
            </a:r>
            <a:r>
              <a:rPr lang="en-US" sz="2400" b="1" dirty="0">
                <a:latin typeface="Syne" panose="020B0604020202020204" charset="0"/>
              </a:rPr>
              <a:t> </a:t>
            </a:r>
            <a:r>
              <a:rPr lang="en-US" sz="2400" b="1" dirty="0" err="1">
                <a:latin typeface="Syne" panose="020B0604020202020204" charset="0"/>
              </a:rPr>
              <a:t>của</a:t>
            </a:r>
            <a:r>
              <a:rPr lang="en-US" sz="2400" b="1" dirty="0">
                <a:latin typeface="Syne" panose="020B0604020202020204" charset="0"/>
              </a:rPr>
              <a:t> </a:t>
            </a:r>
            <a:r>
              <a:rPr lang="en-US" sz="2400" b="1" dirty="0" err="1">
                <a:latin typeface="Syne" panose="020B0604020202020204" charset="0"/>
              </a:rPr>
              <a:t>ProcessBar</a:t>
            </a:r>
            <a:r>
              <a:rPr lang="en-US" sz="2400" b="1" dirty="0">
                <a:latin typeface="Syne" panose="020B0604020202020204" charset="0"/>
              </a:rPr>
              <a:t>:</a:t>
            </a:r>
          </a:p>
        </p:txBody>
      </p:sp>
      <p:graphicFrame>
        <p:nvGraphicFramePr>
          <p:cNvPr id="6" name="Table 5">
            <a:extLst>
              <a:ext uri="{FF2B5EF4-FFF2-40B4-BE49-F238E27FC236}">
                <a16:creationId xmlns:a16="http://schemas.microsoft.com/office/drawing/2014/main" id="{5140362E-DC14-4261-BE50-CCFBC9D14743}"/>
              </a:ext>
            </a:extLst>
          </p:cNvPr>
          <p:cNvGraphicFramePr>
            <a:graphicFrameLocks noGrp="1"/>
          </p:cNvGraphicFramePr>
          <p:nvPr>
            <p:extLst>
              <p:ext uri="{D42A27DB-BD31-4B8C-83A1-F6EECF244321}">
                <p14:modId xmlns:p14="http://schemas.microsoft.com/office/powerpoint/2010/main" val="4131341301"/>
              </p:ext>
            </p:extLst>
          </p:nvPr>
        </p:nvGraphicFramePr>
        <p:xfrm>
          <a:off x="615203" y="2149786"/>
          <a:ext cx="10782300" cy="3964412"/>
        </p:xfrm>
        <a:graphic>
          <a:graphicData uri="http://schemas.openxmlformats.org/drawingml/2006/table">
            <a:tbl>
              <a:tblPr>
                <a:tableStyleId>{284E427A-3D55-4303-BF80-6455036E1DE7}</a:tableStyleId>
              </a:tblPr>
              <a:tblGrid>
                <a:gridCol w="786653">
                  <a:extLst>
                    <a:ext uri="{9D8B030D-6E8A-4147-A177-3AD203B41FA5}">
                      <a16:colId xmlns:a16="http://schemas.microsoft.com/office/drawing/2014/main" val="1868450933"/>
                    </a:ext>
                  </a:extLst>
                </a:gridCol>
                <a:gridCol w="4443132">
                  <a:extLst>
                    <a:ext uri="{9D8B030D-6E8A-4147-A177-3AD203B41FA5}">
                      <a16:colId xmlns:a16="http://schemas.microsoft.com/office/drawing/2014/main" val="2879061034"/>
                    </a:ext>
                  </a:extLst>
                </a:gridCol>
                <a:gridCol w="5552515">
                  <a:extLst>
                    <a:ext uri="{9D8B030D-6E8A-4147-A177-3AD203B41FA5}">
                      <a16:colId xmlns:a16="http://schemas.microsoft.com/office/drawing/2014/main" val="4262504386"/>
                    </a:ext>
                  </a:extLst>
                </a:gridCol>
              </a:tblGrid>
              <a:tr h="187633">
                <a:tc>
                  <a:txBody>
                    <a:bodyPr/>
                    <a:lstStyle/>
                    <a:p>
                      <a:pPr algn="l" fontAlgn="t"/>
                      <a:r>
                        <a:rPr lang="en-US" sz="1800" b="0" dirty="0">
                          <a:effectLst/>
                          <a:latin typeface="+mj-lt"/>
                        </a:rPr>
                        <a:t>STT</a:t>
                      </a:r>
                    </a:p>
                  </a:txBody>
                  <a:tcPr marL="54819" marR="54819" marT="25582" marB="25582"/>
                </a:tc>
                <a:tc>
                  <a:txBody>
                    <a:bodyPr/>
                    <a:lstStyle/>
                    <a:p>
                      <a:pPr algn="l" fontAlgn="t"/>
                      <a:r>
                        <a:rPr lang="en-US" sz="1800" b="0" dirty="0" err="1">
                          <a:effectLst/>
                          <a:latin typeface="+mj-lt"/>
                        </a:rPr>
                        <a:t>Thuộc</a:t>
                      </a:r>
                      <a:r>
                        <a:rPr lang="en-US" sz="1800" b="0" dirty="0">
                          <a:effectLst/>
                          <a:latin typeface="+mj-lt"/>
                        </a:rPr>
                        <a:t> </a:t>
                      </a:r>
                      <a:r>
                        <a:rPr lang="en-US" sz="1800" b="0" dirty="0" err="1">
                          <a:effectLst/>
                          <a:latin typeface="+mj-lt"/>
                        </a:rPr>
                        <a:t>tính</a:t>
                      </a:r>
                      <a:r>
                        <a:rPr lang="en-US" sz="1800" b="0" dirty="0">
                          <a:effectLst/>
                          <a:latin typeface="+mj-lt"/>
                        </a:rPr>
                        <a:t> XML</a:t>
                      </a:r>
                    </a:p>
                  </a:txBody>
                  <a:tcPr marL="54819" marR="54819" marT="25582" marB="25582"/>
                </a:tc>
                <a:tc>
                  <a:txBody>
                    <a:bodyPr/>
                    <a:lstStyle/>
                    <a:p>
                      <a:pPr algn="l" fontAlgn="t"/>
                      <a:r>
                        <a:rPr lang="en-US" sz="1800" b="0" dirty="0" err="1">
                          <a:effectLst/>
                        </a:rPr>
                        <a:t>Mô</a:t>
                      </a:r>
                      <a:r>
                        <a:rPr lang="en-US" sz="1800" b="0" dirty="0">
                          <a:effectLst/>
                        </a:rPr>
                        <a:t> </a:t>
                      </a:r>
                      <a:r>
                        <a:rPr lang="en-US" sz="1800" b="0" dirty="0" err="1">
                          <a:effectLst/>
                        </a:rPr>
                        <a:t>tả</a:t>
                      </a:r>
                      <a:endParaRPr lang="en-US" sz="1800" b="0" dirty="0">
                        <a:effectLst/>
                        <a:latin typeface="+mj-lt"/>
                      </a:endParaRPr>
                    </a:p>
                  </a:txBody>
                  <a:tcPr marL="54819" marR="54819" marT="25582" marB="25582"/>
                </a:tc>
                <a:extLst>
                  <a:ext uri="{0D108BD9-81ED-4DB2-BD59-A6C34878D82A}">
                    <a16:rowId xmlns:a16="http://schemas.microsoft.com/office/drawing/2014/main" val="3472520064"/>
                  </a:ext>
                </a:extLst>
              </a:tr>
              <a:tr h="597039">
                <a:tc>
                  <a:txBody>
                    <a:bodyPr/>
                    <a:lstStyle/>
                    <a:p>
                      <a:pPr algn="l" fontAlgn="t"/>
                      <a:r>
                        <a:rPr lang="en-US" sz="1800" dirty="0">
                          <a:effectLst/>
                        </a:rPr>
                        <a:t>1</a:t>
                      </a:r>
                      <a:endParaRPr lang="en-US" sz="1800" dirty="0">
                        <a:effectLst/>
                        <a:latin typeface="+mj-lt"/>
                      </a:endParaRPr>
                    </a:p>
                  </a:txBody>
                  <a:tcPr marL="54819" marR="54819" marT="25582" marB="25582"/>
                </a:tc>
                <a:tc>
                  <a:txBody>
                    <a:bodyPr/>
                    <a:lstStyle/>
                    <a:p>
                      <a:pPr algn="l" fontAlgn="t"/>
                      <a:r>
                        <a:rPr lang="en-US" sz="1800" dirty="0" err="1">
                          <a:effectLst/>
                        </a:rPr>
                        <a:t>android:indeterminate</a:t>
                      </a:r>
                      <a:endParaRPr lang="en-US" sz="1800" dirty="0">
                        <a:effectLst/>
                        <a:latin typeface="+mj-lt"/>
                      </a:endParaRPr>
                    </a:p>
                  </a:txBody>
                  <a:tcPr marL="54819" marR="54819" marT="25582" marB="25582"/>
                </a:tc>
                <a:tc>
                  <a:txBody>
                    <a:bodyPr/>
                    <a:lstStyle/>
                    <a:p>
                      <a:pPr algn="l" fontAlgn="t"/>
                      <a:r>
                        <a:rPr lang="en-US" sz="1800" dirty="0" err="1">
                          <a:effectLst/>
                        </a:rPr>
                        <a:t>Bật</a:t>
                      </a:r>
                      <a:r>
                        <a:rPr lang="en-US" sz="1800" dirty="0">
                          <a:effectLst/>
                        </a:rPr>
                        <a:t> </a:t>
                      </a:r>
                      <a:r>
                        <a:rPr lang="en-US" sz="1800" dirty="0" err="1">
                          <a:effectLst/>
                        </a:rPr>
                        <a:t>chế</a:t>
                      </a:r>
                      <a:r>
                        <a:rPr lang="en-US" sz="1800" dirty="0">
                          <a:effectLst/>
                        </a:rPr>
                        <a:t> </a:t>
                      </a:r>
                      <a:r>
                        <a:rPr lang="en-US" sz="1800" dirty="0" err="1">
                          <a:effectLst/>
                        </a:rPr>
                        <a:t>độ</a:t>
                      </a:r>
                      <a:r>
                        <a:rPr lang="en-US" sz="1800" dirty="0">
                          <a:effectLst/>
                        </a:rPr>
                        <a:t> indeterminate </a:t>
                      </a:r>
                      <a:r>
                        <a:rPr lang="en-US" sz="1800" dirty="0" err="1">
                          <a:effectLst/>
                        </a:rPr>
                        <a:t>của</a:t>
                      </a:r>
                      <a:r>
                        <a:rPr lang="en-US" sz="1800" dirty="0">
                          <a:effectLst/>
                        </a:rPr>
                        <a:t> </a:t>
                      </a:r>
                      <a:r>
                        <a:rPr lang="en-US" sz="1800" dirty="0" err="1">
                          <a:effectLst/>
                        </a:rPr>
                        <a:t>thanh</a:t>
                      </a:r>
                      <a:r>
                        <a:rPr lang="en-US" sz="1800" dirty="0">
                          <a:effectLst/>
                        </a:rPr>
                        <a:t> </a:t>
                      </a:r>
                      <a:r>
                        <a:rPr lang="en-US" sz="1867" b="0" i="0" u="none" strike="noStrike" cap="none" dirty="0" err="1">
                          <a:solidFill>
                            <a:schemeClr val="dk1"/>
                          </a:solidFill>
                          <a:effectLst/>
                          <a:latin typeface="+mn-lt"/>
                          <a:ea typeface="+mn-ea"/>
                          <a:cs typeface="+mn-cs"/>
                          <a:sym typeface="Arial"/>
                        </a:rPr>
                        <a:t>progressbar</a:t>
                      </a:r>
                      <a:endParaRPr lang="en-US" sz="1800" dirty="0">
                        <a:effectLst/>
                        <a:latin typeface="+mj-lt"/>
                      </a:endParaRPr>
                    </a:p>
                  </a:txBody>
                  <a:tcPr marL="54819" marR="54819" marT="25582" marB="25582"/>
                </a:tc>
                <a:extLst>
                  <a:ext uri="{0D108BD9-81ED-4DB2-BD59-A6C34878D82A}">
                    <a16:rowId xmlns:a16="http://schemas.microsoft.com/office/drawing/2014/main" val="2758582390"/>
                  </a:ext>
                </a:extLst>
              </a:tr>
              <a:tr h="733508">
                <a:tc>
                  <a:txBody>
                    <a:bodyPr/>
                    <a:lstStyle/>
                    <a:p>
                      <a:pPr algn="l" fontAlgn="t"/>
                      <a:r>
                        <a:rPr lang="en-US" sz="1800" dirty="0">
                          <a:effectLst/>
                        </a:rPr>
                        <a:t>2</a:t>
                      </a:r>
                      <a:endParaRPr lang="en-US" sz="1800" dirty="0">
                        <a:effectLst/>
                        <a:latin typeface="+mj-lt"/>
                      </a:endParaRPr>
                    </a:p>
                  </a:txBody>
                  <a:tcPr marL="54819" marR="54819" marT="25582" marB="25582"/>
                </a:tc>
                <a:tc>
                  <a:txBody>
                    <a:bodyPr/>
                    <a:lstStyle/>
                    <a:p>
                      <a:pPr algn="l" fontAlgn="t"/>
                      <a:r>
                        <a:rPr lang="en-US" sz="1800" dirty="0" err="1">
                          <a:effectLst/>
                        </a:rPr>
                        <a:t>android:indeterminateDrawable</a:t>
                      </a:r>
                      <a:endParaRPr lang="en-US" sz="1800" dirty="0">
                        <a:effectLst/>
                        <a:latin typeface="+mj-lt"/>
                      </a:endParaRPr>
                    </a:p>
                  </a:txBody>
                  <a:tcPr marL="54819" marR="54819" marT="25582" marB="25582"/>
                </a:tc>
                <a:tc>
                  <a:txBody>
                    <a:bodyPr/>
                    <a:lstStyle/>
                    <a:p>
                      <a:pPr algn="l" fontAlgn="t"/>
                      <a:r>
                        <a:rPr lang="en-US" sz="1800" dirty="0" err="1">
                          <a:effectLst/>
                        </a:rPr>
                        <a:t>Progressbar</a:t>
                      </a:r>
                      <a:r>
                        <a:rPr lang="en-US" sz="1800" dirty="0">
                          <a:effectLst/>
                        </a:rPr>
                        <a:t> </a:t>
                      </a:r>
                      <a:r>
                        <a:rPr lang="en-US" sz="1800" dirty="0" err="1">
                          <a:effectLst/>
                        </a:rPr>
                        <a:t>có</a:t>
                      </a:r>
                      <a:r>
                        <a:rPr lang="en-US" sz="1800" dirty="0">
                          <a:effectLst/>
                        </a:rPr>
                        <a:t> </a:t>
                      </a:r>
                      <a:r>
                        <a:rPr lang="en-US" sz="1800" dirty="0" err="1">
                          <a:effectLst/>
                        </a:rPr>
                        <a:t>thể</a:t>
                      </a:r>
                      <a:r>
                        <a:rPr lang="en-US" sz="1800" dirty="0">
                          <a:effectLst/>
                        </a:rPr>
                        <a:t> </a:t>
                      </a:r>
                      <a:r>
                        <a:rPr lang="en-US" sz="1800" dirty="0" err="1">
                          <a:effectLst/>
                        </a:rPr>
                        <a:t>vuốt</a:t>
                      </a:r>
                      <a:r>
                        <a:rPr lang="en-US" sz="1800" dirty="0">
                          <a:effectLst/>
                        </a:rPr>
                        <a:t> </a:t>
                      </a:r>
                      <a:r>
                        <a:rPr lang="en-US" sz="1800" dirty="0" err="1">
                          <a:effectLst/>
                        </a:rPr>
                        <a:t>trong</a:t>
                      </a:r>
                      <a:r>
                        <a:rPr lang="en-US" sz="1800" dirty="0">
                          <a:effectLst/>
                        </a:rPr>
                        <a:t> </a:t>
                      </a:r>
                      <a:r>
                        <a:rPr lang="en-US" sz="1800" dirty="0" err="1">
                          <a:effectLst/>
                        </a:rPr>
                        <a:t>chế</a:t>
                      </a:r>
                      <a:r>
                        <a:rPr lang="en-US" sz="1800" dirty="0">
                          <a:effectLst/>
                        </a:rPr>
                        <a:t> </a:t>
                      </a:r>
                      <a:r>
                        <a:rPr lang="en-US" sz="1800" dirty="0" err="1">
                          <a:effectLst/>
                        </a:rPr>
                        <a:t>độ</a:t>
                      </a:r>
                      <a:r>
                        <a:rPr lang="en-US" sz="1800" dirty="0">
                          <a:effectLst/>
                        </a:rPr>
                        <a:t> indeterminate</a:t>
                      </a:r>
                      <a:endParaRPr lang="en-US" sz="1800" dirty="0">
                        <a:effectLst/>
                        <a:latin typeface="+mj-lt"/>
                      </a:endParaRPr>
                    </a:p>
                  </a:txBody>
                  <a:tcPr marL="54819" marR="54819" marT="25582" marB="25582"/>
                </a:tc>
                <a:extLst>
                  <a:ext uri="{0D108BD9-81ED-4DB2-BD59-A6C34878D82A}">
                    <a16:rowId xmlns:a16="http://schemas.microsoft.com/office/drawing/2014/main" val="1892613783"/>
                  </a:ext>
                </a:extLst>
              </a:tr>
              <a:tr h="597039">
                <a:tc>
                  <a:txBody>
                    <a:bodyPr/>
                    <a:lstStyle/>
                    <a:p>
                      <a:pPr algn="l" fontAlgn="t"/>
                      <a:r>
                        <a:rPr lang="en-US" sz="1800">
                          <a:effectLst/>
                        </a:rPr>
                        <a:t>3</a:t>
                      </a:r>
                      <a:endParaRPr lang="en-US" sz="1800">
                        <a:effectLst/>
                        <a:latin typeface="+mj-lt"/>
                      </a:endParaRPr>
                    </a:p>
                  </a:txBody>
                  <a:tcPr marL="54819" marR="54819" marT="25582" marB="25582"/>
                </a:tc>
                <a:tc>
                  <a:txBody>
                    <a:bodyPr/>
                    <a:lstStyle/>
                    <a:p>
                      <a:pPr algn="l" fontAlgn="t"/>
                      <a:r>
                        <a:rPr lang="en-US" sz="1800" dirty="0" err="1">
                          <a:effectLst/>
                        </a:rPr>
                        <a:t>android:indeterminateDuration</a:t>
                      </a:r>
                      <a:endParaRPr lang="en-US" sz="1800" dirty="0">
                        <a:effectLst/>
                        <a:latin typeface="+mj-lt"/>
                      </a:endParaRPr>
                    </a:p>
                  </a:txBody>
                  <a:tcPr marL="54819" marR="54819" marT="25582" marB="25582"/>
                </a:tc>
                <a:tc>
                  <a:txBody>
                    <a:bodyPr/>
                    <a:lstStyle/>
                    <a:p>
                      <a:pPr algn="l" fontAlgn="t"/>
                      <a:r>
                        <a:rPr lang="en-US" sz="1800" dirty="0" err="1">
                          <a:effectLst/>
                          <a:latin typeface="+mj-lt"/>
                        </a:rPr>
                        <a:t>Đặt</a:t>
                      </a:r>
                      <a:r>
                        <a:rPr lang="en-US" sz="1800" dirty="0">
                          <a:effectLst/>
                          <a:latin typeface="+mj-lt"/>
                        </a:rPr>
                        <a:t> </a:t>
                      </a:r>
                      <a:r>
                        <a:rPr lang="en-US" sz="1800" dirty="0" err="1">
                          <a:effectLst/>
                          <a:latin typeface="+mj-lt"/>
                        </a:rPr>
                        <a:t>thời</a:t>
                      </a:r>
                      <a:r>
                        <a:rPr lang="en-US" sz="1800" dirty="0">
                          <a:effectLst/>
                          <a:latin typeface="+mj-lt"/>
                        </a:rPr>
                        <a:t> </a:t>
                      </a:r>
                      <a:r>
                        <a:rPr lang="en-US" sz="1800" dirty="0" err="1">
                          <a:effectLst/>
                          <a:latin typeface="+mj-lt"/>
                        </a:rPr>
                        <a:t>lượng</a:t>
                      </a:r>
                      <a:r>
                        <a:rPr lang="en-US" sz="1800" dirty="0">
                          <a:effectLst/>
                          <a:latin typeface="+mj-lt"/>
                        </a:rPr>
                        <a:t> </a:t>
                      </a:r>
                      <a:r>
                        <a:rPr lang="en-US" sz="1800" dirty="0" err="1">
                          <a:effectLst/>
                          <a:latin typeface="+mj-lt"/>
                        </a:rPr>
                        <a:t>hiệu</a:t>
                      </a:r>
                      <a:r>
                        <a:rPr lang="en-US" sz="1800" dirty="0">
                          <a:effectLst/>
                          <a:latin typeface="+mj-lt"/>
                        </a:rPr>
                        <a:t> </a:t>
                      </a:r>
                      <a:r>
                        <a:rPr lang="en-US" sz="1800" dirty="0" err="1">
                          <a:effectLst/>
                          <a:latin typeface="+mj-lt"/>
                        </a:rPr>
                        <a:t>ứng</a:t>
                      </a:r>
                      <a:r>
                        <a:rPr lang="en-US" sz="1800" dirty="0">
                          <a:effectLst/>
                          <a:latin typeface="+mj-lt"/>
                        </a:rPr>
                        <a:t> </a:t>
                      </a:r>
                      <a:r>
                        <a:rPr lang="en-US" sz="1800" dirty="0" err="1">
                          <a:effectLst/>
                          <a:latin typeface="+mj-lt"/>
                        </a:rPr>
                        <a:t>trong</a:t>
                      </a:r>
                      <a:r>
                        <a:rPr lang="en-US" sz="1800" dirty="0">
                          <a:effectLst/>
                          <a:latin typeface="+mj-lt"/>
                        </a:rPr>
                        <a:t> </a:t>
                      </a:r>
                      <a:r>
                        <a:rPr lang="en-US" sz="1800" dirty="0" err="1">
                          <a:effectLst/>
                          <a:latin typeface="+mj-lt"/>
                        </a:rPr>
                        <a:t>chế</a:t>
                      </a:r>
                      <a:r>
                        <a:rPr lang="en-US" sz="1800" dirty="0">
                          <a:effectLst/>
                          <a:latin typeface="+mj-lt"/>
                        </a:rPr>
                        <a:t> </a:t>
                      </a:r>
                      <a:r>
                        <a:rPr lang="en-US" sz="1800" dirty="0" err="1">
                          <a:effectLst/>
                          <a:latin typeface="+mj-lt"/>
                        </a:rPr>
                        <a:t>độ</a:t>
                      </a:r>
                      <a:r>
                        <a:rPr lang="en-US" sz="1800" dirty="0">
                          <a:effectLst/>
                          <a:latin typeface="+mj-lt"/>
                        </a:rPr>
                        <a:t> indeterminate</a:t>
                      </a:r>
                    </a:p>
                  </a:txBody>
                  <a:tcPr marL="54819" marR="54819" marT="25582" marB="25582"/>
                </a:tc>
                <a:extLst>
                  <a:ext uri="{0D108BD9-81ED-4DB2-BD59-A6C34878D82A}">
                    <a16:rowId xmlns:a16="http://schemas.microsoft.com/office/drawing/2014/main" val="19483568"/>
                  </a:ext>
                </a:extLst>
              </a:tr>
              <a:tr h="324101">
                <a:tc>
                  <a:txBody>
                    <a:bodyPr/>
                    <a:lstStyle/>
                    <a:p>
                      <a:pPr algn="l" fontAlgn="t"/>
                      <a:r>
                        <a:rPr lang="en-US" sz="1800">
                          <a:effectLst/>
                        </a:rPr>
                        <a:t>4</a:t>
                      </a:r>
                      <a:endParaRPr lang="en-US" sz="1800">
                        <a:effectLst/>
                        <a:latin typeface="+mj-lt"/>
                      </a:endParaRPr>
                    </a:p>
                  </a:txBody>
                  <a:tcPr marL="54819" marR="54819" marT="25582" marB="25582"/>
                </a:tc>
                <a:tc>
                  <a:txBody>
                    <a:bodyPr/>
                    <a:lstStyle/>
                    <a:p>
                      <a:pPr algn="l" fontAlgn="t"/>
                      <a:r>
                        <a:rPr lang="en-US" sz="1800">
                          <a:effectLst/>
                        </a:rPr>
                        <a:t>android:max</a:t>
                      </a:r>
                      <a:endParaRPr lang="en-US" sz="1800">
                        <a:effectLst/>
                        <a:latin typeface="+mj-lt"/>
                      </a:endParaRPr>
                    </a:p>
                  </a:txBody>
                  <a:tcPr marL="54819" marR="54819" marT="25582" marB="25582"/>
                </a:tc>
                <a:tc>
                  <a:txBody>
                    <a:bodyPr/>
                    <a:lstStyle/>
                    <a:p>
                      <a:pPr algn="l" fontAlgn="t"/>
                      <a:r>
                        <a:rPr lang="en-US" sz="1800" dirty="0" err="1">
                          <a:effectLst/>
                          <a:latin typeface="+mj-lt"/>
                        </a:rPr>
                        <a:t>Đặt</a:t>
                      </a:r>
                      <a:r>
                        <a:rPr lang="en-US" sz="1800" dirty="0">
                          <a:effectLst/>
                          <a:latin typeface="+mj-lt"/>
                        </a:rPr>
                        <a:t> </a:t>
                      </a:r>
                      <a:r>
                        <a:rPr lang="en-US" sz="1800" dirty="0" err="1">
                          <a:effectLst/>
                          <a:latin typeface="+mj-lt"/>
                        </a:rPr>
                        <a:t>giá</a:t>
                      </a:r>
                      <a:r>
                        <a:rPr lang="en-US" sz="1800" dirty="0">
                          <a:effectLst/>
                          <a:latin typeface="+mj-lt"/>
                        </a:rPr>
                        <a:t> </a:t>
                      </a:r>
                      <a:r>
                        <a:rPr lang="en-US" sz="1800" dirty="0" err="1">
                          <a:effectLst/>
                          <a:latin typeface="+mj-lt"/>
                        </a:rPr>
                        <a:t>trị</a:t>
                      </a:r>
                      <a:r>
                        <a:rPr lang="en-US" sz="1800" dirty="0">
                          <a:effectLst/>
                          <a:latin typeface="+mj-lt"/>
                        </a:rPr>
                        <a:t> </a:t>
                      </a:r>
                      <a:r>
                        <a:rPr lang="en-US" sz="1800" dirty="0" err="1">
                          <a:effectLst/>
                          <a:latin typeface="+mj-lt"/>
                        </a:rPr>
                        <a:t>tối</a:t>
                      </a:r>
                      <a:r>
                        <a:rPr lang="en-US" sz="1800" dirty="0">
                          <a:effectLst/>
                          <a:latin typeface="+mj-lt"/>
                        </a:rPr>
                        <a:t> </a:t>
                      </a:r>
                      <a:r>
                        <a:rPr lang="en-US" sz="1800" dirty="0" err="1">
                          <a:effectLst/>
                          <a:latin typeface="+mj-lt"/>
                        </a:rPr>
                        <a:t>đa</a:t>
                      </a:r>
                      <a:endParaRPr lang="en-US" sz="1800" dirty="0">
                        <a:effectLst/>
                        <a:latin typeface="+mj-lt"/>
                      </a:endParaRPr>
                    </a:p>
                  </a:txBody>
                  <a:tcPr marL="54819" marR="54819" marT="25582" marB="25582"/>
                </a:tc>
                <a:extLst>
                  <a:ext uri="{0D108BD9-81ED-4DB2-BD59-A6C34878D82A}">
                    <a16:rowId xmlns:a16="http://schemas.microsoft.com/office/drawing/2014/main" val="1219000213"/>
                  </a:ext>
                </a:extLst>
              </a:tr>
              <a:tr h="324101">
                <a:tc>
                  <a:txBody>
                    <a:bodyPr/>
                    <a:lstStyle/>
                    <a:p>
                      <a:pPr algn="l" fontAlgn="t"/>
                      <a:r>
                        <a:rPr lang="en-US" sz="1800">
                          <a:effectLst/>
                        </a:rPr>
                        <a:t>5</a:t>
                      </a:r>
                      <a:endParaRPr lang="en-US" sz="1800">
                        <a:effectLst/>
                        <a:latin typeface="+mj-lt"/>
                      </a:endParaRPr>
                    </a:p>
                  </a:txBody>
                  <a:tcPr marL="54819" marR="54819" marT="25582" marB="25582"/>
                </a:tc>
                <a:tc>
                  <a:txBody>
                    <a:bodyPr/>
                    <a:lstStyle/>
                    <a:p>
                      <a:pPr algn="l" fontAlgn="t"/>
                      <a:r>
                        <a:rPr lang="en-US" sz="1800">
                          <a:effectLst/>
                        </a:rPr>
                        <a:t>android:min</a:t>
                      </a:r>
                      <a:endParaRPr lang="en-US" sz="1800">
                        <a:effectLst/>
                        <a:latin typeface="+mj-lt"/>
                      </a:endParaRPr>
                    </a:p>
                  </a:txBody>
                  <a:tcPr marL="54819" marR="54819" marT="25582" marB="25582"/>
                </a:tc>
                <a:tc>
                  <a:txBody>
                    <a:bodyPr/>
                    <a:lstStyle/>
                    <a:p>
                      <a:pPr algn="l" fontAlgn="t"/>
                      <a:r>
                        <a:rPr lang="en-US" sz="1800" b="0" i="0" u="none" strike="noStrike" cap="none" dirty="0" err="1">
                          <a:solidFill>
                            <a:schemeClr val="dk1"/>
                          </a:solidFill>
                          <a:effectLst/>
                          <a:latin typeface="+mn-lt"/>
                          <a:ea typeface="+mn-ea"/>
                          <a:cs typeface="+mn-cs"/>
                          <a:sym typeface="Arial"/>
                        </a:rPr>
                        <a:t>Đặt</a:t>
                      </a:r>
                      <a:r>
                        <a:rPr lang="en-US" sz="1800" b="0" i="0" u="none" strike="noStrike" cap="none" dirty="0">
                          <a:solidFill>
                            <a:schemeClr val="dk1"/>
                          </a:solidFill>
                          <a:effectLst/>
                          <a:latin typeface="+mn-lt"/>
                          <a:ea typeface="+mn-ea"/>
                          <a:cs typeface="+mn-cs"/>
                          <a:sym typeface="Arial"/>
                        </a:rPr>
                        <a:t> </a:t>
                      </a:r>
                      <a:r>
                        <a:rPr lang="en-US" sz="1800" b="0" i="0" u="none" strike="noStrike" cap="none" dirty="0" err="1">
                          <a:solidFill>
                            <a:schemeClr val="dk1"/>
                          </a:solidFill>
                          <a:effectLst/>
                          <a:latin typeface="+mn-lt"/>
                          <a:ea typeface="+mn-ea"/>
                          <a:cs typeface="+mn-cs"/>
                          <a:sym typeface="Arial"/>
                        </a:rPr>
                        <a:t>giá</a:t>
                      </a:r>
                      <a:r>
                        <a:rPr lang="en-US" sz="1800" b="0" i="0" u="none" strike="noStrike" cap="none" dirty="0">
                          <a:solidFill>
                            <a:schemeClr val="dk1"/>
                          </a:solidFill>
                          <a:effectLst/>
                          <a:latin typeface="+mn-lt"/>
                          <a:ea typeface="+mn-ea"/>
                          <a:cs typeface="+mn-cs"/>
                          <a:sym typeface="Arial"/>
                        </a:rPr>
                        <a:t> </a:t>
                      </a:r>
                      <a:r>
                        <a:rPr lang="en-US" sz="1800" b="0" i="0" u="none" strike="noStrike" cap="none" dirty="0" err="1">
                          <a:solidFill>
                            <a:schemeClr val="dk1"/>
                          </a:solidFill>
                          <a:effectLst/>
                          <a:latin typeface="+mn-lt"/>
                          <a:ea typeface="+mn-ea"/>
                          <a:cs typeface="+mn-cs"/>
                          <a:sym typeface="Arial"/>
                        </a:rPr>
                        <a:t>trị</a:t>
                      </a:r>
                      <a:r>
                        <a:rPr lang="en-US" sz="1800" b="0" i="0" u="none" strike="noStrike" cap="none" dirty="0">
                          <a:solidFill>
                            <a:schemeClr val="dk1"/>
                          </a:solidFill>
                          <a:effectLst/>
                          <a:latin typeface="+mn-lt"/>
                          <a:ea typeface="+mn-ea"/>
                          <a:cs typeface="+mn-cs"/>
                          <a:sym typeface="Arial"/>
                        </a:rPr>
                        <a:t> </a:t>
                      </a:r>
                      <a:r>
                        <a:rPr lang="en-US" sz="1800" b="0" i="0" u="none" strike="noStrike" cap="none" dirty="0" err="1">
                          <a:solidFill>
                            <a:schemeClr val="dk1"/>
                          </a:solidFill>
                          <a:effectLst/>
                          <a:latin typeface="+mn-lt"/>
                          <a:ea typeface="+mn-ea"/>
                          <a:cs typeface="+mn-cs"/>
                          <a:sym typeface="Arial"/>
                        </a:rPr>
                        <a:t>nhỏ</a:t>
                      </a:r>
                      <a:r>
                        <a:rPr lang="en-US" sz="1800" b="0" i="0" u="none" strike="noStrike" cap="none" dirty="0">
                          <a:solidFill>
                            <a:schemeClr val="dk1"/>
                          </a:solidFill>
                          <a:effectLst/>
                          <a:latin typeface="+mn-lt"/>
                          <a:ea typeface="+mn-ea"/>
                          <a:cs typeface="+mn-cs"/>
                          <a:sym typeface="Arial"/>
                        </a:rPr>
                        <a:t> </a:t>
                      </a:r>
                      <a:r>
                        <a:rPr lang="en-US" sz="1800" b="0" i="0" u="none" strike="noStrike" cap="none" dirty="0" err="1">
                          <a:solidFill>
                            <a:schemeClr val="dk1"/>
                          </a:solidFill>
                          <a:effectLst/>
                          <a:latin typeface="+mn-lt"/>
                          <a:ea typeface="+mn-ea"/>
                          <a:cs typeface="+mn-cs"/>
                          <a:sym typeface="Arial"/>
                        </a:rPr>
                        <a:t>nhất</a:t>
                      </a:r>
                      <a:endParaRPr lang="en-US" sz="1800" b="0" i="0" u="none" strike="noStrike" cap="none" dirty="0">
                        <a:solidFill>
                          <a:schemeClr val="dk1"/>
                        </a:solidFill>
                        <a:effectLst/>
                        <a:latin typeface="+mn-lt"/>
                        <a:ea typeface="+mn-ea"/>
                        <a:cs typeface="+mn-cs"/>
                        <a:sym typeface="Arial"/>
                      </a:endParaRPr>
                    </a:p>
                  </a:txBody>
                  <a:tcPr marL="54819" marR="54819" marT="25582" marB="25582"/>
                </a:tc>
                <a:extLst>
                  <a:ext uri="{0D108BD9-81ED-4DB2-BD59-A6C34878D82A}">
                    <a16:rowId xmlns:a16="http://schemas.microsoft.com/office/drawing/2014/main" val="4041003057"/>
                  </a:ext>
                </a:extLst>
              </a:tr>
              <a:tr h="597039">
                <a:tc>
                  <a:txBody>
                    <a:bodyPr/>
                    <a:lstStyle/>
                    <a:p>
                      <a:pPr algn="l" fontAlgn="t"/>
                      <a:r>
                        <a:rPr lang="en-US" sz="1800">
                          <a:effectLst/>
                        </a:rPr>
                        <a:t>6</a:t>
                      </a:r>
                      <a:endParaRPr lang="en-US" sz="1800">
                        <a:effectLst/>
                        <a:latin typeface="+mj-lt"/>
                      </a:endParaRPr>
                    </a:p>
                  </a:txBody>
                  <a:tcPr marL="54819" marR="54819" marT="25582" marB="25582"/>
                </a:tc>
                <a:tc>
                  <a:txBody>
                    <a:bodyPr/>
                    <a:lstStyle/>
                    <a:p>
                      <a:pPr algn="l" fontAlgn="t"/>
                      <a:r>
                        <a:rPr lang="en-US" sz="1800">
                          <a:effectLst/>
                        </a:rPr>
                        <a:t>android:progress</a:t>
                      </a:r>
                      <a:endParaRPr lang="en-US" sz="1800">
                        <a:effectLst/>
                        <a:latin typeface="+mj-lt"/>
                      </a:endParaRPr>
                    </a:p>
                  </a:txBody>
                  <a:tcPr marL="54819" marR="54819" marT="25582" marB="25582"/>
                </a:tc>
                <a:tc>
                  <a:txBody>
                    <a:bodyPr/>
                    <a:lstStyle/>
                    <a:p>
                      <a:pPr algn="l" fontAlgn="t"/>
                      <a:r>
                        <a:rPr lang="en-US" sz="1800" dirty="0" err="1">
                          <a:effectLst/>
                          <a:latin typeface="+mj-lt"/>
                        </a:rPr>
                        <a:t>Đặt</a:t>
                      </a:r>
                      <a:r>
                        <a:rPr lang="en-US" sz="1800" dirty="0">
                          <a:effectLst/>
                          <a:latin typeface="+mj-lt"/>
                        </a:rPr>
                        <a:t> </a:t>
                      </a:r>
                      <a:r>
                        <a:rPr lang="en-US" sz="1800" dirty="0" err="1">
                          <a:effectLst/>
                          <a:latin typeface="+mj-lt"/>
                        </a:rPr>
                        <a:t>giá</a:t>
                      </a:r>
                      <a:r>
                        <a:rPr lang="en-US" sz="1800" dirty="0">
                          <a:effectLst/>
                          <a:latin typeface="+mj-lt"/>
                        </a:rPr>
                        <a:t> </a:t>
                      </a:r>
                      <a:r>
                        <a:rPr lang="en-US" sz="1800" dirty="0" err="1">
                          <a:effectLst/>
                          <a:latin typeface="+mj-lt"/>
                        </a:rPr>
                        <a:t>trị</a:t>
                      </a:r>
                      <a:r>
                        <a:rPr lang="en-US" sz="1800" dirty="0">
                          <a:effectLst/>
                          <a:latin typeface="+mj-lt"/>
                        </a:rPr>
                        <a:t> </a:t>
                      </a:r>
                      <a:r>
                        <a:rPr lang="en-US" sz="1800" dirty="0" err="1">
                          <a:effectLst/>
                          <a:latin typeface="+mj-lt"/>
                        </a:rPr>
                        <a:t>mặc</a:t>
                      </a:r>
                      <a:r>
                        <a:rPr lang="en-US" sz="1800" dirty="0">
                          <a:effectLst/>
                          <a:latin typeface="+mj-lt"/>
                        </a:rPr>
                        <a:t> </a:t>
                      </a:r>
                      <a:r>
                        <a:rPr lang="en-US" sz="1800" dirty="0" err="1">
                          <a:effectLst/>
                          <a:latin typeface="+mj-lt"/>
                        </a:rPr>
                        <a:t>định</a:t>
                      </a:r>
                      <a:r>
                        <a:rPr lang="en-US" sz="1800" dirty="0">
                          <a:effectLst/>
                          <a:latin typeface="+mj-lt"/>
                        </a:rPr>
                        <a:t> </a:t>
                      </a:r>
                      <a:r>
                        <a:rPr lang="en-US" sz="1800" dirty="0" err="1">
                          <a:effectLst/>
                          <a:latin typeface="+mj-lt"/>
                        </a:rPr>
                        <a:t>cho</a:t>
                      </a:r>
                      <a:r>
                        <a:rPr lang="en-US" sz="1800" dirty="0">
                          <a:effectLst/>
                          <a:latin typeface="+mj-lt"/>
                        </a:rPr>
                        <a:t> </a:t>
                      </a:r>
                      <a:r>
                        <a:rPr lang="en-US" sz="1800" dirty="0" err="1">
                          <a:effectLst/>
                          <a:latin typeface="+mj-lt"/>
                        </a:rPr>
                        <a:t>progressbar</a:t>
                      </a:r>
                      <a:r>
                        <a:rPr lang="en-US" sz="1800" dirty="0">
                          <a:effectLst/>
                          <a:latin typeface="+mj-lt"/>
                        </a:rPr>
                        <a:t>(</a:t>
                      </a:r>
                      <a:r>
                        <a:rPr lang="en-US" sz="1800" dirty="0" err="1">
                          <a:effectLst/>
                          <a:latin typeface="+mj-lt"/>
                        </a:rPr>
                        <a:t>nằm</a:t>
                      </a:r>
                      <a:r>
                        <a:rPr lang="en-US" sz="1800" dirty="0">
                          <a:effectLst/>
                          <a:latin typeface="+mj-lt"/>
                        </a:rPr>
                        <a:t> </a:t>
                      </a:r>
                      <a:r>
                        <a:rPr lang="en-US" sz="1800" dirty="0" err="1">
                          <a:effectLst/>
                          <a:latin typeface="+mj-lt"/>
                        </a:rPr>
                        <a:t>giữa</a:t>
                      </a:r>
                      <a:r>
                        <a:rPr lang="en-US" sz="1800" dirty="0">
                          <a:effectLst/>
                          <a:latin typeface="+mj-lt"/>
                        </a:rPr>
                        <a:t> </a:t>
                      </a:r>
                      <a:r>
                        <a:rPr lang="en-US" sz="1800" dirty="0" err="1">
                          <a:effectLst/>
                          <a:latin typeface="+mj-lt"/>
                        </a:rPr>
                        <a:t>từ</a:t>
                      </a:r>
                      <a:r>
                        <a:rPr lang="en-US" sz="1800" dirty="0">
                          <a:effectLst/>
                          <a:latin typeface="+mj-lt"/>
                        </a:rPr>
                        <a:t> min </a:t>
                      </a:r>
                      <a:r>
                        <a:rPr lang="en-US" sz="1800" dirty="0" err="1">
                          <a:effectLst/>
                          <a:latin typeface="+mj-lt"/>
                        </a:rPr>
                        <a:t>tới</a:t>
                      </a:r>
                      <a:r>
                        <a:rPr lang="en-US" sz="1800" dirty="0">
                          <a:effectLst/>
                          <a:latin typeface="+mj-lt"/>
                        </a:rPr>
                        <a:t> max)</a:t>
                      </a:r>
                    </a:p>
                  </a:txBody>
                  <a:tcPr marL="54819" marR="54819" marT="25582" marB="25582"/>
                </a:tc>
                <a:extLst>
                  <a:ext uri="{0D108BD9-81ED-4DB2-BD59-A6C34878D82A}">
                    <a16:rowId xmlns:a16="http://schemas.microsoft.com/office/drawing/2014/main" val="4168511026"/>
                  </a:ext>
                </a:extLst>
              </a:tr>
              <a:tr h="460570">
                <a:tc>
                  <a:txBody>
                    <a:bodyPr/>
                    <a:lstStyle/>
                    <a:p>
                      <a:pPr algn="l" fontAlgn="t"/>
                      <a:r>
                        <a:rPr lang="en-US" sz="1800">
                          <a:effectLst/>
                        </a:rPr>
                        <a:t>7</a:t>
                      </a:r>
                      <a:endParaRPr lang="en-US" sz="1800">
                        <a:effectLst/>
                        <a:latin typeface="+mj-lt"/>
                      </a:endParaRPr>
                    </a:p>
                  </a:txBody>
                  <a:tcPr marL="54819" marR="54819" marT="25582" marB="25582"/>
                </a:tc>
                <a:tc>
                  <a:txBody>
                    <a:bodyPr/>
                    <a:lstStyle/>
                    <a:p>
                      <a:pPr algn="l" fontAlgn="t"/>
                      <a:r>
                        <a:rPr lang="en-US" sz="1800">
                          <a:effectLst/>
                        </a:rPr>
                        <a:t>android:progressDrawable</a:t>
                      </a:r>
                      <a:endParaRPr lang="en-US" sz="1800">
                        <a:effectLst/>
                        <a:latin typeface="+mj-lt"/>
                      </a:endParaRPr>
                    </a:p>
                  </a:txBody>
                  <a:tcPr marL="54819" marR="54819" marT="25582" marB="25582"/>
                </a:tc>
                <a:tc>
                  <a:txBody>
                    <a:bodyPr/>
                    <a:lstStyle/>
                    <a:p>
                      <a:pPr algn="l" fontAlgn="t"/>
                      <a:r>
                        <a:rPr lang="vi-VN" sz="1800" dirty="0">
                          <a:effectLst/>
                        </a:rPr>
                        <a:t>Có thể </a:t>
                      </a:r>
                      <a:r>
                        <a:rPr lang="en-US" sz="1800" dirty="0" err="1">
                          <a:effectLst/>
                        </a:rPr>
                        <a:t>vuốt</a:t>
                      </a:r>
                      <a:r>
                        <a:rPr lang="en-US" sz="1800" dirty="0">
                          <a:effectLst/>
                        </a:rPr>
                        <a:t> </a:t>
                      </a:r>
                      <a:r>
                        <a:rPr lang="en-US" sz="1800" dirty="0" err="1">
                          <a:effectLst/>
                        </a:rPr>
                        <a:t>trong</a:t>
                      </a:r>
                      <a:r>
                        <a:rPr lang="vi-VN" sz="1800" dirty="0">
                          <a:effectLst/>
                        </a:rPr>
                        <a:t> </a:t>
                      </a:r>
                      <a:r>
                        <a:rPr lang="en-US" sz="1800" dirty="0">
                          <a:effectLst/>
                        </a:rPr>
                        <a:t>progress mode</a:t>
                      </a:r>
                      <a:endParaRPr lang="en-US" sz="1800" dirty="0">
                        <a:effectLst/>
                        <a:latin typeface="+mj-lt"/>
                      </a:endParaRPr>
                    </a:p>
                  </a:txBody>
                  <a:tcPr marL="54819" marR="54819" marT="25582" marB="25582"/>
                </a:tc>
                <a:extLst>
                  <a:ext uri="{0D108BD9-81ED-4DB2-BD59-A6C34878D82A}">
                    <a16:rowId xmlns:a16="http://schemas.microsoft.com/office/drawing/2014/main" val="3273420493"/>
                  </a:ext>
                </a:extLst>
              </a:tr>
            </a:tbl>
          </a:graphicData>
        </a:graphic>
      </p:graphicFrame>
    </p:spTree>
    <p:extLst>
      <p:ext uri="{BB962C8B-B14F-4D97-AF65-F5344CB8AC3E}">
        <p14:creationId xmlns:p14="http://schemas.microsoft.com/office/powerpoint/2010/main" val="143886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42"/>
          <p:cNvSpPr txBox="1">
            <a:spLocks noGrp="1"/>
          </p:cNvSpPr>
          <p:nvPr>
            <p:ph type="subTitle" idx="1"/>
          </p:nvPr>
        </p:nvSpPr>
        <p:spPr>
          <a:xfrm>
            <a:off x="1389530" y="1570578"/>
            <a:ext cx="8516471" cy="3413799"/>
          </a:xfrm>
          <a:prstGeom prst="rect">
            <a:avLst/>
          </a:prstGeom>
        </p:spPr>
        <p:txBody>
          <a:bodyPr spcFirstLastPara="1" wrap="square" lIns="0" tIns="0" rIns="0" bIns="0" anchor="t" anchorCtr="0">
            <a:noAutofit/>
          </a:bodyPr>
          <a:lstStyle/>
          <a:p>
            <a:pPr marL="0" indent="0" algn="l">
              <a:spcAft>
                <a:spcPts val="1600"/>
              </a:spcAft>
            </a:pPr>
            <a:r>
              <a:rPr lang="vi-VN" sz="2600" dirty="0"/>
              <a:t>Về cơ bản có 2 kiểu ProgressBar</a:t>
            </a:r>
            <a:r>
              <a:rPr lang="en-US" sz="2600" dirty="0"/>
              <a:t>:</a:t>
            </a:r>
          </a:p>
          <a:p>
            <a:pPr marL="0" indent="0" algn="l">
              <a:spcAft>
                <a:spcPts val="1600"/>
              </a:spcAft>
            </a:pPr>
            <a:r>
              <a:rPr lang="en-US" sz="2600" dirty="0"/>
              <a:t>Spinning Wheel </a:t>
            </a:r>
            <a:r>
              <a:rPr lang="en-US" sz="2600" dirty="0" err="1"/>
              <a:t>ProgressBar</a:t>
            </a:r>
            <a:r>
              <a:rPr lang="en-US" sz="2600" dirty="0"/>
              <a:t> (</a:t>
            </a:r>
            <a:r>
              <a:rPr lang="en-US" sz="2600" dirty="0" err="1"/>
              <a:t>ProgressBar</a:t>
            </a:r>
            <a:r>
              <a:rPr lang="en-US" sz="2600" dirty="0"/>
              <a:t> bánh </a:t>
            </a:r>
            <a:r>
              <a:rPr lang="en-US" sz="2600" dirty="0" err="1"/>
              <a:t>xe</a:t>
            </a:r>
            <a:r>
              <a:rPr lang="en-US" sz="2600" dirty="0"/>
              <a:t> </a:t>
            </a:r>
            <a:r>
              <a:rPr lang="en-US" sz="2600" dirty="0" err="1"/>
              <a:t>xoay</a:t>
            </a:r>
            <a:r>
              <a:rPr lang="en-US" sz="2600" dirty="0"/>
              <a:t> </a:t>
            </a:r>
            <a:r>
              <a:rPr lang="en-US" sz="2600" dirty="0" err="1"/>
              <a:t>tròn</a:t>
            </a:r>
            <a:r>
              <a:rPr lang="en-US" sz="2600" dirty="0"/>
              <a:t>).</a:t>
            </a:r>
          </a:p>
          <a:p>
            <a:pPr marL="0" indent="0" algn="l">
              <a:spcAft>
                <a:spcPts val="1600"/>
              </a:spcAft>
            </a:pPr>
            <a:r>
              <a:rPr lang="en-US" sz="2600" dirty="0"/>
              <a:t>Horizontal </a:t>
            </a:r>
            <a:r>
              <a:rPr lang="en-US" sz="2600" dirty="0" err="1"/>
              <a:t>ProgressBar</a:t>
            </a:r>
            <a:r>
              <a:rPr lang="en-US" sz="2600" dirty="0"/>
              <a:t> (</a:t>
            </a:r>
            <a:r>
              <a:rPr lang="en-US" sz="2600" dirty="0" err="1"/>
              <a:t>ProgressBar</a:t>
            </a:r>
            <a:r>
              <a:rPr lang="en-US" sz="2600" dirty="0"/>
              <a:t> </a:t>
            </a:r>
            <a:r>
              <a:rPr lang="en-US" sz="2600" dirty="0" err="1"/>
              <a:t>nằm</a:t>
            </a:r>
            <a:r>
              <a:rPr lang="en-US" sz="2600" dirty="0"/>
              <a:t> </a:t>
            </a:r>
            <a:r>
              <a:rPr lang="en-US" sz="2600" dirty="0" err="1"/>
              <a:t>ngang</a:t>
            </a:r>
            <a:r>
              <a:rPr lang="en-US" sz="2600" dirty="0"/>
              <a:t>)</a:t>
            </a:r>
            <a:endParaRPr lang="en-US" dirty="0"/>
          </a:p>
        </p:txBody>
      </p:sp>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ProgressBar</a:t>
            </a:r>
            <a:endParaRPr sz="6000" dirty="0"/>
          </a:p>
        </p:txBody>
      </p:sp>
      <p:pic>
        <p:nvPicPr>
          <p:cNvPr id="3" name="Picture 2">
            <a:extLst>
              <a:ext uri="{FF2B5EF4-FFF2-40B4-BE49-F238E27FC236}">
                <a16:creationId xmlns:a16="http://schemas.microsoft.com/office/drawing/2014/main" id="{67277ECA-19F9-463E-9DBF-F55208604A3A}"/>
              </a:ext>
            </a:extLst>
          </p:cNvPr>
          <p:cNvPicPr>
            <a:picLocks noChangeAspect="1"/>
          </p:cNvPicPr>
          <p:nvPr/>
        </p:nvPicPr>
        <p:blipFill>
          <a:blip r:embed="rId3"/>
          <a:stretch>
            <a:fillRect/>
          </a:stretch>
        </p:blipFill>
        <p:spPr>
          <a:xfrm>
            <a:off x="933913" y="3600595"/>
            <a:ext cx="4713852" cy="2236769"/>
          </a:xfrm>
          <a:prstGeom prst="rect">
            <a:avLst/>
          </a:prstGeom>
        </p:spPr>
      </p:pic>
      <p:pic>
        <p:nvPicPr>
          <p:cNvPr id="1026" name="Picture 2" descr="Android horizontal ProgressBar example">
            <a:extLst>
              <a:ext uri="{FF2B5EF4-FFF2-40B4-BE49-F238E27FC236}">
                <a16:creationId xmlns:a16="http://schemas.microsoft.com/office/drawing/2014/main" id="{5F5F65FE-AD39-4B73-8142-6A5DA2DC2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2236" y="3600594"/>
            <a:ext cx="4554632" cy="223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760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42"/>
          <p:cNvSpPr txBox="1">
            <a:spLocks noGrp="1"/>
          </p:cNvSpPr>
          <p:nvPr>
            <p:ph type="subTitle" idx="1"/>
          </p:nvPr>
        </p:nvSpPr>
        <p:spPr>
          <a:xfrm>
            <a:off x="304800" y="1454037"/>
            <a:ext cx="8516471" cy="3413799"/>
          </a:xfrm>
          <a:prstGeom prst="rect">
            <a:avLst/>
          </a:prstGeom>
        </p:spPr>
        <p:txBody>
          <a:bodyPr spcFirstLastPara="1" wrap="square" lIns="0" tIns="0" rIns="0" bIns="0" anchor="t" anchorCtr="0">
            <a:noAutofit/>
          </a:bodyPr>
          <a:lstStyle/>
          <a:p>
            <a:pPr marL="0" indent="0" algn="l">
              <a:spcAft>
                <a:spcPts val="1600"/>
              </a:spcAft>
            </a:pPr>
            <a:r>
              <a:rPr lang="en-US" sz="2600" dirty="0"/>
              <a:t>Spinning Wheel </a:t>
            </a:r>
            <a:r>
              <a:rPr lang="en-US" sz="2600" dirty="0" err="1"/>
              <a:t>ProgressBar</a:t>
            </a:r>
            <a:endParaRPr lang="en-US" dirty="0"/>
          </a:p>
        </p:txBody>
      </p:sp>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ProgressBar</a:t>
            </a:r>
            <a:endParaRPr sz="6000" dirty="0"/>
          </a:p>
        </p:txBody>
      </p:sp>
      <p:pic>
        <p:nvPicPr>
          <p:cNvPr id="2050" name="Picture 2">
            <a:extLst>
              <a:ext uri="{FF2B5EF4-FFF2-40B4-BE49-F238E27FC236}">
                <a16:creationId xmlns:a16="http://schemas.microsoft.com/office/drawing/2014/main" id="{CF95F2ED-4378-4DDB-9F03-729934C533D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123985" y="576262"/>
            <a:ext cx="3438525" cy="5705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D528767-F739-4232-B484-F1AFE75CFD82}"/>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91037" y="2267305"/>
            <a:ext cx="7620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45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42"/>
          <p:cNvSpPr txBox="1">
            <a:spLocks noGrp="1"/>
          </p:cNvSpPr>
          <p:nvPr>
            <p:ph type="subTitle" idx="1"/>
          </p:nvPr>
        </p:nvSpPr>
        <p:spPr>
          <a:xfrm>
            <a:off x="1586753" y="2440154"/>
            <a:ext cx="8516471" cy="3413799"/>
          </a:xfrm>
          <a:prstGeom prst="rect">
            <a:avLst/>
          </a:prstGeom>
        </p:spPr>
        <p:txBody>
          <a:bodyPr spcFirstLastPara="1" wrap="square" lIns="0" tIns="0" rIns="0" bIns="0" anchor="t" anchorCtr="0">
            <a:noAutofit/>
          </a:bodyPr>
          <a:lstStyle/>
          <a:p>
            <a:pPr marL="0" indent="0" algn="l">
              <a:spcAft>
                <a:spcPts val="1600"/>
              </a:spcAft>
            </a:pPr>
            <a:r>
              <a:rPr lang="en-US" sz="2600" dirty="0"/>
              <a:t>Horizontal </a:t>
            </a:r>
            <a:r>
              <a:rPr lang="en-US" sz="2600" dirty="0" err="1"/>
              <a:t>ProgressBar</a:t>
            </a:r>
            <a:r>
              <a:rPr lang="en-US" sz="2600" dirty="0"/>
              <a:t> (</a:t>
            </a:r>
            <a:r>
              <a:rPr lang="en-US" sz="2600" dirty="0" err="1"/>
              <a:t>ProgressBar</a:t>
            </a:r>
            <a:r>
              <a:rPr lang="en-US" sz="2600" dirty="0"/>
              <a:t> </a:t>
            </a:r>
            <a:r>
              <a:rPr lang="en-US" sz="2600" dirty="0" err="1"/>
              <a:t>nằm</a:t>
            </a:r>
            <a:r>
              <a:rPr lang="en-US" sz="2600" dirty="0"/>
              <a:t> </a:t>
            </a:r>
            <a:r>
              <a:rPr lang="en-US" sz="2600" dirty="0" err="1"/>
              <a:t>ngang</a:t>
            </a:r>
            <a:r>
              <a:rPr lang="en-US" sz="2600" dirty="0"/>
              <a:t>) </a:t>
            </a:r>
            <a:r>
              <a:rPr lang="en-US" sz="2600" dirty="0" err="1"/>
              <a:t>có</a:t>
            </a:r>
            <a:r>
              <a:rPr lang="en-US" sz="2600" dirty="0"/>
              <a:t> 2 mode:</a:t>
            </a:r>
          </a:p>
          <a:p>
            <a:pPr marL="0" indent="0" algn="l">
              <a:spcAft>
                <a:spcPts val="1600"/>
              </a:spcAft>
            </a:pPr>
            <a:r>
              <a:rPr lang="en-US" sz="2600" dirty="0"/>
              <a:t>- Determinate mode</a:t>
            </a:r>
          </a:p>
          <a:p>
            <a:pPr marL="0" indent="0" algn="l">
              <a:spcAft>
                <a:spcPts val="1600"/>
              </a:spcAft>
            </a:pPr>
            <a:r>
              <a:rPr lang="en-US" sz="2600" dirty="0"/>
              <a:t>- Indeterminate mode</a:t>
            </a:r>
          </a:p>
        </p:txBody>
      </p:sp>
      <p:sp>
        <p:nvSpPr>
          <p:cNvPr id="8" name="Google Shape;352;p41">
            <a:extLst>
              <a:ext uri="{FF2B5EF4-FFF2-40B4-BE49-F238E27FC236}">
                <a16:creationId xmlns:a16="http://schemas.microsoft.com/office/drawing/2014/main" id="{E70E59CE-86F4-42A9-8C83-A0994E5B8247}"/>
              </a:ext>
            </a:extLst>
          </p:cNvPr>
          <p:cNvSpPr/>
          <p:nvPr/>
        </p:nvSpPr>
        <p:spPr>
          <a:xfrm>
            <a:off x="173107" y="93144"/>
            <a:ext cx="5609129" cy="1296386"/>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algn="ctr"/>
            <a:r>
              <a:rPr lang="en-US" sz="6000" dirty="0" err="1"/>
              <a:t>ProgressBar</a:t>
            </a:r>
            <a:endParaRPr sz="6000" dirty="0"/>
          </a:p>
        </p:txBody>
      </p:sp>
    </p:spTree>
    <p:extLst>
      <p:ext uri="{BB962C8B-B14F-4D97-AF65-F5344CB8AC3E}">
        <p14:creationId xmlns:p14="http://schemas.microsoft.com/office/powerpoint/2010/main" val="113422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Laravel</Template>
  <TotalTime>219</TotalTime>
  <Words>1112</Words>
  <Application>Microsoft Office PowerPoint</Application>
  <PresentationFormat>Widescreen</PresentationFormat>
  <Paragraphs>149</Paragraphs>
  <Slides>31</Slides>
  <Notes>22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31</vt:i4>
      </vt:variant>
    </vt:vector>
  </HeadingPairs>
  <TitlesOfParts>
    <vt:vector size="49" baseType="lpstr">
      <vt:lpstr>Android Euclid</vt:lpstr>
      <vt:lpstr>Archivo Narrow</vt:lpstr>
      <vt:lpstr>Arial</vt:lpstr>
      <vt:lpstr>Bahnschrift SemiBold</vt:lpstr>
      <vt:lpstr>Barlow SemiBold</vt:lpstr>
      <vt:lpstr>Bebas Neue</vt:lpstr>
      <vt:lpstr>Black Han Sans</vt:lpstr>
      <vt:lpstr>Calibri</vt:lpstr>
      <vt:lpstr>Commissioner</vt:lpstr>
      <vt:lpstr>Commissioner ExtraBold</vt:lpstr>
      <vt:lpstr>Consolas</vt:lpstr>
      <vt:lpstr>Francois One</vt:lpstr>
      <vt:lpstr>Open Sans</vt:lpstr>
      <vt:lpstr>Red Hat Display</vt:lpstr>
      <vt:lpstr>Roboto</vt:lpstr>
      <vt:lpstr>Syne</vt:lpstr>
      <vt:lpstr>Syne SemiBold</vt:lpstr>
      <vt:lpstr>Wind Energy Supplier Pitch Deck by Slidesgo</vt:lpstr>
      <vt:lpstr>Tìm hiểu về Containers</vt:lpstr>
      <vt:lpstr>Containers</vt:lpstr>
      <vt:lpstr>ProgressBar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Containers</dc:title>
  <dc:creator>Nguyễn Hoà</dc:creator>
  <cp:lastModifiedBy>Nguyễn Hoà</cp:lastModifiedBy>
  <cp:revision>5</cp:revision>
  <dcterms:created xsi:type="dcterms:W3CDTF">2021-10-10T02:45:36Z</dcterms:created>
  <dcterms:modified xsi:type="dcterms:W3CDTF">2021-10-28T02:24:05Z</dcterms:modified>
</cp:coreProperties>
</file>