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1"/>
  </p:sldMasterIdLst>
  <p:sldIdLst>
    <p:sldId id="256" r:id="rId72"/>
    <p:sldId id="259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56.xml"/><Relationship Id="rId26" Type="http://schemas.openxmlformats.org/officeDocument/2006/relationships/image" Target="../media/image3.jpeg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29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5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3.xml"/><Relationship Id="rId16" Type="http://schemas.openxmlformats.org/officeDocument/2006/relationships/customXml" Target="../../customXml/item14.xml"/><Relationship Id="rId20" Type="http://schemas.openxmlformats.org/officeDocument/2006/relationships/customXml" Target="../../customXml/item18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31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30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47.xml"/><Relationship Id="rId19" Type="http://schemas.openxmlformats.org/officeDocument/2006/relationships/customXml" Target="../../customXml/item37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8.xml"/><Relationship Id="rId14" Type="http://schemas.openxmlformats.org/officeDocument/2006/relationships/customXml" Target="../../customXml/item64.xml"/><Relationship Id="rId22" Type="http://schemas.openxmlformats.org/officeDocument/2006/relationships/customXml" Target="../../customXml/item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22.xml"/><Relationship Id="rId18" Type="http://schemas.openxmlformats.org/officeDocument/2006/relationships/customXml" Target="../../customXml/item50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1.xml"/><Relationship Id="rId21" Type="http://schemas.openxmlformats.org/officeDocument/2006/relationships/customXml" Target="../../customXml/item58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38.xml"/><Relationship Id="rId17" Type="http://schemas.openxmlformats.org/officeDocument/2006/relationships/customXml" Target="../../customXml/item26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59.xml"/><Relationship Id="rId16" Type="http://schemas.openxmlformats.org/officeDocument/2006/relationships/customXml" Target="../../customXml/item57.xml"/><Relationship Id="rId20" Type="http://schemas.openxmlformats.org/officeDocument/2006/relationships/customXml" Target="../../customXml/item23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44.xml"/><Relationship Id="rId11" Type="http://schemas.openxmlformats.org/officeDocument/2006/relationships/customXml" Target="../../customXml/item25.xml"/><Relationship Id="rId24" Type="http://schemas.openxmlformats.org/officeDocument/2006/relationships/customXml" Target="../../customXml/item35.xml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48.xml"/><Relationship Id="rId28" Type="http://schemas.openxmlformats.org/officeDocument/2006/relationships/image" Target="../media/image4.jpeg"/><Relationship Id="rId10" Type="http://schemas.openxmlformats.org/officeDocument/2006/relationships/customXml" Target="../../customXml/item7.xml"/><Relationship Id="rId19" Type="http://schemas.openxmlformats.org/officeDocument/2006/relationships/customXml" Target="../../customXml/item20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2.xml"/><Relationship Id="rId22" Type="http://schemas.openxmlformats.org/officeDocument/2006/relationships/customXml" Target="../../customXml/item67.xml"/><Relationship Id="rId2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WindowsPhone">
            <a:extLst>
              <a:ext uri="{FF2B5EF4-FFF2-40B4-BE49-F238E27FC236}">
                <a16:creationId xmlns:a16="http://schemas.microsoft.com/office/drawing/2014/main" id="{7D322C41-DD8B-4ACC-9BD2-759544CC453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69509" y="195669"/>
            <a:ext cx="3464995" cy="6857998"/>
            <a:chOff x="2839503" y="1"/>
            <a:chExt cx="3464995" cy="6857998"/>
          </a:xfrm>
        </p:grpSpPr>
        <p:grpSp>
          <p:nvGrpSpPr>
            <p:cNvPr id="102" name="Group 2">
              <a:extLst>
                <a:ext uri="{FF2B5EF4-FFF2-40B4-BE49-F238E27FC236}">
                  <a16:creationId xmlns:a16="http://schemas.microsoft.com/office/drawing/2014/main" id="{6C939F69-A16E-4A48-A5A3-1599DCD9B7A7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4" name="Group 4">
                <a:extLst>
                  <a:ext uri="{FF2B5EF4-FFF2-40B4-BE49-F238E27FC236}">
                    <a16:creationId xmlns:a16="http://schemas.microsoft.com/office/drawing/2014/main" id="{4A0419BC-1070-4414-834A-949BA11F6B84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6" name="Rounded Rectangle 6">
                  <a:extLst>
                    <a:ext uri="{FF2B5EF4-FFF2-40B4-BE49-F238E27FC236}">
                      <a16:creationId xmlns:a16="http://schemas.microsoft.com/office/drawing/2014/main" id="{16694873-0EAB-409F-BD6A-D34CE960DDC7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Rounded Rectangle 7">
                  <a:extLst>
                    <a:ext uri="{FF2B5EF4-FFF2-40B4-BE49-F238E27FC236}">
                      <a16:creationId xmlns:a16="http://schemas.microsoft.com/office/drawing/2014/main" id="{1952E316-C866-4332-9E27-AFD073B7BB9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08" name="Rectangle 8">
                  <a:extLst>
                    <a:ext uri="{FF2B5EF4-FFF2-40B4-BE49-F238E27FC236}">
                      <a16:creationId xmlns:a16="http://schemas.microsoft.com/office/drawing/2014/main" id="{4B3D92AB-CF89-43BA-8CE2-049EA25020D6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Left Arrow 9">
                  <a:extLst>
                    <a:ext uri="{FF2B5EF4-FFF2-40B4-BE49-F238E27FC236}">
                      <a16:creationId xmlns:a16="http://schemas.microsoft.com/office/drawing/2014/main" id="{68A6A653-5D06-417E-80BF-C3E1C86150B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Group 10">
                  <a:extLst>
                    <a:ext uri="{FF2B5EF4-FFF2-40B4-BE49-F238E27FC236}">
                      <a16:creationId xmlns:a16="http://schemas.microsoft.com/office/drawing/2014/main" id="{9D6E2A17-AB84-449C-A0F5-32AF60E734E5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12" name="Flowchart: Stored Data 12">
                    <a:extLst>
                      <a:ext uri="{FF2B5EF4-FFF2-40B4-BE49-F238E27FC236}">
                        <a16:creationId xmlns:a16="http://schemas.microsoft.com/office/drawing/2014/main" id="{BF12FD0D-F77D-475F-8971-E767A22CCA21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Flowchart: Stored Data 13">
                    <a:extLst>
                      <a:ext uri="{FF2B5EF4-FFF2-40B4-BE49-F238E27FC236}">
                        <a16:creationId xmlns:a16="http://schemas.microsoft.com/office/drawing/2014/main" id="{26468A8F-FA67-4A75-84B1-125CC66F6F4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Flowchart: Stored Data 14">
                    <a:extLst>
                      <a:ext uri="{FF2B5EF4-FFF2-40B4-BE49-F238E27FC236}">
                        <a16:creationId xmlns:a16="http://schemas.microsoft.com/office/drawing/2014/main" id="{495015B1-12D0-4B2A-839B-3A672A0C93C4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" name="Flowchart: Stored Data 15">
                    <a:extLst>
                      <a:ext uri="{FF2B5EF4-FFF2-40B4-BE49-F238E27FC236}">
                        <a16:creationId xmlns:a16="http://schemas.microsoft.com/office/drawing/2014/main" id="{95AB6CD6-5E6C-4032-99A3-2CDA898167B4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1" name="Rounded Rectangle 11">
                  <a:extLst>
                    <a:ext uri="{FF2B5EF4-FFF2-40B4-BE49-F238E27FC236}">
                      <a16:creationId xmlns:a16="http://schemas.microsoft.com/office/drawing/2014/main" id="{206491ED-F53D-497E-8DAE-639028519D0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BFD04B87-7C38-448F-9168-9AEA5F2CF7FE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9DA680E-89F7-454D-A07E-9B79B6A4B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0B2C8AB-419C-4431-8B14-AC4C90624C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51" y="642918"/>
            <a:ext cx="3038698" cy="5109723"/>
          </a:xfrm>
          <a:prstGeom prst="rect">
            <a:avLst/>
          </a:prstGeom>
        </p:spPr>
      </p:pic>
      <p:grpSp>
        <p:nvGrpSpPr>
          <p:cNvPr id="82" name="WindowsPhone">
            <a:extLst>
              <a:ext uri="{FF2B5EF4-FFF2-40B4-BE49-F238E27FC236}">
                <a16:creationId xmlns:a16="http://schemas.microsoft.com/office/drawing/2014/main" id="{365B8015-7632-4F06-B36D-DDFD71D5B58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-74644" y="281294"/>
            <a:ext cx="3464995" cy="6857998"/>
            <a:chOff x="2839503" y="1"/>
            <a:chExt cx="3464995" cy="6857998"/>
          </a:xfrm>
        </p:grpSpPr>
        <p:grpSp>
          <p:nvGrpSpPr>
            <p:cNvPr id="86" name="Group 2">
              <a:extLst>
                <a:ext uri="{FF2B5EF4-FFF2-40B4-BE49-F238E27FC236}">
                  <a16:creationId xmlns:a16="http://schemas.microsoft.com/office/drawing/2014/main" id="{AE9E9CF4-3084-4DBD-94AC-B2376B123C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88" name="Group 4">
                <a:extLst>
                  <a:ext uri="{FF2B5EF4-FFF2-40B4-BE49-F238E27FC236}">
                    <a16:creationId xmlns:a16="http://schemas.microsoft.com/office/drawing/2014/main" id="{1A22CA71-6EB4-4B98-BA6A-3722398DE2D6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0" name="Rounded Rectangle 6">
                  <a:extLst>
                    <a:ext uri="{FF2B5EF4-FFF2-40B4-BE49-F238E27FC236}">
                      <a16:creationId xmlns:a16="http://schemas.microsoft.com/office/drawing/2014/main" id="{3A7DA481-6467-4C02-ACD2-2083CFEB0B9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Rounded Rectangle 7">
                  <a:extLst>
                    <a:ext uri="{FF2B5EF4-FFF2-40B4-BE49-F238E27FC236}">
                      <a16:creationId xmlns:a16="http://schemas.microsoft.com/office/drawing/2014/main" id="{F4100090-E127-463B-9054-1979A7E3F13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2" name="Rectangle 8">
                  <a:extLst>
                    <a:ext uri="{FF2B5EF4-FFF2-40B4-BE49-F238E27FC236}">
                      <a16:creationId xmlns:a16="http://schemas.microsoft.com/office/drawing/2014/main" id="{46E00530-6C1E-42C4-BAFD-97B9F150DF6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Left Arrow 9">
                  <a:extLst>
                    <a:ext uri="{FF2B5EF4-FFF2-40B4-BE49-F238E27FC236}">
                      <a16:creationId xmlns:a16="http://schemas.microsoft.com/office/drawing/2014/main" id="{DED16246-D32A-4D68-9710-E88C396774F1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4" name="Group 10">
                  <a:extLst>
                    <a:ext uri="{FF2B5EF4-FFF2-40B4-BE49-F238E27FC236}">
                      <a16:creationId xmlns:a16="http://schemas.microsoft.com/office/drawing/2014/main" id="{526C6442-F3BA-49E3-87F2-959FCBBEDAC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96" name="Flowchart: Stored Data 12">
                    <a:extLst>
                      <a:ext uri="{FF2B5EF4-FFF2-40B4-BE49-F238E27FC236}">
                        <a16:creationId xmlns:a16="http://schemas.microsoft.com/office/drawing/2014/main" id="{D6824587-28AE-407A-8317-C4F9FFC8C58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Flowchart: Stored Data 13">
                    <a:extLst>
                      <a:ext uri="{FF2B5EF4-FFF2-40B4-BE49-F238E27FC236}">
                        <a16:creationId xmlns:a16="http://schemas.microsoft.com/office/drawing/2014/main" id="{AD3306A9-1F21-4328-9514-3188528ED69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Flowchart: Stored Data 14">
                    <a:extLst>
                      <a:ext uri="{FF2B5EF4-FFF2-40B4-BE49-F238E27FC236}">
                        <a16:creationId xmlns:a16="http://schemas.microsoft.com/office/drawing/2014/main" id="{6775D505-29C3-4B26-AC01-EFBAE063D70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9" name="Flowchart: Stored Data 15">
                    <a:extLst>
                      <a:ext uri="{FF2B5EF4-FFF2-40B4-BE49-F238E27FC236}">
                        <a16:creationId xmlns:a16="http://schemas.microsoft.com/office/drawing/2014/main" id="{643762EB-6882-4078-9446-94E19763E2F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Rounded Rectangle 11">
                  <a:extLst>
                    <a:ext uri="{FF2B5EF4-FFF2-40B4-BE49-F238E27FC236}">
                      <a16:creationId xmlns:a16="http://schemas.microsoft.com/office/drawing/2014/main" id="{3CB13C98-641C-4CF7-992B-DEC33F85FF6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7E2A88D6-EB01-4897-9CA2-318FC2A92E5B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618B6EF2-E184-4A8B-8D95-C150AA73E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518E926-7BB3-4AA4-926C-DF8BB3C9FE7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980179"/>
            <a:ext cx="3038698" cy="4847321"/>
          </a:xfrm>
          <a:prstGeom prst="rect">
            <a:avLst/>
          </a:prstGeom>
        </p:spPr>
      </p:pic>
      <p:sp>
        <p:nvSpPr>
          <p:cNvPr id="47" name="Content"/>
          <p:cNvSpPr txBox="1"/>
          <p:nvPr>
            <p:custDataLst>
              <p:custData r:id="rId3"/>
            </p:custDataLst>
          </p:nvPr>
        </p:nvSpPr>
        <p:spPr>
          <a:xfrm>
            <a:off x="428596" y="1921544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1423320" y="1920713"/>
            <a:ext cx="1428760" cy="2857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Suzan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5"/>
            </p:custDataLst>
          </p:nvPr>
        </p:nvSpPr>
        <p:spPr>
          <a:xfrm>
            <a:off x="401220" y="2472923"/>
            <a:ext cx="642942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6"/>
            </p:custDataLst>
          </p:nvPr>
        </p:nvSpPr>
        <p:spPr>
          <a:xfrm>
            <a:off x="1423320" y="2472923"/>
            <a:ext cx="1428760" cy="2857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111.111.111-11</a:t>
            </a:r>
          </a:p>
        </p:txBody>
      </p:sp>
      <p:sp>
        <p:nvSpPr>
          <p:cNvPr id="51" name="Content"/>
          <p:cNvSpPr/>
          <p:nvPr>
            <p:custDataLst>
              <p:custData r:id="rId7"/>
            </p:custDataLst>
          </p:nvPr>
        </p:nvSpPr>
        <p:spPr>
          <a:xfrm>
            <a:off x="381366" y="3168495"/>
            <a:ext cx="1071570" cy="4210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Entrar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786182" y="857232"/>
            <a:ext cx="29289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Cadastro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 de 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Usuario</a:t>
            </a:r>
            <a:endParaRPr lang="pt-B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1" name="Content"/>
          <p:cNvSpPr txBox="1"/>
          <p:nvPr>
            <p:custDataLst>
              <p:custData r:id="rId8"/>
            </p:custDataLst>
          </p:nvPr>
        </p:nvSpPr>
        <p:spPr>
          <a:xfrm>
            <a:off x="4097817" y="1975633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Nome</a:t>
            </a:r>
          </a:p>
        </p:txBody>
      </p: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4045216" y="2402018"/>
            <a:ext cx="85725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Endereço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0"/>
            </p:custDataLst>
          </p:nvPr>
        </p:nvSpPr>
        <p:spPr>
          <a:xfrm>
            <a:off x="4045216" y="2918602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CPF</a:t>
            </a:r>
          </a:p>
        </p:txBody>
      </p:sp>
      <p:sp>
        <p:nvSpPr>
          <p:cNvPr id="74" name="Content"/>
          <p:cNvSpPr/>
          <p:nvPr>
            <p:custDataLst>
              <p:custData r:id="rId11"/>
            </p:custDataLst>
          </p:nvPr>
        </p:nvSpPr>
        <p:spPr>
          <a:xfrm>
            <a:off x="4966312" y="1786502"/>
            <a:ext cx="2000264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Suzan Sales Noronha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4973910" y="2347098"/>
            <a:ext cx="1857388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Candeias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Jamari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- Ro</a:t>
            </a: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4952758" y="2847164"/>
            <a:ext cx="1878540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  111.111.111.11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4"/>
            </p:custDataLst>
          </p:nvPr>
        </p:nvSpPr>
        <p:spPr>
          <a:xfrm>
            <a:off x="3968867" y="5098705"/>
            <a:ext cx="1071570" cy="3915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Cadastrar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5"/>
            </p:custDataLst>
          </p:nvPr>
        </p:nvSpPr>
        <p:spPr>
          <a:xfrm>
            <a:off x="5335763" y="5143121"/>
            <a:ext cx="1071570" cy="2857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Alterar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UrlBar"/>
          <p:cNvSpPr/>
          <p:nvPr/>
        </p:nvSpPr>
        <p:spPr>
          <a:xfrm>
            <a:off x="3857620" y="642918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http://www.chametaxi.com/Cadastro</a:t>
            </a:r>
          </a:p>
        </p:txBody>
      </p:sp>
      <p:sp>
        <p:nvSpPr>
          <p:cNvPr id="80" name="UrlBar"/>
          <p:cNvSpPr/>
          <p:nvPr/>
        </p:nvSpPr>
        <p:spPr>
          <a:xfrm>
            <a:off x="214282" y="785794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http://www.chametaxi.com/Login</a:t>
            </a:r>
          </a:p>
        </p:txBody>
      </p:sp>
      <p:sp>
        <p:nvSpPr>
          <p:cNvPr id="81" name="Content"/>
          <p:cNvSpPr/>
          <p:nvPr>
            <p:custDataLst>
              <p:custData r:id="rId16"/>
            </p:custDataLst>
          </p:nvPr>
        </p:nvSpPr>
        <p:spPr>
          <a:xfrm>
            <a:off x="1675014" y="3174390"/>
            <a:ext cx="1071570" cy="431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Efetuar cadastro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1DFDD566-B88B-49AB-893F-CF16CAA2CE6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085025" y="3479461"/>
            <a:ext cx="83989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983308D6-51C8-4D1D-8C60-41342148AC4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952758" y="4085885"/>
            <a:ext cx="1782326" cy="2635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2B1DA37-3B33-4C6D-BD76-2593CD19C2F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4129057" y="4086210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DC11D9D3-9777-4AA9-8E22-9567B5BCA6E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 rot="10800000" flipV="1">
            <a:off x="4970273" y="3378983"/>
            <a:ext cx="1838791" cy="4913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well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863E8D7B-7431-4B93-BC1A-27E79094DF5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097817" y="4444268"/>
            <a:ext cx="8916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senha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AA0A785-37BF-4233-BA0D-DAE55B7E53C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902472" y="4458977"/>
            <a:ext cx="1782326" cy="2635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57686" y="214315"/>
            <a:ext cx="3786214" cy="6821160"/>
            <a:chOff x="2839503" y="1"/>
            <a:chExt cx="3464995" cy="6857998"/>
          </a:xfrm>
          <a:solidFill>
            <a:schemeClr val="bg2"/>
          </a:solidFill>
        </p:grpSpPr>
        <p:grpSp>
          <p:nvGrpSpPr>
            <p:cNvPr id="18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  <a:grpFill/>
          </p:grpSpPr>
          <p:grpSp>
            <p:nvGrpSpPr>
              <p:cNvPr id="20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  <a:grpFill/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grpFill/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chemeClr val="bg1">
                    <a:lumMod val="65000"/>
                  </a:scheme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grpFill/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01" y="6161597"/>
                  <a:ext cx="212325" cy="227348"/>
                  <a:chOff x="4194362" y="5874647"/>
                  <a:chExt cx="252148" cy="269985"/>
                </a:xfrm>
                <a:grpFill/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grpFill/>
            <a:extLst/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AD929508-0AA4-47A5-A6DE-4925DCA276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99" y="681412"/>
            <a:ext cx="3399301" cy="5053036"/>
          </a:xfrm>
          <a:prstGeom prst="rect">
            <a:avLst/>
          </a:prstGeom>
        </p:spPr>
      </p:pic>
      <p:grpSp>
        <p:nvGrpSpPr>
          <p:cNvPr id="91" name="WindowsPhone">
            <a:extLst>
              <a:ext uri="{FF2B5EF4-FFF2-40B4-BE49-F238E27FC236}">
                <a16:creationId xmlns:a16="http://schemas.microsoft.com/office/drawing/2014/main" id="{2395CE2B-2F70-41DB-80E3-C0D6C377A3D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1948" y="177477"/>
            <a:ext cx="3464995" cy="6857998"/>
            <a:chOff x="2839503" y="1"/>
            <a:chExt cx="3464995" cy="6857998"/>
          </a:xfrm>
        </p:grpSpPr>
        <p:grpSp>
          <p:nvGrpSpPr>
            <p:cNvPr id="92" name="Group 2">
              <a:extLst>
                <a:ext uri="{FF2B5EF4-FFF2-40B4-BE49-F238E27FC236}">
                  <a16:creationId xmlns:a16="http://schemas.microsoft.com/office/drawing/2014/main" id="{5471D52C-6BD8-49C6-9576-7173B62633D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137E0891-C56B-45A3-A5A8-9256CC44C13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17" name="Rounded Rectangle 6">
                  <a:extLst>
                    <a:ext uri="{FF2B5EF4-FFF2-40B4-BE49-F238E27FC236}">
                      <a16:creationId xmlns:a16="http://schemas.microsoft.com/office/drawing/2014/main" id="{415A721A-AF34-467A-9A54-04799E64CE3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Rounded Rectangle 7">
                  <a:extLst>
                    <a:ext uri="{FF2B5EF4-FFF2-40B4-BE49-F238E27FC236}">
                      <a16:creationId xmlns:a16="http://schemas.microsoft.com/office/drawing/2014/main" id="{E6E5E241-B5F2-4E23-B232-5D1C94F7C076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9" name="Rectangle 8">
                  <a:extLst>
                    <a:ext uri="{FF2B5EF4-FFF2-40B4-BE49-F238E27FC236}">
                      <a16:creationId xmlns:a16="http://schemas.microsoft.com/office/drawing/2014/main" id="{9EBA218A-61CD-49B0-8A92-B1A0AC3BD4D3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Left Arrow 9">
                  <a:extLst>
                    <a:ext uri="{FF2B5EF4-FFF2-40B4-BE49-F238E27FC236}">
                      <a16:creationId xmlns:a16="http://schemas.microsoft.com/office/drawing/2014/main" id="{7EC09D00-66DE-4AA0-BC45-75E424D478B6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1" name="Group 10">
                  <a:extLst>
                    <a:ext uri="{FF2B5EF4-FFF2-40B4-BE49-F238E27FC236}">
                      <a16:creationId xmlns:a16="http://schemas.microsoft.com/office/drawing/2014/main" id="{F6B17ACE-90DC-4989-8E07-2BF0792ACF3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23" name="Flowchart: Stored Data 12">
                    <a:extLst>
                      <a:ext uri="{FF2B5EF4-FFF2-40B4-BE49-F238E27FC236}">
                        <a16:creationId xmlns:a16="http://schemas.microsoft.com/office/drawing/2014/main" id="{B8E2C263-A7FA-451D-A7A7-7360F2542BB1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Flowchart: Stored Data 13">
                    <a:extLst>
                      <a:ext uri="{FF2B5EF4-FFF2-40B4-BE49-F238E27FC236}">
                        <a16:creationId xmlns:a16="http://schemas.microsoft.com/office/drawing/2014/main" id="{52AED363-219D-452B-A38F-D220048BD0E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Flowchart: Stored Data 14">
                    <a:extLst>
                      <a:ext uri="{FF2B5EF4-FFF2-40B4-BE49-F238E27FC236}">
                        <a16:creationId xmlns:a16="http://schemas.microsoft.com/office/drawing/2014/main" id="{E0A9BA6C-FA84-4379-A4E2-13A7092114C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6" name="Flowchart: Stored Data 15">
                    <a:extLst>
                      <a:ext uri="{FF2B5EF4-FFF2-40B4-BE49-F238E27FC236}">
                        <a16:creationId xmlns:a16="http://schemas.microsoft.com/office/drawing/2014/main" id="{4FB25940-FC84-4ABE-B526-F5A2AFBDF46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2" name="Rounded Rectangle 11">
                  <a:extLst>
                    <a:ext uri="{FF2B5EF4-FFF2-40B4-BE49-F238E27FC236}">
                      <a16:creationId xmlns:a16="http://schemas.microsoft.com/office/drawing/2014/main" id="{7F4EA30D-6CCF-419E-AE18-5905ADA538DE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A332C226-D568-429E-82AF-BBFF5A0F17A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420B898-461A-4581-8EE9-550BF1DBA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6B1FED2C-69BF-48D7-8CBE-070E7FE8F6E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3" y="857231"/>
            <a:ext cx="2925192" cy="4877217"/>
          </a:xfrm>
          <a:prstGeom prst="rect">
            <a:avLst/>
          </a:prstGeom>
        </p:spPr>
      </p:pic>
      <p:grpSp>
        <p:nvGrpSpPr>
          <p:cNvPr id="37" name="RadioButtonUnselected"/>
          <p:cNvGrpSpPr/>
          <p:nvPr>
            <p:custDataLst>
              <p:custData r:id="rId3"/>
            </p:custDataLst>
          </p:nvPr>
        </p:nvGrpSpPr>
        <p:grpSpPr>
          <a:xfrm>
            <a:off x="2307957" y="1648073"/>
            <a:ext cx="872931" cy="230832"/>
            <a:chOff x="4074223" y="2982484"/>
            <a:chExt cx="872931" cy="230832"/>
          </a:xfrm>
        </p:grpSpPr>
        <p:sp>
          <p:nvSpPr>
            <p:cNvPr id="38" name="Content"/>
            <p:cNvSpPr txBox="1"/>
            <p:nvPr/>
          </p:nvSpPr>
          <p:spPr>
            <a:xfrm>
              <a:off x="4074223" y="2982484"/>
              <a:ext cx="872931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Moto Taxi</a:t>
              </a:r>
            </a:p>
          </p:txBody>
        </p:sp>
        <p:sp>
          <p:nvSpPr>
            <p:cNvPr id="39" name="Circle"/>
            <p:cNvSpPr/>
            <p:nvPr/>
          </p:nvSpPr>
          <p:spPr>
            <a:xfrm>
              <a:off x="4116613" y="302709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4714876" y="1139595"/>
            <a:ext cx="29289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Pagamento</a:t>
            </a:r>
            <a:endParaRPr lang="pt-B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7" name="Content"/>
          <p:cNvSpPr txBox="1"/>
          <p:nvPr/>
        </p:nvSpPr>
        <p:spPr>
          <a:xfrm>
            <a:off x="4959858" y="1883885"/>
            <a:ext cx="707630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Crédito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RadioButtonUnselected"/>
          <p:cNvGrpSpPr/>
          <p:nvPr>
            <p:custDataLst>
              <p:custData r:id="rId4"/>
            </p:custDataLst>
          </p:nvPr>
        </p:nvGrpSpPr>
        <p:grpSpPr>
          <a:xfrm>
            <a:off x="5975699" y="1877114"/>
            <a:ext cx="727983" cy="230832"/>
            <a:chOff x="4749461" y="1328622"/>
            <a:chExt cx="727983" cy="230832"/>
          </a:xfrm>
        </p:grpSpPr>
        <p:sp>
          <p:nvSpPr>
            <p:cNvPr id="50" name="Content"/>
            <p:cNvSpPr txBox="1"/>
            <p:nvPr/>
          </p:nvSpPr>
          <p:spPr>
            <a:xfrm>
              <a:off x="4809441" y="1328622"/>
              <a:ext cx="66800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Débito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ircle"/>
            <p:cNvSpPr/>
            <p:nvPr/>
          </p:nvSpPr>
          <p:spPr>
            <a:xfrm>
              <a:off x="4749461" y="141477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RadioButtonUnselected"/>
          <p:cNvGrpSpPr/>
          <p:nvPr>
            <p:custDataLst>
              <p:custData r:id="rId5"/>
            </p:custDataLst>
          </p:nvPr>
        </p:nvGrpSpPr>
        <p:grpSpPr>
          <a:xfrm>
            <a:off x="6908826" y="1895703"/>
            <a:ext cx="787395" cy="230832"/>
            <a:chOff x="4356895" y="3334651"/>
            <a:chExt cx="787395" cy="230832"/>
          </a:xfrm>
        </p:grpSpPr>
        <p:sp>
          <p:nvSpPr>
            <p:cNvPr id="59" name="Content"/>
            <p:cNvSpPr txBox="1"/>
            <p:nvPr/>
          </p:nvSpPr>
          <p:spPr>
            <a:xfrm>
              <a:off x="4356895" y="3334651"/>
              <a:ext cx="787395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Dinheiro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UrlBar"/>
          <p:cNvSpPr/>
          <p:nvPr/>
        </p:nvSpPr>
        <p:spPr>
          <a:xfrm>
            <a:off x="705054" y="904614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http://www.chametaxi.com/SelecionarVeiculo</a:t>
            </a:r>
          </a:p>
        </p:txBody>
      </p:sp>
      <p:sp>
        <p:nvSpPr>
          <p:cNvPr id="65" name="UrlBar"/>
          <p:cNvSpPr/>
          <p:nvPr/>
        </p:nvSpPr>
        <p:spPr>
          <a:xfrm>
            <a:off x="4643438" y="857232"/>
            <a:ext cx="3286148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http://www.chametaxi.com/pagamento</a:t>
            </a:r>
          </a:p>
        </p:txBody>
      </p:sp>
      <p:grpSp>
        <p:nvGrpSpPr>
          <p:cNvPr id="66" name="RadioButtonUnselected"/>
          <p:cNvGrpSpPr/>
          <p:nvPr>
            <p:custDataLst>
              <p:custData r:id="rId6"/>
            </p:custDataLst>
          </p:nvPr>
        </p:nvGrpSpPr>
        <p:grpSpPr>
          <a:xfrm>
            <a:off x="1475970" y="1596838"/>
            <a:ext cx="591123" cy="230832"/>
            <a:chOff x="4414092" y="2894255"/>
            <a:chExt cx="591123" cy="230832"/>
          </a:xfrm>
        </p:grpSpPr>
        <p:sp>
          <p:nvSpPr>
            <p:cNvPr id="67" name="Content"/>
            <p:cNvSpPr txBox="1"/>
            <p:nvPr/>
          </p:nvSpPr>
          <p:spPr>
            <a:xfrm>
              <a:off x="4543037" y="2894255"/>
              <a:ext cx="46217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Taxi</a:t>
              </a:r>
            </a:p>
          </p:txBody>
        </p:sp>
        <p:sp>
          <p:nvSpPr>
            <p:cNvPr id="68" name="Circle"/>
            <p:cNvSpPr/>
            <p:nvPr/>
          </p:nvSpPr>
          <p:spPr>
            <a:xfrm>
              <a:off x="4414092" y="2938142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Selected"/>
          <p:cNvGrpSpPr/>
          <p:nvPr>
            <p:custDataLst>
              <p:custData r:id="rId7"/>
            </p:custDataLst>
          </p:nvPr>
        </p:nvGrpSpPr>
        <p:grpSpPr>
          <a:xfrm>
            <a:off x="4915284" y="1903562"/>
            <a:ext cx="212430" cy="230832"/>
            <a:chOff x="4356895" y="3334651"/>
            <a:chExt cx="212430" cy="230832"/>
          </a:xfrm>
        </p:grpSpPr>
        <p:sp>
          <p:nvSpPr>
            <p:cNvPr id="71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List"/>
          <p:cNvGrpSpPr/>
          <p:nvPr>
            <p:custDataLst>
              <p:custData r:id="rId8"/>
            </p:custDataLst>
          </p:nvPr>
        </p:nvGrpSpPr>
        <p:grpSpPr>
          <a:xfrm>
            <a:off x="5332932" y="2276078"/>
            <a:ext cx="1651415" cy="836085"/>
            <a:chOff x="4610405" y="3047458"/>
            <a:chExt cx="1651415" cy="1533690"/>
          </a:xfrm>
        </p:grpSpPr>
        <p:grpSp>
          <p:nvGrpSpPr>
            <p:cNvPr id="79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5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Content"/>
              <p:cNvSpPr/>
              <p:nvPr/>
            </p:nvSpPr>
            <p:spPr>
              <a:xfrm>
                <a:off x="4648810" y="3359442"/>
                <a:ext cx="713680" cy="46442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Visa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Master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Elo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Diner</a:t>
                </a: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0" name="Group 3"/>
            <p:cNvGrpSpPr/>
            <p:nvPr>
              <p:custDataLst>
                <p:custData r:id="rId2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81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7" name="Content"/>
          <p:cNvSpPr txBox="1"/>
          <p:nvPr>
            <p:custDataLst>
              <p:custData r:id="rId9"/>
            </p:custDataLst>
          </p:nvPr>
        </p:nvSpPr>
        <p:spPr>
          <a:xfrm>
            <a:off x="4560750" y="3329994"/>
            <a:ext cx="13676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Titular :</a:t>
            </a:r>
          </a:p>
        </p:txBody>
      </p:sp>
      <p:sp>
        <p:nvSpPr>
          <p:cNvPr id="88" name="Content"/>
          <p:cNvSpPr/>
          <p:nvPr>
            <p:custDataLst>
              <p:custData r:id="rId10"/>
            </p:custDataLst>
          </p:nvPr>
        </p:nvSpPr>
        <p:spPr>
          <a:xfrm>
            <a:off x="4661836" y="3606476"/>
            <a:ext cx="1255716" cy="247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Suzan</a:t>
            </a:r>
          </a:p>
        </p:txBody>
      </p:sp>
      <p:sp>
        <p:nvSpPr>
          <p:cNvPr id="89" name="Content"/>
          <p:cNvSpPr txBox="1"/>
          <p:nvPr>
            <p:custDataLst>
              <p:custData r:id="rId11"/>
            </p:custDataLst>
          </p:nvPr>
        </p:nvSpPr>
        <p:spPr>
          <a:xfrm>
            <a:off x="6003365" y="3321786"/>
            <a:ext cx="176510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Numero do Cartão:</a:t>
            </a:r>
          </a:p>
        </p:txBody>
      </p:sp>
      <p:sp>
        <p:nvSpPr>
          <p:cNvPr id="90" name="Content"/>
          <p:cNvSpPr/>
          <p:nvPr>
            <p:custDataLst>
              <p:custData r:id="rId12"/>
            </p:custDataLst>
          </p:nvPr>
        </p:nvSpPr>
        <p:spPr>
          <a:xfrm>
            <a:off x="6068845" y="3606572"/>
            <a:ext cx="1428669" cy="2512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11111111111111111</a:t>
            </a:r>
          </a:p>
        </p:txBody>
      </p:sp>
      <p:sp>
        <p:nvSpPr>
          <p:cNvPr id="95" name="MousePointer"/>
          <p:cNvSpPr/>
          <p:nvPr>
            <p:custDataLst>
              <p:custData r:id="rId13"/>
            </p:custDataLst>
          </p:nvPr>
        </p:nvSpPr>
        <p:spPr>
          <a:xfrm rot="3769180">
            <a:off x="5214550" y="231880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6" name="Content"/>
          <p:cNvSpPr txBox="1"/>
          <p:nvPr>
            <p:custDataLst>
              <p:custData r:id="rId14"/>
            </p:custDataLst>
          </p:nvPr>
        </p:nvSpPr>
        <p:spPr>
          <a:xfrm>
            <a:off x="4601699" y="4017669"/>
            <a:ext cx="170897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Validade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mês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</p:txBody>
      </p:sp>
      <p:grpSp>
        <p:nvGrpSpPr>
          <p:cNvPr id="97" name="DropdownBox"/>
          <p:cNvGrpSpPr/>
          <p:nvPr>
            <p:custDataLst>
              <p:custData r:id="rId15"/>
            </p:custDataLst>
          </p:nvPr>
        </p:nvGrpSpPr>
        <p:grpSpPr>
          <a:xfrm>
            <a:off x="4675981" y="4363090"/>
            <a:ext cx="662058" cy="197447"/>
            <a:chOff x="4016824" y="3329200"/>
            <a:chExt cx="1097652" cy="228600"/>
          </a:xfrm>
        </p:grpSpPr>
        <p:sp>
          <p:nvSpPr>
            <p:cNvPr id="9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9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0" name="DropdownBox"/>
          <p:cNvGrpSpPr/>
          <p:nvPr>
            <p:custDataLst>
              <p:custData r:id="rId16"/>
            </p:custDataLst>
          </p:nvPr>
        </p:nvGrpSpPr>
        <p:grpSpPr>
          <a:xfrm>
            <a:off x="5451004" y="4353338"/>
            <a:ext cx="662058" cy="536690"/>
            <a:chOff x="4032858" y="2893559"/>
            <a:chExt cx="1097652" cy="585407"/>
          </a:xfrm>
        </p:grpSpPr>
        <p:sp>
          <p:nvSpPr>
            <p:cNvPr id="101" name="Content"/>
            <p:cNvSpPr/>
            <p:nvPr/>
          </p:nvSpPr>
          <p:spPr>
            <a:xfrm>
              <a:off x="4032858" y="2893559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2011</a:t>
              </a:r>
            </a:p>
          </p:txBody>
        </p:sp>
        <p:sp>
          <p:nvSpPr>
            <p:cNvPr id="10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3" name="Content"/>
          <p:cNvSpPr txBox="1"/>
          <p:nvPr>
            <p:custDataLst>
              <p:custData r:id="rId17"/>
            </p:custDataLst>
          </p:nvPr>
        </p:nvSpPr>
        <p:spPr>
          <a:xfrm>
            <a:off x="6113442" y="4009730"/>
            <a:ext cx="127681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segrurança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8"/>
            </p:custDataLst>
          </p:nvPr>
        </p:nvSpPr>
        <p:spPr>
          <a:xfrm>
            <a:off x="6325071" y="4353338"/>
            <a:ext cx="576522" cy="2304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xxx</a:t>
            </a:r>
          </a:p>
        </p:txBody>
      </p:sp>
      <p:sp>
        <p:nvSpPr>
          <p:cNvPr id="105" name="Content"/>
          <p:cNvSpPr/>
          <p:nvPr>
            <p:custDataLst>
              <p:custData r:id="rId19"/>
            </p:custDataLst>
          </p:nvPr>
        </p:nvSpPr>
        <p:spPr>
          <a:xfrm>
            <a:off x="5571760" y="4837378"/>
            <a:ext cx="1106592" cy="3634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Finalizar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Pagamento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6" name="StreetMap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5" y="1894821"/>
            <a:ext cx="2370137" cy="234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7" name="MapMarker"/>
          <p:cNvGrpSpPr>
            <a:grpSpLocks noChangeAspect="1"/>
          </p:cNvGrpSpPr>
          <p:nvPr>
            <p:custDataLst>
              <p:custData r:id="rId21"/>
            </p:custDataLst>
          </p:nvPr>
        </p:nvGrpSpPr>
        <p:grpSpPr>
          <a:xfrm>
            <a:off x="1351573" y="3227998"/>
            <a:ext cx="287705" cy="287705"/>
            <a:chOff x="3669395" y="3536182"/>
            <a:chExt cx="287705" cy="287705"/>
          </a:xfrm>
        </p:grpSpPr>
        <p:sp>
          <p:nvSpPr>
            <p:cNvPr id="108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0" name="MapMarker"/>
          <p:cNvGrpSpPr>
            <a:grpSpLocks noChangeAspect="1"/>
          </p:cNvGrpSpPr>
          <p:nvPr>
            <p:custDataLst>
              <p:custData r:id="rId22"/>
            </p:custDataLst>
          </p:nvPr>
        </p:nvGrpSpPr>
        <p:grpSpPr>
          <a:xfrm>
            <a:off x="2600569" y="3142597"/>
            <a:ext cx="287705" cy="287705"/>
            <a:chOff x="3669395" y="3536182"/>
            <a:chExt cx="287705" cy="287705"/>
          </a:xfrm>
        </p:grpSpPr>
        <p:sp>
          <p:nvSpPr>
            <p:cNvPr id="111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3" name="MapMarker"/>
          <p:cNvGrpSpPr>
            <a:grpSpLocks noChangeAspect="1"/>
          </p:cNvGrpSpPr>
          <p:nvPr>
            <p:custDataLst>
              <p:custData r:id="rId23"/>
            </p:custDataLst>
          </p:nvPr>
        </p:nvGrpSpPr>
        <p:grpSpPr>
          <a:xfrm>
            <a:off x="1737098" y="2523738"/>
            <a:ext cx="287705" cy="287705"/>
            <a:chOff x="3669395" y="3536182"/>
            <a:chExt cx="287705" cy="287705"/>
          </a:xfrm>
        </p:grpSpPr>
        <p:sp>
          <p:nvSpPr>
            <p:cNvPr id="114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6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6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CCF8896-E1AB-4BF9-B8F6-163C8A78CA3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AE31215-E72B-4113-BD7F-D9BE1F49496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3654A25-2D15-4A8B-BDE3-EAF755CB287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182FE72-C0E2-4BA3-A365-A52770CA164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4711521-DAC0-469D-B648-5B02D62C239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9129BF2-73AE-43F2-8DD1-6625BD84AE1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599727D-2C05-4106-89DD-AF7AF2BC72D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1E89D49-B0BA-4AE6-98ED-02C1B4998EF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46A19BB-6670-49E4-93F7-F415A847A35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DEEFB2C-709C-412A-86BE-A6FFB96D78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F6F784A-3D3D-4D80-80A8-B8CA09A861B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735A957-BCEC-4BDC-865D-C1630AC0129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0D63D58-E75C-402C-B534-D0818348625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9E77463-15FD-4550-BB8F-F6D0B64E376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B44D672-B64D-4E04-87DA-4913458617E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1981509-3042-44BA-9641-07E94EE6D7B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204D0B0-D938-4898-9111-D054445FD9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B7D9753-392D-48A2-A076-FBF572DE8E3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BD4B857-375B-4A1A-B581-B84D507DF5D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CD3FEE5-B966-45DE-9291-DFAC8D84DDC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69D9E40-2C46-4F88-987B-72B4E986112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FC14588-06EC-419F-94BE-6F6F46CB13B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34997C2-AD3D-493E-B51D-7D4EC9AB70B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4D8F509-A02E-4B18-B3A8-053234537D6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95F6C03-A17F-4FDF-AEB7-537885F61B5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5A80CD7-B5AE-4CCF-AA49-69C4F84D338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2981D8C-EFFA-4345-BBC6-1B6A5C393A9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E476E5-CF5F-411E-9247-82F445200B0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5D6A16A-CF98-4A75-A4C2-A8106717B2A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685849F-6A19-41CB-A504-896FBE12A20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E0B4622-6CDE-4CDA-864A-CDFEB791B6C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1AAF4D6-AA24-4C8C-A9BD-2FBD054E6DE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89EA322-1A53-47B7-862C-790FE4AE111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5112EEB-E481-46F1-8D53-9CDE0756BC1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9529509-9B7A-485C-8029-B5C94DE171B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8B62D3C-0321-4182-8CD7-DC193A852FA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D421EAA-C8C4-4FA9-88CD-C8395FEE7D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47B70F0-25B2-409B-9620-26D07EADF90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3CB82F2-DCF8-43C5-8825-F7A4A70847A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3BCB5A7-3308-457A-8128-27442D3BDF6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2F2A2D4-0E15-4AB7-A72E-E330D4D0A83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9245E5-D92A-4B4E-BC4D-F7B2A03F13C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6075BD9-1166-4A0A-98C7-A79F25DEFD1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D9A9AD-BB95-4F5C-AD98-4D1F1CCC741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888E71B-2B65-4394-B947-B1DD3B03D75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CEEA71D-9747-42A6-9ED6-5B709DDD945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069DEAB-06E5-4409-AC98-CF985925FD5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4.xml><?xml version="1.0" encoding="utf-8"?>
<ds:datastoreItem xmlns:ds="http://schemas.openxmlformats.org/officeDocument/2006/customXml" ds:itemID="{AF5775B7-BDFF-4B1D-B5D6-59813A1CD2C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ED98825-2AF1-4AE8-B94F-94AFB74A207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2A15284-2739-4BAD-8287-C81CE00DE00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7A1B98B-9B3E-4659-9AB0-6FAC102EBFB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EB58AD0-E438-4793-891F-96F47744FE8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B3F7FF3-3B34-4829-A3AC-B22AEE822B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8F02F01-A912-49D3-BFE3-8E0E43D4A9C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CBA10CA-108F-4460-9A4E-369441152B9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CC6BEA4-7163-49BD-BC3D-232AAE82212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79DF789-2DCD-4839-96B5-6FC72876C58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E60043E-BB5D-413F-A3CE-B2BFC4C8CCF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E133243-C64C-422C-91F2-3CAB409C6E9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6EBE552-1319-4142-9350-0099216CC86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A3107AF-E3E2-4794-B402-0063A878AF4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88596C9-7EB1-43C7-9B27-20240FAA3B6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B17E340-0D72-49FE-B9DA-F87FFF1FDF2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2882E93-D2C4-4830-A04C-F2F83EADB7B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0DCFBB-39AC-4540-9DC8-AE732FF43F1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7DDEE5F-5301-4D97-9D87-00F1EE0EC36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6D38026-BC98-4174-8FB7-2B9165AA5C8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2102D14-41E9-4666-9EC9-258851AE0B7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115</Words>
  <Application>Microsoft Office PowerPoint</Application>
  <PresentationFormat>Apresentação na tela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Bodoni MT Condensed</vt:lpstr>
      <vt:lpstr>Calibri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UNIRON</dc:creator>
  <cp:lastModifiedBy>wellyson Rodrigues</cp:lastModifiedBy>
  <cp:revision>42</cp:revision>
  <dcterms:created xsi:type="dcterms:W3CDTF">2017-05-12T01:20:33Z</dcterms:created>
  <dcterms:modified xsi:type="dcterms:W3CDTF">2017-06-24T04:21:50Z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