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66"/>
    <a:srgbClr val="FFE6E6"/>
    <a:srgbClr val="FE6662"/>
    <a:srgbClr val="FE807E"/>
    <a:srgbClr val="FF0000"/>
    <a:srgbClr val="FE1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26D4-AE73-DD46-9C93-8CB77B01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8661-DC6E-E94D-F023-53D36C29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ACEB-BCC8-1208-5C43-F911AA43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496F-0356-4DC7-1F3D-74356765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BE41-7E4D-3D67-8397-32252A3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120B-8FED-A61E-4569-E9C92316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8B461-8C9F-170D-9953-6E7FA59E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C67E-4C00-E10C-F6DE-0A5D54FF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950C-58E3-2378-0183-1390754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18A5-5DE5-0271-949A-156E0FEE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7008E-1961-9604-194E-5C7D4A535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B723E-4331-F7F1-BA7B-F2146D0C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BBBE-EEA1-168A-D54A-F5EBBA25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32C0-C9B1-9518-B989-6E5200BF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6756-6EDE-52A9-AFF1-F780EB32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B4D9-FDA4-607F-B2F0-DAEE7782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B59D-6C90-7990-FECE-BE594075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B96B-5EF9-38AC-7DF5-CE7B01D4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9E48-5911-12AD-7D9B-5BF39D0C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7C76-3D35-1DFE-B022-31A5C9F4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955A-3F5F-33A2-5461-85057B44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309-9206-F227-3C4F-34C812C0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EF5E-F940-E6CE-767C-4898A5E3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C6B8-C99A-7093-79DF-576FA7B0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D0B6-27AF-2501-080C-D3C4AFF7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754-8F5D-28B5-1FB1-CC8D45BB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3EDD-0068-2B6E-7A89-D1FDE202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1B5D0-664B-26E0-83CA-460F9B5B4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CED0A-261E-2A17-5982-6266B636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FB904-919F-DDFD-B41F-2B12BC1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2A514-51C4-5C3E-E6C5-382384B5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B9A4-D928-A868-F3BD-24661FA8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17FD-394C-FB99-F6A3-0EEA7710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8CD8A-15F0-157F-695E-7CB3A2A1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5B360-6A61-F61A-6C94-7D7751DCE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ADA9-52F1-16E1-89EA-BC3A0D69B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FD116-975F-8315-6A06-0B355E7B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E14A9-25F4-22DB-1E8B-8B12B721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DB3D7-9CFC-832E-B851-5B9E114F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AFC3-93F2-E3A1-95D5-4EB350F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F875A-B302-05EB-CF45-50DD242E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1EFFA-F5BE-7DA1-713D-17268D2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10A-5D94-B069-0D17-B78B0314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3B9BD-10A0-33BE-5EB4-20464E7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5083E-9449-34DE-FDAC-52AB5A64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8828-6F84-8F56-5A13-86866182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CCEC-B31E-6EB7-521E-012ACA8F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8171-E741-848F-5E59-1FEE94FF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D4161-E278-5363-AA9A-6E49CB510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E7084-BE00-5242-AF5A-A6A11EDA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F284F-8D89-C679-43CD-0CC02502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C5330-613E-7161-D81B-EA7384F3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1607-5E1E-7A12-56FB-579CD4ED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9DA28-286D-1C41-9652-A8966B0F6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EF24-BC5E-4B9F-0166-A1C0692A0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A797-24DA-CD3F-9450-C2E0697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CF54-4315-6C37-9AC2-B6A0E1B7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2394-98C0-A5FD-D847-3F29254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EA408-0083-146F-B998-EBD7F27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92F5-271C-2B82-5105-40EAA13E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B77E-9F3B-5304-4FF5-557C77999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34EE-1D87-4F9D-9245-7278347A9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FB70-917E-2258-7C6D-F50E00AB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B1A5-1355-16D2-822F-9959ACD7A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016C-E1EE-4BB3-A39F-E5C24EE8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860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7384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7087" y="3297705"/>
            <a:ext cx="4951828" cy="32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806E-BD05-497A-D518-1B11D115FC43}"/>
              </a:ext>
            </a:extLst>
          </p:cNvPr>
          <p:cNvSpPr txBox="1"/>
          <p:nvPr/>
        </p:nvSpPr>
        <p:spPr>
          <a:xfrm>
            <a:off x="2053896" y="2168401"/>
            <a:ext cx="8084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WEBSITE BẰNG NGÔN NGỮ LẬP TRÌNH PHP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6E421-B4EC-E91C-0904-4040050F528F}"/>
              </a:ext>
            </a:extLst>
          </p:cNvPr>
          <p:cNvSpPr txBox="1"/>
          <p:nvPr/>
        </p:nvSpPr>
        <p:spPr>
          <a:xfrm>
            <a:off x="6864599" y="4592511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Hoàng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Yến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73EB0-D1F2-3CD2-F5B0-D1755848642E}"/>
              </a:ext>
            </a:extLst>
          </p:cNvPr>
          <p:cNvSpPr txBox="1"/>
          <p:nvPr/>
        </p:nvSpPr>
        <p:spPr>
          <a:xfrm>
            <a:off x="6864599" y="5136051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Lớp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20CNTTD</a:t>
            </a:r>
          </a:p>
          <a:p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92409-0B59-5AC2-6BBD-F40D84B6201C}"/>
              </a:ext>
            </a:extLst>
          </p:cNvPr>
          <p:cNvSpPr txBox="1"/>
          <p:nvPr/>
        </p:nvSpPr>
        <p:spPr>
          <a:xfrm>
            <a:off x="4684144" y="3732978"/>
            <a:ext cx="282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GVHD: LÊ VĂN MỸ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EF21E-BE16-8D0B-0A04-D058705D2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0" y="189284"/>
            <a:ext cx="778192" cy="7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15C87E-0B97-99AE-854B-5AFBE2BFB7F3}"/>
              </a:ext>
            </a:extLst>
          </p:cNvPr>
          <p:cNvSpPr txBox="1"/>
          <p:nvPr/>
        </p:nvSpPr>
        <p:spPr>
          <a:xfrm>
            <a:off x="1576353" y="230816"/>
            <a:ext cx="594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de-DE" sz="2000" b="1" i="0" u="none" strike="noStrike">
                <a:solidFill>
                  <a:srgbClr val="CC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UNIVERSITY OF SCIENCE AND EDUCATION</a:t>
            </a:r>
            <a:r>
              <a:rPr lang="en-US" sz="2000" b="0" i="0">
                <a:solidFill>
                  <a:srgbClr val="CC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pPr algn="l" rtl="0" fontAlgn="base"/>
            <a:r>
              <a:rPr lang="de-DE" sz="2000" b="1" i="0" u="none" strike="noStrike">
                <a:solidFill>
                  <a:srgbClr val="CC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University of Da Nang</a:t>
            </a:r>
            <a:r>
              <a:rPr lang="en-US" sz="2000" b="0" i="0">
                <a:solidFill>
                  <a:srgbClr val="CC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22D1BE-6D56-E824-505F-1A66A2DAD8C3}"/>
              </a:ext>
            </a:extLst>
          </p:cNvPr>
          <p:cNvSpPr/>
          <p:nvPr/>
        </p:nvSpPr>
        <p:spPr>
          <a:xfrm rot="2317068">
            <a:off x="-1922914" y="5349762"/>
            <a:ext cx="6448210" cy="83662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889E50-4A35-5CA4-A8A3-335506CD7E42}"/>
              </a:ext>
            </a:extLst>
          </p:cNvPr>
          <p:cNvSpPr/>
          <p:nvPr/>
        </p:nvSpPr>
        <p:spPr>
          <a:xfrm>
            <a:off x="-10406694" y="1794520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804B03-1272-B978-C93A-7F0C4F07856C}"/>
              </a:ext>
            </a:extLst>
          </p:cNvPr>
          <p:cNvSpPr/>
          <p:nvPr/>
        </p:nvSpPr>
        <p:spPr>
          <a:xfrm>
            <a:off x="-7032789" y="5041814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5A811A-3ED9-4D71-51C2-A2A140AAD79B}"/>
              </a:ext>
            </a:extLst>
          </p:cNvPr>
          <p:cNvSpPr/>
          <p:nvPr/>
        </p:nvSpPr>
        <p:spPr>
          <a:xfrm>
            <a:off x="-9300039" y="2858977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993B87-42EC-AF8D-8198-F22383212DF6}"/>
              </a:ext>
            </a:extLst>
          </p:cNvPr>
          <p:cNvSpPr/>
          <p:nvPr/>
        </p:nvSpPr>
        <p:spPr>
          <a:xfrm>
            <a:off x="-8176968" y="3939840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5846DF-AAAA-5F88-354F-5A5924077EE2}"/>
              </a:ext>
            </a:extLst>
          </p:cNvPr>
          <p:cNvGrpSpPr/>
          <p:nvPr/>
        </p:nvGrpSpPr>
        <p:grpSpPr>
          <a:xfrm>
            <a:off x="-9273075" y="1794519"/>
            <a:ext cx="5765399" cy="707886"/>
            <a:chOff x="-9273075" y="1794519"/>
            <a:chExt cx="5765399" cy="7078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620312-B889-414B-E31A-40D2278CCC6B}"/>
                </a:ext>
              </a:extLst>
            </p:cNvPr>
            <p:cNvSpPr/>
            <p:nvPr/>
          </p:nvSpPr>
          <p:spPr>
            <a:xfrm>
              <a:off x="-9273075" y="1794519"/>
              <a:ext cx="5765399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E6DA85-D866-AE55-6016-BC404CCF327C}"/>
                </a:ext>
              </a:extLst>
            </p:cNvPr>
            <p:cNvSpPr txBox="1"/>
            <p:nvPr/>
          </p:nvSpPr>
          <p:spPr>
            <a:xfrm>
              <a:off x="-7760339" y="1917629"/>
              <a:ext cx="2762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GIỚI THIỆU ĐỀ TÀI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6BEA55-CFCA-6554-5D52-ECEF34D1564A}"/>
              </a:ext>
            </a:extLst>
          </p:cNvPr>
          <p:cNvGrpSpPr/>
          <p:nvPr/>
        </p:nvGrpSpPr>
        <p:grpSpPr>
          <a:xfrm>
            <a:off x="-8187419" y="2857788"/>
            <a:ext cx="5765399" cy="707886"/>
            <a:chOff x="-8187419" y="2857788"/>
            <a:chExt cx="5765399" cy="70788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D781CB6-8B47-1768-7CC9-07AE64682283}"/>
                </a:ext>
              </a:extLst>
            </p:cNvPr>
            <p:cNvSpPr/>
            <p:nvPr/>
          </p:nvSpPr>
          <p:spPr>
            <a:xfrm>
              <a:off x="-8187419" y="2857788"/>
              <a:ext cx="5765399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45D7BB-5437-5D60-5722-AF1B1F365D56}"/>
                </a:ext>
              </a:extLst>
            </p:cNvPr>
            <p:cNvSpPr txBox="1"/>
            <p:nvPr/>
          </p:nvSpPr>
          <p:spPr>
            <a:xfrm>
              <a:off x="-6598767" y="2980903"/>
              <a:ext cx="215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MÔ TẢ ĐỀ TÀI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7CBFFB-C0F5-6FD0-5EB0-07B728F67183}"/>
              </a:ext>
            </a:extLst>
          </p:cNvPr>
          <p:cNvGrpSpPr/>
          <p:nvPr/>
        </p:nvGrpSpPr>
        <p:grpSpPr>
          <a:xfrm>
            <a:off x="-7057417" y="3939840"/>
            <a:ext cx="5765399" cy="707886"/>
            <a:chOff x="-7057417" y="3939840"/>
            <a:chExt cx="5765399" cy="70788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340205F-FDC8-4F3A-31B9-601005D4CFD3}"/>
                </a:ext>
              </a:extLst>
            </p:cNvPr>
            <p:cNvSpPr/>
            <p:nvPr/>
          </p:nvSpPr>
          <p:spPr>
            <a:xfrm>
              <a:off x="-7057417" y="3939840"/>
              <a:ext cx="5765399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DC2C5B-51C2-E449-3E2B-B1E1728A0CD3}"/>
                </a:ext>
              </a:extLst>
            </p:cNvPr>
            <p:cNvSpPr txBox="1"/>
            <p:nvPr/>
          </p:nvSpPr>
          <p:spPr>
            <a:xfrm>
              <a:off x="-6379191" y="4062950"/>
              <a:ext cx="4408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PHÂN TÍCH CÁCH GIẢI QUYẾT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C5DDDB-6EF0-E83B-E85E-2DCA58EBEA3E}"/>
              </a:ext>
            </a:extLst>
          </p:cNvPr>
          <p:cNvGrpSpPr/>
          <p:nvPr/>
        </p:nvGrpSpPr>
        <p:grpSpPr>
          <a:xfrm>
            <a:off x="-5899169" y="5029852"/>
            <a:ext cx="5765398" cy="707886"/>
            <a:chOff x="-5899169" y="5029852"/>
            <a:chExt cx="5765398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39E663C-2C1D-02CC-4CF5-34FC4254B9CA}"/>
                </a:ext>
              </a:extLst>
            </p:cNvPr>
            <p:cNvSpPr/>
            <p:nvPr/>
          </p:nvSpPr>
          <p:spPr>
            <a:xfrm>
              <a:off x="-5899169" y="5029852"/>
              <a:ext cx="5765398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D792FD-BE38-6E14-1895-5983C8761877}"/>
                </a:ext>
              </a:extLst>
            </p:cNvPr>
            <p:cNvSpPr txBox="1"/>
            <p:nvPr/>
          </p:nvSpPr>
          <p:spPr>
            <a:xfrm>
              <a:off x="-4578757" y="5152962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KẾT QUẢ THỰC HIỆN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16FE6CC-1152-1C8A-FEFD-27F8211CD3B9}"/>
              </a:ext>
            </a:extLst>
          </p:cNvPr>
          <p:cNvSpPr txBox="1"/>
          <p:nvPr/>
        </p:nvSpPr>
        <p:spPr>
          <a:xfrm>
            <a:off x="2053899" y="-1045910"/>
            <a:ext cx="808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LỤC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8F52C8-E9EB-BAE7-A4F7-D0E038794065}"/>
              </a:ext>
            </a:extLst>
          </p:cNvPr>
          <p:cNvSpPr/>
          <p:nvPr/>
        </p:nvSpPr>
        <p:spPr>
          <a:xfrm>
            <a:off x="4081350" y="5735686"/>
            <a:ext cx="7808520" cy="112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1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65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905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451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063C-3E49-062B-1171-BABC2E60673C}"/>
              </a:ext>
            </a:extLst>
          </p:cNvPr>
          <p:cNvSpPr txBox="1"/>
          <p:nvPr/>
        </p:nvSpPr>
        <p:spPr>
          <a:xfrm>
            <a:off x="1" y="536146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LỤC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0B1F5-6030-DFFE-438E-C6A58D0BEB59}"/>
              </a:ext>
            </a:extLst>
          </p:cNvPr>
          <p:cNvSpPr/>
          <p:nvPr/>
        </p:nvSpPr>
        <p:spPr>
          <a:xfrm>
            <a:off x="1023423" y="1794520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5399C-F60F-7FF2-ABC4-00DF8F7AAB0C}"/>
              </a:ext>
            </a:extLst>
          </p:cNvPr>
          <p:cNvSpPr/>
          <p:nvPr/>
        </p:nvSpPr>
        <p:spPr>
          <a:xfrm>
            <a:off x="4397328" y="5041814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67DE22-7B2F-821C-D7B7-D634A7946C0C}"/>
              </a:ext>
            </a:extLst>
          </p:cNvPr>
          <p:cNvSpPr/>
          <p:nvPr/>
        </p:nvSpPr>
        <p:spPr>
          <a:xfrm>
            <a:off x="2130078" y="2858977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36B93-CDA7-4CC8-FC47-B6EA58BAA5E8}"/>
              </a:ext>
            </a:extLst>
          </p:cNvPr>
          <p:cNvSpPr/>
          <p:nvPr/>
        </p:nvSpPr>
        <p:spPr>
          <a:xfrm>
            <a:off x="3253149" y="3939840"/>
            <a:ext cx="719796" cy="7078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857C3-0CE6-ED53-8E0C-7352B84B5A0C}"/>
              </a:ext>
            </a:extLst>
          </p:cNvPr>
          <p:cNvGrpSpPr/>
          <p:nvPr/>
        </p:nvGrpSpPr>
        <p:grpSpPr>
          <a:xfrm>
            <a:off x="2157042" y="1794519"/>
            <a:ext cx="5765399" cy="707886"/>
            <a:chOff x="2157042" y="1794519"/>
            <a:chExt cx="5765399" cy="70788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6248A-F4E1-5F0B-9936-180B59D7CF10}"/>
                </a:ext>
              </a:extLst>
            </p:cNvPr>
            <p:cNvSpPr/>
            <p:nvPr/>
          </p:nvSpPr>
          <p:spPr>
            <a:xfrm>
              <a:off x="2157042" y="1794519"/>
              <a:ext cx="5765399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C6D64B-07A3-5D1E-3CD9-A1A1D70C10BF}"/>
                </a:ext>
              </a:extLst>
            </p:cNvPr>
            <p:cNvSpPr txBox="1"/>
            <p:nvPr/>
          </p:nvSpPr>
          <p:spPr>
            <a:xfrm>
              <a:off x="3658593" y="1917629"/>
              <a:ext cx="2762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GIỚI THIỆU ĐỀ TÀI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41BFED-36EC-A8EB-8D0A-07EDACDBA8FB}"/>
              </a:ext>
            </a:extLst>
          </p:cNvPr>
          <p:cNvGrpSpPr/>
          <p:nvPr/>
        </p:nvGrpSpPr>
        <p:grpSpPr>
          <a:xfrm>
            <a:off x="3242698" y="2857788"/>
            <a:ext cx="5765399" cy="707886"/>
            <a:chOff x="3242698" y="2857788"/>
            <a:chExt cx="5765399" cy="70788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D8FB74B-57DB-1BE9-50FE-0FBA61153B1C}"/>
                </a:ext>
              </a:extLst>
            </p:cNvPr>
            <p:cNvSpPr/>
            <p:nvPr/>
          </p:nvSpPr>
          <p:spPr>
            <a:xfrm>
              <a:off x="3242698" y="2857788"/>
              <a:ext cx="5765399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CB28F-C519-D17E-E9E6-1477F885B991}"/>
                </a:ext>
              </a:extLst>
            </p:cNvPr>
            <p:cNvSpPr txBox="1"/>
            <p:nvPr/>
          </p:nvSpPr>
          <p:spPr>
            <a:xfrm>
              <a:off x="4831350" y="2980903"/>
              <a:ext cx="215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MÔ TẢ ĐỀ TÀI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AC1EEA-1BF0-0C36-BAC2-B58E325C7225}"/>
              </a:ext>
            </a:extLst>
          </p:cNvPr>
          <p:cNvGrpSpPr/>
          <p:nvPr/>
        </p:nvGrpSpPr>
        <p:grpSpPr>
          <a:xfrm>
            <a:off x="4372700" y="3939840"/>
            <a:ext cx="5765399" cy="707886"/>
            <a:chOff x="4372700" y="3939840"/>
            <a:chExt cx="5765399" cy="7078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C9D2583-ADFD-38D5-CA10-FC2DA46A4C99}"/>
                </a:ext>
              </a:extLst>
            </p:cNvPr>
            <p:cNvSpPr/>
            <p:nvPr/>
          </p:nvSpPr>
          <p:spPr>
            <a:xfrm>
              <a:off x="4372700" y="3939840"/>
              <a:ext cx="5765399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B8A1BA-D9A8-7035-06D1-B1A78E84F44B}"/>
                </a:ext>
              </a:extLst>
            </p:cNvPr>
            <p:cNvSpPr txBox="1"/>
            <p:nvPr/>
          </p:nvSpPr>
          <p:spPr>
            <a:xfrm>
              <a:off x="5050926" y="4062950"/>
              <a:ext cx="4408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PHÂN TÍCH CÁCH GIẢI QUYẾT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9F8AD2-BCDD-A913-5A40-867B9B229F3A}"/>
              </a:ext>
            </a:extLst>
          </p:cNvPr>
          <p:cNvGrpSpPr/>
          <p:nvPr/>
        </p:nvGrpSpPr>
        <p:grpSpPr>
          <a:xfrm>
            <a:off x="5530948" y="5029852"/>
            <a:ext cx="5765398" cy="707886"/>
            <a:chOff x="5530948" y="5029852"/>
            <a:chExt cx="5765398" cy="70788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8F1963-2F27-8D1D-DBA1-E2562D527ECC}"/>
                </a:ext>
              </a:extLst>
            </p:cNvPr>
            <p:cNvSpPr/>
            <p:nvPr/>
          </p:nvSpPr>
          <p:spPr>
            <a:xfrm>
              <a:off x="5530948" y="5029852"/>
              <a:ext cx="5765398" cy="70788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D4E295-05CE-729B-7EFD-E463D58D0B40}"/>
                </a:ext>
              </a:extLst>
            </p:cNvPr>
            <p:cNvSpPr txBox="1"/>
            <p:nvPr/>
          </p:nvSpPr>
          <p:spPr>
            <a:xfrm>
              <a:off x="6851360" y="5152962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KẾT QUẢ THỰC HIỆN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FA30BBB-692A-CDC2-4AD5-E5635E6FA2D6}"/>
              </a:ext>
            </a:extLst>
          </p:cNvPr>
          <p:cNvSpPr txBox="1"/>
          <p:nvPr/>
        </p:nvSpPr>
        <p:spPr>
          <a:xfrm>
            <a:off x="-44549" y="61173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 THIỆU ĐỀ TÀI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34202-3F1B-4836-C318-B8CB741A271B}"/>
              </a:ext>
            </a:extLst>
          </p:cNvPr>
          <p:cNvSpPr/>
          <p:nvPr/>
        </p:nvSpPr>
        <p:spPr>
          <a:xfrm>
            <a:off x="3869635" y="6138376"/>
            <a:ext cx="8348352" cy="112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48DA200-0899-D54F-6B08-C68DB5FC4D6E}"/>
              </a:ext>
            </a:extLst>
          </p:cNvPr>
          <p:cNvSpPr txBox="1"/>
          <p:nvPr/>
        </p:nvSpPr>
        <p:spPr>
          <a:xfrm>
            <a:off x="2411502" y="7300746"/>
            <a:ext cx="7889498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tự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PHP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sở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MySQL</a:t>
            </a:r>
            <a:endParaRPr lang="en-US" sz="3200"/>
          </a:p>
          <a:p>
            <a:pPr algn="just">
              <a:lnSpc>
                <a:spcPct val="150000"/>
              </a:lnSpc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5217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65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905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451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063C-3E49-062B-1171-BABC2E60673C}"/>
              </a:ext>
            </a:extLst>
          </p:cNvPr>
          <p:cNvSpPr txBox="1"/>
          <p:nvPr/>
        </p:nvSpPr>
        <p:spPr>
          <a:xfrm>
            <a:off x="0" y="65137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 THIỆU ĐỀ TÀI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0B1F5-6030-DFFE-438E-C6A58D0BEB59}"/>
              </a:ext>
            </a:extLst>
          </p:cNvPr>
          <p:cNvSpPr/>
          <p:nvPr/>
        </p:nvSpPr>
        <p:spPr>
          <a:xfrm>
            <a:off x="587324" y="536146"/>
            <a:ext cx="960122" cy="9409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FB79D0-4A51-EE0B-66BE-44AA2D93D9D9}"/>
              </a:ext>
            </a:extLst>
          </p:cNvPr>
          <p:cNvSpPr/>
          <p:nvPr/>
        </p:nvSpPr>
        <p:spPr>
          <a:xfrm>
            <a:off x="1475068" y="6206622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2A805A-E71F-A23D-2EF9-47A20DADB281}"/>
              </a:ext>
            </a:extLst>
          </p:cNvPr>
          <p:cNvSpPr/>
          <p:nvPr/>
        </p:nvSpPr>
        <p:spPr>
          <a:xfrm>
            <a:off x="376396" y="6206624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B3F55-A7FF-2311-8E67-ED73092FE226}"/>
              </a:ext>
            </a:extLst>
          </p:cNvPr>
          <p:cNvSpPr/>
          <p:nvPr/>
        </p:nvSpPr>
        <p:spPr>
          <a:xfrm>
            <a:off x="925732" y="6206623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9B732-1BAA-167B-903A-36DCE133F455}"/>
              </a:ext>
            </a:extLst>
          </p:cNvPr>
          <p:cNvSpPr txBox="1"/>
          <p:nvPr/>
        </p:nvSpPr>
        <p:spPr>
          <a:xfrm>
            <a:off x="13851" y="611475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 TẢ ĐỀ TÀI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909ED-9482-CEC3-845A-DC14F185FEA0}"/>
              </a:ext>
            </a:extLst>
          </p:cNvPr>
          <p:cNvSpPr/>
          <p:nvPr/>
        </p:nvSpPr>
        <p:spPr>
          <a:xfrm>
            <a:off x="3737113" y="5955938"/>
            <a:ext cx="7761312" cy="10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DDAD0-CC5F-AA52-A88B-AB3E996B6E12}"/>
              </a:ext>
            </a:extLst>
          </p:cNvPr>
          <p:cNvSpPr txBox="1"/>
          <p:nvPr/>
        </p:nvSpPr>
        <p:spPr>
          <a:xfrm>
            <a:off x="2411502" y="2251664"/>
            <a:ext cx="7889498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tự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PHP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sở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MySQL</a:t>
            </a:r>
            <a:endParaRPr lang="en-US" sz="3200"/>
          </a:p>
          <a:p>
            <a:pPr algn="just">
              <a:lnSpc>
                <a:spcPct val="150000"/>
              </a:lnSpc>
            </a:pPr>
            <a:endParaRPr lang="en-US" sz="32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87697CF-3B7E-C057-276D-2AD165FF0A9D}"/>
              </a:ext>
            </a:extLst>
          </p:cNvPr>
          <p:cNvSpPr txBox="1"/>
          <p:nvPr/>
        </p:nvSpPr>
        <p:spPr>
          <a:xfrm>
            <a:off x="3305977" y="7832607"/>
            <a:ext cx="7516698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102CE2D-02C7-5BF8-8CD9-F765DA6A3582}"/>
              </a:ext>
            </a:extLst>
          </p:cNvPr>
          <p:cNvSpPr txBox="1"/>
          <p:nvPr/>
        </p:nvSpPr>
        <p:spPr>
          <a:xfrm>
            <a:off x="2142940" y="7034362"/>
            <a:ext cx="720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quyền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6626267A-39E6-7C85-EB70-3719E6509DF0}"/>
              </a:ext>
            </a:extLst>
          </p:cNvPr>
          <p:cNvSpPr txBox="1"/>
          <p:nvPr/>
        </p:nvSpPr>
        <p:spPr>
          <a:xfrm>
            <a:off x="3305977" y="9408900"/>
            <a:ext cx="7516698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17950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65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905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451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063C-3E49-062B-1171-BABC2E60673C}"/>
              </a:ext>
            </a:extLst>
          </p:cNvPr>
          <p:cNvSpPr txBox="1"/>
          <p:nvPr/>
        </p:nvSpPr>
        <p:spPr>
          <a:xfrm>
            <a:off x="0" y="65137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 TẢ ĐỀ TÀI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0B1F5-6030-DFFE-438E-C6A58D0BEB59}"/>
              </a:ext>
            </a:extLst>
          </p:cNvPr>
          <p:cNvSpPr/>
          <p:nvPr/>
        </p:nvSpPr>
        <p:spPr>
          <a:xfrm>
            <a:off x="587324" y="536146"/>
            <a:ext cx="960122" cy="9409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6645BB-0E00-3FBB-C148-269416C34828}"/>
              </a:ext>
            </a:extLst>
          </p:cNvPr>
          <p:cNvSpPr/>
          <p:nvPr/>
        </p:nvSpPr>
        <p:spPr>
          <a:xfrm>
            <a:off x="1475068" y="6206622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BF3CBD-A9B4-1864-40D9-70741EEF396A}"/>
              </a:ext>
            </a:extLst>
          </p:cNvPr>
          <p:cNvSpPr/>
          <p:nvPr/>
        </p:nvSpPr>
        <p:spPr>
          <a:xfrm>
            <a:off x="376396" y="6206624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288D36-6AAE-83AD-BA95-12498A4A2107}"/>
              </a:ext>
            </a:extLst>
          </p:cNvPr>
          <p:cNvSpPr/>
          <p:nvPr/>
        </p:nvSpPr>
        <p:spPr>
          <a:xfrm>
            <a:off x="925732" y="6206623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0DDE6-3193-EEF7-C72C-59E0504FA835}"/>
              </a:ext>
            </a:extLst>
          </p:cNvPr>
          <p:cNvSpPr txBox="1"/>
          <p:nvPr/>
        </p:nvSpPr>
        <p:spPr>
          <a:xfrm>
            <a:off x="13850" y="614267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TÍCH CÁCH GIẢI QUYẾT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5C92B-CD50-8E23-5D1C-9A09962A599B}"/>
              </a:ext>
            </a:extLst>
          </p:cNvPr>
          <p:cNvSpPr/>
          <p:nvPr/>
        </p:nvSpPr>
        <p:spPr>
          <a:xfrm>
            <a:off x="2235332" y="5933912"/>
            <a:ext cx="9632108" cy="112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235EE-857B-67C5-FDBA-D1FA9E70A2A1}"/>
              </a:ext>
            </a:extLst>
          </p:cNvPr>
          <p:cNvSpPr txBox="1"/>
          <p:nvPr/>
        </p:nvSpPr>
        <p:spPr>
          <a:xfrm>
            <a:off x="3305977" y="2624499"/>
            <a:ext cx="7516698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A698E-DF8C-92CA-D1B8-C886460DFE9A}"/>
              </a:ext>
            </a:extLst>
          </p:cNvPr>
          <p:cNvSpPr txBox="1"/>
          <p:nvPr/>
        </p:nvSpPr>
        <p:spPr>
          <a:xfrm>
            <a:off x="2142940" y="1826254"/>
            <a:ext cx="720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quyền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81000-2E4B-407E-B0C1-1AF0B1CFF275}"/>
              </a:ext>
            </a:extLst>
          </p:cNvPr>
          <p:cNvSpPr txBox="1"/>
          <p:nvPr/>
        </p:nvSpPr>
        <p:spPr>
          <a:xfrm>
            <a:off x="3305977" y="4200792"/>
            <a:ext cx="7516698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8E9AAF3-5175-9BB6-7FDD-56BDEC17E9DE}"/>
              </a:ext>
            </a:extLst>
          </p:cNvPr>
          <p:cNvSpPr txBox="1"/>
          <p:nvPr/>
        </p:nvSpPr>
        <p:spPr>
          <a:xfrm>
            <a:off x="1691077" y="7064411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FC5618A-747A-9027-7D5D-96647B2E0CF7}"/>
              </a:ext>
            </a:extLst>
          </p:cNvPr>
          <p:cNvSpPr txBox="1"/>
          <p:nvPr/>
        </p:nvSpPr>
        <p:spPr>
          <a:xfrm>
            <a:off x="2280799" y="7695803"/>
            <a:ext cx="8665498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1: Thiết lập cơ sở dữ liệu trên PhpMyAdmin.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2: Kết nối cơ sở dữ liệu.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3: Tiến hành lập trình các chức năng cho trang web.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4: Chạy thử chương trình và sửa lỗi (nếu có)</a:t>
            </a:r>
          </a:p>
        </p:txBody>
      </p:sp>
    </p:spTree>
    <p:extLst>
      <p:ext uri="{BB962C8B-B14F-4D97-AF65-F5344CB8AC3E}">
        <p14:creationId xmlns:p14="http://schemas.microsoft.com/office/powerpoint/2010/main" val="2596895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65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905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451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063C-3E49-062B-1171-BABC2E60673C}"/>
              </a:ext>
            </a:extLst>
          </p:cNvPr>
          <p:cNvSpPr txBox="1"/>
          <p:nvPr/>
        </p:nvSpPr>
        <p:spPr>
          <a:xfrm>
            <a:off x="0" y="65137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TÍCH CÁCH GIẢI QUYẾT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0B1F5-6030-DFFE-438E-C6A58D0BEB59}"/>
              </a:ext>
            </a:extLst>
          </p:cNvPr>
          <p:cNvSpPr/>
          <p:nvPr/>
        </p:nvSpPr>
        <p:spPr>
          <a:xfrm>
            <a:off x="587324" y="536146"/>
            <a:ext cx="960122" cy="9409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6645BB-0E00-3FBB-C148-269416C34828}"/>
              </a:ext>
            </a:extLst>
          </p:cNvPr>
          <p:cNvSpPr/>
          <p:nvPr/>
        </p:nvSpPr>
        <p:spPr>
          <a:xfrm>
            <a:off x="1475068" y="6206622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BF3CBD-A9B4-1864-40D9-70741EEF396A}"/>
              </a:ext>
            </a:extLst>
          </p:cNvPr>
          <p:cNvSpPr/>
          <p:nvPr/>
        </p:nvSpPr>
        <p:spPr>
          <a:xfrm>
            <a:off x="376396" y="6206624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288D36-6AAE-83AD-BA95-12498A4A2107}"/>
              </a:ext>
            </a:extLst>
          </p:cNvPr>
          <p:cNvSpPr/>
          <p:nvPr/>
        </p:nvSpPr>
        <p:spPr>
          <a:xfrm>
            <a:off x="925732" y="6206623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D670B-D067-C6B9-7F66-91533FEEF66E}"/>
              </a:ext>
            </a:extLst>
          </p:cNvPr>
          <p:cNvSpPr txBox="1"/>
          <p:nvPr/>
        </p:nvSpPr>
        <p:spPr>
          <a:xfrm>
            <a:off x="13853" y="615802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THỰC HIỆN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5AFFF-8A4C-5F93-F6E3-8429988F8BC9}"/>
              </a:ext>
            </a:extLst>
          </p:cNvPr>
          <p:cNvSpPr/>
          <p:nvPr/>
        </p:nvSpPr>
        <p:spPr>
          <a:xfrm>
            <a:off x="2024403" y="6105378"/>
            <a:ext cx="10181445" cy="112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9B7BF-2F17-311E-1243-E7885682B815}"/>
              </a:ext>
            </a:extLst>
          </p:cNvPr>
          <p:cNvSpPr txBox="1"/>
          <p:nvPr/>
        </p:nvSpPr>
        <p:spPr>
          <a:xfrm>
            <a:off x="1691077" y="1816545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D5B77-A77A-AB32-F094-7A346EE736E0}"/>
              </a:ext>
            </a:extLst>
          </p:cNvPr>
          <p:cNvSpPr txBox="1"/>
          <p:nvPr/>
        </p:nvSpPr>
        <p:spPr>
          <a:xfrm>
            <a:off x="2280799" y="2447937"/>
            <a:ext cx="8665498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1: Thiết lập cơ sở dữ liệu trên PhpMyAdmin.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2: Kết nối cơ sở dữ liệu.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3: Tiến hành lập trình các chức năng cho trang web.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 4: Chạy thử chương trình và sửa lỗi (nếu có)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8A61104-3FD3-F320-2BA6-231BC403065D}"/>
              </a:ext>
            </a:extLst>
          </p:cNvPr>
          <p:cNvSpPr txBox="1"/>
          <p:nvPr/>
        </p:nvSpPr>
        <p:spPr>
          <a:xfrm>
            <a:off x="1833859" y="6863671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Mô hình thực thể quan hệ:</a:t>
            </a:r>
            <a:endParaRPr lang="vi-VN" sz="2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6FB46C1-90E8-8D5B-47B5-D4F9D9E3E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90" y="7492907"/>
            <a:ext cx="5009321" cy="38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5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65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905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451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063C-3E49-062B-1171-BABC2E60673C}"/>
              </a:ext>
            </a:extLst>
          </p:cNvPr>
          <p:cNvSpPr txBox="1"/>
          <p:nvPr/>
        </p:nvSpPr>
        <p:spPr>
          <a:xfrm>
            <a:off x="0" y="65137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THỰC HIỆN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0B1F5-6030-DFFE-438E-C6A58D0BEB59}"/>
              </a:ext>
            </a:extLst>
          </p:cNvPr>
          <p:cNvSpPr/>
          <p:nvPr/>
        </p:nvSpPr>
        <p:spPr>
          <a:xfrm>
            <a:off x="587324" y="536146"/>
            <a:ext cx="960122" cy="9409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6645BB-0E00-3FBB-C148-269416C34828}"/>
              </a:ext>
            </a:extLst>
          </p:cNvPr>
          <p:cNvSpPr/>
          <p:nvPr/>
        </p:nvSpPr>
        <p:spPr>
          <a:xfrm>
            <a:off x="1475068" y="6206622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BF3CBD-A9B4-1864-40D9-70741EEF396A}"/>
              </a:ext>
            </a:extLst>
          </p:cNvPr>
          <p:cNvSpPr/>
          <p:nvPr/>
        </p:nvSpPr>
        <p:spPr>
          <a:xfrm>
            <a:off x="376396" y="6206624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288D36-6AAE-83AD-BA95-12498A4A2107}"/>
              </a:ext>
            </a:extLst>
          </p:cNvPr>
          <p:cNvSpPr/>
          <p:nvPr/>
        </p:nvSpPr>
        <p:spPr>
          <a:xfrm>
            <a:off x="925732" y="6206623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85DF2-7C7D-09F6-3B7D-5209FF0CCACC}"/>
              </a:ext>
            </a:extLst>
          </p:cNvPr>
          <p:cNvSpPr/>
          <p:nvPr/>
        </p:nvSpPr>
        <p:spPr>
          <a:xfrm>
            <a:off x="2024403" y="6105378"/>
            <a:ext cx="10181445" cy="112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1E27329-785F-4F53-0D1C-DDEA1AD316BE}"/>
              </a:ext>
            </a:extLst>
          </p:cNvPr>
          <p:cNvSpPr txBox="1"/>
          <p:nvPr/>
        </p:nvSpPr>
        <p:spPr>
          <a:xfrm>
            <a:off x="1833859" y="1642311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Mô hình thực thể quan hệ:</a:t>
            </a:r>
            <a:endParaRPr lang="vi-VN" sz="2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5CAC4E7-0823-AE28-37C4-9D808C69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90" y="2271547"/>
            <a:ext cx="5009321" cy="3837441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68C5E11-04DB-6ED4-F30D-B1E9C0B2B0B1}"/>
              </a:ext>
            </a:extLst>
          </p:cNvPr>
          <p:cNvSpPr txBox="1"/>
          <p:nvPr/>
        </p:nvSpPr>
        <p:spPr>
          <a:xfrm>
            <a:off x="1794102" y="6866985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Demo trang web:</a:t>
            </a:r>
            <a:endParaRPr lang="vi-VN" sz="2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1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E5AD31A7-4CDB-C817-D0D3-F0716A25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65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8EB653-0428-3940-0493-77E1A0803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905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97748E2A-D983-6FD0-253D-EBC2571C0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451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063C-3E49-062B-1171-BABC2E60673C}"/>
              </a:ext>
            </a:extLst>
          </p:cNvPr>
          <p:cNvSpPr txBox="1"/>
          <p:nvPr/>
        </p:nvSpPr>
        <p:spPr>
          <a:xfrm>
            <a:off x="0" y="65137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THỰC HIỆN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0B1F5-6030-DFFE-438E-C6A58D0BEB59}"/>
              </a:ext>
            </a:extLst>
          </p:cNvPr>
          <p:cNvSpPr/>
          <p:nvPr/>
        </p:nvSpPr>
        <p:spPr>
          <a:xfrm>
            <a:off x="587324" y="536146"/>
            <a:ext cx="960122" cy="9409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6645BB-0E00-3FBB-C148-269416C34828}"/>
              </a:ext>
            </a:extLst>
          </p:cNvPr>
          <p:cNvSpPr/>
          <p:nvPr/>
        </p:nvSpPr>
        <p:spPr>
          <a:xfrm>
            <a:off x="1475068" y="6206622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BF3CBD-A9B4-1864-40D9-70741EEF396A}"/>
              </a:ext>
            </a:extLst>
          </p:cNvPr>
          <p:cNvSpPr/>
          <p:nvPr/>
        </p:nvSpPr>
        <p:spPr>
          <a:xfrm>
            <a:off x="376396" y="6206624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288D36-6AAE-83AD-BA95-12498A4A2107}"/>
              </a:ext>
            </a:extLst>
          </p:cNvPr>
          <p:cNvSpPr/>
          <p:nvPr/>
        </p:nvSpPr>
        <p:spPr>
          <a:xfrm>
            <a:off x="925732" y="6206623"/>
            <a:ext cx="421855" cy="4218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85DF2-7C7D-09F6-3B7D-5209FF0CCACC}"/>
              </a:ext>
            </a:extLst>
          </p:cNvPr>
          <p:cNvSpPr/>
          <p:nvPr/>
        </p:nvSpPr>
        <p:spPr>
          <a:xfrm>
            <a:off x="2024403" y="6105378"/>
            <a:ext cx="10181445" cy="112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802C4-89CE-CB4C-9187-D019EF20E7D5}"/>
              </a:ext>
            </a:extLst>
          </p:cNvPr>
          <p:cNvSpPr txBox="1"/>
          <p:nvPr/>
        </p:nvSpPr>
        <p:spPr>
          <a:xfrm>
            <a:off x="2053899" y="6951135"/>
            <a:ext cx="8084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 ƠN QUÝ THẦY CÔ ĐÃ LẮNG NGHE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1E27329-785F-4F53-0D1C-DDEA1AD316BE}"/>
              </a:ext>
            </a:extLst>
          </p:cNvPr>
          <p:cNvSpPr txBox="1"/>
          <p:nvPr/>
        </p:nvSpPr>
        <p:spPr>
          <a:xfrm>
            <a:off x="1794102" y="1870911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Demo trang web:</a:t>
            </a:r>
            <a:endParaRPr lang="vi-VN" sz="2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8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446</Words>
  <Application>Microsoft Office PowerPoint</Application>
  <PresentationFormat>Màn hình rộng</PresentationFormat>
  <Paragraphs>76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Nguyen Hoang Yen</cp:lastModifiedBy>
  <cp:revision>13</cp:revision>
  <dcterms:created xsi:type="dcterms:W3CDTF">2022-12-22T16:35:11Z</dcterms:created>
  <dcterms:modified xsi:type="dcterms:W3CDTF">2023-01-05T16:35:31Z</dcterms:modified>
</cp:coreProperties>
</file>