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9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5E5D-B962-4597-9A6F-974CA1B33B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0"/>
            <a:ext cx="11612880" cy="1386840"/>
          </a:xfrm>
        </p:spPr>
        <p:txBody>
          <a:bodyPr/>
          <a:lstStyle/>
          <a:p>
            <a:r>
              <a:rPr lang="vi-VN" dirty="0" smtClean="0">
                <a:solidFill>
                  <a:srgbClr val="FF0000"/>
                </a:solidFill>
              </a:rPr>
              <a:t>GIỚI </a:t>
            </a:r>
            <a:r>
              <a:rPr lang="vi-VN" dirty="0" smtClean="0">
                <a:solidFill>
                  <a:srgbClr val="FF0000"/>
                </a:solidFill>
              </a:rPr>
              <a:t>THIỆU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smtClean="0">
                <a:solidFill>
                  <a:srgbClr val="FF0000"/>
                </a:solidFill>
              </a:rPr>
              <a:t>MÔ TẢ ĐỀ TÀI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582400" cy="8229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KẾT QUẢ THỰC HIỆN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7A777C633B974D864E442D7E4BD534" ma:contentTypeVersion="4" ma:contentTypeDescription="Create a new document." ma:contentTypeScope="" ma:versionID="5b8665a1f5818e55d5b56323e2c20b0d">
  <xsd:schema xmlns:xsd="http://www.w3.org/2001/XMLSchema" xmlns:xs="http://www.w3.org/2001/XMLSchema" xmlns:p="http://schemas.microsoft.com/office/2006/metadata/properties" xmlns:ns2="b949a158-d09d-4af3-9414-17c85dcc4613" xmlns:ns3="892cd5cf-b27f-41ff-94db-832aefe9c977" targetNamespace="http://schemas.microsoft.com/office/2006/metadata/properties" ma:root="true" ma:fieldsID="12ae144df2e6b91216fb5750a17d968e" ns2:_="" ns3:_="">
    <xsd:import namespace="b949a158-d09d-4af3-9414-17c85dcc4613"/>
    <xsd:import namespace="892cd5cf-b27f-41ff-94db-832aefe9c9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49a158-d09d-4af3-9414-17c85dcc4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cd5cf-b27f-41ff-94db-832aefe9c9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EDB9F1-6C85-4A62-AE9F-505B0FD02C24}"/>
</file>

<file path=customXml/itemProps2.xml><?xml version="1.0" encoding="utf-8"?>
<ds:datastoreItem xmlns:ds="http://schemas.openxmlformats.org/officeDocument/2006/customXml" ds:itemID="{6E47CF01-0B10-48CE-A5DE-F21B94A56F82}"/>
</file>

<file path=customXml/itemProps3.xml><?xml version="1.0" encoding="utf-8"?>
<ds:datastoreItem xmlns:ds="http://schemas.openxmlformats.org/officeDocument/2006/customXml" ds:itemID="{9ED34ACE-FEAB-4EF8-9F1C-FA9EE42572BF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GIỚI THIỆU</vt:lpstr>
      <vt:lpstr>MÔ TẢ ĐỀ TÀI</vt:lpstr>
      <vt:lpstr>PHÂN TÍCH CÁCH GIẢI QUYẾT ĐỀ TÀI</vt:lpstr>
      <vt:lpstr>KẾT QUẢ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ĐỀ TÀI</dc:title>
  <dc:creator>Le Van My</dc:creator>
  <cp:lastModifiedBy>HP</cp:lastModifiedBy>
  <cp:revision>16</cp:revision>
  <dcterms:created xsi:type="dcterms:W3CDTF">2017-10-06T09:21:03Z</dcterms:created>
  <dcterms:modified xsi:type="dcterms:W3CDTF">2021-04-17T08:02:50Z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0x010100837A777C633B974D864E442D7E4BD534</vt:lpwstr>
  </property>
</Properties>
</file>