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60" r:id="rId4"/>
    <p:sldId id="291" r:id="rId5"/>
    <p:sldId id="292" r:id="rId6"/>
    <p:sldId id="293" r:id="rId7"/>
    <p:sldId id="294" r:id="rId8"/>
    <p:sldId id="296" r:id="rId9"/>
    <p:sldId id="297" r:id="rId10"/>
    <p:sldId id="298" r:id="rId11"/>
    <p:sldId id="299" r:id="rId12"/>
    <p:sldId id="302" r:id="rId13"/>
    <p:sldId id="303" r:id="rId14"/>
    <p:sldId id="304" r:id="rId15"/>
    <p:sldId id="305" r:id="rId16"/>
    <p:sldId id="306" r:id="rId17"/>
    <p:sldId id="307" r:id="rId18"/>
    <p:sldId id="300" r:id="rId19"/>
    <p:sldId id="301" r:id="rId20"/>
  </p:sldIdLst>
  <p:sldSz cx="9144000" cy="5143500" type="screen16x9"/>
  <p:notesSz cx="6858000" cy="9144000"/>
  <p:embeddedFontLst>
    <p:embeddedFont>
      <p:font typeface="Arial Black" panose="020B0A04020102020204" pitchFamily="34" charset="0"/>
      <p:bold r:id="rId22"/>
    </p:embeddedFont>
    <p:embeddedFont>
      <p:font typeface="Bahnschrift Condensed" panose="020B0502040204020203" pitchFamily="34" charset="0"/>
      <p:regular r:id="rId23"/>
      <p:bold r:id="rId24"/>
    </p:embeddedFont>
    <p:embeddedFont>
      <p:font typeface="Roboto"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36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532444effc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532444effc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2"/>
        <p:cNvGrpSpPr/>
        <p:nvPr/>
      </p:nvGrpSpPr>
      <p:grpSpPr>
        <a:xfrm>
          <a:off x="0" y="0"/>
          <a:ext cx="0" cy="0"/>
          <a:chOff x="0" y="0"/>
          <a:chExt cx="0" cy="0"/>
        </a:xfrm>
      </p:grpSpPr>
      <p:sp>
        <p:nvSpPr>
          <p:cNvPr id="1883" name="Google Shape;1883;g98c23aa91b_1_1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4" name="Google Shape;1884;g98c23aa91b_1_1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532444effc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532444effc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97e2c5d167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97e2c5d16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97e2c5d167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97e2c5d167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5"/>
        <p:cNvGrpSpPr/>
        <p:nvPr/>
      </p:nvGrpSpPr>
      <p:grpSpPr>
        <a:xfrm>
          <a:off x="0" y="0"/>
          <a:ext cx="0" cy="0"/>
          <a:chOff x="0" y="0"/>
          <a:chExt cx="0" cy="0"/>
        </a:xfrm>
      </p:grpSpPr>
      <p:sp>
        <p:nvSpPr>
          <p:cNvPr id="1746" name="Google Shape;1746;g98c23aa91b_1_1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7" name="Google Shape;1747;g98c23aa91b_1_1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97e2c5d167_0_10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97e2c5d167_0_10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97e2c5d167_0_1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97e2c5d167_0_1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97e2c5d167_0_9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97e2c5d167_0_9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78375" y="1544250"/>
            <a:ext cx="3729600" cy="16374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500">
                <a:latin typeface="Fira Sans Extra Condensed Medium"/>
                <a:ea typeface="Fira Sans Extra Condensed Medium"/>
                <a:cs typeface="Fira Sans Extra Condensed Medium"/>
                <a:sym typeface="Fira Sans Extra Condensed Medium"/>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511275" y="3221700"/>
            <a:ext cx="2263800" cy="49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0"/>
              </a:spcBef>
              <a:spcAft>
                <a:spcPts val="0"/>
              </a:spcAft>
              <a:buSzPts val="1200"/>
              <a:buChar char="○"/>
              <a:defRPr/>
            </a:lvl2pPr>
            <a:lvl3pPr marL="1371600" lvl="2" indent="-304800" algn="ctr">
              <a:spcBef>
                <a:spcPts val="0"/>
              </a:spcBef>
              <a:spcAft>
                <a:spcPts val="0"/>
              </a:spcAft>
              <a:buSzPts val="1200"/>
              <a:buChar char="■"/>
              <a:defRPr/>
            </a:lvl3pPr>
            <a:lvl4pPr marL="1828800" lvl="3" indent="-304800" algn="ctr">
              <a:spcBef>
                <a:spcPts val="0"/>
              </a:spcBef>
              <a:spcAft>
                <a:spcPts val="0"/>
              </a:spcAft>
              <a:buSzPts val="1200"/>
              <a:buChar char="●"/>
              <a:defRPr/>
            </a:lvl4pPr>
            <a:lvl5pPr marL="2286000" lvl="4" indent="-304800" algn="ctr">
              <a:spcBef>
                <a:spcPts val="0"/>
              </a:spcBef>
              <a:spcAft>
                <a:spcPts val="0"/>
              </a:spcAft>
              <a:buSzPts val="1200"/>
              <a:buChar char="○"/>
              <a:defRPr/>
            </a:lvl5pPr>
            <a:lvl6pPr marL="2743200" lvl="5" indent="-304800" algn="ctr">
              <a:spcBef>
                <a:spcPts val="0"/>
              </a:spcBef>
              <a:spcAft>
                <a:spcPts val="0"/>
              </a:spcAft>
              <a:buSzPts val="1200"/>
              <a:buChar char="■"/>
              <a:defRPr/>
            </a:lvl6pPr>
            <a:lvl7pPr marL="3200400" lvl="6" indent="-304800" algn="ctr">
              <a:spcBef>
                <a:spcPts val="0"/>
              </a:spcBef>
              <a:spcAft>
                <a:spcPts val="0"/>
              </a:spcAft>
              <a:buSzPts val="1200"/>
              <a:buChar char="●"/>
              <a:defRPr/>
            </a:lvl7pPr>
            <a:lvl8pPr marL="3657600" lvl="7" indent="-304800" algn="ctr">
              <a:spcBef>
                <a:spcPts val="0"/>
              </a:spcBef>
              <a:spcAft>
                <a:spcPts val="0"/>
              </a:spcAft>
              <a:buSzPts val="1200"/>
              <a:buChar char="○"/>
              <a:defRPr/>
            </a:lvl8pPr>
            <a:lvl9pPr marL="4114800" lvl="8" indent="-304800" algn="ctr">
              <a:spcBef>
                <a:spcPts val="0"/>
              </a:spcBef>
              <a:spcAft>
                <a:spcPts val="0"/>
              </a:spcAft>
              <a:buSzPts val="12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1324525" y="445025"/>
            <a:ext cx="6495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5" name="Google Shape;15;p4"/>
          <p:cNvSpPr txBox="1">
            <a:spLocks noGrp="1"/>
          </p:cNvSpPr>
          <p:nvPr>
            <p:ph type="body" idx="1"/>
          </p:nvPr>
        </p:nvSpPr>
        <p:spPr>
          <a:xfrm>
            <a:off x="1069200" y="1463675"/>
            <a:ext cx="70056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1324525" y="445025"/>
            <a:ext cx="6495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2125775" y="385000"/>
            <a:ext cx="4892400" cy="387900"/>
          </a:xfrm>
          <a:prstGeom prst="rect">
            <a:avLst/>
          </a:prstGeom>
        </p:spPr>
        <p:txBody>
          <a:bodyPr spcFirstLastPara="1" wrap="square" lIns="91425" tIns="91425" rIns="91425" bIns="91425" anchor="ctr" anchorCtr="0">
            <a:noAutofit/>
          </a:bodyPr>
          <a:lstStyle>
            <a:lvl1pPr lvl="0">
              <a:spcBef>
                <a:spcPts val="0"/>
              </a:spcBef>
              <a:spcAft>
                <a:spcPts val="0"/>
              </a:spcAft>
              <a:buSzPts val="2600"/>
              <a:buNone/>
              <a:defRPr sz="2400">
                <a:latin typeface="Fira Sans Extra Condensed Medium"/>
                <a:ea typeface="Fira Sans Extra Condensed Medium"/>
                <a:cs typeface="Fira Sans Extra Condensed Medium"/>
                <a:sym typeface="Fira Sans Extra Condensed Medium"/>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24525" y="445025"/>
            <a:ext cx="6495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1pPr>
            <a:lvl2pPr lvl="1"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2pPr>
            <a:lvl3pPr lvl="2"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3pPr>
            <a:lvl4pPr lvl="3"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4pPr>
            <a:lvl5pPr lvl="4"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5pPr>
            <a:lvl6pPr lvl="5"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6pPr>
            <a:lvl7pPr lvl="6"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7pPr>
            <a:lvl8pPr lvl="7"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8pPr>
            <a:lvl9pPr lvl="8"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1069200" y="1463675"/>
            <a:ext cx="70056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oboto" panose="02000000000000000000"/>
              <a:buChar char="●"/>
              <a:defRPr sz="1200">
                <a:solidFill>
                  <a:schemeClr val="dk1"/>
                </a:solidFill>
                <a:latin typeface="Roboto" panose="02000000000000000000"/>
                <a:ea typeface="Roboto" panose="02000000000000000000"/>
                <a:cs typeface="Roboto" panose="02000000000000000000"/>
                <a:sym typeface="Roboto" panose="02000000000000000000"/>
              </a:defRPr>
            </a:lvl1pPr>
            <a:lvl2pPr marL="914400" lvl="1" indent="-304800">
              <a:lnSpc>
                <a:spcPct val="100000"/>
              </a:lnSpc>
              <a:spcBef>
                <a:spcPts val="0"/>
              </a:spcBef>
              <a:spcAft>
                <a:spcPts val="0"/>
              </a:spcAft>
              <a:buClr>
                <a:schemeClr val="dk1"/>
              </a:buClr>
              <a:buSzPts val="1200"/>
              <a:buFont typeface="Roboto" panose="02000000000000000000"/>
              <a:buChar char="○"/>
              <a:defRPr sz="1200">
                <a:solidFill>
                  <a:schemeClr val="dk1"/>
                </a:solidFill>
                <a:latin typeface="Roboto" panose="02000000000000000000"/>
                <a:ea typeface="Roboto" panose="02000000000000000000"/>
                <a:cs typeface="Roboto" panose="02000000000000000000"/>
                <a:sym typeface="Roboto" panose="02000000000000000000"/>
              </a:defRPr>
            </a:lvl2pPr>
            <a:lvl3pPr marL="1371600" lvl="2" indent="-304800">
              <a:lnSpc>
                <a:spcPct val="100000"/>
              </a:lnSpc>
              <a:spcBef>
                <a:spcPts val="0"/>
              </a:spcBef>
              <a:spcAft>
                <a:spcPts val="0"/>
              </a:spcAft>
              <a:buClr>
                <a:schemeClr val="dk1"/>
              </a:buClr>
              <a:buSzPts val="1200"/>
              <a:buFont typeface="Roboto" panose="02000000000000000000"/>
              <a:buChar char="■"/>
              <a:defRPr sz="1200">
                <a:solidFill>
                  <a:schemeClr val="dk1"/>
                </a:solidFill>
                <a:latin typeface="Roboto" panose="02000000000000000000"/>
                <a:ea typeface="Roboto" panose="02000000000000000000"/>
                <a:cs typeface="Roboto" panose="02000000000000000000"/>
                <a:sym typeface="Roboto" panose="02000000000000000000"/>
              </a:defRPr>
            </a:lvl3pPr>
            <a:lvl4pPr marL="1828800" lvl="3" indent="-304800">
              <a:lnSpc>
                <a:spcPct val="100000"/>
              </a:lnSpc>
              <a:spcBef>
                <a:spcPts val="0"/>
              </a:spcBef>
              <a:spcAft>
                <a:spcPts val="0"/>
              </a:spcAft>
              <a:buClr>
                <a:schemeClr val="dk1"/>
              </a:buClr>
              <a:buSzPts val="1200"/>
              <a:buFont typeface="Roboto" panose="02000000000000000000"/>
              <a:buChar char="●"/>
              <a:defRPr sz="1200">
                <a:solidFill>
                  <a:schemeClr val="dk1"/>
                </a:solidFill>
                <a:latin typeface="Roboto" panose="02000000000000000000"/>
                <a:ea typeface="Roboto" panose="02000000000000000000"/>
                <a:cs typeface="Roboto" panose="02000000000000000000"/>
                <a:sym typeface="Roboto" panose="02000000000000000000"/>
              </a:defRPr>
            </a:lvl4pPr>
            <a:lvl5pPr marL="2286000" lvl="4" indent="-304800">
              <a:lnSpc>
                <a:spcPct val="100000"/>
              </a:lnSpc>
              <a:spcBef>
                <a:spcPts val="0"/>
              </a:spcBef>
              <a:spcAft>
                <a:spcPts val="0"/>
              </a:spcAft>
              <a:buClr>
                <a:schemeClr val="dk1"/>
              </a:buClr>
              <a:buSzPts val="1200"/>
              <a:buFont typeface="Roboto" panose="02000000000000000000"/>
              <a:buChar char="○"/>
              <a:defRPr sz="1200">
                <a:solidFill>
                  <a:schemeClr val="dk1"/>
                </a:solidFill>
                <a:latin typeface="Roboto" panose="02000000000000000000"/>
                <a:ea typeface="Roboto" panose="02000000000000000000"/>
                <a:cs typeface="Roboto" panose="02000000000000000000"/>
                <a:sym typeface="Roboto" panose="02000000000000000000"/>
              </a:defRPr>
            </a:lvl5pPr>
            <a:lvl6pPr marL="2743200" lvl="5" indent="-304800">
              <a:lnSpc>
                <a:spcPct val="100000"/>
              </a:lnSpc>
              <a:spcBef>
                <a:spcPts val="0"/>
              </a:spcBef>
              <a:spcAft>
                <a:spcPts val="0"/>
              </a:spcAft>
              <a:buClr>
                <a:schemeClr val="dk1"/>
              </a:buClr>
              <a:buSzPts val="1200"/>
              <a:buFont typeface="Roboto" panose="02000000000000000000"/>
              <a:buChar char="■"/>
              <a:defRPr sz="1200">
                <a:solidFill>
                  <a:schemeClr val="dk1"/>
                </a:solidFill>
                <a:latin typeface="Roboto" panose="02000000000000000000"/>
                <a:ea typeface="Roboto" panose="02000000000000000000"/>
                <a:cs typeface="Roboto" panose="02000000000000000000"/>
                <a:sym typeface="Roboto" panose="02000000000000000000"/>
              </a:defRPr>
            </a:lvl6pPr>
            <a:lvl7pPr marL="3200400" lvl="6" indent="-304800">
              <a:lnSpc>
                <a:spcPct val="100000"/>
              </a:lnSpc>
              <a:spcBef>
                <a:spcPts val="0"/>
              </a:spcBef>
              <a:spcAft>
                <a:spcPts val="0"/>
              </a:spcAft>
              <a:buClr>
                <a:schemeClr val="dk1"/>
              </a:buClr>
              <a:buSzPts val="1200"/>
              <a:buFont typeface="Roboto" panose="02000000000000000000"/>
              <a:buChar char="●"/>
              <a:defRPr sz="1200">
                <a:solidFill>
                  <a:schemeClr val="dk1"/>
                </a:solidFill>
                <a:latin typeface="Roboto" panose="02000000000000000000"/>
                <a:ea typeface="Roboto" panose="02000000000000000000"/>
                <a:cs typeface="Roboto" panose="02000000000000000000"/>
                <a:sym typeface="Roboto" panose="02000000000000000000"/>
              </a:defRPr>
            </a:lvl7pPr>
            <a:lvl8pPr marL="3657600" lvl="7" indent="-304800">
              <a:lnSpc>
                <a:spcPct val="100000"/>
              </a:lnSpc>
              <a:spcBef>
                <a:spcPts val="0"/>
              </a:spcBef>
              <a:spcAft>
                <a:spcPts val="0"/>
              </a:spcAft>
              <a:buClr>
                <a:schemeClr val="dk1"/>
              </a:buClr>
              <a:buSzPts val="1200"/>
              <a:buFont typeface="Roboto" panose="02000000000000000000"/>
              <a:buChar char="○"/>
              <a:defRPr sz="1200">
                <a:solidFill>
                  <a:schemeClr val="dk1"/>
                </a:solidFill>
                <a:latin typeface="Roboto" panose="02000000000000000000"/>
                <a:ea typeface="Roboto" panose="02000000000000000000"/>
                <a:cs typeface="Roboto" panose="02000000000000000000"/>
                <a:sym typeface="Roboto" panose="02000000000000000000"/>
              </a:defRPr>
            </a:lvl8pPr>
            <a:lvl9pPr marL="4114800" lvl="8" indent="-304800">
              <a:lnSpc>
                <a:spcPct val="100000"/>
              </a:lnSpc>
              <a:spcBef>
                <a:spcPts val="0"/>
              </a:spcBef>
              <a:spcAft>
                <a:spcPts val="0"/>
              </a:spcAft>
              <a:buClr>
                <a:schemeClr val="dk1"/>
              </a:buClr>
              <a:buSzPts val="1200"/>
              <a:buFont typeface="Roboto" panose="02000000000000000000"/>
              <a:buChar char="■"/>
              <a:defRPr sz="1200">
                <a:solidFill>
                  <a:schemeClr val="dk1"/>
                </a:solidFill>
                <a:latin typeface="Roboto" panose="02000000000000000000"/>
                <a:ea typeface="Roboto" panose="02000000000000000000"/>
                <a:cs typeface="Roboto" panose="02000000000000000000"/>
                <a:sym typeface="Roboto" panose="02000000000000000000"/>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501695" y="587639"/>
            <a:ext cx="3706319" cy="248306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000"/>
              <a:t>ANDROID STUDIO</a:t>
            </a:r>
            <a:endParaRPr sz="5000"/>
          </a:p>
        </p:txBody>
      </p:sp>
      <p:sp>
        <p:nvSpPr>
          <p:cNvPr id="47" name="Google Shape;47;p15"/>
          <p:cNvSpPr txBox="1">
            <a:spLocks noGrp="1"/>
          </p:cNvSpPr>
          <p:nvPr>
            <p:ph type="subTitle" idx="1"/>
          </p:nvPr>
        </p:nvSpPr>
        <p:spPr>
          <a:xfrm>
            <a:off x="583685" y="3259700"/>
            <a:ext cx="3346882" cy="5629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a:t>Giảng viên:  Nguyễn Thị Bích Ngân</a:t>
            </a:r>
          </a:p>
        </p:txBody>
      </p:sp>
      <p:grpSp>
        <p:nvGrpSpPr>
          <p:cNvPr id="48" name="Google Shape;48;p15"/>
          <p:cNvGrpSpPr/>
          <p:nvPr/>
        </p:nvGrpSpPr>
        <p:grpSpPr>
          <a:xfrm>
            <a:off x="4692200" y="1054075"/>
            <a:ext cx="3866011" cy="5036339"/>
            <a:chOff x="4692200" y="1054075"/>
            <a:chExt cx="3866011" cy="5036339"/>
          </a:xfrm>
        </p:grpSpPr>
        <p:grpSp>
          <p:nvGrpSpPr>
            <p:cNvPr id="49" name="Google Shape;49;p15"/>
            <p:cNvGrpSpPr/>
            <p:nvPr/>
          </p:nvGrpSpPr>
          <p:grpSpPr>
            <a:xfrm>
              <a:off x="6091785" y="1054075"/>
              <a:ext cx="2466426" cy="5036339"/>
              <a:chOff x="6091785" y="1054075"/>
              <a:chExt cx="2466426" cy="5036339"/>
            </a:xfrm>
          </p:grpSpPr>
          <p:sp>
            <p:nvSpPr>
              <p:cNvPr id="50" name="Google Shape;50;p15"/>
              <p:cNvSpPr/>
              <p:nvPr/>
            </p:nvSpPr>
            <p:spPr>
              <a:xfrm>
                <a:off x="8532497" y="2235713"/>
                <a:ext cx="25714" cy="373469"/>
              </a:xfrm>
              <a:custGeom>
                <a:avLst/>
                <a:gdLst/>
                <a:ahLst/>
                <a:cxnLst/>
                <a:rect l="l" t="t" r="r" b="b"/>
                <a:pathLst>
                  <a:path w="84" h="1220" extrusionOk="0">
                    <a:moveTo>
                      <a:pt x="0" y="0"/>
                    </a:moveTo>
                    <a:lnTo>
                      <a:pt x="0" y="1219"/>
                    </a:lnTo>
                    <a:lnTo>
                      <a:pt x="39" y="1219"/>
                    </a:lnTo>
                    <a:cubicBezTo>
                      <a:pt x="64" y="1219"/>
                      <a:pt x="83" y="1200"/>
                      <a:pt x="83" y="1175"/>
                    </a:cubicBezTo>
                    <a:lnTo>
                      <a:pt x="83" y="44"/>
                    </a:lnTo>
                    <a:cubicBezTo>
                      <a:pt x="83" y="20"/>
                      <a:pt x="64" y="0"/>
                      <a:pt x="39" y="0"/>
                    </a:cubicBez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5"/>
              <p:cNvSpPr/>
              <p:nvPr/>
            </p:nvSpPr>
            <p:spPr>
              <a:xfrm>
                <a:off x="6118723" y="1054087"/>
                <a:ext cx="2414082" cy="5036327"/>
              </a:xfrm>
              <a:custGeom>
                <a:avLst/>
                <a:gdLst/>
                <a:ahLst/>
                <a:cxnLst/>
                <a:rect l="l" t="t" r="r" b="b"/>
                <a:pathLst>
                  <a:path w="7886" h="16452" extrusionOk="0">
                    <a:moveTo>
                      <a:pt x="994" y="1"/>
                    </a:moveTo>
                    <a:cubicBezTo>
                      <a:pt x="446" y="1"/>
                      <a:pt x="0" y="447"/>
                      <a:pt x="0" y="995"/>
                    </a:cubicBezTo>
                    <a:lnTo>
                      <a:pt x="0" y="2342"/>
                    </a:lnTo>
                    <a:lnTo>
                      <a:pt x="0" y="2724"/>
                    </a:lnTo>
                    <a:lnTo>
                      <a:pt x="0" y="3434"/>
                    </a:lnTo>
                    <a:lnTo>
                      <a:pt x="0" y="4658"/>
                    </a:lnTo>
                    <a:lnTo>
                      <a:pt x="0" y="4957"/>
                    </a:lnTo>
                    <a:lnTo>
                      <a:pt x="0" y="6181"/>
                    </a:lnTo>
                    <a:lnTo>
                      <a:pt x="0" y="15457"/>
                    </a:lnTo>
                    <a:cubicBezTo>
                      <a:pt x="0" y="16006"/>
                      <a:pt x="446" y="16451"/>
                      <a:pt x="994" y="16451"/>
                    </a:cubicBezTo>
                    <a:lnTo>
                      <a:pt x="6886" y="16451"/>
                    </a:lnTo>
                    <a:cubicBezTo>
                      <a:pt x="7439" y="16451"/>
                      <a:pt x="7885" y="16006"/>
                      <a:pt x="7885" y="15457"/>
                    </a:cubicBezTo>
                    <a:lnTo>
                      <a:pt x="7885" y="5079"/>
                    </a:lnTo>
                    <a:lnTo>
                      <a:pt x="7885" y="3860"/>
                    </a:lnTo>
                    <a:lnTo>
                      <a:pt x="7885" y="995"/>
                    </a:lnTo>
                    <a:cubicBezTo>
                      <a:pt x="7885" y="447"/>
                      <a:pt x="7439" y="1"/>
                      <a:pt x="6886" y="1"/>
                    </a:cubicBezTo>
                    <a:lnTo>
                      <a:pt x="5946" y="1"/>
                    </a:lnTo>
                    <a:lnTo>
                      <a:pt x="5946" y="265"/>
                    </a:lnTo>
                    <a:lnTo>
                      <a:pt x="6866" y="265"/>
                    </a:lnTo>
                    <a:cubicBezTo>
                      <a:pt x="7302" y="265"/>
                      <a:pt x="7655" y="618"/>
                      <a:pt x="7655" y="1054"/>
                    </a:cubicBezTo>
                    <a:lnTo>
                      <a:pt x="7655" y="15398"/>
                    </a:lnTo>
                    <a:cubicBezTo>
                      <a:pt x="7655" y="15834"/>
                      <a:pt x="7302" y="16187"/>
                      <a:pt x="6866" y="16187"/>
                    </a:cubicBezTo>
                    <a:lnTo>
                      <a:pt x="1014" y="16187"/>
                    </a:lnTo>
                    <a:cubicBezTo>
                      <a:pt x="578" y="16187"/>
                      <a:pt x="226" y="15834"/>
                      <a:pt x="226" y="15398"/>
                    </a:cubicBezTo>
                    <a:lnTo>
                      <a:pt x="226" y="1054"/>
                    </a:lnTo>
                    <a:cubicBezTo>
                      <a:pt x="226" y="618"/>
                      <a:pt x="578" y="265"/>
                      <a:pt x="1014" y="265"/>
                    </a:cubicBezTo>
                    <a:lnTo>
                      <a:pt x="1935" y="265"/>
                    </a:lnTo>
                    <a:lnTo>
                      <a:pt x="1935"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6187601" y="1135209"/>
                <a:ext cx="2274490" cy="4874082"/>
              </a:xfrm>
              <a:custGeom>
                <a:avLst/>
                <a:gdLst/>
                <a:ahLst/>
                <a:cxnLst/>
                <a:rect l="l" t="t" r="r" b="b"/>
                <a:pathLst>
                  <a:path w="7430" h="15922" extrusionOk="0">
                    <a:moveTo>
                      <a:pt x="789" y="0"/>
                    </a:moveTo>
                    <a:cubicBezTo>
                      <a:pt x="353" y="0"/>
                      <a:pt x="1" y="353"/>
                      <a:pt x="1" y="789"/>
                    </a:cubicBezTo>
                    <a:lnTo>
                      <a:pt x="1" y="15133"/>
                    </a:lnTo>
                    <a:cubicBezTo>
                      <a:pt x="1" y="15569"/>
                      <a:pt x="353" y="15922"/>
                      <a:pt x="789" y="15922"/>
                    </a:cubicBezTo>
                    <a:lnTo>
                      <a:pt x="6641" y="15922"/>
                    </a:lnTo>
                    <a:cubicBezTo>
                      <a:pt x="7077" y="15922"/>
                      <a:pt x="7430" y="15569"/>
                      <a:pt x="7430" y="15133"/>
                    </a:cubicBezTo>
                    <a:lnTo>
                      <a:pt x="7430" y="789"/>
                    </a:lnTo>
                    <a:cubicBezTo>
                      <a:pt x="7430" y="353"/>
                      <a:pt x="7077" y="0"/>
                      <a:pt x="6641" y="0"/>
                    </a:cubicBezTo>
                    <a:lnTo>
                      <a:pt x="5721" y="0"/>
                    </a:lnTo>
                    <a:lnTo>
                      <a:pt x="5721" y="265"/>
                    </a:lnTo>
                    <a:cubicBezTo>
                      <a:pt x="5721" y="485"/>
                      <a:pt x="5544" y="666"/>
                      <a:pt x="5324" y="666"/>
                    </a:cubicBezTo>
                    <a:lnTo>
                      <a:pt x="2111" y="666"/>
                    </a:lnTo>
                    <a:cubicBezTo>
                      <a:pt x="1891" y="666"/>
                      <a:pt x="1710" y="485"/>
                      <a:pt x="1710" y="265"/>
                    </a:cubicBezTo>
                    <a:lnTo>
                      <a:pt x="1710" y="0"/>
                    </a:lnTo>
                    <a:close/>
                  </a:path>
                </a:pathLst>
              </a:custGeom>
              <a:solidFill>
                <a:srgbClr val="7A8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6705225" y="1054075"/>
                <a:ext cx="1239247" cy="285325"/>
              </a:xfrm>
              <a:custGeom>
                <a:avLst/>
                <a:gdLst/>
                <a:ahLst/>
                <a:cxnLst/>
                <a:rect l="l" t="t" r="r" b="b"/>
                <a:pathLst>
                  <a:path w="4012" h="932" extrusionOk="0">
                    <a:moveTo>
                      <a:pt x="2503" y="471"/>
                    </a:moveTo>
                    <a:cubicBezTo>
                      <a:pt x="2547" y="471"/>
                      <a:pt x="2582" y="505"/>
                      <a:pt x="2582" y="549"/>
                    </a:cubicBezTo>
                    <a:cubicBezTo>
                      <a:pt x="2582" y="589"/>
                      <a:pt x="2547" y="623"/>
                      <a:pt x="2503" y="623"/>
                    </a:cubicBezTo>
                    <a:lnTo>
                      <a:pt x="1509" y="623"/>
                    </a:lnTo>
                    <a:cubicBezTo>
                      <a:pt x="1470" y="623"/>
                      <a:pt x="1431" y="589"/>
                      <a:pt x="1431" y="549"/>
                    </a:cubicBezTo>
                    <a:cubicBezTo>
                      <a:pt x="1431" y="505"/>
                      <a:pt x="1470" y="471"/>
                      <a:pt x="1509" y="471"/>
                    </a:cubicBezTo>
                    <a:close/>
                    <a:moveTo>
                      <a:pt x="2924" y="461"/>
                    </a:moveTo>
                    <a:cubicBezTo>
                      <a:pt x="2973" y="461"/>
                      <a:pt x="3013" y="500"/>
                      <a:pt x="3013" y="549"/>
                    </a:cubicBezTo>
                    <a:cubicBezTo>
                      <a:pt x="3013" y="593"/>
                      <a:pt x="2973" y="633"/>
                      <a:pt x="2924" y="633"/>
                    </a:cubicBezTo>
                    <a:cubicBezTo>
                      <a:pt x="2876" y="633"/>
                      <a:pt x="2836" y="593"/>
                      <a:pt x="2836" y="549"/>
                    </a:cubicBezTo>
                    <a:cubicBezTo>
                      <a:pt x="2836" y="500"/>
                      <a:pt x="2876" y="461"/>
                      <a:pt x="2924" y="461"/>
                    </a:cubicBezTo>
                    <a:close/>
                    <a:moveTo>
                      <a:pt x="1" y="1"/>
                    </a:moveTo>
                    <a:lnTo>
                      <a:pt x="1" y="265"/>
                    </a:lnTo>
                    <a:lnTo>
                      <a:pt x="1" y="530"/>
                    </a:lnTo>
                    <a:cubicBezTo>
                      <a:pt x="1" y="750"/>
                      <a:pt x="182" y="931"/>
                      <a:pt x="402" y="931"/>
                    </a:cubicBezTo>
                    <a:lnTo>
                      <a:pt x="3615" y="931"/>
                    </a:lnTo>
                    <a:cubicBezTo>
                      <a:pt x="3835" y="931"/>
                      <a:pt x="4012" y="750"/>
                      <a:pt x="4012" y="530"/>
                    </a:cubicBezTo>
                    <a:lnTo>
                      <a:pt x="4012" y="265"/>
                    </a:lnTo>
                    <a:lnTo>
                      <a:pt x="4012"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6136479" y="1073679"/>
                <a:ext cx="2378266" cy="4997144"/>
              </a:xfrm>
              <a:custGeom>
                <a:avLst/>
                <a:gdLst/>
                <a:ahLst/>
                <a:cxnLst/>
                <a:rect l="l" t="t" r="r" b="b"/>
                <a:pathLst>
                  <a:path w="7769" h="16324" extrusionOk="0">
                    <a:moveTo>
                      <a:pt x="6755" y="16324"/>
                    </a:moveTo>
                    <a:lnTo>
                      <a:pt x="1010" y="16324"/>
                    </a:lnTo>
                    <a:cubicBezTo>
                      <a:pt x="452" y="16324"/>
                      <a:pt x="1" y="15863"/>
                      <a:pt x="1" y="15300"/>
                    </a:cubicBezTo>
                    <a:lnTo>
                      <a:pt x="1" y="1024"/>
                    </a:lnTo>
                    <a:cubicBezTo>
                      <a:pt x="1" y="461"/>
                      <a:pt x="452" y="1"/>
                      <a:pt x="1010" y="1"/>
                    </a:cubicBezTo>
                    <a:lnTo>
                      <a:pt x="6755" y="1"/>
                    </a:lnTo>
                    <a:cubicBezTo>
                      <a:pt x="7313" y="1"/>
                      <a:pt x="7768" y="461"/>
                      <a:pt x="7768" y="1024"/>
                    </a:cubicBezTo>
                    <a:lnTo>
                      <a:pt x="7768" y="15300"/>
                    </a:lnTo>
                    <a:cubicBezTo>
                      <a:pt x="7768" y="15863"/>
                      <a:pt x="7313" y="16324"/>
                      <a:pt x="6755" y="16324"/>
                    </a:cubicBezTo>
                    <a:close/>
                    <a:moveTo>
                      <a:pt x="1010" y="79"/>
                    </a:moveTo>
                    <a:cubicBezTo>
                      <a:pt x="496" y="79"/>
                      <a:pt x="79" y="500"/>
                      <a:pt x="79" y="1024"/>
                    </a:cubicBezTo>
                    <a:lnTo>
                      <a:pt x="79" y="15300"/>
                    </a:lnTo>
                    <a:cubicBezTo>
                      <a:pt x="79" y="15819"/>
                      <a:pt x="496" y="16245"/>
                      <a:pt x="1010" y="16245"/>
                    </a:cubicBezTo>
                    <a:lnTo>
                      <a:pt x="6755" y="16245"/>
                    </a:lnTo>
                    <a:cubicBezTo>
                      <a:pt x="7269" y="16245"/>
                      <a:pt x="7685" y="15819"/>
                      <a:pt x="7685" y="15300"/>
                    </a:cubicBezTo>
                    <a:lnTo>
                      <a:pt x="7685" y="1024"/>
                    </a:lnTo>
                    <a:cubicBezTo>
                      <a:pt x="7685" y="500"/>
                      <a:pt x="7269" y="79"/>
                      <a:pt x="6755" y="79"/>
                    </a:cubicBezTo>
                    <a:lnTo>
                      <a:pt x="1010" y="79"/>
                    </a:lnTo>
                    <a:close/>
                  </a:path>
                </a:pathLst>
              </a:custGeom>
              <a:solidFill>
                <a:srgbClr val="BFC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7581626" y="1195209"/>
                <a:ext cx="54184" cy="52653"/>
              </a:xfrm>
              <a:custGeom>
                <a:avLst/>
                <a:gdLst/>
                <a:ahLst/>
                <a:cxnLst/>
                <a:rect l="l" t="t" r="r" b="b"/>
                <a:pathLst>
                  <a:path w="177" h="172" extrusionOk="0">
                    <a:moveTo>
                      <a:pt x="88" y="0"/>
                    </a:moveTo>
                    <a:cubicBezTo>
                      <a:pt x="40" y="0"/>
                      <a:pt x="0" y="39"/>
                      <a:pt x="0" y="88"/>
                    </a:cubicBezTo>
                    <a:cubicBezTo>
                      <a:pt x="0" y="132"/>
                      <a:pt x="40" y="172"/>
                      <a:pt x="88" y="172"/>
                    </a:cubicBezTo>
                    <a:cubicBezTo>
                      <a:pt x="137" y="172"/>
                      <a:pt x="177" y="132"/>
                      <a:pt x="177" y="88"/>
                    </a:cubicBezTo>
                    <a:cubicBezTo>
                      <a:pt x="177" y="39"/>
                      <a:pt x="137" y="0"/>
                      <a:pt x="88"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7148519" y="1197964"/>
                <a:ext cx="352653" cy="46837"/>
              </a:xfrm>
              <a:custGeom>
                <a:avLst/>
                <a:gdLst/>
                <a:ahLst/>
                <a:cxnLst/>
                <a:rect l="l" t="t" r="r" b="b"/>
                <a:pathLst>
                  <a:path w="1152" h="153" extrusionOk="0">
                    <a:moveTo>
                      <a:pt x="79" y="1"/>
                    </a:moveTo>
                    <a:cubicBezTo>
                      <a:pt x="40" y="1"/>
                      <a:pt x="1" y="35"/>
                      <a:pt x="1" y="79"/>
                    </a:cubicBezTo>
                    <a:cubicBezTo>
                      <a:pt x="1" y="119"/>
                      <a:pt x="40" y="153"/>
                      <a:pt x="79" y="153"/>
                    </a:cubicBezTo>
                    <a:lnTo>
                      <a:pt x="1073" y="153"/>
                    </a:lnTo>
                    <a:cubicBezTo>
                      <a:pt x="1117" y="153"/>
                      <a:pt x="1152" y="119"/>
                      <a:pt x="1152" y="79"/>
                    </a:cubicBezTo>
                    <a:cubicBezTo>
                      <a:pt x="1152" y="35"/>
                      <a:pt x="1117" y="1"/>
                      <a:pt x="1073"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6091785" y="2571528"/>
                <a:ext cx="27245" cy="375000"/>
              </a:xfrm>
              <a:custGeom>
                <a:avLst/>
                <a:gdLst/>
                <a:ahLst/>
                <a:cxnLst/>
                <a:rect l="l" t="t" r="r" b="b"/>
                <a:pathLst>
                  <a:path w="89" h="1225" extrusionOk="0">
                    <a:moveTo>
                      <a:pt x="44" y="0"/>
                    </a:moveTo>
                    <a:cubicBezTo>
                      <a:pt x="20" y="0"/>
                      <a:pt x="0" y="20"/>
                      <a:pt x="0" y="49"/>
                    </a:cubicBezTo>
                    <a:lnTo>
                      <a:pt x="0" y="1180"/>
                    </a:lnTo>
                    <a:cubicBezTo>
                      <a:pt x="0" y="1205"/>
                      <a:pt x="20" y="1224"/>
                      <a:pt x="44" y="1224"/>
                    </a:cubicBezTo>
                    <a:lnTo>
                      <a:pt x="88" y="1224"/>
                    </a:lnTo>
                    <a:lnTo>
                      <a:pt x="88" y="0"/>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6091785" y="2105000"/>
                <a:ext cx="27245" cy="375306"/>
              </a:xfrm>
              <a:custGeom>
                <a:avLst/>
                <a:gdLst/>
                <a:ahLst/>
                <a:cxnLst/>
                <a:rect l="l" t="t" r="r" b="b"/>
                <a:pathLst>
                  <a:path w="89" h="1226" extrusionOk="0">
                    <a:moveTo>
                      <a:pt x="44" y="1"/>
                    </a:moveTo>
                    <a:cubicBezTo>
                      <a:pt x="20" y="1"/>
                      <a:pt x="0" y="21"/>
                      <a:pt x="0" y="45"/>
                    </a:cubicBezTo>
                    <a:lnTo>
                      <a:pt x="0" y="1181"/>
                    </a:lnTo>
                    <a:cubicBezTo>
                      <a:pt x="0" y="1206"/>
                      <a:pt x="20" y="1225"/>
                      <a:pt x="44" y="1225"/>
                    </a:cubicBezTo>
                    <a:lnTo>
                      <a:pt x="88" y="1225"/>
                    </a:lnTo>
                    <a:lnTo>
                      <a:pt x="88"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6091785" y="1770716"/>
                <a:ext cx="27245" cy="117245"/>
              </a:xfrm>
              <a:custGeom>
                <a:avLst/>
                <a:gdLst/>
                <a:ahLst/>
                <a:cxnLst/>
                <a:rect l="l" t="t" r="r" b="b"/>
                <a:pathLst>
                  <a:path w="89" h="383" extrusionOk="0">
                    <a:moveTo>
                      <a:pt x="44" y="1"/>
                    </a:moveTo>
                    <a:cubicBezTo>
                      <a:pt x="20" y="1"/>
                      <a:pt x="0" y="20"/>
                      <a:pt x="0" y="45"/>
                    </a:cubicBezTo>
                    <a:lnTo>
                      <a:pt x="0" y="339"/>
                    </a:lnTo>
                    <a:cubicBezTo>
                      <a:pt x="0" y="363"/>
                      <a:pt x="20" y="383"/>
                      <a:pt x="44" y="383"/>
                    </a:cubicBezTo>
                    <a:lnTo>
                      <a:pt x="88" y="383"/>
                    </a:lnTo>
                    <a:lnTo>
                      <a:pt x="88"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6772294" y="2149999"/>
                <a:ext cx="285306" cy="465306"/>
              </a:xfrm>
              <a:custGeom>
                <a:avLst/>
                <a:gdLst/>
                <a:ahLst/>
                <a:cxnLst/>
                <a:rect l="l" t="t" r="r" b="b"/>
                <a:pathLst>
                  <a:path w="932" h="1520" extrusionOk="0">
                    <a:moveTo>
                      <a:pt x="471" y="74"/>
                    </a:moveTo>
                    <a:cubicBezTo>
                      <a:pt x="686" y="74"/>
                      <a:pt x="858" y="236"/>
                      <a:pt x="858" y="510"/>
                    </a:cubicBezTo>
                    <a:lnTo>
                      <a:pt x="858" y="530"/>
                    </a:lnTo>
                    <a:cubicBezTo>
                      <a:pt x="858" y="564"/>
                      <a:pt x="853" y="598"/>
                      <a:pt x="848" y="633"/>
                    </a:cubicBezTo>
                    <a:cubicBezTo>
                      <a:pt x="779" y="775"/>
                      <a:pt x="637" y="873"/>
                      <a:pt x="461" y="873"/>
                    </a:cubicBezTo>
                    <a:lnTo>
                      <a:pt x="451" y="873"/>
                    </a:lnTo>
                    <a:cubicBezTo>
                      <a:pt x="226" y="873"/>
                      <a:pt x="79" y="735"/>
                      <a:pt x="79" y="491"/>
                    </a:cubicBezTo>
                    <a:lnTo>
                      <a:pt x="79" y="456"/>
                    </a:lnTo>
                    <a:cubicBezTo>
                      <a:pt x="79" y="211"/>
                      <a:pt x="226" y="74"/>
                      <a:pt x="461" y="74"/>
                    </a:cubicBezTo>
                    <a:close/>
                    <a:moveTo>
                      <a:pt x="466" y="1"/>
                    </a:moveTo>
                    <a:cubicBezTo>
                      <a:pt x="196" y="1"/>
                      <a:pt x="1" y="143"/>
                      <a:pt x="1" y="466"/>
                    </a:cubicBezTo>
                    <a:lnTo>
                      <a:pt x="1" y="486"/>
                    </a:lnTo>
                    <a:cubicBezTo>
                      <a:pt x="1" y="804"/>
                      <a:pt x="196" y="951"/>
                      <a:pt x="456" y="951"/>
                    </a:cubicBezTo>
                    <a:cubicBezTo>
                      <a:pt x="618" y="951"/>
                      <a:pt x="745" y="877"/>
                      <a:pt x="828" y="770"/>
                    </a:cubicBezTo>
                    <a:lnTo>
                      <a:pt x="828" y="770"/>
                    </a:lnTo>
                    <a:cubicBezTo>
                      <a:pt x="804" y="902"/>
                      <a:pt x="750" y="1039"/>
                      <a:pt x="657" y="1157"/>
                    </a:cubicBezTo>
                    <a:cubicBezTo>
                      <a:pt x="500" y="1367"/>
                      <a:pt x="255" y="1446"/>
                      <a:pt x="64" y="1446"/>
                    </a:cubicBezTo>
                    <a:lnTo>
                      <a:pt x="64" y="1519"/>
                    </a:lnTo>
                    <a:cubicBezTo>
                      <a:pt x="285" y="1519"/>
                      <a:pt x="559" y="1426"/>
                      <a:pt x="720" y="1206"/>
                    </a:cubicBezTo>
                    <a:cubicBezTo>
                      <a:pt x="882" y="995"/>
                      <a:pt x="931" y="765"/>
                      <a:pt x="931" y="530"/>
                    </a:cubicBezTo>
                    <a:lnTo>
                      <a:pt x="931" y="510"/>
                    </a:lnTo>
                    <a:cubicBezTo>
                      <a:pt x="931" y="177"/>
                      <a:pt x="720" y="1"/>
                      <a:pt x="466" y="1"/>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7133519" y="2364590"/>
                <a:ext cx="34898" cy="244592"/>
              </a:xfrm>
              <a:custGeom>
                <a:avLst/>
                <a:gdLst/>
                <a:ahLst/>
                <a:cxnLst/>
                <a:rect l="l" t="t" r="r" b="b"/>
                <a:pathLst>
                  <a:path w="114" h="799" extrusionOk="0">
                    <a:moveTo>
                      <a:pt x="1" y="0"/>
                    </a:moveTo>
                    <a:lnTo>
                      <a:pt x="1" y="113"/>
                    </a:lnTo>
                    <a:lnTo>
                      <a:pt x="113" y="113"/>
                    </a:lnTo>
                    <a:lnTo>
                      <a:pt x="113" y="0"/>
                    </a:lnTo>
                    <a:close/>
                    <a:moveTo>
                      <a:pt x="1" y="686"/>
                    </a:moveTo>
                    <a:lnTo>
                      <a:pt x="1" y="798"/>
                    </a:lnTo>
                    <a:lnTo>
                      <a:pt x="113" y="798"/>
                    </a:lnTo>
                    <a:lnTo>
                      <a:pt x="113" y="686"/>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7229641" y="2154591"/>
                <a:ext cx="307653" cy="454592"/>
              </a:xfrm>
              <a:custGeom>
                <a:avLst/>
                <a:gdLst/>
                <a:ahLst/>
                <a:cxnLst/>
                <a:rect l="l" t="t" r="r" b="b"/>
                <a:pathLst>
                  <a:path w="1005" h="1485" extrusionOk="0">
                    <a:moveTo>
                      <a:pt x="656" y="138"/>
                    </a:moveTo>
                    <a:lnTo>
                      <a:pt x="652" y="363"/>
                    </a:lnTo>
                    <a:lnTo>
                      <a:pt x="652" y="990"/>
                    </a:lnTo>
                    <a:lnTo>
                      <a:pt x="294" y="990"/>
                    </a:lnTo>
                    <a:lnTo>
                      <a:pt x="108" y="995"/>
                    </a:lnTo>
                    <a:lnTo>
                      <a:pt x="656" y="138"/>
                    </a:lnTo>
                    <a:close/>
                    <a:moveTo>
                      <a:pt x="652" y="1"/>
                    </a:moveTo>
                    <a:lnTo>
                      <a:pt x="0" y="1019"/>
                    </a:lnTo>
                    <a:lnTo>
                      <a:pt x="0" y="1068"/>
                    </a:lnTo>
                    <a:lnTo>
                      <a:pt x="652" y="1068"/>
                    </a:lnTo>
                    <a:lnTo>
                      <a:pt x="652" y="1484"/>
                    </a:lnTo>
                    <a:lnTo>
                      <a:pt x="730" y="1484"/>
                    </a:lnTo>
                    <a:lnTo>
                      <a:pt x="730" y="1068"/>
                    </a:lnTo>
                    <a:lnTo>
                      <a:pt x="1004" y="1068"/>
                    </a:lnTo>
                    <a:lnTo>
                      <a:pt x="1004" y="990"/>
                    </a:lnTo>
                    <a:lnTo>
                      <a:pt x="730" y="990"/>
                    </a:lnTo>
                    <a:lnTo>
                      <a:pt x="730" y="1"/>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7595457" y="2153061"/>
                <a:ext cx="279184" cy="456123"/>
              </a:xfrm>
              <a:custGeom>
                <a:avLst/>
                <a:gdLst/>
                <a:ahLst/>
                <a:cxnLst/>
                <a:rect l="l" t="t" r="r" b="b"/>
                <a:pathLst>
                  <a:path w="912" h="1490" extrusionOk="0">
                    <a:moveTo>
                      <a:pt x="465" y="1"/>
                    </a:moveTo>
                    <a:lnTo>
                      <a:pt x="0" y="314"/>
                    </a:lnTo>
                    <a:lnTo>
                      <a:pt x="39" y="378"/>
                    </a:lnTo>
                    <a:lnTo>
                      <a:pt x="426" y="118"/>
                    </a:lnTo>
                    <a:lnTo>
                      <a:pt x="426" y="1416"/>
                    </a:lnTo>
                    <a:lnTo>
                      <a:pt x="20" y="1416"/>
                    </a:lnTo>
                    <a:lnTo>
                      <a:pt x="20" y="1489"/>
                    </a:lnTo>
                    <a:lnTo>
                      <a:pt x="911" y="1489"/>
                    </a:lnTo>
                    <a:lnTo>
                      <a:pt x="911" y="1416"/>
                    </a:lnTo>
                    <a:lnTo>
                      <a:pt x="505" y="1416"/>
                    </a:lnTo>
                    <a:lnTo>
                      <a:pt x="505" y="1"/>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6596886" y="2790404"/>
                <a:ext cx="73776" cy="120000"/>
              </a:xfrm>
              <a:custGeom>
                <a:avLst/>
                <a:gdLst/>
                <a:ahLst/>
                <a:cxnLst/>
                <a:rect l="l" t="t" r="r" b="b"/>
                <a:pathLst>
                  <a:path w="241" h="392" extrusionOk="0">
                    <a:moveTo>
                      <a:pt x="123" y="0"/>
                    </a:moveTo>
                    <a:cubicBezTo>
                      <a:pt x="54" y="0"/>
                      <a:pt x="5" y="39"/>
                      <a:pt x="5" y="98"/>
                    </a:cubicBezTo>
                    <a:lnTo>
                      <a:pt x="5" y="103"/>
                    </a:lnTo>
                    <a:cubicBezTo>
                      <a:pt x="5" y="147"/>
                      <a:pt x="35" y="186"/>
                      <a:pt x="118" y="201"/>
                    </a:cubicBezTo>
                    <a:cubicBezTo>
                      <a:pt x="192" y="211"/>
                      <a:pt x="221" y="235"/>
                      <a:pt x="221" y="284"/>
                    </a:cubicBezTo>
                    <a:lnTo>
                      <a:pt x="221" y="289"/>
                    </a:lnTo>
                    <a:cubicBezTo>
                      <a:pt x="221" y="343"/>
                      <a:pt x="182" y="372"/>
                      <a:pt x="123" y="372"/>
                    </a:cubicBezTo>
                    <a:cubicBezTo>
                      <a:pt x="64" y="372"/>
                      <a:pt x="20" y="338"/>
                      <a:pt x="20" y="265"/>
                    </a:cubicBezTo>
                    <a:lnTo>
                      <a:pt x="1" y="265"/>
                    </a:lnTo>
                    <a:lnTo>
                      <a:pt x="1" y="269"/>
                    </a:lnTo>
                    <a:cubicBezTo>
                      <a:pt x="1" y="343"/>
                      <a:pt x="45" y="392"/>
                      <a:pt x="123" y="392"/>
                    </a:cubicBezTo>
                    <a:cubicBezTo>
                      <a:pt x="196" y="392"/>
                      <a:pt x="240" y="353"/>
                      <a:pt x="240" y="289"/>
                    </a:cubicBezTo>
                    <a:lnTo>
                      <a:pt x="240" y="284"/>
                    </a:lnTo>
                    <a:cubicBezTo>
                      <a:pt x="240" y="230"/>
                      <a:pt x="211" y="191"/>
                      <a:pt x="128" y="181"/>
                    </a:cubicBezTo>
                    <a:cubicBezTo>
                      <a:pt x="54" y="171"/>
                      <a:pt x="30" y="142"/>
                      <a:pt x="30" y="98"/>
                    </a:cubicBezTo>
                    <a:lnTo>
                      <a:pt x="30" y="93"/>
                    </a:lnTo>
                    <a:cubicBezTo>
                      <a:pt x="30" y="49"/>
                      <a:pt x="69" y="20"/>
                      <a:pt x="123" y="20"/>
                    </a:cubicBezTo>
                    <a:cubicBezTo>
                      <a:pt x="192" y="20"/>
                      <a:pt x="216" y="54"/>
                      <a:pt x="216" y="132"/>
                    </a:cubicBezTo>
                    <a:lnTo>
                      <a:pt x="236" y="132"/>
                    </a:lnTo>
                    <a:lnTo>
                      <a:pt x="236" y="122"/>
                    </a:lnTo>
                    <a:cubicBezTo>
                      <a:pt x="236" y="44"/>
                      <a:pt x="206" y="0"/>
                      <a:pt x="123"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6688417" y="2829281"/>
                <a:ext cx="57245" cy="81122"/>
              </a:xfrm>
              <a:custGeom>
                <a:avLst/>
                <a:gdLst/>
                <a:ahLst/>
                <a:cxnLst/>
                <a:rect l="l" t="t" r="r" b="b"/>
                <a:pathLst>
                  <a:path w="187" h="265" extrusionOk="0">
                    <a:moveTo>
                      <a:pt x="0" y="0"/>
                    </a:moveTo>
                    <a:lnTo>
                      <a:pt x="0" y="186"/>
                    </a:lnTo>
                    <a:cubicBezTo>
                      <a:pt x="0" y="235"/>
                      <a:pt x="30" y="265"/>
                      <a:pt x="79" y="265"/>
                    </a:cubicBezTo>
                    <a:cubicBezTo>
                      <a:pt x="123" y="265"/>
                      <a:pt x="152" y="245"/>
                      <a:pt x="167" y="221"/>
                    </a:cubicBezTo>
                    <a:lnTo>
                      <a:pt x="172" y="260"/>
                    </a:lnTo>
                    <a:lnTo>
                      <a:pt x="186" y="260"/>
                    </a:lnTo>
                    <a:lnTo>
                      <a:pt x="181" y="186"/>
                    </a:lnTo>
                    <a:lnTo>
                      <a:pt x="181" y="0"/>
                    </a:lnTo>
                    <a:lnTo>
                      <a:pt x="162" y="0"/>
                    </a:lnTo>
                    <a:lnTo>
                      <a:pt x="162" y="201"/>
                    </a:lnTo>
                    <a:cubicBezTo>
                      <a:pt x="152" y="221"/>
                      <a:pt x="128" y="245"/>
                      <a:pt x="84" y="245"/>
                    </a:cubicBezTo>
                    <a:cubicBezTo>
                      <a:pt x="44" y="245"/>
                      <a:pt x="20" y="231"/>
                      <a:pt x="20" y="182"/>
                    </a:cubicBezTo>
                    <a:lnTo>
                      <a:pt x="20" y="0"/>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6764947" y="2827751"/>
                <a:ext cx="57245" cy="81122"/>
              </a:xfrm>
              <a:custGeom>
                <a:avLst/>
                <a:gdLst/>
                <a:ahLst/>
                <a:cxnLst/>
                <a:rect l="l" t="t" r="r" b="b"/>
                <a:pathLst>
                  <a:path w="187" h="265" extrusionOk="0">
                    <a:moveTo>
                      <a:pt x="108" y="0"/>
                    </a:moveTo>
                    <a:cubicBezTo>
                      <a:pt x="59" y="0"/>
                      <a:pt x="34" y="20"/>
                      <a:pt x="20" y="45"/>
                    </a:cubicBezTo>
                    <a:lnTo>
                      <a:pt x="15" y="5"/>
                    </a:lnTo>
                    <a:lnTo>
                      <a:pt x="0" y="5"/>
                    </a:lnTo>
                    <a:lnTo>
                      <a:pt x="0" y="79"/>
                    </a:lnTo>
                    <a:lnTo>
                      <a:pt x="0" y="265"/>
                    </a:lnTo>
                    <a:lnTo>
                      <a:pt x="20" y="265"/>
                    </a:lnTo>
                    <a:lnTo>
                      <a:pt x="20" y="64"/>
                    </a:lnTo>
                    <a:cubicBezTo>
                      <a:pt x="34" y="45"/>
                      <a:pt x="54" y="20"/>
                      <a:pt x="103" y="20"/>
                    </a:cubicBezTo>
                    <a:cubicBezTo>
                      <a:pt x="137" y="20"/>
                      <a:pt x="167" y="40"/>
                      <a:pt x="167" y="84"/>
                    </a:cubicBezTo>
                    <a:lnTo>
                      <a:pt x="167" y="265"/>
                    </a:lnTo>
                    <a:lnTo>
                      <a:pt x="186" y="265"/>
                    </a:lnTo>
                    <a:lnTo>
                      <a:pt x="186" y="84"/>
                    </a:lnTo>
                    <a:cubicBezTo>
                      <a:pt x="186" y="35"/>
                      <a:pt x="157" y="0"/>
                      <a:pt x="108"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6839641" y="2788873"/>
                <a:ext cx="60306" cy="121531"/>
              </a:xfrm>
              <a:custGeom>
                <a:avLst/>
                <a:gdLst/>
                <a:ahLst/>
                <a:cxnLst/>
                <a:rect l="l" t="t" r="r" b="b"/>
                <a:pathLst>
                  <a:path w="197" h="397" extrusionOk="0">
                    <a:moveTo>
                      <a:pt x="104" y="147"/>
                    </a:moveTo>
                    <a:cubicBezTo>
                      <a:pt x="143" y="147"/>
                      <a:pt x="163" y="172"/>
                      <a:pt x="177" y="191"/>
                    </a:cubicBezTo>
                    <a:lnTo>
                      <a:pt x="177" y="333"/>
                    </a:lnTo>
                    <a:cubicBezTo>
                      <a:pt x="163" y="353"/>
                      <a:pt x="143" y="377"/>
                      <a:pt x="104" y="377"/>
                    </a:cubicBezTo>
                    <a:cubicBezTo>
                      <a:pt x="50" y="377"/>
                      <a:pt x="20" y="333"/>
                      <a:pt x="20" y="270"/>
                    </a:cubicBezTo>
                    <a:lnTo>
                      <a:pt x="20" y="260"/>
                    </a:lnTo>
                    <a:cubicBezTo>
                      <a:pt x="20" y="191"/>
                      <a:pt x="50" y="147"/>
                      <a:pt x="104" y="147"/>
                    </a:cubicBezTo>
                    <a:close/>
                    <a:moveTo>
                      <a:pt x="177" y="0"/>
                    </a:moveTo>
                    <a:lnTo>
                      <a:pt x="177" y="167"/>
                    </a:lnTo>
                    <a:cubicBezTo>
                      <a:pt x="163" y="147"/>
                      <a:pt x="138" y="127"/>
                      <a:pt x="99" y="127"/>
                    </a:cubicBezTo>
                    <a:cubicBezTo>
                      <a:pt x="30" y="127"/>
                      <a:pt x="1" y="186"/>
                      <a:pt x="1" y="260"/>
                    </a:cubicBezTo>
                    <a:lnTo>
                      <a:pt x="1" y="270"/>
                    </a:lnTo>
                    <a:cubicBezTo>
                      <a:pt x="1" y="338"/>
                      <a:pt x="30" y="397"/>
                      <a:pt x="99" y="397"/>
                    </a:cubicBezTo>
                    <a:cubicBezTo>
                      <a:pt x="143" y="397"/>
                      <a:pt x="167" y="377"/>
                      <a:pt x="177" y="358"/>
                    </a:cubicBezTo>
                    <a:lnTo>
                      <a:pt x="182" y="392"/>
                    </a:lnTo>
                    <a:lnTo>
                      <a:pt x="197" y="392"/>
                    </a:lnTo>
                    <a:lnTo>
                      <a:pt x="197" y="318"/>
                    </a:lnTo>
                    <a:lnTo>
                      <a:pt x="197" y="0"/>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6917702" y="2827751"/>
                <a:ext cx="57245" cy="82653"/>
              </a:xfrm>
              <a:custGeom>
                <a:avLst/>
                <a:gdLst/>
                <a:ahLst/>
                <a:cxnLst/>
                <a:rect l="l" t="t" r="r" b="b"/>
                <a:pathLst>
                  <a:path w="187" h="270" extrusionOk="0">
                    <a:moveTo>
                      <a:pt x="167" y="123"/>
                    </a:moveTo>
                    <a:lnTo>
                      <a:pt x="167" y="201"/>
                    </a:lnTo>
                    <a:cubicBezTo>
                      <a:pt x="157" y="221"/>
                      <a:pt x="133" y="250"/>
                      <a:pt x="74" y="250"/>
                    </a:cubicBezTo>
                    <a:cubicBezTo>
                      <a:pt x="35" y="250"/>
                      <a:pt x="20" y="226"/>
                      <a:pt x="20" y="201"/>
                    </a:cubicBezTo>
                    <a:lnTo>
                      <a:pt x="20" y="196"/>
                    </a:lnTo>
                    <a:cubicBezTo>
                      <a:pt x="20" y="162"/>
                      <a:pt x="45" y="143"/>
                      <a:pt x="79" y="138"/>
                    </a:cubicBezTo>
                    <a:lnTo>
                      <a:pt x="167" y="123"/>
                    </a:lnTo>
                    <a:close/>
                    <a:moveTo>
                      <a:pt x="99" y="0"/>
                    </a:moveTo>
                    <a:cubicBezTo>
                      <a:pt x="25" y="0"/>
                      <a:pt x="10" y="49"/>
                      <a:pt x="10" y="89"/>
                    </a:cubicBezTo>
                    <a:lnTo>
                      <a:pt x="10" y="94"/>
                    </a:lnTo>
                    <a:lnTo>
                      <a:pt x="30" y="94"/>
                    </a:lnTo>
                    <a:cubicBezTo>
                      <a:pt x="30" y="54"/>
                      <a:pt x="40" y="20"/>
                      <a:pt x="99" y="20"/>
                    </a:cubicBezTo>
                    <a:cubicBezTo>
                      <a:pt x="152" y="20"/>
                      <a:pt x="167" y="45"/>
                      <a:pt x="167" y="98"/>
                    </a:cubicBezTo>
                    <a:lnTo>
                      <a:pt x="167" y="108"/>
                    </a:lnTo>
                    <a:lnTo>
                      <a:pt x="84" y="118"/>
                    </a:lnTo>
                    <a:cubicBezTo>
                      <a:pt x="45" y="123"/>
                      <a:pt x="1" y="143"/>
                      <a:pt x="1" y="196"/>
                    </a:cubicBezTo>
                    <a:lnTo>
                      <a:pt x="1" y="201"/>
                    </a:lnTo>
                    <a:cubicBezTo>
                      <a:pt x="1" y="245"/>
                      <a:pt x="30" y="270"/>
                      <a:pt x="74" y="270"/>
                    </a:cubicBezTo>
                    <a:cubicBezTo>
                      <a:pt x="123" y="270"/>
                      <a:pt x="152" y="250"/>
                      <a:pt x="167" y="226"/>
                    </a:cubicBezTo>
                    <a:lnTo>
                      <a:pt x="172" y="265"/>
                    </a:lnTo>
                    <a:lnTo>
                      <a:pt x="187" y="265"/>
                    </a:lnTo>
                    <a:lnTo>
                      <a:pt x="187" y="191"/>
                    </a:lnTo>
                    <a:lnTo>
                      <a:pt x="187" y="98"/>
                    </a:lnTo>
                    <a:cubicBezTo>
                      <a:pt x="187" y="40"/>
                      <a:pt x="167" y="0"/>
                      <a:pt x="99"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6988110" y="2829281"/>
                <a:ext cx="63367" cy="109592"/>
              </a:xfrm>
              <a:custGeom>
                <a:avLst/>
                <a:gdLst/>
                <a:ahLst/>
                <a:cxnLst/>
                <a:rect l="l" t="t" r="r" b="b"/>
                <a:pathLst>
                  <a:path w="207" h="358" extrusionOk="0">
                    <a:moveTo>
                      <a:pt x="1" y="0"/>
                    </a:moveTo>
                    <a:lnTo>
                      <a:pt x="94" y="250"/>
                    </a:lnTo>
                    <a:lnTo>
                      <a:pt x="55" y="358"/>
                    </a:lnTo>
                    <a:lnTo>
                      <a:pt x="74" y="358"/>
                    </a:lnTo>
                    <a:lnTo>
                      <a:pt x="113" y="250"/>
                    </a:lnTo>
                    <a:lnTo>
                      <a:pt x="206" y="0"/>
                    </a:lnTo>
                    <a:lnTo>
                      <a:pt x="187" y="0"/>
                    </a:lnTo>
                    <a:lnTo>
                      <a:pt x="104" y="231"/>
                    </a:lnTo>
                    <a:lnTo>
                      <a:pt x="20" y="0"/>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7054233" y="2899689"/>
                <a:ext cx="13776" cy="25714"/>
              </a:xfrm>
              <a:custGeom>
                <a:avLst/>
                <a:gdLst/>
                <a:ahLst/>
                <a:cxnLst/>
                <a:rect l="l" t="t" r="r" b="b"/>
                <a:pathLst>
                  <a:path w="45" h="84" extrusionOk="0">
                    <a:moveTo>
                      <a:pt x="15" y="1"/>
                    </a:moveTo>
                    <a:lnTo>
                      <a:pt x="15" y="30"/>
                    </a:lnTo>
                    <a:lnTo>
                      <a:pt x="30" y="30"/>
                    </a:lnTo>
                    <a:cubicBezTo>
                      <a:pt x="30" y="59"/>
                      <a:pt x="20" y="69"/>
                      <a:pt x="0" y="69"/>
                    </a:cubicBezTo>
                    <a:lnTo>
                      <a:pt x="0" y="84"/>
                    </a:lnTo>
                    <a:cubicBezTo>
                      <a:pt x="30" y="84"/>
                      <a:pt x="44" y="64"/>
                      <a:pt x="44" y="25"/>
                    </a:cubicBezTo>
                    <a:lnTo>
                      <a:pt x="44" y="1"/>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7115763" y="2790404"/>
                <a:ext cx="73469" cy="120000"/>
              </a:xfrm>
              <a:custGeom>
                <a:avLst/>
                <a:gdLst/>
                <a:ahLst/>
                <a:cxnLst/>
                <a:rect l="l" t="t" r="r" b="b"/>
                <a:pathLst>
                  <a:path w="240" h="392" extrusionOk="0">
                    <a:moveTo>
                      <a:pt x="122" y="0"/>
                    </a:moveTo>
                    <a:cubicBezTo>
                      <a:pt x="54" y="0"/>
                      <a:pt x="5" y="39"/>
                      <a:pt x="5" y="98"/>
                    </a:cubicBezTo>
                    <a:lnTo>
                      <a:pt x="5" y="103"/>
                    </a:lnTo>
                    <a:cubicBezTo>
                      <a:pt x="5" y="147"/>
                      <a:pt x="34" y="186"/>
                      <a:pt x="118" y="201"/>
                    </a:cubicBezTo>
                    <a:cubicBezTo>
                      <a:pt x="186" y="211"/>
                      <a:pt x="220" y="235"/>
                      <a:pt x="220" y="284"/>
                    </a:cubicBezTo>
                    <a:lnTo>
                      <a:pt x="220" y="289"/>
                    </a:lnTo>
                    <a:cubicBezTo>
                      <a:pt x="220" y="343"/>
                      <a:pt x="181" y="372"/>
                      <a:pt x="122" y="372"/>
                    </a:cubicBezTo>
                    <a:lnTo>
                      <a:pt x="118" y="372"/>
                    </a:lnTo>
                    <a:cubicBezTo>
                      <a:pt x="64" y="372"/>
                      <a:pt x="20" y="338"/>
                      <a:pt x="20" y="265"/>
                    </a:cubicBezTo>
                    <a:lnTo>
                      <a:pt x="0" y="265"/>
                    </a:lnTo>
                    <a:lnTo>
                      <a:pt x="0" y="269"/>
                    </a:lnTo>
                    <a:cubicBezTo>
                      <a:pt x="0" y="343"/>
                      <a:pt x="44" y="392"/>
                      <a:pt x="122" y="392"/>
                    </a:cubicBezTo>
                    <a:cubicBezTo>
                      <a:pt x="191" y="392"/>
                      <a:pt x="240" y="353"/>
                      <a:pt x="240" y="289"/>
                    </a:cubicBezTo>
                    <a:lnTo>
                      <a:pt x="240" y="284"/>
                    </a:lnTo>
                    <a:cubicBezTo>
                      <a:pt x="240" y="230"/>
                      <a:pt x="211" y="191"/>
                      <a:pt x="127" y="181"/>
                    </a:cubicBezTo>
                    <a:cubicBezTo>
                      <a:pt x="49" y="171"/>
                      <a:pt x="25" y="142"/>
                      <a:pt x="25" y="98"/>
                    </a:cubicBezTo>
                    <a:lnTo>
                      <a:pt x="25" y="93"/>
                    </a:lnTo>
                    <a:cubicBezTo>
                      <a:pt x="25" y="49"/>
                      <a:pt x="69" y="20"/>
                      <a:pt x="118" y="20"/>
                    </a:cubicBezTo>
                    <a:lnTo>
                      <a:pt x="122" y="20"/>
                    </a:lnTo>
                    <a:cubicBezTo>
                      <a:pt x="186" y="20"/>
                      <a:pt x="216" y="54"/>
                      <a:pt x="216" y="132"/>
                    </a:cubicBezTo>
                    <a:lnTo>
                      <a:pt x="235" y="132"/>
                    </a:lnTo>
                    <a:lnTo>
                      <a:pt x="235" y="122"/>
                    </a:lnTo>
                    <a:cubicBezTo>
                      <a:pt x="235" y="44"/>
                      <a:pt x="201" y="0"/>
                      <a:pt x="122"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7205457" y="2827751"/>
                <a:ext cx="64898" cy="82653"/>
              </a:xfrm>
              <a:custGeom>
                <a:avLst/>
                <a:gdLst/>
                <a:ahLst/>
                <a:cxnLst/>
                <a:rect l="l" t="t" r="r" b="b"/>
                <a:pathLst>
                  <a:path w="212" h="270" extrusionOk="0">
                    <a:moveTo>
                      <a:pt x="104" y="20"/>
                    </a:moveTo>
                    <a:cubicBezTo>
                      <a:pt x="162" y="20"/>
                      <a:pt x="187" y="64"/>
                      <a:pt x="187" y="128"/>
                    </a:cubicBezTo>
                    <a:lnTo>
                      <a:pt x="20" y="128"/>
                    </a:lnTo>
                    <a:cubicBezTo>
                      <a:pt x="20" y="64"/>
                      <a:pt x="45" y="20"/>
                      <a:pt x="104" y="20"/>
                    </a:cubicBezTo>
                    <a:close/>
                    <a:moveTo>
                      <a:pt x="104" y="0"/>
                    </a:moveTo>
                    <a:cubicBezTo>
                      <a:pt x="30" y="0"/>
                      <a:pt x="1" y="59"/>
                      <a:pt x="1" y="133"/>
                    </a:cubicBezTo>
                    <a:lnTo>
                      <a:pt x="1" y="143"/>
                    </a:lnTo>
                    <a:cubicBezTo>
                      <a:pt x="1" y="211"/>
                      <a:pt x="30" y="270"/>
                      <a:pt x="109" y="270"/>
                    </a:cubicBezTo>
                    <a:cubicBezTo>
                      <a:pt x="177" y="270"/>
                      <a:pt x="211" y="221"/>
                      <a:pt x="211" y="182"/>
                    </a:cubicBezTo>
                    <a:lnTo>
                      <a:pt x="192" y="182"/>
                    </a:lnTo>
                    <a:cubicBezTo>
                      <a:pt x="192" y="216"/>
                      <a:pt x="167" y="250"/>
                      <a:pt x="109" y="250"/>
                    </a:cubicBezTo>
                    <a:cubicBezTo>
                      <a:pt x="45" y="250"/>
                      <a:pt x="20" y="206"/>
                      <a:pt x="20" y="143"/>
                    </a:cubicBezTo>
                    <a:lnTo>
                      <a:pt x="211" y="143"/>
                    </a:lnTo>
                    <a:lnTo>
                      <a:pt x="211" y="133"/>
                    </a:lnTo>
                    <a:cubicBezTo>
                      <a:pt x="211" y="59"/>
                      <a:pt x="177" y="0"/>
                      <a:pt x="104"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7288110" y="2827751"/>
                <a:ext cx="60306" cy="111122"/>
              </a:xfrm>
              <a:custGeom>
                <a:avLst/>
                <a:gdLst/>
                <a:ahLst/>
                <a:cxnLst/>
                <a:rect l="l" t="t" r="r" b="b"/>
                <a:pathLst>
                  <a:path w="197" h="363" extrusionOk="0">
                    <a:moveTo>
                      <a:pt x="93" y="20"/>
                    </a:moveTo>
                    <a:cubicBezTo>
                      <a:pt x="147" y="20"/>
                      <a:pt x="177" y="64"/>
                      <a:pt x="177" y="133"/>
                    </a:cubicBezTo>
                    <a:lnTo>
                      <a:pt x="177" y="143"/>
                    </a:lnTo>
                    <a:cubicBezTo>
                      <a:pt x="177" y="206"/>
                      <a:pt x="147" y="250"/>
                      <a:pt x="93" y="250"/>
                    </a:cubicBezTo>
                    <a:cubicBezTo>
                      <a:pt x="54" y="250"/>
                      <a:pt x="35" y="226"/>
                      <a:pt x="20" y="206"/>
                    </a:cubicBezTo>
                    <a:lnTo>
                      <a:pt x="20" y="64"/>
                    </a:lnTo>
                    <a:cubicBezTo>
                      <a:pt x="35" y="45"/>
                      <a:pt x="54" y="20"/>
                      <a:pt x="93" y="20"/>
                    </a:cubicBezTo>
                    <a:close/>
                    <a:moveTo>
                      <a:pt x="98" y="0"/>
                    </a:moveTo>
                    <a:cubicBezTo>
                      <a:pt x="54" y="0"/>
                      <a:pt x="30" y="20"/>
                      <a:pt x="15" y="45"/>
                    </a:cubicBezTo>
                    <a:lnTo>
                      <a:pt x="15" y="5"/>
                    </a:lnTo>
                    <a:lnTo>
                      <a:pt x="0" y="5"/>
                    </a:lnTo>
                    <a:lnTo>
                      <a:pt x="0" y="79"/>
                    </a:lnTo>
                    <a:lnTo>
                      <a:pt x="0" y="363"/>
                    </a:lnTo>
                    <a:lnTo>
                      <a:pt x="20" y="363"/>
                    </a:lnTo>
                    <a:lnTo>
                      <a:pt x="20" y="236"/>
                    </a:lnTo>
                    <a:cubicBezTo>
                      <a:pt x="35" y="255"/>
                      <a:pt x="59" y="270"/>
                      <a:pt x="98" y="270"/>
                    </a:cubicBezTo>
                    <a:cubicBezTo>
                      <a:pt x="167" y="270"/>
                      <a:pt x="196" y="211"/>
                      <a:pt x="196" y="143"/>
                    </a:cubicBezTo>
                    <a:lnTo>
                      <a:pt x="196" y="133"/>
                    </a:lnTo>
                    <a:cubicBezTo>
                      <a:pt x="196" y="59"/>
                      <a:pt x="167" y="0"/>
                      <a:pt x="98"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7360049" y="2806628"/>
                <a:ext cx="45306" cy="103776"/>
              </a:xfrm>
              <a:custGeom>
                <a:avLst/>
                <a:gdLst/>
                <a:ahLst/>
                <a:cxnLst/>
                <a:rect l="l" t="t" r="r" b="b"/>
                <a:pathLst>
                  <a:path w="148" h="339" extrusionOk="0">
                    <a:moveTo>
                      <a:pt x="39" y="1"/>
                    </a:moveTo>
                    <a:lnTo>
                      <a:pt x="39" y="74"/>
                    </a:lnTo>
                    <a:lnTo>
                      <a:pt x="0" y="74"/>
                    </a:lnTo>
                    <a:lnTo>
                      <a:pt x="0" y="94"/>
                    </a:lnTo>
                    <a:lnTo>
                      <a:pt x="39" y="94"/>
                    </a:lnTo>
                    <a:lnTo>
                      <a:pt x="39" y="270"/>
                    </a:lnTo>
                    <a:cubicBezTo>
                      <a:pt x="39" y="319"/>
                      <a:pt x="69" y="339"/>
                      <a:pt x="108" y="339"/>
                    </a:cubicBezTo>
                    <a:cubicBezTo>
                      <a:pt x="128" y="339"/>
                      <a:pt x="142" y="334"/>
                      <a:pt x="142" y="334"/>
                    </a:cubicBezTo>
                    <a:lnTo>
                      <a:pt x="142" y="314"/>
                    </a:lnTo>
                    <a:cubicBezTo>
                      <a:pt x="137" y="319"/>
                      <a:pt x="128" y="319"/>
                      <a:pt x="113" y="319"/>
                    </a:cubicBezTo>
                    <a:cubicBezTo>
                      <a:pt x="79" y="319"/>
                      <a:pt x="59" y="309"/>
                      <a:pt x="59" y="265"/>
                    </a:cubicBezTo>
                    <a:lnTo>
                      <a:pt x="59" y="94"/>
                    </a:lnTo>
                    <a:lnTo>
                      <a:pt x="147" y="94"/>
                    </a:lnTo>
                    <a:lnTo>
                      <a:pt x="147" y="74"/>
                    </a:lnTo>
                    <a:lnTo>
                      <a:pt x="59" y="74"/>
                    </a:lnTo>
                    <a:lnTo>
                      <a:pt x="59" y="1"/>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7421580" y="2827751"/>
                <a:ext cx="64592" cy="82653"/>
              </a:xfrm>
              <a:custGeom>
                <a:avLst/>
                <a:gdLst/>
                <a:ahLst/>
                <a:cxnLst/>
                <a:rect l="l" t="t" r="r" b="b"/>
                <a:pathLst>
                  <a:path w="211" h="270" extrusionOk="0">
                    <a:moveTo>
                      <a:pt x="103" y="20"/>
                    </a:moveTo>
                    <a:cubicBezTo>
                      <a:pt x="162" y="20"/>
                      <a:pt x="186" y="64"/>
                      <a:pt x="191" y="128"/>
                    </a:cubicBezTo>
                    <a:lnTo>
                      <a:pt x="20" y="128"/>
                    </a:lnTo>
                    <a:cubicBezTo>
                      <a:pt x="20" y="64"/>
                      <a:pt x="49" y="20"/>
                      <a:pt x="103" y="20"/>
                    </a:cubicBezTo>
                    <a:close/>
                    <a:moveTo>
                      <a:pt x="103" y="0"/>
                    </a:moveTo>
                    <a:cubicBezTo>
                      <a:pt x="29" y="0"/>
                      <a:pt x="0" y="59"/>
                      <a:pt x="0" y="133"/>
                    </a:cubicBezTo>
                    <a:lnTo>
                      <a:pt x="0" y="143"/>
                    </a:lnTo>
                    <a:cubicBezTo>
                      <a:pt x="0" y="211"/>
                      <a:pt x="29" y="270"/>
                      <a:pt x="108" y="270"/>
                    </a:cubicBezTo>
                    <a:cubicBezTo>
                      <a:pt x="181" y="270"/>
                      <a:pt x="211" y="221"/>
                      <a:pt x="211" y="182"/>
                    </a:cubicBezTo>
                    <a:lnTo>
                      <a:pt x="191" y="182"/>
                    </a:lnTo>
                    <a:cubicBezTo>
                      <a:pt x="191" y="216"/>
                      <a:pt x="167" y="250"/>
                      <a:pt x="108" y="250"/>
                    </a:cubicBezTo>
                    <a:cubicBezTo>
                      <a:pt x="49" y="250"/>
                      <a:pt x="20" y="206"/>
                      <a:pt x="20" y="143"/>
                    </a:cubicBezTo>
                    <a:lnTo>
                      <a:pt x="211" y="143"/>
                    </a:lnTo>
                    <a:lnTo>
                      <a:pt x="211" y="133"/>
                    </a:lnTo>
                    <a:cubicBezTo>
                      <a:pt x="211" y="59"/>
                      <a:pt x="176" y="0"/>
                      <a:pt x="103"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7503926" y="2827751"/>
                <a:ext cx="97653" cy="81122"/>
              </a:xfrm>
              <a:custGeom>
                <a:avLst/>
                <a:gdLst/>
                <a:ahLst/>
                <a:cxnLst/>
                <a:rect l="l" t="t" r="r" b="b"/>
                <a:pathLst>
                  <a:path w="319" h="265" extrusionOk="0">
                    <a:moveTo>
                      <a:pt x="98" y="0"/>
                    </a:moveTo>
                    <a:cubicBezTo>
                      <a:pt x="59" y="0"/>
                      <a:pt x="35" y="20"/>
                      <a:pt x="20" y="45"/>
                    </a:cubicBezTo>
                    <a:lnTo>
                      <a:pt x="15" y="5"/>
                    </a:lnTo>
                    <a:lnTo>
                      <a:pt x="0" y="5"/>
                    </a:lnTo>
                    <a:lnTo>
                      <a:pt x="0" y="79"/>
                    </a:lnTo>
                    <a:lnTo>
                      <a:pt x="0" y="265"/>
                    </a:lnTo>
                    <a:lnTo>
                      <a:pt x="20" y="265"/>
                    </a:lnTo>
                    <a:lnTo>
                      <a:pt x="20" y="64"/>
                    </a:lnTo>
                    <a:cubicBezTo>
                      <a:pt x="35" y="45"/>
                      <a:pt x="54" y="20"/>
                      <a:pt x="94" y="20"/>
                    </a:cubicBezTo>
                    <a:cubicBezTo>
                      <a:pt x="128" y="20"/>
                      <a:pt x="152" y="30"/>
                      <a:pt x="152" y="79"/>
                    </a:cubicBezTo>
                    <a:lnTo>
                      <a:pt x="152" y="265"/>
                    </a:lnTo>
                    <a:lnTo>
                      <a:pt x="172" y="265"/>
                    </a:lnTo>
                    <a:lnTo>
                      <a:pt x="172" y="64"/>
                    </a:lnTo>
                    <a:cubicBezTo>
                      <a:pt x="182" y="45"/>
                      <a:pt x="201" y="20"/>
                      <a:pt x="245" y="20"/>
                    </a:cubicBezTo>
                    <a:cubicBezTo>
                      <a:pt x="275" y="20"/>
                      <a:pt x="299" y="30"/>
                      <a:pt x="299" y="79"/>
                    </a:cubicBezTo>
                    <a:lnTo>
                      <a:pt x="299" y="265"/>
                    </a:lnTo>
                    <a:lnTo>
                      <a:pt x="319" y="265"/>
                    </a:lnTo>
                    <a:lnTo>
                      <a:pt x="319" y="74"/>
                    </a:lnTo>
                    <a:cubicBezTo>
                      <a:pt x="319" y="25"/>
                      <a:pt x="294" y="0"/>
                      <a:pt x="250" y="0"/>
                    </a:cubicBezTo>
                    <a:cubicBezTo>
                      <a:pt x="206" y="0"/>
                      <a:pt x="182" y="20"/>
                      <a:pt x="167" y="45"/>
                    </a:cubicBezTo>
                    <a:cubicBezTo>
                      <a:pt x="157" y="15"/>
                      <a:pt x="133" y="0"/>
                      <a:pt x="98"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7620865" y="2788873"/>
                <a:ext cx="61837" cy="121531"/>
              </a:xfrm>
              <a:custGeom>
                <a:avLst/>
                <a:gdLst/>
                <a:ahLst/>
                <a:cxnLst/>
                <a:rect l="l" t="t" r="r" b="b"/>
                <a:pathLst>
                  <a:path w="202" h="397" extrusionOk="0">
                    <a:moveTo>
                      <a:pt x="98" y="147"/>
                    </a:moveTo>
                    <a:cubicBezTo>
                      <a:pt x="152" y="147"/>
                      <a:pt x="182" y="191"/>
                      <a:pt x="182" y="260"/>
                    </a:cubicBezTo>
                    <a:lnTo>
                      <a:pt x="182" y="270"/>
                    </a:lnTo>
                    <a:cubicBezTo>
                      <a:pt x="182" y="333"/>
                      <a:pt x="152" y="377"/>
                      <a:pt x="98" y="377"/>
                    </a:cubicBezTo>
                    <a:cubicBezTo>
                      <a:pt x="59" y="377"/>
                      <a:pt x="35" y="353"/>
                      <a:pt x="25" y="333"/>
                    </a:cubicBezTo>
                    <a:lnTo>
                      <a:pt x="25" y="191"/>
                    </a:lnTo>
                    <a:cubicBezTo>
                      <a:pt x="35" y="172"/>
                      <a:pt x="59" y="147"/>
                      <a:pt x="98" y="147"/>
                    </a:cubicBezTo>
                    <a:close/>
                    <a:moveTo>
                      <a:pt x="5" y="0"/>
                    </a:moveTo>
                    <a:lnTo>
                      <a:pt x="5" y="318"/>
                    </a:lnTo>
                    <a:lnTo>
                      <a:pt x="0" y="392"/>
                    </a:lnTo>
                    <a:lnTo>
                      <a:pt x="15" y="392"/>
                    </a:lnTo>
                    <a:lnTo>
                      <a:pt x="20" y="358"/>
                    </a:lnTo>
                    <a:cubicBezTo>
                      <a:pt x="35" y="377"/>
                      <a:pt x="59" y="397"/>
                      <a:pt x="98" y="397"/>
                    </a:cubicBezTo>
                    <a:cubicBezTo>
                      <a:pt x="172" y="397"/>
                      <a:pt x="201" y="338"/>
                      <a:pt x="201" y="270"/>
                    </a:cubicBezTo>
                    <a:lnTo>
                      <a:pt x="201" y="260"/>
                    </a:lnTo>
                    <a:cubicBezTo>
                      <a:pt x="201" y="186"/>
                      <a:pt x="172" y="127"/>
                      <a:pt x="98" y="127"/>
                    </a:cubicBezTo>
                    <a:cubicBezTo>
                      <a:pt x="59" y="127"/>
                      <a:pt x="40" y="147"/>
                      <a:pt x="25" y="167"/>
                    </a:cubicBezTo>
                    <a:lnTo>
                      <a:pt x="25" y="0"/>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7698926" y="2827751"/>
                <a:ext cx="64592" cy="82653"/>
              </a:xfrm>
              <a:custGeom>
                <a:avLst/>
                <a:gdLst/>
                <a:ahLst/>
                <a:cxnLst/>
                <a:rect l="l" t="t" r="r" b="b"/>
                <a:pathLst>
                  <a:path w="211" h="270" extrusionOk="0">
                    <a:moveTo>
                      <a:pt x="103" y="20"/>
                    </a:moveTo>
                    <a:cubicBezTo>
                      <a:pt x="162" y="20"/>
                      <a:pt x="186" y="64"/>
                      <a:pt x="191" y="128"/>
                    </a:cubicBezTo>
                    <a:lnTo>
                      <a:pt x="20" y="128"/>
                    </a:lnTo>
                    <a:cubicBezTo>
                      <a:pt x="20" y="64"/>
                      <a:pt x="49" y="20"/>
                      <a:pt x="103" y="20"/>
                    </a:cubicBezTo>
                    <a:close/>
                    <a:moveTo>
                      <a:pt x="103" y="0"/>
                    </a:moveTo>
                    <a:cubicBezTo>
                      <a:pt x="30" y="0"/>
                      <a:pt x="0" y="59"/>
                      <a:pt x="0" y="133"/>
                    </a:cubicBezTo>
                    <a:lnTo>
                      <a:pt x="0" y="143"/>
                    </a:lnTo>
                    <a:cubicBezTo>
                      <a:pt x="0" y="211"/>
                      <a:pt x="30" y="270"/>
                      <a:pt x="108" y="270"/>
                    </a:cubicBezTo>
                    <a:cubicBezTo>
                      <a:pt x="181" y="270"/>
                      <a:pt x="211" y="221"/>
                      <a:pt x="211" y="182"/>
                    </a:cubicBezTo>
                    <a:lnTo>
                      <a:pt x="191" y="182"/>
                    </a:lnTo>
                    <a:cubicBezTo>
                      <a:pt x="191" y="216"/>
                      <a:pt x="167" y="250"/>
                      <a:pt x="108" y="250"/>
                    </a:cubicBezTo>
                    <a:cubicBezTo>
                      <a:pt x="49" y="250"/>
                      <a:pt x="20" y="206"/>
                      <a:pt x="20" y="143"/>
                    </a:cubicBezTo>
                    <a:lnTo>
                      <a:pt x="211" y="143"/>
                    </a:lnTo>
                    <a:lnTo>
                      <a:pt x="211" y="133"/>
                    </a:lnTo>
                    <a:cubicBezTo>
                      <a:pt x="211" y="59"/>
                      <a:pt x="176" y="0"/>
                      <a:pt x="103"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7781273" y="2827751"/>
                <a:ext cx="30306" cy="81122"/>
              </a:xfrm>
              <a:custGeom>
                <a:avLst/>
                <a:gdLst/>
                <a:ahLst/>
                <a:cxnLst/>
                <a:rect l="l" t="t" r="r" b="b"/>
                <a:pathLst>
                  <a:path w="99" h="265" extrusionOk="0">
                    <a:moveTo>
                      <a:pt x="94" y="0"/>
                    </a:moveTo>
                    <a:cubicBezTo>
                      <a:pt x="54" y="0"/>
                      <a:pt x="30" y="20"/>
                      <a:pt x="20" y="45"/>
                    </a:cubicBezTo>
                    <a:lnTo>
                      <a:pt x="15" y="5"/>
                    </a:lnTo>
                    <a:lnTo>
                      <a:pt x="0" y="5"/>
                    </a:lnTo>
                    <a:lnTo>
                      <a:pt x="0" y="79"/>
                    </a:lnTo>
                    <a:lnTo>
                      <a:pt x="0" y="265"/>
                    </a:lnTo>
                    <a:lnTo>
                      <a:pt x="20" y="265"/>
                    </a:lnTo>
                    <a:lnTo>
                      <a:pt x="20" y="64"/>
                    </a:lnTo>
                    <a:cubicBezTo>
                      <a:pt x="35" y="45"/>
                      <a:pt x="54" y="20"/>
                      <a:pt x="94" y="20"/>
                    </a:cubicBezTo>
                    <a:lnTo>
                      <a:pt x="98" y="20"/>
                    </a:lnTo>
                    <a:lnTo>
                      <a:pt x="98" y="0"/>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7856273" y="2791628"/>
                <a:ext cx="72245" cy="117245"/>
              </a:xfrm>
              <a:custGeom>
                <a:avLst/>
                <a:gdLst/>
                <a:ahLst/>
                <a:cxnLst/>
                <a:rect l="l" t="t" r="r" b="b"/>
                <a:pathLst>
                  <a:path w="236" h="383" extrusionOk="0">
                    <a:moveTo>
                      <a:pt x="123" y="1"/>
                    </a:moveTo>
                    <a:lnTo>
                      <a:pt x="0" y="79"/>
                    </a:lnTo>
                    <a:lnTo>
                      <a:pt x="10" y="99"/>
                    </a:lnTo>
                    <a:lnTo>
                      <a:pt x="113" y="30"/>
                    </a:lnTo>
                    <a:lnTo>
                      <a:pt x="113" y="363"/>
                    </a:lnTo>
                    <a:lnTo>
                      <a:pt x="5" y="363"/>
                    </a:lnTo>
                    <a:lnTo>
                      <a:pt x="5" y="383"/>
                    </a:lnTo>
                    <a:lnTo>
                      <a:pt x="235" y="383"/>
                    </a:lnTo>
                    <a:lnTo>
                      <a:pt x="235" y="363"/>
                    </a:lnTo>
                    <a:lnTo>
                      <a:pt x="133" y="363"/>
                    </a:lnTo>
                    <a:lnTo>
                      <a:pt x="133" y="1"/>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7946273" y="2790404"/>
                <a:ext cx="72245" cy="118469"/>
              </a:xfrm>
              <a:custGeom>
                <a:avLst/>
                <a:gdLst/>
                <a:ahLst/>
                <a:cxnLst/>
                <a:rect l="l" t="t" r="r" b="b"/>
                <a:pathLst>
                  <a:path w="236" h="387" extrusionOk="0">
                    <a:moveTo>
                      <a:pt x="118" y="0"/>
                    </a:moveTo>
                    <a:cubicBezTo>
                      <a:pt x="34" y="0"/>
                      <a:pt x="0" y="44"/>
                      <a:pt x="0" y="122"/>
                    </a:cubicBezTo>
                    <a:lnTo>
                      <a:pt x="0" y="132"/>
                    </a:lnTo>
                    <a:lnTo>
                      <a:pt x="20" y="132"/>
                    </a:lnTo>
                    <a:cubicBezTo>
                      <a:pt x="20" y="54"/>
                      <a:pt x="49" y="20"/>
                      <a:pt x="118" y="20"/>
                    </a:cubicBezTo>
                    <a:cubicBezTo>
                      <a:pt x="176" y="20"/>
                      <a:pt x="216" y="54"/>
                      <a:pt x="216" y="103"/>
                    </a:cubicBezTo>
                    <a:lnTo>
                      <a:pt x="216" y="108"/>
                    </a:lnTo>
                    <a:cubicBezTo>
                      <a:pt x="216" y="137"/>
                      <a:pt x="206" y="162"/>
                      <a:pt x="172" y="196"/>
                    </a:cubicBezTo>
                    <a:lnTo>
                      <a:pt x="0" y="377"/>
                    </a:lnTo>
                    <a:lnTo>
                      <a:pt x="0" y="387"/>
                    </a:lnTo>
                    <a:lnTo>
                      <a:pt x="235" y="387"/>
                    </a:lnTo>
                    <a:lnTo>
                      <a:pt x="235" y="367"/>
                    </a:lnTo>
                    <a:lnTo>
                      <a:pt x="34" y="367"/>
                    </a:lnTo>
                    <a:lnTo>
                      <a:pt x="191" y="206"/>
                    </a:lnTo>
                    <a:cubicBezTo>
                      <a:pt x="225" y="167"/>
                      <a:pt x="235" y="142"/>
                      <a:pt x="235" y="108"/>
                    </a:cubicBezTo>
                    <a:lnTo>
                      <a:pt x="235" y="103"/>
                    </a:lnTo>
                    <a:cubicBezTo>
                      <a:pt x="235" y="39"/>
                      <a:pt x="191" y="0"/>
                      <a:pt x="118"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7273110" y="1565309"/>
                <a:ext cx="103776" cy="127959"/>
              </a:xfrm>
              <a:custGeom>
                <a:avLst/>
                <a:gdLst/>
                <a:ahLst/>
                <a:cxnLst/>
                <a:rect l="l" t="t" r="r" b="b"/>
                <a:pathLst>
                  <a:path w="339" h="418" extrusionOk="0">
                    <a:moveTo>
                      <a:pt x="172" y="65"/>
                    </a:moveTo>
                    <a:cubicBezTo>
                      <a:pt x="230" y="65"/>
                      <a:pt x="279" y="114"/>
                      <a:pt x="279" y="172"/>
                    </a:cubicBezTo>
                    <a:lnTo>
                      <a:pt x="279" y="353"/>
                    </a:lnTo>
                    <a:lnTo>
                      <a:pt x="64" y="353"/>
                    </a:lnTo>
                    <a:lnTo>
                      <a:pt x="64" y="172"/>
                    </a:lnTo>
                    <a:cubicBezTo>
                      <a:pt x="64" y="114"/>
                      <a:pt x="113" y="65"/>
                      <a:pt x="172" y="65"/>
                    </a:cubicBezTo>
                    <a:close/>
                    <a:moveTo>
                      <a:pt x="172" y="1"/>
                    </a:moveTo>
                    <a:cubicBezTo>
                      <a:pt x="79" y="1"/>
                      <a:pt x="0" y="79"/>
                      <a:pt x="0" y="172"/>
                    </a:cubicBezTo>
                    <a:lnTo>
                      <a:pt x="0" y="417"/>
                    </a:lnTo>
                    <a:lnTo>
                      <a:pt x="338" y="417"/>
                    </a:lnTo>
                    <a:lnTo>
                      <a:pt x="338" y="172"/>
                    </a:lnTo>
                    <a:cubicBezTo>
                      <a:pt x="338" y="79"/>
                      <a:pt x="265" y="1"/>
                      <a:pt x="172" y="1"/>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7251988" y="1640308"/>
                <a:ext cx="145714" cy="85714"/>
              </a:xfrm>
              <a:custGeom>
                <a:avLst/>
                <a:gdLst/>
                <a:ahLst/>
                <a:cxnLst/>
                <a:rect l="l" t="t" r="r" b="b"/>
                <a:pathLst>
                  <a:path w="476" h="280" extrusionOk="0">
                    <a:moveTo>
                      <a:pt x="50" y="1"/>
                    </a:moveTo>
                    <a:cubicBezTo>
                      <a:pt x="20" y="1"/>
                      <a:pt x="1" y="25"/>
                      <a:pt x="1" y="50"/>
                    </a:cubicBezTo>
                    <a:lnTo>
                      <a:pt x="1" y="231"/>
                    </a:lnTo>
                    <a:cubicBezTo>
                      <a:pt x="1" y="260"/>
                      <a:pt x="20" y="280"/>
                      <a:pt x="50" y="280"/>
                    </a:cubicBezTo>
                    <a:lnTo>
                      <a:pt x="427" y="280"/>
                    </a:lnTo>
                    <a:cubicBezTo>
                      <a:pt x="456" y="280"/>
                      <a:pt x="476" y="260"/>
                      <a:pt x="476" y="231"/>
                    </a:cubicBezTo>
                    <a:lnTo>
                      <a:pt x="476" y="50"/>
                    </a:lnTo>
                    <a:cubicBezTo>
                      <a:pt x="476" y="25"/>
                      <a:pt x="456" y="1"/>
                      <a:pt x="427" y="1"/>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8091681" y="1217555"/>
                <a:ext cx="93061" cy="72245"/>
              </a:xfrm>
              <a:custGeom>
                <a:avLst/>
                <a:gdLst/>
                <a:ahLst/>
                <a:cxnLst/>
                <a:rect l="l" t="t" r="r" b="b"/>
                <a:pathLst>
                  <a:path w="304" h="236" extrusionOk="0">
                    <a:moveTo>
                      <a:pt x="152" y="1"/>
                    </a:moveTo>
                    <a:cubicBezTo>
                      <a:pt x="93" y="1"/>
                      <a:pt x="39" y="25"/>
                      <a:pt x="0" y="59"/>
                    </a:cubicBezTo>
                    <a:lnTo>
                      <a:pt x="25" y="84"/>
                    </a:lnTo>
                    <a:cubicBezTo>
                      <a:pt x="54" y="50"/>
                      <a:pt x="103" y="30"/>
                      <a:pt x="152" y="30"/>
                    </a:cubicBezTo>
                    <a:cubicBezTo>
                      <a:pt x="201" y="30"/>
                      <a:pt x="245" y="50"/>
                      <a:pt x="279" y="84"/>
                    </a:cubicBezTo>
                    <a:lnTo>
                      <a:pt x="304" y="59"/>
                    </a:lnTo>
                    <a:cubicBezTo>
                      <a:pt x="265" y="25"/>
                      <a:pt x="211" y="1"/>
                      <a:pt x="152" y="1"/>
                    </a:cubicBezTo>
                    <a:close/>
                    <a:moveTo>
                      <a:pt x="152" y="59"/>
                    </a:moveTo>
                    <a:cubicBezTo>
                      <a:pt x="108" y="59"/>
                      <a:pt x="74" y="79"/>
                      <a:pt x="44" y="104"/>
                    </a:cubicBezTo>
                    <a:lnTo>
                      <a:pt x="69" y="128"/>
                    </a:lnTo>
                    <a:cubicBezTo>
                      <a:pt x="88" y="104"/>
                      <a:pt x="118" y="94"/>
                      <a:pt x="152" y="94"/>
                    </a:cubicBezTo>
                    <a:cubicBezTo>
                      <a:pt x="186" y="94"/>
                      <a:pt x="216" y="104"/>
                      <a:pt x="235" y="128"/>
                    </a:cubicBezTo>
                    <a:lnTo>
                      <a:pt x="260" y="104"/>
                    </a:lnTo>
                    <a:cubicBezTo>
                      <a:pt x="230" y="79"/>
                      <a:pt x="191" y="59"/>
                      <a:pt x="152" y="59"/>
                    </a:cubicBezTo>
                    <a:close/>
                    <a:moveTo>
                      <a:pt x="152" y="128"/>
                    </a:moveTo>
                    <a:cubicBezTo>
                      <a:pt x="128" y="128"/>
                      <a:pt x="108" y="138"/>
                      <a:pt x="93" y="152"/>
                    </a:cubicBezTo>
                    <a:lnTo>
                      <a:pt x="118" y="177"/>
                    </a:lnTo>
                    <a:cubicBezTo>
                      <a:pt x="123" y="167"/>
                      <a:pt x="137" y="162"/>
                      <a:pt x="152" y="162"/>
                    </a:cubicBezTo>
                    <a:cubicBezTo>
                      <a:pt x="167" y="162"/>
                      <a:pt x="177" y="167"/>
                      <a:pt x="186" y="177"/>
                    </a:cubicBezTo>
                    <a:lnTo>
                      <a:pt x="211" y="152"/>
                    </a:lnTo>
                    <a:cubicBezTo>
                      <a:pt x="196" y="138"/>
                      <a:pt x="172" y="128"/>
                      <a:pt x="152" y="128"/>
                    </a:cubicBezTo>
                    <a:close/>
                    <a:moveTo>
                      <a:pt x="152" y="187"/>
                    </a:moveTo>
                    <a:cubicBezTo>
                      <a:pt x="137" y="187"/>
                      <a:pt x="128" y="197"/>
                      <a:pt x="128" y="211"/>
                    </a:cubicBezTo>
                    <a:cubicBezTo>
                      <a:pt x="128" y="226"/>
                      <a:pt x="137" y="236"/>
                      <a:pt x="152" y="236"/>
                    </a:cubicBezTo>
                    <a:cubicBezTo>
                      <a:pt x="167" y="236"/>
                      <a:pt x="177" y="226"/>
                      <a:pt x="177" y="211"/>
                    </a:cubicBezTo>
                    <a:cubicBezTo>
                      <a:pt x="177" y="197"/>
                      <a:pt x="167" y="187"/>
                      <a:pt x="152" y="18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7988212" y="1227964"/>
                <a:ext cx="81122" cy="60306"/>
              </a:xfrm>
              <a:custGeom>
                <a:avLst/>
                <a:gdLst/>
                <a:ahLst/>
                <a:cxnLst/>
                <a:rect l="l" t="t" r="r" b="b"/>
                <a:pathLst>
                  <a:path w="265" h="197" extrusionOk="0">
                    <a:moveTo>
                      <a:pt x="0" y="143"/>
                    </a:moveTo>
                    <a:lnTo>
                      <a:pt x="0" y="192"/>
                    </a:lnTo>
                    <a:lnTo>
                      <a:pt x="30" y="192"/>
                    </a:lnTo>
                    <a:lnTo>
                      <a:pt x="30" y="143"/>
                    </a:lnTo>
                    <a:close/>
                    <a:moveTo>
                      <a:pt x="59" y="109"/>
                    </a:moveTo>
                    <a:lnTo>
                      <a:pt x="59" y="192"/>
                    </a:lnTo>
                    <a:lnTo>
                      <a:pt x="88" y="192"/>
                    </a:lnTo>
                    <a:lnTo>
                      <a:pt x="88" y="109"/>
                    </a:lnTo>
                    <a:close/>
                    <a:moveTo>
                      <a:pt x="118" y="70"/>
                    </a:moveTo>
                    <a:lnTo>
                      <a:pt x="118" y="192"/>
                    </a:lnTo>
                    <a:lnTo>
                      <a:pt x="147" y="192"/>
                    </a:lnTo>
                    <a:lnTo>
                      <a:pt x="147" y="70"/>
                    </a:lnTo>
                    <a:close/>
                    <a:moveTo>
                      <a:pt x="177" y="35"/>
                    </a:moveTo>
                    <a:lnTo>
                      <a:pt x="177" y="192"/>
                    </a:lnTo>
                    <a:lnTo>
                      <a:pt x="206" y="192"/>
                    </a:lnTo>
                    <a:lnTo>
                      <a:pt x="206" y="35"/>
                    </a:lnTo>
                    <a:close/>
                    <a:moveTo>
                      <a:pt x="235" y="1"/>
                    </a:moveTo>
                    <a:lnTo>
                      <a:pt x="235" y="197"/>
                    </a:lnTo>
                    <a:lnTo>
                      <a:pt x="265" y="197"/>
                    </a:lnTo>
                    <a:lnTo>
                      <a:pt x="2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8208620" y="1229494"/>
                <a:ext cx="121531" cy="58776"/>
              </a:xfrm>
              <a:custGeom>
                <a:avLst/>
                <a:gdLst/>
                <a:ahLst/>
                <a:cxnLst/>
                <a:rect l="l" t="t" r="r" b="b"/>
                <a:pathLst>
                  <a:path w="397" h="192" extrusionOk="0">
                    <a:moveTo>
                      <a:pt x="44" y="20"/>
                    </a:moveTo>
                    <a:cubicBezTo>
                      <a:pt x="30" y="20"/>
                      <a:pt x="20" y="35"/>
                      <a:pt x="20" y="50"/>
                    </a:cubicBezTo>
                    <a:lnTo>
                      <a:pt x="20" y="148"/>
                    </a:lnTo>
                    <a:cubicBezTo>
                      <a:pt x="20" y="162"/>
                      <a:pt x="30" y="172"/>
                      <a:pt x="44" y="172"/>
                    </a:cubicBezTo>
                    <a:lnTo>
                      <a:pt x="274" y="172"/>
                    </a:lnTo>
                    <a:lnTo>
                      <a:pt x="274" y="20"/>
                    </a:lnTo>
                    <a:close/>
                    <a:moveTo>
                      <a:pt x="338" y="11"/>
                    </a:moveTo>
                    <a:cubicBezTo>
                      <a:pt x="358" y="11"/>
                      <a:pt x="372" y="25"/>
                      <a:pt x="372" y="45"/>
                    </a:cubicBezTo>
                    <a:lnTo>
                      <a:pt x="372" y="153"/>
                    </a:lnTo>
                    <a:cubicBezTo>
                      <a:pt x="372" y="172"/>
                      <a:pt x="358" y="187"/>
                      <a:pt x="338" y="187"/>
                    </a:cubicBezTo>
                    <a:lnTo>
                      <a:pt x="39" y="187"/>
                    </a:lnTo>
                    <a:cubicBezTo>
                      <a:pt x="25" y="187"/>
                      <a:pt x="5" y="172"/>
                      <a:pt x="5" y="153"/>
                    </a:cubicBezTo>
                    <a:lnTo>
                      <a:pt x="5" y="45"/>
                    </a:lnTo>
                    <a:cubicBezTo>
                      <a:pt x="5" y="25"/>
                      <a:pt x="25" y="11"/>
                      <a:pt x="39" y="11"/>
                    </a:cubicBezTo>
                    <a:close/>
                    <a:moveTo>
                      <a:pt x="39" y="1"/>
                    </a:moveTo>
                    <a:cubicBezTo>
                      <a:pt x="20" y="1"/>
                      <a:pt x="0" y="20"/>
                      <a:pt x="0" y="45"/>
                    </a:cubicBezTo>
                    <a:lnTo>
                      <a:pt x="0" y="153"/>
                    </a:lnTo>
                    <a:cubicBezTo>
                      <a:pt x="0" y="172"/>
                      <a:pt x="20" y="192"/>
                      <a:pt x="39" y="192"/>
                    </a:cubicBezTo>
                    <a:lnTo>
                      <a:pt x="338" y="192"/>
                    </a:lnTo>
                    <a:cubicBezTo>
                      <a:pt x="363" y="192"/>
                      <a:pt x="377" y="172"/>
                      <a:pt x="377" y="153"/>
                    </a:cubicBezTo>
                    <a:lnTo>
                      <a:pt x="377" y="123"/>
                    </a:lnTo>
                    <a:lnTo>
                      <a:pt x="397" y="123"/>
                    </a:lnTo>
                    <a:lnTo>
                      <a:pt x="397" y="74"/>
                    </a:lnTo>
                    <a:lnTo>
                      <a:pt x="377" y="74"/>
                    </a:lnTo>
                    <a:lnTo>
                      <a:pt x="377" y="45"/>
                    </a:lnTo>
                    <a:cubicBezTo>
                      <a:pt x="377" y="20"/>
                      <a:pt x="363" y="1"/>
                      <a:pt x="3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8461783" y="1509901"/>
                <a:ext cx="71020" cy="34898"/>
              </a:xfrm>
              <a:custGeom>
                <a:avLst/>
                <a:gdLst/>
                <a:ahLst/>
                <a:cxnLst/>
                <a:rect l="l" t="t" r="r" b="b"/>
                <a:pathLst>
                  <a:path w="232" h="114" extrusionOk="0">
                    <a:moveTo>
                      <a:pt x="1" y="1"/>
                    </a:moveTo>
                    <a:lnTo>
                      <a:pt x="1" y="113"/>
                    </a:lnTo>
                    <a:lnTo>
                      <a:pt x="231" y="113"/>
                    </a:lnTo>
                    <a:lnTo>
                      <a:pt x="231"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6118723" y="1509901"/>
                <a:ext cx="69184" cy="34898"/>
              </a:xfrm>
              <a:custGeom>
                <a:avLst/>
                <a:gdLst/>
                <a:ahLst/>
                <a:cxnLst/>
                <a:rect l="l" t="t" r="r" b="b"/>
                <a:pathLst>
                  <a:path w="226" h="114" extrusionOk="0">
                    <a:moveTo>
                      <a:pt x="0" y="1"/>
                    </a:moveTo>
                    <a:lnTo>
                      <a:pt x="0" y="113"/>
                    </a:lnTo>
                    <a:lnTo>
                      <a:pt x="226" y="113"/>
                    </a:lnTo>
                    <a:lnTo>
                      <a:pt x="226"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8461783" y="5598144"/>
                <a:ext cx="71020" cy="36429"/>
              </a:xfrm>
              <a:custGeom>
                <a:avLst/>
                <a:gdLst/>
                <a:ahLst/>
                <a:cxnLst/>
                <a:rect l="l" t="t" r="r" b="b"/>
                <a:pathLst>
                  <a:path w="232" h="119" extrusionOk="0">
                    <a:moveTo>
                      <a:pt x="1" y="1"/>
                    </a:moveTo>
                    <a:lnTo>
                      <a:pt x="1" y="118"/>
                    </a:lnTo>
                    <a:lnTo>
                      <a:pt x="231" y="118"/>
                    </a:lnTo>
                    <a:lnTo>
                      <a:pt x="231"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6118723" y="5598144"/>
                <a:ext cx="69184" cy="36429"/>
              </a:xfrm>
              <a:custGeom>
                <a:avLst/>
                <a:gdLst/>
                <a:ahLst/>
                <a:cxnLst/>
                <a:rect l="l" t="t" r="r" b="b"/>
                <a:pathLst>
                  <a:path w="226" h="119" extrusionOk="0">
                    <a:moveTo>
                      <a:pt x="0" y="1"/>
                    </a:moveTo>
                    <a:lnTo>
                      <a:pt x="0" y="118"/>
                    </a:lnTo>
                    <a:lnTo>
                      <a:pt x="226" y="118"/>
                    </a:lnTo>
                    <a:lnTo>
                      <a:pt x="226"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6216070" y="1162148"/>
                <a:ext cx="1484388" cy="2728776"/>
              </a:xfrm>
              <a:custGeom>
                <a:avLst/>
                <a:gdLst/>
                <a:ahLst/>
                <a:cxnLst/>
                <a:rect l="l" t="t" r="r" b="b"/>
                <a:pathLst>
                  <a:path w="4849" h="8914" extrusionOk="0">
                    <a:moveTo>
                      <a:pt x="1524" y="177"/>
                    </a:moveTo>
                    <a:lnTo>
                      <a:pt x="1524" y="0"/>
                    </a:lnTo>
                    <a:lnTo>
                      <a:pt x="696" y="0"/>
                    </a:lnTo>
                    <a:cubicBezTo>
                      <a:pt x="505" y="0"/>
                      <a:pt x="329" y="79"/>
                      <a:pt x="206" y="206"/>
                    </a:cubicBezTo>
                    <a:cubicBezTo>
                      <a:pt x="79" y="333"/>
                      <a:pt x="1" y="505"/>
                      <a:pt x="1" y="701"/>
                    </a:cubicBezTo>
                    <a:lnTo>
                      <a:pt x="1" y="8914"/>
                    </a:lnTo>
                    <a:lnTo>
                      <a:pt x="4849" y="667"/>
                    </a:lnTo>
                    <a:lnTo>
                      <a:pt x="2018" y="667"/>
                    </a:lnTo>
                    <a:cubicBezTo>
                      <a:pt x="1744" y="667"/>
                      <a:pt x="1524" y="446"/>
                      <a:pt x="1524" y="177"/>
                    </a:cubicBez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15"/>
            <p:cNvSpPr/>
            <p:nvPr/>
          </p:nvSpPr>
          <p:spPr>
            <a:xfrm>
              <a:off x="4692200" y="1589375"/>
              <a:ext cx="1880400" cy="609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4692200" y="2308150"/>
              <a:ext cx="1880400" cy="609000"/>
            </a:xfrm>
            <a:prstGeom prst="homePlat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4692200" y="3026925"/>
              <a:ext cx="1880400" cy="609000"/>
            </a:xfrm>
            <a:prstGeom prst="homePlat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4692200" y="3745700"/>
              <a:ext cx="1880400" cy="609000"/>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4814920" y="1737498"/>
            <a:ext cx="1581249" cy="338554"/>
          </a:xfrm>
          <a:prstGeom prst="rect">
            <a:avLst/>
          </a:prstGeom>
          <a:noFill/>
        </p:spPr>
        <p:txBody>
          <a:bodyPr wrap="square" rtlCol="0">
            <a:spAutoFit/>
          </a:bodyPr>
          <a:lstStyle/>
          <a:p>
            <a:r>
              <a:rPr lang="en-US" sz="1600" dirty="0">
                <a:latin typeface="Fira Sans Extra Condensed Medium" panose="020B0604020202020204" charset="0"/>
                <a:ea typeface="Roboto" panose="02000000000000000000" charset="0"/>
              </a:rPr>
              <a:t>Đa Nền Tảng</a:t>
            </a:r>
          </a:p>
        </p:txBody>
      </p:sp>
      <p:sp>
        <p:nvSpPr>
          <p:cNvPr id="3" name="TextBox 2"/>
          <p:cNvSpPr txBox="1"/>
          <p:nvPr/>
        </p:nvSpPr>
        <p:spPr>
          <a:xfrm>
            <a:off x="4834098" y="2441436"/>
            <a:ext cx="1118679" cy="338554"/>
          </a:xfrm>
          <a:prstGeom prst="rect">
            <a:avLst/>
          </a:prstGeom>
          <a:noFill/>
        </p:spPr>
        <p:txBody>
          <a:bodyPr wrap="square" rtlCol="0">
            <a:spAutoFit/>
          </a:bodyPr>
          <a:lstStyle/>
          <a:p>
            <a:r>
              <a:rPr lang="en-US" sz="1600">
                <a:latin typeface="Fira Sans Extra Condensed Medium" panose="020B0604020202020204" charset="0"/>
              </a:rPr>
              <a:t>Bảo Mật</a:t>
            </a:r>
          </a:p>
        </p:txBody>
      </p:sp>
      <p:sp>
        <p:nvSpPr>
          <p:cNvPr id="4" name="TextBox 3"/>
          <p:cNvSpPr txBox="1"/>
          <p:nvPr/>
        </p:nvSpPr>
        <p:spPr>
          <a:xfrm>
            <a:off x="4834789" y="3155561"/>
            <a:ext cx="1601839" cy="338554"/>
          </a:xfrm>
          <a:prstGeom prst="rect">
            <a:avLst/>
          </a:prstGeom>
          <a:noFill/>
        </p:spPr>
        <p:txBody>
          <a:bodyPr wrap="square" rtlCol="0">
            <a:spAutoFit/>
          </a:bodyPr>
          <a:lstStyle/>
          <a:p>
            <a:r>
              <a:rPr lang="en-US" sz="1600">
                <a:latin typeface="Fira Sans Extra Condensed Medium" panose="020B0604020202020204" charset="0"/>
              </a:rPr>
              <a:t>Đồ Họa</a:t>
            </a:r>
          </a:p>
        </p:txBody>
      </p:sp>
      <p:sp>
        <p:nvSpPr>
          <p:cNvPr id="5" name="TextBox 4"/>
          <p:cNvSpPr txBox="1"/>
          <p:nvPr/>
        </p:nvSpPr>
        <p:spPr>
          <a:xfrm>
            <a:off x="4812100" y="3890924"/>
            <a:ext cx="1464009" cy="338554"/>
          </a:xfrm>
          <a:prstGeom prst="rect">
            <a:avLst/>
          </a:prstGeom>
          <a:noFill/>
        </p:spPr>
        <p:txBody>
          <a:bodyPr wrap="square" rtlCol="0">
            <a:spAutoFit/>
          </a:bodyPr>
          <a:lstStyle/>
          <a:p>
            <a:r>
              <a:rPr lang="en-US" sz="1600" dirty="0">
                <a:latin typeface="Fira Sans Extra Condensed Medium" panose="020B0604020202020204" charset="0"/>
              </a:rPr>
              <a:t>Đa Ngôn Ngữ</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65" name="Google Shape;2220;p43"/>
          <p:cNvSpPr txBox="1"/>
          <p:nvPr/>
        </p:nvSpPr>
        <p:spPr>
          <a:xfrm>
            <a:off x="1731622" y="295506"/>
            <a:ext cx="2200318" cy="39342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solidFill>
                  <a:schemeClr val="accent4"/>
                </a:solidFill>
                <a:latin typeface="Fira Sans Extra Condensed Medium"/>
                <a:ea typeface="Fira Sans Extra Condensed Medium"/>
                <a:cs typeface="Fira Sans Extra Condensed Medium"/>
                <a:sym typeface="Fira Sans Extra Condensed Medium"/>
              </a:rPr>
              <a:t>Chi tiết sản phẩm</a:t>
            </a:r>
            <a:endParaRPr sz="2200">
              <a:solidFill>
                <a:schemeClr val="accent4"/>
              </a:solidFill>
              <a:latin typeface="Fira Sans Extra Condensed Medium"/>
              <a:ea typeface="Fira Sans Extra Condensed Medium"/>
              <a:cs typeface="Fira Sans Extra Condensed Medium"/>
              <a:sym typeface="Fira Sans Extra Condensed Medium"/>
            </a:endParaRPr>
          </a:p>
        </p:txBody>
      </p:sp>
      <p:sp>
        <p:nvSpPr>
          <p:cNvPr id="66" name="Google Shape;2220;p43"/>
          <p:cNvSpPr txBox="1"/>
          <p:nvPr/>
        </p:nvSpPr>
        <p:spPr>
          <a:xfrm>
            <a:off x="5104845" y="264571"/>
            <a:ext cx="2555619" cy="39342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solidFill>
                  <a:schemeClr val="accent4"/>
                </a:solidFill>
                <a:latin typeface="Fira Sans Extra Condensed Medium"/>
                <a:ea typeface="Fira Sans Extra Condensed Medium"/>
                <a:cs typeface="Fira Sans Extra Condensed Medium"/>
                <a:sym typeface="Fira Sans Extra Condensed Medium"/>
              </a:rPr>
              <a:t>Giỏ hàng</a:t>
            </a:r>
            <a:endParaRPr sz="2200">
              <a:solidFill>
                <a:schemeClr val="accent4"/>
              </a:solidFill>
              <a:latin typeface="Fira Sans Extra Condensed Medium"/>
              <a:ea typeface="Fira Sans Extra Condensed Medium"/>
              <a:cs typeface="Fira Sans Extra Condensed Medium"/>
              <a:sym typeface="Fira Sans Extra Condensed Medium"/>
            </a:endParaRPr>
          </a:p>
        </p:txBody>
      </p:sp>
      <p:pic>
        <p:nvPicPr>
          <p:cNvPr id="3" name="Picture 2"/>
          <p:cNvPicPr>
            <a:picLocks noChangeAspect="1"/>
          </p:cNvPicPr>
          <p:nvPr/>
        </p:nvPicPr>
        <p:blipFill>
          <a:blip r:embed="rId3"/>
          <a:stretch>
            <a:fillRect/>
          </a:stretch>
        </p:blipFill>
        <p:spPr>
          <a:xfrm>
            <a:off x="1717204" y="1127531"/>
            <a:ext cx="2229154" cy="3368842"/>
          </a:xfrm>
          <a:prstGeom prst="rect">
            <a:avLst/>
          </a:prstGeom>
        </p:spPr>
      </p:pic>
      <p:grpSp>
        <p:nvGrpSpPr>
          <p:cNvPr id="720" name="Google Shape;720;p25"/>
          <p:cNvGrpSpPr/>
          <p:nvPr/>
        </p:nvGrpSpPr>
        <p:grpSpPr>
          <a:xfrm>
            <a:off x="1595590" y="835130"/>
            <a:ext cx="2474521" cy="4121881"/>
            <a:chOff x="778675" y="1383025"/>
            <a:chExt cx="1127350" cy="2202425"/>
          </a:xfrm>
        </p:grpSpPr>
        <p:sp>
          <p:nvSpPr>
            <p:cNvPr id="721" name="Google Shape;721;p25"/>
            <p:cNvSpPr/>
            <p:nvPr/>
          </p:nvSpPr>
          <p:spPr>
            <a:xfrm>
              <a:off x="778675" y="1383025"/>
              <a:ext cx="1127350" cy="2202425"/>
            </a:xfrm>
            <a:custGeom>
              <a:avLst/>
              <a:gdLst/>
              <a:ahLst/>
              <a:cxnLst/>
              <a:rect l="l" t="t" r="r" b="b"/>
              <a:pathLst>
                <a:path w="45094" h="88097" extrusionOk="0">
                  <a:moveTo>
                    <a:pt x="18468" y="2673"/>
                  </a:moveTo>
                  <a:cubicBezTo>
                    <a:pt x="18474" y="2673"/>
                    <a:pt x="18481" y="2673"/>
                    <a:pt x="18487" y="2673"/>
                  </a:cubicBezTo>
                  <a:lnTo>
                    <a:pt x="26606" y="2673"/>
                  </a:lnTo>
                  <a:cubicBezTo>
                    <a:pt x="27731" y="2673"/>
                    <a:pt x="27731" y="4361"/>
                    <a:pt x="26606" y="4361"/>
                  </a:cubicBezTo>
                  <a:lnTo>
                    <a:pt x="18487" y="4361"/>
                  </a:lnTo>
                  <a:cubicBezTo>
                    <a:pt x="17369" y="4341"/>
                    <a:pt x="17362" y="2673"/>
                    <a:pt x="18468" y="2673"/>
                  </a:cubicBezTo>
                  <a:close/>
                  <a:moveTo>
                    <a:pt x="6953" y="2512"/>
                  </a:moveTo>
                  <a:cubicBezTo>
                    <a:pt x="7857" y="2512"/>
                    <a:pt x="8299" y="3577"/>
                    <a:pt x="7676" y="4220"/>
                  </a:cubicBezTo>
                  <a:cubicBezTo>
                    <a:pt x="7469" y="4422"/>
                    <a:pt x="7215" y="4512"/>
                    <a:pt x="6967" y="4512"/>
                  </a:cubicBezTo>
                  <a:cubicBezTo>
                    <a:pt x="6446" y="4512"/>
                    <a:pt x="5948" y="4116"/>
                    <a:pt x="5948" y="3517"/>
                  </a:cubicBezTo>
                  <a:cubicBezTo>
                    <a:pt x="5968" y="2954"/>
                    <a:pt x="6410" y="2512"/>
                    <a:pt x="6953" y="2512"/>
                  </a:cubicBezTo>
                  <a:close/>
                  <a:moveTo>
                    <a:pt x="40934" y="6411"/>
                  </a:moveTo>
                  <a:cubicBezTo>
                    <a:pt x="41958" y="6411"/>
                    <a:pt x="42802" y="7255"/>
                    <a:pt x="42802" y="8259"/>
                  </a:cubicBezTo>
                  <a:lnTo>
                    <a:pt x="42802" y="76261"/>
                  </a:lnTo>
                  <a:cubicBezTo>
                    <a:pt x="42782" y="77285"/>
                    <a:pt x="41958" y="78109"/>
                    <a:pt x="40934" y="78109"/>
                  </a:cubicBezTo>
                  <a:lnTo>
                    <a:pt x="4321" y="78109"/>
                  </a:lnTo>
                  <a:cubicBezTo>
                    <a:pt x="3296" y="78109"/>
                    <a:pt x="2472" y="77285"/>
                    <a:pt x="2472" y="76261"/>
                  </a:cubicBezTo>
                  <a:lnTo>
                    <a:pt x="2472" y="8259"/>
                  </a:lnTo>
                  <a:cubicBezTo>
                    <a:pt x="2472" y="7255"/>
                    <a:pt x="3296" y="6411"/>
                    <a:pt x="4321" y="6411"/>
                  </a:cubicBezTo>
                  <a:close/>
                  <a:moveTo>
                    <a:pt x="22599" y="79318"/>
                  </a:moveTo>
                  <a:cubicBezTo>
                    <a:pt x="24457" y="79318"/>
                    <a:pt x="26244" y="80762"/>
                    <a:pt x="26244" y="82952"/>
                  </a:cubicBezTo>
                  <a:cubicBezTo>
                    <a:pt x="26244" y="84942"/>
                    <a:pt x="24637" y="86549"/>
                    <a:pt x="22627" y="86569"/>
                  </a:cubicBezTo>
                  <a:cubicBezTo>
                    <a:pt x="19412" y="86549"/>
                    <a:pt x="17784" y="82651"/>
                    <a:pt x="20075" y="80380"/>
                  </a:cubicBezTo>
                  <a:cubicBezTo>
                    <a:pt x="20808" y="79647"/>
                    <a:pt x="21712" y="79318"/>
                    <a:pt x="22599" y="79318"/>
                  </a:cubicBezTo>
                  <a:close/>
                  <a:moveTo>
                    <a:pt x="4481" y="0"/>
                  </a:moveTo>
                  <a:cubicBezTo>
                    <a:pt x="2010" y="0"/>
                    <a:pt x="0" y="1990"/>
                    <a:pt x="20" y="4462"/>
                  </a:cubicBezTo>
                  <a:lnTo>
                    <a:pt x="20" y="83615"/>
                  </a:lnTo>
                  <a:cubicBezTo>
                    <a:pt x="20" y="86087"/>
                    <a:pt x="2010" y="88097"/>
                    <a:pt x="4481" y="88097"/>
                  </a:cubicBezTo>
                  <a:lnTo>
                    <a:pt x="40632" y="88097"/>
                  </a:lnTo>
                  <a:cubicBezTo>
                    <a:pt x="43104" y="88076"/>
                    <a:pt x="45093" y="86087"/>
                    <a:pt x="45093" y="83615"/>
                  </a:cubicBezTo>
                  <a:lnTo>
                    <a:pt x="45093" y="4462"/>
                  </a:lnTo>
                  <a:cubicBezTo>
                    <a:pt x="45093" y="1990"/>
                    <a:pt x="43104" y="0"/>
                    <a:pt x="406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5"/>
            <p:cNvSpPr/>
            <p:nvPr/>
          </p:nvSpPr>
          <p:spPr>
            <a:xfrm>
              <a:off x="1234325" y="3374425"/>
              <a:ext cx="192425" cy="164400"/>
            </a:xfrm>
            <a:custGeom>
              <a:avLst/>
              <a:gdLst/>
              <a:ahLst/>
              <a:cxnLst/>
              <a:rect l="l" t="t" r="r" b="b"/>
              <a:pathLst>
                <a:path w="7697" h="6576" extrusionOk="0">
                  <a:moveTo>
                    <a:pt x="4401" y="1"/>
                  </a:moveTo>
                  <a:cubicBezTo>
                    <a:pt x="1467" y="1"/>
                    <a:pt x="0" y="3537"/>
                    <a:pt x="2090" y="5607"/>
                  </a:cubicBezTo>
                  <a:cubicBezTo>
                    <a:pt x="2759" y="6276"/>
                    <a:pt x="3581" y="6576"/>
                    <a:pt x="4388" y="6576"/>
                  </a:cubicBezTo>
                  <a:cubicBezTo>
                    <a:pt x="6076" y="6576"/>
                    <a:pt x="7697" y="5262"/>
                    <a:pt x="7697" y="3276"/>
                  </a:cubicBezTo>
                  <a:cubicBezTo>
                    <a:pt x="7697" y="1468"/>
                    <a:pt x="6230" y="1"/>
                    <a:pt x="4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p:cNvPicPr>
            <a:picLocks noChangeAspect="1"/>
          </p:cNvPicPr>
          <p:nvPr/>
        </p:nvPicPr>
        <p:blipFill>
          <a:blip r:embed="rId4"/>
          <a:stretch>
            <a:fillRect/>
          </a:stretch>
        </p:blipFill>
        <p:spPr>
          <a:xfrm>
            <a:off x="5268874" y="1127530"/>
            <a:ext cx="2227560" cy="3392905"/>
          </a:xfrm>
          <a:prstGeom prst="rect">
            <a:avLst/>
          </a:prstGeom>
        </p:spPr>
      </p:pic>
      <p:grpSp>
        <p:nvGrpSpPr>
          <p:cNvPr id="61" name="Google Shape;720;p25"/>
          <p:cNvGrpSpPr/>
          <p:nvPr/>
        </p:nvGrpSpPr>
        <p:grpSpPr>
          <a:xfrm>
            <a:off x="5145395" y="835130"/>
            <a:ext cx="2474521" cy="4121881"/>
            <a:chOff x="778675" y="1383025"/>
            <a:chExt cx="1127350" cy="2202425"/>
          </a:xfrm>
        </p:grpSpPr>
        <p:sp>
          <p:nvSpPr>
            <p:cNvPr id="62" name="Google Shape;721;p25"/>
            <p:cNvSpPr/>
            <p:nvPr/>
          </p:nvSpPr>
          <p:spPr>
            <a:xfrm>
              <a:off x="778675" y="1383025"/>
              <a:ext cx="1127350" cy="2202425"/>
            </a:xfrm>
            <a:custGeom>
              <a:avLst/>
              <a:gdLst/>
              <a:ahLst/>
              <a:cxnLst/>
              <a:rect l="l" t="t" r="r" b="b"/>
              <a:pathLst>
                <a:path w="45094" h="88097" extrusionOk="0">
                  <a:moveTo>
                    <a:pt x="18468" y="2673"/>
                  </a:moveTo>
                  <a:cubicBezTo>
                    <a:pt x="18474" y="2673"/>
                    <a:pt x="18481" y="2673"/>
                    <a:pt x="18487" y="2673"/>
                  </a:cubicBezTo>
                  <a:lnTo>
                    <a:pt x="26606" y="2673"/>
                  </a:lnTo>
                  <a:cubicBezTo>
                    <a:pt x="27731" y="2673"/>
                    <a:pt x="27731" y="4361"/>
                    <a:pt x="26606" y="4361"/>
                  </a:cubicBezTo>
                  <a:lnTo>
                    <a:pt x="18487" y="4361"/>
                  </a:lnTo>
                  <a:cubicBezTo>
                    <a:pt x="17369" y="4341"/>
                    <a:pt x="17362" y="2673"/>
                    <a:pt x="18468" y="2673"/>
                  </a:cubicBezTo>
                  <a:close/>
                  <a:moveTo>
                    <a:pt x="6953" y="2512"/>
                  </a:moveTo>
                  <a:cubicBezTo>
                    <a:pt x="7857" y="2512"/>
                    <a:pt x="8299" y="3577"/>
                    <a:pt x="7676" y="4220"/>
                  </a:cubicBezTo>
                  <a:cubicBezTo>
                    <a:pt x="7469" y="4422"/>
                    <a:pt x="7215" y="4512"/>
                    <a:pt x="6967" y="4512"/>
                  </a:cubicBezTo>
                  <a:cubicBezTo>
                    <a:pt x="6446" y="4512"/>
                    <a:pt x="5948" y="4116"/>
                    <a:pt x="5948" y="3517"/>
                  </a:cubicBezTo>
                  <a:cubicBezTo>
                    <a:pt x="5968" y="2954"/>
                    <a:pt x="6410" y="2512"/>
                    <a:pt x="6953" y="2512"/>
                  </a:cubicBezTo>
                  <a:close/>
                  <a:moveTo>
                    <a:pt x="40934" y="6411"/>
                  </a:moveTo>
                  <a:cubicBezTo>
                    <a:pt x="41958" y="6411"/>
                    <a:pt x="42802" y="7255"/>
                    <a:pt x="42802" y="8259"/>
                  </a:cubicBezTo>
                  <a:lnTo>
                    <a:pt x="42802" y="76261"/>
                  </a:lnTo>
                  <a:cubicBezTo>
                    <a:pt x="42782" y="77285"/>
                    <a:pt x="41958" y="78109"/>
                    <a:pt x="40934" y="78109"/>
                  </a:cubicBezTo>
                  <a:lnTo>
                    <a:pt x="4321" y="78109"/>
                  </a:lnTo>
                  <a:cubicBezTo>
                    <a:pt x="3296" y="78109"/>
                    <a:pt x="2472" y="77285"/>
                    <a:pt x="2472" y="76261"/>
                  </a:cubicBezTo>
                  <a:lnTo>
                    <a:pt x="2472" y="8259"/>
                  </a:lnTo>
                  <a:cubicBezTo>
                    <a:pt x="2472" y="7255"/>
                    <a:pt x="3296" y="6411"/>
                    <a:pt x="4321" y="6411"/>
                  </a:cubicBezTo>
                  <a:close/>
                  <a:moveTo>
                    <a:pt x="22599" y="79318"/>
                  </a:moveTo>
                  <a:cubicBezTo>
                    <a:pt x="24457" y="79318"/>
                    <a:pt x="26244" y="80762"/>
                    <a:pt x="26244" y="82952"/>
                  </a:cubicBezTo>
                  <a:cubicBezTo>
                    <a:pt x="26244" y="84942"/>
                    <a:pt x="24637" y="86549"/>
                    <a:pt x="22627" y="86569"/>
                  </a:cubicBezTo>
                  <a:cubicBezTo>
                    <a:pt x="19412" y="86549"/>
                    <a:pt x="17784" y="82651"/>
                    <a:pt x="20075" y="80380"/>
                  </a:cubicBezTo>
                  <a:cubicBezTo>
                    <a:pt x="20808" y="79647"/>
                    <a:pt x="21712" y="79318"/>
                    <a:pt x="22599" y="79318"/>
                  </a:cubicBezTo>
                  <a:close/>
                  <a:moveTo>
                    <a:pt x="4481" y="0"/>
                  </a:moveTo>
                  <a:cubicBezTo>
                    <a:pt x="2010" y="0"/>
                    <a:pt x="0" y="1990"/>
                    <a:pt x="20" y="4462"/>
                  </a:cubicBezTo>
                  <a:lnTo>
                    <a:pt x="20" y="83615"/>
                  </a:lnTo>
                  <a:cubicBezTo>
                    <a:pt x="20" y="86087"/>
                    <a:pt x="2010" y="88097"/>
                    <a:pt x="4481" y="88097"/>
                  </a:cubicBezTo>
                  <a:lnTo>
                    <a:pt x="40632" y="88097"/>
                  </a:lnTo>
                  <a:cubicBezTo>
                    <a:pt x="43104" y="88076"/>
                    <a:pt x="45093" y="86087"/>
                    <a:pt x="45093" y="83615"/>
                  </a:cubicBezTo>
                  <a:lnTo>
                    <a:pt x="45093" y="4462"/>
                  </a:lnTo>
                  <a:cubicBezTo>
                    <a:pt x="45093" y="1990"/>
                    <a:pt x="43104" y="0"/>
                    <a:pt x="406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22;p25"/>
            <p:cNvSpPr/>
            <p:nvPr/>
          </p:nvSpPr>
          <p:spPr>
            <a:xfrm>
              <a:off x="1234325" y="3374425"/>
              <a:ext cx="192425" cy="164400"/>
            </a:xfrm>
            <a:custGeom>
              <a:avLst/>
              <a:gdLst/>
              <a:ahLst/>
              <a:cxnLst/>
              <a:rect l="l" t="t" r="r" b="b"/>
              <a:pathLst>
                <a:path w="7697" h="6576" extrusionOk="0">
                  <a:moveTo>
                    <a:pt x="4401" y="1"/>
                  </a:moveTo>
                  <a:cubicBezTo>
                    <a:pt x="1467" y="1"/>
                    <a:pt x="0" y="3537"/>
                    <a:pt x="2090" y="5607"/>
                  </a:cubicBezTo>
                  <a:cubicBezTo>
                    <a:pt x="2759" y="6276"/>
                    <a:pt x="3581" y="6576"/>
                    <a:pt x="4388" y="6576"/>
                  </a:cubicBezTo>
                  <a:cubicBezTo>
                    <a:pt x="6076" y="6576"/>
                    <a:pt x="7697" y="5262"/>
                    <a:pt x="7697" y="3276"/>
                  </a:cubicBezTo>
                  <a:cubicBezTo>
                    <a:pt x="7697" y="1468"/>
                    <a:pt x="6230" y="1"/>
                    <a:pt x="4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65" name="Google Shape;2220;p43"/>
          <p:cNvSpPr txBox="1"/>
          <p:nvPr/>
        </p:nvSpPr>
        <p:spPr>
          <a:xfrm>
            <a:off x="1731622" y="295506"/>
            <a:ext cx="2200318" cy="39342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solidFill>
                  <a:schemeClr val="accent6"/>
                </a:solidFill>
                <a:latin typeface="Fira Sans Extra Condensed Medium"/>
                <a:ea typeface="Fira Sans Extra Condensed Medium"/>
                <a:cs typeface="Fira Sans Extra Condensed Medium"/>
                <a:sym typeface="Fira Sans Extra Condensed Medium"/>
              </a:rPr>
              <a:t>Nav</a:t>
            </a:r>
            <a:endParaRPr sz="2200">
              <a:solidFill>
                <a:schemeClr val="accent6"/>
              </a:solidFill>
              <a:latin typeface="Fira Sans Extra Condensed Medium"/>
              <a:ea typeface="Fira Sans Extra Condensed Medium"/>
              <a:cs typeface="Fira Sans Extra Condensed Medium"/>
              <a:sym typeface="Fira Sans Extra Condensed Medium"/>
            </a:endParaRPr>
          </a:p>
        </p:txBody>
      </p:sp>
      <p:sp>
        <p:nvSpPr>
          <p:cNvPr id="66" name="Google Shape;2220;p43"/>
          <p:cNvSpPr txBox="1"/>
          <p:nvPr/>
        </p:nvSpPr>
        <p:spPr>
          <a:xfrm>
            <a:off x="5104845" y="264571"/>
            <a:ext cx="2555619" cy="39342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solidFill>
                  <a:schemeClr val="accent6"/>
                </a:solidFill>
                <a:latin typeface="Fira Sans Extra Condensed Medium"/>
                <a:ea typeface="Fira Sans Extra Condensed Medium"/>
                <a:cs typeface="Fira Sans Extra Condensed Medium"/>
                <a:sym typeface="Fira Sans Extra Condensed Medium"/>
              </a:rPr>
              <a:t>Thông tin khách hàng</a:t>
            </a:r>
            <a:endParaRPr sz="2200">
              <a:solidFill>
                <a:schemeClr val="accent6"/>
              </a:solidFill>
              <a:latin typeface="Fira Sans Extra Condensed Medium"/>
              <a:ea typeface="Fira Sans Extra Condensed Medium"/>
              <a:cs typeface="Fira Sans Extra Condensed Medium"/>
              <a:sym typeface="Fira Sans Extra Condensed Medium"/>
            </a:endParaRPr>
          </a:p>
        </p:txBody>
      </p:sp>
      <p:pic>
        <p:nvPicPr>
          <p:cNvPr id="2" name="Picture 1"/>
          <p:cNvPicPr>
            <a:picLocks noChangeAspect="1"/>
          </p:cNvPicPr>
          <p:nvPr/>
        </p:nvPicPr>
        <p:blipFill>
          <a:blip r:embed="rId3"/>
          <a:stretch>
            <a:fillRect/>
          </a:stretch>
        </p:blipFill>
        <p:spPr>
          <a:xfrm>
            <a:off x="1731622" y="1127939"/>
            <a:ext cx="2224715" cy="3361035"/>
          </a:xfrm>
          <a:prstGeom prst="rect">
            <a:avLst/>
          </a:prstGeom>
        </p:spPr>
      </p:pic>
      <p:grpSp>
        <p:nvGrpSpPr>
          <p:cNvPr id="720" name="Google Shape;720;p25"/>
          <p:cNvGrpSpPr/>
          <p:nvPr/>
        </p:nvGrpSpPr>
        <p:grpSpPr>
          <a:xfrm>
            <a:off x="1595590" y="835130"/>
            <a:ext cx="2474521" cy="4121881"/>
            <a:chOff x="778675" y="1383025"/>
            <a:chExt cx="1127350" cy="2202425"/>
          </a:xfrm>
        </p:grpSpPr>
        <p:sp>
          <p:nvSpPr>
            <p:cNvPr id="721" name="Google Shape;721;p25"/>
            <p:cNvSpPr/>
            <p:nvPr/>
          </p:nvSpPr>
          <p:spPr>
            <a:xfrm>
              <a:off x="778675" y="1383025"/>
              <a:ext cx="1127350" cy="2202425"/>
            </a:xfrm>
            <a:custGeom>
              <a:avLst/>
              <a:gdLst/>
              <a:ahLst/>
              <a:cxnLst/>
              <a:rect l="l" t="t" r="r" b="b"/>
              <a:pathLst>
                <a:path w="45094" h="88097" extrusionOk="0">
                  <a:moveTo>
                    <a:pt x="18468" y="2673"/>
                  </a:moveTo>
                  <a:cubicBezTo>
                    <a:pt x="18474" y="2673"/>
                    <a:pt x="18481" y="2673"/>
                    <a:pt x="18487" y="2673"/>
                  </a:cubicBezTo>
                  <a:lnTo>
                    <a:pt x="26606" y="2673"/>
                  </a:lnTo>
                  <a:cubicBezTo>
                    <a:pt x="27731" y="2673"/>
                    <a:pt x="27731" y="4361"/>
                    <a:pt x="26606" y="4361"/>
                  </a:cubicBezTo>
                  <a:lnTo>
                    <a:pt x="18487" y="4361"/>
                  </a:lnTo>
                  <a:cubicBezTo>
                    <a:pt x="17369" y="4341"/>
                    <a:pt x="17362" y="2673"/>
                    <a:pt x="18468" y="2673"/>
                  </a:cubicBezTo>
                  <a:close/>
                  <a:moveTo>
                    <a:pt x="6953" y="2512"/>
                  </a:moveTo>
                  <a:cubicBezTo>
                    <a:pt x="7857" y="2512"/>
                    <a:pt x="8299" y="3577"/>
                    <a:pt x="7676" y="4220"/>
                  </a:cubicBezTo>
                  <a:cubicBezTo>
                    <a:pt x="7469" y="4422"/>
                    <a:pt x="7215" y="4512"/>
                    <a:pt x="6967" y="4512"/>
                  </a:cubicBezTo>
                  <a:cubicBezTo>
                    <a:pt x="6446" y="4512"/>
                    <a:pt x="5948" y="4116"/>
                    <a:pt x="5948" y="3517"/>
                  </a:cubicBezTo>
                  <a:cubicBezTo>
                    <a:pt x="5968" y="2954"/>
                    <a:pt x="6410" y="2512"/>
                    <a:pt x="6953" y="2512"/>
                  </a:cubicBezTo>
                  <a:close/>
                  <a:moveTo>
                    <a:pt x="40934" y="6411"/>
                  </a:moveTo>
                  <a:cubicBezTo>
                    <a:pt x="41958" y="6411"/>
                    <a:pt x="42802" y="7255"/>
                    <a:pt x="42802" y="8259"/>
                  </a:cubicBezTo>
                  <a:lnTo>
                    <a:pt x="42802" y="76261"/>
                  </a:lnTo>
                  <a:cubicBezTo>
                    <a:pt x="42782" y="77285"/>
                    <a:pt x="41958" y="78109"/>
                    <a:pt x="40934" y="78109"/>
                  </a:cubicBezTo>
                  <a:lnTo>
                    <a:pt x="4321" y="78109"/>
                  </a:lnTo>
                  <a:cubicBezTo>
                    <a:pt x="3296" y="78109"/>
                    <a:pt x="2472" y="77285"/>
                    <a:pt x="2472" y="76261"/>
                  </a:cubicBezTo>
                  <a:lnTo>
                    <a:pt x="2472" y="8259"/>
                  </a:lnTo>
                  <a:cubicBezTo>
                    <a:pt x="2472" y="7255"/>
                    <a:pt x="3296" y="6411"/>
                    <a:pt x="4321" y="6411"/>
                  </a:cubicBezTo>
                  <a:close/>
                  <a:moveTo>
                    <a:pt x="22599" y="79318"/>
                  </a:moveTo>
                  <a:cubicBezTo>
                    <a:pt x="24457" y="79318"/>
                    <a:pt x="26244" y="80762"/>
                    <a:pt x="26244" y="82952"/>
                  </a:cubicBezTo>
                  <a:cubicBezTo>
                    <a:pt x="26244" y="84942"/>
                    <a:pt x="24637" y="86549"/>
                    <a:pt x="22627" y="86569"/>
                  </a:cubicBezTo>
                  <a:cubicBezTo>
                    <a:pt x="19412" y="86549"/>
                    <a:pt x="17784" y="82651"/>
                    <a:pt x="20075" y="80380"/>
                  </a:cubicBezTo>
                  <a:cubicBezTo>
                    <a:pt x="20808" y="79647"/>
                    <a:pt x="21712" y="79318"/>
                    <a:pt x="22599" y="79318"/>
                  </a:cubicBezTo>
                  <a:close/>
                  <a:moveTo>
                    <a:pt x="4481" y="0"/>
                  </a:moveTo>
                  <a:cubicBezTo>
                    <a:pt x="2010" y="0"/>
                    <a:pt x="0" y="1990"/>
                    <a:pt x="20" y="4462"/>
                  </a:cubicBezTo>
                  <a:lnTo>
                    <a:pt x="20" y="83615"/>
                  </a:lnTo>
                  <a:cubicBezTo>
                    <a:pt x="20" y="86087"/>
                    <a:pt x="2010" y="88097"/>
                    <a:pt x="4481" y="88097"/>
                  </a:cubicBezTo>
                  <a:lnTo>
                    <a:pt x="40632" y="88097"/>
                  </a:lnTo>
                  <a:cubicBezTo>
                    <a:pt x="43104" y="88076"/>
                    <a:pt x="45093" y="86087"/>
                    <a:pt x="45093" y="83615"/>
                  </a:cubicBezTo>
                  <a:lnTo>
                    <a:pt x="45093" y="4462"/>
                  </a:lnTo>
                  <a:cubicBezTo>
                    <a:pt x="45093" y="1990"/>
                    <a:pt x="43104" y="0"/>
                    <a:pt x="406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5"/>
            <p:cNvSpPr/>
            <p:nvPr/>
          </p:nvSpPr>
          <p:spPr>
            <a:xfrm>
              <a:off x="1234325" y="3374425"/>
              <a:ext cx="192425" cy="164400"/>
            </a:xfrm>
            <a:custGeom>
              <a:avLst/>
              <a:gdLst/>
              <a:ahLst/>
              <a:cxnLst/>
              <a:rect l="l" t="t" r="r" b="b"/>
              <a:pathLst>
                <a:path w="7697" h="6576" extrusionOk="0">
                  <a:moveTo>
                    <a:pt x="4401" y="1"/>
                  </a:moveTo>
                  <a:cubicBezTo>
                    <a:pt x="1467" y="1"/>
                    <a:pt x="0" y="3537"/>
                    <a:pt x="2090" y="5607"/>
                  </a:cubicBezTo>
                  <a:cubicBezTo>
                    <a:pt x="2759" y="6276"/>
                    <a:pt x="3581" y="6576"/>
                    <a:pt x="4388" y="6576"/>
                  </a:cubicBezTo>
                  <a:cubicBezTo>
                    <a:pt x="6076" y="6576"/>
                    <a:pt x="7697" y="5262"/>
                    <a:pt x="7697" y="3276"/>
                  </a:cubicBezTo>
                  <a:cubicBezTo>
                    <a:pt x="7697" y="1468"/>
                    <a:pt x="6230" y="1"/>
                    <a:pt x="4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p:cNvPicPr>
            <a:picLocks noChangeAspect="1"/>
          </p:cNvPicPr>
          <p:nvPr/>
        </p:nvPicPr>
        <p:blipFill>
          <a:blip r:embed="rId4"/>
          <a:stretch>
            <a:fillRect/>
          </a:stretch>
        </p:blipFill>
        <p:spPr>
          <a:xfrm>
            <a:off x="5266394" y="1127939"/>
            <a:ext cx="2241311" cy="3361035"/>
          </a:xfrm>
          <a:prstGeom prst="rect">
            <a:avLst/>
          </a:prstGeom>
        </p:spPr>
      </p:pic>
      <p:grpSp>
        <p:nvGrpSpPr>
          <p:cNvPr id="61" name="Google Shape;720;p25"/>
          <p:cNvGrpSpPr/>
          <p:nvPr/>
        </p:nvGrpSpPr>
        <p:grpSpPr>
          <a:xfrm>
            <a:off x="5145395" y="835130"/>
            <a:ext cx="2474521" cy="4121881"/>
            <a:chOff x="778675" y="1383025"/>
            <a:chExt cx="1127350" cy="2202425"/>
          </a:xfrm>
        </p:grpSpPr>
        <p:sp>
          <p:nvSpPr>
            <p:cNvPr id="62" name="Google Shape;721;p25"/>
            <p:cNvSpPr/>
            <p:nvPr/>
          </p:nvSpPr>
          <p:spPr>
            <a:xfrm>
              <a:off x="778675" y="1383025"/>
              <a:ext cx="1127350" cy="2202425"/>
            </a:xfrm>
            <a:custGeom>
              <a:avLst/>
              <a:gdLst/>
              <a:ahLst/>
              <a:cxnLst/>
              <a:rect l="l" t="t" r="r" b="b"/>
              <a:pathLst>
                <a:path w="45094" h="88097" extrusionOk="0">
                  <a:moveTo>
                    <a:pt x="18468" y="2673"/>
                  </a:moveTo>
                  <a:cubicBezTo>
                    <a:pt x="18474" y="2673"/>
                    <a:pt x="18481" y="2673"/>
                    <a:pt x="18487" y="2673"/>
                  </a:cubicBezTo>
                  <a:lnTo>
                    <a:pt x="26606" y="2673"/>
                  </a:lnTo>
                  <a:cubicBezTo>
                    <a:pt x="27731" y="2673"/>
                    <a:pt x="27731" y="4361"/>
                    <a:pt x="26606" y="4361"/>
                  </a:cubicBezTo>
                  <a:lnTo>
                    <a:pt x="18487" y="4361"/>
                  </a:lnTo>
                  <a:cubicBezTo>
                    <a:pt x="17369" y="4341"/>
                    <a:pt x="17362" y="2673"/>
                    <a:pt x="18468" y="2673"/>
                  </a:cubicBezTo>
                  <a:close/>
                  <a:moveTo>
                    <a:pt x="6953" y="2512"/>
                  </a:moveTo>
                  <a:cubicBezTo>
                    <a:pt x="7857" y="2512"/>
                    <a:pt x="8299" y="3577"/>
                    <a:pt x="7676" y="4220"/>
                  </a:cubicBezTo>
                  <a:cubicBezTo>
                    <a:pt x="7469" y="4422"/>
                    <a:pt x="7215" y="4512"/>
                    <a:pt x="6967" y="4512"/>
                  </a:cubicBezTo>
                  <a:cubicBezTo>
                    <a:pt x="6446" y="4512"/>
                    <a:pt x="5948" y="4116"/>
                    <a:pt x="5948" y="3517"/>
                  </a:cubicBezTo>
                  <a:cubicBezTo>
                    <a:pt x="5968" y="2954"/>
                    <a:pt x="6410" y="2512"/>
                    <a:pt x="6953" y="2512"/>
                  </a:cubicBezTo>
                  <a:close/>
                  <a:moveTo>
                    <a:pt x="40934" y="6411"/>
                  </a:moveTo>
                  <a:cubicBezTo>
                    <a:pt x="41958" y="6411"/>
                    <a:pt x="42802" y="7255"/>
                    <a:pt x="42802" y="8259"/>
                  </a:cubicBezTo>
                  <a:lnTo>
                    <a:pt x="42802" y="76261"/>
                  </a:lnTo>
                  <a:cubicBezTo>
                    <a:pt x="42782" y="77285"/>
                    <a:pt x="41958" y="78109"/>
                    <a:pt x="40934" y="78109"/>
                  </a:cubicBezTo>
                  <a:lnTo>
                    <a:pt x="4321" y="78109"/>
                  </a:lnTo>
                  <a:cubicBezTo>
                    <a:pt x="3296" y="78109"/>
                    <a:pt x="2472" y="77285"/>
                    <a:pt x="2472" y="76261"/>
                  </a:cubicBezTo>
                  <a:lnTo>
                    <a:pt x="2472" y="8259"/>
                  </a:lnTo>
                  <a:cubicBezTo>
                    <a:pt x="2472" y="7255"/>
                    <a:pt x="3296" y="6411"/>
                    <a:pt x="4321" y="6411"/>
                  </a:cubicBezTo>
                  <a:close/>
                  <a:moveTo>
                    <a:pt x="22599" y="79318"/>
                  </a:moveTo>
                  <a:cubicBezTo>
                    <a:pt x="24457" y="79318"/>
                    <a:pt x="26244" y="80762"/>
                    <a:pt x="26244" y="82952"/>
                  </a:cubicBezTo>
                  <a:cubicBezTo>
                    <a:pt x="26244" y="84942"/>
                    <a:pt x="24637" y="86549"/>
                    <a:pt x="22627" y="86569"/>
                  </a:cubicBezTo>
                  <a:cubicBezTo>
                    <a:pt x="19412" y="86549"/>
                    <a:pt x="17784" y="82651"/>
                    <a:pt x="20075" y="80380"/>
                  </a:cubicBezTo>
                  <a:cubicBezTo>
                    <a:pt x="20808" y="79647"/>
                    <a:pt x="21712" y="79318"/>
                    <a:pt x="22599" y="79318"/>
                  </a:cubicBezTo>
                  <a:close/>
                  <a:moveTo>
                    <a:pt x="4481" y="0"/>
                  </a:moveTo>
                  <a:cubicBezTo>
                    <a:pt x="2010" y="0"/>
                    <a:pt x="0" y="1990"/>
                    <a:pt x="20" y="4462"/>
                  </a:cubicBezTo>
                  <a:lnTo>
                    <a:pt x="20" y="83615"/>
                  </a:lnTo>
                  <a:cubicBezTo>
                    <a:pt x="20" y="86087"/>
                    <a:pt x="2010" y="88097"/>
                    <a:pt x="4481" y="88097"/>
                  </a:cubicBezTo>
                  <a:lnTo>
                    <a:pt x="40632" y="88097"/>
                  </a:lnTo>
                  <a:cubicBezTo>
                    <a:pt x="43104" y="88076"/>
                    <a:pt x="45093" y="86087"/>
                    <a:pt x="45093" y="83615"/>
                  </a:cubicBezTo>
                  <a:lnTo>
                    <a:pt x="45093" y="4462"/>
                  </a:lnTo>
                  <a:cubicBezTo>
                    <a:pt x="45093" y="1990"/>
                    <a:pt x="43104" y="0"/>
                    <a:pt x="406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22;p25"/>
            <p:cNvSpPr/>
            <p:nvPr/>
          </p:nvSpPr>
          <p:spPr>
            <a:xfrm>
              <a:off x="1234325" y="3374425"/>
              <a:ext cx="192425" cy="164400"/>
            </a:xfrm>
            <a:custGeom>
              <a:avLst/>
              <a:gdLst/>
              <a:ahLst/>
              <a:cxnLst/>
              <a:rect l="l" t="t" r="r" b="b"/>
              <a:pathLst>
                <a:path w="7697" h="6576" extrusionOk="0">
                  <a:moveTo>
                    <a:pt x="4401" y="1"/>
                  </a:moveTo>
                  <a:cubicBezTo>
                    <a:pt x="1467" y="1"/>
                    <a:pt x="0" y="3537"/>
                    <a:pt x="2090" y="5607"/>
                  </a:cubicBezTo>
                  <a:cubicBezTo>
                    <a:pt x="2759" y="6276"/>
                    <a:pt x="3581" y="6576"/>
                    <a:pt x="4388" y="6576"/>
                  </a:cubicBezTo>
                  <a:cubicBezTo>
                    <a:pt x="6076" y="6576"/>
                    <a:pt x="7697" y="5262"/>
                    <a:pt x="7697" y="3276"/>
                  </a:cubicBezTo>
                  <a:cubicBezTo>
                    <a:pt x="7697" y="1468"/>
                    <a:pt x="6230" y="1"/>
                    <a:pt x="4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r>
            <a:br>
              <a:rPr lang="en-US"/>
            </a:br>
            <a:r>
              <a:rPr lang="en-US"/>
              <a:t>Việc quản lý sẽ được sử dụng trên webservice</a:t>
            </a:r>
          </a:p>
        </p:txBody>
      </p:sp>
      <p:pic>
        <p:nvPicPr>
          <p:cNvPr id="3" name="Picture 2"/>
          <p:cNvPicPr>
            <a:picLocks noChangeAspect="1"/>
          </p:cNvPicPr>
          <p:nvPr/>
        </p:nvPicPr>
        <p:blipFill>
          <a:blip r:embed="rId2"/>
          <a:stretch>
            <a:fillRect/>
          </a:stretch>
        </p:blipFill>
        <p:spPr>
          <a:xfrm>
            <a:off x="2943225" y="1319212"/>
            <a:ext cx="3257550" cy="25050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
            </a:r>
            <a:br>
              <a:rPr lang="en-US"/>
            </a:br>
            <a:r>
              <a:rPr lang="en-US"/>
              <a:t/>
            </a:r>
            <a:br>
              <a:rPr lang="en-US"/>
            </a:br>
            <a:r>
              <a:rPr lang="en-US"/>
              <a:t>Về quản lý sản phẩm thì admin sẽ có được các chức năng như thêm xóa sửa tìm kiếm sản phẩm</a:t>
            </a:r>
          </a:p>
        </p:txBody>
      </p:sp>
      <p:pic>
        <p:nvPicPr>
          <p:cNvPr id="8"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9070" y="1693228"/>
            <a:ext cx="6579870" cy="282130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
            </a:r>
            <a:br>
              <a:rPr lang="en-US"/>
            </a:br>
            <a:r>
              <a:rPr lang="en-US"/>
              <a:t>Về phần quản lý loại sản phẩm cũng có các chức năng như thêm xóa sửa</a:t>
            </a:r>
          </a:p>
        </p:txBody>
      </p:sp>
      <p:pic>
        <p:nvPicPr>
          <p:cNvPr id="9" name="Picture 3"/>
          <p:cNvPicPr>
            <a:picLocks noChangeAspect="1"/>
          </p:cNvPicPr>
          <p:nvPr/>
        </p:nvPicPr>
        <p:blipFill>
          <a:blip r:embed="rId2"/>
          <a:stretch>
            <a:fillRect/>
          </a:stretch>
        </p:blipFill>
        <p:spPr>
          <a:xfrm>
            <a:off x="1299210" y="1642745"/>
            <a:ext cx="7351395" cy="2162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
            </a:r>
            <a:br>
              <a:rPr lang="en-US"/>
            </a:br>
            <a:r>
              <a:rPr lang="en-US"/>
              <a:t>Về phần quản lý tài khoản thì web chỉ có 1 admin chứ không thể thêm được 1 admin thứ 2 với role là 1</a:t>
            </a:r>
          </a:p>
        </p:txBody>
      </p:sp>
      <p:pic>
        <p:nvPicPr>
          <p:cNvPr id="3" name="Picture 4"/>
          <p:cNvPicPr>
            <a:picLocks noChangeAspect="1"/>
          </p:cNvPicPr>
          <p:nvPr/>
        </p:nvPicPr>
        <p:blipFill>
          <a:blip r:embed="rId2"/>
          <a:stretch>
            <a:fillRect/>
          </a:stretch>
        </p:blipFill>
        <p:spPr>
          <a:xfrm>
            <a:off x="1235710" y="1812290"/>
            <a:ext cx="7202170" cy="20675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Với mỗi đơn hàng thì cũng sẽ hiện thị riêng trên từng tk</a:t>
            </a:r>
          </a:p>
        </p:txBody>
      </p:sp>
      <p:pic>
        <p:nvPicPr>
          <p:cNvPr id="12" name="Picture 2"/>
          <p:cNvPicPr>
            <a:picLocks noChangeAspect="1"/>
          </p:cNvPicPr>
          <p:nvPr/>
        </p:nvPicPr>
        <p:blipFill>
          <a:blip r:embed="rId2"/>
          <a:stretch>
            <a:fillRect/>
          </a:stretch>
        </p:blipFill>
        <p:spPr>
          <a:xfrm>
            <a:off x="1083310" y="1775460"/>
            <a:ext cx="7850505" cy="191325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r>
            <a:br>
              <a:rPr lang="en-US"/>
            </a:br>
            <a:r>
              <a:rPr lang="en-US"/>
              <a:t/>
            </a:r>
            <a:br>
              <a:rPr lang="en-US"/>
            </a:br>
            <a:r>
              <a:rPr lang="en-US"/>
              <a:t>Admin cũng có thể xem được chi tiết ứng với mỗi sp trong đơn</a:t>
            </a:r>
          </a:p>
        </p:txBody>
      </p:sp>
      <p:pic>
        <p:nvPicPr>
          <p:cNvPr id="19" name="Picture 4"/>
          <p:cNvPicPr>
            <a:picLocks noChangeAspect="1"/>
          </p:cNvPicPr>
          <p:nvPr/>
        </p:nvPicPr>
        <p:blipFill>
          <a:blip r:embed="rId2"/>
          <a:stretch>
            <a:fillRect/>
          </a:stretch>
        </p:blipFill>
        <p:spPr>
          <a:xfrm>
            <a:off x="335280" y="2003425"/>
            <a:ext cx="8107680" cy="131000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5"/>
        <p:cNvGrpSpPr/>
        <p:nvPr/>
      </p:nvGrpSpPr>
      <p:grpSpPr>
        <a:xfrm>
          <a:off x="0" y="0"/>
          <a:ext cx="0" cy="0"/>
          <a:chOff x="0" y="0"/>
          <a:chExt cx="0" cy="0"/>
        </a:xfrm>
      </p:grpSpPr>
      <p:grpSp>
        <p:nvGrpSpPr>
          <p:cNvPr id="1887" name="Google Shape;1887;p39"/>
          <p:cNvGrpSpPr/>
          <p:nvPr/>
        </p:nvGrpSpPr>
        <p:grpSpPr>
          <a:xfrm>
            <a:off x="2618923" y="1903406"/>
            <a:ext cx="3962536" cy="3240122"/>
            <a:chOff x="2352547" y="1114425"/>
            <a:chExt cx="4438906" cy="4029103"/>
          </a:xfrm>
        </p:grpSpPr>
        <p:grpSp>
          <p:nvGrpSpPr>
            <p:cNvPr id="1888" name="Google Shape;1888;p39"/>
            <p:cNvGrpSpPr/>
            <p:nvPr/>
          </p:nvGrpSpPr>
          <p:grpSpPr>
            <a:xfrm>
              <a:off x="5736096" y="3004715"/>
              <a:ext cx="855604" cy="958035"/>
              <a:chOff x="5736096" y="3004715"/>
              <a:chExt cx="855604" cy="958035"/>
            </a:xfrm>
          </p:grpSpPr>
          <p:sp>
            <p:nvSpPr>
              <p:cNvPr id="1889" name="Google Shape;1889;p39"/>
              <p:cNvSpPr/>
              <p:nvPr/>
            </p:nvSpPr>
            <p:spPr>
              <a:xfrm>
                <a:off x="5736096" y="3004715"/>
                <a:ext cx="855604" cy="858114"/>
              </a:xfrm>
              <a:custGeom>
                <a:avLst/>
                <a:gdLst/>
                <a:ahLst/>
                <a:cxnLst/>
                <a:rect l="l" t="t" r="r" b="b"/>
                <a:pathLst>
                  <a:path w="8862" h="8888" extrusionOk="0">
                    <a:moveTo>
                      <a:pt x="4431" y="0"/>
                    </a:moveTo>
                    <a:cubicBezTo>
                      <a:pt x="1964" y="0"/>
                      <a:pt x="0" y="1990"/>
                      <a:pt x="0" y="4457"/>
                    </a:cubicBezTo>
                    <a:cubicBezTo>
                      <a:pt x="0" y="6898"/>
                      <a:pt x="1964" y="8887"/>
                      <a:pt x="4431" y="8887"/>
                    </a:cubicBezTo>
                    <a:cubicBezTo>
                      <a:pt x="6872" y="8887"/>
                      <a:pt x="8861" y="6898"/>
                      <a:pt x="8861" y="4457"/>
                    </a:cubicBezTo>
                    <a:cubicBezTo>
                      <a:pt x="8861" y="1990"/>
                      <a:pt x="6872" y="0"/>
                      <a:pt x="4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9"/>
              <p:cNvSpPr/>
              <p:nvPr/>
            </p:nvSpPr>
            <p:spPr>
              <a:xfrm>
                <a:off x="5853882" y="3677356"/>
                <a:ext cx="253727" cy="285394"/>
              </a:xfrm>
              <a:custGeom>
                <a:avLst/>
                <a:gdLst/>
                <a:ahLst/>
                <a:cxnLst/>
                <a:rect l="l" t="t" r="r" b="b"/>
                <a:pathLst>
                  <a:path w="2628" h="2956" extrusionOk="0">
                    <a:moveTo>
                      <a:pt x="1726" y="0"/>
                    </a:moveTo>
                    <a:cubicBezTo>
                      <a:pt x="1619" y="0"/>
                      <a:pt x="1511" y="21"/>
                      <a:pt x="1407" y="63"/>
                    </a:cubicBezTo>
                    <a:cubicBezTo>
                      <a:pt x="929" y="223"/>
                      <a:pt x="691" y="753"/>
                      <a:pt x="850" y="1204"/>
                    </a:cubicBezTo>
                    <a:lnTo>
                      <a:pt x="876" y="1231"/>
                    </a:lnTo>
                    <a:cubicBezTo>
                      <a:pt x="876" y="1231"/>
                      <a:pt x="903" y="1231"/>
                      <a:pt x="903" y="1257"/>
                    </a:cubicBezTo>
                    <a:cubicBezTo>
                      <a:pt x="903" y="1284"/>
                      <a:pt x="929" y="1337"/>
                      <a:pt x="956" y="1416"/>
                    </a:cubicBezTo>
                    <a:cubicBezTo>
                      <a:pt x="982" y="1443"/>
                      <a:pt x="982" y="1496"/>
                      <a:pt x="982" y="1522"/>
                    </a:cubicBezTo>
                    <a:cubicBezTo>
                      <a:pt x="1009" y="1576"/>
                      <a:pt x="982" y="1602"/>
                      <a:pt x="1009" y="1655"/>
                    </a:cubicBezTo>
                    <a:cubicBezTo>
                      <a:pt x="1009" y="1682"/>
                      <a:pt x="1009" y="1735"/>
                      <a:pt x="1009" y="1788"/>
                    </a:cubicBezTo>
                    <a:cubicBezTo>
                      <a:pt x="982" y="1814"/>
                      <a:pt x="982" y="1841"/>
                      <a:pt x="982" y="1841"/>
                    </a:cubicBezTo>
                    <a:lnTo>
                      <a:pt x="956" y="1920"/>
                    </a:lnTo>
                    <a:cubicBezTo>
                      <a:pt x="956" y="1947"/>
                      <a:pt x="956" y="1973"/>
                      <a:pt x="929" y="1973"/>
                    </a:cubicBezTo>
                    <a:lnTo>
                      <a:pt x="903" y="2053"/>
                    </a:lnTo>
                    <a:cubicBezTo>
                      <a:pt x="876" y="2106"/>
                      <a:pt x="823" y="2133"/>
                      <a:pt x="797" y="2186"/>
                    </a:cubicBezTo>
                    <a:cubicBezTo>
                      <a:pt x="744" y="2212"/>
                      <a:pt x="691" y="2265"/>
                      <a:pt x="664" y="2292"/>
                    </a:cubicBezTo>
                    <a:cubicBezTo>
                      <a:pt x="611" y="2318"/>
                      <a:pt x="558" y="2345"/>
                      <a:pt x="505" y="2371"/>
                    </a:cubicBezTo>
                    <a:cubicBezTo>
                      <a:pt x="505" y="2371"/>
                      <a:pt x="478" y="2398"/>
                      <a:pt x="452" y="2398"/>
                    </a:cubicBezTo>
                    <a:cubicBezTo>
                      <a:pt x="425" y="2424"/>
                      <a:pt x="399" y="2424"/>
                      <a:pt x="372" y="2424"/>
                    </a:cubicBezTo>
                    <a:cubicBezTo>
                      <a:pt x="346" y="2451"/>
                      <a:pt x="293" y="2451"/>
                      <a:pt x="266" y="2478"/>
                    </a:cubicBezTo>
                    <a:cubicBezTo>
                      <a:pt x="213" y="2504"/>
                      <a:pt x="186" y="2504"/>
                      <a:pt x="186" y="2504"/>
                    </a:cubicBezTo>
                    <a:lnTo>
                      <a:pt x="160" y="2504"/>
                    </a:lnTo>
                    <a:cubicBezTo>
                      <a:pt x="80" y="2531"/>
                      <a:pt x="27" y="2584"/>
                      <a:pt x="27" y="2663"/>
                    </a:cubicBezTo>
                    <a:cubicBezTo>
                      <a:pt x="1" y="2769"/>
                      <a:pt x="80" y="2875"/>
                      <a:pt x="186" y="2875"/>
                    </a:cubicBezTo>
                    <a:cubicBezTo>
                      <a:pt x="186" y="2875"/>
                      <a:pt x="213" y="2902"/>
                      <a:pt x="293" y="2902"/>
                    </a:cubicBezTo>
                    <a:cubicBezTo>
                      <a:pt x="319" y="2902"/>
                      <a:pt x="372" y="2929"/>
                      <a:pt x="425" y="2929"/>
                    </a:cubicBezTo>
                    <a:cubicBezTo>
                      <a:pt x="452" y="2929"/>
                      <a:pt x="478" y="2955"/>
                      <a:pt x="531" y="2955"/>
                    </a:cubicBezTo>
                    <a:lnTo>
                      <a:pt x="850" y="2955"/>
                    </a:lnTo>
                    <a:cubicBezTo>
                      <a:pt x="929" y="2955"/>
                      <a:pt x="1009" y="2929"/>
                      <a:pt x="1115" y="2929"/>
                    </a:cubicBezTo>
                    <a:cubicBezTo>
                      <a:pt x="1221" y="2902"/>
                      <a:pt x="1301" y="2875"/>
                      <a:pt x="1407" y="2822"/>
                    </a:cubicBezTo>
                    <a:cubicBezTo>
                      <a:pt x="1460" y="2822"/>
                      <a:pt x="1513" y="2796"/>
                      <a:pt x="1566" y="2769"/>
                    </a:cubicBezTo>
                    <a:cubicBezTo>
                      <a:pt x="1619" y="2743"/>
                      <a:pt x="1672" y="2716"/>
                      <a:pt x="1699" y="2663"/>
                    </a:cubicBezTo>
                    <a:cubicBezTo>
                      <a:pt x="1752" y="2637"/>
                      <a:pt x="1805" y="2610"/>
                      <a:pt x="1858" y="2557"/>
                    </a:cubicBezTo>
                    <a:cubicBezTo>
                      <a:pt x="1884" y="2531"/>
                      <a:pt x="1937" y="2478"/>
                      <a:pt x="1964" y="2451"/>
                    </a:cubicBezTo>
                    <a:cubicBezTo>
                      <a:pt x="2070" y="2371"/>
                      <a:pt x="2123" y="2265"/>
                      <a:pt x="2203" y="2186"/>
                    </a:cubicBezTo>
                    <a:cubicBezTo>
                      <a:pt x="2256" y="2106"/>
                      <a:pt x="2309" y="2000"/>
                      <a:pt x="2362" y="1920"/>
                    </a:cubicBezTo>
                    <a:cubicBezTo>
                      <a:pt x="2388" y="1814"/>
                      <a:pt x="2441" y="1735"/>
                      <a:pt x="2468" y="1655"/>
                    </a:cubicBezTo>
                    <a:cubicBezTo>
                      <a:pt x="2495" y="1576"/>
                      <a:pt x="2521" y="1496"/>
                      <a:pt x="2548" y="1416"/>
                    </a:cubicBezTo>
                    <a:cubicBezTo>
                      <a:pt x="2548" y="1363"/>
                      <a:pt x="2574" y="1310"/>
                      <a:pt x="2574" y="1257"/>
                    </a:cubicBezTo>
                    <a:cubicBezTo>
                      <a:pt x="2574" y="1231"/>
                      <a:pt x="2574" y="1204"/>
                      <a:pt x="2574" y="1178"/>
                    </a:cubicBezTo>
                    <a:cubicBezTo>
                      <a:pt x="2601" y="1151"/>
                      <a:pt x="2601" y="1125"/>
                      <a:pt x="2601" y="1098"/>
                    </a:cubicBezTo>
                    <a:cubicBezTo>
                      <a:pt x="2601" y="1071"/>
                      <a:pt x="2601" y="1071"/>
                      <a:pt x="2601" y="1071"/>
                    </a:cubicBezTo>
                    <a:cubicBezTo>
                      <a:pt x="2627" y="912"/>
                      <a:pt x="2601" y="753"/>
                      <a:pt x="2548" y="594"/>
                    </a:cubicBezTo>
                    <a:cubicBezTo>
                      <a:pt x="2425" y="226"/>
                      <a:pt x="2083" y="0"/>
                      <a:pt x="17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3" name="Google Shape;1893;p39"/>
            <p:cNvGrpSpPr/>
            <p:nvPr/>
          </p:nvGrpSpPr>
          <p:grpSpPr>
            <a:xfrm>
              <a:off x="5933339" y="1347489"/>
              <a:ext cx="858114" cy="958036"/>
              <a:chOff x="5933339" y="1347489"/>
              <a:chExt cx="858114" cy="958036"/>
            </a:xfrm>
          </p:grpSpPr>
          <p:sp>
            <p:nvSpPr>
              <p:cNvPr id="1894" name="Google Shape;1894;p39"/>
              <p:cNvSpPr/>
              <p:nvPr/>
            </p:nvSpPr>
            <p:spPr>
              <a:xfrm>
                <a:off x="5933339" y="1347489"/>
                <a:ext cx="858114" cy="858114"/>
              </a:xfrm>
              <a:custGeom>
                <a:avLst/>
                <a:gdLst/>
                <a:ahLst/>
                <a:cxnLst/>
                <a:rect l="l" t="t" r="r" b="b"/>
                <a:pathLst>
                  <a:path w="8888" h="8888" extrusionOk="0">
                    <a:moveTo>
                      <a:pt x="4431" y="1"/>
                    </a:moveTo>
                    <a:cubicBezTo>
                      <a:pt x="1990" y="1"/>
                      <a:pt x="0" y="1990"/>
                      <a:pt x="0" y="4457"/>
                    </a:cubicBezTo>
                    <a:cubicBezTo>
                      <a:pt x="0" y="6898"/>
                      <a:pt x="1990" y="8888"/>
                      <a:pt x="4431" y="8888"/>
                    </a:cubicBezTo>
                    <a:cubicBezTo>
                      <a:pt x="6898" y="8888"/>
                      <a:pt x="8888" y="6898"/>
                      <a:pt x="8888" y="4457"/>
                    </a:cubicBezTo>
                    <a:cubicBezTo>
                      <a:pt x="8888" y="1990"/>
                      <a:pt x="6898" y="1"/>
                      <a:pt x="44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9"/>
              <p:cNvSpPr/>
              <p:nvPr/>
            </p:nvSpPr>
            <p:spPr>
              <a:xfrm>
                <a:off x="6053732" y="2020420"/>
                <a:ext cx="251024" cy="285105"/>
              </a:xfrm>
              <a:custGeom>
                <a:avLst/>
                <a:gdLst/>
                <a:ahLst/>
                <a:cxnLst/>
                <a:rect l="l" t="t" r="r" b="b"/>
                <a:pathLst>
                  <a:path w="2600" h="2953" extrusionOk="0">
                    <a:moveTo>
                      <a:pt x="1698" y="1"/>
                    </a:moveTo>
                    <a:cubicBezTo>
                      <a:pt x="1592" y="1"/>
                      <a:pt x="1485" y="20"/>
                      <a:pt x="1380" y="61"/>
                    </a:cubicBezTo>
                    <a:cubicBezTo>
                      <a:pt x="929" y="220"/>
                      <a:pt x="690" y="751"/>
                      <a:pt x="849" y="1202"/>
                    </a:cubicBezTo>
                    <a:lnTo>
                      <a:pt x="849" y="1228"/>
                    </a:lnTo>
                    <a:lnTo>
                      <a:pt x="876" y="1228"/>
                    </a:lnTo>
                    <a:cubicBezTo>
                      <a:pt x="876" y="1228"/>
                      <a:pt x="876" y="1255"/>
                      <a:pt x="876" y="1255"/>
                    </a:cubicBezTo>
                    <a:cubicBezTo>
                      <a:pt x="902" y="1281"/>
                      <a:pt x="929" y="1334"/>
                      <a:pt x="955" y="1414"/>
                    </a:cubicBezTo>
                    <a:cubicBezTo>
                      <a:pt x="955" y="1440"/>
                      <a:pt x="955" y="1493"/>
                      <a:pt x="982" y="1520"/>
                    </a:cubicBezTo>
                    <a:cubicBezTo>
                      <a:pt x="982" y="1573"/>
                      <a:pt x="982" y="1600"/>
                      <a:pt x="982" y="1653"/>
                    </a:cubicBezTo>
                    <a:cubicBezTo>
                      <a:pt x="982" y="1679"/>
                      <a:pt x="982" y="1732"/>
                      <a:pt x="982" y="1785"/>
                    </a:cubicBezTo>
                    <a:cubicBezTo>
                      <a:pt x="982" y="1812"/>
                      <a:pt x="982" y="1838"/>
                      <a:pt x="982" y="1865"/>
                    </a:cubicBezTo>
                    <a:lnTo>
                      <a:pt x="955" y="1918"/>
                    </a:lnTo>
                    <a:cubicBezTo>
                      <a:pt x="955" y="1944"/>
                      <a:pt x="929" y="1971"/>
                      <a:pt x="929" y="1997"/>
                    </a:cubicBezTo>
                    <a:lnTo>
                      <a:pt x="876" y="2051"/>
                    </a:lnTo>
                    <a:cubicBezTo>
                      <a:pt x="849" y="2104"/>
                      <a:pt x="822" y="2130"/>
                      <a:pt x="796" y="2183"/>
                    </a:cubicBezTo>
                    <a:cubicBezTo>
                      <a:pt x="743" y="2210"/>
                      <a:pt x="690" y="2263"/>
                      <a:pt x="637" y="2289"/>
                    </a:cubicBezTo>
                    <a:cubicBezTo>
                      <a:pt x="610" y="2316"/>
                      <a:pt x="557" y="2342"/>
                      <a:pt x="504" y="2369"/>
                    </a:cubicBezTo>
                    <a:cubicBezTo>
                      <a:pt x="478" y="2369"/>
                      <a:pt x="451" y="2395"/>
                      <a:pt x="451" y="2395"/>
                    </a:cubicBezTo>
                    <a:cubicBezTo>
                      <a:pt x="425" y="2422"/>
                      <a:pt x="398" y="2422"/>
                      <a:pt x="371" y="2422"/>
                    </a:cubicBezTo>
                    <a:cubicBezTo>
                      <a:pt x="318" y="2448"/>
                      <a:pt x="292" y="2448"/>
                      <a:pt x="265" y="2475"/>
                    </a:cubicBezTo>
                    <a:cubicBezTo>
                      <a:pt x="212" y="2502"/>
                      <a:pt x="159" y="2502"/>
                      <a:pt x="159" y="2502"/>
                    </a:cubicBezTo>
                    <a:lnTo>
                      <a:pt x="133" y="2528"/>
                    </a:lnTo>
                    <a:cubicBezTo>
                      <a:pt x="80" y="2528"/>
                      <a:pt x="27" y="2581"/>
                      <a:pt x="0" y="2661"/>
                    </a:cubicBezTo>
                    <a:cubicBezTo>
                      <a:pt x="0" y="2767"/>
                      <a:pt x="53" y="2873"/>
                      <a:pt x="159" y="2873"/>
                    </a:cubicBezTo>
                    <a:cubicBezTo>
                      <a:pt x="159" y="2873"/>
                      <a:pt x="212" y="2899"/>
                      <a:pt x="292" y="2899"/>
                    </a:cubicBezTo>
                    <a:cubicBezTo>
                      <a:pt x="318" y="2926"/>
                      <a:pt x="371" y="2926"/>
                      <a:pt x="425" y="2926"/>
                    </a:cubicBezTo>
                    <a:cubicBezTo>
                      <a:pt x="451" y="2926"/>
                      <a:pt x="478" y="2953"/>
                      <a:pt x="504" y="2953"/>
                    </a:cubicBezTo>
                    <a:lnTo>
                      <a:pt x="822" y="2953"/>
                    </a:lnTo>
                    <a:cubicBezTo>
                      <a:pt x="929" y="2953"/>
                      <a:pt x="1008" y="2926"/>
                      <a:pt x="1114" y="2926"/>
                    </a:cubicBezTo>
                    <a:cubicBezTo>
                      <a:pt x="1194" y="2899"/>
                      <a:pt x="1300" y="2873"/>
                      <a:pt x="1406" y="2846"/>
                    </a:cubicBezTo>
                    <a:cubicBezTo>
                      <a:pt x="1459" y="2820"/>
                      <a:pt x="1486" y="2793"/>
                      <a:pt x="1539" y="2767"/>
                    </a:cubicBezTo>
                    <a:cubicBezTo>
                      <a:pt x="1592" y="2740"/>
                      <a:pt x="1645" y="2714"/>
                      <a:pt x="1698" y="2661"/>
                    </a:cubicBezTo>
                    <a:cubicBezTo>
                      <a:pt x="1751" y="2634"/>
                      <a:pt x="1778" y="2608"/>
                      <a:pt x="1831" y="2581"/>
                    </a:cubicBezTo>
                    <a:cubicBezTo>
                      <a:pt x="1884" y="2528"/>
                      <a:pt x="1910" y="2502"/>
                      <a:pt x="1963" y="2448"/>
                    </a:cubicBezTo>
                    <a:cubicBezTo>
                      <a:pt x="2043" y="2369"/>
                      <a:pt x="2122" y="2263"/>
                      <a:pt x="2175" y="2183"/>
                    </a:cubicBezTo>
                    <a:cubicBezTo>
                      <a:pt x="2229" y="2104"/>
                      <a:pt x="2308" y="1997"/>
                      <a:pt x="2335" y="1918"/>
                    </a:cubicBezTo>
                    <a:cubicBezTo>
                      <a:pt x="2388" y="1812"/>
                      <a:pt x="2414" y="1732"/>
                      <a:pt x="2441" y="1653"/>
                    </a:cubicBezTo>
                    <a:cubicBezTo>
                      <a:pt x="2494" y="1573"/>
                      <a:pt x="2494" y="1493"/>
                      <a:pt x="2520" y="1440"/>
                    </a:cubicBezTo>
                    <a:cubicBezTo>
                      <a:pt x="2547" y="1361"/>
                      <a:pt x="2547" y="1308"/>
                      <a:pt x="2573" y="1255"/>
                    </a:cubicBezTo>
                    <a:cubicBezTo>
                      <a:pt x="2573" y="1228"/>
                      <a:pt x="2573" y="1202"/>
                      <a:pt x="2573" y="1175"/>
                    </a:cubicBezTo>
                    <a:cubicBezTo>
                      <a:pt x="2573" y="1149"/>
                      <a:pt x="2573" y="1122"/>
                      <a:pt x="2573" y="1095"/>
                    </a:cubicBezTo>
                    <a:cubicBezTo>
                      <a:pt x="2573" y="1069"/>
                      <a:pt x="2573" y="1069"/>
                      <a:pt x="2573" y="1069"/>
                    </a:cubicBezTo>
                    <a:cubicBezTo>
                      <a:pt x="2600" y="910"/>
                      <a:pt x="2600" y="751"/>
                      <a:pt x="2547" y="591"/>
                    </a:cubicBezTo>
                    <a:cubicBezTo>
                      <a:pt x="2423" y="240"/>
                      <a:pt x="2073" y="1"/>
                      <a:pt x="16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8" name="Google Shape;1898;p39"/>
            <p:cNvGrpSpPr/>
            <p:nvPr/>
          </p:nvGrpSpPr>
          <p:grpSpPr>
            <a:xfrm>
              <a:off x="2462706" y="3004715"/>
              <a:ext cx="858114" cy="958035"/>
              <a:chOff x="2462706" y="3004715"/>
              <a:chExt cx="858114" cy="958035"/>
            </a:xfrm>
          </p:grpSpPr>
          <p:sp>
            <p:nvSpPr>
              <p:cNvPr id="1899" name="Google Shape;1899;p39"/>
              <p:cNvSpPr/>
              <p:nvPr/>
            </p:nvSpPr>
            <p:spPr>
              <a:xfrm>
                <a:off x="2462706" y="3004715"/>
                <a:ext cx="858114" cy="858114"/>
              </a:xfrm>
              <a:custGeom>
                <a:avLst/>
                <a:gdLst/>
                <a:ahLst/>
                <a:cxnLst/>
                <a:rect l="l" t="t" r="r" b="b"/>
                <a:pathLst>
                  <a:path w="8888" h="8888" extrusionOk="0">
                    <a:moveTo>
                      <a:pt x="4431" y="0"/>
                    </a:moveTo>
                    <a:cubicBezTo>
                      <a:pt x="1990" y="0"/>
                      <a:pt x="1" y="1990"/>
                      <a:pt x="1" y="4457"/>
                    </a:cubicBezTo>
                    <a:cubicBezTo>
                      <a:pt x="1" y="6898"/>
                      <a:pt x="1990" y="8887"/>
                      <a:pt x="4431" y="8887"/>
                    </a:cubicBezTo>
                    <a:cubicBezTo>
                      <a:pt x="6898" y="8887"/>
                      <a:pt x="8888" y="6898"/>
                      <a:pt x="8888" y="4457"/>
                    </a:cubicBezTo>
                    <a:cubicBezTo>
                      <a:pt x="8888" y="1990"/>
                      <a:pt x="6898" y="0"/>
                      <a:pt x="44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9"/>
              <p:cNvSpPr/>
              <p:nvPr/>
            </p:nvSpPr>
            <p:spPr>
              <a:xfrm>
                <a:off x="2946787" y="3677356"/>
                <a:ext cx="253727" cy="285394"/>
              </a:xfrm>
              <a:custGeom>
                <a:avLst/>
                <a:gdLst/>
                <a:ahLst/>
                <a:cxnLst/>
                <a:rect l="l" t="t" r="r" b="b"/>
                <a:pathLst>
                  <a:path w="2628" h="2956" extrusionOk="0">
                    <a:moveTo>
                      <a:pt x="902" y="0"/>
                    </a:moveTo>
                    <a:cubicBezTo>
                      <a:pt x="545" y="0"/>
                      <a:pt x="203" y="226"/>
                      <a:pt x="80" y="594"/>
                    </a:cubicBezTo>
                    <a:cubicBezTo>
                      <a:pt x="27" y="753"/>
                      <a:pt x="1" y="912"/>
                      <a:pt x="27" y="1071"/>
                    </a:cubicBezTo>
                    <a:cubicBezTo>
                      <a:pt x="27" y="1071"/>
                      <a:pt x="27" y="1071"/>
                      <a:pt x="54" y="1098"/>
                    </a:cubicBezTo>
                    <a:cubicBezTo>
                      <a:pt x="54" y="1125"/>
                      <a:pt x="54" y="1151"/>
                      <a:pt x="54" y="1178"/>
                    </a:cubicBezTo>
                    <a:cubicBezTo>
                      <a:pt x="54" y="1204"/>
                      <a:pt x="54" y="1231"/>
                      <a:pt x="54" y="1257"/>
                    </a:cubicBezTo>
                    <a:cubicBezTo>
                      <a:pt x="54" y="1310"/>
                      <a:pt x="80" y="1363"/>
                      <a:pt x="107" y="1416"/>
                    </a:cubicBezTo>
                    <a:cubicBezTo>
                      <a:pt x="107" y="1496"/>
                      <a:pt x="133" y="1576"/>
                      <a:pt x="160" y="1655"/>
                    </a:cubicBezTo>
                    <a:cubicBezTo>
                      <a:pt x="186" y="1735"/>
                      <a:pt x="239" y="1814"/>
                      <a:pt x="266" y="1920"/>
                    </a:cubicBezTo>
                    <a:cubicBezTo>
                      <a:pt x="319" y="2000"/>
                      <a:pt x="372" y="2106"/>
                      <a:pt x="425" y="2186"/>
                    </a:cubicBezTo>
                    <a:cubicBezTo>
                      <a:pt x="505" y="2265"/>
                      <a:pt x="558" y="2371"/>
                      <a:pt x="664" y="2451"/>
                    </a:cubicBezTo>
                    <a:cubicBezTo>
                      <a:pt x="690" y="2478"/>
                      <a:pt x="744" y="2531"/>
                      <a:pt x="770" y="2557"/>
                    </a:cubicBezTo>
                    <a:cubicBezTo>
                      <a:pt x="823" y="2610"/>
                      <a:pt x="876" y="2637"/>
                      <a:pt x="929" y="2663"/>
                    </a:cubicBezTo>
                    <a:cubicBezTo>
                      <a:pt x="982" y="2716"/>
                      <a:pt x="1009" y="2743"/>
                      <a:pt x="1062" y="2769"/>
                    </a:cubicBezTo>
                    <a:cubicBezTo>
                      <a:pt x="1115" y="2796"/>
                      <a:pt x="1168" y="2822"/>
                      <a:pt x="1221" y="2822"/>
                    </a:cubicBezTo>
                    <a:cubicBezTo>
                      <a:pt x="1327" y="2875"/>
                      <a:pt x="1433" y="2902"/>
                      <a:pt x="1513" y="2929"/>
                    </a:cubicBezTo>
                    <a:cubicBezTo>
                      <a:pt x="1619" y="2929"/>
                      <a:pt x="1699" y="2955"/>
                      <a:pt x="1778" y="2955"/>
                    </a:cubicBezTo>
                    <a:lnTo>
                      <a:pt x="2123" y="2955"/>
                    </a:lnTo>
                    <a:cubicBezTo>
                      <a:pt x="2150" y="2955"/>
                      <a:pt x="2176" y="2929"/>
                      <a:pt x="2203" y="2929"/>
                    </a:cubicBezTo>
                    <a:cubicBezTo>
                      <a:pt x="2256" y="2929"/>
                      <a:pt x="2309" y="2902"/>
                      <a:pt x="2335" y="2902"/>
                    </a:cubicBezTo>
                    <a:cubicBezTo>
                      <a:pt x="2415" y="2902"/>
                      <a:pt x="2468" y="2875"/>
                      <a:pt x="2468" y="2875"/>
                    </a:cubicBezTo>
                    <a:cubicBezTo>
                      <a:pt x="2574" y="2875"/>
                      <a:pt x="2627" y="2769"/>
                      <a:pt x="2601" y="2663"/>
                    </a:cubicBezTo>
                    <a:cubicBezTo>
                      <a:pt x="2601" y="2584"/>
                      <a:pt x="2548" y="2531"/>
                      <a:pt x="2494" y="2504"/>
                    </a:cubicBezTo>
                    <a:lnTo>
                      <a:pt x="2468" y="2504"/>
                    </a:lnTo>
                    <a:cubicBezTo>
                      <a:pt x="2468" y="2504"/>
                      <a:pt x="2415" y="2504"/>
                      <a:pt x="2362" y="2478"/>
                    </a:cubicBezTo>
                    <a:cubicBezTo>
                      <a:pt x="2335" y="2451"/>
                      <a:pt x="2282" y="2451"/>
                      <a:pt x="2256" y="2424"/>
                    </a:cubicBezTo>
                    <a:cubicBezTo>
                      <a:pt x="2229" y="2424"/>
                      <a:pt x="2203" y="2424"/>
                      <a:pt x="2176" y="2398"/>
                    </a:cubicBezTo>
                    <a:cubicBezTo>
                      <a:pt x="2150" y="2398"/>
                      <a:pt x="2150" y="2371"/>
                      <a:pt x="2123" y="2371"/>
                    </a:cubicBezTo>
                    <a:cubicBezTo>
                      <a:pt x="2070" y="2345"/>
                      <a:pt x="2017" y="2318"/>
                      <a:pt x="1964" y="2292"/>
                    </a:cubicBezTo>
                    <a:cubicBezTo>
                      <a:pt x="1937" y="2265"/>
                      <a:pt x="1884" y="2212"/>
                      <a:pt x="1831" y="2186"/>
                    </a:cubicBezTo>
                    <a:cubicBezTo>
                      <a:pt x="1805" y="2133"/>
                      <a:pt x="1752" y="2106"/>
                      <a:pt x="1725" y="2053"/>
                    </a:cubicBezTo>
                    <a:lnTo>
                      <a:pt x="1699" y="1973"/>
                    </a:lnTo>
                    <a:cubicBezTo>
                      <a:pt x="1672" y="1973"/>
                      <a:pt x="1672" y="1947"/>
                      <a:pt x="1672" y="1920"/>
                    </a:cubicBezTo>
                    <a:lnTo>
                      <a:pt x="1646" y="1841"/>
                    </a:lnTo>
                    <a:cubicBezTo>
                      <a:pt x="1646" y="1841"/>
                      <a:pt x="1646" y="1814"/>
                      <a:pt x="1646" y="1788"/>
                    </a:cubicBezTo>
                    <a:cubicBezTo>
                      <a:pt x="1619" y="1735"/>
                      <a:pt x="1646" y="1682"/>
                      <a:pt x="1619" y="1655"/>
                    </a:cubicBezTo>
                    <a:cubicBezTo>
                      <a:pt x="1646" y="1602"/>
                      <a:pt x="1646" y="1576"/>
                      <a:pt x="1646" y="1522"/>
                    </a:cubicBezTo>
                    <a:cubicBezTo>
                      <a:pt x="1646" y="1496"/>
                      <a:pt x="1672" y="1443"/>
                      <a:pt x="1672" y="1416"/>
                    </a:cubicBezTo>
                    <a:cubicBezTo>
                      <a:pt x="1699" y="1337"/>
                      <a:pt x="1725" y="1284"/>
                      <a:pt x="1725" y="1257"/>
                    </a:cubicBezTo>
                    <a:cubicBezTo>
                      <a:pt x="1752" y="1231"/>
                      <a:pt x="1752" y="1231"/>
                      <a:pt x="1752" y="1231"/>
                    </a:cubicBezTo>
                    <a:lnTo>
                      <a:pt x="1778" y="1231"/>
                    </a:lnTo>
                    <a:lnTo>
                      <a:pt x="1778" y="1204"/>
                    </a:lnTo>
                    <a:cubicBezTo>
                      <a:pt x="1937" y="753"/>
                      <a:pt x="1699" y="223"/>
                      <a:pt x="1221" y="63"/>
                    </a:cubicBezTo>
                    <a:cubicBezTo>
                      <a:pt x="1117" y="21"/>
                      <a:pt x="1009" y="0"/>
                      <a:pt x="9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3" name="Google Shape;1903;p39"/>
            <p:cNvGrpSpPr/>
            <p:nvPr/>
          </p:nvGrpSpPr>
          <p:grpSpPr>
            <a:xfrm>
              <a:off x="2352547" y="1360330"/>
              <a:ext cx="858211" cy="958036"/>
              <a:chOff x="2352547" y="1360330"/>
              <a:chExt cx="858211" cy="958036"/>
            </a:xfrm>
          </p:grpSpPr>
          <p:sp>
            <p:nvSpPr>
              <p:cNvPr id="1904" name="Google Shape;1904;p39"/>
              <p:cNvSpPr/>
              <p:nvPr/>
            </p:nvSpPr>
            <p:spPr>
              <a:xfrm>
                <a:off x="2352547" y="1360330"/>
                <a:ext cx="858211" cy="858114"/>
              </a:xfrm>
              <a:custGeom>
                <a:avLst/>
                <a:gdLst/>
                <a:ahLst/>
                <a:cxnLst/>
                <a:rect l="l" t="t" r="r" b="b"/>
                <a:pathLst>
                  <a:path w="8889" h="8888" extrusionOk="0">
                    <a:moveTo>
                      <a:pt x="4431" y="0"/>
                    </a:moveTo>
                    <a:cubicBezTo>
                      <a:pt x="1991" y="0"/>
                      <a:pt x="1" y="1990"/>
                      <a:pt x="1" y="4431"/>
                    </a:cubicBezTo>
                    <a:cubicBezTo>
                      <a:pt x="1" y="6898"/>
                      <a:pt x="1991" y="8888"/>
                      <a:pt x="4431" y="8888"/>
                    </a:cubicBezTo>
                    <a:cubicBezTo>
                      <a:pt x="6899" y="8888"/>
                      <a:pt x="8888" y="6898"/>
                      <a:pt x="8888" y="4431"/>
                    </a:cubicBezTo>
                    <a:cubicBezTo>
                      <a:pt x="8888" y="1990"/>
                      <a:pt x="6899" y="0"/>
                      <a:pt x="44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9"/>
              <p:cNvSpPr/>
              <p:nvPr/>
            </p:nvSpPr>
            <p:spPr>
              <a:xfrm>
                <a:off x="2836628" y="2031716"/>
                <a:ext cx="253727" cy="286650"/>
              </a:xfrm>
              <a:custGeom>
                <a:avLst/>
                <a:gdLst/>
                <a:ahLst/>
                <a:cxnLst/>
                <a:rect l="l" t="t" r="r" b="b"/>
                <a:pathLst>
                  <a:path w="2628" h="2969" extrusionOk="0">
                    <a:moveTo>
                      <a:pt x="933" y="1"/>
                    </a:moveTo>
                    <a:cubicBezTo>
                      <a:pt x="565" y="1"/>
                      <a:pt x="206" y="229"/>
                      <a:pt x="81" y="607"/>
                    </a:cubicBezTo>
                    <a:cubicBezTo>
                      <a:pt x="27" y="766"/>
                      <a:pt x="1" y="925"/>
                      <a:pt x="27" y="1058"/>
                    </a:cubicBezTo>
                    <a:cubicBezTo>
                      <a:pt x="27" y="1058"/>
                      <a:pt x="27" y="1058"/>
                      <a:pt x="27" y="1085"/>
                    </a:cubicBezTo>
                    <a:cubicBezTo>
                      <a:pt x="27" y="1085"/>
                      <a:pt x="27" y="1085"/>
                      <a:pt x="27" y="1111"/>
                    </a:cubicBezTo>
                    <a:cubicBezTo>
                      <a:pt x="27" y="1138"/>
                      <a:pt x="54" y="1138"/>
                      <a:pt x="54" y="1191"/>
                    </a:cubicBezTo>
                    <a:cubicBezTo>
                      <a:pt x="54" y="1191"/>
                      <a:pt x="54" y="1217"/>
                      <a:pt x="54" y="1244"/>
                    </a:cubicBezTo>
                    <a:cubicBezTo>
                      <a:pt x="54" y="1297"/>
                      <a:pt x="81" y="1376"/>
                      <a:pt x="107" y="1429"/>
                    </a:cubicBezTo>
                    <a:cubicBezTo>
                      <a:pt x="107" y="1509"/>
                      <a:pt x="134" y="1589"/>
                      <a:pt x="160" y="1668"/>
                    </a:cubicBezTo>
                    <a:cubicBezTo>
                      <a:pt x="187" y="1748"/>
                      <a:pt x="240" y="1827"/>
                      <a:pt x="266" y="1907"/>
                    </a:cubicBezTo>
                    <a:cubicBezTo>
                      <a:pt x="319" y="2013"/>
                      <a:pt x="372" y="2093"/>
                      <a:pt x="425" y="2199"/>
                    </a:cubicBezTo>
                    <a:cubicBezTo>
                      <a:pt x="505" y="2278"/>
                      <a:pt x="558" y="2385"/>
                      <a:pt x="664" y="2464"/>
                    </a:cubicBezTo>
                    <a:cubicBezTo>
                      <a:pt x="691" y="2491"/>
                      <a:pt x="744" y="2544"/>
                      <a:pt x="770" y="2570"/>
                    </a:cubicBezTo>
                    <a:cubicBezTo>
                      <a:pt x="823" y="2597"/>
                      <a:pt x="876" y="2650"/>
                      <a:pt x="929" y="2676"/>
                    </a:cubicBezTo>
                    <a:cubicBezTo>
                      <a:pt x="956" y="2703"/>
                      <a:pt x="1009" y="2729"/>
                      <a:pt x="1062" y="2756"/>
                    </a:cubicBezTo>
                    <a:cubicBezTo>
                      <a:pt x="1115" y="2782"/>
                      <a:pt x="1168" y="2809"/>
                      <a:pt x="1221" y="2836"/>
                    </a:cubicBezTo>
                    <a:cubicBezTo>
                      <a:pt x="1327" y="2889"/>
                      <a:pt x="1407" y="2915"/>
                      <a:pt x="1513" y="2942"/>
                    </a:cubicBezTo>
                    <a:cubicBezTo>
                      <a:pt x="1619" y="2942"/>
                      <a:pt x="1699" y="2942"/>
                      <a:pt x="1778" y="2968"/>
                    </a:cubicBezTo>
                    <a:lnTo>
                      <a:pt x="2017" y="2968"/>
                    </a:lnTo>
                    <a:cubicBezTo>
                      <a:pt x="2044" y="2968"/>
                      <a:pt x="2070" y="2942"/>
                      <a:pt x="2123" y="2942"/>
                    </a:cubicBezTo>
                    <a:lnTo>
                      <a:pt x="2203" y="2942"/>
                    </a:lnTo>
                    <a:cubicBezTo>
                      <a:pt x="2256" y="2915"/>
                      <a:pt x="2309" y="2915"/>
                      <a:pt x="2336" y="2915"/>
                    </a:cubicBezTo>
                    <a:cubicBezTo>
                      <a:pt x="2415" y="2889"/>
                      <a:pt x="2442" y="2889"/>
                      <a:pt x="2442" y="2889"/>
                    </a:cubicBezTo>
                    <a:cubicBezTo>
                      <a:pt x="2548" y="2862"/>
                      <a:pt x="2627" y="2756"/>
                      <a:pt x="2601" y="2676"/>
                    </a:cubicBezTo>
                    <a:cubicBezTo>
                      <a:pt x="2601" y="2597"/>
                      <a:pt x="2548" y="2544"/>
                      <a:pt x="2495" y="2517"/>
                    </a:cubicBezTo>
                    <a:lnTo>
                      <a:pt x="2442" y="2517"/>
                    </a:lnTo>
                    <a:cubicBezTo>
                      <a:pt x="2442" y="2517"/>
                      <a:pt x="2415" y="2491"/>
                      <a:pt x="2362" y="2464"/>
                    </a:cubicBezTo>
                    <a:cubicBezTo>
                      <a:pt x="2336" y="2464"/>
                      <a:pt x="2282" y="2438"/>
                      <a:pt x="2256" y="2438"/>
                    </a:cubicBezTo>
                    <a:cubicBezTo>
                      <a:pt x="2229" y="2438"/>
                      <a:pt x="2203" y="2411"/>
                      <a:pt x="2176" y="2411"/>
                    </a:cubicBezTo>
                    <a:cubicBezTo>
                      <a:pt x="2150" y="2411"/>
                      <a:pt x="2123" y="2385"/>
                      <a:pt x="2123" y="2385"/>
                    </a:cubicBezTo>
                    <a:cubicBezTo>
                      <a:pt x="2070" y="2358"/>
                      <a:pt x="2017" y="2331"/>
                      <a:pt x="1964" y="2305"/>
                    </a:cubicBezTo>
                    <a:cubicBezTo>
                      <a:pt x="1938" y="2252"/>
                      <a:pt x="1885" y="2225"/>
                      <a:pt x="1831" y="2199"/>
                    </a:cubicBezTo>
                    <a:cubicBezTo>
                      <a:pt x="1805" y="2146"/>
                      <a:pt x="1752" y="2093"/>
                      <a:pt x="1725" y="2066"/>
                    </a:cubicBezTo>
                    <a:lnTo>
                      <a:pt x="1699" y="1987"/>
                    </a:lnTo>
                    <a:cubicBezTo>
                      <a:pt x="1672" y="1960"/>
                      <a:pt x="1672" y="1960"/>
                      <a:pt x="1672" y="1934"/>
                    </a:cubicBezTo>
                    <a:lnTo>
                      <a:pt x="1646" y="1854"/>
                    </a:lnTo>
                    <a:cubicBezTo>
                      <a:pt x="1646" y="1827"/>
                      <a:pt x="1646" y="1801"/>
                      <a:pt x="1646" y="1801"/>
                    </a:cubicBezTo>
                    <a:cubicBezTo>
                      <a:pt x="1619" y="1748"/>
                      <a:pt x="1619" y="1695"/>
                      <a:pt x="1619" y="1668"/>
                    </a:cubicBezTo>
                    <a:cubicBezTo>
                      <a:pt x="1646" y="1615"/>
                      <a:pt x="1646" y="1562"/>
                      <a:pt x="1646" y="1536"/>
                    </a:cubicBezTo>
                    <a:cubicBezTo>
                      <a:pt x="1646" y="1483"/>
                      <a:pt x="1672" y="1456"/>
                      <a:pt x="1672" y="1403"/>
                    </a:cubicBezTo>
                    <a:cubicBezTo>
                      <a:pt x="1699" y="1350"/>
                      <a:pt x="1725" y="1297"/>
                      <a:pt x="1725" y="1244"/>
                    </a:cubicBezTo>
                    <a:lnTo>
                      <a:pt x="1752" y="1244"/>
                    </a:lnTo>
                    <a:cubicBezTo>
                      <a:pt x="1752" y="1244"/>
                      <a:pt x="1752" y="1244"/>
                      <a:pt x="1752" y="1217"/>
                    </a:cubicBezTo>
                    <a:lnTo>
                      <a:pt x="1778" y="1217"/>
                    </a:lnTo>
                    <a:cubicBezTo>
                      <a:pt x="1938" y="740"/>
                      <a:pt x="1699" y="236"/>
                      <a:pt x="1221" y="50"/>
                    </a:cubicBezTo>
                    <a:cubicBezTo>
                      <a:pt x="1127" y="17"/>
                      <a:pt x="1030" y="1"/>
                      <a:pt x="9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8" name="Google Shape;1908;p39"/>
            <p:cNvGrpSpPr/>
            <p:nvPr/>
          </p:nvGrpSpPr>
          <p:grpSpPr>
            <a:xfrm>
              <a:off x="3382209" y="1114425"/>
              <a:ext cx="2517933" cy="4029103"/>
              <a:chOff x="3382209" y="1114425"/>
              <a:chExt cx="2517933" cy="4029103"/>
            </a:xfrm>
          </p:grpSpPr>
          <p:sp>
            <p:nvSpPr>
              <p:cNvPr id="1909" name="Google Shape;1909;p39"/>
              <p:cNvSpPr/>
              <p:nvPr/>
            </p:nvSpPr>
            <p:spPr>
              <a:xfrm>
                <a:off x="3932907" y="3483683"/>
                <a:ext cx="1250000" cy="1659845"/>
              </a:xfrm>
              <a:custGeom>
                <a:avLst/>
                <a:gdLst/>
                <a:ahLst/>
                <a:cxnLst/>
                <a:rect l="l" t="t" r="r" b="b"/>
                <a:pathLst>
                  <a:path w="12947" h="17192" extrusionOk="0">
                    <a:moveTo>
                      <a:pt x="1" y="0"/>
                    </a:moveTo>
                    <a:lnTo>
                      <a:pt x="1" y="17191"/>
                    </a:lnTo>
                    <a:lnTo>
                      <a:pt x="12947" y="17191"/>
                    </a:lnTo>
                    <a:lnTo>
                      <a:pt x="12947" y="0"/>
                    </a:lnTo>
                    <a:close/>
                  </a:path>
                </a:pathLst>
              </a:custGeom>
              <a:solidFill>
                <a:srgbClr val="EEC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9"/>
              <p:cNvSpPr/>
              <p:nvPr/>
            </p:nvSpPr>
            <p:spPr>
              <a:xfrm>
                <a:off x="4637306" y="3483683"/>
                <a:ext cx="545590" cy="1659845"/>
              </a:xfrm>
              <a:custGeom>
                <a:avLst/>
                <a:gdLst/>
                <a:ahLst/>
                <a:cxnLst/>
                <a:rect l="l" t="t" r="r" b="b"/>
                <a:pathLst>
                  <a:path w="5651" h="17192" extrusionOk="0">
                    <a:moveTo>
                      <a:pt x="0" y="0"/>
                    </a:moveTo>
                    <a:lnTo>
                      <a:pt x="0" y="17191"/>
                    </a:lnTo>
                    <a:lnTo>
                      <a:pt x="5651" y="17191"/>
                    </a:lnTo>
                    <a:lnTo>
                      <a:pt x="5651" y="0"/>
                    </a:lnTo>
                    <a:close/>
                  </a:path>
                </a:pathLst>
              </a:custGeom>
              <a:solidFill>
                <a:srgbClr val="E7A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9"/>
              <p:cNvSpPr/>
              <p:nvPr/>
            </p:nvSpPr>
            <p:spPr>
              <a:xfrm>
                <a:off x="3932907" y="3483683"/>
                <a:ext cx="1250000" cy="386866"/>
              </a:xfrm>
              <a:custGeom>
                <a:avLst/>
                <a:gdLst/>
                <a:ahLst/>
                <a:cxnLst/>
                <a:rect l="l" t="t" r="r" b="b"/>
                <a:pathLst>
                  <a:path w="12947" h="4007" extrusionOk="0">
                    <a:moveTo>
                      <a:pt x="1" y="0"/>
                    </a:moveTo>
                    <a:lnTo>
                      <a:pt x="1" y="4006"/>
                    </a:lnTo>
                    <a:lnTo>
                      <a:pt x="12947" y="4006"/>
                    </a:lnTo>
                    <a:lnTo>
                      <a:pt x="12947" y="0"/>
                    </a:lnTo>
                    <a:close/>
                  </a:path>
                </a:pathLst>
              </a:custGeom>
              <a:solidFill>
                <a:srgbClr val="E7A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9"/>
              <p:cNvSpPr/>
              <p:nvPr/>
            </p:nvSpPr>
            <p:spPr>
              <a:xfrm>
                <a:off x="4719274" y="1268900"/>
                <a:ext cx="1114255" cy="628041"/>
              </a:xfrm>
              <a:custGeom>
                <a:avLst/>
                <a:gdLst/>
                <a:ahLst/>
                <a:cxnLst/>
                <a:rect l="l" t="t" r="r" b="b"/>
                <a:pathLst>
                  <a:path w="11541" h="6505" extrusionOk="0">
                    <a:moveTo>
                      <a:pt x="8946" y="0"/>
                    </a:moveTo>
                    <a:cubicBezTo>
                      <a:pt x="8725" y="0"/>
                      <a:pt x="8500" y="32"/>
                      <a:pt x="8277" y="98"/>
                    </a:cubicBezTo>
                    <a:lnTo>
                      <a:pt x="1963" y="1876"/>
                    </a:lnTo>
                    <a:cubicBezTo>
                      <a:pt x="716" y="2247"/>
                      <a:pt x="0" y="3547"/>
                      <a:pt x="345" y="4794"/>
                    </a:cubicBezTo>
                    <a:cubicBezTo>
                      <a:pt x="531" y="5431"/>
                      <a:pt x="929" y="5908"/>
                      <a:pt x="1459" y="6200"/>
                    </a:cubicBezTo>
                    <a:cubicBezTo>
                      <a:pt x="1810" y="6393"/>
                      <a:pt x="2207" y="6505"/>
                      <a:pt x="2620" y="6505"/>
                    </a:cubicBezTo>
                    <a:cubicBezTo>
                      <a:pt x="2831" y="6505"/>
                      <a:pt x="3047" y="6475"/>
                      <a:pt x="3263" y="6412"/>
                    </a:cubicBezTo>
                    <a:lnTo>
                      <a:pt x="9551" y="4608"/>
                    </a:lnTo>
                    <a:cubicBezTo>
                      <a:pt x="10798" y="4263"/>
                      <a:pt x="11541" y="2963"/>
                      <a:pt x="11169" y="1690"/>
                    </a:cubicBezTo>
                    <a:cubicBezTo>
                      <a:pt x="10886" y="666"/>
                      <a:pt x="9959" y="0"/>
                      <a:pt x="8946" y="0"/>
                    </a:cubicBezTo>
                    <a:close/>
                  </a:path>
                </a:pathLst>
              </a:custGeom>
              <a:solidFill>
                <a:srgbClr val="E7A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9"/>
              <p:cNvSpPr/>
              <p:nvPr/>
            </p:nvSpPr>
            <p:spPr>
              <a:xfrm>
                <a:off x="3382209" y="1831575"/>
                <a:ext cx="742933" cy="1652217"/>
              </a:xfrm>
              <a:custGeom>
                <a:avLst/>
                <a:gdLst/>
                <a:ahLst/>
                <a:cxnLst/>
                <a:rect l="l" t="t" r="r" b="b"/>
                <a:pathLst>
                  <a:path w="7695" h="17113" extrusionOk="0">
                    <a:moveTo>
                      <a:pt x="2123" y="1"/>
                    </a:moveTo>
                    <a:cubicBezTo>
                      <a:pt x="956" y="1"/>
                      <a:pt x="1" y="956"/>
                      <a:pt x="1" y="2123"/>
                    </a:cubicBezTo>
                    <a:lnTo>
                      <a:pt x="1" y="11753"/>
                    </a:lnTo>
                    <a:cubicBezTo>
                      <a:pt x="1" y="12310"/>
                      <a:pt x="213" y="12867"/>
                      <a:pt x="611" y="13265"/>
                    </a:cubicBezTo>
                    <a:lnTo>
                      <a:pt x="3848" y="16502"/>
                    </a:lnTo>
                    <a:cubicBezTo>
                      <a:pt x="4272" y="16900"/>
                      <a:pt x="4803" y="17112"/>
                      <a:pt x="5360" y="17112"/>
                    </a:cubicBezTo>
                    <a:cubicBezTo>
                      <a:pt x="5890" y="17112"/>
                      <a:pt x="6447" y="16900"/>
                      <a:pt x="6872" y="16502"/>
                    </a:cubicBezTo>
                    <a:cubicBezTo>
                      <a:pt x="7694" y="15679"/>
                      <a:pt x="7694" y="14326"/>
                      <a:pt x="6872" y="13504"/>
                    </a:cubicBezTo>
                    <a:lnTo>
                      <a:pt x="4245" y="10878"/>
                    </a:lnTo>
                    <a:lnTo>
                      <a:pt x="4245" y="2123"/>
                    </a:lnTo>
                    <a:cubicBezTo>
                      <a:pt x="4245" y="956"/>
                      <a:pt x="3290" y="1"/>
                      <a:pt x="2123" y="1"/>
                    </a:cubicBezTo>
                    <a:close/>
                  </a:path>
                </a:pathLst>
              </a:custGeom>
              <a:solidFill>
                <a:srgbClr val="EEC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9"/>
              <p:cNvSpPr/>
              <p:nvPr/>
            </p:nvSpPr>
            <p:spPr>
              <a:xfrm>
                <a:off x="3646069" y="1880234"/>
                <a:ext cx="479069" cy="1603557"/>
              </a:xfrm>
              <a:custGeom>
                <a:avLst/>
                <a:gdLst/>
                <a:ahLst/>
                <a:cxnLst/>
                <a:rect l="l" t="t" r="r" b="b"/>
                <a:pathLst>
                  <a:path w="4962" h="16609" extrusionOk="0">
                    <a:moveTo>
                      <a:pt x="743" y="1"/>
                    </a:moveTo>
                    <a:cubicBezTo>
                      <a:pt x="292" y="372"/>
                      <a:pt x="0" y="956"/>
                      <a:pt x="0" y="1619"/>
                    </a:cubicBezTo>
                    <a:lnTo>
                      <a:pt x="0" y="11249"/>
                    </a:lnTo>
                    <a:cubicBezTo>
                      <a:pt x="0" y="11806"/>
                      <a:pt x="213" y="12363"/>
                      <a:pt x="610" y="12761"/>
                    </a:cubicBezTo>
                    <a:lnTo>
                      <a:pt x="1008" y="13133"/>
                    </a:lnTo>
                    <a:lnTo>
                      <a:pt x="1008" y="15865"/>
                    </a:lnTo>
                    <a:lnTo>
                      <a:pt x="1115" y="15998"/>
                    </a:lnTo>
                    <a:cubicBezTo>
                      <a:pt x="1539" y="16396"/>
                      <a:pt x="2070" y="16608"/>
                      <a:pt x="2627" y="16608"/>
                    </a:cubicBezTo>
                    <a:cubicBezTo>
                      <a:pt x="3157" y="16608"/>
                      <a:pt x="3714" y="16396"/>
                      <a:pt x="4139" y="15998"/>
                    </a:cubicBezTo>
                    <a:cubicBezTo>
                      <a:pt x="4961" y="15175"/>
                      <a:pt x="4961" y="13822"/>
                      <a:pt x="4139" y="13000"/>
                    </a:cubicBezTo>
                    <a:lnTo>
                      <a:pt x="1512" y="10374"/>
                    </a:lnTo>
                    <a:lnTo>
                      <a:pt x="1512" y="1619"/>
                    </a:lnTo>
                    <a:cubicBezTo>
                      <a:pt x="1512" y="956"/>
                      <a:pt x="1221" y="372"/>
                      <a:pt x="743" y="1"/>
                    </a:cubicBezTo>
                    <a:close/>
                  </a:path>
                </a:pathLst>
              </a:custGeom>
              <a:solidFill>
                <a:srgbClr val="E7A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9"/>
              <p:cNvSpPr/>
              <p:nvPr/>
            </p:nvSpPr>
            <p:spPr>
              <a:xfrm>
                <a:off x="3971333" y="1114425"/>
                <a:ext cx="212694" cy="43639"/>
              </a:xfrm>
              <a:custGeom>
                <a:avLst/>
                <a:gdLst/>
                <a:ahLst/>
                <a:cxnLst/>
                <a:rect l="l" t="t" r="r" b="b"/>
                <a:pathLst>
                  <a:path w="2203" h="452" extrusionOk="0">
                    <a:moveTo>
                      <a:pt x="239" y="0"/>
                    </a:moveTo>
                    <a:cubicBezTo>
                      <a:pt x="107" y="0"/>
                      <a:pt x="1" y="106"/>
                      <a:pt x="1" y="239"/>
                    </a:cubicBezTo>
                    <a:cubicBezTo>
                      <a:pt x="1" y="345"/>
                      <a:pt x="107" y="451"/>
                      <a:pt x="239" y="451"/>
                    </a:cubicBezTo>
                    <a:lnTo>
                      <a:pt x="1990" y="451"/>
                    </a:lnTo>
                    <a:cubicBezTo>
                      <a:pt x="2123" y="451"/>
                      <a:pt x="2202" y="345"/>
                      <a:pt x="2202" y="239"/>
                    </a:cubicBezTo>
                    <a:cubicBezTo>
                      <a:pt x="2202" y="106"/>
                      <a:pt x="2123" y="0"/>
                      <a:pt x="1990" y="0"/>
                    </a:cubicBezTo>
                    <a:close/>
                  </a:path>
                </a:pathLst>
              </a:custGeom>
              <a:solidFill>
                <a:srgbClr val="9591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9"/>
              <p:cNvSpPr/>
              <p:nvPr/>
            </p:nvSpPr>
            <p:spPr>
              <a:xfrm>
                <a:off x="3792047" y="1147734"/>
                <a:ext cx="1544567" cy="2599831"/>
              </a:xfrm>
              <a:custGeom>
                <a:avLst/>
                <a:gdLst/>
                <a:ahLst/>
                <a:cxnLst/>
                <a:rect l="l" t="t" r="r" b="b"/>
                <a:pathLst>
                  <a:path w="15998" h="26928" extrusionOk="0">
                    <a:moveTo>
                      <a:pt x="1115" y="0"/>
                    </a:moveTo>
                    <a:cubicBezTo>
                      <a:pt x="505" y="0"/>
                      <a:pt x="0" y="504"/>
                      <a:pt x="0" y="1114"/>
                    </a:cubicBezTo>
                    <a:lnTo>
                      <a:pt x="0" y="25813"/>
                    </a:lnTo>
                    <a:cubicBezTo>
                      <a:pt x="0" y="26424"/>
                      <a:pt x="505" y="26928"/>
                      <a:pt x="1115" y="26928"/>
                    </a:cubicBezTo>
                    <a:lnTo>
                      <a:pt x="14884" y="26928"/>
                    </a:lnTo>
                    <a:cubicBezTo>
                      <a:pt x="15494" y="26928"/>
                      <a:pt x="15998" y="26424"/>
                      <a:pt x="15998" y="25813"/>
                    </a:cubicBezTo>
                    <a:lnTo>
                      <a:pt x="15998" y="1114"/>
                    </a:lnTo>
                    <a:cubicBezTo>
                      <a:pt x="15998" y="504"/>
                      <a:pt x="15494" y="0"/>
                      <a:pt x="14884" y="0"/>
                    </a:cubicBezTo>
                    <a:close/>
                  </a:path>
                </a:pathLst>
              </a:custGeom>
              <a:solidFill>
                <a:srgbClr val="312E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9"/>
              <p:cNvSpPr/>
              <p:nvPr/>
            </p:nvSpPr>
            <p:spPr>
              <a:xfrm>
                <a:off x="3781813" y="1198903"/>
                <a:ext cx="1565035" cy="2494884"/>
              </a:xfrm>
              <a:custGeom>
                <a:avLst/>
                <a:gdLst/>
                <a:ahLst/>
                <a:cxnLst/>
                <a:rect l="l" t="t" r="r" b="b"/>
                <a:pathLst>
                  <a:path w="16210" h="25841" extrusionOk="0">
                    <a:moveTo>
                      <a:pt x="0" y="1"/>
                    </a:moveTo>
                    <a:lnTo>
                      <a:pt x="0" y="25840"/>
                    </a:lnTo>
                    <a:lnTo>
                      <a:pt x="16210" y="25840"/>
                    </a:lnTo>
                    <a:lnTo>
                      <a:pt x="162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9"/>
              <p:cNvSpPr/>
              <p:nvPr/>
            </p:nvSpPr>
            <p:spPr>
              <a:xfrm>
                <a:off x="4491329" y="3568162"/>
                <a:ext cx="146076" cy="146076"/>
              </a:xfrm>
              <a:custGeom>
                <a:avLst/>
                <a:gdLst/>
                <a:ahLst/>
                <a:cxnLst/>
                <a:rect l="l" t="t" r="r" b="b"/>
                <a:pathLst>
                  <a:path w="1513" h="1513" extrusionOk="0">
                    <a:moveTo>
                      <a:pt x="743" y="1"/>
                    </a:moveTo>
                    <a:cubicBezTo>
                      <a:pt x="318" y="1"/>
                      <a:pt x="0" y="345"/>
                      <a:pt x="0" y="770"/>
                    </a:cubicBezTo>
                    <a:cubicBezTo>
                      <a:pt x="0" y="1168"/>
                      <a:pt x="318" y="1513"/>
                      <a:pt x="743" y="1513"/>
                    </a:cubicBezTo>
                    <a:cubicBezTo>
                      <a:pt x="1167" y="1513"/>
                      <a:pt x="1512" y="1168"/>
                      <a:pt x="1512" y="770"/>
                    </a:cubicBezTo>
                    <a:cubicBezTo>
                      <a:pt x="1512" y="345"/>
                      <a:pt x="1167" y="1"/>
                      <a:pt x="743" y="1"/>
                    </a:cubicBezTo>
                    <a:close/>
                  </a:path>
                </a:pathLst>
              </a:custGeom>
              <a:solidFill>
                <a:srgbClr val="312E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9"/>
              <p:cNvSpPr/>
              <p:nvPr/>
            </p:nvSpPr>
            <p:spPr>
              <a:xfrm>
                <a:off x="4514307" y="3593747"/>
                <a:ext cx="97416" cy="97416"/>
              </a:xfrm>
              <a:custGeom>
                <a:avLst/>
                <a:gdLst/>
                <a:ahLst/>
                <a:cxnLst/>
                <a:rect l="l" t="t" r="r" b="b"/>
                <a:pathLst>
                  <a:path w="1009" h="1009" fill="none" extrusionOk="0">
                    <a:moveTo>
                      <a:pt x="1009" y="505"/>
                    </a:moveTo>
                    <a:cubicBezTo>
                      <a:pt x="1009" y="770"/>
                      <a:pt x="797" y="1009"/>
                      <a:pt x="505" y="1009"/>
                    </a:cubicBezTo>
                    <a:cubicBezTo>
                      <a:pt x="240" y="1009"/>
                      <a:pt x="1" y="770"/>
                      <a:pt x="1" y="505"/>
                    </a:cubicBezTo>
                    <a:cubicBezTo>
                      <a:pt x="1" y="213"/>
                      <a:pt x="240" y="1"/>
                      <a:pt x="505" y="1"/>
                    </a:cubicBezTo>
                    <a:cubicBezTo>
                      <a:pt x="797" y="1"/>
                      <a:pt x="1009" y="213"/>
                      <a:pt x="1009" y="505"/>
                    </a:cubicBezTo>
                    <a:close/>
                  </a:path>
                </a:pathLst>
              </a:custGeom>
              <a:noFill/>
              <a:ln w="2650" cap="flat" cmpd="sng">
                <a:solidFill>
                  <a:srgbClr val="000000"/>
                </a:solidFill>
                <a:prstDash val="solid"/>
                <a:miter lim="265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9"/>
              <p:cNvSpPr/>
              <p:nvPr/>
            </p:nvSpPr>
            <p:spPr>
              <a:xfrm>
                <a:off x="4445180" y="1183552"/>
                <a:ext cx="212694" cy="43639"/>
              </a:xfrm>
              <a:custGeom>
                <a:avLst/>
                <a:gdLst/>
                <a:ahLst/>
                <a:cxnLst/>
                <a:rect l="l" t="t" r="r" b="b"/>
                <a:pathLst>
                  <a:path w="2203" h="452" extrusionOk="0">
                    <a:moveTo>
                      <a:pt x="239" y="1"/>
                    </a:moveTo>
                    <a:cubicBezTo>
                      <a:pt x="107" y="1"/>
                      <a:pt x="0" y="107"/>
                      <a:pt x="0" y="213"/>
                    </a:cubicBezTo>
                    <a:cubicBezTo>
                      <a:pt x="0" y="345"/>
                      <a:pt x="107" y="452"/>
                      <a:pt x="239" y="452"/>
                    </a:cubicBezTo>
                    <a:lnTo>
                      <a:pt x="1990" y="452"/>
                    </a:lnTo>
                    <a:cubicBezTo>
                      <a:pt x="2123" y="452"/>
                      <a:pt x="2202" y="345"/>
                      <a:pt x="2202" y="213"/>
                    </a:cubicBezTo>
                    <a:cubicBezTo>
                      <a:pt x="2202" y="107"/>
                      <a:pt x="2123" y="1"/>
                      <a:pt x="1990" y="1"/>
                    </a:cubicBezTo>
                    <a:close/>
                  </a:path>
                </a:pathLst>
              </a:custGeom>
              <a:solidFill>
                <a:srgbClr val="9591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9"/>
              <p:cNvSpPr/>
              <p:nvPr/>
            </p:nvSpPr>
            <p:spPr>
              <a:xfrm>
                <a:off x="4691082" y="1183552"/>
                <a:ext cx="43639" cy="43639"/>
              </a:xfrm>
              <a:custGeom>
                <a:avLst/>
                <a:gdLst/>
                <a:ahLst/>
                <a:cxnLst/>
                <a:rect l="l" t="t" r="r" b="b"/>
                <a:pathLst>
                  <a:path w="452" h="452" extrusionOk="0">
                    <a:moveTo>
                      <a:pt x="213" y="1"/>
                    </a:moveTo>
                    <a:cubicBezTo>
                      <a:pt x="80" y="1"/>
                      <a:pt x="0" y="107"/>
                      <a:pt x="0" y="213"/>
                    </a:cubicBezTo>
                    <a:cubicBezTo>
                      <a:pt x="0" y="345"/>
                      <a:pt x="80" y="452"/>
                      <a:pt x="213" y="452"/>
                    </a:cubicBezTo>
                    <a:cubicBezTo>
                      <a:pt x="345" y="452"/>
                      <a:pt x="451" y="345"/>
                      <a:pt x="451" y="213"/>
                    </a:cubicBezTo>
                    <a:cubicBezTo>
                      <a:pt x="451" y="107"/>
                      <a:pt x="345" y="1"/>
                      <a:pt x="213" y="1"/>
                    </a:cubicBezTo>
                    <a:close/>
                  </a:path>
                </a:pathLst>
              </a:custGeom>
              <a:solidFill>
                <a:srgbClr val="9591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9"/>
              <p:cNvSpPr/>
              <p:nvPr/>
            </p:nvSpPr>
            <p:spPr>
              <a:xfrm>
                <a:off x="4883209" y="1267452"/>
                <a:ext cx="945200" cy="902333"/>
              </a:xfrm>
              <a:custGeom>
                <a:avLst/>
                <a:gdLst/>
                <a:ahLst/>
                <a:cxnLst/>
                <a:rect l="l" t="t" r="r" b="b"/>
                <a:pathLst>
                  <a:path w="9790" h="9346" extrusionOk="0">
                    <a:moveTo>
                      <a:pt x="7216" y="0"/>
                    </a:moveTo>
                    <a:cubicBezTo>
                      <a:pt x="6613" y="0"/>
                      <a:pt x="6009" y="233"/>
                      <a:pt x="5545" y="697"/>
                    </a:cubicBezTo>
                    <a:lnTo>
                      <a:pt x="929" y="5340"/>
                    </a:lnTo>
                    <a:cubicBezTo>
                      <a:pt x="0" y="6242"/>
                      <a:pt x="0" y="7754"/>
                      <a:pt x="929" y="8656"/>
                    </a:cubicBezTo>
                    <a:cubicBezTo>
                      <a:pt x="1380" y="9133"/>
                      <a:pt x="1990" y="9345"/>
                      <a:pt x="2573" y="9345"/>
                    </a:cubicBezTo>
                    <a:cubicBezTo>
                      <a:pt x="3184" y="9345"/>
                      <a:pt x="3794" y="9133"/>
                      <a:pt x="4245" y="8656"/>
                    </a:cubicBezTo>
                    <a:lnTo>
                      <a:pt x="8887" y="4040"/>
                    </a:lnTo>
                    <a:cubicBezTo>
                      <a:pt x="9789" y="3111"/>
                      <a:pt x="9789" y="1625"/>
                      <a:pt x="8887" y="697"/>
                    </a:cubicBezTo>
                    <a:cubicBezTo>
                      <a:pt x="8423" y="233"/>
                      <a:pt x="7820" y="0"/>
                      <a:pt x="7216" y="0"/>
                    </a:cubicBezTo>
                    <a:close/>
                  </a:path>
                </a:pathLst>
              </a:custGeom>
              <a:solidFill>
                <a:srgbClr val="EEC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9"/>
              <p:cNvSpPr/>
              <p:nvPr/>
            </p:nvSpPr>
            <p:spPr>
              <a:xfrm>
                <a:off x="4883209" y="1267452"/>
                <a:ext cx="945200" cy="902333"/>
              </a:xfrm>
              <a:custGeom>
                <a:avLst/>
                <a:gdLst/>
                <a:ahLst/>
                <a:cxnLst/>
                <a:rect l="l" t="t" r="r" b="b"/>
                <a:pathLst>
                  <a:path w="9790" h="9346" extrusionOk="0">
                    <a:moveTo>
                      <a:pt x="7216" y="0"/>
                    </a:moveTo>
                    <a:cubicBezTo>
                      <a:pt x="6613" y="0"/>
                      <a:pt x="6009" y="233"/>
                      <a:pt x="5545" y="697"/>
                    </a:cubicBezTo>
                    <a:lnTo>
                      <a:pt x="929" y="5340"/>
                    </a:lnTo>
                    <a:cubicBezTo>
                      <a:pt x="0" y="6242"/>
                      <a:pt x="0" y="7754"/>
                      <a:pt x="929" y="8656"/>
                    </a:cubicBezTo>
                    <a:cubicBezTo>
                      <a:pt x="1380" y="9133"/>
                      <a:pt x="1990" y="9345"/>
                      <a:pt x="2573" y="9345"/>
                    </a:cubicBezTo>
                    <a:cubicBezTo>
                      <a:pt x="3184" y="9345"/>
                      <a:pt x="3794" y="9133"/>
                      <a:pt x="4245" y="8656"/>
                    </a:cubicBezTo>
                    <a:lnTo>
                      <a:pt x="8887" y="4040"/>
                    </a:lnTo>
                    <a:cubicBezTo>
                      <a:pt x="9789" y="3111"/>
                      <a:pt x="9789" y="1625"/>
                      <a:pt x="8887" y="697"/>
                    </a:cubicBezTo>
                    <a:cubicBezTo>
                      <a:pt x="8423" y="233"/>
                      <a:pt x="7820" y="0"/>
                      <a:pt x="7216" y="0"/>
                    </a:cubicBezTo>
                    <a:close/>
                  </a:path>
                </a:pathLst>
              </a:custGeom>
              <a:solidFill>
                <a:srgbClr val="EEC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9"/>
              <p:cNvSpPr/>
              <p:nvPr/>
            </p:nvSpPr>
            <p:spPr>
              <a:xfrm>
                <a:off x="4947219" y="1309063"/>
                <a:ext cx="881189" cy="860721"/>
              </a:xfrm>
              <a:custGeom>
                <a:avLst/>
                <a:gdLst/>
                <a:ahLst/>
                <a:cxnLst/>
                <a:rect l="l" t="t" r="r" b="b"/>
                <a:pathLst>
                  <a:path w="9127" h="8915" extrusionOk="0">
                    <a:moveTo>
                      <a:pt x="7906" y="1"/>
                    </a:moveTo>
                    <a:lnTo>
                      <a:pt x="7906" y="1"/>
                    </a:lnTo>
                    <a:cubicBezTo>
                      <a:pt x="8543" y="929"/>
                      <a:pt x="8463" y="2203"/>
                      <a:pt x="7641" y="3025"/>
                    </a:cubicBezTo>
                    <a:lnTo>
                      <a:pt x="2998" y="7668"/>
                    </a:lnTo>
                    <a:cubicBezTo>
                      <a:pt x="2547" y="8119"/>
                      <a:pt x="1937" y="8357"/>
                      <a:pt x="1353" y="8357"/>
                    </a:cubicBezTo>
                    <a:cubicBezTo>
                      <a:pt x="876" y="8357"/>
                      <a:pt x="398" y="8198"/>
                      <a:pt x="0" y="7906"/>
                    </a:cubicBezTo>
                    <a:lnTo>
                      <a:pt x="0" y="7906"/>
                    </a:lnTo>
                    <a:cubicBezTo>
                      <a:pt x="80" y="8039"/>
                      <a:pt x="159" y="8145"/>
                      <a:pt x="266" y="8225"/>
                    </a:cubicBezTo>
                    <a:cubicBezTo>
                      <a:pt x="717" y="8702"/>
                      <a:pt x="1327" y="8914"/>
                      <a:pt x="1910" y="8914"/>
                    </a:cubicBezTo>
                    <a:cubicBezTo>
                      <a:pt x="2521" y="8914"/>
                      <a:pt x="3131" y="8702"/>
                      <a:pt x="3582" y="8225"/>
                    </a:cubicBezTo>
                    <a:lnTo>
                      <a:pt x="8224" y="3609"/>
                    </a:lnTo>
                    <a:cubicBezTo>
                      <a:pt x="9126" y="2680"/>
                      <a:pt x="9126" y="1194"/>
                      <a:pt x="8224" y="266"/>
                    </a:cubicBezTo>
                    <a:cubicBezTo>
                      <a:pt x="8118" y="160"/>
                      <a:pt x="8012" y="80"/>
                      <a:pt x="7906" y="1"/>
                    </a:cubicBezTo>
                    <a:close/>
                  </a:path>
                </a:pathLst>
              </a:custGeom>
              <a:solidFill>
                <a:srgbClr val="E7A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9"/>
              <p:cNvSpPr/>
              <p:nvPr/>
            </p:nvSpPr>
            <p:spPr>
              <a:xfrm>
                <a:off x="4954846" y="1838622"/>
                <a:ext cx="945297" cy="902333"/>
              </a:xfrm>
              <a:custGeom>
                <a:avLst/>
                <a:gdLst/>
                <a:ahLst/>
                <a:cxnLst/>
                <a:rect l="l" t="t" r="r" b="b"/>
                <a:pathLst>
                  <a:path w="9791" h="9346" extrusionOk="0">
                    <a:moveTo>
                      <a:pt x="7214" y="1"/>
                    </a:moveTo>
                    <a:cubicBezTo>
                      <a:pt x="6613" y="1"/>
                      <a:pt x="6010" y="233"/>
                      <a:pt x="5546" y="697"/>
                    </a:cubicBezTo>
                    <a:lnTo>
                      <a:pt x="903" y="5340"/>
                    </a:lnTo>
                    <a:cubicBezTo>
                      <a:pt x="1" y="6242"/>
                      <a:pt x="1" y="7727"/>
                      <a:pt x="903" y="8656"/>
                    </a:cubicBezTo>
                    <a:cubicBezTo>
                      <a:pt x="1380" y="9107"/>
                      <a:pt x="1964" y="9346"/>
                      <a:pt x="2574" y="9346"/>
                    </a:cubicBezTo>
                    <a:cubicBezTo>
                      <a:pt x="3184" y="9346"/>
                      <a:pt x="3768" y="9107"/>
                      <a:pt x="4246" y="8656"/>
                    </a:cubicBezTo>
                    <a:lnTo>
                      <a:pt x="8862" y="4013"/>
                    </a:lnTo>
                    <a:cubicBezTo>
                      <a:pt x="9790" y="3111"/>
                      <a:pt x="9790" y="1625"/>
                      <a:pt x="8862" y="697"/>
                    </a:cubicBezTo>
                    <a:cubicBezTo>
                      <a:pt x="8411" y="233"/>
                      <a:pt x="7814" y="1"/>
                      <a:pt x="7214" y="1"/>
                    </a:cubicBezTo>
                    <a:close/>
                  </a:path>
                </a:pathLst>
              </a:custGeom>
              <a:solidFill>
                <a:srgbClr val="EEC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9"/>
              <p:cNvSpPr/>
              <p:nvPr/>
            </p:nvSpPr>
            <p:spPr>
              <a:xfrm>
                <a:off x="5016346" y="1880234"/>
                <a:ext cx="883796" cy="860721"/>
              </a:xfrm>
              <a:custGeom>
                <a:avLst/>
                <a:gdLst/>
                <a:ahLst/>
                <a:cxnLst/>
                <a:rect l="l" t="t" r="r" b="b"/>
                <a:pathLst>
                  <a:path w="9154" h="8915" extrusionOk="0">
                    <a:moveTo>
                      <a:pt x="7933" y="1"/>
                    </a:moveTo>
                    <a:lnTo>
                      <a:pt x="7933" y="1"/>
                    </a:lnTo>
                    <a:cubicBezTo>
                      <a:pt x="8570" y="929"/>
                      <a:pt x="8490" y="2203"/>
                      <a:pt x="7668" y="3025"/>
                    </a:cubicBezTo>
                    <a:lnTo>
                      <a:pt x="3025" y="7641"/>
                    </a:lnTo>
                    <a:cubicBezTo>
                      <a:pt x="2574" y="8119"/>
                      <a:pt x="1964" y="8331"/>
                      <a:pt x="1354" y="8331"/>
                    </a:cubicBezTo>
                    <a:cubicBezTo>
                      <a:pt x="876" y="8331"/>
                      <a:pt x="425" y="8198"/>
                      <a:pt x="1" y="7906"/>
                    </a:cubicBezTo>
                    <a:lnTo>
                      <a:pt x="1" y="7906"/>
                    </a:lnTo>
                    <a:cubicBezTo>
                      <a:pt x="80" y="8013"/>
                      <a:pt x="160" y="8119"/>
                      <a:pt x="266" y="8225"/>
                    </a:cubicBezTo>
                    <a:cubicBezTo>
                      <a:pt x="743" y="8676"/>
                      <a:pt x="1327" y="8915"/>
                      <a:pt x="1937" y="8915"/>
                    </a:cubicBezTo>
                    <a:cubicBezTo>
                      <a:pt x="2547" y="8915"/>
                      <a:pt x="3131" y="8676"/>
                      <a:pt x="3609" y="8225"/>
                    </a:cubicBezTo>
                    <a:lnTo>
                      <a:pt x="8225" y="3582"/>
                    </a:lnTo>
                    <a:cubicBezTo>
                      <a:pt x="9153" y="2680"/>
                      <a:pt x="9153" y="1194"/>
                      <a:pt x="8225" y="266"/>
                    </a:cubicBezTo>
                    <a:cubicBezTo>
                      <a:pt x="8145" y="160"/>
                      <a:pt x="8039" y="80"/>
                      <a:pt x="7933" y="1"/>
                    </a:cubicBezTo>
                    <a:close/>
                  </a:path>
                </a:pathLst>
              </a:custGeom>
              <a:solidFill>
                <a:srgbClr val="E7A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9"/>
              <p:cNvSpPr/>
              <p:nvPr/>
            </p:nvSpPr>
            <p:spPr>
              <a:xfrm>
                <a:off x="5026580" y="2496879"/>
                <a:ext cx="858211" cy="812737"/>
              </a:xfrm>
              <a:custGeom>
                <a:avLst/>
                <a:gdLst/>
                <a:ahLst/>
                <a:cxnLst/>
                <a:rect l="l" t="t" r="r" b="b"/>
                <a:pathLst>
                  <a:path w="8889" h="8418" extrusionOk="0">
                    <a:moveTo>
                      <a:pt x="6292" y="1"/>
                    </a:moveTo>
                    <a:cubicBezTo>
                      <a:pt x="5691" y="1"/>
                      <a:pt x="5094" y="233"/>
                      <a:pt x="4643" y="697"/>
                    </a:cubicBezTo>
                    <a:lnTo>
                      <a:pt x="929" y="4385"/>
                    </a:lnTo>
                    <a:cubicBezTo>
                      <a:pt x="1" y="5313"/>
                      <a:pt x="1" y="6799"/>
                      <a:pt x="929" y="7727"/>
                    </a:cubicBezTo>
                    <a:cubicBezTo>
                      <a:pt x="1380" y="8178"/>
                      <a:pt x="1990" y="8417"/>
                      <a:pt x="2601" y="8417"/>
                    </a:cubicBezTo>
                    <a:cubicBezTo>
                      <a:pt x="3184" y="8417"/>
                      <a:pt x="3794" y="8178"/>
                      <a:pt x="4245" y="7727"/>
                    </a:cubicBezTo>
                    <a:lnTo>
                      <a:pt x="7960" y="4013"/>
                    </a:lnTo>
                    <a:cubicBezTo>
                      <a:pt x="8888" y="3085"/>
                      <a:pt x="8888" y="1599"/>
                      <a:pt x="7960" y="697"/>
                    </a:cubicBezTo>
                    <a:cubicBezTo>
                      <a:pt x="7495" y="233"/>
                      <a:pt x="6892" y="1"/>
                      <a:pt x="6292" y="1"/>
                    </a:cubicBezTo>
                    <a:close/>
                  </a:path>
                </a:pathLst>
              </a:custGeom>
              <a:solidFill>
                <a:srgbClr val="EEC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9"/>
              <p:cNvSpPr/>
              <p:nvPr/>
            </p:nvSpPr>
            <p:spPr>
              <a:xfrm>
                <a:off x="5090589" y="2538490"/>
                <a:ext cx="794200" cy="771125"/>
              </a:xfrm>
              <a:custGeom>
                <a:avLst/>
                <a:gdLst/>
                <a:ahLst/>
                <a:cxnLst/>
                <a:rect l="l" t="t" r="r" b="b"/>
                <a:pathLst>
                  <a:path w="8226" h="7987" extrusionOk="0">
                    <a:moveTo>
                      <a:pt x="6978" y="1"/>
                    </a:moveTo>
                    <a:lnTo>
                      <a:pt x="6978" y="1"/>
                    </a:lnTo>
                    <a:cubicBezTo>
                      <a:pt x="7641" y="903"/>
                      <a:pt x="7535" y="2176"/>
                      <a:pt x="6713" y="2999"/>
                    </a:cubicBezTo>
                    <a:lnTo>
                      <a:pt x="3025" y="6713"/>
                    </a:lnTo>
                    <a:cubicBezTo>
                      <a:pt x="2548" y="7164"/>
                      <a:pt x="1964" y="7402"/>
                      <a:pt x="1354" y="7402"/>
                    </a:cubicBezTo>
                    <a:cubicBezTo>
                      <a:pt x="876" y="7402"/>
                      <a:pt x="399" y="7270"/>
                      <a:pt x="1" y="6978"/>
                    </a:cubicBezTo>
                    <a:lnTo>
                      <a:pt x="1" y="6978"/>
                    </a:lnTo>
                    <a:cubicBezTo>
                      <a:pt x="81" y="7084"/>
                      <a:pt x="160" y="7190"/>
                      <a:pt x="266" y="7296"/>
                    </a:cubicBezTo>
                    <a:cubicBezTo>
                      <a:pt x="717" y="7747"/>
                      <a:pt x="1327" y="7986"/>
                      <a:pt x="1938" y="7986"/>
                    </a:cubicBezTo>
                    <a:cubicBezTo>
                      <a:pt x="2521" y="7986"/>
                      <a:pt x="3131" y="7747"/>
                      <a:pt x="3582" y="7296"/>
                    </a:cubicBezTo>
                    <a:lnTo>
                      <a:pt x="7297" y="3582"/>
                    </a:lnTo>
                    <a:cubicBezTo>
                      <a:pt x="8225" y="2654"/>
                      <a:pt x="8225" y="1168"/>
                      <a:pt x="7297" y="266"/>
                    </a:cubicBezTo>
                    <a:cubicBezTo>
                      <a:pt x="7190" y="160"/>
                      <a:pt x="7084" y="80"/>
                      <a:pt x="6978" y="1"/>
                    </a:cubicBezTo>
                    <a:close/>
                  </a:path>
                </a:pathLst>
              </a:custGeom>
              <a:solidFill>
                <a:srgbClr val="E7A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9"/>
              <p:cNvSpPr/>
              <p:nvPr/>
            </p:nvSpPr>
            <p:spPr>
              <a:xfrm>
                <a:off x="3874014" y="4003588"/>
                <a:ext cx="1380629" cy="532846"/>
              </a:xfrm>
              <a:custGeom>
                <a:avLst/>
                <a:gdLst/>
                <a:ahLst/>
                <a:cxnLst/>
                <a:rect l="l" t="t" r="r" b="b"/>
                <a:pathLst>
                  <a:path w="14300" h="5519" extrusionOk="0">
                    <a:moveTo>
                      <a:pt x="0" y="1"/>
                    </a:moveTo>
                    <a:lnTo>
                      <a:pt x="0" y="5519"/>
                    </a:lnTo>
                    <a:lnTo>
                      <a:pt x="14300" y="5519"/>
                    </a:lnTo>
                    <a:lnTo>
                      <a:pt x="14300" y="1"/>
                    </a:lnTo>
                    <a:close/>
                  </a:path>
                </a:pathLst>
              </a:custGeom>
              <a:solidFill>
                <a:srgbClr val="CDCD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9"/>
              <p:cNvSpPr/>
              <p:nvPr/>
            </p:nvSpPr>
            <p:spPr>
              <a:xfrm>
                <a:off x="4642423" y="4003588"/>
                <a:ext cx="612208" cy="532846"/>
              </a:xfrm>
              <a:custGeom>
                <a:avLst/>
                <a:gdLst/>
                <a:ahLst/>
                <a:cxnLst/>
                <a:rect l="l" t="t" r="r" b="b"/>
                <a:pathLst>
                  <a:path w="6341" h="5519" extrusionOk="0">
                    <a:moveTo>
                      <a:pt x="0" y="1"/>
                    </a:moveTo>
                    <a:lnTo>
                      <a:pt x="0" y="5519"/>
                    </a:lnTo>
                    <a:lnTo>
                      <a:pt x="6341" y="5519"/>
                    </a:lnTo>
                    <a:lnTo>
                      <a:pt x="6341" y="1"/>
                    </a:lnTo>
                    <a:close/>
                  </a:path>
                </a:pathLst>
              </a:custGeom>
              <a:solidFill>
                <a:srgbClr val="B7B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9"/>
              <p:cNvSpPr/>
              <p:nvPr/>
            </p:nvSpPr>
            <p:spPr>
              <a:xfrm>
                <a:off x="3874014" y="4415939"/>
                <a:ext cx="1380629" cy="120491"/>
              </a:xfrm>
              <a:custGeom>
                <a:avLst/>
                <a:gdLst/>
                <a:ahLst/>
                <a:cxnLst/>
                <a:rect l="l" t="t" r="r" b="b"/>
                <a:pathLst>
                  <a:path w="14300" h="1248" extrusionOk="0">
                    <a:moveTo>
                      <a:pt x="0" y="1"/>
                    </a:moveTo>
                    <a:lnTo>
                      <a:pt x="0" y="1248"/>
                    </a:lnTo>
                    <a:lnTo>
                      <a:pt x="14300" y="1248"/>
                    </a:lnTo>
                    <a:lnTo>
                      <a:pt x="14300" y="1"/>
                    </a:lnTo>
                    <a:close/>
                  </a:path>
                </a:pathLst>
              </a:custGeom>
              <a:solidFill>
                <a:srgbClr val="9591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9"/>
              <p:cNvSpPr/>
              <p:nvPr/>
            </p:nvSpPr>
            <p:spPr>
              <a:xfrm>
                <a:off x="3802281" y="4472323"/>
                <a:ext cx="1524099" cy="671198"/>
              </a:xfrm>
              <a:custGeom>
                <a:avLst/>
                <a:gdLst/>
                <a:ahLst/>
                <a:cxnLst/>
                <a:rect l="l" t="t" r="r" b="b"/>
                <a:pathLst>
                  <a:path w="15786" h="6952" extrusionOk="0">
                    <a:moveTo>
                      <a:pt x="1" y="0"/>
                    </a:moveTo>
                    <a:lnTo>
                      <a:pt x="1" y="6951"/>
                    </a:lnTo>
                    <a:lnTo>
                      <a:pt x="15786" y="6951"/>
                    </a:lnTo>
                    <a:lnTo>
                      <a:pt x="157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9"/>
              <p:cNvSpPr/>
              <p:nvPr/>
            </p:nvSpPr>
            <p:spPr>
              <a:xfrm>
                <a:off x="4657774" y="4472323"/>
                <a:ext cx="668591" cy="671198"/>
              </a:xfrm>
              <a:custGeom>
                <a:avLst/>
                <a:gdLst/>
                <a:ahLst/>
                <a:cxnLst/>
                <a:rect l="l" t="t" r="r" b="b"/>
                <a:pathLst>
                  <a:path w="6925" h="6952" extrusionOk="0">
                    <a:moveTo>
                      <a:pt x="0" y="0"/>
                    </a:moveTo>
                    <a:lnTo>
                      <a:pt x="0" y="6951"/>
                    </a:lnTo>
                    <a:lnTo>
                      <a:pt x="6925" y="6951"/>
                    </a:lnTo>
                    <a:lnTo>
                      <a:pt x="6925" y="0"/>
                    </a:ln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9"/>
              <p:cNvSpPr/>
              <p:nvPr/>
            </p:nvSpPr>
            <p:spPr>
              <a:xfrm>
                <a:off x="4019992" y="4108631"/>
                <a:ext cx="212694" cy="215204"/>
              </a:xfrm>
              <a:custGeom>
                <a:avLst/>
                <a:gdLst/>
                <a:ahLst/>
                <a:cxnLst/>
                <a:rect l="l" t="t" r="r" b="b"/>
                <a:pathLst>
                  <a:path w="2203" h="2229" extrusionOk="0">
                    <a:moveTo>
                      <a:pt x="1115" y="0"/>
                    </a:moveTo>
                    <a:cubicBezTo>
                      <a:pt x="505" y="0"/>
                      <a:pt x="1" y="504"/>
                      <a:pt x="1" y="1114"/>
                    </a:cubicBezTo>
                    <a:cubicBezTo>
                      <a:pt x="1" y="1725"/>
                      <a:pt x="505" y="2229"/>
                      <a:pt x="1115" y="2229"/>
                    </a:cubicBezTo>
                    <a:cubicBezTo>
                      <a:pt x="1725" y="2229"/>
                      <a:pt x="2203" y="1725"/>
                      <a:pt x="2203" y="1114"/>
                    </a:cubicBezTo>
                    <a:cubicBezTo>
                      <a:pt x="2203" y="504"/>
                      <a:pt x="1725" y="0"/>
                      <a:pt x="1115" y="0"/>
                    </a:cubicBezTo>
                    <a:close/>
                  </a:path>
                </a:pathLst>
              </a:custGeom>
              <a:solidFill>
                <a:srgbClr val="9591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9"/>
              <p:cNvSpPr/>
              <p:nvPr/>
            </p:nvSpPr>
            <p:spPr>
              <a:xfrm>
                <a:off x="4009758" y="4103514"/>
                <a:ext cx="233162" cy="227369"/>
              </a:xfrm>
              <a:custGeom>
                <a:avLst/>
                <a:gdLst/>
                <a:ahLst/>
                <a:cxnLst/>
                <a:rect l="l" t="t" r="r" b="b"/>
                <a:pathLst>
                  <a:path w="2415" h="2355" extrusionOk="0">
                    <a:moveTo>
                      <a:pt x="2110" y="0"/>
                    </a:moveTo>
                    <a:cubicBezTo>
                      <a:pt x="2037" y="0"/>
                      <a:pt x="1964" y="27"/>
                      <a:pt x="1911" y="80"/>
                    </a:cubicBezTo>
                    <a:lnTo>
                      <a:pt x="107" y="1857"/>
                    </a:lnTo>
                    <a:cubicBezTo>
                      <a:pt x="0" y="1963"/>
                      <a:pt x="0" y="2149"/>
                      <a:pt x="107" y="2255"/>
                    </a:cubicBezTo>
                    <a:cubicBezTo>
                      <a:pt x="173" y="2322"/>
                      <a:pt x="246" y="2355"/>
                      <a:pt x="319" y="2355"/>
                    </a:cubicBezTo>
                    <a:cubicBezTo>
                      <a:pt x="392" y="2355"/>
                      <a:pt x="465" y="2322"/>
                      <a:pt x="531" y="2255"/>
                    </a:cubicBezTo>
                    <a:lnTo>
                      <a:pt x="2309" y="478"/>
                    </a:lnTo>
                    <a:cubicBezTo>
                      <a:pt x="2415" y="372"/>
                      <a:pt x="2415" y="186"/>
                      <a:pt x="2309" y="80"/>
                    </a:cubicBezTo>
                    <a:cubicBezTo>
                      <a:pt x="2255" y="27"/>
                      <a:pt x="2183" y="0"/>
                      <a:pt x="2110" y="0"/>
                    </a:cubicBezTo>
                    <a:close/>
                  </a:path>
                </a:pathLst>
              </a:custGeom>
              <a:solidFill>
                <a:srgbClr val="9591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9"/>
              <p:cNvSpPr/>
              <p:nvPr/>
            </p:nvSpPr>
            <p:spPr>
              <a:xfrm>
                <a:off x="4045576" y="4136823"/>
                <a:ext cx="161524" cy="161427"/>
              </a:xfrm>
              <a:custGeom>
                <a:avLst/>
                <a:gdLst/>
                <a:ahLst/>
                <a:cxnLst/>
                <a:rect l="l" t="t" r="r" b="b"/>
                <a:pathLst>
                  <a:path w="1673" h="1672" extrusionOk="0">
                    <a:moveTo>
                      <a:pt x="850" y="0"/>
                    </a:moveTo>
                    <a:cubicBezTo>
                      <a:pt x="372" y="0"/>
                      <a:pt x="1" y="371"/>
                      <a:pt x="1" y="822"/>
                    </a:cubicBezTo>
                    <a:cubicBezTo>
                      <a:pt x="1" y="1273"/>
                      <a:pt x="372" y="1671"/>
                      <a:pt x="850" y="1671"/>
                    </a:cubicBezTo>
                    <a:cubicBezTo>
                      <a:pt x="1301" y="1671"/>
                      <a:pt x="1672" y="1273"/>
                      <a:pt x="1672" y="822"/>
                    </a:cubicBezTo>
                    <a:cubicBezTo>
                      <a:pt x="1672" y="371"/>
                      <a:pt x="1301" y="0"/>
                      <a:pt x="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9"/>
              <p:cNvSpPr/>
              <p:nvPr/>
            </p:nvSpPr>
            <p:spPr>
              <a:xfrm>
                <a:off x="4145501" y="2028820"/>
                <a:ext cx="822295" cy="540569"/>
              </a:xfrm>
              <a:custGeom>
                <a:avLst/>
                <a:gdLst/>
                <a:ahLst/>
                <a:cxnLst/>
                <a:rect l="l" t="t" r="r" b="b"/>
                <a:pathLst>
                  <a:path w="8517" h="5599" extrusionOk="0">
                    <a:moveTo>
                      <a:pt x="6129" y="690"/>
                    </a:moveTo>
                    <a:lnTo>
                      <a:pt x="7774" y="2335"/>
                    </a:lnTo>
                    <a:lnTo>
                      <a:pt x="6819" y="3263"/>
                    </a:lnTo>
                    <a:lnTo>
                      <a:pt x="6076" y="2521"/>
                    </a:lnTo>
                    <a:lnTo>
                      <a:pt x="6076" y="4908"/>
                    </a:lnTo>
                    <a:lnTo>
                      <a:pt x="2441" y="4908"/>
                    </a:lnTo>
                    <a:lnTo>
                      <a:pt x="2441" y="2521"/>
                    </a:lnTo>
                    <a:lnTo>
                      <a:pt x="1672" y="3290"/>
                    </a:lnTo>
                    <a:lnTo>
                      <a:pt x="743" y="2361"/>
                    </a:lnTo>
                    <a:lnTo>
                      <a:pt x="2441" y="690"/>
                    </a:lnTo>
                    <a:close/>
                    <a:moveTo>
                      <a:pt x="2441" y="0"/>
                    </a:moveTo>
                    <a:cubicBezTo>
                      <a:pt x="2256" y="0"/>
                      <a:pt x="2070" y="80"/>
                      <a:pt x="1964" y="186"/>
                    </a:cubicBezTo>
                    <a:lnTo>
                      <a:pt x="266" y="1884"/>
                    </a:lnTo>
                    <a:cubicBezTo>
                      <a:pt x="1" y="2149"/>
                      <a:pt x="1" y="2574"/>
                      <a:pt x="266" y="2839"/>
                    </a:cubicBezTo>
                    <a:lnTo>
                      <a:pt x="1194" y="3768"/>
                    </a:lnTo>
                    <a:cubicBezTo>
                      <a:pt x="1327" y="3900"/>
                      <a:pt x="1513" y="3980"/>
                      <a:pt x="1672" y="3980"/>
                    </a:cubicBezTo>
                    <a:cubicBezTo>
                      <a:pt x="1698" y="3980"/>
                      <a:pt x="1725" y="3953"/>
                      <a:pt x="1751" y="3953"/>
                    </a:cubicBezTo>
                    <a:lnTo>
                      <a:pt x="1751" y="4908"/>
                    </a:lnTo>
                    <a:cubicBezTo>
                      <a:pt x="1751" y="5306"/>
                      <a:pt x="2070" y="5598"/>
                      <a:pt x="2441" y="5598"/>
                    </a:cubicBezTo>
                    <a:lnTo>
                      <a:pt x="6076" y="5598"/>
                    </a:lnTo>
                    <a:cubicBezTo>
                      <a:pt x="6474" y="5598"/>
                      <a:pt x="6766" y="5306"/>
                      <a:pt x="6766" y="4908"/>
                    </a:cubicBezTo>
                    <a:lnTo>
                      <a:pt x="6766" y="3953"/>
                    </a:lnTo>
                    <a:lnTo>
                      <a:pt x="6819" y="3953"/>
                    </a:lnTo>
                    <a:cubicBezTo>
                      <a:pt x="7004" y="3953"/>
                      <a:pt x="7190" y="3874"/>
                      <a:pt x="7323" y="3768"/>
                    </a:cubicBezTo>
                    <a:lnTo>
                      <a:pt x="8251" y="2812"/>
                    </a:lnTo>
                    <a:cubicBezTo>
                      <a:pt x="8517" y="2547"/>
                      <a:pt x="8517" y="2123"/>
                      <a:pt x="8251" y="1857"/>
                    </a:cubicBezTo>
                    <a:lnTo>
                      <a:pt x="6606" y="186"/>
                    </a:lnTo>
                    <a:cubicBezTo>
                      <a:pt x="6474" y="80"/>
                      <a:pt x="6315" y="0"/>
                      <a:pt x="6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9"/>
              <p:cNvSpPr/>
              <p:nvPr/>
            </p:nvSpPr>
            <p:spPr>
              <a:xfrm>
                <a:off x="4440063" y="2057011"/>
                <a:ext cx="228045" cy="140959"/>
              </a:xfrm>
              <a:custGeom>
                <a:avLst/>
                <a:gdLst/>
                <a:ahLst/>
                <a:cxnLst/>
                <a:rect l="l" t="t" r="r" b="b"/>
                <a:pathLst>
                  <a:path w="2362" h="1460" extrusionOk="0">
                    <a:moveTo>
                      <a:pt x="292" y="0"/>
                    </a:moveTo>
                    <a:cubicBezTo>
                      <a:pt x="133" y="0"/>
                      <a:pt x="0" y="133"/>
                      <a:pt x="0" y="292"/>
                    </a:cubicBezTo>
                    <a:cubicBezTo>
                      <a:pt x="0" y="929"/>
                      <a:pt x="531" y="1459"/>
                      <a:pt x="1168" y="1459"/>
                    </a:cubicBezTo>
                    <a:cubicBezTo>
                      <a:pt x="1831" y="1459"/>
                      <a:pt x="2362" y="929"/>
                      <a:pt x="2362" y="292"/>
                    </a:cubicBezTo>
                    <a:cubicBezTo>
                      <a:pt x="2362" y="133"/>
                      <a:pt x="2229" y="0"/>
                      <a:pt x="2070" y="0"/>
                    </a:cubicBezTo>
                    <a:cubicBezTo>
                      <a:pt x="1911" y="0"/>
                      <a:pt x="1778" y="133"/>
                      <a:pt x="1778" y="292"/>
                    </a:cubicBezTo>
                    <a:cubicBezTo>
                      <a:pt x="1778" y="610"/>
                      <a:pt x="1513" y="876"/>
                      <a:pt x="1168" y="876"/>
                    </a:cubicBezTo>
                    <a:cubicBezTo>
                      <a:pt x="849" y="876"/>
                      <a:pt x="584" y="610"/>
                      <a:pt x="584" y="292"/>
                    </a:cubicBezTo>
                    <a:cubicBezTo>
                      <a:pt x="584" y="133"/>
                      <a:pt x="451"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9"/>
              <p:cNvSpPr/>
              <p:nvPr/>
            </p:nvSpPr>
            <p:spPr>
              <a:xfrm>
                <a:off x="3899599" y="1265521"/>
                <a:ext cx="1326852" cy="2269446"/>
              </a:xfrm>
              <a:custGeom>
                <a:avLst/>
                <a:gdLst/>
                <a:ahLst/>
                <a:cxnLst/>
                <a:rect l="l" t="t" r="r" b="b"/>
                <a:pathLst>
                  <a:path w="13743" h="23506" extrusionOk="0">
                    <a:moveTo>
                      <a:pt x="1" y="1"/>
                    </a:moveTo>
                    <a:lnTo>
                      <a:pt x="1" y="23506"/>
                    </a:lnTo>
                    <a:lnTo>
                      <a:pt x="1374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40" name="Google Shape;1940;p39"/>
          <p:cNvGrpSpPr/>
          <p:nvPr/>
        </p:nvGrpSpPr>
        <p:grpSpPr>
          <a:xfrm>
            <a:off x="2511365" y="1595904"/>
            <a:ext cx="561038" cy="371515"/>
            <a:chOff x="2511365" y="1595904"/>
            <a:chExt cx="561038" cy="371515"/>
          </a:xfrm>
        </p:grpSpPr>
        <p:sp>
          <p:nvSpPr>
            <p:cNvPr id="1941" name="Google Shape;1941;p39"/>
            <p:cNvSpPr/>
            <p:nvPr/>
          </p:nvSpPr>
          <p:spPr>
            <a:xfrm>
              <a:off x="2511365" y="1595904"/>
              <a:ext cx="561038" cy="371515"/>
            </a:xfrm>
            <a:custGeom>
              <a:avLst/>
              <a:gdLst/>
              <a:ahLst/>
              <a:cxnLst/>
              <a:rect l="l" t="t" r="r" b="b"/>
              <a:pathLst>
                <a:path w="5811" h="3848" extrusionOk="0">
                  <a:moveTo>
                    <a:pt x="5068" y="744"/>
                  </a:moveTo>
                  <a:lnTo>
                    <a:pt x="5068" y="3105"/>
                  </a:lnTo>
                  <a:lnTo>
                    <a:pt x="743" y="3105"/>
                  </a:lnTo>
                  <a:lnTo>
                    <a:pt x="743" y="744"/>
                  </a:lnTo>
                  <a:close/>
                  <a:moveTo>
                    <a:pt x="372" y="1"/>
                  </a:moveTo>
                  <a:cubicBezTo>
                    <a:pt x="160" y="1"/>
                    <a:pt x="1" y="160"/>
                    <a:pt x="1" y="372"/>
                  </a:cubicBezTo>
                  <a:lnTo>
                    <a:pt x="1" y="3476"/>
                  </a:lnTo>
                  <a:cubicBezTo>
                    <a:pt x="1" y="3688"/>
                    <a:pt x="160" y="3848"/>
                    <a:pt x="372" y="3848"/>
                  </a:cubicBezTo>
                  <a:lnTo>
                    <a:pt x="5439" y="3848"/>
                  </a:lnTo>
                  <a:cubicBezTo>
                    <a:pt x="5625" y="3848"/>
                    <a:pt x="5811" y="3688"/>
                    <a:pt x="5811" y="3476"/>
                  </a:cubicBezTo>
                  <a:lnTo>
                    <a:pt x="5811" y="372"/>
                  </a:lnTo>
                  <a:cubicBezTo>
                    <a:pt x="5811" y="160"/>
                    <a:pt x="5625" y="1"/>
                    <a:pt x="54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9"/>
            <p:cNvSpPr/>
            <p:nvPr/>
          </p:nvSpPr>
          <p:spPr>
            <a:xfrm>
              <a:off x="2511365" y="1782915"/>
              <a:ext cx="561038" cy="71831"/>
            </a:xfrm>
            <a:custGeom>
              <a:avLst/>
              <a:gdLst/>
              <a:ahLst/>
              <a:cxnLst/>
              <a:rect l="l" t="t" r="r" b="b"/>
              <a:pathLst>
                <a:path w="5811" h="744" extrusionOk="0">
                  <a:moveTo>
                    <a:pt x="372" y="1"/>
                  </a:moveTo>
                  <a:cubicBezTo>
                    <a:pt x="160" y="1"/>
                    <a:pt x="1" y="186"/>
                    <a:pt x="1" y="372"/>
                  </a:cubicBezTo>
                  <a:cubicBezTo>
                    <a:pt x="1" y="584"/>
                    <a:pt x="160" y="743"/>
                    <a:pt x="372" y="743"/>
                  </a:cubicBezTo>
                  <a:lnTo>
                    <a:pt x="5439" y="743"/>
                  </a:lnTo>
                  <a:cubicBezTo>
                    <a:pt x="5625" y="743"/>
                    <a:pt x="5811" y="584"/>
                    <a:pt x="5811" y="372"/>
                  </a:cubicBezTo>
                  <a:cubicBezTo>
                    <a:pt x="5811" y="186"/>
                    <a:pt x="5625" y="1"/>
                    <a:pt x="54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3" name="Google Shape;1943;p39"/>
          <p:cNvGrpSpPr/>
          <p:nvPr/>
        </p:nvGrpSpPr>
        <p:grpSpPr>
          <a:xfrm>
            <a:off x="2577982" y="3153204"/>
            <a:ext cx="625049" cy="499535"/>
            <a:chOff x="2577982" y="3153204"/>
            <a:chExt cx="625049" cy="499535"/>
          </a:xfrm>
        </p:grpSpPr>
        <p:sp>
          <p:nvSpPr>
            <p:cNvPr id="1944" name="Google Shape;1944;p39"/>
            <p:cNvSpPr/>
            <p:nvPr/>
          </p:nvSpPr>
          <p:spPr>
            <a:xfrm>
              <a:off x="2577982" y="3275239"/>
              <a:ext cx="625049" cy="229011"/>
            </a:xfrm>
            <a:custGeom>
              <a:avLst/>
              <a:gdLst/>
              <a:ahLst/>
              <a:cxnLst/>
              <a:rect l="l" t="t" r="r" b="b"/>
              <a:pathLst>
                <a:path w="6474" h="2372" extrusionOk="0">
                  <a:moveTo>
                    <a:pt x="265" y="0"/>
                  </a:moveTo>
                  <a:cubicBezTo>
                    <a:pt x="239" y="0"/>
                    <a:pt x="213" y="4"/>
                    <a:pt x="186" y="10"/>
                  </a:cubicBezTo>
                  <a:cubicBezTo>
                    <a:pt x="80" y="63"/>
                    <a:pt x="0" y="143"/>
                    <a:pt x="0" y="275"/>
                  </a:cubicBezTo>
                  <a:lnTo>
                    <a:pt x="0" y="2106"/>
                  </a:lnTo>
                  <a:cubicBezTo>
                    <a:pt x="0" y="2265"/>
                    <a:pt x="133" y="2371"/>
                    <a:pt x="292" y="2371"/>
                  </a:cubicBezTo>
                  <a:lnTo>
                    <a:pt x="3237" y="2371"/>
                  </a:lnTo>
                  <a:cubicBezTo>
                    <a:pt x="3396" y="2371"/>
                    <a:pt x="3529" y="2265"/>
                    <a:pt x="3529" y="2106"/>
                  </a:cubicBezTo>
                  <a:cubicBezTo>
                    <a:pt x="3529" y="1973"/>
                    <a:pt x="3396" y="1841"/>
                    <a:pt x="3237" y="1841"/>
                  </a:cubicBezTo>
                  <a:lnTo>
                    <a:pt x="558" y="1841"/>
                  </a:lnTo>
                  <a:lnTo>
                    <a:pt x="558" y="939"/>
                  </a:lnTo>
                  <a:lnTo>
                    <a:pt x="956" y="1337"/>
                  </a:lnTo>
                  <a:cubicBezTo>
                    <a:pt x="995" y="1396"/>
                    <a:pt x="1065" y="1426"/>
                    <a:pt x="1142" y="1426"/>
                  </a:cubicBezTo>
                  <a:cubicBezTo>
                    <a:pt x="1168" y="1426"/>
                    <a:pt x="1194" y="1423"/>
                    <a:pt x="1221" y="1416"/>
                  </a:cubicBezTo>
                  <a:cubicBezTo>
                    <a:pt x="2372" y="1053"/>
                    <a:pt x="3240" y="921"/>
                    <a:pt x="3891" y="921"/>
                  </a:cubicBezTo>
                  <a:cubicBezTo>
                    <a:pt x="4621" y="921"/>
                    <a:pt x="5079" y="1087"/>
                    <a:pt x="5359" y="1284"/>
                  </a:cubicBezTo>
                  <a:cubicBezTo>
                    <a:pt x="5625" y="1469"/>
                    <a:pt x="5784" y="1682"/>
                    <a:pt x="5863" y="1841"/>
                  </a:cubicBezTo>
                  <a:lnTo>
                    <a:pt x="4351" y="1841"/>
                  </a:lnTo>
                  <a:cubicBezTo>
                    <a:pt x="4192" y="1841"/>
                    <a:pt x="4059" y="1973"/>
                    <a:pt x="4059" y="2106"/>
                  </a:cubicBezTo>
                  <a:cubicBezTo>
                    <a:pt x="4059" y="2265"/>
                    <a:pt x="4192" y="2371"/>
                    <a:pt x="4351" y="2371"/>
                  </a:cubicBezTo>
                  <a:lnTo>
                    <a:pt x="6208" y="2371"/>
                  </a:lnTo>
                  <a:cubicBezTo>
                    <a:pt x="6288" y="2371"/>
                    <a:pt x="6368" y="2345"/>
                    <a:pt x="6421" y="2292"/>
                  </a:cubicBezTo>
                  <a:cubicBezTo>
                    <a:pt x="6447" y="2239"/>
                    <a:pt x="6474" y="2159"/>
                    <a:pt x="6474" y="2079"/>
                  </a:cubicBezTo>
                  <a:cubicBezTo>
                    <a:pt x="6474" y="2053"/>
                    <a:pt x="6421" y="1337"/>
                    <a:pt x="5678" y="833"/>
                  </a:cubicBezTo>
                  <a:cubicBezTo>
                    <a:pt x="5232" y="531"/>
                    <a:pt x="4636" y="378"/>
                    <a:pt x="3901" y="378"/>
                  </a:cubicBezTo>
                  <a:cubicBezTo>
                    <a:pt x="3150" y="378"/>
                    <a:pt x="2253" y="537"/>
                    <a:pt x="1221" y="859"/>
                  </a:cubicBezTo>
                  <a:lnTo>
                    <a:pt x="478" y="90"/>
                  </a:lnTo>
                  <a:cubicBezTo>
                    <a:pt x="418" y="30"/>
                    <a:pt x="344" y="0"/>
                    <a:pt x="2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9"/>
            <p:cNvSpPr/>
            <p:nvPr/>
          </p:nvSpPr>
          <p:spPr>
            <a:xfrm>
              <a:off x="2864820" y="3414459"/>
              <a:ext cx="158917" cy="238279"/>
            </a:xfrm>
            <a:custGeom>
              <a:avLst/>
              <a:gdLst/>
              <a:ahLst/>
              <a:cxnLst/>
              <a:rect l="l" t="t" r="r" b="b"/>
              <a:pathLst>
                <a:path w="1646" h="2468" extrusionOk="0">
                  <a:moveTo>
                    <a:pt x="1088" y="558"/>
                  </a:moveTo>
                  <a:lnTo>
                    <a:pt x="1088" y="1380"/>
                  </a:lnTo>
                  <a:cubicBezTo>
                    <a:pt x="1088" y="1460"/>
                    <a:pt x="1062" y="1805"/>
                    <a:pt x="558" y="1911"/>
                  </a:cubicBezTo>
                  <a:lnTo>
                    <a:pt x="558" y="558"/>
                  </a:lnTo>
                  <a:close/>
                  <a:moveTo>
                    <a:pt x="266" y="1"/>
                  </a:moveTo>
                  <a:cubicBezTo>
                    <a:pt x="133" y="1"/>
                    <a:pt x="1" y="133"/>
                    <a:pt x="1" y="266"/>
                  </a:cubicBezTo>
                  <a:lnTo>
                    <a:pt x="1" y="2203"/>
                  </a:lnTo>
                  <a:cubicBezTo>
                    <a:pt x="1" y="2362"/>
                    <a:pt x="133" y="2468"/>
                    <a:pt x="266" y="2468"/>
                  </a:cubicBezTo>
                  <a:cubicBezTo>
                    <a:pt x="1619" y="2468"/>
                    <a:pt x="1646" y="1380"/>
                    <a:pt x="1646" y="1380"/>
                  </a:cubicBezTo>
                  <a:lnTo>
                    <a:pt x="1646" y="266"/>
                  </a:lnTo>
                  <a:cubicBezTo>
                    <a:pt x="1646" y="133"/>
                    <a:pt x="1513" y="1"/>
                    <a:pt x="13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9"/>
            <p:cNvSpPr/>
            <p:nvPr/>
          </p:nvSpPr>
          <p:spPr>
            <a:xfrm>
              <a:off x="2864820" y="3153204"/>
              <a:ext cx="158917" cy="207577"/>
            </a:xfrm>
            <a:custGeom>
              <a:avLst/>
              <a:gdLst/>
              <a:ahLst/>
              <a:cxnLst/>
              <a:rect l="l" t="t" r="r" b="b"/>
              <a:pathLst>
                <a:path w="1646" h="2150" extrusionOk="0">
                  <a:moveTo>
                    <a:pt x="266" y="1"/>
                  </a:moveTo>
                  <a:cubicBezTo>
                    <a:pt x="133" y="1"/>
                    <a:pt x="1" y="133"/>
                    <a:pt x="1" y="293"/>
                  </a:cubicBezTo>
                  <a:lnTo>
                    <a:pt x="1" y="1884"/>
                  </a:lnTo>
                  <a:cubicBezTo>
                    <a:pt x="1" y="2044"/>
                    <a:pt x="133" y="2150"/>
                    <a:pt x="266" y="2150"/>
                  </a:cubicBezTo>
                  <a:cubicBezTo>
                    <a:pt x="425" y="2150"/>
                    <a:pt x="558" y="2044"/>
                    <a:pt x="558" y="1884"/>
                  </a:cubicBezTo>
                  <a:lnTo>
                    <a:pt x="558" y="584"/>
                  </a:lnTo>
                  <a:cubicBezTo>
                    <a:pt x="1062" y="664"/>
                    <a:pt x="1088" y="1035"/>
                    <a:pt x="1088" y="1115"/>
                  </a:cubicBezTo>
                  <a:lnTo>
                    <a:pt x="1088" y="1805"/>
                  </a:lnTo>
                  <a:cubicBezTo>
                    <a:pt x="1088" y="1964"/>
                    <a:pt x="1221" y="2070"/>
                    <a:pt x="1380" y="2070"/>
                  </a:cubicBezTo>
                  <a:cubicBezTo>
                    <a:pt x="1513" y="2070"/>
                    <a:pt x="1646" y="1964"/>
                    <a:pt x="1646" y="1805"/>
                  </a:cubicBezTo>
                  <a:lnTo>
                    <a:pt x="1646" y="1115"/>
                  </a:lnTo>
                  <a:cubicBezTo>
                    <a:pt x="1646" y="1088"/>
                    <a:pt x="1619" y="1"/>
                    <a:pt x="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7" name="Google Shape;1947;p39"/>
          <p:cNvGrpSpPr/>
          <p:nvPr/>
        </p:nvGrpSpPr>
        <p:grpSpPr>
          <a:xfrm>
            <a:off x="6143326" y="1563947"/>
            <a:ext cx="438133" cy="426547"/>
            <a:chOff x="6143326" y="1563947"/>
            <a:chExt cx="438133" cy="426547"/>
          </a:xfrm>
        </p:grpSpPr>
        <p:sp>
          <p:nvSpPr>
            <p:cNvPr id="1948" name="Google Shape;1948;p39"/>
            <p:cNvSpPr/>
            <p:nvPr/>
          </p:nvSpPr>
          <p:spPr>
            <a:xfrm>
              <a:off x="6143326" y="1563947"/>
              <a:ext cx="438133" cy="426547"/>
            </a:xfrm>
            <a:custGeom>
              <a:avLst/>
              <a:gdLst/>
              <a:ahLst/>
              <a:cxnLst/>
              <a:rect l="l" t="t" r="r" b="b"/>
              <a:pathLst>
                <a:path w="4538" h="4418" extrusionOk="0">
                  <a:moveTo>
                    <a:pt x="4020" y="0"/>
                  </a:moveTo>
                  <a:cubicBezTo>
                    <a:pt x="3900" y="0"/>
                    <a:pt x="3781" y="40"/>
                    <a:pt x="3688" y="120"/>
                  </a:cubicBezTo>
                  <a:lnTo>
                    <a:pt x="186" y="3648"/>
                  </a:lnTo>
                  <a:cubicBezTo>
                    <a:pt x="1" y="3807"/>
                    <a:pt x="1" y="4099"/>
                    <a:pt x="186" y="4285"/>
                  </a:cubicBezTo>
                  <a:cubicBezTo>
                    <a:pt x="266" y="4364"/>
                    <a:pt x="399" y="4417"/>
                    <a:pt x="505" y="4417"/>
                  </a:cubicBezTo>
                  <a:cubicBezTo>
                    <a:pt x="637" y="4417"/>
                    <a:pt x="743" y="4364"/>
                    <a:pt x="850" y="4285"/>
                  </a:cubicBezTo>
                  <a:lnTo>
                    <a:pt x="4351" y="783"/>
                  </a:lnTo>
                  <a:cubicBezTo>
                    <a:pt x="4537" y="597"/>
                    <a:pt x="4537" y="305"/>
                    <a:pt x="4351" y="120"/>
                  </a:cubicBezTo>
                  <a:cubicBezTo>
                    <a:pt x="4259" y="40"/>
                    <a:pt x="4139" y="0"/>
                    <a:pt x="40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9"/>
            <p:cNvSpPr/>
            <p:nvPr/>
          </p:nvSpPr>
          <p:spPr>
            <a:xfrm>
              <a:off x="6422537" y="1813617"/>
              <a:ext cx="120491" cy="123098"/>
            </a:xfrm>
            <a:custGeom>
              <a:avLst/>
              <a:gdLst/>
              <a:ahLst/>
              <a:cxnLst/>
              <a:rect l="l" t="t" r="r" b="b"/>
              <a:pathLst>
                <a:path w="1248" h="1275" extrusionOk="0">
                  <a:moveTo>
                    <a:pt x="637" y="1"/>
                  </a:moveTo>
                  <a:cubicBezTo>
                    <a:pt x="292" y="1"/>
                    <a:pt x="0" y="293"/>
                    <a:pt x="0" y="638"/>
                  </a:cubicBezTo>
                  <a:cubicBezTo>
                    <a:pt x="0" y="982"/>
                    <a:pt x="292" y="1274"/>
                    <a:pt x="637" y="1274"/>
                  </a:cubicBezTo>
                  <a:cubicBezTo>
                    <a:pt x="982" y="1274"/>
                    <a:pt x="1247" y="982"/>
                    <a:pt x="1247" y="638"/>
                  </a:cubicBezTo>
                  <a:cubicBezTo>
                    <a:pt x="1247" y="293"/>
                    <a:pt x="982" y="1"/>
                    <a:pt x="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9"/>
            <p:cNvSpPr/>
            <p:nvPr/>
          </p:nvSpPr>
          <p:spPr>
            <a:xfrm>
              <a:off x="6191985" y="1595904"/>
              <a:ext cx="123098" cy="120491"/>
            </a:xfrm>
            <a:custGeom>
              <a:avLst/>
              <a:gdLst/>
              <a:ahLst/>
              <a:cxnLst/>
              <a:rect l="l" t="t" r="r" b="b"/>
              <a:pathLst>
                <a:path w="1275" h="1248" extrusionOk="0">
                  <a:moveTo>
                    <a:pt x="637" y="1"/>
                  </a:moveTo>
                  <a:cubicBezTo>
                    <a:pt x="292" y="1"/>
                    <a:pt x="1" y="266"/>
                    <a:pt x="1" y="611"/>
                  </a:cubicBezTo>
                  <a:cubicBezTo>
                    <a:pt x="1" y="956"/>
                    <a:pt x="292" y="1248"/>
                    <a:pt x="637" y="1248"/>
                  </a:cubicBezTo>
                  <a:cubicBezTo>
                    <a:pt x="982" y="1248"/>
                    <a:pt x="1274" y="956"/>
                    <a:pt x="1274" y="611"/>
                  </a:cubicBezTo>
                  <a:cubicBezTo>
                    <a:pt x="1274" y="266"/>
                    <a:pt x="982" y="1"/>
                    <a:pt x="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1" name="Google Shape;1951;p39"/>
          <p:cNvGrpSpPr/>
          <p:nvPr/>
        </p:nvGrpSpPr>
        <p:grpSpPr>
          <a:xfrm>
            <a:off x="5889797" y="3219821"/>
            <a:ext cx="512372" cy="402215"/>
            <a:chOff x="5889797" y="3219821"/>
            <a:chExt cx="512372" cy="402215"/>
          </a:xfrm>
        </p:grpSpPr>
        <p:sp>
          <p:nvSpPr>
            <p:cNvPr id="1952" name="Google Shape;1952;p39"/>
            <p:cNvSpPr/>
            <p:nvPr/>
          </p:nvSpPr>
          <p:spPr>
            <a:xfrm>
              <a:off x="5992232" y="3219821"/>
              <a:ext cx="407334" cy="315131"/>
            </a:xfrm>
            <a:custGeom>
              <a:avLst/>
              <a:gdLst/>
              <a:ahLst/>
              <a:cxnLst/>
              <a:rect l="l" t="t" r="r" b="b"/>
              <a:pathLst>
                <a:path w="4219" h="3264" extrusionOk="0">
                  <a:moveTo>
                    <a:pt x="425" y="1"/>
                  </a:moveTo>
                  <a:cubicBezTo>
                    <a:pt x="186" y="1"/>
                    <a:pt x="0" y="186"/>
                    <a:pt x="0" y="398"/>
                  </a:cubicBezTo>
                  <a:lnTo>
                    <a:pt x="0" y="2839"/>
                  </a:lnTo>
                  <a:cubicBezTo>
                    <a:pt x="0" y="3078"/>
                    <a:pt x="186" y="3264"/>
                    <a:pt x="425" y="3264"/>
                  </a:cubicBezTo>
                  <a:cubicBezTo>
                    <a:pt x="637" y="3264"/>
                    <a:pt x="823" y="3078"/>
                    <a:pt x="823" y="2839"/>
                  </a:cubicBezTo>
                  <a:lnTo>
                    <a:pt x="823" y="823"/>
                  </a:lnTo>
                  <a:lnTo>
                    <a:pt x="3396" y="823"/>
                  </a:lnTo>
                  <a:lnTo>
                    <a:pt x="3396" y="2839"/>
                  </a:lnTo>
                  <a:cubicBezTo>
                    <a:pt x="3396" y="3078"/>
                    <a:pt x="3582" y="3264"/>
                    <a:pt x="3821" y="3264"/>
                  </a:cubicBezTo>
                  <a:cubicBezTo>
                    <a:pt x="4033" y="3264"/>
                    <a:pt x="4219" y="3078"/>
                    <a:pt x="4219" y="2839"/>
                  </a:cubicBezTo>
                  <a:lnTo>
                    <a:pt x="4219" y="398"/>
                  </a:lnTo>
                  <a:cubicBezTo>
                    <a:pt x="4219" y="186"/>
                    <a:pt x="4033" y="1"/>
                    <a:pt x="37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9"/>
            <p:cNvSpPr/>
            <p:nvPr/>
          </p:nvSpPr>
          <p:spPr>
            <a:xfrm>
              <a:off x="5992232" y="3337608"/>
              <a:ext cx="407334" cy="79555"/>
            </a:xfrm>
            <a:custGeom>
              <a:avLst/>
              <a:gdLst/>
              <a:ahLst/>
              <a:cxnLst/>
              <a:rect l="l" t="t" r="r" b="b"/>
              <a:pathLst>
                <a:path w="4219" h="824" extrusionOk="0">
                  <a:moveTo>
                    <a:pt x="425" y="1"/>
                  </a:moveTo>
                  <a:cubicBezTo>
                    <a:pt x="186" y="1"/>
                    <a:pt x="0" y="187"/>
                    <a:pt x="0" y="399"/>
                  </a:cubicBezTo>
                  <a:cubicBezTo>
                    <a:pt x="0" y="638"/>
                    <a:pt x="186" y="823"/>
                    <a:pt x="425" y="823"/>
                  </a:cubicBezTo>
                  <a:lnTo>
                    <a:pt x="3821" y="823"/>
                  </a:lnTo>
                  <a:cubicBezTo>
                    <a:pt x="4033" y="823"/>
                    <a:pt x="4219" y="638"/>
                    <a:pt x="4219" y="399"/>
                  </a:cubicBezTo>
                  <a:cubicBezTo>
                    <a:pt x="4219" y="187"/>
                    <a:pt x="4033" y="1"/>
                    <a:pt x="38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9"/>
            <p:cNvSpPr/>
            <p:nvPr/>
          </p:nvSpPr>
          <p:spPr>
            <a:xfrm>
              <a:off x="5889797" y="3437534"/>
              <a:ext cx="184502" cy="184502"/>
            </a:xfrm>
            <a:custGeom>
              <a:avLst/>
              <a:gdLst/>
              <a:ahLst/>
              <a:cxnLst/>
              <a:rect l="l" t="t" r="r" b="b"/>
              <a:pathLst>
                <a:path w="1911" h="1911" extrusionOk="0">
                  <a:moveTo>
                    <a:pt x="955" y="1"/>
                  </a:moveTo>
                  <a:cubicBezTo>
                    <a:pt x="425" y="1"/>
                    <a:pt x="0" y="425"/>
                    <a:pt x="0" y="956"/>
                  </a:cubicBezTo>
                  <a:cubicBezTo>
                    <a:pt x="0" y="1486"/>
                    <a:pt x="425" y="1911"/>
                    <a:pt x="955" y="1911"/>
                  </a:cubicBezTo>
                  <a:cubicBezTo>
                    <a:pt x="1486" y="1911"/>
                    <a:pt x="1910" y="1486"/>
                    <a:pt x="1910" y="956"/>
                  </a:cubicBezTo>
                  <a:cubicBezTo>
                    <a:pt x="1910" y="425"/>
                    <a:pt x="1486" y="1"/>
                    <a:pt x="9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9"/>
            <p:cNvSpPr/>
            <p:nvPr/>
          </p:nvSpPr>
          <p:spPr>
            <a:xfrm>
              <a:off x="6217570" y="3437534"/>
              <a:ext cx="184599" cy="184502"/>
            </a:xfrm>
            <a:custGeom>
              <a:avLst/>
              <a:gdLst/>
              <a:ahLst/>
              <a:cxnLst/>
              <a:rect l="l" t="t" r="r" b="b"/>
              <a:pathLst>
                <a:path w="1912" h="1911" extrusionOk="0">
                  <a:moveTo>
                    <a:pt x="956" y="1"/>
                  </a:moveTo>
                  <a:cubicBezTo>
                    <a:pt x="425" y="1"/>
                    <a:pt x="1" y="425"/>
                    <a:pt x="1" y="956"/>
                  </a:cubicBezTo>
                  <a:cubicBezTo>
                    <a:pt x="1" y="1486"/>
                    <a:pt x="425" y="1911"/>
                    <a:pt x="956" y="1911"/>
                  </a:cubicBezTo>
                  <a:cubicBezTo>
                    <a:pt x="1460" y="1911"/>
                    <a:pt x="1911" y="1486"/>
                    <a:pt x="1911" y="956"/>
                  </a:cubicBezTo>
                  <a:cubicBezTo>
                    <a:pt x="1911" y="425"/>
                    <a:pt x="1460" y="1"/>
                    <a:pt x="9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1072;p28"/>
          <p:cNvSpPr txBox="1">
            <a:spLocks noGrp="1"/>
          </p:cNvSpPr>
          <p:nvPr>
            <p:ph type="title"/>
          </p:nvPr>
        </p:nvSpPr>
        <p:spPr>
          <a:xfrm>
            <a:off x="1327292" y="321061"/>
            <a:ext cx="6509246" cy="136772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200" b="1">
                <a:solidFill>
                  <a:schemeClr val="accent1"/>
                </a:solidFill>
              </a:rPr>
              <a:t>04. DEMO</a:t>
            </a:r>
            <a:endParaRPr sz="5200" b="1">
              <a:solidFill>
                <a:schemeClr val="accen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grpSp>
        <p:nvGrpSpPr>
          <p:cNvPr id="735" name="Google Shape;735;p26"/>
          <p:cNvGrpSpPr/>
          <p:nvPr/>
        </p:nvGrpSpPr>
        <p:grpSpPr>
          <a:xfrm>
            <a:off x="3098969" y="2052699"/>
            <a:ext cx="3193567" cy="2945651"/>
            <a:chOff x="2975216" y="1337679"/>
            <a:chExt cx="3193567" cy="2945651"/>
          </a:xfrm>
        </p:grpSpPr>
        <p:grpSp>
          <p:nvGrpSpPr>
            <p:cNvPr id="736" name="Google Shape;736;p26"/>
            <p:cNvGrpSpPr/>
            <p:nvPr/>
          </p:nvGrpSpPr>
          <p:grpSpPr>
            <a:xfrm>
              <a:off x="2975216" y="2288900"/>
              <a:ext cx="3193567" cy="1994430"/>
              <a:chOff x="2975216" y="2279375"/>
              <a:chExt cx="3193567" cy="1994430"/>
            </a:xfrm>
          </p:grpSpPr>
          <p:sp>
            <p:nvSpPr>
              <p:cNvPr id="737" name="Google Shape;737;p26"/>
              <p:cNvSpPr/>
              <p:nvPr/>
            </p:nvSpPr>
            <p:spPr>
              <a:xfrm flipH="1">
                <a:off x="2975216" y="2369297"/>
                <a:ext cx="3193567" cy="1904508"/>
              </a:xfrm>
              <a:custGeom>
                <a:avLst/>
                <a:gdLst/>
                <a:ahLst/>
                <a:cxnLst/>
                <a:rect l="l" t="t" r="r" b="b"/>
                <a:pathLst>
                  <a:path w="32177" h="19189" extrusionOk="0">
                    <a:moveTo>
                      <a:pt x="9908" y="902"/>
                    </a:moveTo>
                    <a:lnTo>
                      <a:pt x="1480" y="5755"/>
                    </a:lnTo>
                    <a:cubicBezTo>
                      <a:pt x="50" y="6578"/>
                      <a:pt x="1" y="7587"/>
                      <a:pt x="1230" y="8292"/>
                    </a:cubicBezTo>
                    <a:lnTo>
                      <a:pt x="18875" y="18425"/>
                    </a:lnTo>
                    <a:cubicBezTo>
                      <a:pt x="20100" y="19125"/>
                      <a:pt x="20653" y="19189"/>
                      <a:pt x="22078" y="18371"/>
                    </a:cubicBezTo>
                    <a:lnTo>
                      <a:pt x="30757" y="13381"/>
                    </a:lnTo>
                    <a:cubicBezTo>
                      <a:pt x="31775" y="12793"/>
                      <a:pt x="32177" y="11657"/>
                      <a:pt x="30952" y="10952"/>
                    </a:cubicBezTo>
                    <a:lnTo>
                      <a:pt x="13160" y="711"/>
                    </a:lnTo>
                    <a:cubicBezTo>
                      <a:pt x="11931" y="1"/>
                      <a:pt x="11338" y="84"/>
                      <a:pt x="9908" y="902"/>
                    </a:cubicBezTo>
                    <a:close/>
                  </a:path>
                </a:pathLst>
              </a:custGeom>
              <a:solidFill>
                <a:srgbClr val="404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6"/>
              <p:cNvSpPr/>
              <p:nvPr/>
            </p:nvSpPr>
            <p:spPr>
              <a:xfrm flipH="1">
                <a:off x="5201890" y="2989123"/>
                <a:ext cx="931858" cy="90913"/>
              </a:xfrm>
              <a:custGeom>
                <a:avLst/>
                <a:gdLst/>
                <a:ahLst/>
                <a:cxnLst/>
                <a:rect l="l" t="t" r="r" b="b"/>
                <a:pathLst>
                  <a:path w="9389" h="916" extrusionOk="0">
                    <a:moveTo>
                      <a:pt x="0" y="0"/>
                    </a:moveTo>
                    <a:lnTo>
                      <a:pt x="9389" y="0"/>
                    </a:lnTo>
                    <a:lnTo>
                      <a:pt x="9389" y="916"/>
                    </a:lnTo>
                    <a:lnTo>
                      <a:pt x="0" y="916"/>
                    </a:lnTo>
                    <a:close/>
                  </a:path>
                </a:pathLst>
              </a:custGeom>
              <a:solidFill>
                <a:srgbClr val="404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6"/>
              <p:cNvSpPr/>
              <p:nvPr/>
            </p:nvSpPr>
            <p:spPr>
              <a:xfrm flipH="1">
                <a:off x="3021363" y="3471784"/>
                <a:ext cx="931858" cy="91012"/>
              </a:xfrm>
              <a:custGeom>
                <a:avLst/>
                <a:gdLst/>
                <a:ahLst/>
                <a:cxnLst/>
                <a:rect l="l" t="t" r="r" b="b"/>
                <a:pathLst>
                  <a:path w="9389" h="917" extrusionOk="0">
                    <a:moveTo>
                      <a:pt x="0" y="0"/>
                    </a:moveTo>
                    <a:lnTo>
                      <a:pt x="9389" y="0"/>
                    </a:lnTo>
                    <a:lnTo>
                      <a:pt x="9389" y="916"/>
                    </a:lnTo>
                    <a:lnTo>
                      <a:pt x="0" y="916"/>
                    </a:lnTo>
                    <a:close/>
                  </a:path>
                </a:pathLst>
              </a:custGeom>
              <a:solidFill>
                <a:srgbClr val="404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6"/>
              <p:cNvSpPr/>
              <p:nvPr/>
            </p:nvSpPr>
            <p:spPr>
              <a:xfrm flipH="1">
                <a:off x="2975216" y="2279375"/>
                <a:ext cx="3193567" cy="1904508"/>
              </a:xfrm>
              <a:custGeom>
                <a:avLst/>
                <a:gdLst/>
                <a:ahLst/>
                <a:cxnLst/>
                <a:rect l="l" t="t" r="r" b="b"/>
                <a:pathLst>
                  <a:path w="32177" h="19189" extrusionOk="0">
                    <a:moveTo>
                      <a:pt x="9908" y="902"/>
                    </a:moveTo>
                    <a:lnTo>
                      <a:pt x="1480" y="5755"/>
                    </a:lnTo>
                    <a:cubicBezTo>
                      <a:pt x="50" y="6578"/>
                      <a:pt x="1" y="7587"/>
                      <a:pt x="1230" y="8292"/>
                    </a:cubicBezTo>
                    <a:lnTo>
                      <a:pt x="18875" y="18425"/>
                    </a:lnTo>
                    <a:cubicBezTo>
                      <a:pt x="20100" y="19125"/>
                      <a:pt x="20653" y="19189"/>
                      <a:pt x="22078" y="18371"/>
                    </a:cubicBezTo>
                    <a:lnTo>
                      <a:pt x="30757" y="13381"/>
                    </a:lnTo>
                    <a:cubicBezTo>
                      <a:pt x="31775" y="12793"/>
                      <a:pt x="32177" y="11657"/>
                      <a:pt x="30952" y="10951"/>
                    </a:cubicBezTo>
                    <a:lnTo>
                      <a:pt x="13160" y="711"/>
                    </a:lnTo>
                    <a:cubicBezTo>
                      <a:pt x="11931" y="1"/>
                      <a:pt x="11338" y="84"/>
                      <a:pt x="9908" y="902"/>
                    </a:cubicBezTo>
                    <a:close/>
                  </a:path>
                </a:pathLst>
              </a:custGeom>
              <a:solidFill>
                <a:srgbClr val="0406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6"/>
              <p:cNvSpPr/>
              <p:nvPr/>
            </p:nvSpPr>
            <p:spPr>
              <a:xfrm flipH="1">
                <a:off x="4881013" y="2289102"/>
                <a:ext cx="250011" cy="50717"/>
              </a:xfrm>
              <a:custGeom>
                <a:avLst/>
                <a:gdLst/>
                <a:ahLst/>
                <a:cxnLst/>
                <a:rect l="l" t="t" r="r" b="b"/>
                <a:pathLst>
                  <a:path w="2519" h="511" extrusionOk="0">
                    <a:moveTo>
                      <a:pt x="2518" y="510"/>
                    </a:moveTo>
                    <a:lnTo>
                      <a:pt x="1" y="510"/>
                    </a:lnTo>
                    <a:cubicBezTo>
                      <a:pt x="995" y="11"/>
                      <a:pt x="1573" y="1"/>
                      <a:pt x="2518" y="510"/>
                    </a:cubicBezTo>
                    <a:close/>
                  </a:path>
                </a:pathLst>
              </a:custGeom>
              <a:solidFill>
                <a:srgbClr val="3A3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6"/>
              <p:cNvSpPr/>
              <p:nvPr/>
            </p:nvSpPr>
            <p:spPr>
              <a:xfrm flipH="1">
                <a:off x="4864537" y="2306669"/>
                <a:ext cx="283954" cy="41883"/>
              </a:xfrm>
              <a:custGeom>
                <a:avLst/>
                <a:gdLst/>
                <a:ahLst/>
                <a:cxnLst/>
                <a:rect l="l" t="t" r="r" b="b"/>
                <a:pathLst>
                  <a:path w="2861" h="422" extrusionOk="0">
                    <a:moveTo>
                      <a:pt x="1044" y="0"/>
                    </a:moveTo>
                    <a:lnTo>
                      <a:pt x="1866" y="0"/>
                    </a:lnTo>
                    <a:cubicBezTo>
                      <a:pt x="2165" y="69"/>
                      <a:pt x="2483" y="206"/>
                      <a:pt x="2861" y="421"/>
                    </a:cubicBezTo>
                    <a:lnTo>
                      <a:pt x="0" y="421"/>
                    </a:lnTo>
                    <a:cubicBezTo>
                      <a:pt x="402" y="211"/>
                      <a:pt x="735" y="69"/>
                      <a:pt x="1044" y="0"/>
                    </a:cubicBezTo>
                    <a:close/>
                  </a:path>
                </a:pathLst>
              </a:custGeom>
              <a:solidFill>
                <a:srgbClr val="3A3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6"/>
              <p:cNvSpPr/>
              <p:nvPr/>
            </p:nvSpPr>
            <p:spPr>
              <a:xfrm flipH="1">
                <a:off x="4848955" y="2315900"/>
                <a:ext cx="316508" cy="41883"/>
              </a:xfrm>
              <a:custGeom>
                <a:avLst/>
                <a:gdLst/>
                <a:ahLst/>
                <a:cxnLst/>
                <a:rect l="l" t="t" r="r" b="b"/>
                <a:pathLst>
                  <a:path w="3189" h="422" extrusionOk="0">
                    <a:moveTo>
                      <a:pt x="896" y="0"/>
                    </a:moveTo>
                    <a:lnTo>
                      <a:pt x="2341" y="0"/>
                    </a:lnTo>
                    <a:cubicBezTo>
                      <a:pt x="2561" y="79"/>
                      <a:pt x="2792" y="191"/>
                      <a:pt x="3051" y="343"/>
                    </a:cubicBezTo>
                    <a:lnTo>
                      <a:pt x="3188" y="421"/>
                    </a:lnTo>
                    <a:lnTo>
                      <a:pt x="0" y="421"/>
                    </a:lnTo>
                    <a:cubicBezTo>
                      <a:pt x="343" y="235"/>
                      <a:pt x="632" y="93"/>
                      <a:pt x="896" y="0"/>
                    </a:cubicBezTo>
                    <a:close/>
                  </a:path>
                </a:pathLst>
              </a:custGeom>
              <a:solidFill>
                <a:srgbClr val="393C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6"/>
              <p:cNvSpPr/>
              <p:nvPr/>
            </p:nvSpPr>
            <p:spPr>
              <a:xfrm flipH="1">
                <a:off x="4833472" y="2324634"/>
                <a:ext cx="348070" cy="42380"/>
              </a:xfrm>
              <a:custGeom>
                <a:avLst/>
                <a:gdLst/>
                <a:ahLst/>
                <a:cxnLst/>
                <a:rect l="l" t="t" r="r" b="b"/>
                <a:pathLst>
                  <a:path w="3507" h="427" extrusionOk="0">
                    <a:moveTo>
                      <a:pt x="828" y="0"/>
                    </a:moveTo>
                    <a:lnTo>
                      <a:pt x="2728" y="0"/>
                    </a:lnTo>
                    <a:cubicBezTo>
                      <a:pt x="2880" y="69"/>
                      <a:pt x="3037" y="152"/>
                      <a:pt x="3213" y="255"/>
                    </a:cubicBezTo>
                    <a:lnTo>
                      <a:pt x="3507" y="426"/>
                    </a:lnTo>
                    <a:lnTo>
                      <a:pt x="0" y="426"/>
                    </a:lnTo>
                    <a:cubicBezTo>
                      <a:pt x="309" y="250"/>
                      <a:pt x="578" y="108"/>
                      <a:pt x="828" y="0"/>
                    </a:cubicBezTo>
                    <a:close/>
                  </a:path>
                </a:pathLst>
              </a:custGeom>
              <a:solidFill>
                <a:srgbClr val="393C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6"/>
              <p:cNvSpPr/>
              <p:nvPr/>
            </p:nvSpPr>
            <p:spPr>
              <a:xfrm flipH="1">
                <a:off x="4817394" y="2333864"/>
                <a:ext cx="379731" cy="41883"/>
              </a:xfrm>
              <a:custGeom>
                <a:avLst/>
                <a:gdLst/>
                <a:ahLst/>
                <a:cxnLst/>
                <a:rect l="l" t="t" r="r" b="b"/>
                <a:pathLst>
                  <a:path w="3826" h="422" extrusionOk="0">
                    <a:moveTo>
                      <a:pt x="779" y="0"/>
                    </a:moveTo>
                    <a:lnTo>
                      <a:pt x="3076" y="0"/>
                    </a:lnTo>
                    <a:cubicBezTo>
                      <a:pt x="3169" y="49"/>
                      <a:pt x="3267" y="103"/>
                      <a:pt x="3370" y="162"/>
                    </a:cubicBezTo>
                    <a:lnTo>
                      <a:pt x="3826" y="422"/>
                    </a:lnTo>
                    <a:lnTo>
                      <a:pt x="1" y="422"/>
                    </a:lnTo>
                    <a:lnTo>
                      <a:pt x="118" y="353"/>
                    </a:lnTo>
                    <a:cubicBezTo>
                      <a:pt x="363" y="216"/>
                      <a:pt x="579" y="98"/>
                      <a:pt x="779" y="0"/>
                    </a:cubicBezTo>
                    <a:close/>
                  </a:path>
                </a:pathLst>
              </a:custGeom>
              <a:solidFill>
                <a:srgbClr val="393C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6"/>
              <p:cNvSpPr/>
              <p:nvPr/>
            </p:nvSpPr>
            <p:spPr>
              <a:xfrm flipH="1">
                <a:off x="4801812" y="2343095"/>
                <a:ext cx="411292" cy="41883"/>
              </a:xfrm>
              <a:custGeom>
                <a:avLst/>
                <a:gdLst/>
                <a:ahLst/>
                <a:cxnLst/>
                <a:rect l="l" t="t" r="r" b="b"/>
                <a:pathLst>
                  <a:path w="4144" h="422" extrusionOk="0">
                    <a:moveTo>
                      <a:pt x="759" y="0"/>
                    </a:moveTo>
                    <a:lnTo>
                      <a:pt x="3409" y="0"/>
                    </a:lnTo>
                    <a:cubicBezTo>
                      <a:pt x="3448" y="20"/>
                      <a:pt x="3487" y="45"/>
                      <a:pt x="3531" y="69"/>
                    </a:cubicBezTo>
                    <a:lnTo>
                      <a:pt x="4143" y="422"/>
                    </a:lnTo>
                    <a:lnTo>
                      <a:pt x="0" y="422"/>
                    </a:lnTo>
                    <a:lnTo>
                      <a:pt x="279" y="260"/>
                    </a:lnTo>
                    <a:cubicBezTo>
                      <a:pt x="451" y="162"/>
                      <a:pt x="607" y="74"/>
                      <a:pt x="759" y="0"/>
                    </a:cubicBezTo>
                    <a:close/>
                  </a:path>
                </a:pathLst>
              </a:custGeom>
              <a:solidFill>
                <a:srgbClr val="393C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6"/>
              <p:cNvSpPr/>
              <p:nvPr/>
            </p:nvSpPr>
            <p:spPr>
              <a:xfrm flipH="1">
                <a:off x="4785832" y="2351829"/>
                <a:ext cx="442854" cy="42380"/>
              </a:xfrm>
              <a:custGeom>
                <a:avLst/>
                <a:gdLst/>
                <a:ahLst/>
                <a:cxnLst/>
                <a:rect l="l" t="t" r="r" b="b"/>
                <a:pathLst>
                  <a:path w="4462" h="427" extrusionOk="0">
                    <a:moveTo>
                      <a:pt x="745" y="1"/>
                    </a:moveTo>
                    <a:lnTo>
                      <a:pt x="3727" y="1"/>
                    </a:lnTo>
                    <a:lnTo>
                      <a:pt x="4462" y="427"/>
                    </a:lnTo>
                    <a:lnTo>
                      <a:pt x="0" y="427"/>
                    </a:lnTo>
                    <a:lnTo>
                      <a:pt x="436" y="172"/>
                    </a:lnTo>
                    <a:cubicBezTo>
                      <a:pt x="544" y="113"/>
                      <a:pt x="647" y="54"/>
                      <a:pt x="745" y="1"/>
                    </a:cubicBezTo>
                    <a:close/>
                  </a:path>
                </a:pathLst>
              </a:custGeom>
              <a:solidFill>
                <a:srgbClr val="38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6"/>
              <p:cNvSpPr/>
              <p:nvPr/>
            </p:nvSpPr>
            <p:spPr>
              <a:xfrm flipH="1">
                <a:off x="4770250" y="2361059"/>
                <a:ext cx="474018" cy="41883"/>
              </a:xfrm>
              <a:custGeom>
                <a:avLst/>
                <a:gdLst/>
                <a:ahLst/>
                <a:cxnLst/>
                <a:rect l="l" t="t" r="r" b="b"/>
                <a:pathLst>
                  <a:path w="4776" h="422" extrusionOk="0">
                    <a:moveTo>
                      <a:pt x="735" y="1"/>
                    </a:moveTo>
                    <a:lnTo>
                      <a:pt x="4041" y="1"/>
                    </a:lnTo>
                    <a:lnTo>
                      <a:pt x="4776" y="422"/>
                    </a:lnTo>
                    <a:lnTo>
                      <a:pt x="1" y="422"/>
                    </a:lnTo>
                    <a:lnTo>
                      <a:pt x="593" y="79"/>
                    </a:lnTo>
                    <a:cubicBezTo>
                      <a:pt x="642" y="55"/>
                      <a:pt x="686" y="25"/>
                      <a:pt x="735" y="1"/>
                    </a:cubicBezTo>
                    <a:close/>
                  </a:path>
                </a:pathLst>
              </a:custGeom>
              <a:solidFill>
                <a:srgbClr val="38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6"/>
              <p:cNvSpPr/>
              <p:nvPr/>
            </p:nvSpPr>
            <p:spPr>
              <a:xfrm flipH="1">
                <a:off x="4754172" y="2370289"/>
                <a:ext cx="506076" cy="41883"/>
              </a:xfrm>
              <a:custGeom>
                <a:avLst/>
                <a:gdLst/>
                <a:ahLst/>
                <a:cxnLst/>
                <a:rect l="l" t="t" r="r" b="b"/>
                <a:pathLst>
                  <a:path w="5099" h="422" extrusionOk="0">
                    <a:moveTo>
                      <a:pt x="735" y="1"/>
                    </a:moveTo>
                    <a:lnTo>
                      <a:pt x="4364" y="1"/>
                    </a:lnTo>
                    <a:lnTo>
                      <a:pt x="5098" y="422"/>
                    </a:lnTo>
                    <a:lnTo>
                      <a:pt x="0" y="422"/>
                    </a:lnTo>
                    <a:close/>
                  </a:path>
                </a:pathLst>
              </a:custGeom>
              <a:solidFill>
                <a:srgbClr val="38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6"/>
              <p:cNvSpPr/>
              <p:nvPr/>
            </p:nvSpPr>
            <p:spPr>
              <a:xfrm flipH="1">
                <a:off x="4738689" y="2379024"/>
                <a:ext cx="537141" cy="42380"/>
              </a:xfrm>
              <a:custGeom>
                <a:avLst/>
                <a:gdLst/>
                <a:ahLst/>
                <a:cxnLst/>
                <a:rect l="l" t="t" r="r" b="b"/>
                <a:pathLst>
                  <a:path w="5412" h="427" extrusionOk="0">
                    <a:moveTo>
                      <a:pt x="735" y="1"/>
                    </a:moveTo>
                    <a:lnTo>
                      <a:pt x="4677" y="1"/>
                    </a:lnTo>
                    <a:lnTo>
                      <a:pt x="5412" y="427"/>
                    </a:lnTo>
                    <a:lnTo>
                      <a:pt x="0" y="427"/>
                    </a:lnTo>
                    <a:close/>
                  </a:path>
                </a:pathLst>
              </a:custGeom>
              <a:solidFill>
                <a:srgbClr val="383B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6"/>
              <p:cNvSpPr/>
              <p:nvPr/>
            </p:nvSpPr>
            <p:spPr>
              <a:xfrm flipH="1">
                <a:off x="4722610" y="2388254"/>
                <a:ext cx="569298" cy="41983"/>
              </a:xfrm>
              <a:custGeom>
                <a:avLst/>
                <a:gdLst/>
                <a:ahLst/>
                <a:cxnLst/>
                <a:rect l="l" t="t" r="r" b="b"/>
                <a:pathLst>
                  <a:path w="5736" h="423" extrusionOk="0">
                    <a:moveTo>
                      <a:pt x="735" y="1"/>
                    </a:moveTo>
                    <a:lnTo>
                      <a:pt x="5001" y="1"/>
                    </a:lnTo>
                    <a:lnTo>
                      <a:pt x="5736" y="422"/>
                    </a:lnTo>
                    <a:lnTo>
                      <a:pt x="1" y="422"/>
                    </a:lnTo>
                    <a:close/>
                  </a:path>
                </a:pathLst>
              </a:custGeom>
              <a:solidFill>
                <a:srgbClr val="37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6"/>
              <p:cNvSpPr/>
              <p:nvPr/>
            </p:nvSpPr>
            <p:spPr>
              <a:xfrm flipH="1">
                <a:off x="4707028" y="2397484"/>
                <a:ext cx="600463" cy="41983"/>
              </a:xfrm>
              <a:custGeom>
                <a:avLst/>
                <a:gdLst/>
                <a:ahLst/>
                <a:cxnLst/>
                <a:rect l="l" t="t" r="r" b="b"/>
                <a:pathLst>
                  <a:path w="6050" h="423" extrusionOk="0">
                    <a:moveTo>
                      <a:pt x="736" y="1"/>
                    </a:moveTo>
                    <a:lnTo>
                      <a:pt x="5315" y="1"/>
                    </a:lnTo>
                    <a:lnTo>
                      <a:pt x="6049" y="422"/>
                    </a:lnTo>
                    <a:lnTo>
                      <a:pt x="1" y="422"/>
                    </a:lnTo>
                    <a:close/>
                  </a:path>
                </a:pathLst>
              </a:custGeom>
              <a:solidFill>
                <a:srgbClr val="37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6"/>
              <p:cNvSpPr/>
              <p:nvPr/>
            </p:nvSpPr>
            <p:spPr>
              <a:xfrm flipH="1">
                <a:off x="4691049" y="2406318"/>
                <a:ext cx="632421" cy="42380"/>
              </a:xfrm>
              <a:custGeom>
                <a:avLst/>
                <a:gdLst/>
                <a:ahLst/>
                <a:cxnLst/>
                <a:rect l="l" t="t" r="r" b="b"/>
                <a:pathLst>
                  <a:path w="6372" h="427" extrusionOk="0">
                    <a:moveTo>
                      <a:pt x="735" y="0"/>
                    </a:moveTo>
                    <a:lnTo>
                      <a:pt x="5637" y="0"/>
                    </a:lnTo>
                    <a:lnTo>
                      <a:pt x="6372" y="426"/>
                    </a:lnTo>
                    <a:lnTo>
                      <a:pt x="0" y="426"/>
                    </a:lnTo>
                    <a:close/>
                  </a:path>
                </a:pathLst>
              </a:custGeom>
              <a:solidFill>
                <a:srgbClr val="37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6"/>
              <p:cNvSpPr/>
              <p:nvPr/>
            </p:nvSpPr>
            <p:spPr>
              <a:xfrm flipH="1">
                <a:off x="4675467" y="2415548"/>
                <a:ext cx="663586" cy="41883"/>
              </a:xfrm>
              <a:custGeom>
                <a:avLst/>
                <a:gdLst/>
                <a:ahLst/>
                <a:cxnLst/>
                <a:rect l="l" t="t" r="r" b="b"/>
                <a:pathLst>
                  <a:path w="6686" h="422" extrusionOk="0">
                    <a:moveTo>
                      <a:pt x="735" y="0"/>
                    </a:moveTo>
                    <a:lnTo>
                      <a:pt x="5951" y="0"/>
                    </a:lnTo>
                    <a:lnTo>
                      <a:pt x="6686" y="421"/>
                    </a:lnTo>
                    <a:lnTo>
                      <a:pt x="1" y="421"/>
                    </a:lnTo>
                    <a:close/>
                  </a:path>
                </a:pathLst>
              </a:custGeom>
              <a:solidFill>
                <a:srgbClr val="3739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6"/>
              <p:cNvSpPr/>
              <p:nvPr/>
            </p:nvSpPr>
            <p:spPr>
              <a:xfrm flipH="1">
                <a:off x="4659884" y="2424779"/>
                <a:ext cx="695147" cy="41883"/>
              </a:xfrm>
              <a:custGeom>
                <a:avLst/>
                <a:gdLst/>
                <a:ahLst/>
                <a:cxnLst/>
                <a:rect l="l" t="t" r="r" b="b"/>
                <a:pathLst>
                  <a:path w="7004" h="422" extrusionOk="0">
                    <a:moveTo>
                      <a:pt x="735" y="0"/>
                    </a:moveTo>
                    <a:lnTo>
                      <a:pt x="6274" y="0"/>
                    </a:lnTo>
                    <a:lnTo>
                      <a:pt x="7003" y="421"/>
                    </a:lnTo>
                    <a:lnTo>
                      <a:pt x="0" y="421"/>
                    </a:lnTo>
                    <a:close/>
                  </a:path>
                </a:pathLst>
              </a:custGeom>
              <a:solidFill>
                <a:srgbClr val="3639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6"/>
              <p:cNvSpPr/>
              <p:nvPr/>
            </p:nvSpPr>
            <p:spPr>
              <a:xfrm flipH="1">
                <a:off x="4643905" y="2433513"/>
                <a:ext cx="726708" cy="42380"/>
              </a:xfrm>
              <a:custGeom>
                <a:avLst/>
                <a:gdLst/>
                <a:ahLst/>
                <a:cxnLst/>
                <a:rect l="l" t="t" r="r" b="b"/>
                <a:pathLst>
                  <a:path w="7322" h="427" extrusionOk="0">
                    <a:moveTo>
                      <a:pt x="735" y="0"/>
                    </a:moveTo>
                    <a:lnTo>
                      <a:pt x="6587" y="0"/>
                    </a:lnTo>
                    <a:lnTo>
                      <a:pt x="7322" y="426"/>
                    </a:lnTo>
                    <a:lnTo>
                      <a:pt x="0" y="426"/>
                    </a:lnTo>
                    <a:close/>
                  </a:path>
                </a:pathLst>
              </a:custGeom>
              <a:solidFill>
                <a:srgbClr val="3639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6"/>
              <p:cNvSpPr/>
              <p:nvPr/>
            </p:nvSpPr>
            <p:spPr>
              <a:xfrm flipH="1">
                <a:off x="4628323" y="2442743"/>
                <a:ext cx="757873" cy="41883"/>
              </a:xfrm>
              <a:custGeom>
                <a:avLst/>
                <a:gdLst/>
                <a:ahLst/>
                <a:cxnLst/>
                <a:rect l="l" t="t" r="r" b="b"/>
                <a:pathLst>
                  <a:path w="7636" h="422" extrusionOk="0">
                    <a:moveTo>
                      <a:pt x="730" y="0"/>
                    </a:moveTo>
                    <a:lnTo>
                      <a:pt x="6901" y="0"/>
                    </a:lnTo>
                    <a:lnTo>
                      <a:pt x="7636" y="422"/>
                    </a:lnTo>
                    <a:lnTo>
                      <a:pt x="1" y="422"/>
                    </a:lnTo>
                    <a:close/>
                  </a:path>
                </a:pathLst>
              </a:custGeom>
              <a:solidFill>
                <a:srgbClr val="3639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6"/>
              <p:cNvSpPr/>
              <p:nvPr/>
            </p:nvSpPr>
            <p:spPr>
              <a:xfrm flipH="1">
                <a:off x="4612244" y="2451974"/>
                <a:ext cx="790030" cy="41883"/>
              </a:xfrm>
              <a:custGeom>
                <a:avLst/>
                <a:gdLst/>
                <a:ahLst/>
                <a:cxnLst/>
                <a:rect l="l" t="t" r="r" b="b"/>
                <a:pathLst>
                  <a:path w="7960" h="422" extrusionOk="0">
                    <a:moveTo>
                      <a:pt x="736" y="0"/>
                    </a:moveTo>
                    <a:lnTo>
                      <a:pt x="7225" y="0"/>
                    </a:lnTo>
                    <a:lnTo>
                      <a:pt x="7959" y="422"/>
                    </a:lnTo>
                    <a:lnTo>
                      <a:pt x="1" y="422"/>
                    </a:lnTo>
                    <a:close/>
                  </a:path>
                </a:pathLst>
              </a:custGeom>
              <a:solidFill>
                <a:srgbClr val="353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6"/>
              <p:cNvSpPr/>
              <p:nvPr/>
            </p:nvSpPr>
            <p:spPr>
              <a:xfrm flipH="1">
                <a:off x="4596662" y="2460708"/>
                <a:ext cx="821095" cy="42380"/>
              </a:xfrm>
              <a:custGeom>
                <a:avLst/>
                <a:gdLst/>
                <a:ahLst/>
                <a:cxnLst/>
                <a:rect l="l" t="t" r="r" b="b"/>
                <a:pathLst>
                  <a:path w="8273" h="427" extrusionOk="0">
                    <a:moveTo>
                      <a:pt x="735" y="1"/>
                    </a:moveTo>
                    <a:lnTo>
                      <a:pt x="7537" y="1"/>
                    </a:lnTo>
                    <a:lnTo>
                      <a:pt x="8272" y="427"/>
                    </a:lnTo>
                    <a:lnTo>
                      <a:pt x="0" y="427"/>
                    </a:lnTo>
                    <a:close/>
                  </a:path>
                </a:pathLst>
              </a:custGeom>
              <a:solidFill>
                <a:srgbClr val="353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6"/>
              <p:cNvSpPr/>
              <p:nvPr/>
            </p:nvSpPr>
            <p:spPr>
              <a:xfrm flipH="1">
                <a:off x="4580683" y="2469938"/>
                <a:ext cx="853153" cy="41883"/>
              </a:xfrm>
              <a:custGeom>
                <a:avLst/>
                <a:gdLst/>
                <a:ahLst/>
                <a:cxnLst/>
                <a:rect l="l" t="t" r="r" b="b"/>
                <a:pathLst>
                  <a:path w="8596" h="422" extrusionOk="0">
                    <a:moveTo>
                      <a:pt x="735" y="1"/>
                    </a:moveTo>
                    <a:lnTo>
                      <a:pt x="7861" y="1"/>
                    </a:lnTo>
                    <a:lnTo>
                      <a:pt x="8596" y="422"/>
                    </a:lnTo>
                    <a:lnTo>
                      <a:pt x="1" y="422"/>
                    </a:lnTo>
                    <a:close/>
                  </a:path>
                </a:pathLst>
              </a:custGeom>
              <a:solidFill>
                <a:srgbClr val="353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6"/>
              <p:cNvSpPr/>
              <p:nvPr/>
            </p:nvSpPr>
            <p:spPr>
              <a:xfrm flipH="1">
                <a:off x="4565101" y="2479168"/>
                <a:ext cx="884318" cy="41883"/>
              </a:xfrm>
              <a:custGeom>
                <a:avLst/>
                <a:gdLst/>
                <a:ahLst/>
                <a:cxnLst/>
                <a:rect l="l" t="t" r="r" b="b"/>
                <a:pathLst>
                  <a:path w="8910" h="422" extrusionOk="0">
                    <a:moveTo>
                      <a:pt x="736" y="1"/>
                    </a:moveTo>
                    <a:lnTo>
                      <a:pt x="8175" y="1"/>
                    </a:lnTo>
                    <a:lnTo>
                      <a:pt x="8909" y="422"/>
                    </a:lnTo>
                    <a:lnTo>
                      <a:pt x="1" y="422"/>
                    </a:lnTo>
                    <a:close/>
                  </a:path>
                </a:pathLst>
              </a:custGeom>
              <a:solidFill>
                <a:srgbClr val="35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6"/>
              <p:cNvSpPr/>
              <p:nvPr/>
            </p:nvSpPr>
            <p:spPr>
              <a:xfrm flipH="1">
                <a:off x="4549122" y="2487903"/>
                <a:ext cx="916276" cy="42380"/>
              </a:xfrm>
              <a:custGeom>
                <a:avLst/>
                <a:gdLst/>
                <a:ahLst/>
                <a:cxnLst/>
                <a:rect l="l" t="t" r="r" b="b"/>
                <a:pathLst>
                  <a:path w="9232" h="427" extrusionOk="0">
                    <a:moveTo>
                      <a:pt x="735" y="1"/>
                    </a:moveTo>
                    <a:lnTo>
                      <a:pt x="8497" y="1"/>
                    </a:lnTo>
                    <a:lnTo>
                      <a:pt x="9232" y="427"/>
                    </a:lnTo>
                    <a:lnTo>
                      <a:pt x="0" y="427"/>
                    </a:lnTo>
                    <a:close/>
                  </a:path>
                </a:pathLst>
              </a:custGeom>
              <a:solidFill>
                <a:srgbClr val="3437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6"/>
              <p:cNvSpPr/>
              <p:nvPr/>
            </p:nvSpPr>
            <p:spPr>
              <a:xfrm flipH="1">
                <a:off x="4533539" y="2497133"/>
                <a:ext cx="947440" cy="41983"/>
              </a:xfrm>
              <a:custGeom>
                <a:avLst/>
                <a:gdLst/>
                <a:ahLst/>
                <a:cxnLst/>
                <a:rect l="l" t="t" r="r" b="b"/>
                <a:pathLst>
                  <a:path w="9546" h="423" extrusionOk="0">
                    <a:moveTo>
                      <a:pt x="735" y="1"/>
                    </a:moveTo>
                    <a:lnTo>
                      <a:pt x="8811" y="1"/>
                    </a:lnTo>
                    <a:lnTo>
                      <a:pt x="9546" y="422"/>
                    </a:lnTo>
                    <a:lnTo>
                      <a:pt x="1" y="422"/>
                    </a:lnTo>
                    <a:close/>
                  </a:path>
                </a:pathLst>
              </a:custGeom>
              <a:solidFill>
                <a:srgbClr val="3437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6"/>
              <p:cNvSpPr/>
              <p:nvPr/>
            </p:nvSpPr>
            <p:spPr>
              <a:xfrm flipH="1">
                <a:off x="4517957" y="2506363"/>
                <a:ext cx="979101" cy="41983"/>
              </a:xfrm>
              <a:custGeom>
                <a:avLst/>
                <a:gdLst/>
                <a:ahLst/>
                <a:cxnLst/>
                <a:rect l="l" t="t" r="r" b="b"/>
                <a:pathLst>
                  <a:path w="9865" h="423" extrusionOk="0">
                    <a:moveTo>
                      <a:pt x="736" y="1"/>
                    </a:moveTo>
                    <a:lnTo>
                      <a:pt x="9135" y="1"/>
                    </a:lnTo>
                    <a:lnTo>
                      <a:pt x="9864" y="422"/>
                    </a:lnTo>
                    <a:lnTo>
                      <a:pt x="1" y="422"/>
                    </a:lnTo>
                    <a:close/>
                  </a:path>
                </a:pathLst>
              </a:custGeom>
              <a:solidFill>
                <a:srgbClr val="3437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6"/>
              <p:cNvSpPr/>
              <p:nvPr/>
            </p:nvSpPr>
            <p:spPr>
              <a:xfrm flipH="1">
                <a:off x="4501879" y="2515197"/>
                <a:ext cx="1010663" cy="42380"/>
              </a:xfrm>
              <a:custGeom>
                <a:avLst/>
                <a:gdLst/>
                <a:ahLst/>
                <a:cxnLst/>
                <a:rect l="l" t="t" r="r" b="b"/>
                <a:pathLst>
                  <a:path w="10183" h="427" extrusionOk="0">
                    <a:moveTo>
                      <a:pt x="735" y="0"/>
                    </a:moveTo>
                    <a:lnTo>
                      <a:pt x="9447" y="0"/>
                    </a:lnTo>
                    <a:lnTo>
                      <a:pt x="10182" y="426"/>
                    </a:lnTo>
                    <a:lnTo>
                      <a:pt x="0" y="426"/>
                    </a:lnTo>
                    <a:close/>
                  </a:path>
                </a:pathLst>
              </a:custGeom>
              <a:solidFill>
                <a:srgbClr val="343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6"/>
              <p:cNvSpPr/>
              <p:nvPr/>
            </p:nvSpPr>
            <p:spPr>
              <a:xfrm flipH="1">
                <a:off x="4486396" y="2524427"/>
                <a:ext cx="1041728" cy="41883"/>
              </a:xfrm>
              <a:custGeom>
                <a:avLst/>
                <a:gdLst/>
                <a:ahLst/>
                <a:cxnLst/>
                <a:rect l="l" t="t" r="r" b="b"/>
                <a:pathLst>
                  <a:path w="10496" h="422" extrusionOk="0">
                    <a:moveTo>
                      <a:pt x="730" y="0"/>
                    </a:moveTo>
                    <a:lnTo>
                      <a:pt x="9761" y="0"/>
                    </a:lnTo>
                    <a:lnTo>
                      <a:pt x="10496" y="421"/>
                    </a:lnTo>
                    <a:lnTo>
                      <a:pt x="1" y="421"/>
                    </a:lnTo>
                    <a:close/>
                  </a:path>
                </a:pathLst>
              </a:custGeom>
              <a:solidFill>
                <a:srgbClr val="333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6"/>
              <p:cNvSpPr/>
              <p:nvPr/>
            </p:nvSpPr>
            <p:spPr>
              <a:xfrm flipH="1">
                <a:off x="4470317" y="2533658"/>
                <a:ext cx="1073885" cy="41883"/>
              </a:xfrm>
              <a:custGeom>
                <a:avLst/>
                <a:gdLst/>
                <a:ahLst/>
                <a:cxnLst/>
                <a:rect l="l" t="t" r="r" b="b"/>
                <a:pathLst>
                  <a:path w="10820" h="422" extrusionOk="0">
                    <a:moveTo>
                      <a:pt x="736" y="0"/>
                    </a:moveTo>
                    <a:lnTo>
                      <a:pt x="10085" y="0"/>
                    </a:lnTo>
                    <a:lnTo>
                      <a:pt x="10819" y="421"/>
                    </a:lnTo>
                    <a:lnTo>
                      <a:pt x="1" y="421"/>
                    </a:lnTo>
                    <a:close/>
                  </a:path>
                </a:pathLst>
              </a:custGeom>
              <a:solidFill>
                <a:srgbClr val="333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6"/>
              <p:cNvSpPr/>
              <p:nvPr/>
            </p:nvSpPr>
            <p:spPr>
              <a:xfrm flipH="1">
                <a:off x="4454735" y="2542888"/>
                <a:ext cx="1104950" cy="41883"/>
              </a:xfrm>
              <a:custGeom>
                <a:avLst/>
                <a:gdLst/>
                <a:ahLst/>
                <a:cxnLst/>
                <a:rect l="l" t="t" r="r" b="b"/>
                <a:pathLst>
                  <a:path w="11133" h="422" extrusionOk="0">
                    <a:moveTo>
                      <a:pt x="735" y="0"/>
                    </a:moveTo>
                    <a:lnTo>
                      <a:pt x="10397" y="0"/>
                    </a:lnTo>
                    <a:lnTo>
                      <a:pt x="11132" y="421"/>
                    </a:lnTo>
                    <a:lnTo>
                      <a:pt x="0" y="421"/>
                    </a:lnTo>
                    <a:close/>
                  </a:path>
                </a:pathLst>
              </a:custGeom>
              <a:solidFill>
                <a:srgbClr val="3336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6"/>
              <p:cNvSpPr/>
              <p:nvPr/>
            </p:nvSpPr>
            <p:spPr>
              <a:xfrm flipH="1">
                <a:off x="4438756" y="2551622"/>
                <a:ext cx="1137008" cy="41883"/>
              </a:xfrm>
              <a:custGeom>
                <a:avLst/>
                <a:gdLst/>
                <a:ahLst/>
                <a:cxnLst/>
                <a:rect l="l" t="t" r="r" b="b"/>
                <a:pathLst>
                  <a:path w="11456" h="422" extrusionOk="0">
                    <a:moveTo>
                      <a:pt x="735" y="0"/>
                    </a:moveTo>
                    <a:lnTo>
                      <a:pt x="10721" y="0"/>
                    </a:lnTo>
                    <a:lnTo>
                      <a:pt x="11456" y="422"/>
                    </a:lnTo>
                    <a:lnTo>
                      <a:pt x="1" y="422"/>
                    </a:lnTo>
                    <a:close/>
                  </a:path>
                </a:pathLst>
              </a:custGeom>
              <a:solidFill>
                <a:srgbClr val="323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6"/>
              <p:cNvSpPr/>
              <p:nvPr/>
            </p:nvSpPr>
            <p:spPr>
              <a:xfrm flipH="1">
                <a:off x="4423173" y="2560853"/>
                <a:ext cx="1168172" cy="41883"/>
              </a:xfrm>
              <a:custGeom>
                <a:avLst/>
                <a:gdLst/>
                <a:ahLst/>
                <a:cxnLst/>
                <a:rect l="l" t="t" r="r" b="b"/>
                <a:pathLst>
                  <a:path w="11770" h="422" extrusionOk="0">
                    <a:moveTo>
                      <a:pt x="736" y="0"/>
                    </a:moveTo>
                    <a:lnTo>
                      <a:pt x="11035" y="0"/>
                    </a:lnTo>
                    <a:lnTo>
                      <a:pt x="11769" y="422"/>
                    </a:lnTo>
                    <a:lnTo>
                      <a:pt x="1" y="422"/>
                    </a:lnTo>
                    <a:close/>
                  </a:path>
                </a:pathLst>
              </a:custGeom>
              <a:solidFill>
                <a:srgbClr val="323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6"/>
              <p:cNvSpPr/>
              <p:nvPr/>
            </p:nvSpPr>
            <p:spPr>
              <a:xfrm flipH="1">
                <a:off x="4407095" y="2570083"/>
                <a:ext cx="1200230" cy="41883"/>
              </a:xfrm>
              <a:custGeom>
                <a:avLst/>
                <a:gdLst/>
                <a:ahLst/>
                <a:cxnLst/>
                <a:rect l="l" t="t" r="r" b="b"/>
                <a:pathLst>
                  <a:path w="12093" h="422" extrusionOk="0">
                    <a:moveTo>
                      <a:pt x="735" y="1"/>
                    </a:moveTo>
                    <a:lnTo>
                      <a:pt x="11357" y="1"/>
                    </a:lnTo>
                    <a:lnTo>
                      <a:pt x="12092" y="422"/>
                    </a:lnTo>
                    <a:lnTo>
                      <a:pt x="0" y="422"/>
                    </a:lnTo>
                    <a:close/>
                  </a:path>
                </a:pathLst>
              </a:custGeom>
              <a:solidFill>
                <a:srgbClr val="323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6"/>
              <p:cNvSpPr/>
              <p:nvPr/>
            </p:nvSpPr>
            <p:spPr>
              <a:xfrm flipH="1">
                <a:off x="4391612" y="2578817"/>
                <a:ext cx="1231296" cy="41883"/>
              </a:xfrm>
              <a:custGeom>
                <a:avLst/>
                <a:gdLst/>
                <a:ahLst/>
                <a:cxnLst/>
                <a:rect l="l" t="t" r="r" b="b"/>
                <a:pathLst>
                  <a:path w="12406" h="422" extrusionOk="0">
                    <a:moveTo>
                      <a:pt x="735" y="1"/>
                    </a:moveTo>
                    <a:lnTo>
                      <a:pt x="11671" y="1"/>
                    </a:lnTo>
                    <a:lnTo>
                      <a:pt x="12406" y="422"/>
                    </a:lnTo>
                    <a:lnTo>
                      <a:pt x="1" y="422"/>
                    </a:lnTo>
                    <a:close/>
                  </a:path>
                </a:pathLst>
              </a:custGeom>
              <a:solidFill>
                <a:srgbClr val="323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6"/>
              <p:cNvSpPr/>
              <p:nvPr/>
            </p:nvSpPr>
            <p:spPr>
              <a:xfrm flipH="1">
                <a:off x="4376030" y="2588048"/>
                <a:ext cx="1262460" cy="41883"/>
              </a:xfrm>
              <a:custGeom>
                <a:avLst/>
                <a:gdLst/>
                <a:ahLst/>
                <a:cxnLst/>
                <a:rect l="l" t="t" r="r" b="b"/>
                <a:pathLst>
                  <a:path w="12720" h="422" extrusionOk="0">
                    <a:moveTo>
                      <a:pt x="731" y="1"/>
                    </a:moveTo>
                    <a:lnTo>
                      <a:pt x="11990" y="1"/>
                    </a:lnTo>
                    <a:lnTo>
                      <a:pt x="12719" y="422"/>
                    </a:lnTo>
                    <a:lnTo>
                      <a:pt x="1" y="422"/>
                    </a:lnTo>
                    <a:close/>
                  </a:path>
                </a:pathLst>
              </a:custGeom>
              <a:solidFill>
                <a:srgbClr val="3134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6"/>
              <p:cNvSpPr/>
              <p:nvPr/>
            </p:nvSpPr>
            <p:spPr>
              <a:xfrm flipH="1">
                <a:off x="4359951" y="2597278"/>
                <a:ext cx="1294518" cy="41883"/>
              </a:xfrm>
              <a:custGeom>
                <a:avLst/>
                <a:gdLst/>
                <a:ahLst/>
                <a:cxnLst/>
                <a:rect l="l" t="t" r="r" b="b"/>
                <a:pathLst>
                  <a:path w="13043" h="422" extrusionOk="0">
                    <a:moveTo>
                      <a:pt x="735" y="1"/>
                    </a:moveTo>
                    <a:lnTo>
                      <a:pt x="12307" y="1"/>
                    </a:lnTo>
                    <a:lnTo>
                      <a:pt x="13042" y="422"/>
                    </a:lnTo>
                    <a:lnTo>
                      <a:pt x="0" y="422"/>
                    </a:lnTo>
                    <a:close/>
                  </a:path>
                </a:pathLst>
              </a:custGeom>
              <a:solidFill>
                <a:srgbClr val="3134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6"/>
              <p:cNvSpPr/>
              <p:nvPr/>
            </p:nvSpPr>
            <p:spPr>
              <a:xfrm flipH="1">
                <a:off x="4344468" y="2606012"/>
                <a:ext cx="1325583" cy="42380"/>
              </a:xfrm>
              <a:custGeom>
                <a:avLst/>
                <a:gdLst/>
                <a:ahLst/>
                <a:cxnLst/>
                <a:rect l="l" t="t" r="r" b="b"/>
                <a:pathLst>
                  <a:path w="13356" h="427" extrusionOk="0">
                    <a:moveTo>
                      <a:pt x="730" y="1"/>
                    </a:moveTo>
                    <a:lnTo>
                      <a:pt x="12621" y="1"/>
                    </a:lnTo>
                    <a:lnTo>
                      <a:pt x="13356" y="427"/>
                    </a:lnTo>
                    <a:lnTo>
                      <a:pt x="1" y="427"/>
                    </a:lnTo>
                    <a:close/>
                  </a:path>
                </a:pathLst>
              </a:custGeom>
              <a:solidFill>
                <a:srgbClr val="3134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6"/>
              <p:cNvSpPr/>
              <p:nvPr/>
            </p:nvSpPr>
            <p:spPr>
              <a:xfrm flipH="1">
                <a:off x="4328390" y="2615242"/>
                <a:ext cx="1357740" cy="41983"/>
              </a:xfrm>
              <a:custGeom>
                <a:avLst/>
                <a:gdLst/>
                <a:ahLst/>
                <a:cxnLst/>
                <a:rect l="l" t="t" r="r" b="b"/>
                <a:pathLst>
                  <a:path w="13680" h="423" extrusionOk="0">
                    <a:moveTo>
                      <a:pt x="736" y="1"/>
                    </a:moveTo>
                    <a:lnTo>
                      <a:pt x="12945" y="1"/>
                    </a:lnTo>
                    <a:lnTo>
                      <a:pt x="13679" y="422"/>
                    </a:lnTo>
                    <a:lnTo>
                      <a:pt x="1" y="422"/>
                    </a:lnTo>
                    <a:close/>
                  </a:path>
                </a:pathLst>
              </a:custGeom>
              <a:solidFill>
                <a:srgbClr val="3133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6"/>
              <p:cNvSpPr/>
              <p:nvPr/>
            </p:nvSpPr>
            <p:spPr>
              <a:xfrm flipH="1">
                <a:off x="4312808" y="2624572"/>
                <a:ext cx="1388805" cy="41883"/>
              </a:xfrm>
              <a:custGeom>
                <a:avLst/>
                <a:gdLst/>
                <a:ahLst/>
                <a:cxnLst/>
                <a:rect l="l" t="t" r="r" b="b"/>
                <a:pathLst>
                  <a:path w="13993" h="422" extrusionOk="0">
                    <a:moveTo>
                      <a:pt x="735" y="0"/>
                    </a:moveTo>
                    <a:lnTo>
                      <a:pt x="13258" y="0"/>
                    </a:lnTo>
                    <a:lnTo>
                      <a:pt x="13992" y="421"/>
                    </a:lnTo>
                    <a:lnTo>
                      <a:pt x="0" y="421"/>
                    </a:lnTo>
                    <a:close/>
                  </a:path>
                </a:pathLst>
              </a:custGeom>
              <a:solidFill>
                <a:srgbClr val="3033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6"/>
              <p:cNvSpPr/>
              <p:nvPr/>
            </p:nvSpPr>
            <p:spPr>
              <a:xfrm flipH="1">
                <a:off x="4296828" y="2633306"/>
                <a:ext cx="1420863" cy="42380"/>
              </a:xfrm>
              <a:custGeom>
                <a:avLst/>
                <a:gdLst/>
                <a:ahLst/>
                <a:cxnLst/>
                <a:rect l="l" t="t" r="r" b="b"/>
                <a:pathLst>
                  <a:path w="14316" h="427" extrusionOk="0">
                    <a:moveTo>
                      <a:pt x="735" y="0"/>
                    </a:moveTo>
                    <a:lnTo>
                      <a:pt x="13581" y="0"/>
                    </a:lnTo>
                    <a:lnTo>
                      <a:pt x="14316" y="426"/>
                    </a:lnTo>
                    <a:lnTo>
                      <a:pt x="1" y="426"/>
                    </a:lnTo>
                    <a:close/>
                  </a:path>
                </a:pathLst>
              </a:custGeom>
              <a:solidFill>
                <a:srgbClr val="3033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6"/>
              <p:cNvSpPr/>
              <p:nvPr/>
            </p:nvSpPr>
            <p:spPr>
              <a:xfrm flipH="1">
                <a:off x="4281246" y="2642537"/>
                <a:ext cx="1452028" cy="41883"/>
              </a:xfrm>
              <a:custGeom>
                <a:avLst/>
                <a:gdLst/>
                <a:ahLst/>
                <a:cxnLst/>
                <a:rect l="l" t="t" r="r" b="b"/>
                <a:pathLst>
                  <a:path w="14630" h="422" extrusionOk="0">
                    <a:moveTo>
                      <a:pt x="735" y="0"/>
                    </a:moveTo>
                    <a:lnTo>
                      <a:pt x="13895" y="0"/>
                    </a:lnTo>
                    <a:lnTo>
                      <a:pt x="14629" y="421"/>
                    </a:lnTo>
                    <a:lnTo>
                      <a:pt x="1" y="421"/>
                    </a:lnTo>
                    <a:close/>
                  </a:path>
                </a:pathLst>
              </a:custGeom>
              <a:solidFill>
                <a:srgbClr val="303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6"/>
              <p:cNvSpPr/>
              <p:nvPr/>
            </p:nvSpPr>
            <p:spPr>
              <a:xfrm flipH="1">
                <a:off x="4265168" y="2651767"/>
                <a:ext cx="1484085" cy="41883"/>
              </a:xfrm>
              <a:custGeom>
                <a:avLst/>
                <a:gdLst/>
                <a:ahLst/>
                <a:cxnLst/>
                <a:rect l="l" t="t" r="r" b="b"/>
                <a:pathLst>
                  <a:path w="14953" h="422" extrusionOk="0">
                    <a:moveTo>
                      <a:pt x="735" y="0"/>
                    </a:moveTo>
                    <a:lnTo>
                      <a:pt x="14217" y="0"/>
                    </a:lnTo>
                    <a:lnTo>
                      <a:pt x="14952" y="421"/>
                    </a:lnTo>
                    <a:lnTo>
                      <a:pt x="0" y="421"/>
                    </a:lnTo>
                    <a:close/>
                  </a:path>
                </a:pathLst>
              </a:custGeom>
              <a:solidFill>
                <a:srgbClr val="3032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6"/>
              <p:cNvSpPr/>
              <p:nvPr/>
            </p:nvSpPr>
            <p:spPr>
              <a:xfrm flipH="1">
                <a:off x="4249685" y="2660501"/>
                <a:ext cx="1515150" cy="42380"/>
              </a:xfrm>
              <a:custGeom>
                <a:avLst/>
                <a:gdLst/>
                <a:ahLst/>
                <a:cxnLst/>
                <a:rect l="l" t="t" r="r" b="b"/>
                <a:pathLst>
                  <a:path w="15266" h="427" extrusionOk="0">
                    <a:moveTo>
                      <a:pt x="735" y="0"/>
                    </a:moveTo>
                    <a:lnTo>
                      <a:pt x="14531" y="0"/>
                    </a:lnTo>
                    <a:lnTo>
                      <a:pt x="15266" y="427"/>
                    </a:lnTo>
                    <a:lnTo>
                      <a:pt x="1" y="427"/>
                    </a:lnTo>
                    <a:close/>
                  </a:path>
                </a:pathLst>
              </a:custGeom>
              <a:solidFill>
                <a:srgbClr val="2F32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6"/>
              <p:cNvSpPr/>
              <p:nvPr/>
            </p:nvSpPr>
            <p:spPr>
              <a:xfrm flipH="1">
                <a:off x="4233606" y="2669732"/>
                <a:ext cx="1546811" cy="41883"/>
              </a:xfrm>
              <a:custGeom>
                <a:avLst/>
                <a:gdLst/>
                <a:ahLst/>
                <a:cxnLst/>
                <a:rect l="l" t="t" r="r" b="b"/>
                <a:pathLst>
                  <a:path w="15585" h="422" extrusionOk="0">
                    <a:moveTo>
                      <a:pt x="731" y="0"/>
                    </a:moveTo>
                    <a:lnTo>
                      <a:pt x="14850" y="0"/>
                    </a:lnTo>
                    <a:lnTo>
                      <a:pt x="15584" y="422"/>
                    </a:lnTo>
                    <a:lnTo>
                      <a:pt x="1" y="422"/>
                    </a:lnTo>
                    <a:close/>
                  </a:path>
                </a:pathLst>
              </a:custGeom>
              <a:solidFill>
                <a:srgbClr val="2F32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6"/>
              <p:cNvSpPr/>
              <p:nvPr/>
            </p:nvSpPr>
            <p:spPr>
              <a:xfrm flipH="1">
                <a:off x="4218024" y="2678962"/>
                <a:ext cx="1578373" cy="41883"/>
              </a:xfrm>
              <a:custGeom>
                <a:avLst/>
                <a:gdLst/>
                <a:ahLst/>
                <a:cxnLst/>
                <a:rect l="l" t="t" r="r" b="b"/>
                <a:pathLst>
                  <a:path w="15903" h="422" extrusionOk="0">
                    <a:moveTo>
                      <a:pt x="735" y="1"/>
                    </a:moveTo>
                    <a:lnTo>
                      <a:pt x="15167" y="1"/>
                    </a:lnTo>
                    <a:lnTo>
                      <a:pt x="15902" y="422"/>
                    </a:lnTo>
                    <a:lnTo>
                      <a:pt x="0" y="422"/>
                    </a:lnTo>
                    <a:close/>
                  </a:path>
                </a:pathLst>
              </a:custGeom>
              <a:solidFill>
                <a:srgbClr val="2F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6"/>
              <p:cNvSpPr/>
              <p:nvPr/>
            </p:nvSpPr>
            <p:spPr>
              <a:xfrm flipH="1">
                <a:off x="4202541" y="2687696"/>
                <a:ext cx="1609438" cy="42380"/>
              </a:xfrm>
              <a:custGeom>
                <a:avLst/>
                <a:gdLst/>
                <a:ahLst/>
                <a:cxnLst/>
                <a:rect l="l" t="t" r="r" b="b"/>
                <a:pathLst>
                  <a:path w="16216" h="427" extrusionOk="0">
                    <a:moveTo>
                      <a:pt x="730" y="1"/>
                    </a:moveTo>
                    <a:lnTo>
                      <a:pt x="15486" y="1"/>
                    </a:lnTo>
                    <a:lnTo>
                      <a:pt x="16216" y="427"/>
                    </a:lnTo>
                    <a:lnTo>
                      <a:pt x="0" y="427"/>
                    </a:lnTo>
                    <a:close/>
                  </a:path>
                </a:pathLst>
              </a:custGeom>
              <a:solidFill>
                <a:srgbClr val="2E3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6"/>
              <p:cNvSpPr/>
              <p:nvPr/>
            </p:nvSpPr>
            <p:spPr>
              <a:xfrm flipH="1">
                <a:off x="4186463" y="2696927"/>
                <a:ext cx="1641595" cy="41883"/>
              </a:xfrm>
              <a:custGeom>
                <a:avLst/>
                <a:gdLst/>
                <a:ahLst/>
                <a:cxnLst/>
                <a:rect l="l" t="t" r="r" b="b"/>
                <a:pathLst>
                  <a:path w="16540" h="422" extrusionOk="0">
                    <a:moveTo>
                      <a:pt x="735" y="1"/>
                    </a:moveTo>
                    <a:lnTo>
                      <a:pt x="15805" y="1"/>
                    </a:lnTo>
                    <a:lnTo>
                      <a:pt x="16539" y="422"/>
                    </a:lnTo>
                    <a:lnTo>
                      <a:pt x="1" y="422"/>
                    </a:lnTo>
                    <a:close/>
                  </a:path>
                </a:pathLst>
              </a:custGeom>
              <a:solidFill>
                <a:srgbClr val="2E3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6"/>
              <p:cNvSpPr/>
              <p:nvPr/>
            </p:nvSpPr>
            <p:spPr>
              <a:xfrm flipH="1">
                <a:off x="4170880" y="2706157"/>
                <a:ext cx="1672660" cy="41883"/>
              </a:xfrm>
              <a:custGeom>
                <a:avLst/>
                <a:gdLst/>
                <a:ahLst/>
                <a:cxnLst/>
                <a:rect l="l" t="t" r="r" b="b"/>
                <a:pathLst>
                  <a:path w="16853" h="422" extrusionOk="0">
                    <a:moveTo>
                      <a:pt x="735" y="1"/>
                    </a:moveTo>
                    <a:lnTo>
                      <a:pt x="16118" y="1"/>
                    </a:lnTo>
                    <a:lnTo>
                      <a:pt x="16852" y="422"/>
                    </a:lnTo>
                    <a:lnTo>
                      <a:pt x="0" y="422"/>
                    </a:lnTo>
                    <a:close/>
                  </a:path>
                </a:pathLst>
              </a:custGeom>
              <a:solidFill>
                <a:srgbClr val="2E31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6"/>
              <p:cNvSpPr/>
              <p:nvPr/>
            </p:nvSpPr>
            <p:spPr>
              <a:xfrm flipH="1">
                <a:off x="4154901" y="2714891"/>
                <a:ext cx="1704718" cy="42479"/>
              </a:xfrm>
              <a:custGeom>
                <a:avLst/>
                <a:gdLst/>
                <a:ahLst/>
                <a:cxnLst/>
                <a:rect l="l" t="t" r="r" b="b"/>
                <a:pathLst>
                  <a:path w="17176" h="428" extrusionOk="0">
                    <a:moveTo>
                      <a:pt x="735" y="1"/>
                    </a:moveTo>
                    <a:lnTo>
                      <a:pt x="16441" y="1"/>
                    </a:lnTo>
                    <a:lnTo>
                      <a:pt x="17176" y="427"/>
                    </a:lnTo>
                    <a:lnTo>
                      <a:pt x="1" y="427"/>
                    </a:lnTo>
                    <a:close/>
                  </a:path>
                </a:pathLst>
              </a:custGeom>
              <a:solidFill>
                <a:srgbClr val="2E3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6"/>
              <p:cNvSpPr/>
              <p:nvPr/>
            </p:nvSpPr>
            <p:spPr>
              <a:xfrm flipH="1">
                <a:off x="4139319" y="2724221"/>
                <a:ext cx="1735883" cy="41883"/>
              </a:xfrm>
              <a:custGeom>
                <a:avLst/>
                <a:gdLst/>
                <a:ahLst/>
                <a:cxnLst/>
                <a:rect l="l" t="t" r="r" b="b"/>
                <a:pathLst>
                  <a:path w="17490" h="422" extrusionOk="0">
                    <a:moveTo>
                      <a:pt x="735" y="0"/>
                    </a:moveTo>
                    <a:lnTo>
                      <a:pt x="16755" y="0"/>
                    </a:lnTo>
                    <a:lnTo>
                      <a:pt x="17489" y="421"/>
                    </a:lnTo>
                    <a:lnTo>
                      <a:pt x="1" y="421"/>
                    </a:lnTo>
                    <a:close/>
                  </a:path>
                </a:pathLst>
              </a:custGeom>
              <a:solidFill>
                <a:srgbClr val="2D3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6"/>
              <p:cNvSpPr/>
              <p:nvPr/>
            </p:nvSpPr>
            <p:spPr>
              <a:xfrm flipH="1">
                <a:off x="4123241" y="2733451"/>
                <a:ext cx="1767940" cy="41883"/>
              </a:xfrm>
              <a:custGeom>
                <a:avLst/>
                <a:gdLst/>
                <a:ahLst/>
                <a:cxnLst/>
                <a:rect l="l" t="t" r="r" b="b"/>
                <a:pathLst>
                  <a:path w="17813" h="422" extrusionOk="0">
                    <a:moveTo>
                      <a:pt x="735" y="0"/>
                    </a:moveTo>
                    <a:lnTo>
                      <a:pt x="17077" y="0"/>
                    </a:lnTo>
                    <a:lnTo>
                      <a:pt x="17812" y="421"/>
                    </a:lnTo>
                    <a:lnTo>
                      <a:pt x="0" y="421"/>
                    </a:lnTo>
                    <a:close/>
                  </a:path>
                </a:pathLst>
              </a:custGeom>
              <a:solidFill>
                <a:srgbClr val="2D3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6"/>
              <p:cNvSpPr/>
              <p:nvPr/>
            </p:nvSpPr>
            <p:spPr>
              <a:xfrm flipH="1">
                <a:off x="4107758" y="2742185"/>
                <a:ext cx="1799006" cy="42380"/>
              </a:xfrm>
              <a:custGeom>
                <a:avLst/>
                <a:gdLst/>
                <a:ahLst/>
                <a:cxnLst/>
                <a:rect l="l" t="t" r="r" b="b"/>
                <a:pathLst>
                  <a:path w="18126" h="427" extrusionOk="0">
                    <a:moveTo>
                      <a:pt x="735" y="0"/>
                    </a:moveTo>
                    <a:lnTo>
                      <a:pt x="17391" y="0"/>
                    </a:lnTo>
                    <a:lnTo>
                      <a:pt x="18126" y="426"/>
                    </a:lnTo>
                    <a:lnTo>
                      <a:pt x="0" y="426"/>
                    </a:lnTo>
                    <a:close/>
                  </a:path>
                </a:pathLst>
              </a:custGeom>
              <a:solidFill>
                <a:srgbClr val="2D3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6"/>
              <p:cNvSpPr/>
              <p:nvPr/>
            </p:nvSpPr>
            <p:spPr>
              <a:xfrm flipH="1">
                <a:off x="4091679" y="2751416"/>
                <a:ext cx="1830666" cy="41883"/>
              </a:xfrm>
              <a:custGeom>
                <a:avLst/>
                <a:gdLst/>
                <a:ahLst/>
                <a:cxnLst/>
                <a:rect l="l" t="t" r="r" b="b"/>
                <a:pathLst>
                  <a:path w="18445" h="422" extrusionOk="0">
                    <a:moveTo>
                      <a:pt x="730" y="0"/>
                    </a:moveTo>
                    <a:lnTo>
                      <a:pt x="17710" y="0"/>
                    </a:lnTo>
                    <a:lnTo>
                      <a:pt x="18444" y="421"/>
                    </a:lnTo>
                    <a:lnTo>
                      <a:pt x="1" y="421"/>
                    </a:lnTo>
                    <a:close/>
                  </a:path>
                </a:pathLst>
              </a:custGeom>
              <a:solidFill>
                <a:srgbClr val="2D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6"/>
              <p:cNvSpPr/>
              <p:nvPr/>
            </p:nvSpPr>
            <p:spPr>
              <a:xfrm flipH="1">
                <a:off x="4076097" y="2760646"/>
                <a:ext cx="1862228" cy="41883"/>
              </a:xfrm>
              <a:custGeom>
                <a:avLst/>
                <a:gdLst/>
                <a:ahLst/>
                <a:cxnLst/>
                <a:rect l="l" t="t" r="r" b="b"/>
                <a:pathLst>
                  <a:path w="18763" h="422" extrusionOk="0">
                    <a:moveTo>
                      <a:pt x="735" y="0"/>
                    </a:moveTo>
                    <a:lnTo>
                      <a:pt x="18028" y="0"/>
                    </a:lnTo>
                    <a:lnTo>
                      <a:pt x="18762" y="421"/>
                    </a:lnTo>
                    <a:lnTo>
                      <a:pt x="0" y="421"/>
                    </a:lnTo>
                    <a:close/>
                  </a:path>
                </a:pathLst>
              </a:custGeom>
              <a:solidFill>
                <a:srgbClr val="2C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6"/>
              <p:cNvSpPr/>
              <p:nvPr/>
            </p:nvSpPr>
            <p:spPr>
              <a:xfrm flipH="1">
                <a:off x="4060614" y="2769380"/>
                <a:ext cx="1893293" cy="42380"/>
              </a:xfrm>
              <a:custGeom>
                <a:avLst/>
                <a:gdLst/>
                <a:ahLst/>
                <a:cxnLst/>
                <a:rect l="l" t="t" r="r" b="b"/>
                <a:pathLst>
                  <a:path w="19076" h="427" extrusionOk="0">
                    <a:moveTo>
                      <a:pt x="730" y="0"/>
                    </a:moveTo>
                    <a:lnTo>
                      <a:pt x="18346" y="0"/>
                    </a:lnTo>
                    <a:lnTo>
                      <a:pt x="19076" y="427"/>
                    </a:lnTo>
                    <a:lnTo>
                      <a:pt x="0" y="427"/>
                    </a:lnTo>
                    <a:close/>
                  </a:path>
                </a:pathLst>
              </a:custGeom>
              <a:solidFill>
                <a:srgbClr val="2C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6"/>
              <p:cNvSpPr/>
              <p:nvPr/>
            </p:nvSpPr>
            <p:spPr>
              <a:xfrm flipH="1">
                <a:off x="4044535" y="2778611"/>
                <a:ext cx="1925450" cy="41883"/>
              </a:xfrm>
              <a:custGeom>
                <a:avLst/>
                <a:gdLst/>
                <a:ahLst/>
                <a:cxnLst/>
                <a:rect l="l" t="t" r="r" b="b"/>
                <a:pathLst>
                  <a:path w="19400" h="422" extrusionOk="0">
                    <a:moveTo>
                      <a:pt x="735" y="1"/>
                    </a:moveTo>
                    <a:lnTo>
                      <a:pt x="18665" y="1"/>
                    </a:lnTo>
                    <a:lnTo>
                      <a:pt x="19399" y="422"/>
                    </a:lnTo>
                    <a:lnTo>
                      <a:pt x="1" y="422"/>
                    </a:lnTo>
                    <a:close/>
                  </a:path>
                </a:pathLst>
              </a:custGeom>
              <a:solidFill>
                <a:srgbClr val="2C2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6"/>
              <p:cNvSpPr/>
              <p:nvPr/>
            </p:nvSpPr>
            <p:spPr>
              <a:xfrm flipH="1">
                <a:off x="4028953" y="2787841"/>
                <a:ext cx="1956515" cy="41883"/>
              </a:xfrm>
              <a:custGeom>
                <a:avLst/>
                <a:gdLst/>
                <a:ahLst/>
                <a:cxnLst/>
                <a:rect l="l" t="t" r="r" b="b"/>
                <a:pathLst>
                  <a:path w="19713" h="422" extrusionOk="0">
                    <a:moveTo>
                      <a:pt x="735" y="1"/>
                    </a:moveTo>
                    <a:lnTo>
                      <a:pt x="18982" y="1"/>
                    </a:lnTo>
                    <a:lnTo>
                      <a:pt x="19712" y="422"/>
                    </a:lnTo>
                    <a:lnTo>
                      <a:pt x="0" y="422"/>
                    </a:lnTo>
                    <a:close/>
                  </a:path>
                </a:pathLst>
              </a:custGeom>
              <a:solidFill>
                <a:srgbClr val="2B2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6"/>
              <p:cNvSpPr/>
              <p:nvPr/>
            </p:nvSpPr>
            <p:spPr>
              <a:xfrm flipH="1">
                <a:off x="4012974" y="2796575"/>
                <a:ext cx="1988573" cy="42380"/>
              </a:xfrm>
              <a:custGeom>
                <a:avLst/>
                <a:gdLst/>
                <a:ahLst/>
                <a:cxnLst/>
                <a:rect l="l" t="t" r="r" b="b"/>
                <a:pathLst>
                  <a:path w="20036" h="427" extrusionOk="0">
                    <a:moveTo>
                      <a:pt x="735" y="1"/>
                    </a:moveTo>
                    <a:lnTo>
                      <a:pt x="19301" y="1"/>
                    </a:lnTo>
                    <a:lnTo>
                      <a:pt x="20036" y="427"/>
                    </a:lnTo>
                    <a:lnTo>
                      <a:pt x="0" y="427"/>
                    </a:lnTo>
                    <a:close/>
                  </a:path>
                </a:pathLst>
              </a:custGeom>
              <a:solidFill>
                <a:srgbClr val="2B2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6"/>
              <p:cNvSpPr/>
              <p:nvPr/>
            </p:nvSpPr>
            <p:spPr>
              <a:xfrm flipH="1">
                <a:off x="3997392" y="2805806"/>
                <a:ext cx="2019738" cy="41883"/>
              </a:xfrm>
              <a:custGeom>
                <a:avLst/>
                <a:gdLst/>
                <a:ahLst/>
                <a:cxnLst/>
                <a:rect l="l" t="t" r="r" b="b"/>
                <a:pathLst>
                  <a:path w="20350" h="422" extrusionOk="0">
                    <a:moveTo>
                      <a:pt x="735" y="1"/>
                    </a:moveTo>
                    <a:lnTo>
                      <a:pt x="19615" y="1"/>
                    </a:lnTo>
                    <a:lnTo>
                      <a:pt x="20350" y="422"/>
                    </a:lnTo>
                    <a:lnTo>
                      <a:pt x="1" y="422"/>
                    </a:lnTo>
                    <a:close/>
                  </a:path>
                </a:pathLst>
              </a:custGeom>
              <a:solidFill>
                <a:srgbClr val="2B2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6"/>
              <p:cNvSpPr/>
              <p:nvPr/>
            </p:nvSpPr>
            <p:spPr>
              <a:xfrm flipH="1">
                <a:off x="3981313" y="2815036"/>
                <a:ext cx="2051299" cy="41883"/>
              </a:xfrm>
              <a:custGeom>
                <a:avLst/>
                <a:gdLst/>
                <a:ahLst/>
                <a:cxnLst/>
                <a:rect l="l" t="t" r="r" b="b"/>
                <a:pathLst>
                  <a:path w="20668" h="422" extrusionOk="0">
                    <a:moveTo>
                      <a:pt x="730" y="1"/>
                    </a:moveTo>
                    <a:lnTo>
                      <a:pt x="19933" y="1"/>
                    </a:lnTo>
                    <a:lnTo>
                      <a:pt x="20667" y="422"/>
                    </a:lnTo>
                    <a:lnTo>
                      <a:pt x="0" y="422"/>
                    </a:lnTo>
                    <a:cubicBezTo>
                      <a:pt x="34" y="402"/>
                      <a:pt x="69" y="383"/>
                      <a:pt x="108" y="358"/>
                    </a:cubicBezTo>
                    <a:close/>
                  </a:path>
                </a:pathLst>
              </a:custGeom>
              <a:solidFill>
                <a:srgbClr val="2B2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6"/>
              <p:cNvSpPr/>
              <p:nvPr/>
            </p:nvSpPr>
            <p:spPr>
              <a:xfrm flipH="1">
                <a:off x="3965830" y="2823770"/>
                <a:ext cx="2080876" cy="42479"/>
              </a:xfrm>
              <a:custGeom>
                <a:avLst/>
                <a:gdLst/>
                <a:ahLst/>
                <a:cxnLst/>
                <a:rect l="l" t="t" r="r" b="b"/>
                <a:pathLst>
                  <a:path w="20966" h="428" extrusionOk="0">
                    <a:moveTo>
                      <a:pt x="715" y="1"/>
                    </a:moveTo>
                    <a:lnTo>
                      <a:pt x="20231" y="1"/>
                    </a:lnTo>
                    <a:lnTo>
                      <a:pt x="20966" y="427"/>
                    </a:lnTo>
                    <a:lnTo>
                      <a:pt x="0" y="427"/>
                    </a:lnTo>
                    <a:cubicBezTo>
                      <a:pt x="78" y="373"/>
                      <a:pt x="162" y="324"/>
                      <a:pt x="250" y="270"/>
                    </a:cubicBezTo>
                    <a:close/>
                  </a:path>
                </a:pathLst>
              </a:custGeom>
              <a:solidFill>
                <a:srgbClr val="2A2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6"/>
              <p:cNvSpPr/>
              <p:nvPr/>
            </p:nvSpPr>
            <p:spPr>
              <a:xfrm flipH="1">
                <a:off x="3949752" y="2833100"/>
                <a:ext cx="2110154" cy="41883"/>
              </a:xfrm>
              <a:custGeom>
                <a:avLst/>
                <a:gdLst/>
                <a:ahLst/>
                <a:cxnLst/>
                <a:rect l="l" t="t" r="r" b="b"/>
                <a:pathLst>
                  <a:path w="21261" h="422" extrusionOk="0">
                    <a:moveTo>
                      <a:pt x="686" y="0"/>
                    </a:moveTo>
                    <a:lnTo>
                      <a:pt x="20526" y="0"/>
                    </a:lnTo>
                    <a:lnTo>
                      <a:pt x="21260" y="421"/>
                    </a:lnTo>
                    <a:lnTo>
                      <a:pt x="1" y="421"/>
                    </a:lnTo>
                    <a:cubicBezTo>
                      <a:pt x="113" y="338"/>
                      <a:pt x="241" y="260"/>
                      <a:pt x="378" y="176"/>
                    </a:cubicBezTo>
                    <a:close/>
                  </a:path>
                </a:pathLst>
              </a:custGeom>
              <a:solidFill>
                <a:srgbClr val="2A2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6"/>
              <p:cNvSpPr/>
              <p:nvPr/>
            </p:nvSpPr>
            <p:spPr>
              <a:xfrm flipH="1">
                <a:off x="3934170" y="2842330"/>
                <a:ext cx="2137349" cy="41883"/>
              </a:xfrm>
              <a:custGeom>
                <a:avLst/>
                <a:gdLst/>
                <a:ahLst/>
                <a:cxnLst/>
                <a:rect l="l" t="t" r="r" b="b"/>
                <a:pathLst>
                  <a:path w="21535" h="422" extrusionOk="0">
                    <a:moveTo>
                      <a:pt x="647" y="0"/>
                    </a:moveTo>
                    <a:lnTo>
                      <a:pt x="20800" y="0"/>
                    </a:lnTo>
                    <a:lnTo>
                      <a:pt x="21534" y="421"/>
                    </a:lnTo>
                    <a:lnTo>
                      <a:pt x="0" y="421"/>
                    </a:lnTo>
                    <a:cubicBezTo>
                      <a:pt x="142" y="309"/>
                      <a:pt x="309" y="196"/>
                      <a:pt x="500" y="83"/>
                    </a:cubicBezTo>
                    <a:close/>
                  </a:path>
                </a:pathLst>
              </a:custGeom>
              <a:solidFill>
                <a:srgbClr val="2A2D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6"/>
              <p:cNvSpPr/>
              <p:nvPr/>
            </p:nvSpPr>
            <p:spPr>
              <a:xfrm flipH="1">
                <a:off x="3918190" y="2851064"/>
                <a:ext cx="2164047" cy="42380"/>
              </a:xfrm>
              <a:custGeom>
                <a:avLst/>
                <a:gdLst/>
                <a:ahLst/>
                <a:cxnLst/>
                <a:rect l="l" t="t" r="r" b="b"/>
                <a:pathLst>
                  <a:path w="21804" h="427" extrusionOk="0">
                    <a:moveTo>
                      <a:pt x="598" y="0"/>
                    </a:moveTo>
                    <a:lnTo>
                      <a:pt x="21069" y="0"/>
                    </a:lnTo>
                    <a:lnTo>
                      <a:pt x="21804" y="426"/>
                    </a:lnTo>
                    <a:lnTo>
                      <a:pt x="0" y="426"/>
                    </a:lnTo>
                    <a:cubicBezTo>
                      <a:pt x="162" y="279"/>
                      <a:pt x="358" y="137"/>
                      <a:pt x="598" y="0"/>
                    </a:cubicBezTo>
                    <a:close/>
                  </a:path>
                </a:pathLst>
              </a:custGeom>
              <a:solidFill>
                <a:srgbClr val="2A2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6"/>
              <p:cNvSpPr/>
              <p:nvPr/>
            </p:nvSpPr>
            <p:spPr>
              <a:xfrm flipH="1">
                <a:off x="3902608" y="2860295"/>
                <a:ext cx="2188860" cy="41883"/>
              </a:xfrm>
              <a:custGeom>
                <a:avLst/>
                <a:gdLst/>
                <a:ahLst/>
                <a:cxnLst/>
                <a:rect l="l" t="t" r="r" b="b"/>
                <a:pathLst>
                  <a:path w="22054" h="422" extrusionOk="0">
                    <a:moveTo>
                      <a:pt x="539" y="0"/>
                    </a:moveTo>
                    <a:lnTo>
                      <a:pt x="21319" y="0"/>
                    </a:lnTo>
                    <a:lnTo>
                      <a:pt x="22054" y="421"/>
                    </a:lnTo>
                    <a:lnTo>
                      <a:pt x="0" y="421"/>
                    </a:lnTo>
                    <a:cubicBezTo>
                      <a:pt x="142" y="279"/>
                      <a:pt x="324" y="137"/>
                      <a:pt x="539" y="0"/>
                    </a:cubicBezTo>
                    <a:close/>
                  </a:path>
                </a:pathLst>
              </a:custGeom>
              <a:solidFill>
                <a:srgbClr val="292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6"/>
              <p:cNvSpPr/>
              <p:nvPr/>
            </p:nvSpPr>
            <p:spPr>
              <a:xfrm flipH="1">
                <a:off x="3887026" y="2869525"/>
                <a:ext cx="2213176" cy="41883"/>
              </a:xfrm>
              <a:custGeom>
                <a:avLst/>
                <a:gdLst/>
                <a:ahLst/>
                <a:cxnLst/>
                <a:rect l="l" t="t" r="r" b="b"/>
                <a:pathLst>
                  <a:path w="22299" h="422" extrusionOk="0">
                    <a:moveTo>
                      <a:pt x="485" y="0"/>
                    </a:moveTo>
                    <a:lnTo>
                      <a:pt x="21569" y="0"/>
                    </a:lnTo>
                    <a:lnTo>
                      <a:pt x="22298" y="422"/>
                    </a:lnTo>
                    <a:lnTo>
                      <a:pt x="0" y="422"/>
                    </a:lnTo>
                    <a:cubicBezTo>
                      <a:pt x="128" y="279"/>
                      <a:pt x="289" y="137"/>
                      <a:pt x="485" y="0"/>
                    </a:cubicBezTo>
                    <a:close/>
                  </a:path>
                </a:pathLst>
              </a:custGeom>
              <a:solidFill>
                <a:srgbClr val="292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6"/>
              <p:cNvSpPr/>
              <p:nvPr/>
            </p:nvSpPr>
            <p:spPr>
              <a:xfrm flipH="1">
                <a:off x="3871047" y="2878259"/>
                <a:ext cx="2236500" cy="42380"/>
              </a:xfrm>
              <a:custGeom>
                <a:avLst/>
                <a:gdLst/>
                <a:ahLst/>
                <a:cxnLst/>
                <a:rect l="l" t="t" r="r" b="b"/>
                <a:pathLst>
                  <a:path w="22534" h="427" extrusionOk="0">
                    <a:moveTo>
                      <a:pt x="437" y="0"/>
                    </a:moveTo>
                    <a:lnTo>
                      <a:pt x="21799" y="0"/>
                    </a:lnTo>
                    <a:lnTo>
                      <a:pt x="22534" y="427"/>
                    </a:lnTo>
                    <a:lnTo>
                      <a:pt x="1" y="427"/>
                    </a:lnTo>
                    <a:cubicBezTo>
                      <a:pt x="109" y="285"/>
                      <a:pt x="255" y="143"/>
                      <a:pt x="437" y="0"/>
                    </a:cubicBezTo>
                    <a:close/>
                  </a:path>
                </a:pathLst>
              </a:custGeom>
              <a:solidFill>
                <a:srgbClr val="292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6"/>
              <p:cNvSpPr/>
              <p:nvPr/>
            </p:nvSpPr>
            <p:spPr>
              <a:xfrm flipH="1">
                <a:off x="3855465" y="2887490"/>
                <a:ext cx="2258831" cy="41883"/>
              </a:xfrm>
              <a:custGeom>
                <a:avLst/>
                <a:gdLst/>
                <a:ahLst/>
                <a:cxnLst/>
                <a:rect l="l" t="t" r="r" b="b"/>
                <a:pathLst>
                  <a:path w="22759" h="422" extrusionOk="0">
                    <a:moveTo>
                      <a:pt x="392" y="1"/>
                    </a:moveTo>
                    <a:lnTo>
                      <a:pt x="22024" y="1"/>
                    </a:lnTo>
                    <a:lnTo>
                      <a:pt x="22759" y="422"/>
                    </a:lnTo>
                    <a:lnTo>
                      <a:pt x="0" y="422"/>
                    </a:lnTo>
                    <a:cubicBezTo>
                      <a:pt x="98" y="280"/>
                      <a:pt x="226" y="138"/>
                      <a:pt x="392" y="1"/>
                    </a:cubicBezTo>
                    <a:close/>
                  </a:path>
                </a:pathLst>
              </a:custGeom>
              <a:solidFill>
                <a:srgbClr val="292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6"/>
              <p:cNvSpPr/>
              <p:nvPr/>
            </p:nvSpPr>
            <p:spPr>
              <a:xfrm flipH="1">
                <a:off x="3839386" y="2896720"/>
                <a:ext cx="2280269" cy="41883"/>
              </a:xfrm>
              <a:custGeom>
                <a:avLst/>
                <a:gdLst/>
                <a:ahLst/>
                <a:cxnLst/>
                <a:rect l="l" t="t" r="r" b="b"/>
                <a:pathLst>
                  <a:path w="22975" h="422" extrusionOk="0">
                    <a:moveTo>
                      <a:pt x="343" y="1"/>
                    </a:moveTo>
                    <a:lnTo>
                      <a:pt x="22240" y="1"/>
                    </a:lnTo>
                    <a:lnTo>
                      <a:pt x="22974" y="422"/>
                    </a:lnTo>
                    <a:lnTo>
                      <a:pt x="0" y="422"/>
                    </a:lnTo>
                    <a:cubicBezTo>
                      <a:pt x="79" y="280"/>
                      <a:pt x="191" y="138"/>
                      <a:pt x="343" y="1"/>
                    </a:cubicBezTo>
                    <a:close/>
                  </a:path>
                </a:pathLst>
              </a:custGeom>
              <a:solidFill>
                <a:srgbClr val="282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6"/>
              <p:cNvSpPr/>
              <p:nvPr/>
            </p:nvSpPr>
            <p:spPr>
              <a:xfrm flipH="1">
                <a:off x="3823903" y="2905950"/>
                <a:ext cx="2300615" cy="41883"/>
              </a:xfrm>
              <a:custGeom>
                <a:avLst/>
                <a:gdLst/>
                <a:ahLst/>
                <a:cxnLst/>
                <a:rect l="l" t="t" r="r" b="b"/>
                <a:pathLst>
                  <a:path w="23180" h="422" extrusionOk="0">
                    <a:moveTo>
                      <a:pt x="299" y="1"/>
                    </a:moveTo>
                    <a:lnTo>
                      <a:pt x="22445" y="1"/>
                    </a:lnTo>
                    <a:lnTo>
                      <a:pt x="23180" y="422"/>
                    </a:lnTo>
                    <a:lnTo>
                      <a:pt x="0" y="422"/>
                    </a:lnTo>
                    <a:cubicBezTo>
                      <a:pt x="69" y="280"/>
                      <a:pt x="167" y="138"/>
                      <a:pt x="299" y="1"/>
                    </a:cubicBezTo>
                    <a:close/>
                  </a:path>
                </a:pathLst>
              </a:custGeom>
              <a:solidFill>
                <a:srgbClr val="282B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6"/>
              <p:cNvSpPr/>
              <p:nvPr/>
            </p:nvSpPr>
            <p:spPr>
              <a:xfrm flipH="1">
                <a:off x="3807825" y="2914685"/>
                <a:ext cx="2320068" cy="41883"/>
              </a:xfrm>
              <a:custGeom>
                <a:avLst/>
                <a:gdLst/>
                <a:ahLst/>
                <a:cxnLst/>
                <a:rect l="l" t="t" r="r" b="b"/>
                <a:pathLst>
                  <a:path w="23376" h="422" extrusionOk="0">
                    <a:moveTo>
                      <a:pt x="250" y="1"/>
                    </a:moveTo>
                    <a:lnTo>
                      <a:pt x="22641" y="1"/>
                    </a:lnTo>
                    <a:lnTo>
                      <a:pt x="23376" y="422"/>
                    </a:lnTo>
                    <a:lnTo>
                      <a:pt x="0" y="422"/>
                    </a:lnTo>
                    <a:cubicBezTo>
                      <a:pt x="49" y="285"/>
                      <a:pt x="132" y="143"/>
                      <a:pt x="250" y="1"/>
                    </a:cubicBezTo>
                    <a:close/>
                  </a:path>
                </a:pathLst>
              </a:custGeom>
              <a:solidFill>
                <a:srgbClr val="282A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6"/>
              <p:cNvSpPr/>
              <p:nvPr/>
            </p:nvSpPr>
            <p:spPr>
              <a:xfrm flipH="1">
                <a:off x="3792242" y="2923915"/>
                <a:ext cx="2338628" cy="41983"/>
              </a:xfrm>
              <a:custGeom>
                <a:avLst/>
                <a:gdLst/>
                <a:ahLst/>
                <a:cxnLst/>
                <a:rect l="l" t="t" r="r" b="b"/>
                <a:pathLst>
                  <a:path w="23563" h="423" extrusionOk="0">
                    <a:moveTo>
                      <a:pt x="206" y="1"/>
                    </a:moveTo>
                    <a:lnTo>
                      <a:pt x="22828" y="1"/>
                    </a:lnTo>
                    <a:lnTo>
                      <a:pt x="23562" y="422"/>
                    </a:lnTo>
                    <a:lnTo>
                      <a:pt x="1" y="422"/>
                    </a:lnTo>
                    <a:cubicBezTo>
                      <a:pt x="35" y="280"/>
                      <a:pt x="108" y="143"/>
                      <a:pt x="206" y="1"/>
                    </a:cubicBezTo>
                    <a:close/>
                  </a:path>
                </a:pathLst>
              </a:custGeom>
              <a:solidFill>
                <a:srgbClr val="272A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6"/>
              <p:cNvSpPr/>
              <p:nvPr/>
            </p:nvSpPr>
            <p:spPr>
              <a:xfrm flipH="1">
                <a:off x="3776263" y="2933145"/>
                <a:ext cx="2356493" cy="41983"/>
              </a:xfrm>
              <a:custGeom>
                <a:avLst/>
                <a:gdLst/>
                <a:ahLst/>
                <a:cxnLst/>
                <a:rect l="l" t="t" r="r" b="b"/>
                <a:pathLst>
                  <a:path w="23743" h="423" extrusionOk="0">
                    <a:moveTo>
                      <a:pt x="167" y="1"/>
                    </a:moveTo>
                    <a:lnTo>
                      <a:pt x="23008" y="1"/>
                    </a:lnTo>
                    <a:lnTo>
                      <a:pt x="23743" y="422"/>
                    </a:lnTo>
                    <a:lnTo>
                      <a:pt x="0" y="422"/>
                    </a:lnTo>
                    <a:cubicBezTo>
                      <a:pt x="25" y="280"/>
                      <a:pt x="79" y="138"/>
                      <a:pt x="167" y="1"/>
                    </a:cubicBezTo>
                    <a:close/>
                  </a:path>
                </a:pathLst>
              </a:custGeom>
              <a:solidFill>
                <a:srgbClr val="272A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6"/>
              <p:cNvSpPr/>
              <p:nvPr/>
            </p:nvSpPr>
            <p:spPr>
              <a:xfrm flipH="1">
                <a:off x="3760681" y="2941979"/>
                <a:ext cx="2372571" cy="41883"/>
              </a:xfrm>
              <a:custGeom>
                <a:avLst/>
                <a:gdLst/>
                <a:ahLst/>
                <a:cxnLst/>
                <a:rect l="l" t="t" r="r" b="b"/>
                <a:pathLst>
                  <a:path w="23905" h="422" extrusionOk="0">
                    <a:moveTo>
                      <a:pt x="118" y="0"/>
                    </a:moveTo>
                    <a:lnTo>
                      <a:pt x="23170" y="0"/>
                    </a:lnTo>
                    <a:lnTo>
                      <a:pt x="23905" y="421"/>
                    </a:lnTo>
                    <a:lnTo>
                      <a:pt x="0" y="421"/>
                    </a:lnTo>
                    <a:cubicBezTo>
                      <a:pt x="5" y="284"/>
                      <a:pt x="44" y="142"/>
                      <a:pt x="118" y="0"/>
                    </a:cubicBezTo>
                    <a:close/>
                  </a:path>
                </a:pathLst>
              </a:custGeom>
              <a:solidFill>
                <a:srgbClr val="272A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6"/>
              <p:cNvSpPr/>
              <p:nvPr/>
            </p:nvSpPr>
            <p:spPr>
              <a:xfrm flipH="1">
                <a:off x="3745099" y="2951209"/>
                <a:ext cx="2389146" cy="41883"/>
              </a:xfrm>
              <a:custGeom>
                <a:avLst/>
                <a:gdLst/>
                <a:ahLst/>
                <a:cxnLst/>
                <a:rect l="l" t="t" r="r" b="b"/>
                <a:pathLst>
                  <a:path w="24072" h="422" extrusionOk="0">
                    <a:moveTo>
                      <a:pt x="84" y="0"/>
                    </a:moveTo>
                    <a:lnTo>
                      <a:pt x="23342" y="0"/>
                    </a:lnTo>
                    <a:lnTo>
                      <a:pt x="24071" y="421"/>
                    </a:lnTo>
                    <a:lnTo>
                      <a:pt x="10" y="421"/>
                    </a:lnTo>
                    <a:cubicBezTo>
                      <a:pt x="0" y="284"/>
                      <a:pt x="25" y="142"/>
                      <a:pt x="84" y="0"/>
                    </a:cubicBezTo>
                    <a:close/>
                  </a:path>
                </a:pathLst>
              </a:custGeom>
              <a:solidFill>
                <a:srgbClr val="2729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6"/>
              <p:cNvSpPr/>
              <p:nvPr/>
            </p:nvSpPr>
            <p:spPr>
              <a:xfrm flipH="1">
                <a:off x="3729119" y="2960440"/>
                <a:ext cx="2405621" cy="41883"/>
              </a:xfrm>
              <a:custGeom>
                <a:avLst/>
                <a:gdLst/>
                <a:ahLst/>
                <a:cxnLst/>
                <a:rect l="l" t="t" r="r" b="b"/>
                <a:pathLst>
                  <a:path w="24238" h="422" extrusionOk="0">
                    <a:moveTo>
                      <a:pt x="54" y="0"/>
                    </a:moveTo>
                    <a:lnTo>
                      <a:pt x="23503" y="0"/>
                    </a:lnTo>
                    <a:lnTo>
                      <a:pt x="24238" y="421"/>
                    </a:lnTo>
                    <a:lnTo>
                      <a:pt x="25" y="421"/>
                    </a:lnTo>
                    <a:cubicBezTo>
                      <a:pt x="1" y="279"/>
                      <a:pt x="10" y="142"/>
                      <a:pt x="54" y="0"/>
                    </a:cubicBezTo>
                    <a:close/>
                  </a:path>
                </a:pathLst>
              </a:custGeom>
              <a:solidFill>
                <a:srgbClr val="2629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6"/>
              <p:cNvSpPr/>
              <p:nvPr/>
            </p:nvSpPr>
            <p:spPr>
              <a:xfrm flipH="1">
                <a:off x="3713537" y="2969174"/>
                <a:ext cx="2421204" cy="42380"/>
              </a:xfrm>
              <a:custGeom>
                <a:avLst/>
                <a:gdLst/>
                <a:ahLst/>
                <a:cxnLst/>
                <a:rect l="l" t="t" r="r" b="b"/>
                <a:pathLst>
                  <a:path w="24395" h="427" extrusionOk="0">
                    <a:moveTo>
                      <a:pt x="35" y="0"/>
                    </a:moveTo>
                    <a:lnTo>
                      <a:pt x="23660" y="0"/>
                    </a:lnTo>
                    <a:lnTo>
                      <a:pt x="24395" y="426"/>
                    </a:lnTo>
                    <a:lnTo>
                      <a:pt x="45" y="426"/>
                    </a:lnTo>
                    <a:cubicBezTo>
                      <a:pt x="5" y="284"/>
                      <a:pt x="1" y="142"/>
                      <a:pt x="35" y="0"/>
                    </a:cubicBezTo>
                    <a:close/>
                  </a:path>
                </a:pathLst>
              </a:custGeom>
              <a:solidFill>
                <a:srgbClr val="262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6"/>
              <p:cNvSpPr/>
              <p:nvPr/>
            </p:nvSpPr>
            <p:spPr>
              <a:xfrm flipH="1">
                <a:off x="3697459" y="2978404"/>
                <a:ext cx="2437282" cy="41883"/>
              </a:xfrm>
              <a:custGeom>
                <a:avLst/>
                <a:gdLst/>
                <a:ahLst/>
                <a:cxnLst/>
                <a:rect l="l" t="t" r="r" b="b"/>
                <a:pathLst>
                  <a:path w="24557" h="422" extrusionOk="0">
                    <a:moveTo>
                      <a:pt x="20" y="0"/>
                    </a:moveTo>
                    <a:lnTo>
                      <a:pt x="23822" y="0"/>
                    </a:lnTo>
                    <a:lnTo>
                      <a:pt x="24556" y="422"/>
                    </a:lnTo>
                    <a:lnTo>
                      <a:pt x="74" y="422"/>
                    </a:lnTo>
                    <a:cubicBezTo>
                      <a:pt x="20" y="284"/>
                      <a:pt x="1" y="142"/>
                      <a:pt x="20" y="0"/>
                    </a:cubicBezTo>
                    <a:close/>
                  </a:path>
                </a:pathLst>
              </a:custGeom>
              <a:solidFill>
                <a:srgbClr val="262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6"/>
              <p:cNvSpPr/>
              <p:nvPr/>
            </p:nvSpPr>
            <p:spPr>
              <a:xfrm flipH="1">
                <a:off x="3681976" y="2987634"/>
                <a:ext cx="2451773" cy="41883"/>
              </a:xfrm>
              <a:custGeom>
                <a:avLst/>
                <a:gdLst/>
                <a:ahLst/>
                <a:cxnLst/>
                <a:rect l="l" t="t" r="r" b="b"/>
                <a:pathLst>
                  <a:path w="24703" h="422" extrusionOk="0">
                    <a:moveTo>
                      <a:pt x="0" y="0"/>
                    </a:moveTo>
                    <a:lnTo>
                      <a:pt x="23968" y="0"/>
                    </a:lnTo>
                    <a:lnTo>
                      <a:pt x="24703" y="422"/>
                    </a:lnTo>
                    <a:lnTo>
                      <a:pt x="103" y="422"/>
                    </a:lnTo>
                    <a:cubicBezTo>
                      <a:pt x="35" y="284"/>
                      <a:pt x="0" y="142"/>
                      <a:pt x="0" y="0"/>
                    </a:cubicBezTo>
                    <a:close/>
                  </a:path>
                </a:pathLst>
              </a:custGeom>
              <a:solidFill>
                <a:srgbClr val="262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6"/>
              <p:cNvSpPr/>
              <p:nvPr/>
            </p:nvSpPr>
            <p:spPr>
              <a:xfrm flipH="1">
                <a:off x="3665897" y="2996369"/>
                <a:ext cx="2467355" cy="42380"/>
              </a:xfrm>
              <a:custGeom>
                <a:avLst/>
                <a:gdLst/>
                <a:ahLst/>
                <a:cxnLst/>
                <a:rect l="l" t="t" r="r" b="b"/>
                <a:pathLst>
                  <a:path w="24860" h="427" extrusionOk="0">
                    <a:moveTo>
                      <a:pt x="0" y="1"/>
                    </a:moveTo>
                    <a:lnTo>
                      <a:pt x="24125" y="1"/>
                    </a:lnTo>
                    <a:lnTo>
                      <a:pt x="24860" y="427"/>
                    </a:lnTo>
                    <a:lnTo>
                      <a:pt x="147" y="427"/>
                    </a:lnTo>
                    <a:cubicBezTo>
                      <a:pt x="64" y="290"/>
                      <a:pt x="15" y="147"/>
                      <a:pt x="0" y="1"/>
                    </a:cubicBezTo>
                    <a:close/>
                  </a:path>
                </a:pathLst>
              </a:custGeom>
              <a:solidFill>
                <a:srgbClr val="252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6"/>
              <p:cNvSpPr/>
              <p:nvPr/>
            </p:nvSpPr>
            <p:spPr>
              <a:xfrm flipH="1">
                <a:off x="3650315" y="3005599"/>
                <a:ext cx="2481548" cy="41883"/>
              </a:xfrm>
              <a:custGeom>
                <a:avLst/>
                <a:gdLst/>
                <a:ahLst/>
                <a:cxnLst/>
                <a:rect l="l" t="t" r="r" b="b"/>
                <a:pathLst>
                  <a:path w="25003" h="422" extrusionOk="0">
                    <a:moveTo>
                      <a:pt x="1" y="1"/>
                    </a:moveTo>
                    <a:lnTo>
                      <a:pt x="24268" y="1"/>
                    </a:lnTo>
                    <a:lnTo>
                      <a:pt x="25002" y="422"/>
                    </a:lnTo>
                    <a:lnTo>
                      <a:pt x="197" y="422"/>
                    </a:lnTo>
                    <a:cubicBezTo>
                      <a:pt x="94" y="285"/>
                      <a:pt x="30" y="143"/>
                      <a:pt x="1" y="1"/>
                    </a:cubicBezTo>
                    <a:close/>
                  </a:path>
                </a:pathLst>
              </a:custGeom>
              <a:solidFill>
                <a:srgbClr val="2528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6"/>
              <p:cNvSpPr/>
              <p:nvPr/>
            </p:nvSpPr>
            <p:spPr>
              <a:xfrm flipH="1">
                <a:off x="3634336" y="3014829"/>
                <a:ext cx="2495046" cy="41883"/>
              </a:xfrm>
              <a:custGeom>
                <a:avLst/>
                <a:gdLst/>
                <a:ahLst/>
                <a:cxnLst/>
                <a:rect l="l" t="t" r="r" b="b"/>
                <a:pathLst>
                  <a:path w="25139" h="422" extrusionOk="0">
                    <a:moveTo>
                      <a:pt x="0" y="1"/>
                    </a:moveTo>
                    <a:lnTo>
                      <a:pt x="24404" y="1"/>
                    </a:lnTo>
                    <a:lnTo>
                      <a:pt x="25139" y="422"/>
                    </a:lnTo>
                    <a:lnTo>
                      <a:pt x="245" y="422"/>
                    </a:lnTo>
                    <a:cubicBezTo>
                      <a:pt x="128" y="285"/>
                      <a:pt x="45" y="143"/>
                      <a:pt x="0" y="1"/>
                    </a:cubicBezTo>
                    <a:close/>
                  </a:path>
                </a:pathLst>
              </a:custGeom>
              <a:solidFill>
                <a:srgbClr val="252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6"/>
              <p:cNvSpPr/>
              <p:nvPr/>
            </p:nvSpPr>
            <p:spPr>
              <a:xfrm flipH="1">
                <a:off x="3618753" y="3023564"/>
                <a:ext cx="2507253" cy="42380"/>
              </a:xfrm>
              <a:custGeom>
                <a:avLst/>
                <a:gdLst/>
                <a:ahLst/>
                <a:cxnLst/>
                <a:rect l="l" t="t" r="r" b="b"/>
                <a:pathLst>
                  <a:path w="25262" h="427" extrusionOk="0">
                    <a:moveTo>
                      <a:pt x="1" y="1"/>
                    </a:moveTo>
                    <a:lnTo>
                      <a:pt x="24527" y="1"/>
                    </a:lnTo>
                    <a:lnTo>
                      <a:pt x="25262" y="427"/>
                    </a:lnTo>
                    <a:lnTo>
                      <a:pt x="295" y="427"/>
                    </a:lnTo>
                    <a:cubicBezTo>
                      <a:pt x="157" y="290"/>
                      <a:pt x="59" y="148"/>
                      <a:pt x="1" y="1"/>
                    </a:cubicBezTo>
                    <a:close/>
                  </a:path>
                </a:pathLst>
              </a:custGeom>
              <a:solidFill>
                <a:srgbClr val="252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6"/>
              <p:cNvSpPr/>
              <p:nvPr/>
            </p:nvSpPr>
            <p:spPr>
              <a:xfrm flipH="1">
                <a:off x="3602675" y="3032794"/>
                <a:ext cx="2519461" cy="41983"/>
              </a:xfrm>
              <a:custGeom>
                <a:avLst/>
                <a:gdLst/>
                <a:ahLst/>
                <a:cxnLst/>
                <a:rect l="l" t="t" r="r" b="b"/>
                <a:pathLst>
                  <a:path w="25385" h="423" extrusionOk="0">
                    <a:moveTo>
                      <a:pt x="1" y="1"/>
                    </a:moveTo>
                    <a:lnTo>
                      <a:pt x="24650" y="1"/>
                    </a:lnTo>
                    <a:lnTo>
                      <a:pt x="25384" y="422"/>
                    </a:lnTo>
                    <a:lnTo>
                      <a:pt x="358" y="422"/>
                    </a:lnTo>
                    <a:cubicBezTo>
                      <a:pt x="202" y="290"/>
                      <a:pt x="84" y="148"/>
                      <a:pt x="1" y="1"/>
                    </a:cubicBezTo>
                    <a:close/>
                  </a:path>
                </a:pathLst>
              </a:custGeom>
              <a:solidFill>
                <a:srgbClr val="242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6"/>
              <p:cNvSpPr/>
              <p:nvPr/>
            </p:nvSpPr>
            <p:spPr>
              <a:xfrm flipH="1">
                <a:off x="3587192" y="3042024"/>
                <a:ext cx="2529089" cy="41983"/>
              </a:xfrm>
              <a:custGeom>
                <a:avLst/>
                <a:gdLst/>
                <a:ahLst/>
                <a:cxnLst/>
                <a:rect l="l" t="t" r="r" b="b"/>
                <a:pathLst>
                  <a:path w="25482" h="423" extrusionOk="0">
                    <a:moveTo>
                      <a:pt x="1" y="1"/>
                    </a:moveTo>
                    <a:lnTo>
                      <a:pt x="24747" y="1"/>
                    </a:lnTo>
                    <a:lnTo>
                      <a:pt x="25482" y="422"/>
                    </a:lnTo>
                    <a:lnTo>
                      <a:pt x="412" y="422"/>
                    </a:lnTo>
                    <a:cubicBezTo>
                      <a:pt x="236" y="290"/>
                      <a:pt x="99" y="148"/>
                      <a:pt x="1" y="1"/>
                    </a:cubicBezTo>
                    <a:close/>
                  </a:path>
                </a:pathLst>
              </a:custGeom>
              <a:solidFill>
                <a:srgbClr val="242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6"/>
              <p:cNvSpPr/>
              <p:nvPr/>
            </p:nvSpPr>
            <p:spPr>
              <a:xfrm flipH="1">
                <a:off x="3571610" y="3050858"/>
                <a:ext cx="2538319" cy="42380"/>
              </a:xfrm>
              <a:custGeom>
                <a:avLst/>
                <a:gdLst/>
                <a:ahLst/>
                <a:cxnLst/>
                <a:rect l="l" t="t" r="r" b="b"/>
                <a:pathLst>
                  <a:path w="25575" h="427" extrusionOk="0">
                    <a:moveTo>
                      <a:pt x="0" y="0"/>
                    </a:moveTo>
                    <a:lnTo>
                      <a:pt x="24845" y="0"/>
                    </a:lnTo>
                    <a:lnTo>
                      <a:pt x="25575" y="426"/>
                    </a:lnTo>
                    <a:lnTo>
                      <a:pt x="480" y="426"/>
                    </a:lnTo>
                    <a:cubicBezTo>
                      <a:pt x="279" y="294"/>
                      <a:pt x="118" y="152"/>
                      <a:pt x="0" y="0"/>
                    </a:cubicBezTo>
                    <a:close/>
                  </a:path>
                </a:pathLst>
              </a:custGeom>
              <a:solidFill>
                <a:srgbClr val="242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6"/>
              <p:cNvSpPr/>
              <p:nvPr/>
            </p:nvSpPr>
            <p:spPr>
              <a:xfrm flipH="1">
                <a:off x="3555531" y="3060088"/>
                <a:ext cx="2546656" cy="41883"/>
              </a:xfrm>
              <a:custGeom>
                <a:avLst/>
                <a:gdLst/>
                <a:ahLst/>
                <a:cxnLst/>
                <a:rect l="l" t="t" r="r" b="b"/>
                <a:pathLst>
                  <a:path w="25659" h="422" extrusionOk="0">
                    <a:moveTo>
                      <a:pt x="1" y="0"/>
                    </a:moveTo>
                    <a:lnTo>
                      <a:pt x="24924" y="0"/>
                    </a:lnTo>
                    <a:lnTo>
                      <a:pt x="25658" y="421"/>
                    </a:lnTo>
                    <a:lnTo>
                      <a:pt x="549" y="421"/>
                    </a:lnTo>
                    <a:cubicBezTo>
                      <a:pt x="324" y="289"/>
                      <a:pt x="138" y="147"/>
                      <a:pt x="1" y="0"/>
                    </a:cubicBezTo>
                    <a:close/>
                  </a:path>
                </a:pathLst>
              </a:custGeom>
              <a:solidFill>
                <a:srgbClr val="232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6"/>
              <p:cNvSpPr/>
              <p:nvPr/>
            </p:nvSpPr>
            <p:spPr>
              <a:xfrm flipH="1">
                <a:off x="3539949" y="3069319"/>
                <a:ext cx="2553008" cy="41883"/>
              </a:xfrm>
              <a:custGeom>
                <a:avLst/>
                <a:gdLst/>
                <a:ahLst/>
                <a:cxnLst/>
                <a:rect l="l" t="t" r="r" b="b"/>
                <a:pathLst>
                  <a:path w="25723" h="422" extrusionOk="0">
                    <a:moveTo>
                      <a:pt x="1" y="0"/>
                    </a:moveTo>
                    <a:lnTo>
                      <a:pt x="24987" y="0"/>
                    </a:lnTo>
                    <a:lnTo>
                      <a:pt x="25722" y="421"/>
                    </a:lnTo>
                    <a:lnTo>
                      <a:pt x="618" y="421"/>
                    </a:lnTo>
                    <a:lnTo>
                      <a:pt x="466" y="333"/>
                    </a:lnTo>
                    <a:cubicBezTo>
                      <a:pt x="280" y="230"/>
                      <a:pt x="128" y="118"/>
                      <a:pt x="1" y="0"/>
                    </a:cubicBezTo>
                    <a:close/>
                  </a:path>
                </a:pathLst>
              </a:custGeom>
              <a:solidFill>
                <a:srgbClr val="23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6"/>
              <p:cNvSpPr/>
              <p:nvPr/>
            </p:nvSpPr>
            <p:spPr>
              <a:xfrm flipH="1">
                <a:off x="3523969" y="3078053"/>
                <a:ext cx="2558764" cy="42380"/>
              </a:xfrm>
              <a:custGeom>
                <a:avLst/>
                <a:gdLst/>
                <a:ahLst/>
                <a:cxnLst/>
                <a:rect l="l" t="t" r="r" b="b"/>
                <a:pathLst>
                  <a:path w="25781" h="427" extrusionOk="0">
                    <a:moveTo>
                      <a:pt x="1" y="0"/>
                    </a:moveTo>
                    <a:lnTo>
                      <a:pt x="25046" y="0"/>
                    </a:lnTo>
                    <a:lnTo>
                      <a:pt x="25781" y="426"/>
                    </a:lnTo>
                    <a:lnTo>
                      <a:pt x="672" y="426"/>
                    </a:lnTo>
                    <a:lnTo>
                      <a:pt x="363" y="245"/>
                    </a:lnTo>
                    <a:cubicBezTo>
                      <a:pt x="226" y="167"/>
                      <a:pt x="108" y="88"/>
                      <a:pt x="1" y="0"/>
                    </a:cubicBezTo>
                    <a:close/>
                  </a:path>
                </a:pathLst>
              </a:custGeom>
              <a:solidFill>
                <a:srgbClr val="2325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6"/>
              <p:cNvSpPr/>
              <p:nvPr/>
            </p:nvSpPr>
            <p:spPr>
              <a:xfrm flipH="1">
                <a:off x="3508387" y="3087283"/>
                <a:ext cx="2562139" cy="41883"/>
              </a:xfrm>
              <a:custGeom>
                <a:avLst/>
                <a:gdLst/>
                <a:ahLst/>
                <a:cxnLst/>
                <a:rect l="l" t="t" r="r" b="b"/>
                <a:pathLst>
                  <a:path w="25815" h="422" extrusionOk="0">
                    <a:moveTo>
                      <a:pt x="0" y="0"/>
                    </a:moveTo>
                    <a:lnTo>
                      <a:pt x="25080" y="0"/>
                    </a:lnTo>
                    <a:lnTo>
                      <a:pt x="25814" y="422"/>
                    </a:lnTo>
                    <a:lnTo>
                      <a:pt x="710" y="422"/>
                    </a:lnTo>
                    <a:lnTo>
                      <a:pt x="240" y="152"/>
                    </a:lnTo>
                    <a:cubicBezTo>
                      <a:pt x="152" y="103"/>
                      <a:pt x="73" y="54"/>
                      <a:pt x="0" y="0"/>
                    </a:cubicBezTo>
                    <a:close/>
                  </a:path>
                </a:pathLst>
              </a:custGeom>
              <a:solidFill>
                <a:srgbClr val="2325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6"/>
              <p:cNvSpPr/>
              <p:nvPr/>
            </p:nvSpPr>
            <p:spPr>
              <a:xfrm flipH="1">
                <a:off x="3492408" y="3096514"/>
                <a:ext cx="2564521" cy="41883"/>
              </a:xfrm>
              <a:custGeom>
                <a:avLst/>
                <a:gdLst/>
                <a:ahLst/>
                <a:cxnLst/>
                <a:rect l="l" t="t" r="r" b="b"/>
                <a:pathLst>
                  <a:path w="25839" h="422" extrusionOk="0">
                    <a:moveTo>
                      <a:pt x="0" y="0"/>
                    </a:moveTo>
                    <a:lnTo>
                      <a:pt x="25104" y="0"/>
                    </a:lnTo>
                    <a:lnTo>
                      <a:pt x="25839" y="422"/>
                    </a:lnTo>
                    <a:lnTo>
                      <a:pt x="730" y="422"/>
                    </a:lnTo>
                    <a:lnTo>
                      <a:pt x="103" y="59"/>
                    </a:lnTo>
                    <a:cubicBezTo>
                      <a:pt x="69" y="40"/>
                      <a:pt x="34" y="20"/>
                      <a:pt x="0" y="0"/>
                    </a:cubicBezTo>
                    <a:close/>
                  </a:path>
                </a:pathLst>
              </a:custGeom>
              <a:solidFill>
                <a:srgbClr val="222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6"/>
              <p:cNvSpPr/>
              <p:nvPr/>
            </p:nvSpPr>
            <p:spPr>
              <a:xfrm flipH="1">
                <a:off x="3476826" y="3105248"/>
                <a:ext cx="2564620" cy="42380"/>
              </a:xfrm>
              <a:custGeom>
                <a:avLst/>
                <a:gdLst/>
                <a:ahLst/>
                <a:cxnLst/>
                <a:rect l="l" t="t" r="r" b="b"/>
                <a:pathLst>
                  <a:path w="25840" h="427" extrusionOk="0">
                    <a:moveTo>
                      <a:pt x="1" y="1"/>
                    </a:moveTo>
                    <a:lnTo>
                      <a:pt x="25105" y="1"/>
                    </a:lnTo>
                    <a:lnTo>
                      <a:pt x="25840" y="427"/>
                    </a:lnTo>
                    <a:lnTo>
                      <a:pt x="735" y="427"/>
                    </a:lnTo>
                    <a:close/>
                  </a:path>
                </a:pathLst>
              </a:custGeom>
              <a:solidFill>
                <a:srgbClr val="222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6"/>
              <p:cNvSpPr/>
              <p:nvPr/>
            </p:nvSpPr>
            <p:spPr>
              <a:xfrm flipH="1">
                <a:off x="3460747" y="3114478"/>
                <a:ext cx="2565116" cy="41883"/>
              </a:xfrm>
              <a:custGeom>
                <a:avLst/>
                <a:gdLst/>
                <a:ahLst/>
                <a:cxnLst/>
                <a:rect l="l" t="t" r="r" b="b"/>
                <a:pathLst>
                  <a:path w="25845" h="422" extrusionOk="0">
                    <a:moveTo>
                      <a:pt x="1" y="1"/>
                    </a:moveTo>
                    <a:lnTo>
                      <a:pt x="25110" y="1"/>
                    </a:lnTo>
                    <a:lnTo>
                      <a:pt x="25844" y="422"/>
                    </a:lnTo>
                    <a:lnTo>
                      <a:pt x="735" y="422"/>
                    </a:lnTo>
                    <a:close/>
                  </a:path>
                </a:pathLst>
              </a:custGeom>
              <a:solidFill>
                <a:srgbClr val="2224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6"/>
              <p:cNvSpPr/>
              <p:nvPr/>
            </p:nvSpPr>
            <p:spPr>
              <a:xfrm flipH="1">
                <a:off x="3445165" y="3123708"/>
                <a:ext cx="2564620" cy="41883"/>
              </a:xfrm>
              <a:custGeom>
                <a:avLst/>
                <a:gdLst/>
                <a:ahLst/>
                <a:cxnLst/>
                <a:rect l="l" t="t" r="r" b="b"/>
                <a:pathLst>
                  <a:path w="25840" h="422" extrusionOk="0">
                    <a:moveTo>
                      <a:pt x="0" y="1"/>
                    </a:moveTo>
                    <a:lnTo>
                      <a:pt x="25104" y="1"/>
                    </a:lnTo>
                    <a:lnTo>
                      <a:pt x="25839" y="422"/>
                    </a:lnTo>
                    <a:lnTo>
                      <a:pt x="735" y="422"/>
                    </a:lnTo>
                    <a:close/>
                  </a:path>
                </a:pathLst>
              </a:custGeom>
              <a:solidFill>
                <a:srgbClr val="2224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6"/>
              <p:cNvSpPr/>
              <p:nvPr/>
            </p:nvSpPr>
            <p:spPr>
              <a:xfrm flipH="1">
                <a:off x="3429682" y="3132443"/>
                <a:ext cx="2564620" cy="42380"/>
              </a:xfrm>
              <a:custGeom>
                <a:avLst/>
                <a:gdLst/>
                <a:ahLst/>
                <a:cxnLst/>
                <a:rect l="l" t="t" r="r" b="b"/>
                <a:pathLst>
                  <a:path w="25840" h="427" extrusionOk="0">
                    <a:moveTo>
                      <a:pt x="1" y="1"/>
                    </a:moveTo>
                    <a:lnTo>
                      <a:pt x="25110" y="1"/>
                    </a:lnTo>
                    <a:lnTo>
                      <a:pt x="25840" y="427"/>
                    </a:lnTo>
                    <a:lnTo>
                      <a:pt x="736" y="427"/>
                    </a:lnTo>
                    <a:close/>
                  </a:path>
                </a:pathLst>
              </a:custGeom>
              <a:solidFill>
                <a:srgbClr val="2124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6"/>
              <p:cNvSpPr/>
              <p:nvPr/>
            </p:nvSpPr>
            <p:spPr>
              <a:xfrm flipH="1">
                <a:off x="3413603" y="3141673"/>
                <a:ext cx="2564620" cy="41983"/>
              </a:xfrm>
              <a:custGeom>
                <a:avLst/>
                <a:gdLst/>
                <a:ahLst/>
                <a:cxnLst/>
                <a:rect l="l" t="t" r="r" b="b"/>
                <a:pathLst>
                  <a:path w="25840" h="423" extrusionOk="0">
                    <a:moveTo>
                      <a:pt x="1" y="1"/>
                    </a:moveTo>
                    <a:lnTo>
                      <a:pt x="25105" y="1"/>
                    </a:lnTo>
                    <a:lnTo>
                      <a:pt x="25839" y="422"/>
                    </a:lnTo>
                    <a:lnTo>
                      <a:pt x="735" y="422"/>
                    </a:lnTo>
                    <a:close/>
                  </a:path>
                </a:pathLst>
              </a:custGeom>
              <a:solidFill>
                <a:srgbClr val="2124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6"/>
              <p:cNvSpPr/>
              <p:nvPr/>
            </p:nvSpPr>
            <p:spPr>
              <a:xfrm flipH="1">
                <a:off x="3398021" y="3150903"/>
                <a:ext cx="2564620" cy="41983"/>
              </a:xfrm>
              <a:custGeom>
                <a:avLst/>
                <a:gdLst/>
                <a:ahLst/>
                <a:cxnLst/>
                <a:rect l="l" t="t" r="r" b="b"/>
                <a:pathLst>
                  <a:path w="25840" h="423" extrusionOk="0">
                    <a:moveTo>
                      <a:pt x="0" y="1"/>
                    </a:moveTo>
                    <a:lnTo>
                      <a:pt x="25104" y="1"/>
                    </a:lnTo>
                    <a:lnTo>
                      <a:pt x="25839" y="422"/>
                    </a:lnTo>
                    <a:lnTo>
                      <a:pt x="740" y="422"/>
                    </a:lnTo>
                    <a:close/>
                  </a:path>
                </a:pathLst>
              </a:custGeom>
              <a:solidFill>
                <a:srgbClr val="2123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6"/>
              <p:cNvSpPr/>
              <p:nvPr/>
            </p:nvSpPr>
            <p:spPr>
              <a:xfrm flipH="1">
                <a:off x="3382042" y="3159737"/>
                <a:ext cx="2564620" cy="42380"/>
              </a:xfrm>
              <a:custGeom>
                <a:avLst/>
                <a:gdLst/>
                <a:ahLst/>
                <a:cxnLst/>
                <a:rect l="l" t="t" r="r" b="b"/>
                <a:pathLst>
                  <a:path w="25840" h="427" extrusionOk="0">
                    <a:moveTo>
                      <a:pt x="1" y="0"/>
                    </a:moveTo>
                    <a:lnTo>
                      <a:pt x="25105" y="0"/>
                    </a:lnTo>
                    <a:lnTo>
                      <a:pt x="25840" y="426"/>
                    </a:lnTo>
                    <a:lnTo>
                      <a:pt x="735" y="426"/>
                    </a:lnTo>
                    <a:close/>
                  </a:path>
                </a:pathLst>
              </a:custGeom>
              <a:solidFill>
                <a:srgbClr val="2023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6"/>
              <p:cNvSpPr/>
              <p:nvPr/>
            </p:nvSpPr>
            <p:spPr>
              <a:xfrm flipH="1">
                <a:off x="3366459" y="3168967"/>
                <a:ext cx="2564620" cy="41883"/>
              </a:xfrm>
              <a:custGeom>
                <a:avLst/>
                <a:gdLst/>
                <a:ahLst/>
                <a:cxnLst/>
                <a:rect l="l" t="t" r="r" b="b"/>
                <a:pathLst>
                  <a:path w="25840" h="422" extrusionOk="0">
                    <a:moveTo>
                      <a:pt x="1" y="0"/>
                    </a:moveTo>
                    <a:lnTo>
                      <a:pt x="25105" y="0"/>
                    </a:lnTo>
                    <a:lnTo>
                      <a:pt x="25839" y="421"/>
                    </a:lnTo>
                    <a:lnTo>
                      <a:pt x="740" y="421"/>
                    </a:lnTo>
                    <a:close/>
                  </a:path>
                </a:pathLst>
              </a:custGeom>
              <a:solidFill>
                <a:srgbClr val="2023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6"/>
              <p:cNvSpPr/>
              <p:nvPr/>
            </p:nvSpPr>
            <p:spPr>
              <a:xfrm flipH="1">
                <a:off x="3350381" y="3178198"/>
                <a:ext cx="2564620" cy="41883"/>
              </a:xfrm>
              <a:custGeom>
                <a:avLst/>
                <a:gdLst/>
                <a:ahLst/>
                <a:cxnLst/>
                <a:rect l="l" t="t" r="r" b="b"/>
                <a:pathLst>
                  <a:path w="25840" h="422" extrusionOk="0">
                    <a:moveTo>
                      <a:pt x="0" y="0"/>
                    </a:moveTo>
                    <a:lnTo>
                      <a:pt x="25104" y="0"/>
                    </a:lnTo>
                    <a:lnTo>
                      <a:pt x="25839" y="421"/>
                    </a:lnTo>
                    <a:lnTo>
                      <a:pt x="735" y="421"/>
                    </a:lnTo>
                    <a:close/>
                  </a:path>
                </a:pathLst>
              </a:custGeom>
              <a:solidFill>
                <a:srgbClr val="202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6"/>
              <p:cNvSpPr/>
              <p:nvPr/>
            </p:nvSpPr>
            <p:spPr>
              <a:xfrm flipH="1">
                <a:off x="3334898" y="3186932"/>
                <a:ext cx="2564620" cy="42380"/>
              </a:xfrm>
              <a:custGeom>
                <a:avLst/>
                <a:gdLst/>
                <a:ahLst/>
                <a:cxnLst/>
                <a:rect l="l" t="t" r="r" b="b"/>
                <a:pathLst>
                  <a:path w="25840" h="427" extrusionOk="0">
                    <a:moveTo>
                      <a:pt x="1" y="0"/>
                    </a:moveTo>
                    <a:lnTo>
                      <a:pt x="25105" y="0"/>
                    </a:lnTo>
                    <a:lnTo>
                      <a:pt x="25840" y="426"/>
                    </a:lnTo>
                    <a:lnTo>
                      <a:pt x="740" y="426"/>
                    </a:lnTo>
                    <a:close/>
                  </a:path>
                </a:pathLst>
              </a:custGeom>
              <a:solidFill>
                <a:srgbClr val="202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6"/>
              <p:cNvSpPr/>
              <p:nvPr/>
            </p:nvSpPr>
            <p:spPr>
              <a:xfrm flipH="1">
                <a:off x="3318819" y="3196162"/>
                <a:ext cx="2564620" cy="41883"/>
              </a:xfrm>
              <a:custGeom>
                <a:avLst/>
                <a:gdLst/>
                <a:ahLst/>
                <a:cxnLst/>
                <a:rect l="l" t="t" r="r" b="b"/>
                <a:pathLst>
                  <a:path w="25840" h="422" extrusionOk="0">
                    <a:moveTo>
                      <a:pt x="1" y="0"/>
                    </a:moveTo>
                    <a:lnTo>
                      <a:pt x="25105" y="0"/>
                    </a:lnTo>
                    <a:lnTo>
                      <a:pt x="25839" y="422"/>
                    </a:lnTo>
                    <a:lnTo>
                      <a:pt x="735" y="422"/>
                    </a:lnTo>
                    <a:close/>
                  </a:path>
                </a:pathLst>
              </a:custGeom>
              <a:solidFill>
                <a:srgbClr val="1F2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6"/>
              <p:cNvSpPr/>
              <p:nvPr/>
            </p:nvSpPr>
            <p:spPr>
              <a:xfrm flipH="1">
                <a:off x="3303237" y="3205393"/>
                <a:ext cx="2564620" cy="41883"/>
              </a:xfrm>
              <a:custGeom>
                <a:avLst/>
                <a:gdLst/>
                <a:ahLst/>
                <a:cxnLst/>
                <a:rect l="l" t="t" r="r" b="b"/>
                <a:pathLst>
                  <a:path w="25840" h="422" extrusionOk="0">
                    <a:moveTo>
                      <a:pt x="0" y="0"/>
                    </a:moveTo>
                    <a:lnTo>
                      <a:pt x="25104" y="0"/>
                    </a:lnTo>
                    <a:lnTo>
                      <a:pt x="25839" y="422"/>
                    </a:lnTo>
                    <a:lnTo>
                      <a:pt x="740" y="422"/>
                    </a:lnTo>
                    <a:close/>
                  </a:path>
                </a:pathLst>
              </a:custGeom>
              <a:solidFill>
                <a:srgbClr val="1F2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6"/>
              <p:cNvSpPr/>
              <p:nvPr/>
            </p:nvSpPr>
            <p:spPr>
              <a:xfrm flipH="1">
                <a:off x="3287258" y="3214127"/>
                <a:ext cx="2564620" cy="42380"/>
              </a:xfrm>
              <a:custGeom>
                <a:avLst/>
                <a:gdLst/>
                <a:ahLst/>
                <a:cxnLst/>
                <a:rect l="l" t="t" r="r" b="b"/>
                <a:pathLst>
                  <a:path w="25840" h="427" extrusionOk="0">
                    <a:moveTo>
                      <a:pt x="1" y="1"/>
                    </a:moveTo>
                    <a:lnTo>
                      <a:pt x="25105" y="1"/>
                    </a:lnTo>
                    <a:lnTo>
                      <a:pt x="25840" y="427"/>
                    </a:lnTo>
                    <a:lnTo>
                      <a:pt x="735" y="427"/>
                    </a:lnTo>
                    <a:close/>
                  </a:path>
                </a:pathLst>
              </a:custGeom>
              <a:solidFill>
                <a:srgbClr val="1F21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6"/>
              <p:cNvSpPr/>
              <p:nvPr/>
            </p:nvSpPr>
            <p:spPr>
              <a:xfrm flipH="1">
                <a:off x="3271675" y="3223357"/>
                <a:ext cx="2564620" cy="41883"/>
              </a:xfrm>
              <a:custGeom>
                <a:avLst/>
                <a:gdLst/>
                <a:ahLst/>
                <a:cxnLst/>
                <a:rect l="l" t="t" r="r" b="b"/>
                <a:pathLst>
                  <a:path w="25840" h="422" extrusionOk="0">
                    <a:moveTo>
                      <a:pt x="1" y="1"/>
                    </a:moveTo>
                    <a:lnTo>
                      <a:pt x="25105" y="1"/>
                    </a:lnTo>
                    <a:lnTo>
                      <a:pt x="25839" y="422"/>
                    </a:lnTo>
                    <a:lnTo>
                      <a:pt x="740" y="422"/>
                    </a:lnTo>
                    <a:close/>
                  </a:path>
                </a:pathLst>
              </a:custGeom>
              <a:solidFill>
                <a:srgbClr val="1F21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6"/>
              <p:cNvSpPr/>
              <p:nvPr/>
            </p:nvSpPr>
            <p:spPr>
              <a:xfrm flipH="1">
                <a:off x="3256093" y="3232587"/>
                <a:ext cx="2564124" cy="41883"/>
              </a:xfrm>
              <a:custGeom>
                <a:avLst/>
                <a:gdLst/>
                <a:ahLst/>
                <a:cxnLst/>
                <a:rect l="l" t="t" r="r" b="b"/>
                <a:pathLst>
                  <a:path w="25835" h="422" extrusionOk="0">
                    <a:moveTo>
                      <a:pt x="0" y="1"/>
                    </a:moveTo>
                    <a:lnTo>
                      <a:pt x="25104" y="1"/>
                    </a:lnTo>
                    <a:lnTo>
                      <a:pt x="25834" y="422"/>
                    </a:lnTo>
                    <a:lnTo>
                      <a:pt x="735" y="422"/>
                    </a:lnTo>
                    <a:close/>
                  </a:path>
                </a:pathLst>
              </a:custGeom>
              <a:solidFill>
                <a:srgbClr val="1E2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6"/>
              <p:cNvSpPr/>
              <p:nvPr/>
            </p:nvSpPr>
            <p:spPr>
              <a:xfrm flipH="1">
                <a:off x="3240114" y="3241322"/>
                <a:ext cx="2564124" cy="42380"/>
              </a:xfrm>
              <a:custGeom>
                <a:avLst/>
                <a:gdLst/>
                <a:ahLst/>
                <a:cxnLst/>
                <a:rect l="l" t="t" r="r" b="b"/>
                <a:pathLst>
                  <a:path w="25835" h="427" extrusionOk="0">
                    <a:moveTo>
                      <a:pt x="1" y="1"/>
                    </a:moveTo>
                    <a:lnTo>
                      <a:pt x="25100" y="1"/>
                    </a:lnTo>
                    <a:lnTo>
                      <a:pt x="25835" y="427"/>
                    </a:lnTo>
                    <a:lnTo>
                      <a:pt x="735" y="427"/>
                    </a:lnTo>
                    <a:close/>
                  </a:path>
                </a:pathLst>
              </a:custGeom>
              <a:solidFill>
                <a:srgbClr val="1E2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6"/>
              <p:cNvSpPr/>
              <p:nvPr/>
            </p:nvSpPr>
            <p:spPr>
              <a:xfrm flipH="1">
                <a:off x="3224532" y="3250552"/>
                <a:ext cx="2564124" cy="41983"/>
              </a:xfrm>
              <a:custGeom>
                <a:avLst/>
                <a:gdLst/>
                <a:ahLst/>
                <a:cxnLst/>
                <a:rect l="l" t="t" r="r" b="b"/>
                <a:pathLst>
                  <a:path w="25835" h="423" extrusionOk="0">
                    <a:moveTo>
                      <a:pt x="1" y="1"/>
                    </a:moveTo>
                    <a:lnTo>
                      <a:pt x="25100" y="1"/>
                    </a:lnTo>
                    <a:lnTo>
                      <a:pt x="25834" y="422"/>
                    </a:lnTo>
                    <a:lnTo>
                      <a:pt x="735" y="422"/>
                    </a:lnTo>
                    <a:close/>
                  </a:path>
                </a:pathLst>
              </a:custGeom>
              <a:solidFill>
                <a:srgbClr val="1E20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6"/>
              <p:cNvSpPr/>
              <p:nvPr/>
            </p:nvSpPr>
            <p:spPr>
              <a:xfrm flipH="1">
                <a:off x="3208453" y="3259782"/>
                <a:ext cx="2564124" cy="41983"/>
              </a:xfrm>
              <a:custGeom>
                <a:avLst/>
                <a:gdLst/>
                <a:ahLst/>
                <a:cxnLst/>
                <a:rect l="l" t="t" r="r" b="b"/>
                <a:pathLst>
                  <a:path w="25835" h="423" extrusionOk="0">
                    <a:moveTo>
                      <a:pt x="0" y="1"/>
                    </a:moveTo>
                    <a:lnTo>
                      <a:pt x="25099" y="1"/>
                    </a:lnTo>
                    <a:lnTo>
                      <a:pt x="25834" y="422"/>
                    </a:lnTo>
                    <a:lnTo>
                      <a:pt x="735" y="422"/>
                    </a:lnTo>
                    <a:close/>
                  </a:path>
                </a:pathLst>
              </a:custGeom>
              <a:solidFill>
                <a:srgbClr val="1E20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6"/>
              <p:cNvSpPr/>
              <p:nvPr/>
            </p:nvSpPr>
            <p:spPr>
              <a:xfrm flipH="1">
                <a:off x="3192970" y="3269112"/>
                <a:ext cx="2564124" cy="41883"/>
              </a:xfrm>
              <a:custGeom>
                <a:avLst/>
                <a:gdLst/>
                <a:ahLst/>
                <a:cxnLst/>
                <a:rect l="l" t="t" r="r" b="b"/>
                <a:pathLst>
                  <a:path w="25835" h="422" extrusionOk="0">
                    <a:moveTo>
                      <a:pt x="1" y="0"/>
                    </a:moveTo>
                    <a:lnTo>
                      <a:pt x="25100" y="0"/>
                    </a:lnTo>
                    <a:lnTo>
                      <a:pt x="25835" y="421"/>
                    </a:lnTo>
                    <a:lnTo>
                      <a:pt x="735" y="421"/>
                    </a:lnTo>
                    <a:close/>
                  </a:path>
                </a:pathLst>
              </a:custGeom>
              <a:solidFill>
                <a:srgbClr val="1D20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6"/>
              <p:cNvSpPr/>
              <p:nvPr/>
            </p:nvSpPr>
            <p:spPr>
              <a:xfrm flipH="1">
                <a:off x="3176892" y="3277846"/>
                <a:ext cx="2564124" cy="41883"/>
              </a:xfrm>
              <a:custGeom>
                <a:avLst/>
                <a:gdLst/>
                <a:ahLst/>
                <a:cxnLst/>
                <a:rect l="l" t="t" r="r" b="b"/>
                <a:pathLst>
                  <a:path w="25835" h="422" extrusionOk="0">
                    <a:moveTo>
                      <a:pt x="0" y="0"/>
                    </a:moveTo>
                    <a:lnTo>
                      <a:pt x="25100" y="0"/>
                    </a:lnTo>
                    <a:lnTo>
                      <a:pt x="25834" y="421"/>
                    </a:lnTo>
                    <a:lnTo>
                      <a:pt x="735" y="421"/>
                    </a:lnTo>
                    <a:close/>
                  </a:path>
                </a:pathLst>
              </a:custGeom>
              <a:solidFill>
                <a:srgbClr val="1D1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6"/>
              <p:cNvSpPr/>
              <p:nvPr/>
            </p:nvSpPr>
            <p:spPr>
              <a:xfrm flipH="1">
                <a:off x="3161309" y="3287077"/>
                <a:ext cx="2564124" cy="41883"/>
              </a:xfrm>
              <a:custGeom>
                <a:avLst/>
                <a:gdLst/>
                <a:ahLst/>
                <a:cxnLst/>
                <a:rect l="l" t="t" r="r" b="b"/>
                <a:pathLst>
                  <a:path w="25835" h="422" extrusionOk="0">
                    <a:moveTo>
                      <a:pt x="0" y="0"/>
                    </a:moveTo>
                    <a:lnTo>
                      <a:pt x="25099" y="0"/>
                    </a:lnTo>
                    <a:lnTo>
                      <a:pt x="25834" y="421"/>
                    </a:lnTo>
                    <a:lnTo>
                      <a:pt x="735" y="421"/>
                    </a:lnTo>
                    <a:close/>
                  </a:path>
                </a:pathLst>
              </a:custGeom>
              <a:solidFill>
                <a:srgbClr val="1D1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6"/>
              <p:cNvSpPr/>
              <p:nvPr/>
            </p:nvSpPr>
            <p:spPr>
              <a:xfrm flipH="1">
                <a:off x="3145330" y="3296307"/>
                <a:ext cx="2564124" cy="41883"/>
              </a:xfrm>
              <a:custGeom>
                <a:avLst/>
                <a:gdLst/>
                <a:ahLst/>
                <a:cxnLst/>
                <a:rect l="l" t="t" r="r" b="b"/>
                <a:pathLst>
                  <a:path w="25835" h="422" extrusionOk="0">
                    <a:moveTo>
                      <a:pt x="1" y="0"/>
                    </a:moveTo>
                    <a:lnTo>
                      <a:pt x="25100" y="0"/>
                    </a:lnTo>
                    <a:lnTo>
                      <a:pt x="25835" y="421"/>
                    </a:lnTo>
                    <a:lnTo>
                      <a:pt x="735" y="421"/>
                    </a:lnTo>
                    <a:close/>
                  </a:path>
                </a:pathLst>
              </a:custGeom>
              <a:solidFill>
                <a:srgbClr val="1C1F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6"/>
              <p:cNvSpPr/>
              <p:nvPr/>
            </p:nvSpPr>
            <p:spPr>
              <a:xfrm flipH="1">
                <a:off x="3129748" y="3305041"/>
                <a:ext cx="2564124" cy="41883"/>
              </a:xfrm>
              <a:custGeom>
                <a:avLst/>
                <a:gdLst/>
                <a:ahLst/>
                <a:cxnLst/>
                <a:rect l="l" t="t" r="r" b="b"/>
                <a:pathLst>
                  <a:path w="25835" h="422" extrusionOk="0">
                    <a:moveTo>
                      <a:pt x="1" y="0"/>
                    </a:moveTo>
                    <a:lnTo>
                      <a:pt x="25100" y="0"/>
                    </a:lnTo>
                    <a:lnTo>
                      <a:pt x="25834" y="422"/>
                    </a:lnTo>
                    <a:lnTo>
                      <a:pt x="740" y="422"/>
                    </a:lnTo>
                    <a:close/>
                  </a:path>
                </a:pathLst>
              </a:custGeom>
              <a:solidFill>
                <a:srgbClr val="1C1F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6"/>
              <p:cNvSpPr/>
              <p:nvPr/>
            </p:nvSpPr>
            <p:spPr>
              <a:xfrm flipH="1">
                <a:off x="3114165" y="3314272"/>
                <a:ext cx="2563628" cy="41883"/>
              </a:xfrm>
              <a:custGeom>
                <a:avLst/>
                <a:gdLst/>
                <a:ahLst/>
                <a:cxnLst/>
                <a:rect l="l" t="t" r="r" b="b"/>
                <a:pathLst>
                  <a:path w="25830" h="422" extrusionOk="0">
                    <a:moveTo>
                      <a:pt x="0" y="0"/>
                    </a:moveTo>
                    <a:lnTo>
                      <a:pt x="25099" y="0"/>
                    </a:lnTo>
                    <a:lnTo>
                      <a:pt x="25829" y="422"/>
                    </a:lnTo>
                    <a:lnTo>
                      <a:pt x="735" y="422"/>
                    </a:lnTo>
                    <a:close/>
                  </a:path>
                </a:pathLst>
              </a:custGeom>
              <a:solidFill>
                <a:srgbClr val="1C1E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6"/>
              <p:cNvSpPr/>
              <p:nvPr/>
            </p:nvSpPr>
            <p:spPr>
              <a:xfrm flipH="1">
                <a:off x="3098186" y="3323502"/>
                <a:ext cx="2564124" cy="41883"/>
              </a:xfrm>
              <a:custGeom>
                <a:avLst/>
                <a:gdLst/>
                <a:ahLst/>
                <a:cxnLst/>
                <a:rect l="l" t="t" r="r" b="b"/>
                <a:pathLst>
                  <a:path w="25835" h="422" extrusionOk="0">
                    <a:moveTo>
                      <a:pt x="1" y="1"/>
                    </a:moveTo>
                    <a:lnTo>
                      <a:pt x="25100" y="1"/>
                    </a:lnTo>
                    <a:lnTo>
                      <a:pt x="25835" y="422"/>
                    </a:lnTo>
                    <a:lnTo>
                      <a:pt x="740" y="422"/>
                    </a:lnTo>
                    <a:close/>
                  </a:path>
                </a:pathLst>
              </a:custGeom>
              <a:solidFill>
                <a:srgbClr val="1C1E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6"/>
              <p:cNvSpPr/>
              <p:nvPr/>
            </p:nvSpPr>
            <p:spPr>
              <a:xfrm flipH="1">
                <a:off x="3083596" y="3332236"/>
                <a:ext cx="2562635" cy="42380"/>
              </a:xfrm>
              <a:custGeom>
                <a:avLst/>
                <a:gdLst/>
                <a:ahLst/>
                <a:cxnLst/>
                <a:rect l="l" t="t" r="r" b="b"/>
                <a:pathLst>
                  <a:path w="25820" h="427" extrusionOk="0">
                    <a:moveTo>
                      <a:pt x="0" y="1"/>
                    </a:moveTo>
                    <a:lnTo>
                      <a:pt x="25095" y="1"/>
                    </a:lnTo>
                    <a:lnTo>
                      <a:pt x="25687" y="343"/>
                    </a:lnTo>
                    <a:cubicBezTo>
                      <a:pt x="25736" y="368"/>
                      <a:pt x="25781" y="397"/>
                      <a:pt x="25820" y="427"/>
                    </a:cubicBezTo>
                    <a:lnTo>
                      <a:pt x="735" y="427"/>
                    </a:lnTo>
                    <a:close/>
                  </a:path>
                </a:pathLst>
              </a:custGeom>
              <a:solidFill>
                <a:srgbClr val="1B1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6"/>
              <p:cNvSpPr/>
              <p:nvPr/>
            </p:nvSpPr>
            <p:spPr>
              <a:xfrm flipH="1">
                <a:off x="3070892" y="3341466"/>
                <a:ext cx="2559757" cy="41883"/>
              </a:xfrm>
              <a:custGeom>
                <a:avLst/>
                <a:gdLst/>
                <a:ahLst/>
                <a:cxnLst/>
                <a:rect l="l" t="t" r="r" b="b"/>
                <a:pathLst>
                  <a:path w="25791" h="422" extrusionOk="0">
                    <a:moveTo>
                      <a:pt x="0" y="1"/>
                    </a:moveTo>
                    <a:lnTo>
                      <a:pt x="25099" y="1"/>
                    </a:lnTo>
                    <a:lnTo>
                      <a:pt x="25530" y="250"/>
                    </a:lnTo>
                    <a:cubicBezTo>
                      <a:pt x="25628" y="304"/>
                      <a:pt x="25712" y="363"/>
                      <a:pt x="25790" y="422"/>
                    </a:cubicBezTo>
                    <a:lnTo>
                      <a:pt x="740" y="422"/>
                    </a:lnTo>
                    <a:close/>
                  </a:path>
                </a:pathLst>
              </a:custGeom>
              <a:solidFill>
                <a:srgbClr val="1B1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6"/>
              <p:cNvSpPr/>
              <p:nvPr/>
            </p:nvSpPr>
            <p:spPr>
              <a:xfrm flipH="1">
                <a:off x="3060273" y="3350697"/>
                <a:ext cx="2554397" cy="41883"/>
              </a:xfrm>
              <a:custGeom>
                <a:avLst/>
                <a:gdLst/>
                <a:ahLst/>
                <a:cxnLst/>
                <a:rect l="l" t="t" r="r" b="b"/>
                <a:pathLst>
                  <a:path w="25737" h="422" extrusionOk="0">
                    <a:moveTo>
                      <a:pt x="1" y="1"/>
                    </a:moveTo>
                    <a:lnTo>
                      <a:pt x="25095" y="1"/>
                    </a:lnTo>
                    <a:lnTo>
                      <a:pt x="25369" y="157"/>
                    </a:lnTo>
                    <a:cubicBezTo>
                      <a:pt x="25516" y="241"/>
                      <a:pt x="25634" y="329"/>
                      <a:pt x="25737" y="422"/>
                    </a:cubicBezTo>
                    <a:lnTo>
                      <a:pt x="735" y="422"/>
                    </a:lnTo>
                    <a:close/>
                  </a:path>
                </a:pathLst>
              </a:custGeom>
              <a:solidFill>
                <a:srgbClr val="1B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6"/>
              <p:cNvSpPr/>
              <p:nvPr/>
            </p:nvSpPr>
            <p:spPr>
              <a:xfrm flipH="1">
                <a:off x="3051539" y="3359431"/>
                <a:ext cx="2547549" cy="42479"/>
              </a:xfrm>
              <a:custGeom>
                <a:avLst/>
                <a:gdLst/>
                <a:ahLst/>
                <a:cxnLst/>
                <a:rect l="l" t="t" r="r" b="b"/>
                <a:pathLst>
                  <a:path w="25668" h="428" extrusionOk="0">
                    <a:moveTo>
                      <a:pt x="1" y="1"/>
                    </a:moveTo>
                    <a:lnTo>
                      <a:pt x="25100" y="1"/>
                    </a:lnTo>
                    <a:lnTo>
                      <a:pt x="25212" y="69"/>
                    </a:lnTo>
                    <a:cubicBezTo>
                      <a:pt x="25403" y="177"/>
                      <a:pt x="25555" y="300"/>
                      <a:pt x="25668" y="427"/>
                    </a:cubicBezTo>
                    <a:lnTo>
                      <a:pt x="740" y="427"/>
                    </a:lnTo>
                    <a:close/>
                  </a:path>
                </a:pathLst>
              </a:custGeom>
              <a:solidFill>
                <a:srgbClr val="1B1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6"/>
              <p:cNvSpPr/>
              <p:nvPr/>
            </p:nvSpPr>
            <p:spPr>
              <a:xfrm flipH="1">
                <a:off x="3043698" y="3368661"/>
                <a:ext cx="2539311" cy="41983"/>
              </a:xfrm>
              <a:custGeom>
                <a:avLst/>
                <a:gdLst/>
                <a:ahLst/>
                <a:cxnLst/>
                <a:rect l="l" t="t" r="r" b="b"/>
                <a:pathLst>
                  <a:path w="25585" h="423" extrusionOk="0">
                    <a:moveTo>
                      <a:pt x="0" y="1"/>
                    </a:moveTo>
                    <a:lnTo>
                      <a:pt x="25095" y="1"/>
                    </a:lnTo>
                    <a:cubicBezTo>
                      <a:pt x="25310" y="128"/>
                      <a:pt x="25472" y="270"/>
                      <a:pt x="25584" y="422"/>
                    </a:cubicBezTo>
                    <a:lnTo>
                      <a:pt x="735" y="422"/>
                    </a:lnTo>
                    <a:close/>
                  </a:path>
                </a:pathLst>
              </a:custGeom>
              <a:solidFill>
                <a:srgbClr val="1A1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6"/>
              <p:cNvSpPr/>
              <p:nvPr/>
            </p:nvSpPr>
            <p:spPr>
              <a:xfrm flipH="1">
                <a:off x="3037445" y="3377991"/>
                <a:ext cx="2530081" cy="41883"/>
              </a:xfrm>
              <a:custGeom>
                <a:avLst/>
                <a:gdLst/>
                <a:ahLst/>
                <a:cxnLst/>
                <a:rect l="l" t="t" r="r" b="b"/>
                <a:pathLst>
                  <a:path w="25492" h="422" extrusionOk="0">
                    <a:moveTo>
                      <a:pt x="1" y="0"/>
                    </a:moveTo>
                    <a:lnTo>
                      <a:pt x="25081" y="0"/>
                    </a:lnTo>
                    <a:cubicBezTo>
                      <a:pt x="25262" y="127"/>
                      <a:pt x="25399" y="269"/>
                      <a:pt x="25492" y="421"/>
                    </a:cubicBezTo>
                    <a:lnTo>
                      <a:pt x="740" y="421"/>
                    </a:lnTo>
                    <a:close/>
                  </a:path>
                </a:pathLst>
              </a:custGeom>
              <a:solidFill>
                <a:srgbClr val="1A1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6"/>
              <p:cNvSpPr/>
              <p:nvPr/>
            </p:nvSpPr>
            <p:spPr>
              <a:xfrm flipH="1">
                <a:off x="3032085" y="3386725"/>
                <a:ext cx="2519362" cy="42380"/>
              </a:xfrm>
              <a:custGeom>
                <a:avLst/>
                <a:gdLst/>
                <a:ahLst/>
                <a:cxnLst/>
                <a:rect l="l" t="t" r="r" b="b"/>
                <a:pathLst>
                  <a:path w="25384" h="427" extrusionOk="0">
                    <a:moveTo>
                      <a:pt x="0" y="0"/>
                    </a:moveTo>
                    <a:lnTo>
                      <a:pt x="25036" y="0"/>
                    </a:lnTo>
                    <a:cubicBezTo>
                      <a:pt x="25193" y="132"/>
                      <a:pt x="25305" y="274"/>
                      <a:pt x="25384" y="426"/>
                    </a:cubicBezTo>
                    <a:lnTo>
                      <a:pt x="735" y="426"/>
                    </a:lnTo>
                    <a:close/>
                  </a:path>
                </a:pathLst>
              </a:custGeom>
              <a:solidFill>
                <a:srgbClr val="1A1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6"/>
              <p:cNvSpPr/>
              <p:nvPr/>
            </p:nvSpPr>
            <p:spPr>
              <a:xfrm flipH="1">
                <a:off x="3028115" y="3395956"/>
                <a:ext cx="2507254" cy="41883"/>
              </a:xfrm>
              <a:custGeom>
                <a:avLst/>
                <a:gdLst/>
                <a:ahLst/>
                <a:cxnLst/>
                <a:rect l="l" t="t" r="r" b="b"/>
                <a:pathLst>
                  <a:path w="25262" h="422" extrusionOk="0">
                    <a:moveTo>
                      <a:pt x="0" y="0"/>
                    </a:moveTo>
                    <a:lnTo>
                      <a:pt x="24972" y="0"/>
                    </a:lnTo>
                    <a:cubicBezTo>
                      <a:pt x="25109" y="132"/>
                      <a:pt x="25202" y="274"/>
                      <a:pt x="25261" y="421"/>
                    </a:cubicBezTo>
                    <a:lnTo>
                      <a:pt x="735" y="421"/>
                    </a:lnTo>
                    <a:close/>
                  </a:path>
                </a:pathLst>
              </a:custGeom>
              <a:solidFill>
                <a:srgbClr val="191C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6"/>
              <p:cNvSpPr/>
              <p:nvPr/>
            </p:nvSpPr>
            <p:spPr>
              <a:xfrm flipH="1">
                <a:off x="3025237" y="3405186"/>
                <a:ext cx="2494649" cy="41883"/>
              </a:xfrm>
              <a:custGeom>
                <a:avLst/>
                <a:gdLst/>
                <a:ahLst/>
                <a:cxnLst/>
                <a:rect l="l" t="t" r="r" b="b"/>
                <a:pathLst>
                  <a:path w="25135" h="422" extrusionOk="0">
                    <a:moveTo>
                      <a:pt x="1" y="0"/>
                    </a:moveTo>
                    <a:lnTo>
                      <a:pt x="24904" y="0"/>
                    </a:lnTo>
                    <a:cubicBezTo>
                      <a:pt x="25017" y="133"/>
                      <a:pt x="25095" y="275"/>
                      <a:pt x="25134" y="421"/>
                    </a:cubicBezTo>
                    <a:lnTo>
                      <a:pt x="735" y="421"/>
                    </a:lnTo>
                    <a:close/>
                  </a:path>
                </a:pathLst>
              </a:custGeom>
              <a:solidFill>
                <a:srgbClr val="191C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6"/>
              <p:cNvSpPr/>
              <p:nvPr/>
            </p:nvSpPr>
            <p:spPr>
              <a:xfrm flipH="1">
                <a:off x="3022855" y="3413920"/>
                <a:ext cx="2480952" cy="42380"/>
              </a:xfrm>
              <a:custGeom>
                <a:avLst/>
                <a:gdLst/>
                <a:ahLst/>
                <a:cxnLst/>
                <a:rect l="l" t="t" r="r" b="b"/>
                <a:pathLst>
                  <a:path w="24997" h="427" extrusionOk="0">
                    <a:moveTo>
                      <a:pt x="0" y="0"/>
                    </a:moveTo>
                    <a:lnTo>
                      <a:pt x="24811" y="0"/>
                    </a:lnTo>
                    <a:cubicBezTo>
                      <a:pt x="24909" y="138"/>
                      <a:pt x="24967" y="280"/>
                      <a:pt x="24997" y="427"/>
                    </a:cubicBezTo>
                    <a:lnTo>
                      <a:pt x="735" y="427"/>
                    </a:lnTo>
                    <a:close/>
                  </a:path>
                </a:pathLst>
              </a:custGeom>
              <a:solidFill>
                <a:srgbClr val="191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6"/>
              <p:cNvSpPr/>
              <p:nvPr/>
            </p:nvSpPr>
            <p:spPr>
              <a:xfrm flipH="1">
                <a:off x="3021863" y="3423151"/>
                <a:ext cx="2466363" cy="41883"/>
              </a:xfrm>
              <a:custGeom>
                <a:avLst/>
                <a:gdLst/>
                <a:ahLst/>
                <a:cxnLst/>
                <a:rect l="l" t="t" r="r" b="b"/>
                <a:pathLst>
                  <a:path w="24850" h="422" extrusionOk="0">
                    <a:moveTo>
                      <a:pt x="0" y="0"/>
                    </a:moveTo>
                    <a:lnTo>
                      <a:pt x="24713" y="0"/>
                    </a:lnTo>
                    <a:cubicBezTo>
                      <a:pt x="24791" y="138"/>
                      <a:pt x="24835" y="280"/>
                      <a:pt x="24850" y="422"/>
                    </a:cubicBezTo>
                    <a:lnTo>
                      <a:pt x="735" y="422"/>
                    </a:lnTo>
                    <a:close/>
                  </a:path>
                </a:pathLst>
              </a:custGeom>
              <a:solidFill>
                <a:srgbClr val="191B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6"/>
              <p:cNvSpPr/>
              <p:nvPr/>
            </p:nvSpPr>
            <p:spPr>
              <a:xfrm flipH="1">
                <a:off x="3021366" y="3432381"/>
                <a:ext cx="2450880" cy="41883"/>
              </a:xfrm>
              <a:custGeom>
                <a:avLst/>
                <a:gdLst/>
                <a:ahLst/>
                <a:cxnLst/>
                <a:rect l="l" t="t" r="r" b="b"/>
                <a:pathLst>
                  <a:path w="24694" h="422" extrusionOk="0">
                    <a:moveTo>
                      <a:pt x="1" y="1"/>
                    </a:moveTo>
                    <a:lnTo>
                      <a:pt x="24601" y="1"/>
                    </a:lnTo>
                    <a:cubicBezTo>
                      <a:pt x="24664" y="138"/>
                      <a:pt x="24694" y="280"/>
                      <a:pt x="24694" y="422"/>
                    </a:cubicBezTo>
                    <a:lnTo>
                      <a:pt x="735" y="422"/>
                    </a:lnTo>
                    <a:close/>
                  </a:path>
                </a:pathLst>
              </a:custGeom>
              <a:solidFill>
                <a:srgbClr val="181B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6"/>
              <p:cNvSpPr/>
              <p:nvPr/>
            </p:nvSpPr>
            <p:spPr>
              <a:xfrm flipH="1">
                <a:off x="3020374" y="3441115"/>
                <a:ext cx="2436290" cy="42380"/>
              </a:xfrm>
              <a:custGeom>
                <a:avLst/>
                <a:gdLst/>
                <a:ahLst/>
                <a:cxnLst/>
                <a:rect l="l" t="t" r="r" b="b"/>
                <a:pathLst>
                  <a:path w="24547" h="427" extrusionOk="0">
                    <a:moveTo>
                      <a:pt x="0" y="1"/>
                    </a:moveTo>
                    <a:lnTo>
                      <a:pt x="24483" y="1"/>
                    </a:lnTo>
                    <a:cubicBezTo>
                      <a:pt x="24527" y="143"/>
                      <a:pt x="24546" y="285"/>
                      <a:pt x="24532" y="427"/>
                    </a:cubicBezTo>
                    <a:lnTo>
                      <a:pt x="735" y="427"/>
                    </a:lnTo>
                    <a:close/>
                  </a:path>
                </a:pathLst>
              </a:custGeom>
              <a:solidFill>
                <a:srgbClr val="181B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6"/>
              <p:cNvSpPr/>
              <p:nvPr/>
            </p:nvSpPr>
            <p:spPr>
              <a:xfrm flipH="1">
                <a:off x="3020374" y="3450345"/>
                <a:ext cx="2420211" cy="41883"/>
              </a:xfrm>
              <a:custGeom>
                <a:avLst/>
                <a:gdLst/>
                <a:ahLst/>
                <a:cxnLst/>
                <a:rect l="l" t="t" r="r" b="b"/>
                <a:pathLst>
                  <a:path w="24385" h="422" extrusionOk="0">
                    <a:moveTo>
                      <a:pt x="0" y="1"/>
                    </a:moveTo>
                    <a:lnTo>
                      <a:pt x="24345" y="1"/>
                    </a:lnTo>
                    <a:cubicBezTo>
                      <a:pt x="24379" y="143"/>
                      <a:pt x="24384" y="285"/>
                      <a:pt x="24355" y="422"/>
                    </a:cubicBezTo>
                    <a:lnTo>
                      <a:pt x="735" y="422"/>
                    </a:lnTo>
                    <a:close/>
                  </a:path>
                </a:pathLst>
              </a:custGeom>
              <a:solidFill>
                <a:srgbClr val="181A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6"/>
              <p:cNvSpPr/>
              <p:nvPr/>
            </p:nvSpPr>
            <p:spPr>
              <a:xfrm flipH="1">
                <a:off x="3020374" y="3459576"/>
                <a:ext cx="2404728" cy="41883"/>
              </a:xfrm>
              <a:custGeom>
                <a:avLst/>
                <a:gdLst/>
                <a:ahLst/>
                <a:cxnLst/>
                <a:rect l="l" t="t" r="r" b="b"/>
                <a:pathLst>
                  <a:path w="24229" h="422" extrusionOk="0">
                    <a:moveTo>
                      <a:pt x="1" y="1"/>
                    </a:moveTo>
                    <a:lnTo>
                      <a:pt x="24209" y="1"/>
                    </a:lnTo>
                    <a:cubicBezTo>
                      <a:pt x="24228" y="138"/>
                      <a:pt x="24219" y="280"/>
                      <a:pt x="24179" y="422"/>
                    </a:cubicBezTo>
                    <a:lnTo>
                      <a:pt x="740" y="422"/>
                    </a:lnTo>
                    <a:close/>
                  </a:path>
                </a:pathLst>
              </a:custGeom>
              <a:solidFill>
                <a:srgbClr val="181A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6"/>
              <p:cNvSpPr/>
              <p:nvPr/>
            </p:nvSpPr>
            <p:spPr>
              <a:xfrm flipH="1">
                <a:off x="3020870" y="3468310"/>
                <a:ext cx="2388154" cy="42479"/>
              </a:xfrm>
              <a:custGeom>
                <a:avLst/>
                <a:gdLst/>
                <a:ahLst/>
                <a:cxnLst/>
                <a:rect l="l" t="t" r="r" b="b"/>
                <a:pathLst>
                  <a:path w="24062" h="428" extrusionOk="0">
                    <a:moveTo>
                      <a:pt x="0" y="1"/>
                    </a:moveTo>
                    <a:lnTo>
                      <a:pt x="24057" y="1"/>
                    </a:lnTo>
                    <a:cubicBezTo>
                      <a:pt x="24061" y="143"/>
                      <a:pt x="24042" y="285"/>
                      <a:pt x="23993" y="427"/>
                    </a:cubicBezTo>
                    <a:lnTo>
                      <a:pt x="735" y="427"/>
                    </a:lnTo>
                    <a:close/>
                  </a:path>
                </a:pathLst>
              </a:custGeom>
              <a:solidFill>
                <a:srgbClr val="171A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6"/>
              <p:cNvSpPr/>
              <p:nvPr/>
            </p:nvSpPr>
            <p:spPr>
              <a:xfrm flipH="1">
                <a:off x="3021366" y="3477640"/>
                <a:ext cx="2372075" cy="41883"/>
              </a:xfrm>
              <a:custGeom>
                <a:avLst/>
                <a:gdLst/>
                <a:ahLst/>
                <a:cxnLst/>
                <a:rect l="l" t="t" r="r" b="b"/>
                <a:pathLst>
                  <a:path w="23900" h="422" extrusionOk="0">
                    <a:moveTo>
                      <a:pt x="0" y="0"/>
                    </a:moveTo>
                    <a:lnTo>
                      <a:pt x="23900" y="0"/>
                    </a:lnTo>
                    <a:cubicBezTo>
                      <a:pt x="23895" y="142"/>
                      <a:pt x="23860" y="284"/>
                      <a:pt x="23797" y="421"/>
                    </a:cubicBezTo>
                    <a:lnTo>
                      <a:pt x="740" y="421"/>
                    </a:lnTo>
                    <a:close/>
                  </a:path>
                </a:pathLst>
              </a:custGeom>
              <a:solidFill>
                <a:srgbClr val="1719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6"/>
              <p:cNvSpPr/>
              <p:nvPr/>
            </p:nvSpPr>
            <p:spPr>
              <a:xfrm flipH="1">
                <a:off x="3022359" y="3486870"/>
                <a:ext cx="2355103" cy="41883"/>
              </a:xfrm>
              <a:custGeom>
                <a:avLst/>
                <a:gdLst/>
                <a:ahLst/>
                <a:cxnLst/>
                <a:rect l="l" t="t" r="r" b="b"/>
                <a:pathLst>
                  <a:path w="23729" h="422" extrusionOk="0">
                    <a:moveTo>
                      <a:pt x="1" y="0"/>
                    </a:moveTo>
                    <a:lnTo>
                      <a:pt x="23729" y="0"/>
                    </a:lnTo>
                    <a:cubicBezTo>
                      <a:pt x="23714" y="142"/>
                      <a:pt x="23665" y="284"/>
                      <a:pt x="23592" y="421"/>
                    </a:cubicBezTo>
                    <a:lnTo>
                      <a:pt x="735" y="421"/>
                    </a:lnTo>
                    <a:close/>
                  </a:path>
                </a:pathLst>
              </a:custGeom>
              <a:solidFill>
                <a:srgbClr val="1719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6"/>
              <p:cNvSpPr/>
              <p:nvPr/>
            </p:nvSpPr>
            <p:spPr>
              <a:xfrm flipH="1">
                <a:off x="3023748" y="3495604"/>
                <a:ext cx="2338132" cy="42380"/>
              </a:xfrm>
              <a:custGeom>
                <a:avLst/>
                <a:gdLst/>
                <a:ahLst/>
                <a:cxnLst/>
                <a:rect l="l" t="t" r="r" b="b"/>
                <a:pathLst>
                  <a:path w="23558" h="427" extrusionOk="0">
                    <a:moveTo>
                      <a:pt x="0" y="0"/>
                    </a:moveTo>
                    <a:lnTo>
                      <a:pt x="23557" y="0"/>
                    </a:lnTo>
                    <a:cubicBezTo>
                      <a:pt x="23528" y="147"/>
                      <a:pt x="23469" y="289"/>
                      <a:pt x="23386" y="426"/>
                    </a:cubicBezTo>
                    <a:lnTo>
                      <a:pt x="740" y="426"/>
                    </a:lnTo>
                    <a:close/>
                  </a:path>
                </a:pathLst>
              </a:custGeom>
              <a:solidFill>
                <a:srgbClr val="1719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6"/>
              <p:cNvSpPr/>
              <p:nvPr/>
            </p:nvSpPr>
            <p:spPr>
              <a:xfrm flipH="1">
                <a:off x="3026229" y="3504835"/>
                <a:ext cx="2319572" cy="41883"/>
              </a:xfrm>
              <a:custGeom>
                <a:avLst/>
                <a:gdLst/>
                <a:ahLst/>
                <a:cxnLst/>
                <a:rect l="l" t="t" r="r" b="b"/>
                <a:pathLst>
                  <a:path w="23371" h="422" extrusionOk="0">
                    <a:moveTo>
                      <a:pt x="0" y="0"/>
                    </a:moveTo>
                    <a:lnTo>
                      <a:pt x="23371" y="0"/>
                    </a:lnTo>
                    <a:cubicBezTo>
                      <a:pt x="23331" y="147"/>
                      <a:pt x="23258" y="289"/>
                      <a:pt x="23160" y="421"/>
                    </a:cubicBezTo>
                    <a:lnTo>
                      <a:pt x="735" y="421"/>
                    </a:lnTo>
                    <a:close/>
                  </a:path>
                </a:pathLst>
              </a:custGeom>
              <a:solidFill>
                <a:srgbClr val="1619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6"/>
              <p:cNvSpPr/>
              <p:nvPr/>
            </p:nvSpPr>
            <p:spPr>
              <a:xfrm flipH="1">
                <a:off x="3029107" y="3514065"/>
                <a:ext cx="2301211" cy="41883"/>
              </a:xfrm>
              <a:custGeom>
                <a:avLst/>
                <a:gdLst/>
                <a:ahLst/>
                <a:cxnLst/>
                <a:rect l="l" t="t" r="r" b="b"/>
                <a:pathLst>
                  <a:path w="23186" h="422" extrusionOk="0">
                    <a:moveTo>
                      <a:pt x="1" y="0"/>
                    </a:moveTo>
                    <a:lnTo>
                      <a:pt x="23185" y="0"/>
                    </a:lnTo>
                    <a:cubicBezTo>
                      <a:pt x="23126" y="147"/>
                      <a:pt x="23043" y="289"/>
                      <a:pt x="22935" y="421"/>
                    </a:cubicBezTo>
                    <a:lnTo>
                      <a:pt x="740" y="421"/>
                    </a:lnTo>
                    <a:close/>
                  </a:path>
                </a:pathLst>
              </a:custGeom>
              <a:solidFill>
                <a:srgbClr val="161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6"/>
              <p:cNvSpPr/>
              <p:nvPr/>
            </p:nvSpPr>
            <p:spPr>
              <a:xfrm flipH="1">
                <a:off x="3032978" y="3522799"/>
                <a:ext cx="2281261" cy="42380"/>
              </a:xfrm>
              <a:custGeom>
                <a:avLst/>
                <a:gdLst/>
                <a:ahLst/>
                <a:cxnLst/>
                <a:rect l="l" t="t" r="r" b="b"/>
                <a:pathLst>
                  <a:path w="22985" h="427" extrusionOk="0">
                    <a:moveTo>
                      <a:pt x="0" y="0"/>
                    </a:moveTo>
                    <a:lnTo>
                      <a:pt x="22984" y="0"/>
                    </a:lnTo>
                    <a:cubicBezTo>
                      <a:pt x="22915" y="152"/>
                      <a:pt x="22818" y="294"/>
                      <a:pt x="22690" y="427"/>
                    </a:cubicBezTo>
                    <a:lnTo>
                      <a:pt x="735" y="427"/>
                    </a:lnTo>
                    <a:close/>
                  </a:path>
                </a:pathLst>
              </a:custGeom>
              <a:solidFill>
                <a:srgbClr val="161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6"/>
              <p:cNvSpPr/>
              <p:nvPr/>
            </p:nvSpPr>
            <p:spPr>
              <a:xfrm flipH="1">
                <a:off x="3037841" y="3532030"/>
                <a:ext cx="2260320" cy="41883"/>
              </a:xfrm>
              <a:custGeom>
                <a:avLst/>
                <a:gdLst/>
                <a:ahLst/>
                <a:cxnLst/>
                <a:rect l="l" t="t" r="r" b="b"/>
                <a:pathLst>
                  <a:path w="22774" h="422" extrusionOk="0">
                    <a:moveTo>
                      <a:pt x="0" y="1"/>
                    </a:moveTo>
                    <a:lnTo>
                      <a:pt x="22773" y="1"/>
                    </a:lnTo>
                    <a:cubicBezTo>
                      <a:pt x="22690" y="152"/>
                      <a:pt x="22577" y="294"/>
                      <a:pt x="22440" y="422"/>
                    </a:cubicBezTo>
                    <a:lnTo>
                      <a:pt x="735" y="422"/>
                    </a:lnTo>
                    <a:close/>
                  </a:path>
                </a:pathLst>
              </a:custGeom>
              <a:solidFill>
                <a:srgbClr val="151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6"/>
              <p:cNvSpPr/>
              <p:nvPr/>
            </p:nvSpPr>
            <p:spPr>
              <a:xfrm flipH="1">
                <a:off x="3043201" y="3541260"/>
                <a:ext cx="2239477" cy="41883"/>
              </a:xfrm>
              <a:custGeom>
                <a:avLst/>
                <a:gdLst/>
                <a:ahLst/>
                <a:cxnLst/>
                <a:rect l="l" t="t" r="r" b="b"/>
                <a:pathLst>
                  <a:path w="22564" h="422" extrusionOk="0">
                    <a:moveTo>
                      <a:pt x="1" y="1"/>
                    </a:moveTo>
                    <a:lnTo>
                      <a:pt x="22563" y="1"/>
                    </a:lnTo>
                    <a:cubicBezTo>
                      <a:pt x="22465" y="152"/>
                      <a:pt x="22333" y="294"/>
                      <a:pt x="22181" y="422"/>
                    </a:cubicBezTo>
                    <a:lnTo>
                      <a:pt x="735" y="422"/>
                    </a:lnTo>
                    <a:close/>
                  </a:path>
                </a:pathLst>
              </a:custGeom>
              <a:solidFill>
                <a:srgbClr val="151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6"/>
              <p:cNvSpPr/>
              <p:nvPr/>
            </p:nvSpPr>
            <p:spPr>
              <a:xfrm flipH="1">
                <a:off x="3049553" y="3549994"/>
                <a:ext cx="2217047" cy="42380"/>
              </a:xfrm>
              <a:custGeom>
                <a:avLst/>
                <a:gdLst/>
                <a:ahLst/>
                <a:cxnLst/>
                <a:rect l="l" t="t" r="r" b="b"/>
                <a:pathLst>
                  <a:path w="22338" h="427" extrusionOk="0">
                    <a:moveTo>
                      <a:pt x="0" y="1"/>
                    </a:moveTo>
                    <a:lnTo>
                      <a:pt x="22338" y="1"/>
                    </a:lnTo>
                    <a:cubicBezTo>
                      <a:pt x="22220" y="157"/>
                      <a:pt x="22073" y="299"/>
                      <a:pt x="21902" y="427"/>
                    </a:cubicBezTo>
                    <a:lnTo>
                      <a:pt x="735" y="427"/>
                    </a:lnTo>
                    <a:close/>
                  </a:path>
                </a:pathLst>
              </a:custGeom>
              <a:solidFill>
                <a:srgbClr val="151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6"/>
              <p:cNvSpPr/>
              <p:nvPr/>
            </p:nvSpPr>
            <p:spPr>
              <a:xfrm flipH="1">
                <a:off x="3056798" y="3559225"/>
                <a:ext cx="2194219" cy="41883"/>
              </a:xfrm>
              <a:custGeom>
                <a:avLst/>
                <a:gdLst/>
                <a:ahLst/>
                <a:cxnLst/>
                <a:rect l="l" t="t" r="r" b="b"/>
                <a:pathLst>
                  <a:path w="22108" h="422" extrusionOk="0">
                    <a:moveTo>
                      <a:pt x="0" y="1"/>
                    </a:moveTo>
                    <a:lnTo>
                      <a:pt x="22107" y="1"/>
                    </a:lnTo>
                    <a:cubicBezTo>
                      <a:pt x="21970" y="157"/>
                      <a:pt x="21803" y="300"/>
                      <a:pt x="21612" y="422"/>
                    </a:cubicBezTo>
                    <a:lnTo>
                      <a:pt x="735" y="422"/>
                    </a:lnTo>
                    <a:close/>
                  </a:path>
                </a:pathLst>
              </a:custGeom>
              <a:solidFill>
                <a:srgbClr val="151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6"/>
              <p:cNvSpPr/>
              <p:nvPr/>
            </p:nvSpPr>
            <p:spPr>
              <a:xfrm flipH="1">
                <a:off x="3065135" y="3568455"/>
                <a:ext cx="2169903" cy="41883"/>
              </a:xfrm>
              <a:custGeom>
                <a:avLst/>
                <a:gdLst/>
                <a:ahLst/>
                <a:cxnLst/>
                <a:rect l="l" t="t" r="r" b="b"/>
                <a:pathLst>
                  <a:path w="21863" h="422" extrusionOk="0">
                    <a:moveTo>
                      <a:pt x="1" y="1"/>
                    </a:moveTo>
                    <a:lnTo>
                      <a:pt x="21863" y="1"/>
                    </a:lnTo>
                    <a:cubicBezTo>
                      <a:pt x="21716" y="148"/>
                      <a:pt x="21544" y="280"/>
                      <a:pt x="21349" y="393"/>
                    </a:cubicBezTo>
                    <a:lnTo>
                      <a:pt x="21300" y="422"/>
                    </a:lnTo>
                    <a:lnTo>
                      <a:pt x="735" y="422"/>
                    </a:lnTo>
                    <a:close/>
                  </a:path>
                </a:pathLst>
              </a:custGeom>
              <a:solidFill>
                <a:srgbClr val="141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6"/>
              <p:cNvSpPr/>
              <p:nvPr/>
            </p:nvSpPr>
            <p:spPr>
              <a:xfrm flipH="1">
                <a:off x="3074862" y="3577189"/>
                <a:ext cx="2144594" cy="42479"/>
              </a:xfrm>
              <a:custGeom>
                <a:avLst/>
                <a:gdLst/>
                <a:ahLst/>
                <a:cxnLst/>
                <a:rect l="l" t="t" r="r" b="b"/>
                <a:pathLst>
                  <a:path w="21608" h="428" extrusionOk="0">
                    <a:moveTo>
                      <a:pt x="0" y="1"/>
                    </a:moveTo>
                    <a:lnTo>
                      <a:pt x="21608" y="1"/>
                    </a:lnTo>
                    <a:cubicBezTo>
                      <a:pt x="21485" y="114"/>
                      <a:pt x="21343" y="216"/>
                      <a:pt x="21192" y="305"/>
                    </a:cubicBezTo>
                    <a:lnTo>
                      <a:pt x="20981" y="427"/>
                    </a:lnTo>
                    <a:lnTo>
                      <a:pt x="735" y="427"/>
                    </a:lnTo>
                    <a:close/>
                  </a:path>
                </a:pathLst>
              </a:custGeom>
              <a:solidFill>
                <a:srgbClr val="1416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6"/>
              <p:cNvSpPr/>
              <p:nvPr/>
            </p:nvSpPr>
            <p:spPr>
              <a:xfrm flipH="1">
                <a:off x="3085481" y="3586519"/>
                <a:ext cx="2117896" cy="41883"/>
              </a:xfrm>
              <a:custGeom>
                <a:avLst/>
                <a:gdLst/>
                <a:ahLst/>
                <a:cxnLst/>
                <a:rect l="l" t="t" r="r" b="b"/>
                <a:pathLst>
                  <a:path w="21339" h="422" extrusionOk="0">
                    <a:moveTo>
                      <a:pt x="0" y="0"/>
                    </a:moveTo>
                    <a:lnTo>
                      <a:pt x="21338" y="0"/>
                    </a:lnTo>
                    <a:cubicBezTo>
                      <a:pt x="21245" y="78"/>
                      <a:pt x="21142" y="147"/>
                      <a:pt x="21030" y="211"/>
                    </a:cubicBezTo>
                    <a:lnTo>
                      <a:pt x="20662" y="421"/>
                    </a:lnTo>
                    <a:lnTo>
                      <a:pt x="735" y="421"/>
                    </a:lnTo>
                    <a:close/>
                  </a:path>
                </a:pathLst>
              </a:custGeom>
              <a:solidFill>
                <a:srgbClr val="1416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6"/>
              <p:cNvSpPr/>
              <p:nvPr/>
            </p:nvSpPr>
            <p:spPr>
              <a:xfrm flipH="1">
                <a:off x="3097689" y="3595749"/>
                <a:ext cx="2090205" cy="41883"/>
              </a:xfrm>
              <a:custGeom>
                <a:avLst/>
                <a:gdLst/>
                <a:ahLst/>
                <a:cxnLst/>
                <a:rect l="l" t="t" r="r" b="b"/>
                <a:pathLst>
                  <a:path w="21060" h="422" extrusionOk="0">
                    <a:moveTo>
                      <a:pt x="1" y="0"/>
                    </a:moveTo>
                    <a:lnTo>
                      <a:pt x="21060" y="0"/>
                    </a:lnTo>
                    <a:cubicBezTo>
                      <a:pt x="21001" y="39"/>
                      <a:pt x="20937" y="78"/>
                      <a:pt x="20874" y="118"/>
                    </a:cubicBezTo>
                    <a:lnTo>
                      <a:pt x="20345" y="421"/>
                    </a:lnTo>
                    <a:lnTo>
                      <a:pt x="735" y="421"/>
                    </a:lnTo>
                    <a:close/>
                  </a:path>
                </a:pathLst>
              </a:custGeom>
              <a:solidFill>
                <a:srgbClr val="1416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6"/>
              <p:cNvSpPr/>
              <p:nvPr/>
            </p:nvSpPr>
            <p:spPr>
              <a:xfrm flipH="1">
                <a:off x="3111782" y="3604483"/>
                <a:ext cx="2060033" cy="42380"/>
              </a:xfrm>
              <a:custGeom>
                <a:avLst/>
                <a:gdLst/>
                <a:ahLst/>
                <a:cxnLst/>
                <a:rect l="l" t="t" r="r" b="b"/>
                <a:pathLst>
                  <a:path w="20756" h="427" extrusionOk="0">
                    <a:moveTo>
                      <a:pt x="0" y="0"/>
                    </a:moveTo>
                    <a:lnTo>
                      <a:pt x="20756" y="0"/>
                    </a:lnTo>
                    <a:cubicBezTo>
                      <a:pt x="20741" y="10"/>
                      <a:pt x="20726" y="20"/>
                      <a:pt x="20712" y="30"/>
                    </a:cubicBezTo>
                    <a:lnTo>
                      <a:pt x="20026" y="426"/>
                    </a:lnTo>
                    <a:lnTo>
                      <a:pt x="735" y="426"/>
                    </a:lnTo>
                    <a:close/>
                  </a:path>
                </a:pathLst>
              </a:custGeom>
              <a:solidFill>
                <a:srgbClr val="1316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6"/>
              <p:cNvSpPr/>
              <p:nvPr/>
            </p:nvSpPr>
            <p:spPr>
              <a:xfrm flipH="1">
                <a:off x="3127365" y="3613714"/>
                <a:ext cx="2028869" cy="41883"/>
              </a:xfrm>
              <a:custGeom>
                <a:avLst/>
                <a:gdLst/>
                <a:ahLst/>
                <a:cxnLst/>
                <a:rect l="l" t="t" r="r" b="b"/>
                <a:pathLst>
                  <a:path w="20442" h="422" extrusionOk="0">
                    <a:moveTo>
                      <a:pt x="0" y="0"/>
                    </a:moveTo>
                    <a:lnTo>
                      <a:pt x="20442" y="0"/>
                    </a:lnTo>
                    <a:lnTo>
                      <a:pt x="19707" y="421"/>
                    </a:lnTo>
                    <a:lnTo>
                      <a:pt x="740" y="421"/>
                    </a:lnTo>
                    <a:close/>
                  </a:path>
                </a:pathLst>
              </a:custGeom>
              <a:solidFill>
                <a:srgbClr val="1315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6"/>
              <p:cNvSpPr/>
              <p:nvPr/>
            </p:nvSpPr>
            <p:spPr>
              <a:xfrm flipH="1">
                <a:off x="3142848" y="3622944"/>
                <a:ext cx="1997406" cy="41883"/>
              </a:xfrm>
              <a:custGeom>
                <a:avLst/>
                <a:gdLst/>
                <a:ahLst/>
                <a:cxnLst/>
                <a:rect l="l" t="t" r="r" b="b"/>
                <a:pathLst>
                  <a:path w="20125" h="422" extrusionOk="0">
                    <a:moveTo>
                      <a:pt x="1" y="0"/>
                    </a:moveTo>
                    <a:lnTo>
                      <a:pt x="20124" y="0"/>
                    </a:lnTo>
                    <a:lnTo>
                      <a:pt x="19390" y="422"/>
                    </a:lnTo>
                    <a:lnTo>
                      <a:pt x="735" y="422"/>
                    </a:lnTo>
                    <a:close/>
                  </a:path>
                </a:pathLst>
              </a:custGeom>
              <a:solidFill>
                <a:srgbClr val="131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6"/>
              <p:cNvSpPr/>
              <p:nvPr/>
            </p:nvSpPr>
            <p:spPr>
              <a:xfrm flipH="1">
                <a:off x="3158926" y="3631678"/>
                <a:ext cx="1965746" cy="42380"/>
              </a:xfrm>
              <a:custGeom>
                <a:avLst/>
                <a:gdLst/>
                <a:ahLst/>
                <a:cxnLst/>
                <a:rect l="l" t="t" r="r" b="b"/>
                <a:pathLst>
                  <a:path w="19806" h="427" extrusionOk="0">
                    <a:moveTo>
                      <a:pt x="0" y="0"/>
                    </a:moveTo>
                    <a:lnTo>
                      <a:pt x="19806" y="0"/>
                    </a:lnTo>
                    <a:lnTo>
                      <a:pt x="19071" y="427"/>
                    </a:lnTo>
                    <a:lnTo>
                      <a:pt x="740" y="427"/>
                    </a:lnTo>
                    <a:close/>
                  </a:path>
                </a:pathLst>
              </a:custGeom>
              <a:solidFill>
                <a:srgbClr val="131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6"/>
              <p:cNvSpPr/>
              <p:nvPr/>
            </p:nvSpPr>
            <p:spPr>
              <a:xfrm flipH="1">
                <a:off x="3174508" y="3640909"/>
                <a:ext cx="1934085" cy="41883"/>
              </a:xfrm>
              <a:custGeom>
                <a:avLst/>
                <a:gdLst/>
                <a:ahLst/>
                <a:cxnLst/>
                <a:rect l="l" t="t" r="r" b="b"/>
                <a:pathLst>
                  <a:path w="19487" h="422" extrusionOk="0">
                    <a:moveTo>
                      <a:pt x="0" y="1"/>
                    </a:moveTo>
                    <a:lnTo>
                      <a:pt x="19487" y="1"/>
                    </a:lnTo>
                    <a:lnTo>
                      <a:pt x="18752" y="422"/>
                    </a:lnTo>
                    <a:lnTo>
                      <a:pt x="735" y="422"/>
                    </a:lnTo>
                    <a:close/>
                  </a:path>
                </a:pathLst>
              </a:custGeom>
              <a:solidFill>
                <a:srgbClr val="121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6"/>
              <p:cNvSpPr/>
              <p:nvPr/>
            </p:nvSpPr>
            <p:spPr>
              <a:xfrm flipH="1">
                <a:off x="3190488" y="3650139"/>
                <a:ext cx="1902623" cy="41883"/>
              </a:xfrm>
              <a:custGeom>
                <a:avLst/>
                <a:gdLst/>
                <a:ahLst/>
                <a:cxnLst/>
                <a:rect l="l" t="t" r="r" b="b"/>
                <a:pathLst>
                  <a:path w="19170" h="422" extrusionOk="0">
                    <a:moveTo>
                      <a:pt x="1" y="1"/>
                    </a:moveTo>
                    <a:lnTo>
                      <a:pt x="19169" y="1"/>
                    </a:lnTo>
                    <a:lnTo>
                      <a:pt x="18435" y="422"/>
                    </a:lnTo>
                    <a:lnTo>
                      <a:pt x="740" y="422"/>
                    </a:lnTo>
                    <a:close/>
                  </a:path>
                </a:pathLst>
              </a:custGeom>
              <a:solidFill>
                <a:srgbClr val="121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6"/>
              <p:cNvSpPr/>
              <p:nvPr/>
            </p:nvSpPr>
            <p:spPr>
              <a:xfrm flipH="1">
                <a:off x="3206070" y="3659369"/>
                <a:ext cx="1870962" cy="41883"/>
              </a:xfrm>
              <a:custGeom>
                <a:avLst/>
                <a:gdLst/>
                <a:ahLst/>
                <a:cxnLst/>
                <a:rect l="l" t="t" r="r" b="b"/>
                <a:pathLst>
                  <a:path w="18851" h="422" extrusionOk="0">
                    <a:moveTo>
                      <a:pt x="0" y="1"/>
                    </a:moveTo>
                    <a:lnTo>
                      <a:pt x="18851" y="1"/>
                    </a:lnTo>
                    <a:lnTo>
                      <a:pt x="18116" y="422"/>
                    </a:lnTo>
                    <a:lnTo>
                      <a:pt x="735" y="422"/>
                    </a:lnTo>
                    <a:close/>
                  </a:path>
                </a:pathLst>
              </a:custGeom>
              <a:solidFill>
                <a:srgbClr val="121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6"/>
              <p:cNvSpPr/>
              <p:nvPr/>
            </p:nvSpPr>
            <p:spPr>
              <a:xfrm flipH="1">
                <a:off x="3222148" y="3668104"/>
                <a:ext cx="1839301" cy="41883"/>
              </a:xfrm>
              <a:custGeom>
                <a:avLst/>
                <a:gdLst/>
                <a:ahLst/>
                <a:cxnLst/>
                <a:rect l="l" t="t" r="r" b="b"/>
                <a:pathLst>
                  <a:path w="18532" h="422" extrusionOk="0">
                    <a:moveTo>
                      <a:pt x="0" y="1"/>
                    </a:moveTo>
                    <a:lnTo>
                      <a:pt x="18532" y="1"/>
                    </a:lnTo>
                    <a:lnTo>
                      <a:pt x="17797" y="422"/>
                    </a:lnTo>
                    <a:lnTo>
                      <a:pt x="740" y="422"/>
                    </a:lnTo>
                    <a:close/>
                  </a:path>
                </a:pathLst>
              </a:custGeom>
              <a:solidFill>
                <a:srgbClr val="111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6"/>
              <p:cNvSpPr/>
              <p:nvPr/>
            </p:nvSpPr>
            <p:spPr>
              <a:xfrm flipH="1">
                <a:off x="3237631" y="3677334"/>
                <a:ext cx="1807839" cy="41983"/>
              </a:xfrm>
              <a:custGeom>
                <a:avLst/>
                <a:gdLst/>
                <a:ahLst/>
                <a:cxnLst/>
                <a:rect l="l" t="t" r="r" b="b"/>
                <a:pathLst>
                  <a:path w="18215" h="423" extrusionOk="0">
                    <a:moveTo>
                      <a:pt x="1" y="1"/>
                    </a:moveTo>
                    <a:lnTo>
                      <a:pt x="18214" y="1"/>
                    </a:lnTo>
                    <a:lnTo>
                      <a:pt x="17480" y="422"/>
                    </a:lnTo>
                    <a:lnTo>
                      <a:pt x="735" y="422"/>
                    </a:lnTo>
                    <a:close/>
                  </a:path>
                </a:pathLst>
              </a:custGeom>
              <a:solidFill>
                <a:srgbClr val="11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6"/>
              <p:cNvSpPr/>
              <p:nvPr/>
            </p:nvSpPr>
            <p:spPr>
              <a:xfrm flipH="1">
                <a:off x="3253710" y="3686564"/>
                <a:ext cx="1775682" cy="41983"/>
              </a:xfrm>
              <a:custGeom>
                <a:avLst/>
                <a:gdLst/>
                <a:ahLst/>
                <a:cxnLst/>
                <a:rect l="l" t="t" r="r" b="b"/>
                <a:pathLst>
                  <a:path w="17891" h="423" extrusionOk="0">
                    <a:moveTo>
                      <a:pt x="0" y="1"/>
                    </a:moveTo>
                    <a:lnTo>
                      <a:pt x="17891" y="1"/>
                    </a:lnTo>
                    <a:lnTo>
                      <a:pt x="17156" y="422"/>
                    </a:lnTo>
                    <a:lnTo>
                      <a:pt x="735" y="422"/>
                    </a:lnTo>
                    <a:close/>
                  </a:path>
                </a:pathLst>
              </a:custGeom>
              <a:solidFill>
                <a:srgbClr val="1113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6"/>
              <p:cNvSpPr/>
              <p:nvPr/>
            </p:nvSpPr>
            <p:spPr>
              <a:xfrm flipH="1">
                <a:off x="3269292" y="3695398"/>
                <a:ext cx="1744517" cy="42380"/>
              </a:xfrm>
              <a:custGeom>
                <a:avLst/>
                <a:gdLst/>
                <a:ahLst/>
                <a:cxnLst/>
                <a:rect l="l" t="t" r="r" b="b"/>
                <a:pathLst>
                  <a:path w="17577" h="427" extrusionOk="0">
                    <a:moveTo>
                      <a:pt x="0" y="0"/>
                    </a:moveTo>
                    <a:lnTo>
                      <a:pt x="17577" y="0"/>
                    </a:lnTo>
                    <a:lnTo>
                      <a:pt x="16842" y="426"/>
                    </a:lnTo>
                    <a:lnTo>
                      <a:pt x="735" y="426"/>
                    </a:lnTo>
                    <a:close/>
                  </a:path>
                </a:pathLst>
              </a:custGeom>
              <a:solidFill>
                <a:srgbClr val="1113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6"/>
              <p:cNvSpPr/>
              <p:nvPr/>
            </p:nvSpPr>
            <p:spPr>
              <a:xfrm flipH="1">
                <a:off x="3285271" y="3704628"/>
                <a:ext cx="1712559" cy="41883"/>
              </a:xfrm>
              <a:custGeom>
                <a:avLst/>
                <a:gdLst/>
                <a:ahLst/>
                <a:cxnLst/>
                <a:rect l="l" t="t" r="r" b="b"/>
                <a:pathLst>
                  <a:path w="17255" h="422" extrusionOk="0">
                    <a:moveTo>
                      <a:pt x="1" y="0"/>
                    </a:moveTo>
                    <a:lnTo>
                      <a:pt x="17254" y="0"/>
                    </a:lnTo>
                    <a:lnTo>
                      <a:pt x="16520" y="421"/>
                    </a:lnTo>
                    <a:lnTo>
                      <a:pt x="735" y="421"/>
                    </a:lnTo>
                    <a:close/>
                  </a:path>
                </a:pathLst>
              </a:custGeom>
              <a:solidFill>
                <a:srgbClr val="1013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6"/>
              <p:cNvSpPr/>
              <p:nvPr/>
            </p:nvSpPr>
            <p:spPr>
              <a:xfrm flipH="1">
                <a:off x="3300853" y="3713859"/>
                <a:ext cx="1681394" cy="41883"/>
              </a:xfrm>
              <a:custGeom>
                <a:avLst/>
                <a:gdLst/>
                <a:ahLst/>
                <a:cxnLst/>
                <a:rect l="l" t="t" r="r" b="b"/>
                <a:pathLst>
                  <a:path w="16941" h="422" extrusionOk="0">
                    <a:moveTo>
                      <a:pt x="0" y="0"/>
                    </a:moveTo>
                    <a:lnTo>
                      <a:pt x="16941" y="0"/>
                    </a:lnTo>
                    <a:lnTo>
                      <a:pt x="16206" y="421"/>
                    </a:lnTo>
                    <a:lnTo>
                      <a:pt x="735" y="421"/>
                    </a:lnTo>
                    <a:close/>
                  </a:path>
                </a:pathLst>
              </a:custGeom>
              <a:solidFill>
                <a:srgbClr val="1012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6"/>
              <p:cNvSpPr/>
              <p:nvPr/>
            </p:nvSpPr>
            <p:spPr>
              <a:xfrm flipH="1">
                <a:off x="3316932" y="3722593"/>
                <a:ext cx="1649336" cy="42380"/>
              </a:xfrm>
              <a:custGeom>
                <a:avLst/>
                <a:gdLst/>
                <a:ahLst/>
                <a:cxnLst/>
                <a:rect l="l" t="t" r="r" b="b"/>
                <a:pathLst>
                  <a:path w="16618" h="427" extrusionOk="0">
                    <a:moveTo>
                      <a:pt x="1" y="0"/>
                    </a:moveTo>
                    <a:lnTo>
                      <a:pt x="16618" y="0"/>
                    </a:lnTo>
                    <a:lnTo>
                      <a:pt x="15883" y="426"/>
                    </a:lnTo>
                    <a:lnTo>
                      <a:pt x="736" y="426"/>
                    </a:lnTo>
                    <a:close/>
                  </a:path>
                </a:pathLst>
              </a:custGeom>
              <a:solidFill>
                <a:srgbClr val="101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6"/>
              <p:cNvSpPr/>
              <p:nvPr/>
            </p:nvSpPr>
            <p:spPr>
              <a:xfrm flipH="1">
                <a:off x="3332415" y="3731823"/>
                <a:ext cx="1618271" cy="41883"/>
              </a:xfrm>
              <a:custGeom>
                <a:avLst/>
                <a:gdLst/>
                <a:ahLst/>
                <a:cxnLst/>
                <a:rect l="l" t="t" r="r" b="b"/>
                <a:pathLst>
                  <a:path w="16305" h="422" extrusionOk="0">
                    <a:moveTo>
                      <a:pt x="1" y="0"/>
                    </a:moveTo>
                    <a:lnTo>
                      <a:pt x="16304" y="0"/>
                    </a:lnTo>
                    <a:lnTo>
                      <a:pt x="15570" y="422"/>
                    </a:lnTo>
                    <a:lnTo>
                      <a:pt x="735" y="422"/>
                    </a:lnTo>
                    <a:close/>
                  </a:path>
                </a:pathLst>
              </a:custGeom>
              <a:solidFill>
                <a:srgbClr val="101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6"/>
              <p:cNvSpPr/>
              <p:nvPr/>
            </p:nvSpPr>
            <p:spPr>
              <a:xfrm flipH="1">
                <a:off x="3348493" y="3741053"/>
                <a:ext cx="1586114" cy="41883"/>
              </a:xfrm>
              <a:custGeom>
                <a:avLst/>
                <a:gdLst/>
                <a:ahLst/>
                <a:cxnLst/>
                <a:rect l="l" t="t" r="r" b="b"/>
                <a:pathLst>
                  <a:path w="15981" h="422" extrusionOk="0">
                    <a:moveTo>
                      <a:pt x="0" y="0"/>
                    </a:moveTo>
                    <a:lnTo>
                      <a:pt x="15981" y="0"/>
                    </a:lnTo>
                    <a:lnTo>
                      <a:pt x="15246" y="422"/>
                    </a:lnTo>
                    <a:lnTo>
                      <a:pt x="735" y="422"/>
                    </a:lnTo>
                    <a:close/>
                  </a:path>
                </a:pathLst>
              </a:custGeom>
              <a:solidFill>
                <a:srgbClr val="0F11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6"/>
              <p:cNvSpPr/>
              <p:nvPr/>
            </p:nvSpPr>
            <p:spPr>
              <a:xfrm flipH="1">
                <a:off x="3364075" y="3749788"/>
                <a:ext cx="1554950" cy="42380"/>
              </a:xfrm>
              <a:custGeom>
                <a:avLst/>
                <a:gdLst/>
                <a:ahLst/>
                <a:cxnLst/>
                <a:rect l="l" t="t" r="r" b="b"/>
                <a:pathLst>
                  <a:path w="15667" h="427" extrusionOk="0">
                    <a:moveTo>
                      <a:pt x="0" y="1"/>
                    </a:moveTo>
                    <a:lnTo>
                      <a:pt x="15667" y="1"/>
                    </a:lnTo>
                    <a:lnTo>
                      <a:pt x="14932" y="427"/>
                    </a:lnTo>
                    <a:lnTo>
                      <a:pt x="740" y="427"/>
                    </a:lnTo>
                    <a:close/>
                  </a:path>
                </a:pathLst>
              </a:custGeom>
              <a:solidFill>
                <a:srgbClr val="0F11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6"/>
              <p:cNvSpPr/>
              <p:nvPr/>
            </p:nvSpPr>
            <p:spPr>
              <a:xfrm flipH="1">
                <a:off x="3379558" y="3759018"/>
                <a:ext cx="1523488" cy="41883"/>
              </a:xfrm>
              <a:custGeom>
                <a:avLst/>
                <a:gdLst/>
                <a:ahLst/>
                <a:cxnLst/>
                <a:rect l="l" t="t" r="r" b="b"/>
                <a:pathLst>
                  <a:path w="15350" h="422" extrusionOk="0">
                    <a:moveTo>
                      <a:pt x="1" y="1"/>
                    </a:moveTo>
                    <a:lnTo>
                      <a:pt x="15349" y="1"/>
                    </a:lnTo>
                    <a:lnTo>
                      <a:pt x="14610" y="422"/>
                    </a:lnTo>
                    <a:lnTo>
                      <a:pt x="735" y="422"/>
                    </a:lnTo>
                    <a:close/>
                  </a:path>
                </a:pathLst>
              </a:custGeom>
              <a:solidFill>
                <a:srgbClr val="0F11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6"/>
              <p:cNvSpPr/>
              <p:nvPr/>
            </p:nvSpPr>
            <p:spPr>
              <a:xfrm flipH="1">
                <a:off x="3395637" y="3768248"/>
                <a:ext cx="1491827" cy="41883"/>
              </a:xfrm>
              <a:custGeom>
                <a:avLst/>
                <a:gdLst/>
                <a:ahLst/>
                <a:cxnLst/>
                <a:rect l="l" t="t" r="r" b="b"/>
                <a:pathLst>
                  <a:path w="15031" h="422" extrusionOk="0">
                    <a:moveTo>
                      <a:pt x="0" y="1"/>
                    </a:moveTo>
                    <a:lnTo>
                      <a:pt x="15031" y="1"/>
                    </a:lnTo>
                    <a:lnTo>
                      <a:pt x="14296" y="422"/>
                    </a:lnTo>
                    <a:lnTo>
                      <a:pt x="740" y="422"/>
                    </a:lnTo>
                    <a:close/>
                  </a:path>
                </a:pathLst>
              </a:custGeom>
              <a:solidFill>
                <a:srgbClr val="0E11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6"/>
              <p:cNvSpPr/>
              <p:nvPr/>
            </p:nvSpPr>
            <p:spPr>
              <a:xfrm flipH="1">
                <a:off x="3411219" y="3776983"/>
                <a:ext cx="1460265" cy="42380"/>
              </a:xfrm>
              <a:custGeom>
                <a:avLst/>
                <a:gdLst/>
                <a:ahLst/>
                <a:cxnLst/>
                <a:rect l="l" t="t" r="r" b="b"/>
                <a:pathLst>
                  <a:path w="14713" h="427" extrusionOk="0">
                    <a:moveTo>
                      <a:pt x="1" y="1"/>
                    </a:moveTo>
                    <a:lnTo>
                      <a:pt x="14713" y="1"/>
                    </a:lnTo>
                    <a:lnTo>
                      <a:pt x="13978" y="427"/>
                    </a:lnTo>
                    <a:lnTo>
                      <a:pt x="736" y="427"/>
                    </a:lnTo>
                    <a:close/>
                  </a:path>
                </a:pathLst>
              </a:custGeom>
              <a:solidFill>
                <a:srgbClr val="0E1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6"/>
              <p:cNvSpPr/>
              <p:nvPr/>
            </p:nvSpPr>
            <p:spPr>
              <a:xfrm flipH="1">
                <a:off x="3427198" y="3786213"/>
                <a:ext cx="1428704" cy="41983"/>
              </a:xfrm>
              <a:custGeom>
                <a:avLst/>
                <a:gdLst/>
                <a:ahLst/>
                <a:cxnLst/>
                <a:rect l="l" t="t" r="r" b="b"/>
                <a:pathLst>
                  <a:path w="14395" h="423" extrusionOk="0">
                    <a:moveTo>
                      <a:pt x="1" y="1"/>
                    </a:moveTo>
                    <a:lnTo>
                      <a:pt x="14394" y="1"/>
                    </a:lnTo>
                    <a:lnTo>
                      <a:pt x="13660" y="422"/>
                    </a:lnTo>
                    <a:lnTo>
                      <a:pt x="740" y="422"/>
                    </a:lnTo>
                    <a:close/>
                  </a:path>
                </a:pathLst>
              </a:custGeom>
              <a:solidFill>
                <a:srgbClr val="0E1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6"/>
              <p:cNvSpPr/>
              <p:nvPr/>
            </p:nvSpPr>
            <p:spPr>
              <a:xfrm flipH="1">
                <a:off x="3442781" y="3795443"/>
                <a:ext cx="1397043" cy="41983"/>
              </a:xfrm>
              <a:custGeom>
                <a:avLst/>
                <a:gdLst/>
                <a:ahLst/>
                <a:cxnLst/>
                <a:rect l="l" t="t" r="r" b="b"/>
                <a:pathLst>
                  <a:path w="14076" h="423" extrusionOk="0">
                    <a:moveTo>
                      <a:pt x="0" y="1"/>
                    </a:moveTo>
                    <a:lnTo>
                      <a:pt x="14076" y="1"/>
                    </a:lnTo>
                    <a:lnTo>
                      <a:pt x="13341" y="422"/>
                    </a:lnTo>
                    <a:lnTo>
                      <a:pt x="735" y="422"/>
                    </a:lnTo>
                    <a:close/>
                  </a:path>
                </a:pathLst>
              </a:custGeom>
              <a:solidFill>
                <a:srgbClr val="0E1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6"/>
              <p:cNvSpPr/>
              <p:nvPr/>
            </p:nvSpPr>
            <p:spPr>
              <a:xfrm flipH="1">
                <a:off x="3458859" y="3804277"/>
                <a:ext cx="1365382" cy="42380"/>
              </a:xfrm>
              <a:custGeom>
                <a:avLst/>
                <a:gdLst/>
                <a:ahLst/>
                <a:cxnLst/>
                <a:rect l="l" t="t" r="r" b="b"/>
                <a:pathLst>
                  <a:path w="13757" h="427" extrusionOk="0">
                    <a:moveTo>
                      <a:pt x="0" y="0"/>
                    </a:moveTo>
                    <a:lnTo>
                      <a:pt x="13757" y="0"/>
                    </a:lnTo>
                    <a:lnTo>
                      <a:pt x="13022" y="426"/>
                    </a:lnTo>
                    <a:lnTo>
                      <a:pt x="740" y="426"/>
                    </a:lnTo>
                    <a:close/>
                  </a:path>
                </a:pathLst>
              </a:custGeom>
              <a:solidFill>
                <a:srgbClr val="0D1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6"/>
              <p:cNvSpPr/>
              <p:nvPr/>
            </p:nvSpPr>
            <p:spPr>
              <a:xfrm flipH="1">
                <a:off x="3474342" y="3813507"/>
                <a:ext cx="1333920" cy="41883"/>
              </a:xfrm>
              <a:custGeom>
                <a:avLst/>
                <a:gdLst/>
                <a:ahLst/>
                <a:cxnLst/>
                <a:rect l="l" t="t" r="r" b="b"/>
                <a:pathLst>
                  <a:path w="13440" h="422" extrusionOk="0">
                    <a:moveTo>
                      <a:pt x="1" y="0"/>
                    </a:moveTo>
                    <a:lnTo>
                      <a:pt x="13439" y="0"/>
                    </a:lnTo>
                    <a:lnTo>
                      <a:pt x="12705" y="421"/>
                    </a:lnTo>
                    <a:lnTo>
                      <a:pt x="735" y="421"/>
                    </a:lnTo>
                    <a:close/>
                  </a:path>
                </a:pathLst>
              </a:custGeom>
              <a:solidFill>
                <a:srgbClr val="0D0F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6"/>
              <p:cNvSpPr/>
              <p:nvPr/>
            </p:nvSpPr>
            <p:spPr>
              <a:xfrm flipH="1">
                <a:off x="3490420" y="3822738"/>
                <a:ext cx="1302259" cy="41883"/>
              </a:xfrm>
              <a:custGeom>
                <a:avLst/>
                <a:gdLst/>
                <a:ahLst/>
                <a:cxnLst/>
                <a:rect l="l" t="t" r="r" b="b"/>
                <a:pathLst>
                  <a:path w="13121" h="422" extrusionOk="0">
                    <a:moveTo>
                      <a:pt x="0" y="0"/>
                    </a:moveTo>
                    <a:lnTo>
                      <a:pt x="13121" y="0"/>
                    </a:lnTo>
                    <a:lnTo>
                      <a:pt x="12386" y="421"/>
                    </a:lnTo>
                    <a:lnTo>
                      <a:pt x="740" y="421"/>
                    </a:lnTo>
                    <a:close/>
                  </a:path>
                </a:pathLst>
              </a:custGeom>
              <a:solidFill>
                <a:srgbClr val="0D0F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6"/>
              <p:cNvSpPr/>
              <p:nvPr/>
            </p:nvSpPr>
            <p:spPr>
              <a:xfrm flipH="1">
                <a:off x="3506003" y="3831472"/>
                <a:ext cx="1270698" cy="42380"/>
              </a:xfrm>
              <a:custGeom>
                <a:avLst/>
                <a:gdLst/>
                <a:ahLst/>
                <a:cxnLst/>
                <a:rect l="l" t="t" r="r" b="b"/>
                <a:pathLst>
                  <a:path w="12803" h="427" extrusionOk="0">
                    <a:moveTo>
                      <a:pt x="1" y="0"/>
                    </a:moveTo>
                    <a:lnTo>
                      <a:pt x="12803" y="0"/>
                    </a:lnTo>
                    <a:lnTo>
                      <a:pt x="12068" y="426"/>
                    </a:lnTo>
                    <a:lnTo>
                      <a:pt x="736" y="426"/>
                    </a:lnTo>
                    <a:close/>
                  </a:path>
                </a:pathLst>
              </a:custGeom>
              <a:solidFill>
                <a:srgbClr val="0D0F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6"/>
              <p:cNvSpPr/>
              <p:nvPr/>
            </p:nvSpPr>
            <p:spPr>
              <a:xfrm flipH="1">
                <a:off x="3521982" y="3840702"/>
                <a:ext cx="1238640" cy="41883"/>
              </a:xfrm>
              <a:custGeom>
                <a:avLst/>
                <a:gdLst/>
                <a:ahLst/>
                <a:cxnLst/>
                <a:rect l="l" t="t" r="r" b="b"/>
                <a:pathLst>
                  <a:path w="12480" h="422" extrusionOk="0">
                    <a:moveTo>
                      <a:pt x="1" y="0"/>
                    </a:moveTo>
                    <a:lnTo>
                      <a:pt x="12479" y="0"/>
                    </a:lnTo>
                    <a:lnTo>
                      <a:pt x="11745" y="422"/>
                    </a:lnTo>
                    <a:lnTo>
                      <a:pt x="735" y="422"/>
                    </a:lnTo>
                    <a:close/>
                  </a:path>
                </a:pathLst>
              </a:custGeom>
              <a:solidFill>
                <a:srgbClr val="0C0E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6"/>
              <p:cNvSpPr/>
              <p:nvPr/>
            </p:nvSpPr>
            <p:spPr>
              <a:xfrm flipH="1">
                <a:off x="3537564" y="3849932"/>
                <a:ext cx="1207476" cy="41883"/>
              </a:xfrm>
              <a:custGeom>
                <a:avLst/>
                <a:gdLst/>
                <a:ahLst/>
                <a:cxnLst/>
                <a:rect l="l" t="t" r="r" b="b"/>
                <a:pathLst>
                  <a:path w="12166" h="422" extrusionOk="0">
                    <a:moveTo>
                      <a:pt x="0" y="0"/>
                    </a:moveTo>
                    <a:lnTo>
                      <a:pt x="12166" y="0"/>
                    </a:lnTo>
                    <a:lnTo>
                      <a:pt x="11431" y="422"/>
                    </a:lnTo>
                    <a:lnTo>
                      <a:pt x="735" y="422"/>
                    </a:lnTo>
                    <a:close/>
                  </a:path>
                </a:pathLst>
              </a:custGeom>
              <a:solidFill>
                <a:srgbClr val="0C0E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6"/>
              <p:cNvSpPr/>
              <p:nvPr/>
            </p:nvSpPr>
            <p:spPr>
              <a:xfrm flipH="1">
                <a:off x="3553643" y="3858667"/>
                <a:ext cx="1175418" cy="42380"/>
              </a:xfrm>
              <a:custGeom>
                <a:avLst/>
                <a:gdLst/>
                <a:ahLst/>
                <a:cxnLst/>
                <a:rect l="l" t="t" r="r" b="b"/>
                <a:pathLst>
                  <a:path w="11843" h="427" extrusionOk="0">
                    <a:moveTo>
                      <a:pt x="1" y="1"/>
                    </a:moveTo>
                    <a:lnTo>
                      <a:pt x="11843" y="1"/>
                    </a:lnTo>
                    <a:lnTo>
                      <a:pt x="11108" y="427"/>
                    </a:lnTo>
                    <a:lnTo>
                      <a:pt x="736" y="427"/>
                    </a:lnTo>
                    <a:close/>
                  </a:path>
                </a:pathLst>
              </a:custGeom>
              <a:solidFill>
                <a:srgbClr val="0C0E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6"/>
              <p:cNvSpPr/>
              <p:nvPr/>
            </p:nvSpPr>
            <p:spPr>
              <a:xfrm flipH="1">
                <a:off x="3569126" y="3867897"/>
                <a:ext cx="1144353" cy="41883"/>
              </a:xfrm>
              <a:custGeom>
                <a:avLst/>
                <a:gdLst/>
                <a:ahLst/>
                <a:cxnLst/>
                <a:rect l="l" t="t" r="r" b="b"/>
                <a:pathLst>
                  <a:path w="11530" h="422" extrusionOk="0">
                    <a:moveTo>
                      <a:pt x="1" y="1"/>
                    </a:moveTo>
                    <a:lnTo>
                      <a:pt x="11529" y="1"/>
                    </a:lnTo>
                    <a:lnTo>
                      <a:pt x="10795" y="422"/>
                    </a:lnTo>
                    <a:lnTo>
                      <a:pt x="735" y="422"/>
                    </a:lnTo>
                    <a:close/>
                  </a:path>
                </a:pathLst>
              </a:custGeom>
              <a:solidFill>
                <a:srgbClr val="0C0E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6"/>
              <p:cNvSpPr/>
              <p:nvPr/>
            </p:nvSpPr>
            <p:spPr>
              <a:xfrm flipH="1">
                <a:off x="3585204" y="3877127"/>
                <a:ext cx="1112196" cy="41883"/>
              </a:xfrm>
              <a:custGeom>
                <a:avLst/>
                <a:gdLst/>
                <a:ahLst/>
                <a:cxnLst/>
                <a:rect l="l" t="t" r="r" b="b"/>
                <a:pathLst>
                  <a:path w="11206" h="422" extrusionOk="0">
                    <a:moveTo>
                      <a:pt x="0" y="1"/>
                    </a:moveTo>
                    <a:lnTo>
                      <a:pt x="11206" y="1"/>
                    </a:lnTo>
                    <a:lnTo>
                      <a:pt x="10471" y="422"/>
                    </a:lnTo>
                    <a:lnTo>
                      <a:pt x="735" y="422"/>
                    </a:lnTo>
                    <a:close/>
                  </a:path>
                </a:pathLst>
              </a:custGeom>
              <a:solidFill>
                <a:srgbClr val="0B0D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6"/>
              <p:cNvSpPr/>
              <p:nvPr/>
            </p:nvSpPr>
            <p:spPr>
              <a:xfrm flipH="1">
                <a:off x="3600786" y="3885862"/>
                <a:ext cx="1081130" cy="42380"/>
              </a:xfrm>
              <a:custGeom>
                <a:avLst/>
                <a:gdLst/>
                <a:ahLst/>
                <a:cxnLst/>
                <a:rect l="l" t="t" r="r" b="b"/>
                <a:pathLst>
                  <a:path w="10893" h="427" extrusionOk="0">
                    <a:moveTo>
                      <a:pt x="1" y="1"/>
                    </a:moveTo>
                    <a:lnTo>
                      <a:pt x="10893" y="1"/>
                    </a:lnTo>
                    <a:lnTo>
                      <a:pt x="10158" y="427"/>
                    </a:lnTo>
                    <a:lnTo>
                      <a:pt x="736" y="427"/>
                    </a:lnTo>
                    <a:close/>
                  </a:path>
                </a:pathLst>
              </a:custGeom>
              <a:solidFill>
                <a:srgbClr val="0B0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6"/>
              <p:cNvSpPr/>
              <p:nvPr/>
            </p:nvSpPr>
            <p:spPr>
              <a:xfrm flipH="1">
                <a:off x="3616765" y="3895092"/>
                <a:ext cx="1049072" cy="41983"/>
              </a:xfrm>
              <a:custGeom>
                <a:avLst/>
                <a:gdLst/>
                <a:ahLst/>
                <a:cxnLst/>
                <a:rect l="l" t="t" r="r" b="b"/>
                <a:pathLst>
                  <a:path w="10570" h="423" extrusionOk="0">
                    <a:moveTo>
                      <a:pt x="1" y="1"/>
                    </a:moveTo>
                    <a:lnTo>
                      <a:pt x="10569" y="1"/>
                    </a:lnTo>
                    <a:lnTo>
                      <a:pt x="9835" y="422"/>
                    </a:lnTo>
                    <a:lnTo>
                      <a:pt x="735" y="422"/>
                    </a:lnTo>
                    <a:close/>
                  </a:path>
                </a:pathLst>
              </a:custGeom>
              <a:solidFill>
                <a:srgbClr val="0B0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6"/>
              <p:cNvSpPr/>
              <p:nvPr/>
            </p:nvSpPr>
            <p:spPr>
              <a:xfrm flipH="1">
                <a:off x="3632348" y="3904322"/>
                <a:ext cx="1017908" cy="41983"/>
              </a:xfrm>
              <a:custGeom>
                <a:avLst/>
                <a:gdLst/>
                <a:ahLst/>
                <a:cxnLst/>
                <a:rect l="l" t="t" r="r" b="b"/>
                <a:pathLst>
                  <a:path w="10256" h="423" extrusionOk="0">
                    <a:moveTo>
                      <a:pt x="0" y="1"/>
                    </a:moveTo>
                    <a:lnTo>
                      <a:pt x="10256" y="1"/>
                    </a:lnTo>
                    <a:lnTo>
                      <a:pt x="9521" y="422"/>
                    </a:lnTo>
                    <a:lnTo>
                      <a:pt x="740" y="422"/>
                    </a:lnTo>
                    <a:close/>
                  </a:path>
                </a:pathLst>
              </a:custGeom>
              <a:solidFill>
                <a:srgbClr val="0A0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6"/>
              <p:cNvSpPr/>
              <p:nvPr/>
            </p:nvSpPr>
            <p:spPr>
              <a:xfrm flipH="1">
                <a:off x="3648426" y="3913156"/>
                <a:ext cx="985850" cy="42380"/>
              </a:xfrm>
              <a:custGeom>
                <a:avLst/>
                <a:gdLst/>
                <a:ahLst/>
                <a:cxnLst/>
                <a:rect l="l" t="t" r="r" b="b"/>
                <a:pathLst>
                  <a:path w="9933" h="427" extrusionOk="0">
                    <a:moveTo>
                      <a:pt x="1" y="0"/>
                    </a:moveTo>
                    <a:lnTo>
                      <a:pt x="9933" y="0"/>
                    </a:lnTo>
                    <a:lnTo>
                      <a:pt x="9198" y="426"/>
                    </a:lnTo>
                    <a:lnTo>
                      <a:pt x="736" y="426"/>
                    </a:lnTo>
                    <a:close/>
                  </a:path>
                </a:pathLst>
              </a:custGeom>
              <a:solidFill>
                <a:srgbClr val="0A0C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6"/>
              <p:cNvSpPr/>
              <p:nvPr/>
            </p:nvSpPr>
            <p:spPr>
              <a:xfrm flipH="1">
                <a:off x="3663909" y="3922386"/>
                <a:ext cx="954785" cy="41883"/>
              </a:xfrm>
              <a:custGeom>
                <a:avLst/>
                <a:gdLst/>
                <a:ahLst/>
                <a:cxnLst/>
                <a:rect l="l" t="t" r="r" b="b"/>
                <a:pathLst>
                  <a:path w="9620" h="422" extrusionOk="0">
                    <a:moveTo>
                      <a:pt x="1" y="0"/>
                    </a:moveTo>
                    <a:lnTo>
                      <a:pt x="9619" y="0"/>
                    </a:lnTo>
                    <a:lnTo>
                      <a:pt x="8885" y="421"/>
                    </a:lnTo>
                    <a:lnTo>
                      <a:pt x="740" y="421"/>
                    </a:lnTo>
                    <a:close/>
                  </a:path>
                </a:pathLst>
              </a:custGeom>
              <a:solidFill>
                <a:srgbClr val="0A0C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6"/>
              <p:cNvSpPr/>
              <p:nvPr/>
            </p:nvSpPr>
            <p:spPr>
              <a:xfrm flipH="1">
                <a:off x="3679988" y="3931617"/>
                <a:ext cx="922628" cy="41883"/>
              </a:xfrm>
              <a:custGeom>
                <a:avLst/>
                <a:gdLst/>
                <a:ahLst/>
                <a:cxnLst/>
                <a:rect l="l" t="t" r="r" b="b"/>
                <a:pathLst>
                  <a:path w="9296" h="422" extrusionOk="0">
                    <a:moveTo>
                      <a:pt x="0" y="0"/>
                    </a:moveTo>
                    <a:lnTo>
                      <a:pt x="9296" y="0"/>
                    </a:lnTo>
                    <a:lnTo>
                      <a:pt x="8561" y="421"/>
                    </a:lnTo>
                    <a:lnTo>
                      <a:pt x="735" y="421"/>
                    </a:lnTo>
                    <a:close/>
                  </a:path>
                </a:pathLst>
              </a:custGeom>
              <a:solidFill>
                <a:srgbClr val="0A0C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6"/>
              <p:cNvSpPr/>
              <p:nvPr/>
            </p:nvSpPr>
            <p:spPr>
              <a:xfrm flipH="1">
                <a:off x="3695570" y="3940351"/>
                <a:ext cx="891563" cy="42380"/>
              </a:xfrm>
              <a:custGeom>
                <a:avLst/>
                <a:gdLst/>
                <a:ahLst/>
                <a:cxnLst/>
                <a:rect l="l" t="t" r="r" b="b"/>
                <a:pathLst>
                  <a:path w="8983" h="427" extrusionOk="0">
                    <a:moveTo>
                      <a:pt x="1" y="0"/>
                    </a:moveTo>
                    <a:lnTo>
                      <a:pt x="8983" y="0"/>
                    </a:lnTo>
                    <a:lnTo>
                      <a:pt x="8248" y="426"/>
                    </a:lnTo>
                    <a:lnTo>
                      <a:pt x="740" y="426"/>
                    </a:lnTo>
                    <a:close/>
                  </a:path>
                </a:pathLst>
              </a:custGeom>
              <a:solidFill>
                <a:srgbClr val="090B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6"/>
              <p:cNvSpPr/>
              <p:nvPr/>
            </p:nvSpPr>
            <p:spPr>
              <a:xfrm flipH="1">
                <a:off x="3711549" y="3949581"/>
                <a:ext cx="859505" cy="41883"/>
              </a:xfrm>
              <a:custGeom>
                <a:avLst/>
                <a:gdLst/>
                <a:ahLst/>
                <a:cxnLst/>
                <a:rect l="l" t="t" r="r" b="b"/>
                <a:pathLst>
                  <a:path w="8660" h="422" extrusionOk="0">
                    <a:moveTo>
                      <a:pt x="1" y="0"/>
                    </a:moveTo>
                    <a:lnTo>
                      <a:pt x="8659" y="0"/>
                    </a:lnTo>
                    <a:lnTo>
                      <a:pt x="7925" y="422"/>
                    </a:lnTo>
                    <a:lnTo>
                      <a:pt x="735" y="422"/>
                    </a:lnTo>
                    <a:close/>
                  </a:path>
                </a:pathLst>
              </a:custGeom>
              <a:solidFill>
                <a:srgbClr val="090B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6"/>
              <p:cNvSpPr/>
              <p:nvPr/>
            </p:nvSpPr>
            <p:spPr>
              <a:xfrm flipH="1">
                <a:off x="3727131" y="3958811"/>
                <a:ext cx="828340" cy="41883"/>
              </a:xfrm>
              <a:custGeom>
                <a:avLst/>
                <a:gdLst/>
                <a:ahLst/>
                <a:cxnLst/>
                <a:rect l="l" t="t" r="r" b="b"/>
                <a:pathLst>
                  <a:path w="8346" h="422" extrusionOk="0">
                    <a:moveTo>
                      <a:pt x="0" y="0"/>
                    </a:moveTo>
                    <a:lnTo>
                      <a:pt x="8346" y="0"/>
                    </a:lnTo>
                    <a:lnTo>
                      <a:pt x="7611" y="422"/>
                    </a:lnTo>
                    <a:lnTo>
                      <a:pt x="740" y="422"/>
                    </a:lnTo>
                    <a:close/>
                  </a:path>
                </a:pathLst>
              </a:custGeom>
              <a:solidFill>
                <a:srgbClr val="090B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6"/>
              <p:cNvSpPr/>
              <p:nvPr/>
            </p:nvSpPr>
            <p:spPr>
              <a:xfrm flipH="1">
                <a:off x="3743210" y="3967546"/>
                <a:ext cx="796283" cy="42380"/>
              </a:xfrm>
              <a:custGeom>
                <a:avLst/>
                <a:gdLst/>
                <a:ahLst/>
                <a:cxnLst/>
                <a:rect l="l" t="t" r="r" b="b"/>
                <a:pathLst>
                  <a:path w="8023" h="427" extrusionOk="0">
                    <a:moveTo>
                      <a:pt x="1" y="1"/>
                    </a:moveTo>
                    <a:lnTo>
                      <a:pt x="8023" y="1"/>
                    </a:lnTo>
                    <a:lnTo>
                      <a:pt x="7288" y="427"/>
                    </a:lnTo>
                    <a:lnTo>
                      <a:pt x="736" y="427"/>
                    </a:lnTo>
                    <a:close/>
                  </a:path>
                </a:pathLst>
              </a:custGeom>
              <a:solidFill>
                <a:srgbClr val="090B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6"/>
              <p:cNvSpPr/>
              <p:nvPr/>
            </p:nvSpPr>
            <p:spPr>
              <a:xfrm flipH="1">
                <a:off x="3758693" y="3976776"/>
                <a:ext cx="764721" cy="41883"/>
              </a:xfrm>
              <a:custGeom>
                <a:avLst/>
                <a:gdLst/>
                <a:ahLst/>
                <a:cxnLst/>
                <a:rect l="l" t="t" r="r" b="b"/>
                <a:pathLst>
                  <a:path w="7705" h="422" extrusionOk="0">
                    <a:moveTo>
                      <a:pt x="1" y="1"/>
                    </a:moveTo>
                    <a:lnTo>
                      <a:pt x="7704" y="1"/>
                    </a:lnTo>
                    <a:lnTo>
                      <a:pt x="6970" y="422"/>
                    </a:lnTo>
                    <a:lnTo>
                      <a:pt x="735" y="422"/>
                    </a:lnTo>
                    <a:close/>
                  </a:path>
                </a:pathLst>
              </a:custGeom>
              <a:solidFill>
                <a:srgbClr val="080A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6"/>
              <p:cNvSpPr/>
              <p:nvPr/>
            </p:nvSpPr>
            <p:spPr>
              <a:xfrm flipH="1">
                <a:off x="3774275" y="3986006"/>
                <a:ext cx="733557" cy="41883"/>
              </a:xfrm>
              <a:custGeom>
                <a:avLst/>
                <a:gdLst/>
                <a:ahLst/>
                <a:cxnLst/>
                <a:rect l="l" t="t" r="r" b="b"/>
                <a:pathLst>
                  <a:path w="7391" h="422" extrusionOk="0">
                    <a:moveTo>
                      <a:pt x="0" y="1"/>
                    </a:moveTo>
                    <a:lnTo>
                      <a:pt x="7390" y="1"/>
                    </a:lnTo>
                    <a:lnTo>
                      <a:pt x="6651" y="422"/>
                    </a:lnTo>
                    <a:lnTo>
                      <a:pt x="735" y="422"/>
                    </a:lnTo>
                    <a:close/>
                  </a:path>
                </a:pathLst>
              </a:custGeom>
              <a:solidFill>
                <a:srgbClr val="080A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6"/>
              <p:cNvSpPr/>
              <p:nvPr/>
            </p:nvSpPr>
            <p:spPr>
              <a:xfrm flipH="1">
                <a:off x="3790353" y="3995237"/>
                <a:ext cx="701499" cy="41883"/>
              </a:xfrm>
              <a:custGeom>
                <a:avLst/>
                <a:gdLst/>
                <a:ahLst/>
                <a:cxnLst/>
                <a:rect l="l" t="t" r="r" b="b"/>
                <a:pathLst>
                  <a:path w="7068" h="422" extrusionOk="0">
                    <a:moveTo>
                      <a:pt x="1" y="1"/>
                    </a:moveTo>
                    <a:lnTo>
                      <a:pt x="7068" y="1"/>
                    </a:lnTo>
                    <a:lnTo>
                      <a:pt x="6333" y="422"/>
                    </a:lnTo>
                    <a:lnTo>
                      <a:pt x="735" y="422"/>
                    </a:lnTo>
                    <a:close/>
                  </a:path>
                </a:pathLst>
              </a:custGeom>
              <a:solidFill>
                <a:srgbClr val="080A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6"/>
              <p:cNvSpPr/>
              <p:nvPr/>
            </p:nvSpPr>
            <p:spPr>
              <a:xfrm flipH="1">
                <a:off x="3805836" y="4003971"/>
                <a:ext cx="670434" cy="41983"/>
              </a:xfrm>
              <a:custGeom>
                <a:avLst/>
                <a:gdLst/>
                <a:ahLst/>
                <a:cxnLst/>
                <a:rect l="l" t="t" r="r" b="b"/>
                <a:pathLst>
                  <a:path w="6755" h="423" extrusionOk="0">
                    <a:moveTo>
                      <a:pt x="1" y="1"/>
                    </a:moveTo>
                    <a:lnTo>
                      <a:pt x="6754" y="1"/>
                    </a:lnTo>
                    <a:lnTo>
                      <a:pt x="6020" y="422"/>
                    </a:lnTo>
                    <a:lnTo>
                      <a:pt x="735" y="422"/>
                    </a:lnTo>
                    <a:close/>
                  </a:path>
                </a:pathLst>
              </a:custGeom>
              <a:solidFill>
                <a:srgbClr val="070A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6"/>
              <p:cNvSpPr/>
              <p:nvPr/>
            </p:nvSpPr>
            <p:spPr>
              <a:xfrm flipH="1">
                <a:off x="3821915" y="4013201"/>
                <a:ext cx="638277" cy="41983"/>
              </a:xfrm>
              <a:custGeom>
                <a:avLst/>
                <a:gdLst/>
                <a:ahLst/>
                <a:cxnLst/>
                <a:rect l="l" t="t" r="r" b="b"/>
                <a:pathLst>
                  <a:path w="6431" h="423" extrusionOk="0">
                    <a:moveTo>
                      <a:pt x="0" y="1"/>
                    </a:moveTo>
                    <a:lnTo>
                      <a:pt x="6431" y="1"/>
                    </a:lnTo>
                    <a:lnTo>
                      <a:pt x="5696" y="422"/>
                    </a:lnTo>
                    <a:lnTo>
                      <a:pt x="735" y="422"/>
                    </a:lnTo>
                    <a:close/>
                  </a:path>
                </a:pathLst>
              </a:custGeom>
              <a:solidFill>
                <a:srgbClr val="070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6"/>
              <p:cNvSpPr/>
              <p:nvPr/>
            </p:nvSpPr>
            <p:spPr>
              <a:xfrm flipH="1">
                <a:off x="3837497" y="4022531"/>
                <a:ext cx="607211" cy="41883"/>
              </a:xfrm>
              <a:custGeom>
                <a:avLst/>
                <a:gdLst/>
                <a:ahLst/>
                <a:cxnLst/>
                <a:rect l="l" t="t" r="r" b="b"/>
                <a:pathLst>
                  <a:path w="6118" h="422" extrusionOk="0">
                    <a:moveTo>
                      <a:pt x="1" y="0"/>
                    </a:moveTo>
                    <a:lnTo>
                      <a:pt x="6118" y="0"/>
                    </a:lnTo>
                    <a:lnTo>
                      <a:pt x="5383" y="421"/>
                    </a:lnTo>
                    <a:lnTo>
                      <a:pt x="736" y="421"/>
                    </a:lnTo>
                    <a:close/>
                  </a:path>
                </a:pathLst>
              </a:custGeom>
              <a:solidFill>
                <a:srgbClr val="070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6"/>
              <p:cNvSpPr/>
              <p:nvPr/>
            </p:nvSpPr>
            <p:spPr>
              <a:xfrm flipH="1">
                <a:off x="3853476" y="4031265"/>
                <a:ext cx="575154" cy="41883"/>
              </a:xfrm>
              <a:custGeom>
                <a:avLst/>
                <a:gdLst/>
                <a:ahLst/>
                <a:cxnLst/>
                <a:rect l="l" t="t" r="r" b="b"/>
                <a:pathLst>
                  <a:path w="5795" h="422" extrusionOk="0">
                    <a:moveTo>
                      <a:pt x="1" y="0"/>
                    </a:moveTo>
                    <a:lnTo>
                      <a:pt x="5794" y="0"/>
                    </a:lnTo>
                    <a:lnTo>
                      <a:pt x="5060" y="421"/>
                    </a:lnTo>
                    <a:lnTo>
                      <a:pt x="735" y="421"/>
                    </a:lnTo>
                    <a:close/>
                  </a:path>
                </a:pathLst>
              </a:custGeom>
              <a:solidFill>
                <a:srgbClr val="070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6"/>
              <p:cNvSpPr/>
              <p:nvPr/>
            </p:nvSpPr>
            <p:spPr>
              <a:xfrm flipH="1">
                <a:off x="3869058" y="4040496"/>
                <a:ext cx="543989" cy="41883"/>
              </a:xfrm>
              <a:custGeom>
                <a:avLst/>
                <a:gdLst/>
                <a:ahLst/>
                <a:cxnLst/>
                <a:rect l="l" t="t" r="r" b="b"/>
                <a:pathLst>
                  <a:path w="5481" h="422" extrusionOk="0">
                    <a:moveTo>
                      <a:pt x="0" y="0"/>
                    </a:moveTo>
                    <a:lnTo>
                      <a:pt x="5480" y="0"/>
                    </a:lnTo>
                    <a:lnTo>
                      <a:pt x="4746" y="421"/>
                    </a:lnTo>
                    <a:lnTo>
                      <a:pt x="735" y="421"/>
                    </a:lnTo>
                    <a:close/>
                  </a:path>
                </a:pathLst>
              </a:custGeom>
              <a:solidFill>
                <a:srgbClr val="0608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6"/>
              <p:cNvSpPr/>
              <p:nvPr/>
            </p:nvSpPr>
            <p:spPr>
              <a:xfrm flipH="1">
                <a:off x="3885137" y="4049726"/>
                <a:ext cx="511932" cy="41883"/>
              </a:xfrm>
              <a:custGeom>
                <a:avLst/>
                <a:gdLst/>
                <a:ahLst/>
                <a:cxnLst/>
                <a:rect l="l" t="t" r="r" b="b"/>
                <a:pathLst>
                  <a:path w="5158" h="422" extrusionOk="0">
                    <a:moveTo>
                      <a:pt x="1" y="0"/>
                    </a:moveTo>
                    <a:lnTo>
                      <a:pt x="5158" y="0"/>
                    </a:lnTo>
                    <a:lnTo>
                      <a:pt x="4423" y="421"/>
                    </a:lnTo>
                    <a:lnTo>
                      <a:pt x="735" y="421"/>
                    </a:lnTo>
                    <a:close/>
                  </a:path>
                </a:pathLst>
              </a:custGeom>
              <a:solidFill>
                <a:srgbClr val="0608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6"/>
              <p:cNvSpPr/>
              <p:nvPr/>
            </p:nvSpPr>
            <p:spPr>
              <a:xfrm flipH="1">
                <a:off x="3900620" y="4058460"/>
                <a:ext cx="480866" cy="42380"/>
              </a:xfrm>
              <a:custGeom>
                <a:avLst/>
                <a:gdLst/>
                <a:ahLst/>
                <a:cxnLst/>
                <a:rect l="l" t="t" r="r" b="b"/>
                <a:pathLst>
                  <a:path w="4845" h="427" extrusionOk="0">
                    <a:moveTo>
                      <a:pt x="1" y="0"/>
                    </a:moveTo>
                    <a:lnTo>
                      <a:pt x="4844" y="0"/>
                    </a:lnTo>
                    <a:lnTo>
                      <a:pt x="4110" y="427"/>
                    </a:lnTo>
                    <a:lnTo>
                      <a:pt x="740" y="427"/>
                    </a:lnTo>
                    <a:close/>
                  </a:path>
                </a:pathLst>
              </a:custGeom>
              <a:solidFill>
                <a:srgbClr val="0608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6"/>
              <p:cNvSpPr/>
              <p:nvPr/>
            </p:nvSpPr>
            <p:spPr>
              <a:xfrm flipH="1">
                <a:off x="3916698" y="4067691"/>
                <a:ext cx="448709" cy="41883"/>
              </a:xfrm>
              <a:custGeom>
                <a:avLst/>
                <a:gdLst/>
                <a:ahLst/>
                <a:cxnLst/>
                <a:rect l="l" t="t" r="r" b="b"/>
                <a:pathLst>
                  <a:path w="4521" h="422" extrusionOk="0">
                    <a:moveTo>
                      <a:pt x="0" y="0"/>
                    </a:moveTo>
                    <a:lnTo>
                      <a:pt x="4521" y="0"/>
                    </a:lnTo>
                    <a:lnTo>
                      <a:pt x="3908" y="353"/>
                    </a:lnTo>
                    <a:cubicBezTo>
                      <a:pt x="3869" y="378"/>
                      <a:pt x="3825" y="402"/>
                      <a:pt x="3786" y="422"/>
                    </a:cubicBezTo>
                    <a:lnTo>
                      <a:pt x="735" y="422"/>
                    </a:lnTo>
                    <a:lnTo>
                      <a:pt x="705" y="407"/>
                    </a:lnTo>
                    <a:close/>
                  </a:path>
                </a:pathLst>
              </a:custGeom>
              <a:solidFill>
                <a:srgbClr val="0608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6"/>
              <p:cNvSpPr/>
              <p:nvPr/>
            </p:nvSpPr>
            <p:spPr>
              <a:xfrm flipH="1">
                <a:off x="3932281" y="4076921"/>
                <a:ext cx="417644" cy="41883"/>
              </a:xfrm>
              <a:custGeom>
                <a:avLst/>
                <a:gdLst/>
                <a:ahLst/>
                <a:cxnLst/>
                <a:rect l="l" t="t" r="r" b="b"/>
                <a:pathLst>
                  <a:path w="4208" h="422" extrusionOk="0">
                    <a:moveTo>
                      <a:pt x="1" y="1"/>
                    </a:moveTo>
                    <a:lnTo>
                      <a:pt x="4208" y="1"/>
                    </a:lnTo>
                    <a:lnTo>
                      <a:pt x="3752" y="260"/>
                    </a:lnTo>
                    <a:cubicBezTo>
                      <a:pt x="3649" y="319"/>
                      <a:pt x="3556" y="373"/>
                      <a:pt x="3463" y="422"/>
                    </a:cubicBezTo>
                    <a:lnTo>
                      <a:pt x="745" y="422"/>
                    </a:lnTo>
                    <a:cubicBezTo>
                      <a:pt x="682" y="387"/>
                      <a:pt x="613" y="348"/>
                      <a:pt x="549" y="314"/>
                    </a:cubicBezTo>
                    <a:close/>
                  </a:path>
                </a:pathLst>
              </a:custGeom>
              <a:solidFill>
                <a:srgbClr val="050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6"/>
              <p:cNvSpPr/>
              <p:nvPr/>
            </p:nvSpPr>
            <p:spPr>
              <a:xfrm flipH="1">
                <a:off x="3948260" y="4085655"/>
                <a:ext cx="385586" cy="42380"/>
              </a:xfrm>
              <a:custGeom>
                <a:avLst/>
                <a:gdLst/>
                <a:ahLst/>
                <a:cxnLst/>
                <a:rect l="l" t="t" r="r" b="b"/>
                <a:pathLst>
                  <a:path w="3885" h="427" extrusionOk="0">
                    <a:moveTo>
                      <a:pt x="1" y="1"/>
                    </a:moveTo>
                    <a:lnTo>
                      <a:pt x="3884" y="1"/>
                    </a:lnTo>
                    <a:lnTo>
                      <a:pt x="3590" y="172"/>
                    </a:lnTo>
                    <a:cubicBezTo>
                      <a:pt x="3424" y="265"/>
                      <a:pt x="3267" y="353"/>
                      <a:pt x="3120" y="427"/>
                    </a:cubicBezTo>
                    <a:lnTo>
                      <a:pt x="755" y="427"/>
                    </a:lnTo>
                    <a:cubicBezTo>
                      <a:pt x="637" y="363"/>
                      <a:pt x="515" y="299"/>
                      <a:pt x="387" y="226"/>
                    </a:cubicBezTo>
                    <a:close/>
                  </a:path>
                </a:pathLst>
              </a:custGeom>
              <a:solidFill>
                <a:srgbClr val="050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6"/>
              <p:cNvSpPr/>
              <p:nvPr/>
            </p:nvSpPr>
            <p:spPr>
              <a:xfrm flipH="1">
                <a:off x="3963842" y="4094885"/>
                <a:ext cx="354422" cy="41883"/>
              </a:xfrm>
              <a:custGeom>
                <a:avLst/>
                <a:gdLst/>
                <a:ahLst/>
                <a:cxnLst/>
                <a:rect l="l" t="t" r="r" b="b"/>
                <a:pathLst>
                  <a:path w="3571" h="422" extrusionOk="0">
                    <a:moveTo>
                      <a:pt x="0" y="1"/>
                    </a:moveTo>
                    <a:lnTo>
                      <a:pt x="3570" y="1"/>
                    </a:lnTo>
                    <a:lnTo>
                      <a:pt x="3433" y="79"/>
                    </a:lnTo>
                    <a:cubicBezTo>
                      <a:pt x="3188" y="216"/>
                      <a:pt x="2973" y="334"/>
                      <a:pt x="2772" y="422"/>
                    </a:cubicBezTo>
                    <a:lnTo>
                      <a:pt x="784" y="422"/>
                    </a:lnTo>
                    <a:cubicBezTo>
                      <a:pt x="612" y="344"/>
                      <a:pt x="431" y="246"/>
                      <a:pt x="230" y="133"/>
                    </a:cubicBezTo>
                    <a:close/>
                  </a:path>
                </a:pathLst>
              </a:custGeom>
              <a:solidFill>
                <a:srgbClr val="050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6"/>
              <p:cNvSpPr/>
              <p:nvPr/>
            </p:nvSpPr>
            <p:spPr>
              <a:xfrm flipH="1">
                <a:off x="3979920" y="4104116"/>
                <a:ext cx="322364" cy="41883"/>
              </a:xfrm>
              <a:custGeom>
                <a:avLst/>
                <a:gdLst/>
                <a:ahLst/>
                <a:cxnLst/>
                <a:rect l="l" t="t" r="r" b="b"/>
                <a:pathLst>
                  <a:path w="3248" h="422" extrusionOk="0">
                    <a:moveTo>
                      <a:pt x="1" y="1"/>
                    </a:moveTo>
                    <a:lnTo>
                      <a:pt x="3248" y="1"/>
                    </a:lnTo>
                    <a:cubicBezTo>
                      <a:pt x="2925" y="187"/>
                      <a:pt x="2641" y="324"/>
                      <a:pt x="2391" y="422"/>
                    </a:cubicBezTo>
                    <a:lnTo>
                      <a:pt x="833" y="422"/>
                    </a:lnTo>
                    <a:cubicBezTo>
                      <a:pt x="603" y="329"/>
                      <a:pt x="353" y="202"/>
                      <a:pt x="69" y="40"/>
                    </a:cubicBezTo>
                    <a:close/>
                  </a:path>
                </a:pathLst>
              </a:custGeom>
              <a:solidFill>
                <a:srgbClr val="050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6"/>
              <p:cNvSpPr/>
              <p:nvPr/>
            </p:nvSpPr>
            <p:spPr>
              <a:xfrm flipH="1">
                <a:off x="3995900" y="4112850"/>
                <a:ext cx="290306" cy="42479"/>
              </a:xfrm>
              <a:custGeom>
                <a:avLst/>
                <a:gdLst/>
                <a:ahLst/>
                <a:cxnLst/>
                <a:rect l="l" t="t" r="r" b="b"/>
                <a:pathLst>
                  <a:path w="2925" h="428" extrusionOk="0">
                    <a:moveTo>
                      <a:pt x="0" y="1"/>
                    </a:moveTo>
                    <a:lnTo>
                      <a:pt x="2924" y="1"/>
                    </a:lnTo>
                    <a:cubicBezTo>
                      <a:pt x="2547" y="212"/>
                      <a:pt x="2229" y="349"/>
                      <a:pt x="1945" y="427"/>
                    </a:cubicBezTo>
                    <a:lnTo>
                      <a:pt x="941" y="427"/>
                    </a:lnTo>
                    <a:cubicBezTo>
                      <a:pt x="657" y="349"/>
                      <a:pt x="358" y="202"/>
                      <a:pt x="0" y="1"/>
                    </a:cubicBezTo>
                    <a:close/>
                  </a:path>
                </a:pathLst>
              </a:custGeom>
              <a:solidFill>
                <a:srgbClr val="0406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6"/>
              <p:cNvSpPr/>
              <p:nvPr/>
            </p:nvSpPr>
            <p:spPr>
              <a:xfrm flipH="1">
                <a:off x="4012971" y="4122080"/>
                <a:ext cx="256760" cy="55580"/>
              </a:xfrm>
              <a:custGeom>
                <a:avLst/>
                <a:gdLst/>
                <a:ahLst/>
                <a:cxnLst/>
                <a:rect l="l" t="t" r="r" b="b"/>
                <a:pathLst>
                  <a:path w="2587" h="560" extrusionOk="0">
                    <a:moveTo>
                      <a:pt x="1" y="1"/>
                    </a:moveTo>
                    <a:lnTo>
                      <a:pt x="2587" y="1"/>
                    </a:lnTo>
                    <a:cubicBezTo>
                      <a:pt x="1509" y="559"/>
                      <a:pt x="951" y="510"/>
                      <a:pt x="1" y="1"/>
                    </a:cubicBezTo>
                    <a:close/>
                  </a:path>
                </a:pathLst>
              </a:custGeom>
              <a:solidFill>
                <a:srgbClr val="0406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6"/>
              <p:cNvSpPr/>
              <p:nvPr/>
            </p:nvSpPr>
            <p:spPr>
              <a:xfrm flipH="1">
                <a:off x="3138979" y="2398973"/>
                <a:ext cx="2859194" cy="1645466"/>
              </a:xfrm>
              <a:custGeom>
                <a:avLst/>
                <a:gdLst/>
                <a:ahLst/>
                <a:cxnLst/>
                <a:rect l="l" t="t" r="r" b="b"/>
                <a:pathLst>
                  <a:path w="28808" h="16579" extrusionOk="0">
                    <a:moveTo>
                      <a:pt x="11265" y="15"/>
                    </a:moveTo>
                    <a:cubicBezTo>
                      <a:pt x="9394" y="1093"/>
                      <a:pt x="7518" y="2170"/>
                      <a:pt x="5647" y="3248"/>
                    </a:cubicBezTo>
                    <a:cubicBezTo>
                      <a:pt x="3772" y="4325"/>
                      <a:pt x="1901" y="5407"/>
                      <a:pt x="30" y="6480"/>
                    </a:cubicBezTo>
                    <a:cubicBezTo>
                      <a:pt x="6" y="6495"/>
                      <a:pt x="1" y="6514"/>
                      <a:pt x="25" y="6524"/>
                    </a:cubicBezTo>
                    <a:cubicBezTo>
                      <a:pt x="2929" y="8199"/>
                      <a:pt x="5838" y="9874"/>
                      <a:pt x="8748" y="11549"/>
                    </a:cubicBezTo>
                    <a:cubicBezTo>
                      <a:pt x="11652" y="13219"/>
                      <a:pt x="14561" y="14894"/>
                      <a:pt x="17470" y="16569"/>
                    </a:cubicBezTo>
                    <a:cubicBezTo>
                      <a:pt x="17489" y="16578"/>
                      <a:pt x="17519" y="16578"/>
                      <a:pt x="17543" y="16564"/>
                    </a:cubicBezTo>
                    <a:cubicBezTo>
                      <a:pt x="19414" y="15486"/>
                      <a:pt x="21285" y="14409"/>
                      <a:pt x="23161" y="13331"/>
                    </a:cubicBezTo>
                    <a:cubicBezTo>
                      <a:pt x="25031" y="12254"/>
                      <a:pt x="26907" y="11177"/>
                      <a:pt x="28778" y="10099"/>
                    </a:cubicBezTo>
                    <a:cubicBezTo>
                      <a:pt x="28798" y="10084"/>
                      <a:pt x="28807" y="10065"/>
                      <a:pt x="28788" y="10055"/>
                    </a:cubicBezTo>
                    <a:cubicBezTo>
                      <a:pt x="25879" y="8380"/>
                      <a:pt x="22970" y="6705"/>
                      <a:pt x="20061" y="5035"/>
                    </a:cubicBezTo>
                    <a:cubicBezTo>
                      <a:pt x="17156" y="3360"/>
                      <a:pt x="14247" y="1685"/>
                      <a:pt x="11338" y="10"/>
                    </a:cubicBezTo>
                    <a:cubicBezTo>
                      <a:pt x="11319" y="1"/>
                      <a:pt x="11284" y="1"/>
                      <a:pt x="11265" y="15"/>
                    </a:cubicBezTo>
                    <a:close/>
                  </a:path>
                </a:pathLst>
              </a:custGeom>
              <a:solidFill>
                <a:srgbClr val="CF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6"/>
              <p:cNvSpPr/>
              <p:nvPr/>
            </p:nvSpPr>
            <p:spPr>
              <a:xfrm flipH="1">
                <a:off x="5345306" y="2540407"/>
                <a:ext cx="432631" cy="249018"/>
              </a:xfrm>
              <a:custGeom>
                <a:avLst/>
                <a:gdLst/>
                <a:ahLst/>
                <a:cxnLst/>
                <a:rect l="l" t="t" r="r" b="b"/>
                <a:pathLst>
                  <a:path w="4359" h="2509" extrusionOk="0">
                    <a:moveTo>
                      <a:pt x="3923" y="64"/>
                    </a:moveTo>
                    <a:cubicBezTo>
                      <a:pt x="3286" y="427"/>
                      <a:pt x="2650" y="794"/>
                      <a:pt x="2018" y="1161"/>
                    </a:cubicBezTo>
                    <a:cubicBezTo>
                      <a:pt x="1381" y="1524"/>
                      <a:pt x="750" y="1891"/>
                      <a:pt x="118" y="2254"/>
                    </a:cubicBezTo>
                    <a:cubicBezTo>
                      <a:pt x="10" y="2317"/>
                      <a:pt x="0" y="2405"/>
                      <a:pt x="88" y="2459"/>
                    </a:cubicBezTo>
                    <a:lnTo>
                      <a:pt x="88" y="2459"/>
                    </a:lnTo>
                    <a:cubicBezTo>
                      <a:pt x="177" y="2508"/>
                      <a:pt x="333" y="2503"/>
                      <a:pt x="441" y="2440"/>
                    </a:cubicBezTo>
                    <a:cubicBezTo>
                      <a:pt x="1078" y="2077"/>
                      <a:pt x="1709" y="1710"/>
                      <a:pt x="2346" y="1348"/>
                    </a:cubicBezTo>
                    <a:cubicBezTo>
                      <a:pt x="2978" y="980"/>
                      <a:pt x="3615" y="618"/>
                      <a:pt x="4246" y="251"/>
                    </a:cubicBezTo>
                    <a:cubicBezTo>
                      <a:pt x="4349" y="192"/>
                      <a:pt x="4359" y="99"/>
                      <a:pt x="4271" y="50"/>
                    </a:cubicBezTo>
                    <a:lnTo>
                      <a:pt x="4271" y="50"/>
                    </a:lnTo>
                    <a:cubicBezTo>
                      <a:pt x="4183" y="1"/>
                      <a:pt x="4026" y="6"/>
                      <a:pt x="3923" y="64"/>
                    </a:cubicBezTo>
                    <a:close/>
                  </a:path>
                </a:pathLst>
              </a:custGeom>
              <a:solidFill>
                <a:srgbClr val="404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6"/>
              <p:cNvSpPr/>
              <p:nvPr/>
            </p:nvSpPr>
            <p:spPr>
              <a:xfrm flipH="1">
                <a:off x="3527339" y="3728846"/>
                <a:ext cx="185796" cy="107091"/>
              </a:xfrm>
              <a:custGeom>
                <a:avLst/>
                <a:gdLst/>
                <a:ahLst/>
                <a:cxnLst/>
                <a:rect l="l" t="t" r="r" b="b"/>
                <a:pathLst>
                  <a:path w="1872" h="1079" extrusionOk="0">
                    <a:moveTo>
                      <a:pt x="387" y="226"/>
                    </a:moveTo>
                    <a:cubicBezTo>
                      <a:pt x="40" y="427"/>
                      <a:pt x="1" y="731"/>
                      <a:pt x="299" y="907"/>
                    </a:cubicBezTo>
                    <a:cubicBezTo>
                      <a:pt x="603" y="1078"/>
                      <a:pt x="1132" y="1054"/>
                      <a:pt x="1480" y="853"/>
                    </a:cubicBezTo>
                    <a:cubicBezTo>
                      <a:pt x="1832" y="652"/>
                      <a:pt x="1871" y="349"/>
                      <a:pt x="1568" y="177"/>
                    </a:cubicBezTo>
                    <a:cubicBezTo>
                      <a:pt x="1269" y="1"/>
                      <a:pt x="740" y="25"/>
                      <a:pt x="387" y="226"/>
                    </a:cubicBezTo>
                    <a:close/>
                  </a:path>
                </a:pathLst>
              </a:custGeom>
              <a:solidFill>
                <a:srgbClr val="404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6"/>
              <p:cNvSpPr/>
              <p:nvPr/>
            </p:nvSpPr>
            <p:spPr>
              <a:xfrm flipH="1">
                <a:off x="3557511" y="3762889"/>
                <a:ext cx="96272" cy="55580"/>
              </a:xfrm>
              <a:custGeom>
                <a:avLst/>
                <a:gdLst/>
                <a:ahLst/>
                <a:cxnLst/>
                <a:rect l="l" t="t" r="r" b="b"/>
                <a:pathLst>
                  <a:path w="970" h="560" extrusionOk="0">
                    <a:moveTo>
                      <a:pt x="656" y="1"/>
                    </a:moveTo>
                    <a:cubicBezTo>
                      <a:pt x="455" y="15"/>
                      <a:pt x="250" y="20"/>
                      <a:pt x="49" y="30"/>
                    </a:cubicBezTo>
                    <a:cubicBezTo>
                      <a:pt x="34" y="148"/>
                      <a:pt x="20" y="265"/>
                      <a:pt x="0" y="378"/>
                    </a:cubicBezTo>
                    <a:cubicBezTo>
                      <a:pt x="108" y="442"/>
                      <a:pt x="206" y="495"/>
                      <a:pt x="313" y="559"/>
                    </a:cubicBezTo>
                    <a:cubicBezTo>
                      <a:pt x="387" y="515"/>
                      <a:pt x="465" y="471"/>
                      <a:pt x="544" y="427"/>
                    </a:cubicBezTo>
                    <a:cubicBezTo>
                      <a:pt x="495" y="397"/>
                      <a:pt x="446" y="373"/>
                      <a:pt x="402" y="344"/>
                    </a:cubicBezTo>
                    <a:cubicBezTo>
                      <a:pt x="353" y="319"/>
                      <a:pt x="358" y="270"/>
                      <a:pt x="411" y="241"/>
                    </a:cubicBezTo>
                    <a:cubicBezTo>
                      <a:pt x="444" y="222"/>
                      <a:pt x="483" y="212"/>
                      <a:pt x="519" y="212"/>
                    </a:cubicBezTo>
                    <a:cubicBezTo>
                      <a:pt x="548" y="212"/>
                      <a:pt x="576" y="218"/>
                      <a:pt x="598" y="231"/>
                    </a:cubicBezTo>
                    <a:cubicBezTo>
                      <a:pt x="642" y="260"/>
                      <a:pt x="691" y="285"/>
                      <a:pt x="740" y="314"/>
                    </a:cubicBezTo>
                    <a:cubicBezTo>
                      <a:pt x="813" y="270"/>
                      <a:pt x="891" y="226"/>
                      <a:pt x="970" y="182"/>
                    </a:cubicBezTo>
                    <a:cubicBezTo>
                      <a:pt x="862" y="118"/>
                      <a:pt x="764" y="60"/>
                      <a:pt x="656" y="1"/>
                    </a:cubicBezTo>
                    <a:close/>
                  </a:path>
                </a:pathLst>
              </a:custGeom>
              <a:solidFill>
                <a:srgbClr val="0406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6"/>
              <p:cNvSpPr/>
              <p:nvPr/>
            </p:nvSpPr>
            <p:spPr>
              <a:xfrm flipH="1">
                <a:off x="3578354" y="3754651"/>
                <a:ext cx="105106" cy="51808"/>
              </a:xfrm>
              <a:custGeom>
                <a:avLst/>
                <a:gdLst/>
                <a:ahLst/>
                <a:cxnLst/>
                <a:rect l="l" t="t" r="r" b="b"/>
                <a:pathLst>
                  <a:path w="1059" h="522" extrusionOk="0">
                    <a:moveTo>
                      <a:pt x="1058" y="1"/>
                    </a:moveTo>
                    <a:cubicBezTo>
                      <a:pt x="779" y="15"/>
                      <a:pt x="505" y="30"/>
                      <a:pt x="221" y="40"/>
                    </a:cubicBezTo>
                    <a:cubicBezTo>
                      <a:pt x="216" y="98"/>
                      <a:pt x="211" y="157"/>
                      <a:pt x="201" y="216"/>
                    </a:cubicBezTo>
                    <a:cubicBezTo>
                      <a:pt x="167" y="196"/>
                      <a:pt x="133" y="177"/>
                      <a:pt x="98" y="157"/>
                    </a:cubicBezTo>
                    <a:cubicBezTo>
                      <a:pt x="69" y="177"/>
                      <a:pt x="35" y="196"/>
                      <a:pt x="0" y="216"/>
                    </a:cubicBezTo>
                    <a:cubicBezTo>
                      <a:pt x="64" y="250"/>
                      <a:pt x="123" y="285"/>
                      <a:pt x="186" y="324"/>
                    </a:cubicBezTo>
                    <a:cubicBezTo>
                      <a:pt x="177" y="387"/>
                      <a:pt x="167" y="456"/>
                      <a:pt x="157" y="520"/>
                    </a:cubicBezTo>
                    <a:cubicBezTo>
                      <a:pt x="167" y="521"/>
                      <a:pt x="177" y="522"/>
                      <a:pt x="186" y="522"/>
                    </a:cubicBezTo>
                    <a:cubicBezTo>
                      <a:pt x="205" y="522"/>
                      <a:pt x="224" y="520"/>
                      <a:pt x="240" y="520"/>
                    </a:cubicBezTo>
                    <a:cubicBezTo>
                      <a:pt x="265" y="373"/>
                      <a:pt x="284" y="231"/>
                      <a:pt x="304" y="89"/>
                    </a:cubicBezTo>
                    <a:cubicBezTo>
                      <a:pt x="554" y="74"/>
                      <a:pt x="799" y="64"/>
                      <a:pt x="1053" y="54"/>
                    </a:cubicBezTo>
                    <a:cubicBezTo>
                      <a:pt x="1053" y="35"/>
                      <a:pt x="1058" y="20"/>
                      <a:pt x="1058" y="1"/>
                    </a:cubicBezTo>
                    <a:close/>
                  </a:path>
                </a:pathLst>
              </a:custGeom>
              <a:solidFill>
                <a:srgbClr val="0406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 name="Google Shape;949;p26"/>
            <p:cNvGrpSpPr/>
            <p:nvPr/>
          </p:nvGrpSpPr>
          <p:grpSpPr>
            <a:xfrm>
              <a:off x="3874730" y="1764499"/>
              <a:ext cx="745967" cy="1276323"/>
              <a:chOff x="3255605" y="2097874"/>
              <a:chExt cx="745967" cy="1276323"/>
            </a:xfrm>
          </p:grpSpPr>
          <p:sp>
            <p:nvSpPr>
              <p:cNvPr id="950" name="Google Shape;950;p26"/>
              <p:cNvSpPr/>
              <p:nvPr/>
            </p:nvSpPr>
            <p:spPr>
              <a:xfrm>
                <a:off x="3255605" y="2097874"/>
                <a:ext cx="745967" cy="1276323"/>
              </a:xfrm>
              <a:custGeom>
                <a:avLst/>
                <a:gdLst/>
                <a:ahLst/>
                <a:cxnLst/>
                <a:rect l="l" t="t" r="r" b="b"/>
                <a:pathLst>
                  <a:path w="24478" h="41881" extrusionOk="0">
                    <a:moveTo>
                      <a:pt x="12239" y="1"/>
                    </a:moveTo>
                    <a:cubicBezTo>
                      <a:pt x="5480" y="1"/>
                      <a:pt x="0" y="5320"/>
                      <a:pt x="0" y="11875"/>
                    </a:cubicBezTo>
                    <a:cubicBezTo>
                      <a:pt x="0" y="17537"/>
                      <a:pt x="4080" y="22270"/>
                      <a:pt x="9537" y="23461"/>
                    </a:cubicBezTo>
                    <a:cubicBezTo>
                      <a:pt x="10235" y="23616"/>
                      <a:pt x="10190" y="24114"/>
                      <a:pt x="10270" y="24825"/>
                    </a:cubicBezTo>
                    <a:lnTo>
                      <a:pt x="12239" y="41881"/>
                    </a:lnTo>
                    <a:lnTo>
                      <a:pt x="14181" y="25065"/>
                    </a:lnTo>
                    <a:cubicBezTo>
                      <a:pt x="14257" y="24385"/>
                      <a:pt x="14230" y="23612"/>
                      <a:pt x="14897" y="23469"/>
                    </a:cubicBezTo>
                    <a:cubicBezTo>
                      <a:pt x="20381" y="22296"/>
                      <a:pt x="24478" y="17550"/>
                      <a:pt x="24478" y="11875"/>
                    </a:cubicBezTo>
                    <a:cubicBezTo>
                      <a:pt x="24478" y="5320"/>
                      <a:pt x="18998" y="1"/>
                      <a:pt x="12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6"/>
              <p:cNvSpPr/>
              <p:nvPr/>
            </p:nvSpPr>
            <p:spPr>
              <a:xfrm>
                <a:off x="3322495" y="2162752"/>
                <a:ext cx="612334" cy="594171"/>
              </a:xfrm>
              <a:custGeom>
                <a:avLst/>
                <a:gdLst/>
                <a:ahLst/>
                <a:cxnLst/>
                <a:rect l="l" t="t" r="r" b="b"/>
                <a:pathLst>
                  <a:path w="20093" h="19497" extrusionOk="0">
                    <a:moveTo>
                      <a:pt x="10044" y="19496"/>
                    </a:moveTo>
                    <a:cubicBezTo>
                      <a:pt x="15577" y="19496"/>
                      <a:pt x="20092" y="15119"/>
                      <a:pt x="20092" y="9751"/>
                    </a:cubicBezTo>
                    <a:cubicBezTo>
                      <a:pt x="20092" y="4378"/>
                      <a:pt x="15577" y="0"/>
                      <a:pt x="10044" y="0"/>
                    </a:cubicBezTo>
                    <a:cubicBezTo>
                      <a:pt x="4511" y="0"/>
                      <a:pt x="1" y="4378"/>
                      <a:pt x="1" y="9751"/>
                    </a:cubicBezTo>
                    <a:cubicBezTo>
                      <a:pt x="1" y="15119"/>
                      <a:pt x="4511" y="19496"/>
                      <a:pt x="10044" y="1949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26"/>
            <p:cNvGrpSpPr/>
            <p:nvPr/>
          </p:nvGrpSpPr>
          <p:grpSpPr>
            <a:xfrm>
              <a:off x="4656505" y="1337679"/>
              <a:ext cx="745939" cy="1276276"/>
              <a:chOff x="7601242" y="3729267"/>
              <a:chExt cx="222566" cy="380803"/>
            </a:xfrm>
          </p:grpSpPr>
          <p:sp>
            <p:nvSpPr>
              <p:cNvPr id="960" name="Google Shape;960;p26"/>
              <p:cNvSpPr/>
              <p:nvPr/>
            </p:nvSpPr>
            <p:spPr>
              <a:xfrm>
                <a:off x="7601242" y="3729267"/>
                <a:ext cx="222566" cy="380803"/>
              </a:xfrm>
              <a:custGeom>
                <a:avLst/>
                <a:gdLst/>
                <a:ahLst/>
                <a:cxnLst/>
                <a:rect l="l" t="t" r="r" b="b"/>
                <a:pathLst>
                  <a:path w="24478" h="41881" extrusionOk="0">
                    <a:moveTo>
                      <a:pt x="12239" y="1"/>
                    </a:moveTo>
                    <a:cubicBezTo>
                      <a:pt x="5480" y="1"/>
                      <a:pt x="0" y="5320"/>
                      <a:pt x="0" y="11875"/>
                    </a:cubicBezTo>
                    <a:cubicBezTo>
                      <a:pt x="0" y="17537"/>
                      <a:pt x="4080" y="22270"/>
                      <a:pt x="9537" y="23461"/>
                    </a:cubicBezTo>
                    <a:cubicBezTo>
                      <a:pt x="10235" y="23616"/>
                      <a:pt x="10190" y="24114"/>
                      <a:pt x="10270" y="24825"/>
                    </a:cubicBezTo>
                    <a:lnTo>
                      <a:pt x="12239" y="41881"/>
                    </a:lnTo>
                    <a:lnTo>
                      <a:pt x="14181" y="25065"/>
                    </a:lnTo>
                    <a:cubicBezTo>
                      <a:pt x="14257" y="24385"/>
                      <a:pt x="14230" y="23612"/>
                      <a:pt x="14897" y="23469"/>
                    </a:cubicBezTo>
                    <a:cubicBezTo>
                      <a:pt x="20381" y="22296"/>
                      <a:pt x="24478" y="17550"/>
                      <a:pt x="24478" y="11875"/>
                    </a:cubicBezTo>
                    <a:cubicBezTo>
                      <a:pt x="24478" y="5320"/>
                      <a:pt x="18998" y="1"/>
                      <a:pt x="122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6"/>
              <p:cNvSpPr/>
              <p:nvPr/>
            </p:nvSpPr>
            <p:spPr>
              <a:xfrm>
                <a:off x="7621200" y="3748625"/>
                <a:ext cx="182696" cy="177276"/>
              </a:xfrm>
              <a:custGeom>
                <a:avLst/>
                <a:gdLst/>
                <a:ahLst/>
                <a:cxnLst/>
                <a:rect l="l" t="t" r="r" b="b"/>
                <a:pathLst>
                  <a:path w="20093" h="19497" extrusionOk="0">
                    <a:moveTo>
                      <a:pt x="10044" y="19496"/>
                    </a:moveTo>
                    <a:cubicBezTo>
                      <a:pt x="15577" y="19496"/>
                      <a:pt x="20092" y="15119"/>
                      <a:pt x="20092" y="9751"/>
                    </a:cubicBezTo>
                    <a:cubicBezTo>
                      <a:pt x="20092" y="4378"/>
                      <a:pt x="15577" y="0"/>
                      <a:pt x="10044" y="0"/>
                    </a:cubicBezTo>
                    <a:cubicBezTo>
                      <a:pt x="4511" y="0"/>
                      <a:pt x="1" y="4378"/>
                      <a:pt x="1" y="9751"/>
                    </a:cubicBezTo>
                    <a:cubicBezTo>
                      <a:pt x="1" y="15119"/>
                      <a:pt x="4511" y="19496"/>
                      <a:pt x="10044" y="1949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26"/>
            <p:cNvGrpSpPr/>
            <p:nvPr/>
          </p:nvGrpSpPr>
          <p:grpSpPr>
            <a:xfrm>
              <a:off x="3056286" y="2159651"/>
              <a:ext cx="745906" cy="1276219"/>
              <a:chOff x="3056286" y="2159651"/>
              <a:chExt cx="745906" cy="1276219"/>
            </a:xfrm>
          </p:grpSpPr>
          <p:sp>
            <p:nvSpPr>
              <p:cNvPr id="966" name="Google Shape;966;p26"/>
              <p:cNvSpPr/>
              <p:nvPr/>
            </p:nvSpPr>
            <p:spPr>
              <a:xfrm>
                <a:off x="3056286" y="2159651"/>
                <a:ext cx="745906" cy="1276219"/>
              </a:xfrm>
              <a:custGeom>
                <a:avLst/>
                <a:gdLst/>
                <a:ahLst/>
                <a:cxnLst/>
                <a:rect l="l" t="t" r="r" b="b"/>
                <a:pathLst>
                  <a:path w="24478" h="41881" extrusionOk="0">
                    <a:moveTo>
                      <a:pt x="12239" y="1"/>
                    </a:moveTo>
                    <a:cubicBezTo>
                      <a:pt x="5480" y="1"/>
                      <a:pt x="0" y="5320"/>
                      <a:pt x="0" y="11875"/>
                    </a:cubicBezTo>
                    <a:cubicBezTo>
                      <a:pt x="0" y="17537"/>
                      <a:pt x="4080" y="22270"/>
                      <a:pt x="9537" y="23461"/>
                    </a:cubicBezTo>
                    <a:cubicBezTo>
                      <a:pt x="10235" y="23616"/>
                      <a:pt x="10190" y="24114"/>
                      <a:pt x="10270" y="24825"/>
                    </a:cubicBezTo>
                    <a:lnTo>
                      <a:pt x="12239" y="41881"/>
                    </a:lnTo>
                    <a:lnTo>
                      <a:pt x="14181" y="25065"/>
                    </a:lnTo>
                    <a:cubicBezTo>
                      <a:pt x="14257" y="24385"/>
                      <a:pt x="14230" y="23612"/>
                      <a:pt x="14897" y="23469"/>
                    </a:cubicBezTo>
                    <a:cubicBezTo>
                      <a:pt x="20381" y="22296"/>
                      <a:pt x="24478" y="17550"/>
                      <a:pt x="24478" y="11875"/>
                    </a:cubicBezTo>
                    <a:cubicBezTo>
                      <a:pt x="24478" y="5320"/>
                      <a:pt x="18998" y="1"/>
                      <a:pt x="122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6"/>
              <p:cNvSpPr/>
              <p:nvPr/>
            </p:nvSpPr>
            <p:spPr>
              <a:xfrm>
                <a:off x="3123175" y="2224529"/>
                <a:ext cx="612284" cy="594122"/>
              </a:xfrm>
              <a:custGeom>
                <a:avLst/>
                <a:gdLst/>
                <a:ahLst/>
                <a:cxnLst/>
                <a:rect l="l" t="t" r="r" b="b"/>
                <a:pathLst>
                  <a:path w="20093" h="19497" extrusionOk="0">
                    <a:moveTo>
                      <a:pt x="10044" y="19496"/>
                    </a:moveTo>
                    <a:cubicBezTo>
                      <a:pt x="15577" y="19496"/>
                      <a:pt x="20092" y="15119"/>
                      <a:pt x="20092" y="9751"/>
                    </a:cubicBezTo>
                    <a:cubicBezTo>
                      <a:pt x="20092" y="4378"/>
                      <a:pt x="15577" y="0"/>
                      <a:pt x="10044" y="0"/>
                    </a:cubicBezTo>
                    <a:cubicBezTo>
                      <a:pt x="4511" y="0"/>
                      <a:pt x="1" y="4378"/>
                      <a:pt x="1" y="9751"/>
                    </a:cubicBezTo>
                    <a:cubicBezTo>
                      <a:pt x="1" y="15119"/>
                      <a:pt x="4511" y="19496"/>
                      <a:pt x="10044" y="1949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8" name="Google Shape;968;p26"/>
            <p:cNvGrpSpPr/>
            <p:nvPr/>
          </p:nvGrpSpPr>
          <p:grpSpPr>
            <a:xfrm>
              <a:off x="5366373" y="1849654"/>
              <a:ext cx="745967" cy="1276323"/>
              <a:chOff x="5366373" y="1849654"/>
              <a:chExt cx="745967" cy="1276323"/>
            </a:xfrm>
          </p:grpSpPr>
          <p:sp>
            <p:nvSpPr>
              <p:cNvPr id="972" name="Google Shape;972;p26"/>
              <p:cNvSpPr/>
              <p:nvPr/>
            </p:nvSpPr>
            <p:spPr>
              <a:xfrm>
                <a:off x="5366373" y="1849654"/>
                <a:ext cx="745967" cy="1276323"/>
              </a:xfrm>
              <a:custGeom>
                <a:avLst/>
                <a:gdLst/>
                <a:ahLst/>
                <a:cxnLst/>
                <a:rect l="l" t="t" r="r" b="b"/>
                <a:pathLst>
                  <a:path w="24478" h="41881" extrusionOk="0">
                    <a:moveTo>
                      <a:pt x="12239" y="1"/>
                    </a:moveTo>
                    <a:cubicBezTo>
                      <a:pt x="5480" y="1"/>
                      <a:pt x="0" y="5320"/>
                      <a:pt x="0" y="11875"/>
                    </a:cubicBezTo>
                    <a:cubicBezTo>
                      <a:pt x="0" y="17537"/>
                      <a:pt x="4080" y="22270"/>
                      <a:pt x="9537" y="23461"/>
                    </a:cubicBezTo>
                    <a:cubicBezTo>
                      <a:pt x="10235" y="23616"/>
                      <a:pt x="10190" y="24114"/>
                      <a:pt x="10270" y="24825"/>
                    </a:cubicBezTo>
                    <a:lnTo>
                      <a:pt x="12239" y="41881"/>
                    </a:lnTo>
                    <a:lnTo>
                      <a:pt x="14181" y="25065"/>
                    </a:lnTo>
                    <a:cubicBezTo>
                      <a:pt x="14257" y="24385"/>
                      <a:pt x="14230" y="23612"/>
                      <a:pt x="14897" y="23469"/>
                    </a:cubicBezTo>
                    <a:cubicBezTo>
                      <a:pt x="20381" y="22296"/>
                      <a:pt x="24478" y="17550"/>
                      <a:pt x="24478" y="11875"/>
                    </a:cubicBezTo>
                    <a:cubicBezTo>
                      <a:pt x="24478" y="5320"/>
                      <a:pt x="18998" y="1"/>
                      <a:pt x="12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6"/>
              <p:cNvSpPr/>
              <p:nvPr/>
            </p:nvSpPr>
            <p:spPr>
              <a:xfrm>
                <a:off x="5433263" y="1914533"/>
                <a:ext cx="612334" cy="594171"/>
              </a:xfrm>
              <a:custGeom>
                <a:avLst/>
                <a:gdLst/>
                <a:ahLst/>
                <a:cxnLst/>
                <a:rect l="l" t="t" r="r" b="b"/>
                <a:pathLst>
                  <a:path w="20093" h="19497" extrusionOk="0">
                    <a:moveTo>
                      <a:pt x="10044" y="19496"/>
                    </a:moveTo>
                    <a:cubicBezTo>
                      <a:pt x="15577" y="19496"/>
                      <a:pt x="20092" y="15119"/>
                      <a:pt x="20092" y="9751"/>
                    </a:cubicBezTo>
                    <a:cubicBezTo>
                      <a:pt x="20092" y="4378"/>
                      <a:pt x="15577" y="0"/>
                      <a:pt x="10044" y="0"/>
                    </a:cubicBezTo>
                    <a:cubicBezTo>
                      <a:pt x="4511" y="0"/>
                      <a:pt x="1" y="4378"/>
                      <a:pt x="1" y="9751"/>
                    </a:cubicBezTo>
                    <a:cubicBezTo>
                      <a:pt x="1" y="15119"/>
                      <a:pt x="4511" y="19496"/>
                      <a:pt x="10044" y="1949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8" name="Google Shape;978;p26"/>
            <p:cNvGrpSpPr/>
            <p:nvPr/>
          </p:nvGrpSpPr>
          <p:grpSpPr>
            <a:xfrm>
              <a:off x="3859356" y="2621204"/>
              <a:ext cx="745939" cy="1276276"/>
              <a:chOff x="7601242" y="3729267"/>
              <a:chExt cx="222566" cy="380803"/>
            </a:xfrm>
          </p:grpSpPr>
          <p:sp>
            <p:nvSpPr>
              <p:cNvPr id="979" name="Google Shape;979;p26"/>
              <p:cNvSpPr/>
              <p:nvPr/>
            </p:nvSpPr>
            <p:spPr>
              <a:xfrm>
                <a:off x="7601242" y="3729267"/>
                <a:ext cx="222566" cy="380803"/>
              </a:xfrm>
              <a:custGeom>
                <a:avLst/>
                <a:gdLst/>
                <a:ahLst/>
                <a:cxnLst/>
                <a:rect l="l" t="t" r="r" b="b"/>
                <a:pathLst>
                  <a:path w="24478" h="41881" extrusionOk="0">
                    <a:moveTo>
                      <a:pt x="12239" y="1"/>
                    </a:moveTo>
                    <a:cubicBezTo>
                      <a:pt x="5480" y="1"/>
                      <a:pt x="0" y="5320"/>
                      <a:pt x="0" y="11875"/>
                    </a:cubicBezTo>
                    <a:cubicBezTo>
                      <a:pt x="0" y="17537"/>
                      <a:pt x="4080" y="22270"/>
                      <a:pt x="9537" y="23461"/>
                    </a:cubicBezTo>
                    <a:cubicBezTo>
                      <a:pt x="10235" y="23616"/>
                      <a:pt x="10190" y="24114"/>
                      <a:pt x="10270" y="24825"/>
                    </a:cubicBezTo>
                    <a:lnTo>
                      <a:pt x="12239" y="41881"/>
                    </a:lnTo>
                    <a:lnTo>
                      <a:pt x="14181" y="25065"/>
                    </a:lnTo>
                    <a:cubicBezTo>
                      <a:pt x="14257" y="24385"/>
                      <a:pt x="14230" y="23612"/>
                      <a:pt x="14897" y="23469"/>
                    </a:cubicBezTo>
                    <a:cubicBezTo>
                      <a:pt x="20381" y="22296"/>
                      <a:pt x="24478" y="17550"/>
                      <a:pt x="24478" y="11875"/>
                    </a:cubicBezTo>
                    <a:cubicBezTo>
                      <a:pt x="24478" y="5320"/>
                      <a:pt x="18998" y="1"/>
                      <a:pt x="122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6"/>
              <p:cNvSpPr/>
              <p:nvPr/>
            </p:nvSpPr>
            <p:spPr>
              <a:xfrm>
                <a:off x="7621200" y="3748625"/>
                <a:ext cx="182696" cy="177276"/>
              </a:xfrm>
              <a:custGeom>
                <a:avLst/>
                <a:gdLst/>
                <a:ahLst/>
                <a:cxnLst/>
                <a:rect l="l" t="t" r="r" b="b"/>
                <a:pathLst>
                  <a:path w="20093" h="19497" extrusionOk="0">
                    <a:moveTo>
                      <a:pt x="10044" y="19496"/>
                    </a:moveTo>
                    <a:cubicBezTo>
                      <a:pt x="15577" y="19496"/>
                      <a:pt x="20092" y="15119"/>
                      <a:pt x="20092" y="9751"/>
                    </a:cubicBezTo>
                    <a:cubicBezTo>
                      <a:pt x="20092" y="4378"/>
                      <a:pt x="15577" y="0"/>
                      <a:pt x="10044" y="0"/>
                    </a:cubicBezTo>
                    <a:cubicBezTo>
                      <a:pt x="4511" y="0"/>
                      <a:pt x="1" y="4378"/>
                      <a:pt x="1" y="9751"/>
                    </a:cubicBezTo>
                    <a:cubicBezTo>
                      <a:pt x="1" y="15119"/>
                      <a:pt x="4511" y="19496"/>
                      <a:pt x="10044" y="1949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26"/>
            <p:cNvGrpSpPr/>
            <p:nvPr/>
          </p:nvGrpSpPr>
          <p:grpSpPr>
            <a:xfrm>
              <a:off x="4620698" y="2263638"/>
              <a:ext cx="745931" cy="1276261"/>
              <a:chOff x="4620698" y="2263638"/>
              <a:chExt cx="745931" cy="1276261"/>
            </a:xfrm>
          </p:grpSpPr>
          <p:sp>
            <p:nvSpPr>
              <p:cNvPr id="985" name="Google Shape;985;p26"/>
              <p:cNvSpPr/>
              <p:nvPr/>
            </p:nvSpPr>
            <p:spPr>
              <a:xfrm>
                <a:off x="4620698" y="2263638"/>
                <a:ext cx="745931" cy="1276261"/>
              </a:xfrm>
              <a:custGeom>
                <a:avLst/>
                <a:gdLst/>
                <a:ahLst/>
                <a:cxnLst/>
                <a:rect l="l" t="t" r="r" b="b"/>
                <a:pathLst>
                  <a:path w="24478" h="41881" extrusionOk="0">
                    <a:moveTo>
                      <a:pt x="12239" y="1"/>
                    </a:moveTo>
                    <a:cubicBezTo>
                      <a:pt x="5480" y="1"/>
                      <a:pt x="0" y="5320"/>
                      <a:pt x="0" y="11875"/>
                    </a:cubicBezTo>
                    <a:cubicBezTo>
                      <a:pt x="0" y="17537"/>
                      <a:pt x="4080" y="22270"/>
                      <a:pt x="9537" y="23461"/>
                    </a:cubicBezTo>
                    <a:cubicBezTo>
                      <a:pt x="10235" y="23616"/>
                      <a:pt x="10190" y="24114"/>
                      <a:pt x="10270" y="24825"/>
                    </a:cubicBezTo>
                    <a:lnTo>
                      <a:pt x="12239" y="41881"/>
                    </a:lnTo>
                    <a:lnTo>
                      <a:pt x="14181" y="25065"/>
                    </a:lnTo>
                    <a:cubicBezTo>
                      <a:pt x="14257" y="24385"/>
                      <a:pt x="14230" y="23612"/>
                      <a:pt x="14897" y="23469"/>
                    </a:cubicBezTo>
                    <a:cubicBezTo>
                      <a:pt x="20381" y="22296"/>
                      <a:pt x="24478" y="17550"/>
                      <a:pt x="24478" y="11875"/>
                    </a:cubicBezTo>
                    <a:cubicBezTo>
                      <a:pt x="24478" y="5320"/>
                      <a:pt x="18998" y="1"/>
                      <a:pt x="122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p>
            </p:txBody>
          </p:sp>
          <p:sp>
            <p:nvSpPr>
              <p:cNvPr id="986" name="Google Shape;986;p26"/>
              <p:cNvSpPr/>
              <p:nvPr/>
            </p:nvSpPr>
            <p:spPr>
              <a:xfrm>
                <a:off x="4687588" y="2328516"/>
                <a:ext cx="612304" cy="594142"/>
              </a:xfrm>
              <a:custGeom>
                <a:avLst/>
                <a:gdLst/>
                <a:ahLst/>
                <a:cxnLst/>
                <a:rect l="l" t="t" r="r" b="b"/>
                <a:pathLst>
                  <a:path w="20093" h="19497" extrusionOk="0">
                    <a:moveTo>
                      <a:pt x="10044" y="19496"/>
                    </a:moveTo>
                    <a:cubicBezTo>
                      <a:pt x="15577" y="19496"/>
                      <a:pt x="20092" y="15119"/>
                      <a:pt x="20092" y="9751"/>
                    </a:cubicBezTo>
                    <a:cubicBezTo>
                      <a:pt x="20092" y="4378"/>
                      <a:pt x="15577" y="0"/>
                      <a:pt x="10044" y="0"/>
                    </a:cubicBezTo>
                    <a:cubicBezTo>
                      <a:pt x="4511" y="0"/>
                      <a:pt x="1" y="4378"/>
                      <a:pt x="1" y="9751"/>
                    </a:cubicBezTo>
                    <a:cubicBezTo>
                      <a:pt x="1" y="15119"/>
                      <a:pt x="4511" y="19496"/>
                      <a:pt x="10044" y="1949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p>
            </p:txBody>
          </p:sp>
        </p:grpSp>
      </p:grpSp>
      <p:grpSp>
        <p:nvGrpSpPr>
          <p:cNvPr id="988" name="Google Shape;988;p26"/>
          <p:cNvGrpSpPr/>
          <p:nvPr/>
        </p:nvGrpSpPr>
        <p:grpSpPr>
          <a:xfrm>
            <a:off x="3463052" y="3036753"/>
            <a:ext cx="179815" cy="395853"/>
            <a:chOff x="3441375" y="5079600"/>
            <a:chExt cx="141475" cy="311450"/>
          </a:xfrm>
        </p:grpSpPr>
        <p:sp>
          <p:nvSpPr>
            <p:cNvPr id="989" name="Google Shape;989;p26"/>
            <p:cNvSpPr/>
            <p:nvPr/>
          </p:nvSpPr>
          <p:spPr>
            <a:xfrm>
              <a:off x="3469675" y="5079600"/>
              <a:ext cx="88275" cy="85000"/>
            </a:xfrm>
            <a:custGeom>
              <a:avLst/>
              <a:gdLst/>
              <a:ahLst/>
              <a:cxnLst/>
              <a:rect l="l" t="t" r="r" b="b"/>
              <a:pathLst>
                <a:path w="3531" h="3400" extrusionOk="0">
                  <a:moveTo>
                    <a:pt x="1698" y="1135"/>
                  </a:moveTo>
                  <a:cubicBezTo>
                    <a:pt x="2202" y="1135"/>
                    <a:pt x="2456" y="1742"/>
                    <a:pt x="2099" y="2101"/>
                  </a:cubicBezTo>
                  <a:cubicBezTo>
                    <a:pt x="1983" y="2216"/>
                    <a:pt x="1842" y="2268"/>
                    <a:pt x="1703" y="2268"/>
                  </a:cubicBezTo>
                  <a:cubicBezTo>
                    <a:pt x="1411" y="2268"/>
                    <a:pt x="1133" y="2041"/>
                    <a:pt x="1133" y="1700"/>
                  </a:cubicBezTo>
                  <a:cubicBezTo>
                    <a:pt x="1133" y="1386"/>
                    <a:pt x="1384" y="1135"/>
                    <a:pt x="1698" y="1135"/>
                  </a:cubicBezTo>
                  <a:close/>
                  <a:moveTo>
                    <a:pt x="1698" y="0"/>
                  </a:moveTo>
                  <a:cubicBezTo>
                    <a:pt x="1479" y="0"/>
                    <a:pt x="1259" y="42"/>
                    <a:pt x="1049" y="129"/>
                  </a:cubicBezTo>
                  <a:cubicBezTo>
                    <a:pt x="415" y="392"/>
                    <a:pt x="1" y="1011"/>
                    <a:pt x="1" y="1700"/>
                  </a:cubicBezTo>
                  <a:cubicBezTo>
                    <a:pt x="1" y="2639"/>
                    <a:pt x="759" y="3397"/>
                    <a:pt x="1698" y="3400"/>
                  </a:cubicBezTo>
                  <a:cubicBezTo>
                    <a:pt x="2386" y="3400"/>
                    <a:pt x="3005" y="2983"/>
                    <a:pt x="3268" y="2349"/>
                  </a:cubicBezTo>
                  <a:cubicBezTo>
                    <a:pt x="3531" y="1715"/>
                    <a:pt x="3386" y="984"/>
                    <a:pt x="2900" y="498"/>
                  </a:cubicBezTo>
                  <a:cubicBezTo>
                    <a:pt x="2574" y="173"/>
                    <a:pt x="2140" y="0"/>
                    <a:pt x="16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90" name="Google Shape;990;p26"/>
            <p:cNvSpPr/>
            <p:nvPr/>
          </p:nvSpPr>
          <p:spPr>
            <a:xfrm>
              <a:off x="3441375" y="5192875"/>
              <a:ext cx="141475" cy="198175"/>
            </a:xfrm>
            <a:custGeom>
              <a:avLst/>
              <a:gdLst/>
              <a:ahLst/>
              <a:cxnLst/>
              <a:rect l="l" t="t" r="r" b="b"/>
              <a:pathLst>
                <a:path w="5659" h="7927" extrusionOk="0">
                  <a:moveTo>
                    <a:pt x="3397" y="1133"/>
                  </a:moveTo>
                  <a:lnTo>
                    <a:pt x="3397" y="6795"/>
                  </a:lnTo>
                  <a:lnTo>
                    <a:pt x="2265" y="6795"/>
                  </a:lnTo>
                  <a:lnTo>
                    <a:pt x="2265" y="1133"/>
                  </a:lnTo>
                  <a:close/>
                  <a:moveTo>
                    <a:pt x="565" y="1"/>
                  </a:moveTo>
                  <a:cubicBezTo>
                    <a:pt x="251" y="1"/>
                    <a:pt x="1" y="251"/>
                    <a:pt x="1" y="565"/>
                  </a:cubicBezTo>
                  <a:cubicBezTo>
                    <a:pt x="1" y="879"/>
                    <a:pt x="251" y="1133"/>
                    <a:pt x="565" y="1133"/>
                  </a:cubicBezTo>
                  <a:lnTo>
                    <a:pt x="1133" y="1133"/>
                  </a:lnTo>
                  <a:lnTo>
                    <a:pt x="1133" y="6795"/>
                  </a:lnTo>
                  <a:lnTo>
                    <a:pt x="565" y="6795"/>
                  </a:lnTo>
                  <a:cubicBezTo>
                    <a:pt x="251" y="6795"/>
                    <a:pt x="1" y="7045"/>
                    <a:pt x="1" y="7359"/>
                  </a:cubicBezTo>
                  <a:cubicBezTo>
                    <a:pt x="1" y="7673"/>
                    <a:pt x="251" y="7927"/>
                    <a:pt x="565" y="7927"/>
                  </a:cubicBezTo>
                  <a:lnTo>
                    <a:pt x="5094" y="7927"/>
                  </a:lnTo>
                  <a:cubicBezTo>
                    <a:pt x="5408" y="7927"/>
                    <a:pt x="5659" y="7673"/>
                    <a:pt x="5659" y="7359"/>
                  </a:cubicBezTo>
                  <a:cubicBezTo>
                    <a:pt x="5659" y="7045"/>
                    <a:pt x="5408" y="6795"/>
                    <a:pt x="5094" y="6795"/>
                  </a:cubicBezTo>
                  <a:lnTo>
                    <a:pt x="4530" y="6795"/>
                  </a:lnTo>
                  <a:lnTo>
                    <a:pt x="4530" y="565"/>
                  </a:lnTo>
                  <a:cubicBezTo>
                    <a:pt x="4530" y="251"/>
                    <a:pt x="4276" y="1"/>
                    <a:pt x="39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991" name="Google Shape;991;p26"/>
          <p:cNvGrpSpPr/>
          <p:nvPr/>
        </p:nvGrpSpPr>
        <p:grpSpPr>
          <a:xfrm>
            <a:off x="5672805" y="2704230"/>
            <a:ext cx="426661" cy="435146"/>
            <a:chOff x="4467450" y="3808475"/>
            <a:chExt cx="470150" cy="479500"/>
          </a:xfrm>
        </p:grpSpPr>
        <p:sp>
          <p:nvSpPr>
            <p:cNvPr id="992" name="Google Shape;992;p26"/>
            <p:cNvSpPr/>
            <p:nvPr/>
          </p:nvSpPr>
          <p:spPr>
            <a:xfrm>
              <a:off x="4729325" y="3808475"/>
              <a:ext cx="56625" cy="138200"/>
            </a:xfrm>
            <a:custGeom>
              <a:avLst/>
              <a:gdLst/>
              <a:ahLst/>
              <a:cxnLst/>
              <a:rect l="l" t="t" r="r" b="b"/>
              <a:pathLst>
                <a:path w="2265" h="5528" extrusionOk="0">
                  <a:moveTo>
                    <a:pt x="1510" y="0"/>
                  </a:moveTo>
                  <a:lnTo>
                    <a:pt x="1133" y="423"/>
                  </a:lnTo>
                  <a:lnTo>
                    <a:pt x="752" y="839"/>
                  </a:lnTo>
                  <a:cubicBezTo>
                    <a:pt x="852" y="930"/>
                    <a:pt x="1133" y="1256"/>
                    <a:pt x="1133" y="1555"/>
                  </a:cubicBezTo>
                  <a:cubicBezTo>
                    <a:pt x="1133" y="1851"/>
                    <a:pt x="852" y="2177"/>
                    <a:pt x="755" y="2265"/>
                  </a:cubicBezTo>
                  <a:cubicBezTo>
                    <a:pt x="680" y="2334"/>
                    <a:pt x="0" y="2965"/>
                    <a:pt x="0" y="3820"/>
                  </a:cubicBezTo>
                  <a:cubicBezTo>
                    <a:pt x="0" y="4671"/>
                    <a:pt x="677" y="5302"/>
                    <a:pt x="755" y="5372"/>
                  </a:cubicBezTo>
                  <a:cubicBezTo>
                    <a:pt x="866" y="5476"/>
                    <a:pt x="1007" y="5528"/>
                    <a:pt x="1147" y="5528"/>
                  </a:cubicBezTo>
                  <a:cubicBezTo>
                    <a:pt x="1302" y="5528"/>
                    <a:pt x="1457" y="5465"/>
                    <a:pt x="1567" y="5341"/>
                  </a:cubicBezTo>
                  <a:cubicBezTo>
                    <a:pt x="1782" y="5103"/>
                    <a:pt x="1755" y="4735"/>
                    <a:pt x="1510" y="4529"/>
                  </a:cubicBezTo>
                  <a:cubicBezTo>
                    <a:pt x="1432" y="4457"/>
                    <a:pt x="1133" y="4128"/>
                    <a:pt x="1133" y="3820"/>
                  </a:cubicBezTo>
                  <a:cubicBezTo>
                    <a:pt x="1133" y="3521"/>
                    <a:pt x="1413" y="3195"/>
                    <a:pt x="1510" y="3107"/>
                  </a:cubicBezTo>
                  <a:cubicBezTo>
                    <a:pt x="1586" y="3038"/>
                    <a:pt x="2265" y="2407"/>
                    <a:pt x="2265" y="1555"/>
                  </a:cubicBezTo>
                  <a:cubicBezTo>
                    <a:pt x="2265" y="701"/>
                    <a:pt x="1589" y="70"/>
                    <a:pt x="15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93" name="Google Shape;993;p26"/>
            <p:cNvSpPr/>
            <p:nvPr/>
          </p:nvSpPr>
          <p:spPr>
            <a:xfrm>
              <a:off x="4644400" y="3808475"/>
              <a:ext cx="56650" cy="138200"/>
            </a:xfrm>
            <a:custGeom>
              <a:avLst/>
              <a:gdLst/>
              <a:ahLst/>
              <a:cxnLst/>
              <a:rect l="l" t="t" r="r" b="b"/>
              <a:pathLst>
                <a:path w="2266" h="5528" extrusionOk="0">
                  <a:moveTo>
                    <a:pt x="1510" y="0"/>
                  </a:moveTo>
                  <a:lnTo>
                    <a:pt x="1133" y="423"/>
                  </a:lnTo>
                  <a:lnTo>
                    <a:pt x="752" y="839"/>
                  </a:lnTo>
                  <a:cubicBezTo>
                    <a:pt x="852" y="930"/>
                    <a:pt x="1133" y="1256"/>
                    <a:pt x="1133" y="1555"/>
                  </a:cubicBezTo>
                  <a:cubicBezTo>
                    <a:pt x="1133" y="1851"/>
                    <a:pt x="852" y="2177"/>
                    <a:pt x="755" y="2265"/>
                  </a:cubicBezTo>
                  <a:cubicBezTo>
                    <a:pt x="680" y="2334"/>
                    <a:pt x="0" y="2965"/>
                    <a:pt x="0" y="3820"/>
                  </a:cubicBezTo>
                  <a:cubicBezTo>
                    <a:pt x="0" y="4671"/>
                    <a:pt x="677" y="5302"/>
                    <a:pt x="755" y="5372"/>
                  </a:cubicBezTo>
                  <a:cubicBezTo>
                    <a:pt x="866" y="5476"/>
                    <a:pt x="1007" y="5528"/>
                    <a:pt x="1147" y="5528"/>
                  </a:cubicBezTo>
                  <a:cubicBezTo>
                    <a:pt x="1302" y="5528"/>
                    <a:pt x="1457" y="5465"/>
                    <a:pt x="1568" y="5341"/>
                  </a:cubicBezTo>
                  <a:cubicBezTo>
                    <a:pt x="1782" y="5103"/>
                    <a:pt x="1755" y="4735"/>
                    <a:pt x="1510" y="4529"/>
                  </a:cubicBezTo>
                  <a:cubicBezTo>
                    <a:pt x="1432" y="4457"/>
                    <a:pt x="1133" y="4128"/>
                    <a:pt x="1133" y="3820"/>
                  </a:cubicBezTo>
                  <a:cubicBezTo>
                    <a:pt x="1133" y="3521"/>
                    <a:pt x="1414" y="3195"/>
                    <a:pt x="1510" y="3107"/>
                  </a:cubicBezTo>
                  <a:cubicBezTo>
                    <a:pt x="1586" y="3038"/>
                    <a:pt x="2265" y="2407"/>
                    <a:pt x="2265" y="1555"/>
                  </a:cubicBezTo>
                  <a:cubicBezTo>
                    <a:pt x="2265" y="701"/>
                    <a:pt x="1589" y="70"/>
                    <a:pt x="15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94" name="Google Shape;994;p26"/>
            <p:cNvSpPr/>
            <p:nvPr/>
          </p:nvSpPr>
          <p:spPr>
            <a:xfrm>
              <a:off x="4559475" y="3808475"/>
              <a:ext cx="56650" cy="138200"/>
            </a:xfrm>
            <a:custGeom>
              <a:avLst/>
              <a:gdLst/>
              <a:ahLst/>
              <a:cxnLst/>
              <a:rect l="l" t="t" r="r" b="b"/>
              <a:pathLst>
                <a:path w="2266" h="5528" extrusionOk="0">
                  <a:moveTo>
                    <a:pt x="1510" y="0"/>
                  </a:moveTo>
                  <a:lnTo>
                    <a:pt x="1133" y="423"/>
                  </a:lnTo>
                  <a:lnTo>
                    <a:pt x="752" y="839"/>
                  </a:lnTo>
                  <a:cubicBezTo>
                    <a:pt x="852" y="930"/>
                    <a:pt x="1133" y="1256"/>
                    <a:pt x="1133" y="1555"/>
                  </a:cubicBezTo>
                  <a:cubicBezTo>
                    <a:pt x="1133" y="1851"/>
                    <a:pt x="852" y="2177"/>
                    <a:pt x="755" y="2265"/>
                  </a:cubicBezTo>
                  <a:cubicBezTo>
                    <a:pt x="680" y="2334"/>
                    <a:pt x="1" y="2965"/>
                    <a:pt x="1" y="3820"/>
                  </a:cubicBezTo>
                  <a:cubicBezTo>
                    <a:pt x="1" y="4671"/>
                    <a:pt x="677" y="5302"/>
                    <a:pt x="755" y="5372"/>
                  </a:cubicBezTo>
                  <a:cubicBezTo>
                    <a:pt x="866" y="5476"/>
                    <a:pt x="1007" y="5528"/>
                    <a:pt x="1148" y="5528"/>
                  </a:cubicBezTo>
                  <a:cubicBezTo>
                    <a:pt x="1303" y="5528"/>
                    <a:pt x="1457" y="5465"/>
                    <a:pt x="1568" y="5341"/>
                  </a:cubicBezTo>
                  <a:cubicBezTo>
                    <a:pt x="1782" y="5103"/>
                    <a:pt x="1755" y="4735"/>
                    <a:pt x="1510" y="4529"/>
                  </a:cubicBezTo>
                  <a:cubicBezTo>
                    <a:pt x="1432" y="4457"/>
                    <a:pt x="1133" y="4128"/>
                    <a:pt x="1133" y="3820"/>
                  </a:cubicBezTo>
                  <a:cubicBezTo>
                    <a:pt x="1133" y="3521"/>
                    <a:pt x="1414" y="3195"/>
                    <a:pt x="1510" y="3107"/>
                  </a:cubicBezTo>
                  <a:cubicBezTo>
                    <a:pt x="1586" y="3038"/>
                    <a:pt x="2265" y="2407"/>
                    <a:pt x="2265" y="1555"/>
                  </a:cubicBezTo>
                  <a:cubicBezTo>
                    <a:pt x="2265" y="701"/>
                    <a:pt x="1589" y="70"/>
                    <a:pt x="15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95" name="Google Shape;995;p26"/>
            <p:cNvSpPr/>
            <p:nvPr/>
          </p:nvSpPr>
          <p:spPr>
            <a:xfrm>
              <a:off x="4467450" y="3975675"/>
              <a:ext cx="470150" cy="312300"/>
            </a:xfrm>
            <a:custGeom>
              <a:avLst/>
              <a:gdLst/>
              <a:ahLst/>
              <a:cxnLst/>
              <a:rect l="l" t="t" r="r" b="b"/>
              <a:pathLst>
                <a:path w="18806" h="12492" extrusionOk="0">
                  <a:moveTo>
                    <a:pt x="16340" y="2263"/>
                  </a:moveTo>
                  <a:cubicBezTo>
                    <a:pt x="16709" y="2263"/>
                    <a:pt x="17020" y="2371"/>
                    <a:pt x="17233" y="2582"/>
                  </a:cubicBezTo>
                  <a:cubicBezTo>
                    <a:pt x="17622" y="2974"/>
                    <a:pt x="17571" y="3581"/>
                    <a:pt x="17505" y="3907"/>
                  </a:cubicBezTo>
                  <a:cubicBezTo>
                    <a:pt x="17375" y="4553"/>
                    <a:pt x="16994" y="5221"/>
                    <a:pt x="16430" y="5785"/>
                  </a:cubicBezTo>
                  <a:cubicBezTo>
                    <a:pt x="15793" y="6426"/>
                    <a:pt x="15014" y="6824"/>
                    <a:pt x="14337" y="6897"/>
                  </a:cubicBezTo>
                  <a:cubicBezTo>
                    <a:pt x="15056" y="5562"/>
                    <a:pt x="15539" y="4007"/>
                    <a:pt x="15744" y="2346"/>
                  </a:cubicBezTo>
                  <a:cubicBezTo>
                    <a:pt x="15954" y="2291"/>
                    <a:pt x="16154" y="2263"/>
                    <a:pt x="16340" y="2263"/>
                  </a:cubicBezTo>
                  <a:close/>
                  <a:moveTo>
                    <a:pt x="14709" y="1132"/>
                  </a:moveTo>
                  <a:cubicBezTo>
                    <a:pt x="14618" y="3340"/>
                    <a:pt x="13999" y="5390"/>
                    <a:pt x="12978" y="6987"/>
                  </a:cubicBezTo>
                  <a:cubicBezTo>
                    <a:pt x="12948" y="7023"/>
                    <a:pt x="12921" y="7066"/>
                    <a:pt x="12900" y="7108"/>
                  </a:cubicBezTo>
                  <a:cubicBezTo>
                    <a:pt x="12390" y="7881"/>
                    <a:pt x="11786" y="8542"/>
                    <a:pt x="11103" y="9059"/>
                  </a:cubicBezTo>
                  <a:lnTo>
                    <a:pt x="4750" y="9059"/>
                  </a:lnTo>
                  <a:cubicBezTo>
                    <a:pt x="2634" y="7461"/>
                    <a:pt x="1281" y="4478"/>
                    <a:pt x="1145" y="1132"/>
                  </a:cubicBezTo>
                  <a:close/>
                  <a:moveTo>
                    <a:pt x="13247" y="10191"/>
                  </a:moveTo>
                  <a:lnTo>
                    <a:pt x="12827" y="11048"/>
                  </a:lnTo>
                  <a:cubicBezTo>
                    <a:pt x="12731" y="11239"/>
                    <a:pt x="12538" y="11359"/>
                    <a:pt x="12326" y="11359"/>
                  </a:cubicBezTo>
                  <a:lnTo>
                    <a:pt x="3531" y="11359"/>
                  </a:lnTo>
                  <a:cubicBezTo>
                    <a:pt x="3316" y="11359"/>
                    <a:pt x="3120" y="11239"/>
                    <a:pt x="3026" y="11048"/>
                  </a:cubicBezTo>
                  <a:lnTo>
                    <a:pt x="2607" y="10191"/>
                  </a:lnTo>
                  <a:close/>
                  <a:moveTo>
                    <a:pt x="569" y="0"/>
                  </a:moveTo>
                  <a:cubicBezTo>
                    <a:pt x="255" y="0"/>
                    <a:pt x="1" y="254"/>
                    <a:pt x="1" y="565"/>
                  </a:cubicBezTo>
                  <a:cubicBezTo>
                    <a:pt x="1" y="3931"/>
                    <a:pt x="1145" y="7045"/>
                    <a:pt x="3060" y="9059"/>
                  </a:cubicBezTo>
                  <a:lnTo>
                    <a:pt x="569" y="9059"/>
                  </a:lnTo>
                  <a:cubicBezTo>
                    <a:pt x="255" y="9059"/>
                    <a:pt x="1" y="9312"/>
                    <a:pt x="1" y="9623"/>
                  </a:cubicBezTo>
                  <a:cubicBezTo>
                    <a:pt x="1" y="9937"/>
                    <a:pt x="255" y="10191"/>
                    <a:pt x="569" y="10191"/>
                  </a:cubicBezTo>
                  <a:lnTo>
                    <a:pt x="1348" y="10191"/>
                  </a:lnTo>
                  <a:lnTo>
                    <a:pt x="2012" y="11550"/>
                  </a:lnTo>
                  <a:lnTo>
                    <a:pt x="2012" y="11556"/>
                  </a:lnTo>
                  <a:cubicBezTo>
                    <a:pt x="2298" y="12127"/>
                    <a:pt x="2883" y="12492"/>
                    <a:pt x="3523" y="12492"/>
                  </a:cubicBezTo>
                  <a:cubicBezTo>
                    <a:pt x="3525" y="12492"/>
                    <a:pt x="3528" y="12492"/>
                    <a:pt x="3531" y="12492"/>
                  </a:cubicBezTo>
                  <a:lnTo>
                    <a:pt x="12326" y="12492"/>
                  </a:lnTo>
                  <a:cubicBezTo>
                    <a:pt x="12329" y="12492"/>
                    <a:pt x="12332" y="12492"/>
                    <a:pt x="12334" y="12492"/>
                  </a:cubicBezTo>
                  <a:cubicBezTo>
                    <a:pt x="12974" y="12492"/>
                    <a:pt x="13559" y="12127"/>
                    <a:pt x="13845" y="11553"/>
                  </a:cubicBezTo>
                  <a:lnTo>
                    <a:pt x="13845" y="11550"/>
                  </a:lnTo>
                  <a:lnTo>
                    <a:pt x="14509" y="10191"/>
                  </a:lnTo>
                  <a:lnTo>
                    <a:pt x="15288" y="10191"/>
                  </a:lnTo>
                  <a:cubicBezTo>
                    <a:pt x="15602" y="10191"/>
                    <a:pt x="15856" y="9937"/>
                    <a:pt x="15856" y="9623"/>
                  </a:cubicBezTo>
                  <a:cubicBezTo>
                    <a:pt x="15856" y="9309"/>
                    <a:pt x="15602" y="9059"/>
                    <a:pt x="15288" y="9059"/>
                  </a:cubicBezTo>
                  <a:lnTo>
                    <a:pt x="12797" y="9059"/>
                  </a:lnTo>
                  <a:cubicBezTo>
                    <a:pt x="13111" y="8726"/>
                    <a:pt x="13401" y="8373"/>
                    <a:pt x="13664" y="8002"/>
                  </a:cubicBezTo>
                  <a:cubicBezTo>
                    <a:pt x="13812" y="8026"/>
                    <a:pt x="13963" y="8038"/>
                    <a:pt x="14114" y="8038"/>
                  </a:cubicBezTo>
                  <a:cubicBezTo>
                    <a:pt x="15143" y="8038"/>
                    <a:pt x="16303" y="7516"/>
                    <a:pt x="17233" y="6589"/>
                  </a:cubicBezTo>
                  <a:cubicBezTo>
                    <a:pt x="17951" y="5867"/>
                    <a:pt x="18444" y="4994"/>
                    <a:pt x="18619" y="4131"/>
                  </a:cubicBezTo>
                  <a:cubicBezTo>
                    <a:pt x="18806" y="3183"/>
                    <a:pt x="18601" y="2349"/>
                    <a:pt x="18033" y="1785"/>
                  </a:cubicBezTo>
                  <a:cubicBezTo>
                    <a:pt x="17604" y="1353"/>
                    <a:pt x="17013" y="1132"/>
                    <a:pt x="16345" y="1132"/>
                  </a:cubicBezTo>
                  <a:cubicBezTo>
                    <a:pt x="16181" y="1132"/>
                    <a:pt x="16013" y="1145"/>
                    <a:pt x="15841" y="1172"/>
                  </a:cubicBezTo>
                  <a:cubicBezTo>
                    <a:pt x="15850" y="972"/>
                    <a:pt x="15853" y="770"/>
                    <a:pt x="15853" y="565"/>
                  </a:cubicBezTo>
                  <a:cubicBezTo>
                    <a:pt x="15853" y="254"/>
                    <a:pt x="15599" y="0"/>
                    <a:pt x="15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996" name="Google Shape;996;p26"/>
          <p:cNvSpPr/>
          <p:nvPr/>
        </p:nvSpPr>
        <p:spPr>
          <a:xfrm>
            <a:off x="4153613" y="3480125"/>
            <a:ext cx="404530" cy="438447"/>
          </a:xfrm>
          <a:custGeom>
            <a:avLst/>
            <a:gdLst/>
            <a:ahLst/>
            <a:cxnLst/>
            <a:rect l="l" t="t" r="r" b="b"/>
            <a:pathLst>
              <a:path w="17831" h="19326" extrusionOk="0">
                <a:moveTo>
                  <a:pt x="7090" y="1417"/>
                </a:moveTo>
                <a:lnTo>
                  <a:pt x="7090" y="1417"/>
                </a:lnTo>
                <a:cubicBezTo>
                  <a:pt x="7570" y="1746"/>
                  <a:pt x="8228" y="2317"/>
                  <a:pt x="8533" y="3111"/>
                </a:cubicBezTo>
                <a:cubicBezTo>
                  <a:pt x="8835" y="3905"/>
                  <a:pt x="8727" y="4766"/>
                  <a:pt x="8591" y="5337"/>
                </a:cubicBezTo>
                <a:cubicBezTo>
                  <a:pt x="8111" y="5004"/>
                  <a:pt x="7452" y="4437"/>
                  <a:pt x="7148" y="3643"/>
                </a:cubicBezTo>
                <a:cubicBezTo>
                  <a:pt x="6843" y="2848"/>
                  <a:pt x="6954" y="1985"/>
                  <a:pt x="7090" y="1417"/>
                </a:cubicBezTo>
                <a:close/>
                <a:moveTo>
                  <a:pt x="12577" y="5533"/>
                </a:moveTo>
                <a:cubicBezTo>
                  <a:pt x="12772" y="5533"/>
                  <a:pt x="12967" y="5549"/>
                  <a:pt x="13162" y="5581"/>
                </a:cubicBezTo>
                <a:cubicBezTo>
                  <a:pt x="15215" y="5913"/>
                  <a:pt x="16623" y="7906"/>
                  <a:pt x="16299" y="10023"/>
                </a:cubicBezTo>
                <a:cubicBezTo>
                  <a:pt x="15711" y="13866"/>
                  <a:pt x="14596" y="16484"/>
                  <a:pt x="13078" y="17592"/>
                </a:cubicBezTo>
                <a:cubicBezTo>
                  <a:pt x="12526" y="17996"/>
                  <a:pt x="11929" y="18194"/>
                  <a:pt x="11264" y="18194"/>
                </a:cubicBezTo>
                <a:cubicBezTo>
                  <a:pt x="11073" y="18194"/>
                  <a:pt x="10877" y="18177"/>
                  <a:pt x="10674" y="18145"/>
                </a:cubicBezTo>
                <a:cubicBezTo>
                  <a:pt x="10119" y="18054"/>
                  <a:pt x="9681" y="17828"/>
                  <a:pt x="9334" y="17454"/>
                </a:cubicBezTo>
                <a:cubicBezTo>
                  <a:pt x="9222" y="17333"/>
                  <a:pt x="9070" y="17272"/>
                  <a:pt x="8918" y="17272"/>
                </a:cubicBezTo>
                <a:cubicBezTo>
                  <a:pt x="8767" y="17272"/>
                  <a:pt x="8615" y="17333"/>
                  <a:pt x="8503" y="17454"/>
                </a:cubicBezTo>
                <a:cubicBezTo>
                  <a:pt x="8156" y="17831"/>
                  <a:pt x="7715" y="18057"/>
                  <a:pt x="7160" y="18145"/>
                </a:cubicBezTo>
                <a:cubicBezTo>
                  <a:pt x="6958" y="18177"/>
                  <a:pt x="6762" y="18194"/>
                  <a:pt x="6571" y="18194"/>
                </a:cubicBezTo>
                <a:cubicBezTo>
                  <a:pt x="5907" y="18194"/>
                  <a:pt x="5310" y="17996"/>
                  <a:pt x="4756" y="17592"/>
                </a:cubicBezTo>
                <a:cubicBezTo>
                  <a:pt x="3237" y="16484"/>
                  <a:pt x="2126" y="13869"/>
                  <a:pt x="1537" y="10023"/>
                </a:cubicBezTo>
                <a:cubicBezTo>
                  <a:pt x="1214" y="7906"/>
                  <a:pt x="2621" y="5913"/>
                  <a:pt x="4675" y="5581"/>
                </a:cubicBezTo>
                <a:cubicBezTo>
                  <a:pt x="4869" y="5549"/>
                  <a:pt x="5065" y="5533"/>
                  <a:pt x="5260" y="5533"/>
                </a:cubicBezTo>
                <a:cubicBezTo>
                  <a:pt x="6062" y="5533"/>
                  <a:pt x="6848" y="5799"/>
                  <a:pt x="7492" y="6300"/>
                </a:cubicBezTo>
                <a:cubicBezTo>
                  <a:pt x="7913" y="6620"/>
                  <a:pt x="8416" y="6780"/>
                  <a:pt x="8918" y="6780"/>
                </a:cubicBezTo>
                <a:cubicBezTo>
                  <a:pt x="9421" y="6780"/>
                  <a:pt x="9924" y="6620"/>
                  <a:pt x="10345" y="6300"/>
                </a:cubicBezTo>
                <a:cubicBezTo>
                  <a:pt x="10989" y="5799"/>
                  <a:pt x="11775" y="5533"/>
                  <a:pt x="12577" y="5533"/>
                </a:cubicBezTo>
                <a:close/>
                <a:moveTo>
                  <a:pt x="6762" y="0"/>
                </a:moveTo>
                <a:cubicBezTo>
                  <a:pt x="6543" y="0"/>
                  <a:pt x="6335" y="128"/>
                  <a:pt x="6242" y="345"/>
                </a:cubicBezTo>
                <a:cubicBezTo>
                  <a:pt x="6208" y="424"/>
                  <a:pt x="5420" y="2302"/>
                  <a:pt x="6091" y="4047"/>
                </a:cubicBezTo>
                <a:cubicBezTo>
                  <a:pt x="6154" y="4207"/>
                  <a:pt x="6227" y="4364"/>
                  <a:pt x="6308" y="4518"/>
                </a:cubicBezTo>
                <a:cubicBezTo>
                  <a:pt x="5965" y="4440"/>
                  <a:pt x="5614" y="4401"/>
                  <a:pt x="5262" y="4401"/>
                </a:cubicBezTo>
                <a:cubicBezTo>
                  <a:pt x="5004" y="4401"/>
                  <a:pt x="4746" y="4422"/>
                  <a:pt x="4490" y="4464"/>
                </a:cubicBezTo>
                <a:cubicBezTo>
                  <a:pt x="1827" y="4893"/>
                  <a:pt x="0" y="7462"/>
                  <a:pt x="417" y="10192"/>
                </a:cubicBezTo>
                <a:cubicBezTo>
                  <a:pt x="713" y="12139"/>
                  <a:pt x="1148" y="13812"/>
                  <a:pt x="1706" y="15162"/>
                </a:cubicBezTo>
                <a:cubicBezTo>
                  <a:pt x="2341" y="16693"/>
                  <a:pt x="3141" y="17819"/>
                  <a:pt x="4086" y="18507"/>
                </a:cubicBezTo>
                <a:cubicBezTo>
                  <a:pt x="4833" y="19051"/>
                  <a:pt x="5666" y="19325"/>
                  <a:pt x="6571" y="19325"/>
                </a:cubicBezTo>
                <a:cubicBezTo>
                  <a:pt x="6821" y="19325"/>
                  <a:pt x="7077" y="19304"/>
                  <a:pt x="7338" y="19262"/>
                </a:cubicBezTo>
                <a:cubicBezTo>
                  <a:pt x="7942" y="19163"/>
                  <a:pt x="8470" y="18942"/>
                  <a:pt x="8914" y="18601"/>
                </a:cubicBezTo>
                <a:cubicBezTo>
                  <a:pt x="9361" y="18942"/>
                  <a:pt x="9889" y="19163"/>
                  <a:pt x="10493" y="19262"/>
                </a:cubicBezTo>
                <a:cubicBezTo>
                  <a:pt x="10747" y="19301"/>
                  <a:pt x="11000" y="19323"/>
                  <a:pt x="11260" y="19326"/>
                </a:cubicBezTo>
                <a:cubicBezTo>
                  <a:pt x="12163" y="19326"/>
                  <a:pt x="12996" y="19051"/>
                  <a:pt x="13742" y="18504"/>
                </a:cubicBezTo>
                <a:cubicBezTo>
                  <a:pt x="14687" y="17816"/>
                  <a:pt x="15490" y="16693"/>
                  <a:pt x="16124" y="15162"/>
                </a:cubicBezTo>
                <a:cubicBezTo>
                  <a:pt x="16686" y="13812"/>
                  <a:pt x="17121" y="12139"/>
                  <a:pt x="17417" y="10195"/>
                </a:cubicBezTo>
                <a:cubicBezTo>
                  <a:pt x="17830" y="7465"/>
                  <a:pt x="16007" y="4893"/>
                  <a:pt x="13343" y="4464"/>
                </a:cubicBezTo>
                <a:cubicBezTo>
                  <a:pt x="13086" y="4421"/>
                  <a:pt x="12827" y="4400"/>
                  <a:pt x="12570" y="4400"/>
                </a:cubicBezTo>
                <a:cubicBezTo>
                  <a:pt x="11637" y="4400"/>
                  <a:pt x="10720" y="4675"/>
                  <a:pt x="9934" y="5201"/>
                </a:cubicBezTo>
                <a:cubicBezTo>
                  <a:pt x="10233" y="4524"/>
                  <a:pt x="10710" y="3917"/>
                  <a:pt x="11360" y="3380"/>
                </a:cubicBezTo>
                <a:cubicBezTo>
                  <a:pt x="11807" y="3005"/>
                  <a:pt x="12305" y="2698"/>
                  <a:pt x="12842" y="2465"/>
                </a:cubicBezTo>
                <a:cubicBezTo>
                  <a:pt x="13132" y="2350"/>
                  <a:pt x="13277" y="2024"/>
                  <a:pt x="13165" y="1731"/>
                </a:cubicBezTo>
                <a:cubicBezTo>
                  <a:pt x="13080" y="1507"/>
                  <a:pt x="12866" y="1369"/>
                  <a:pt x="12640" y="1369"/>
                </a:cubicBezTo>
                <a:cubicBezTo>
                  <a:pt x="12572" y="1369"/>
                  <a:pt x="12502" y="1382"/>
                  <a:pt x="12435" y="1408"/>
                </a:cubicBezTo>
                <a:cubicBezTo>
                  <a:pt x="12398" y="1420"/>
                  <a:pt x="11565" y="1746"/>
                  <a:pt x="10668" y="2480"/>
                </a:cubicBezTo>
                <a:cubicBezTo>
                  <a:pt x="10345" y="2743"/>
                  <a:pt x="10046" y="3039"/>
                  <a:pt x="9777" y="3356"/>
                </a:cubicBezTo>
                <a:cubicBezTo>
                  <a:pt x="9732" y="3135"/>
                  <a:pt x="9669" y="2915"/>
                  <a:pt x="9590" y="2704"/>
                </a:cubicBezTo>
                <a:cubicBezTo>
                  <a:pt x="8920" y="958"/>
                  <a:pt x="7078" y="89"/>
                  <a:pt x="7000" y="52"/>
                </a:cubicBezTo>
                <a:cubicBezTo>
                  <a:pt x="6922" y="17"/>
                  <a:pt x="6842" y="0"/>
                  <a:pt x="67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97" name="Google Shape;997;p26"/>
          <p:cNvSpPr/>
          <p:nvPr/>
        </p:nvSpPr>
        <p:spPr>
          <a:xfrm>
            <a:off x="4151038" y="2674810"/>
            <a:ext cx="440410" cy="374934"/>
          </a:xfrm>
          <a:custGeom>
            <a:avLst/>
            <a:gdLst/>
            <a:ahLst/>
            <a:cxnLst/>
            <a:rect l="l" t="t" r="r" b="b"/>
            <a:pathLst>
              <a:path w="19412" h="16526" extrusionOk="0">
                <a:moveTo>
                  <a:pt x="8421" y="4128"/>
                </a:moveTo>
                <a:lnTo>
                  <a:pt x="8421" y="6791"/>
                </a:lnTo>
                <a:lnTo>
                  <a:pt x="5302" y="6791"/>
                </a:lnTo>
                <a:lnTo>
                  <a:pt x="4511" y="4128"/>
                </a:lnTo>
                <a:close/>
                <a:moveTo>
                  <a:pt x="12661" y="4131"/>
                </a:moveTo>
                <a:lnTo>
                  <a:pt x="12661" y="6791"/>
                </a:lnTo>
                <a:lnTo>
                  <a:pt x="9554" y="6791"/>
                </a:lnTo>
                <a:lnTo>
                  <a:pt x="9554" y="4131"/>
                </a:lnTo>
                <a:close/>
                <a:moveTo>
                  <a:pt x="17999" y="4131"/>
                </a:moveTo>
                <a:lnTo>
                  <a:pt x="17208" y="6791"/>
                </a:lnTo>
                <a:lnTo>
                  <a:pt x="13793" y="6791"/>
                </a:lnTo>
                <a:lnTo>
                  <a:pt x="13793" y="4131"/>
                </a:lnTo>
                <a:close/>
                <a:moveTo>
                  <a:pt x="8421" y="7923"/>
                </a:moveTo>
                <a:lnTo>
                  <a:pt x="8421" y="10583"/>
                </a:lnTo>
                <a:lnTo>
                  <a:pt x="6432" y="10583"/>
                </a:lnTo>
                <a:lnTo>
                  <a:pt x="5640" y="7923"/>
                </a:lnTo>
                <a:close/>
                <a:moveTo>
                  <a:pt x="12661" y="7923"/>
                </a:moveTo>
                <a:lnTo>
                  <a:pt x="12661" y="10583"/>
                </a:lnTo>
                <a:lnTo>
                  <a:pt x="9554" y="10583"/>
                </a:lnTo>
                <a:lnTo>
                  <a:pt x="9554" y="7923"/>
                </a:lnTo>
                <a:close/>
                <a:moveTo>
                  <a:pt x="16873" y="7923"/>
                </a:moveTo>
                <a:lnTo>
                  <a:pt x="16076" y="10583"/>
                </a:lnTo>
                <a:lnTo>
                  <a:pt x="13793" y="10583"/>
                </a:lnTo>
                <a:lnTo>
                  <a:pt x="13793" y="7923"/>
                </a:lnTo>
                <a:close/>
                <a:moveTo>
                  <a:pt x="7935" y="13570"/>
                </a:moveTo>
                <a:cubicBezTo>
                  <a:pt x="8744" y="13570"/>
                  <a:pt x="9152" y="14551"/>
                  <a:pt x="8578" y="15125"/>
                </a:cubicBezTo>
                <a:cubicBezTo>
                  <a:pt x="8393" y="15310"/>
                  <a:pt x="8165" y="15393"/>
                  <a:pt x="7941" y="15393"/>
                </a:cubicBezTo>
                <a:cubicBezTo>
                  <a:pt x="7473" y="15393"/>
                  <a:pt x="7023" y="15029"/>
                  <a:pt x="7023" y="14482"/>
                </a:cubicBezTo>
                <a:cubicBezTo>
                  <a:pt x="7023" y="13977"/>
                  <a:pt x="7431" y="13573"/>
                  <a:pt x="7932" y="13570"/>
                </a:cubicBezTo>
                <a:close/>
                <a:moveTo>
                  <a:pt x="14910" y="13570"/>
                </a:moveTo>
                <a:cubicBezTo>
                  <a:pt x="15719" y="13570"/>
                  <a:pt x="16127" y="14551"/>
                  <a:pt x="15553" y="15125"/>
                </a:cubicBezTo>
                <a:cubicBezTo>
                  <a:pt x="15368" y="15310"/>
                  <a:pt x="15140" y="15393"/>
                  <a:pt x="14916" y="15393"/>
                </a:cubicBezTo>
                <a:cubicBezTo>
                  <a:pt x="14448" y="15393"/>
                  <a:pt x="13998" y="15029"/>
                  <a:pt x="13998" y="14482"/>
                </a:cubicBezTo>
                <a:cubicBezTo>
                  <a:pt x="13998" y="13977"/>
                  <a:pt x="14406" y="13570"/>
                  <a:pt x="14910" y="13570"/>
                </a:cubicBezTo>
                <a:close/>
                <a:moveTo>
                  <a:pt x="568" y="0"/>
                </a:moveTo>
                <a:cubicBezTo>
                  <a:pt x="254" y="0"/>
                  <a:pt x="0" y="254"/>
                  <a:pt x="0" y="565"/>
                </a:cubicBezTo>
                <a:cubicBezTo>
                  <a:pt x="0" y="879"/>
                  <a:pt x="254" y="1133"/>
                  <a:pt x="568" y="1133"/>
                </a:cubicBezTo>
                <a:lnTo>
                  <a:pt x="2437" y="1133"/>
                </a:lnTo>
                <a:lnTo>
                  <a:pt x="3204" y="3714"/>
                </a:lnTo>
                <a:cubicBezTo>
                  <a:pt x="3207" y="3720"/>
                  <a:pt x="3210" y="3729"/>
                  <a:pt x="3213" y="3738"/>
                </a:cubicBezTo>
                <a:lnTo>
                  <a:pt x="5251" y="10589"/>
                </a:lnTo>
                <a:cubicBezTo>
                  <a:pt x="4052" y="10671"/>
                  <a:pt x="3131" y="11685"/>
                  <a:pt x="3171" y="12887"/>
                </a:cubicBezTo>
                <a:cubicBezTo>
                  <a:pt x="3210" y="14089"/>
                  <a:pt x="4194" y="15043"/>
                  <a:pt x="5396" y="15046"/>
                </a:cubicBezTo>
                <a:lnTo>
                  <a:pt x="5970" y="15046"/>
                </a:lnTo>
                <a:cubicBezTo>
                  <a:pt x="6220" y="15922"/>
                  <a:pt x="7020" y="16526"/>
                  <a:pt x="7932" y="16526"/>
                </a:cubicBezTo>
                <a:cubicBezTo>
                  <a:pt x="8841" y="16526"/>
                  <a:pt x="9641" y="15922"/>
                  <a:pt x="9895" y="15046"/>
                </a:cubicBezTo>
                <a:lnTo>
                  <a:pt x="12947" y="15046"/>
                </a:lnTo>
                <a:cubicBezTo>
                  <a:pt x="13198" y="15922"/>
                  <a:pt x="13998" y="16523"/>
                  <a:pt x="14910" y="16523"/>
                </a:cubicBezTo>
                <a:cubicBezTo>
                  <a:pt x="15819" y="16523"/>
                  <a:pt x="16619" y="15922"/>
                  <a:pt x="16873" y="15046"/>
                </a:cubicBezTo>
                <a:lnTo>
                  <a:pt x="17616" y="15046"/>
                </a:lnTo>
                <a:cubicBezTo>
                  <a:pt x="17927" y="15046"/>
                  <a:pt x="18180" y="14793"/>
                  <a:pt x="18180" y="14482"/>
                </a:cubicBezTo>
                <a:cubicBezTo>
                  <a:pt x="18180" y="14167"/>
                  <a:pt x="17927" y="13914"/>
                  <a:pt x="17616" y="13914"/>
                </a:cubicBezTo>
                <a:lnTo>
                  <a:pt x="16873" y="13914"/>
                </a:lnTo>
                <a:cubicBezTo>
                  <a:pt x="16619" y="13041"/>
                  <a:pt x="15819" y="12437"/>
                  <a:pt x="14910" y="12437"/>
                </a:cubicBezTo>
                <a:cubicBezTo>
                  <a:pt x="13998" y="12437"/>
                  <a:pt x="13198" y="13041"/>
                  <a:pt x="12947" y="13914"/>
                </a:cubicBezTo>
                <a:lnTo>
                  <a:pt x="9895" y="13914"/>
                </a:lnTo>
                <a:cubicBezTo>
                  <a:pt x="9644" y="13038"/>
                  <a:pt x="8844" y="12437"/>
                  <a:pt x="7932" y="12437"/>
                </a:cubicBezTo>
                <a:cubicBezTo>
                  <a:pt x="7023" y="12437"/>
                  <a:pt x="6223" y="13038"/>
                  <a:pt x="5970" y="13914"/>
                </a:cubicBezTo>
                <a:lnTo>
                  <a:pt x="5399" y="13914"/>
                </a:lnTo>
                <a:cubicBezTo>
                  <a:pt x="4798" y="13905"/>
                  <a:pt x="4318" y="13416"/>
                  <a:pt x="4318" y="12815"/>
                </a:cubicBezTo>
                <a:cubicBezTo>
                  <a:pt x="4318" y="12217"/>
                  <a:pt x="4798" y="11728"/>
                  <a:pt x="5399" y="11716"/>
                </a:cubicBezTo>
                <a:lnTo>
                  <a:pt x="16501" y="11716"/>
                </a:lnTo>
                <a:cubicBezTo>
                  <a:pt x="16752" y="11716"/>
                  <a:pt x="16972" y="11553"/>
                  <a:pt x="17045" y="11311"/>
                </a:cubicBezTo>
                <a:lnTo>
                  <a:pt x="19303" y="3726"/>
                </a:lnTo>
                <a:cubicBezTo>
                  <a:pt x="19412" y="3362"/>
                  <a:pt x="19140" y="2999"/>
                  <a:pt x="18765" y="2999"/>
                </a:cubicBezTo>
                <a:cubicBezTo>
                  <a:pt x="18763" y="2999"/>
                  <a:pt x="18761" y="2999"/>
                  <a:pt x="18760" y="2999"/>
                </a:cubicBezTo>
                <a:lnTo>
                  <a:pt x="4173" y="2999"/>
                </a:lnTo>
                <a:lnTo>
                  <a:pt x="3400" y="405"/>
                </a:lnTo>
                <a:cubicBezTo>
                  <a:pt x="3328" y="163"/>
                  <a:pt x="3107" y="0"/>
                  <a:pt x="28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98" name="Google Shape;998;p26"/>
          <p:cNvSpPr/>
          <p:nvPr/>
        </p:nvSpPr>
        <p:spPr>
          <a:xfrm>
            <a:off x="4958603" y="2216346"/>
            <a:ext cx="317362" cy="396666"/>
          </a:xfrm>
          <a:custGeom>
            <a:avLst/>
            <a:gdLst/>
            <a:ahLst/>
            <a:cxnLst/>
            <a:rect l="l" t="t" r="r" b="b"/>
            <a:pathLst>
              <a:path w="18334" h="23454" extrusionOk="0">
                <a:moveTo>
                  <a:pt x="14777" y="2055"/>
                </a:moveTo>
                <a:cubicBezTo>
                  <a:pt x="15626" y="2055"/>
                  <a:pt x="16311" y="2740"/>
                  <a:pt x="16311" y="3588"/>
                </a:cubicBezTo>
                <a:cubicBezTo>
                  <a:pt x="16311" y="4436"/>
                  <a:pt x="15626" y="5122"/>
                  <a:pt x="14777" y="5122"/>
                </a:cubicBezTo>
                <a:cubicBezTo>
                  <a:pt x="13929" y="5122"/>
                  <a:pt x="13244" y="4436"/>
                  <a:pt x="13244" y="3588"/>
                </a:cubicBezTo>
                <a:cubicBezTo>
                  <a:pt x="13244" y="2740"/>
                  <a:pt x="13929" y="2055"/>
                  <a:pt x="14777" y="2055"/>
                </a:cubicBezTo>
                <a:close/>
                <a:moveTo>
                  <a:pt x="3556" y="10210"/>
                </a:moveTo>
                <a:cubicBezTo>
                  <a:pt x="4404" y="10210"/>
                  <a:pt x="5089" y="10895"/>
                  <a:pt x="5089" y="11743"/>
                </a:cubicBezTo>
                <a:cubicBezTo>
                  <a:pt x="5089" y="12591"/>
                  <a:pt x="4404" y="13276"/>
                  <a:pt x="3556" y="13276"/>
                </a:cubicBezTo>
                <a:cubicBezTo>
                  <a:pt x="2708" y="13276"/>
                  <a:pt x="2023" y="12591"/>
                  <a:pt x="2023" y="11743"/>
                </a:cubicBezTo>
                <a:cubicBezTo>
                  <a:pt x="2023" y="10895"/>
                  <a:pt x="2708" y="10210"/>
                  <a:pt x="3556" y="10210"/>
                </a:cubicBezTo>
                <a:close/>
                <a:moveTo>
                  <a:pt x="14777" y="18365"/>
                </a:moveTo>
                <a:cubicBezTo>
                  <a:pt x="15626" y="18365"/>
                  <a:pt x="16311" y="19050"/>
                  <a:pt x="16311" y="19898"/>
                </a:cubicBezTo>
                <a:cubicBezTo>
                  <a:pt x="16311" y="20746"/>
                  <a:pt x="15626" y="21431"/>
                  <a:pt x="14777" y="21431"/>
                </a:cubicBezTo>
                <a:cubicBezTo>
                  <a:pt x="13929" y="21431"/>
                  <a:pt x="13244" y="20746"/>
                  <a:pt x="13244" y="19898"/>
                </a:cubicBezTo>
                <a:cubicBezTo>
                  <a:pt x="13244" y="19050"/>
                  <a:pt x="13929" y="18365"/>
                  <a:pt x="14777" y="18365"/>
                </a:cubicBezTo>
                <a:close/>
                <a:moveTo>
                  <a:pt x="14777" y="0"/>
                </a:moveTo>
                <a:cubicBezTo>
                  <a:pt x="12788" y="0"/>
                  <a:pt x="11189" y="1599"/>
                  <a:pt x="11189" y="3588"/>
                </a:cubicBezTo>
                <a:cubicBezTo>
                  <a:pt x="11189" y="4012"/>
                  <a:pt x="11287" y="4404"/>
                  <a:pt x="11418" y="4795"/>
                </a:cubicBezTo>
                <a:lnTo>
                  <a:pt x="5709" y="8873"/>
                </a:lnTo>
                <a:cubicBezTo>
                  <a:pt x="5089" y="8416"/>
                  <a:pt x="4372" y="8155"/>
                  <a:pt x="3556" y="8155"/>
                </a:cubicBezTo>
                <a:cubicBezTo>
                  <a:pt x="1599" y="8155"/>
                  <a:pt x="1" y="9754"/>
                  <a:pt x="1" y="11743"/>
                </a:cubicBezTo>
                <a:cubicBezTo>
                  <a:pt x="1" y="13701"/>
                  <a:pt x="1599" y="15299"/>
                  <a:pt x="3556" y="15299"/>
                </a:cubicBezTo>
                <a:cubicBezTo>
                  <a:pt x="4372" y="15299"/>
                  <a:pt x="5089" y="15038"/>
                  <a:pt x="5709" y="14581"/>
                </a:cubicBezTo>
                <a:lnTo>
                  <a:pt x="11418" y="18659"/>
                </a:lnTo>
                <a:cubicBezTo>
                  <a:pt x="11287" y="19050"/>
                  <a:pt x="11189" y="19474"/>
                  <a:pt x="11189" y="19898"/>
                </a:cubicBezTo>
                <a:cubicBezTo>
                  <a:pt x="11189" y="21855"/>
                  <a:pt x="12788" y="23454"/>
                  <a:pt x="14777" y="23454"/>
                </a:cubicBezTo>
                <a:cubicBezTo>
                  <a:pt x="16735" y="23454"/>
                  <a:pt x="18333" y="21855"/>
                  <a:pt x="18333" y="19898"/>
                </a:cubicBezTo>
                <a:cubicBezTo>
                  <a:pt x="18333" y="17908"/>
                  <a:pt x="16735" y="16310"/>
                  <a:pt x="14777" y="16310"/>
                </a:cubicBezTo>
                <a:cubicBezTo>
                  <a:pt x="13962" y="16310"/>
                  <a:pt x="13212" y="16571"/>
                  <a:pt x="12625" y="17028"/>
                </a:cubicBezTo>
                <a:lnTo>
                  <a:pt x="6916" y="12950"/>
                </a:lnTo>
                <a:cubicBezTo>
                  <a:pt x="7047" y="12559"/>
                  <a:pt x="7112" y="12167"/>
                  <a:pt x="7112" y="11743"/>
                </a:cubicBezTo>
                <a:cubicBezTo>
                  <a:pt x="7112" y="11319"/>
                  <a:pt x="7047" y="10895"/>
                  <a:pt x="6916" y="10504"/>
                </a:cubicBezTo>
                <a:lnTo>
                  <a:pt x="12625" y="6426"/>
                </a:lnTo>
                <a:cubicBezTo>
                  <a:pt x="13212" y="6883"/>
                  <a:pt x="13962" y="7144"/>
                  <a:pt x="14777" y="7144"/>
                </a:cubicBezTo>
                <a:cubicBezTo>
                  <a:pt x="16735" y="7144"/>
                  <a:pt x="18333" y="5546"/>
                  <a:pt x="18333" y="3588"/>
                </a:cubicBezTo>
                <a:cubicBezTo>
                  <a:pt x="18333" y="1599"/>
                  <a:pt x="16735" y="0"/>
                  <a:pt x="147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6"/>
          <p:cNvSpPr/>
          <p:nvPr/>
        </p:nvSpPr>
        <p:spPr>
          <a:xfrm>
            <a:off x="5004866" y="3129845"/>
            <a:ext cx="224837" cy="417292"/>
          </a:xfrm>
          <a:custGeom>
            <a:avLst/>
            <a:gdLst/>
            <a:ahLst/>
            <a:cxnLst/>
            <a:rect l="l" t="t" r="r" b="b"/>
            <a:pathLst>
              <a:path w="14289" h="26520" extrusionOk="0">
                <a:moveTo>
                  <a:pt x="9167" y="2055"/>
                </a:moveTo>
                <a:lnTo>
                  <a:pt x="9167" y="4078"/>
                </a:lnTo>
                <a:lnTo>
                  <a:pt x="5089" y="4078"/>
                </a:lnTo>
                <a:lnTo>
                  <a:pt x="5089" y="2055"/>
                </a:lnTo>
                <a:close/>
                <a:moveTo>
                  <a:pt x="12233" y="6133"/>
                </a:moveTo>
                <a:lnTo>
                  <a:pt x="12233" y="8155"/>
                </a:lnTo>
                <a:lnTo>
                  <a:pt x="2056" y="8155"/>
                </a:lnTo>
                <a:lnTo>
                  <a:pt x="2056" y="6133"/>
                </a:lnTo>
                <a:close/>
                <a:moveTo>
                  <a:pt x="12233" y="10210"/>
                </a:moveTo>
                <a:lnTo>
                  <a:pt x="12233" y="12233"/>
                </a:lnTo>
                <a:lnTo>
                  <a:pt x="2056" y="12233"/>
                </a:lnTo>
                <a:lnTo>
                  <a:pt x="2056" y="10210"/>
                </a:lnTo>
                <a:close/>
                <a:moveTo>
                  <a:pt x="12233" y="14288"/>
                </a:moveTo>
                <a:lnTo>
                  <a:pt x="12233" y="16310"/>
                </a:lnTo>
                <a:lnTo>
                  <a:pt x="2056" y="16310"/>
                </a:lnTo>
                <a:lnTo>
                  <a:pt x="2056" y="14288"/>
                </a:lnTo>
                <a:close/>
                <a:moveTo>
                  <a:pt x="12233" y="18365"/>
                </a:moveTo>
                <a:lnTo>
                  <a:pt x="12233" y="20387"/>
                </a:lnTo>
                <a:lnTo>
                  <a:pt x="2056" y="20387"/>
                </a:lnTo>
                <a:lnTo>
                  <a:pt x="2056" y="18365"/>
                </a:lnTo>
                <a:close/>
                <a:moveTo>
                  <a:pt x="12233" y="22443"/>
                </a:moveTo>
                <a:lnTo>
                  <a:pt x="12233" y="24465"/>
                </a:lnTo>
                <a:lnTo>
                  <a:pt x="2056" y="24465"/>
                </a:lnTo>
                <a:lnTo>
                  <a:pt x="2056" y="22443"/>
                </a:lnTo>
                <a:close/>
                <a:moveTo>
                  <a:pt x="4078" y="0"/>
                </a:moveTo>
                <a:cubicBezTo>
                  <a:pt x="3523" y="0"/>
                  <a:pt x="3067" y="457"/>
                  <a:pt x="3067" y="1044"/>
                </a:cubicBezTo>
                <a:lnTo>
                  <a:pt x="3067" y="4078"/>
                </a:lnTo>
                <a:lnTo>
                  <a:pt x="1012" y="4078"/>
                </a:lnTo>
                <a:cubicBezTo>
                  <a:pt x="457" y="4078"/>
                  <a:pt x="1" y="4534"/>
                  <a:pt x="1" y="5121"/>
                </a:cubicBezTo>
                <a:lnTo>
                  <a:pt x="1" y="25509"/>
                </a:lnTo>
                <a:cubicBezTo>
                  <a:pt x="1" y="26063"/>
                  <a:pt x="457" y="26520"/>
                  <a:pt x="1012" y="26520"/>
                </a:cubicBezTo>
                <a:lnTo>
                  <a:pt x="13244" y="26520"/>
                </a:lnTo>
                <a:cubicBezTo>
                  <a:pt x="13831" y="26520"/>
                  <a:pt x="14288" y="26063"/>
                  <a:pt x="14288" y="25509"/>
                </a:cubicBezTo>
                <a:lnTo>
                  <a:pt x="14288" y="5121"/>
                </a:lnTo>
                <a:cubicBezTo>
                  <a:pt x="14288" y="4534"/>
                  <a:pt x="13831" y="4078"/>
                  <a:pt x="13244" y="4078"/>
                </a:cubicBezTo>
                <a:lnTo>
                  <a:pt x="11222" y="4078"/>
                </a:lnTo>
                <a:lnTo>
                  <a:pt x="11222" y="1044"/>
                </a:lnTo>
                <a:cubicBezTo>
                  <a:pt x="11222" y="457"/>
                  <a:pt x="10765" y="0"/>
                  <a:pt x="102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072;p28"/>
          <p:cNvSpPr txBox="1">
            <a:spLocks noGrp="1"/>
          </p:cNvSpPr>
          <p:nvPr>
            <p:ph type="title"/>
          </p:nvPr>
        </p:nvSpPr>
        <p:spPr>
          <a:xfrm>
            <a:off x="1112703" y="452657"/>
            <a:ext cx="7404197" cy="136772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200" b="1">
                <a:solidFill>
                  <a:srgbClr val="F6368D"/>
                </a:solidFill>
              </a:rPr>
              <a:t>THANKS FOR WATCHING</a:t>
            </a:r>
            <a:endParaRPr sz="5200" b="1">
              <a:solidFill>
                <a:srgbClr val="F6368D"/>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txBox="1">
            <a:spLocks noGrp="1"/>
          </p:cNvSpPr>
          <p:nvPr>
            <p:ph type="title"/>
          </p:nvPr>
        </p:nvSpPr>
        <p:spPr>
          <a:xfrm>
            <a:off x="2043273" y="232395"/>
            <a:ext cx="5553810" cy="6078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a:t>PHÁT TRIỂN ỨNG DỤNG DI ĐỘNG</a:t>
            </a:r>
            <a:endParaRPr sz="3200"/>
          </a:p>
        </p:txBody>
      </p:sp>
      <p:sp>
        <p:nvSpPr>
          <p:cNvPr id="101" name="Google Shape;101;p16"/>
          <p:cNvSpPr/>
          <p:nvPr/>
        </p:nvSpPr>
        <p:spPr>
          <a:xfrm>
            <a:off x="7362932" y="3010947"/>
            <a:ext cx="440223" cy="277651"/>
          </a:xfrm>
          <a:custGeom>
            <a:avLst/>
            <a:gdLst/>
            <a:ahLst/>
            <a:cxnLst/>
            <a:rect l="l" t="t" r="r" b="b"/>
            <a:pathLst>
              <a:path w="2410" h="1520" extrusionOk="0">
                <a:moveTo>
                  <a:pt x="118" y="1519"/>
                </a:moveTo>
                <a:cubicBezTo>
                  <a:pt x="44" y="1519"/>
                  <a:pt x="0" y="1455"/>
                  <a:pt x="0" y="1387"/>
                </a:cubicBezTo>
                <a:lnTo>
                  <a:pt x="0" y="114"/>
                </a:lnTo>
                <a:cubicBezTo>
                  <a:pt x="0" y="45"/>
                  <a:pt x="44" y="1"/>
                  <a:pt x="118" y="1"/>
                </a:cubicBezTo>
                <a:lnTo>
                  <a:pt x="2278" y="1"/>
                </a:lnTo>
                <a:cubicBezTo>
                  <a:pt x="2346" y="1"/>
                  <a:pt x="2410" y="45"/>
                  <a:pt x="2410" y="114"/>
                </a:cubicBezTo>
                <a:lnTo>
                  <a:pt x="2410" y="1387"/>
                </a:lnTo>
                <a:cubicBezTo>
                  <a:pt x="2410" y="1455"/>
                  <a:pt x="2346" y="1519"/>
                  <a:pt x="2278" y="1519"/>
                </a:cubicBezTo>
                <a:lnTo>
                  <a:pt x="118" y="1519"/>
                </a:lnTo>
                <a:close/>
                <a:moveTo>
                  <a:pt x="823" y="265"/>
                </a:moveTo>
                <a:lnTo>
                  <a:pt x="1798" y="750"/>
                </a:lnTo>
                <a:lnTo>
                  <a:pt x="823" y="1235"/>
                </a:lnTo>
                <a:close/>
              </a:path>
            </a:pathLst>
          </a:custGeom>
          <a:solidFill>
            <a:srgbClr val="2E7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16"/>
          <p:cNvGrpSpPr/>
          <p:nvPr/>
        </p:nvGrpSpPr>
        <p:grpSpPr>
          <a:xfrm>
            <a:off x="4401519" y="3011130"/>
            <a:ext cx="364417" cy="277468"/>
            <a:chOff x="4702207" y="2858299"/>
            <a:chExt cx="364417" cy="277468"/>
          </a:xfrm>
        </p:grpSpPr>
        <p:sp>
          <p:nvSpPr>
            <p:cNvPr id="103" name="Google Shape;103;p16"/>
            <p:cNvSpPr/>
            <p:nvPr/>
          </p:nvSpPr>
          <p:spPr>
            <a:xfrm>
              <a:off x="4840119" y="3051376"/>
              <a:ext cx="84209" cy="84391"/>
            </a:xfrm>
            <a:custGeom>
              <a:avLst/>
              <a:gdLst/>
              <a:ahLst/>
              <a:cxnLst/>
              <a:rect l="l" t="t" r="r" b="b"/>
              <a:pathLst>
                <a:path w="461" h="462" extrusionOk="0">
                  <a:moveTo>
                    <a:pt x="230" y="1"/>
                  </a:moveTo>
                  <a:cubicBezTo>
                    <a:pt x="103" y="1"/>
                    <a:pt x="0" y="104"/>
                    <a:pt x="0" y="231"/>
                  </a:cubicBezTo>
                  <a:cubicBezTo>
                    <a:pt x="0" y="359"/>
                    <a:pt x="103" y="461"/>
                    <a:pt x="230" y="461"/>
                  </a:cubicBezTo>
                  <a:cubicBezTo>
                    <a:pt x="358" y="461"/>
                    <a:pt x="460" y="359"/>
                    <a:pt x="460" y="231"/>
                  </a:cubicBezTo>
                  <a:cubicBezTo>
                    <a:pt x="460" y="104"/>
                    <a:pt x="358" y="1"/>
                    <a:pt x="230" y="1"/>
                  </a:cubicBezTo>
                  <a:close/>
                </a:path>
              </a:pathLst>
            </a:custGeom>
            <a:solidFill>
              <a:srgbClr val="D847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p:cNvSpPr/>
            <p:nvPr/>
          </p:nvSpPr>
          <p:spPr>
            <a:xfrm>
              <a:off x="4781849" y="2974474"/>
              <a:ext cx="205133" cy="85305"/>
            </a:xfrm>
            <a:custGeom>
              <a:avLst/>
              <a:gdLst/>
              <a:ahLst/>
              <a:cxnLst/>
              <a:rect l="l" t="t" r="r" b="b"/>
              <a:pathLst>
                <a:path w="1123" h="467" extrusionOk="0">
                  <a:moveTo>
                    <a:pt x="549" y="1"/>
                  </a:moveTo>
                  <a:cubicBezTo>
                    <a:pt x="319" y="1"/>
                    <a:pt x="113" y="123"/>
                    <a:pt x="1" y="304"/>
                  </a:cubicBezTo>
                  <a:lnTo>
                    <a:pt x="113" y="432"/>
                  </a:lnTo>
                  <a:cubicBezTo>
                    <a:pt x="192" y="270"/>
                    <a:pt x="358" y="158"/>
                    <a:pt x="549" y="158"/>
                  </a:cubicBezTo>
                  <a:cubicBezTo>
                    <a:pt x="755" y="158"/>
                    <a:pt x="931" y="285"/>
                    <a:pt x="1005" y="466"/>
                  </a:cubicBezTo>
                  <a:lnTo>
                    <a:pt x="1122" y="339"/>
                  </a:lnTo>
                  <a:cubicBezTo>
                    <a:pt x="1010" y="138"/>
                    <a:pt x="794" y="1"/>
                    <a:pt x="549" y="1"/>
                  </a:cubicBezTo>
                  <a:close/>
                </a:path>
              </a:pathLst>
            </a:custGeom>
            <a:solidFill>
              <a:srgbClr val="D847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6"/>
            <p:cNvSpPr/>
            <p:nvPr/>
          </p:nvSpPr>
          <p:spPr>
            <a:xfrm>
              <a:off x="4746047" y="2917300"/>
              <a:ext cx="276737" cy="99370"/>
            </a:xfrm>
            <a:custGeom>
              <a:avLst/>
              <a:gdLst/>
              <a:ahLst/>
              <a:cxnLst/>
              <a:rect l="l" t="t" r="r" b="b"/>
              <a:pathLst>
                <a:path w="1515" h="544" extrusionOk="0">
                  <a:moveTo>
                    <a:pt x="745" y="0"/>
                  </a:moveTo>
                  <a:cubicBezTo>
                    <a:pt x="442" y="0"/>
                    <a:pt x="167" y="147"/>
                    <a:pt x="1" y="373"/>
                  </a:cubicBezTo>
                  <a:lnTo>
                    <a:pt x="123" y="510"/>
                  </a:lnTo>
                  <a:cubicBezTo>
                    <a:pt x="260" y="314"/>
                    <a:pt x="486" y="182"/>
                    <a:pt x="745" y="182"/>
                  </a:cubicBezTo>
                  <a:cubicBezTo>
                    <a:pt x="1019" y="182"/>
                    <a:pt x="1255" y="329"/>
                    <a:pt x="1387" y="544"/>
                  </a:cubicBezTo>
                  <a:lnTo>
                    <a:pt x="1514" y="402"/>
                  </a:lnTo>
                  <a:cubicBezTo>
                    <a:pt x="1348" y="162"/>
                    <a:pt x="1064" y="0"/>
                    <a:pt x="745" y="0"/>
                  </a:cubicBezTo>
                  <a:close/>
                </a:path>
              </a:pathLst>
            </a:custGeom>
            <a:solidFill>
              <a:srgbClr val="D847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a:off x="4702207" y="2858299"/>
              <a:ext cx="364417" cy="115444"/>
            </a:xfrm>
            <a:custGeom>
              <a:avLst/>
              <a:gdLst/>
              <a:ahLst/>
              <a:cxnLst/>
              <a:rect l="l" t="t" r="r" b="b"/>
              <a:pathLst>
                <a:path w="1995" h="632" extrusionOk="0">
                  <a:moveTo>
                    <a:pt x="985" y="0"/>
                  </a:moveTo>
                  <a:cubicBezTo>
                    <a:pt x="589" y="0"/>
                    <a:pt x="236" y="181"/>
                    <a:pt x="1" y="461"/>
                  </a:cubicBezTo>
                  <a:lnTo>
                    <a:pt x="128" y="603"/>
                  </a:lnTo>
                  <a:cubicBezTo>
                    <a:pt x="329" y="348"/>
                    <a:pt x="637" y="191"/>
                    <a:pt x="985" y="191"/>
                  </a:cubicBezTo>
                  <a:cubicBezTo>
                    <a:pt x="1348" y="191"/>
                    <a:pt x="1666" y="363"/>
                    <a:pt x="1867" y="632"/>
                  </a:cubicBezTo>
                  <a:lnTo>
                    <a:pt x="1994" y="490"/>
                  </a:lnTo>
                  <a:cubicBezTo>
                    <a:pt x="1759" y="191"/>
                    <a:pt x="1397" y="0"/>
                    <a:pt x="985" y="0"/>
                  </a:cubicBezTo>
                  <a:close/>
                </a:path>
              </a:pathLst>
            </a:custGeom>
            <a:solidFill>
              <a:srgbClr val="D847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16"/>
          <p:cNvGrpSpPr/>
          <p:nvPr/>
        </p:nvGrpSpPr>
        <p:grpSpPr>
          <a:xfrm>
            <a:off x="2853830" y="3012774"/>
            <a:ext cx="399306" cy="275824"/>
            <a:chOff x="-1476710" y="2925780"/>
            <a:chExt cx="399306" cy="275824"/>
          </a:xfrm>
        </p:grpSpPr>
        <p:sp>
          <p:nvSpPr>
            <p:cNvPr id="108" name="Google Shape;108;p16"/>
            <p:cNvSpPr/>
            <p:nvPr/>
          </p:nvSpPr>
          <p:spPr>
            <a:xfrm>
              <a:off x="-1365650" y="2992088"/>
              <a:ext cx="282765" cy="145036"/>
            </a:xfrm>
            <a:custGeom>
              <a:avLst/>
              <a:gdLst/>
              <a:ahLst/>
              <a:cxnLst/>
              <a:rect l="l" t="t" r="r" b="b"/>
              <a:pathLst>
                <a:path w="1548" h="794" extrusionOk="0">
                  <a:moveTo>
                    <a:pt x="0" y="0"/>
                  </a:moveTo>
                  <a:lnTo>
                    <a:pt x="181" y="794"/>
                  </a:lnTo>
                  <a:lnTo>
                    <a:pt x="1259" y="794"/>
                  </a:lnTo>
                  <a:lnTo>
                    <a:pt x="15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p:nvPr/>
          </p:nvSpPr>
          <p:spPr>
            <a:xfrm>
              <a:off x="-1346105" y="3142421"/>
              <a:ext cx="59366" cy="59183"/>
            </a:xfrm>
            <a:custGeom>
              <a:avLst/>
              <a:gdLst/>
              <a:ahLst/>
              <a:cxnLst/>
              <a:rect l="l" t="t" r="r" b="b"/>
              <a:pathLst>
                <a:path w="325" h="324" extrusionOk="0">
                  <a:moveTo>
                    <a:pt x="162" y="0"/>
                  </a:moveTo>
                  <a:cubicBezTo>
                    <a:pt x="74" y="0"/>
                    <a:pt x="1" y="74"/>
                    <a:pt x="1" y="162"/>
                  </a:cubicBezTo>
                  <a:cubicBezTo>
                    <a:pt x="1" y="250"/>
                    <a:pt x="74" y="323"/>
                    <a:pt x="162" y="323"/>
                  </a:cubicBezTo>
                  <a:cubicBezTo>
                    <a:pt x="251" y="323"/>
                    <a:pt x="324" y="250"/>
                    <a:pt x="324" y="162"/>
                  </a:cubicBezTo>
                  <a:cubicBezTo>
                    <a:pt x="324" y="74"/>
                    <a:pt x="251" y="0"/>
                    <a:pt x="1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p:nvPr/>
          </p:nvSpPr>
          <p:spPr>
            <a:xfrm>
              <a:off x="-1182254" y="3142421"/>
              <a:ext cx="59183" cy="59183"/>
            </a:xfrm>
            <a:custGeom>
              <a:avLst/>
              <a:gdLst/>
              <a:ahLst/>
              <a:cxnLst/>
              <a:rect l="l" t="t" r="r" b="b"/>
              <a:pathLst>
                <a:path w="324" h="324" extrusionOk="0">
                  <a:moveTo>
                    <a:pt x="162" y="0"/>
                  </a:moveTo>
                  <a:cubicBezTo>
                    <a:pt x="69" y="0"/>
                    <a:pt x="0" y="74"/>
                    <a:pt x="0" y="162"/>
                  </a:cubicBezTo>
                  <a:cubicBezTo>
                    <a:pt x="0" y="250"/>
                    <a:pt x="69" y="323"/>
                    <a:pt x="162" y="323"/>
                  </a:cubicBezTo>
                  <a:cubicBezTo>
                    <a:pt x="250" y="323"/>
                    <a:pt x="323" y="250"/>
                    <a:pt x="323" y="162"/>
                  </a:cubicBezTo>
                  <a:cubicBezTo>
                    <a:pt x="323" y="74"/>
                    <a:pt x="250" y="0"/>
                    <a:pt x="1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a:off x="-1476710" y="2925780"/>
              <a:ext cx="399306" cy="53886"/>
            </a:xfrm>
            <a:custGeom>
              <a:avLst/>
              <a:gdLst/>
              <a:ahLst/>
              <a:cxnLst/>
              <a:rect l="l" t="t" r="r" b="b"/>
              <a:pathLst>
                <a:path w="2186" h="295" extrusionOk="0">
                  <a:moveTo>
                    <a:pt x="1" y="1"/>
                  </a:moveTo>
                  <a:lnTo>
                    <a:pt x="1" y="65"/>
                  </a:lnTo>
                  <a:lnTo>
                    <a:pt x="1" y="197"/>
                  </a:lnTo>
                  <a:lnTo>
                    <a:pt x="500" y="197"/>
                  </a:lnTo>
                  <a:lnTo>
                    <a:pt x="500" y="295"/>
                  </a:lnTo>
                  <a:lnTo>
                    <a:pt x="2185" y="295"/>
                  </a:lnTo>
                  <a:lnTo>
                    <a:pt x="2185" y="197"/>
                  </a:lnTo>
                  <a:lnTo>
                    <a:pt x="730" y="197"/>
                  </a:lnTo>
                  <a:lnTo>
                    <a:pt x="730" y="65"/>
                  </a:lnTo>
                  <a:lnTo>
                    <a:pt x="500" y="65"/>
                  </a:lnTo>
                  <a:lnTo>
                    <a:pt x="5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6"/>
          <p:cNvSpPr/>
          <p:nvPr/>
        </p:nvSpPr>
        <p:spPr>
          <a:xfrm>
            <a:off x="5881175" y="3010947"/>
            <a:ext cx="404420" cy="277651"/>
          </a:xfrm>
          <a:custGeom>
            <a:avLst/>
            <a:gdLst/>
            <a:ahLst/>
            <a:cxnLst/>
            <a:rect l="l" t="t" r="r" b="b"/>
            <a:pathLst>
              <a:path w="2214" h="1520" extrusionOk="0">
                <a:moveTo>
                  <a:pt x="2165" y="65"/>
                </a:moveTo>
                <a:lnTo>
                  <a:pt x="2013" y="65"/>
                </a:lnTo>
                <a:lnTo>
                  <a:pt x="2013" y="21"/>
                </a:lnTo>
                <a:cubicBezTo>
                  <a:pt x="2013" y="1"/>
                  <a:pt x="2013" y="1"/>
                  <a:pt x="1993" y="1"/>
                </a:cubicBezTo>
                <a:lnTo>
                  <a:pt x="1734" y="1"/>
                </a:lnTo>
                <a:cubicBezTo>
                  <a:pt x="1709" y="1"/>
                  <a:pt x="1685" y="1"/>
                  <a:pt x="1685" y="21"/>
                </a:cubicBezTo>
                <a:lnTo>
                  <a:pt x="1685" y="65"/>
                </a:lnTo>
                <a:lnTo>
                  <a:pt x="328" y="65"/>
                </a:lnTo>
                <a:lnTo>
                  <a:pt x="328" y="21"/>
                </a:lnTo>
                <a:cubicBezTo>
                  <a:pt x="328" y="1"/>
                  <a:pt x="328" y="1"/>
                  <a:pt x="309" y="1"/>
                </a:cubicBezTo>
                <a:lnTo>
                  <a:pt x="221" y="1"/>
                </a:lnTo>
                <a:cubicBezTo>
                  <a:pt x="201" y="1"/>
                  <a:pt x="162" y="1"/>
                  <a:pt x="162" y="21"/>
                </a:cubicBezTo>
                <a:lnTo>
                  <a:pt x="162" y="65"/>
                </a:lnTo>
                <a:lnTo>
                  <a:pt x="54" y="65"/>
                </a:lnTo>
                <a:cubicBezTo>
                  <a:pt x="20" y="65"/>
                  <a:pt x="0" y="104"/>
                  <a:pt x="0" y="138"/>
                </a:cubicBezTo>
                <a:lnTo>
                  <a:pt x="0" y="1441"/>
                </a:lnTo>
                <a:cubicBezTo>
                  <a:pt x="0" y="1475"/>
                  <a:pt x="20" y="1519"/>
                  <a:pt x="54" y="1519"/>
                </a:cubicBezTo>
                <a:lnTo>
                  <a:pt x="2165" y="1519"/>
                </a:lnTo>
                <a:cubicBezTo>
                  <a:pt x="2199" y="1519"/>
                  <a:pt x="2214" y="1475"/>
                  <a:pt x="2214" y="1441"/>
                </a:cubicBezTo>
                <a:lnTo>
                  <a:pt x="2214" y="138"/>
                </a:lnTo>
                <a:cubicBezTo>
                  <a:pt x="2214" y="104"/>
                  <a:pt x="2199" y="65"/>
                  <a:pt x="2165" y="65"/>
                </a:cubicBezTo>
                <a:close/>
                <a:moveTo>
                  <a:pt x="260" y="172"/>
                </a:moveTo>
                <a:cubicBezTo>
                  <a:pt x="211" y="172"/>
                  <a:pt x="167" y="216"/>
                  <a:pt x="167" y="265"/>
                </a:cubicBezTo>
                <a:cubicBezTo>
                  <a:pt x="167" y="319"/>
                  <a:pt x="211" y="363"/>
                  <a:pt x="260" y="363"/>
                </a:cubicBezTo>
                <a:cubicBezTo>
                  <a:pt x="319" y="363"/>
                  <a:pt x="363" y="319"/>
                  <a:pt x="363" y="265"/>
                </a:cubicBezTo>
                <a:cubicBezTo>
                  <a:pt x="363" y="216"/>
                  <a:pt x="319" y="172"/>
                  <a:pt x="260" y="172"/>
                </a:cubicBezTo>
                <a:close/>
                <a:moveTo>
                  <a:pt x="1993" y="197"/>
                </a:moveTo>
                <a:lnTo>
                  <a:pt x="1734" y="197"/>
                </a:lnTo>
                <a:cubicBezTo>
                  <a:pt x="1709" y="197"/>
                  <a:pt x="1685" y="226"/>
                  <a:pt x="1685" y="251"/>
                </a:cubicBezTo>
                <a:lnTo>
                  <a:pt x="1685" y="285"/>
                </a:lnTo>
                <a:cubicBezTo>
                  <a:pt x="1685" y="305"/>
                  <a:pt x="1709" y="329"/>
                  <a:pt x="1734" y="329"/>
                </a:cubicBezTo>
                <a:lnTo>
                  <a:pt x="1993" y="329"/>
                </a:lnTo>
                <a:cubicBezTo>
                  <a:pt x="2013" y="329"/>
                  <a:pt x="2013" y="305"/>
                  <a:pt x="2013" y="285"/>
                </a:cubicBezTo>
                <a:lnTo>
                  <a:pt x="2013" y="251"/>
                </a:lnTo>
                <a:cubicBezTo>
                  <a:pt x="2013" y="226"/>
                  <a:pt x="2013" y="197"/>
                  <a:pt x="1993" y="197"/>
                </a:cubicBezTo>
                <a:close/>
                <a:moveTo>
                  <a:pt x="1107" y="158"/>
                </a:moveTo>
                <a:cubicBezTo>
                  <a:pt x="1455" y="158"/>
                  <a:pt x="1739" y="442"/>
                  <a:pt x="1739" y="785"/>
                </a:cubicBezTo>
                <a:cubicBezTo>
                  <a:pt x="1739" y="1137"/>
                  <a:pt x="1455" y="1416"/>
                  <a:pt x="1107" y="1416"/>
                </a:cubicBezTo>
                <a:cubicBezTo>
                  <a:pt x="764" y="1416"/>
                  <a:pt x="475" y="1137"/>
                  <a:pt x="475" y="785"/>
                </a:cubicBezTo>
                <a:cubicBezTo>
                  <a:pt x="475" y="442"/>
                  <a:pt x="764" y="158"/>
                  <a:pt x="1107" y="158"/>
                </a:cubicBezTo>
                <a:close/>
                <a:moveTo>
                  <a:pt x="1107" y="285"/>
                </a:moveTo>
                <a:cubicBezTo>
                  <a:pt x="1386" y="285"/>
                  <a:pt x="1611" y="510"/>
                  <a:pt x="1611" y="785"/>
                </a:cubicBezTo>
                <a:cubicBezTo>
                  <a:pt x="1611" y="1069"/>
                  <a:pt x="1386" y="1294"/>
                  <a:pt x="1107" y="1294"/>
                </a:cubicBezTo>
                <a:cubicBezTo>
                  <a:pt x="828" y="1294"/>
                  <a:pt x="603" y="1069"/>
                  <a:pt x="603" y="785"/>
                </a:cubicBezTo>
                <a:cubicBezTo>
                  <a:pt x="603" y="510"/>
                  <a:pt x="828" y="285"/>
                  <a:pt x="1107" y="285"/>
                </a:cubicBezTo>
                <a:close/>
                <a:moveTo>
                  <a:pt x="1107" y="427"/>
                </a:moveTo>
                <a:cubicBezTo>
                  <a:pt x="1303" y="427"/>
                  <a:pt x="1469" y="594"/>
                  <a:pt x="1469" y="785"/>
                </a:cubicBezTo>
                <a:cubicBezTo>
                  <a:pt x="1469" y="985"/>
                  <a:pt x="1303" y="1152"/>
                  <a:pt x="1107" y="1152"/>
                </a:cubicBezTo>
                <a:cubicBezTo>
                  <a:pt x="911" y="1152"/>
                  <a:pt x="749" y="985"/>
                  <a:pt x="749" y="785"/>
                </a:cubicBezTo>
                <a:cubicBezTo>
                  <a:pt x="749" y="594"/>
                  <a:pt x="911" y="427"/>
                  <a:pt x="1107" y="427"/>
                </a:cubicBezTo>
                <a:close/>
                <a:moveTo>
                  <a:pt x="1107" y="520"/>
                </a:moveTo>
                <a:cubicBezTo>
                  <a:pt x="1190" y="520"/>
                  <a:pt x="1269" y="559"/>
                  <a:pt x="1318" y="618"/>
                </a:cubicBezTo>
                <a:cubicBezTo>
                  <a:pt x="1274" y="589"/>
                  <a:pt x="1220" y="569"/>
                  <a:pt x="1161" y="569"/>
                </a:cubicBezTo>
                <a:cubicBezTo>
                  <a:pt x="1004" y="569"/>
                  <a:pt x="882" y="691"/>
                  <a:pt x="882" y="848"/>
                </a:cubicBezTo>
                <a:cubicBezTo>
                  <a:pt x="882" y="897"/>
                  <a:pt x="892" y="936"/>
                  <a:pt x="916" y="976"/>
                </a:cubicBezTo>
                <a:cubicBezTo>
                  <a:pt x="867" y="931"/>
                  <a:pt x="838" y="863"/>
                  <a:pt x="838" y="785"/>
                </a:cubicBezTo>
                <a:cubicBezTo>
                  <a:pt x="838" y="638"/>
                  <a:pt x="960" y="520"/>
                  <a:pt x="1107" y="52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16"/>
          <p:cNvGrpSpPr/>
          <p:nvPr/>
        </p:nvGrpSpPr>
        <p:grpSpPr>
          <a:xfrm>
            <a:off x="993206" y="1239169"/>
            <a:ext cx="7310720" cy="3166564"/>
            <a:chOff x="993206" y="1239169"/>
            <a:chExt cx="7310720" cy="3166564"/>
          </a:xfrm>
        </p:grpSpPr>
        <p:grpSp>
          <p:nvGrpSpPr>
            <p:cNvPr id="114" name="Google Shape;114;p16"/>
            <p:cNvGrpSpPr/>
            <p:nvPr/>
          </p:nvGrpSpPr>
          <p:grpSpPr>
            <a:xfrm>
              <a:off x="6890240" y="1256914"/>
              <a:ext cx="1413686" cy="2641446"/>
              <a:chOff x="6890240" y="1256914"/>
              <a:chExt cx="1413686" cy="2641446"/>
            </a:xfrm>
          </p:grpSpPr>
          <p:sp>
            <p:nvSpPr>
              <p:cNvPr id="115" name="Google Shape;115;p16"/>
              <p:cNvSpPr/>
              <p:nvPr/>
            </p:nvSpPr>
            <p:spPr>
              <a:xfrm>
                <a:off x="7160083" y="1256914"/>
                <a:ext cx="845922" cy="1521234"/>
              </a:xfrm>
              <a:custGeom>
                <a:avLst/>
                <a:gdLst/>
                <a:ahLst/>
                <a:cxnLst/>
                <a:rect l="l" t="t" r="r" b="b"/>
                <a:pathLst>
                  <a:path w="4631" h="8328" extrusionOk="0">
                    <a:moveTo>
                      <a:pt x="12" y="0"/>
                    </a:moveTo>
                    <a:cubicBezTo>
                      <a:pt x="12" y="0"/>
                      <a:pt x="12" y="40"/>
                      <a:pt x="12" y="103"/>
                    </a:cubicBezTo>
                    <a:lnTo>
                      <a:pt x="12" y="8282"/>
                    </a:lnTo>
                    <a:cubicBezTo>
                      <a:pt x="12" y="8295"/>
                      <a:pt x="1" y="8328"/>
                      <a:pt x="9" y="8328"/>
                    </a:cubicBezTo>
                    <a:cubicBezTo>
                      <a:pt x="9" y="8328"/>
                      <a:pt x="11" y="8327"/>
                      <a:pt x="12" y="8326"/>
                    </a:cubicBezTo>
                    <a:cubicBezTo>
                      <a:pt x="52" y="8282"/>
                      <a:pt x="1046" y="7102"/>
                      <a:pt x="2314" y="7102"/>
                    </a:cubicBezTo>
                    <a:cubicBezTo>
                      <a:pt x="3570" y="7102"/>
                      <a:pt x="4555" y="8327"/>
                      <a:pt x="4619" y="8327"/>
                    </a:cubicBezTo>
                    <a:cubicBezTo>
                      <a:pt x="4620" y="8327"/>
                      <a:pt x="4620" y="8326"/>
                      <a:pt x="4621" y="8326"/>
                    </a:cubicBezTo>
                    <a:cubicBezTo>
                      <a:pt x="4631" y="8316"/>
                      <a:pt x="4616" y="8297"/>
                      <a:pt x="4616" y="8282"/>
                    </a:cubicBezTo>
                    <a:lnTo>
                      <a:pt x="4621" y="8282"/>
                    </a:lnTo>
                    <a:lnTo>
                      <a:pt x="4621" y="103"/>
                    </a:lnTo>
                    <a:cubicBezTo>
                      <a:pt x="4616" y="44"/>
                      <a:pt x="4572" y="0"/>
                      <a:pt x="4572" y="0"/>
                    </a:cubicBezTo>
                    <a:close/>
                  </a:path>
                </a:pathLst>
              </a:custGeom>
              <a:solidFill>
                <a:srgbClr val="2E77C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sz="2500">
                    <a:solidFill>
                      <a:schemeClr val="lt1"/>
                    </a:solidFill>
                    <a:latin typeface="Fira Sans Extra Condensed Medium"/>
                    <a:ea typeface="Fira Sans Extra Condensed Medium"/>
                    <a:cs typeface="Fira Sans Extra Condensed Medium"/>
                    <a:sym typeface="Fira Sans Extra Condensed Medium"/>
                  </a:rPr>
                  <a:t>04</a:t>
                </a:r>
              </a:p>
            </p:txBody>
          </p:sp>
          <p:sp>
            <p:nvSpPr>
              <p:cNvPr id="117" name="Google Shape;117;p16"/>
              <p:cNvSpPr txBox="1"/>
              <p:nvPr/>
            </p:nvSpPr>
            <p:spPr>
              <a:xfrm>
                <a:off x="6890240" y="3246402"/>
                <a:ext cx="1413686" cy="651958"/>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2500">
                    <a:solidFill>
                      <a:schemeClr val="accent1"/>
                    </a:solidFill>
                    <a:latin typeface="Fira Sans Extra Condensed Medium"/>
                    <a:ea typeface="Fira Sans Extra Condensed Medium"/>
                    <a:cs typeface="Fira Sans Extra Condensed Medium"/>
                    <a:sym typeface="Fira Sans Extra Condensed Medium"/>
                  </a:rPr>
                  <a:t>Demo</a:t>
                </a:r>
                <a:endParaRPr sz="2500">
                  <a:solidFill>
                    <a:schemeClr val="accent1"/>
                  </a:solidFill>
                  <a:latin typeface="Fira Sans Extra Condensed Medium"/>
                  <a:ea typeface="Fira Sans Extra Condensed Medium"/>
                  <a:cs typeface="Fira Sans Extra Condensed Medium"/>
                  <a:sym typeface="Fira Sans Extra Condensed Medium"/>
                </a:endParaRPr>
              </a:p>
            </p:txBody>
          </p:sp>
        </p:grpSp>
        <p:grpSp>
          <p:nvGrpSpPr>
            <p:cNvPr id="118" name="Google Shape;118;p16"/>
            <p:cNvGrpSpPr/>
            <p:nvPr/>
          </p:nvGrpSpPr>
          <p:grpSpPr>
            <a:xfrm>
              <a:off x="3848296" y="1256914"/>
              <a:ext cx="1466477" cy="2876017"/>
              <a:chOff x="3848296" y="1256914"/>
              <a:chExt cx="1466477" cy="2876017"/>
            </a:xfrm>
          </p:grpSpPr>
          <p:sp>
            <p:nvSpPr>
              <p:cNvPr id="119" name="Google Shape;119;p16"/>
              <p:cNvSpPr/>
              <p:nvPr/>
            </p:nvSpPr>
            <p:spPr>
              <a:xfrm>
                <a:off x="4160766" y="1256914"/>
                <a:ext cx="845922" cy="1521234"/>
              </a:xfrm>
              <a:custGeom>
                <a:avLst/>
                <a:gdLst/>
                <a:ahLst/>
                <a:cxnLst/>
                <a:rect l="l" t="t" r="r" b="b"/>
                <a:pathLst>
                  <a:path w="4631" h="8328" extrusionOk="0">
                    <a:moveTo>
                      <a:pt x="12" y="0"/>
                    </a:moveTo>
                    <a:cubicBezTo>
                      <a:pt x="12" y="0"/>
                      <a:pt x="12" y="40"/>
                      <a:pt x="12" y="103"/>
                    </a:cubicBezTo>
                    <a:lnTo>
                      <a:pt x="12" y="8282"/>
                    </a:lnTo>
                    <a:cubicBezTo>
                      <a:pt x="12" y="8295"/>
                      <a:pt x="1" y="8328"/>
                      <a:pt x="9" y="8328"/>
                    </a:cubicBezTo>
                    <a:cubicBezTo>
                      <a:pt x="9" y="8328"/>
                      <a:pt x="11" y="8327"/>
                      <a:pt x="12" y="8326"/>
                    </a:cubicBezTo>
                    <a:cubicBezTo>
                      <a:pt x="52" y="8282"/>
                      <a:pt x="1046" y="7102"/>
                      <a:pt x="2314" y="7102"/>
                    </a:cubicBezTo>
                    <a:cubicBezTo>
                      <a:pt x="3570" y="7102"/>
                      <a:pt x="4555" y="8327"/>
                      <a:pt x="4619" y="8327"/>
                    </a:cubicBezTo>
                    <a:cubicBezTo>
                      <a:pt x="4620" y="8327"/>
                      <a:pt x="4620" y="8326"/>
                      <a:pt x="4621" y="8326"/>
                    </a:cubicBezTo>
                    <a:cubicBezTo>
                      <a:pt x="4631" y="8316"/>
                      <a:pt x="4616" y="8297"/>
                      <a:pt x="4616" y="8282"/>
                    </a:cubicBezTo>
                    <a:lnTo>
                      <a:pt x="4621" y="8282"/>
                    </a:lnTo>
                    <a:lnTo>
                      <a:pt x="4621" y="103"/>
                    </a:lnTo>
                    <a:cubicBezTo>
                      <a:pt x="4616" y="44"/>
                      <a:pt x="4572" y="0"/>
                      <a:pt x="45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sz="2500">
                    <a:solidFill>
                      <a:schemeClr val="lt1"/>
                    </a:solidFill>
                    <a:latin typeface="Fira Sans Extra Condensed Medium"/>
                    <a:ea typeface="Fira Sans Extra Condensed Medium"/>
                    <a:cs typeface="Fira Sans Extra Condensed Medium"/>
                    <a:sym typeface="Fira Sans Extra Condensed Medium"/>
                  </a:rPr>
                  <a:t>02</a:t>
                </a:r>
              </a:p>
            </p:txBody>
          </p:sp>
          <p:sp>
            <p:nvSpPr>
              <p:cNvPr id="121" name="Google Shape;121;p16"/>
              <p:cNvSpPr txBox="1"/>
              <p:nvPr/>
            </p:nvSpPr>
            <p:spPr>
              <a:xfrm>
                <a:off x="3848296" y="3480973"/>
                <a:ext cx="1466477" cy="651958"/>
              </a:xfrm>
              <a:prstGeom prst="rect">
                <a:avLst/>
              </a:prstGeom>
              <a:noFill/>
              <a:ln>
                <a:noFill/>
              </a:ln>
            </p:spPr>
            <p:txBody>
              <a:bodyPr spcFirstLastPara="1" wrap="square" lIns="0" tIns="0" rIns="0" bIns="0" anchor="ctr" anchorCtr="0">
                <a:noAutofit/>
              </a:bodyPr>
              <a:lstStyle/>
              <a:p>
                <a:pPr lvl="0" algn="ctr"/>
                <a:r>
                  <a:rPr lang="en-US" sz="2500">
                    <a:solidFill>
                      <a:schemeClr val="accent3"/>
                    </a:solidFill>
                    <a:latin typeface="Fira Sans Extra Condensed Medium"/>
                    <a:ea typeface="Fira Sans Extra Condensed Medium"/>
                    <a:cs typeface="Fira Sans Extra Condensed Medium"/>
                    <a:sym typeface="Fira Sans Extra Condensed Medium"/>
                  </a:rPr>
                  <a:t>Lý Do Chọn Đề Tài</a:t>
                </a:r>
              </a:p>
            </p:txBody>
          </p:sp>
        </p:grpSp>
        <p:grpSp>
          <p:nvGrpSpPr>
            <p:cNvPr id="122" name="Google Shape;122;p16"/>
            <p:cNvGrpSpPr/>
            <p:nvPr/>
          </p:nvGrpSpPr>
          <p:grpSpPr>
            <a:xfrm>
              <a:off x="2484067" y="1256914"/>
              <a:ext cx="1244409" cy="2948800"/>
              <a:chOff x="2484067" y="1256914"/>
              <a:chExt cx="1244409" cy="2948800"/>
            </a:xfrm>
          </p:grpSpPr>
          <p:sp>
            <p:nvSpPr>
              <p:cNvPr id="123" name="Google Shape;123;p16"/>
              <p:cNvSpPr/>
              <p:nvPr/>
            </p:nvSpPr>
            <p:spPr>
              <a:xfrm>
                <a:off x="2661108" y="1256914"/>
                <a:ext cx="845922" cy="1521234"/>
              </a:xfrm>
              <a:custGeom>
                <a:avLst/>
                <a:gdLst/>
                <a:ahLst/>
                <a:cxnLst/>
                <a:rect l="l" t="t" r="r" b="b"/>
                <a:pathLst>
                  <a:path w="4631" h="8328" extrusionOk="0">
                    <a:moveTo>
                      <a:pt x="12" y="0"/>
                    </a:moveTo>
                    <a:cubicBezTo>
                      <a:pt x="12" y="0"/>
                      <a:pt x="12" y="40"/>
                      <a:pt x="12" y="103"/>
                    </a:cubicBezTo>
                    <a:lnTo>
                      <a:pt x="12" y="8282"/>
                    </a:lnTo>
                    <a:cubicBezTo>
                      <a:pt x="12" y="8295"/>
                      <a:pt x="1" y="8328"/>
                      <a:pt x="9" y="8328"/>
                    </a:cubicBezTo>
                    <a:cubicBezTo>
                      <a:pt x="9" y="8328"/>
                      <a:pt x="11" y="8327"/>
                      <a:pt x="12" y="8326"/>
                    </a:cubicBezTo>
                    <a:cubicBezTo>
                      <a:pt x="52" y="8282"/>
                      <a:pt x="1046" y="7102"/>
                      <a:pt x="2314" y="7102"/>
                    </a:cubicBezTo>
                    <a:cubicBezTo>
                      <a:pt x="3570" y="7102"/>
                      <a:pt x="4555" y="8327"/>
                      <a:pt x="4619" y="8327"/>
                    </a:cubicBezTo>
                    <a:cubicBezTo>
                      <a:pt x="4620" y="8327"/>
                      <a:pt x="4620" y="8326"/>
                      <a:pt x="4621" y="8326"/>
                    </a:cubicBezTo>
                    <a:cubicBezTo>
                      <a:pt x="4631" y="8316"/>
                      <a:pt x="4616" y="8297"/>
                      <a:pt x="4616" y="8282"/>
                    </a:cubicBezTo>
                    <a:lnTo>
                      <a:pt x="4621" y="8282"/>
                    </a:lnTo>
                    <a:lnTo>
                      <a:pt x="4621" y="103"/>
                    </a:lnTo>
                    <a:cubicBezTo>
                      <a:pt x="4616" y="44"/>
                      <a:pt x="4572" y="0"/>
                      <a:pt x="45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500">
                    <a:solidFill>
                      <a:schemeClr val="lt1"/>
                    </a:solidFill>
                    <a:latin typeface="Fira Sans Extra Condensed Medium"/>
                    <a:ea typeface="Fira Sans Extra Condensed Medium"/>
                    <a:cs typeface="Fira Sans Extra Condensed Medium"/>
                    <a:sym typeface="Fira Sans Extra Condensed Medium"/>
                  </a:rPr>
                  <a:t>01</a:t>
                </a:r>
                <a:endParaRPr sz="2500">
                  <a:solidFill>
                    <a:schemeClr val="lt1"/>
                  </a:solidFill>
                  <a:latin typeface="Fira Sans Extra Condensed Medium"/>
                  <a:ea typeface="Fira Sans Extra Condensed Medium"/>
                  <a:cs typeface="Fira Sans Extra Condensed Medium"/>
                  <a:sym typeface="Fira Sans Extra Condensed Medium"/>
                </a:endParaRPr>
              </a:p>
            </p:txBody>
          </p:sp>
          <p:sp>
            <p:nvSpPr>
              <p:cNvPr id="125" name="Google Shape;125;p16"/>
              <p:cNvSpPr txBox="1"/>
              <p:nvPr/>
            </p:nvSpPr>
            <p:spPr>
              <a:xfrm>
                <a:off x="2484067" y="3408192"/>
                <a:ext cx="1244409" cy="797522"/>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GB" sz="2500">
                    <a:solidFill>
                      <a:schemeClr val="accent4"/>
                    </a:solidFill>
                    <a:latin typeface="Fira Sans Extra Condensed Medium"/>
                    <a:ea typeface="Fira Sans Extra Condensed Medium"/>
                    <a:cs typeface="Fira Sans Extra Condensed Medium"/>
                    <a:sym typeface="Fira Sans Extra Condensed Medium"/>
                  </a:rPr>
                  <a:t>Giới Thiệu Đề Tài</a:t>
                </a:r>
                <a:endParaRPr sz="2500">
                  <a:solidFill>
                    <a:schemeClr val="accent4"/>
                  </a:solidFill>
                  <a:latin typeface="Fira Sans Extra Condensed Medium"/>
                  <a:ea typeface="Fira Sans Extra Condensed Medium"/>
                  <a:cs typeface="Fira Sans Extra Condensed Medium"/>
                  <a:sym typeface="Fira Sans Extra Condensed Medium"/>
                </a:endParaRPr>
              </a:p>
            </p:txBody>
          </p:sp>
        </p:grpSp>
        <p:grpSp>
          <p:nvGrpSpPr>
            <p:cNvPr id="126" name="Google Shape;126;p16"/>
            <p:cNvGrpSpPr/>
            <p:nvPr/>
          </p:nvGrpSpPr>
          <p:grpSpPr>
            <a:xfrm>
              <a:off x="5434593" y="1256914"/>
              <a:ext cx="1395953" cy="2974812"/>
              <a:chOff x="5434593" y="1256914"/>
              <a:chExt cx="1395953" cy="2974812"/>
            </a:xfrm>
          </p:grpSpPr>
          <p:sp>
            <p:nvSpPr>
              <p:cNvPr id="127" name="Google Shape;127;p16"/>
              <p:cNvSpPr/>
              <p:nvPr/>
            </p:nvSpPr>
            <p:spPr>
              <a:xfrm>
                <a:off x="5660425" y="1256914"/>
                <a:ext cx="845922" cy="1521234"/>
              </a:xfrm>
              <a:custGeom>
                <a:avLst/>
                <a:gdLst/>
                <a:ahLst/>
                <a:cxnLst/>
                <a:rect l="l" t="t" r="r" b="b"/>
                <a:pathLst>
                  <a:path w="4631" h="8328" extrusionOk="0">
                    <a:moveTo>
                      <a:pt x="12" y="0"/>
                    </a:moveTo>
                    <a:cubicBezTo>
                      <a:pt x="12" y="0"/>
                      <a:pt x="12" y="40"/>
                      <a:pt x="12" y="103"/>
                    </a:cubicBezTo>
                    <a:lnTo>
                      <a:pt x="12" y="8282"/>
                    </a:lnTo>
                    <a:cubicBezTo>
                      <a:pt x="12" y="8295"/>
                      <a:pt x="1" y="8328"/>
                      <a:pt x="9" y="8328"/>
                    </a:cubicBezTo>
                    <a:cubicBezTo>
                      <a:pt x="9" y="8328"/>
                      <a:pt x="11" y="8327"/>
                      <a:pt x="12" y="8326"/>
                    </a:cubicBezTo>
                    <a:cubicBezTo>
                      <a:pt x="52" y="8282"/>
                      <a:pt x="1046" y="7102"/>
                      <a:pt x="2314" y="7102"/>
                    </a:cubicBezTo>
                    <a:cubicBezTo>
                      <a:pt x="3570" y="7102"/>
                      <a:pt x="4555" y="8327"/>
                      <a:pt x="4619" y="8327"/>
                    </a:cubicBezTo>
                    <a:cubicBezTo>
                      <a:pt x="4620" y="8327"/>
                      <a:pt x="4620" y="8326"/>
                      <a:pt x="4621" y="8326"/>
                    </a:cubicBezTo>
                    <a:cubicBezTo>
                      <a:pt x="4631" y="8316"/>
                      <a:pt x="4616" y="8297"/>
                      <a:pt x="4616" y="8282"/>
                    </a:cubicBezTo>
                    <a:lnTo>
                      <a:pt x="4621" y="8282"/>
                    </a:lnTo>
                    <a:lnTo>
                      <a:pt x="4621" y="103"/>
                    </a:lnTo>
                    <a:cubicBezTo>
                      <a:pt x="4616" y="44"/>
                      <a:pt x="4572" y="0"/>
                      <a:pt x="45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sz="2500">
                    <a:solidFill>
                      <a:schemeClr val="lt1"/>
                    </a:solidFill>
                    <a:latin typeface="Fira Sans Extra Condensed Medium"/>
                    <a:ea typeface="Fira Sans Extra Condensed Medium"/>
                    <a:cs typeface="Fira Sans Extra Condensed Medium"/>
                    <a:sym typeface="Fira Sans Extra Condensed Medium"/>
                  </a:rPr>
                  <a:t>03</a:t>
                </a:r>
              </a:p>
            </p:txBody>
          </p:sp>
          <p:sp>
            <p:nvSpPr>
              <p:cNvPr id="129" name="Google Shape;129;p16"/>
              <p:cNvSpPr txBox="1"/>
              <p:nvPr/>
            </p:nvSpPr>
            <p:spPr>
              <a:xfrm>
                <a:off x="5434593" y="3521397"/>
                <a:ext cx="1395953" cy="710329"/>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2500" dirty="0">
                    <a:solidFill>
                      <a:schemeClr val="accent2"/>
                    </a:solidFill>
                    <a:latin typeface="Fira Sans Extra Condensed Medium"/>
                    <a:ea typeface="Fira Sans Extra Condensed Medium"/>
                    <a:cs typeface="Fira Sans Extra Condensed Medium"/>
                    <a:sym typeface="Fira Sans Extra Condensed Medium"/>
                  </a:rPr>
                  <a:t>Giao Diện Ứng Dụng</a:t>
                </a:r>
                <a:endParaRPr sz="2500" dirty="0">
                  <a:solidFill>
                    <a:schemeClr val="accent2"/>
                  </a:solidFill>
                  <a:latin typeface="Fira Sans Extra Condensed Medium"/>
                  <a:ea typeface="Fira Sans Extra Condensed Medium"/>
                  <a:cs typeface="Fira Sans Extra Condensed Medium"/>
                  <a:sym typeface="Fira Sans Extra Condensed Medium"/>
                </a:endParaRPr>
              </a:p>
            </p:txBody>
          </p:sp>
        </p:grpSp>
        <p:grpSp>
          <p:nvGrpSpPr>
            <p:cNvPr id="130" name="Google Shape;130;p16"/>
            <p:cNvGrpSpPr/>
            <p:nvPr/>
          </p:nvGrpSpPr>
          <p:grpSpPr>
            <a:xfrm>
              <a:off x="993206" y="1239169"/>
              <a:ext cx="7097705" cy="3166564"/>
              <a:chOff x="993206" y="1239169"/>
              <a:chExt cx="7097705" cy="3166564"/>
            </a:xfrm>
          </p:grpSpPr>
          <p:grpSp>
            <p:nvGrpSpPr>
              <p:cNvPr id="131" name="Google Shape;131;p16"/>
              <p:cNvGrpSpPr/>
              <p:nvPr/>
            </p:nvGrpSpPr>
            <p:grpSpPr>
              <a:xfrm>
                <a:off x="1154714" y="1239169"/>
                <a:ext cx="6936197" cy="488571"/>
                <a:chOff x="445950" y="2662825"/>
                <a:chExt cx="6528800" cy="459875"/>
              </a:xfrm>
            </p:grpSpPr>
            <p:sp>
              <p:nvSpPr>
                <p:cNvPr id="132" name="Google Shape;132;p16"/>
                <p:cNvSpPr/>
                <p:nvPr/>
              </p:nvSpPr>
              <p:spPr>
                <a:xfrm>
                  <a:off x="445950" y="2928825"/>
                  <a:ext cx="67475" cy="193875"/>
                </a:xfrm>
                <a:custGeom>
                  <a:avLst/>
                  <a:gdLst/>
                  <a:ahLst/>
                  <a:cxnLst/>
                  <a:rect l="l" t="t" r="r" b="b"/>
                  <a:pathLst>
                    <a:path w="2699" h="7755" extrusionOk="0">
                      <a:moveTo>
                        <a:pt x="1303" y="0"/>
                      </a:moveTo>
                      <a:cubicBezTo>
                        <a:pt x="590" y="0"/>
                        <a:pt x="0" y="590"/>
                        <a:pt x="0" y="1303"/>
                      </a:cubicBezTo>
                      <a:lnTo>
                        <a:pt x="0" y="6452"/>
                      </a:lnTo>
                      <a:cubicBezTo>
                        <a:pt x="0" y="7166"/>
                        <a:pt x="590" y="7755"/>
                        <a:pt x="1303" y="7755"/>
                      </a:cubicBezTo>
                      <a:lnTo>
                        <a:pt x="1396" y="7755"/>
                      </a:lnTo>
                      <a:cubicBezTo>
                        <a:pt x="2141" y="7755"/>
                        <a:pt x="2699" y="7166"/>
                        <a:pt x="2699" y="6452"/>
                      </a:cubicBezTo>
                      <a:lnTo>
                        <a:pt x="2699" y="1303"/>
                      </a:lnTo>
                      <a:cubicBezTo>
                        <a:pt x="2699" y="590"/>
                        <a:pt x="2141" y="0"/>
                        <a:pt x="1396"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6"/>
                <p:cNvSpPr/>
                <p:nvPr/>
              </p:nvSpPr>
              <p:spPr>
                <a:xfrm>
                  <a:off x="464550" y="2662825"/>
                  <a:ext cx="6510200" cy="300925"/>
                </a:xfrm>
                <a:custGeom>
                  <a:avLst/>
                  <a:gdLst/>
                  <a:ahLst/>
                  <a:cxnLst/>
                  <a:rect l="l" t="t" r="r" b="b"/>
                  <a:pathLst>
                    <a:path w="260408" h="12037" extrusionOk="0">
                      <a:moveTo>
                        <a:pt x="20225" y="1"/>
                      </a:moveTo>
                      <a:cubicBezTo>
                        <a:pt x="11881" y="1"/>
                        <a:pt x="5770" y="1924"/>
                        <a:pt x="2544" y="5522"/>
                      </a:cubicBezTo>
                      <a:cubicBezTo>
                        <a:pt x="497" y="7818"/>
                        <a:pt x="94" y="10206"/>
                        <a:pt x="32" y="11416"/>
                      </a:cubicBezTo>
                      <a:cubicBezTo>
                        <a:pt x="1" y="11757"/>
                        <a:pt x="249" y="12036"/>
                        <a:pt x="590" y="12036"/>
                      </a:cubicBezTo>
                      <a:lnTo>
                        <a:pt x="621" y="12036"/>
                      </a:lnTo>
                      <a:cubicBezTo>
                        <a:pt x="900" y="12036"/>
                        <a:pt x="1179" y="11819"/>
                        <a:pt x="1179" y="11509"/>
                      </a:cubicBezTo>
                      <a:cubicBezTo>
                        <a:pt x="1241" y="10423"/>
                        <a:pt x="1614" y="8314"/>
                        <a:pt x="3413" y="6298"/>
                      </a:cubicBezTo>
                      <a:cubicBezTo>
                        <a:pt x="6391" y="2948"/>
                        <a:pt x="12222" y="1179"/>
                        <a:pt x="20225" y="1179"/>
                      </a:cubicBezTo>
                      <a:lnTo>
                        <a:pt x="259819" y="1179"/>
                      </a:lnTo>
                      <a:cubicBezTo>
                        <a:pt x="260129" y="1179"/>
                        <a:pt x="260408" y="931"/>
                        <a:pt x="260408" y="590"/>
                      </a:cubicBezTo>
                      <a:cubicBezTo>
                        <a:pt x="260408" y="280"/>
                        <a:pt x="260129" y="1"/>
                        <a:pt x="259819"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134;p16"/>
              <p:cNvSpPr/>
              <p:nvPr/>
            </p:nvSpPr>
            <p:spPr>
              <a:xfrm>
                <a:off x="993206" y="1713615"/>
                <a:ext cx="1285779" cy="2692117"/>
              </a:xfrm>
              <a:custGeom>
                <a:avLst/>
                <a:gdLst/>
                <a:ahLst/>
                <a:cxnLst/>
                <a:rect l="l" t="t" r="r" b="b"/>
                <a:pathLst>
                  <a:path w="7039" h="14738" extrusionOk="0">
                    <a:moveTo>
                      <a:pt x="716" y="1"/>
                    </a:moveTo>
                    <a:cubicBezTo>
                      <a:pt x="324" y="1"/>
                      <a:pt x="1" y="324"/>
                      <a:pt x="1" y="716"/>
                    </a:cubicBezTo>
                    <a:lnTo>
                      <a:pt x="1" y="14022"/>
                    </a:lnTo>
                    <a:cubicBezTo>
                      <a:pt x="1" y="14419"/>
                      <a:pt x="324" y="14737"/>
                      <a:pt x="716" y="14737"/>
                    </a:cubicBezTo>
                    <a:lnTo>
                      <a:pt x="6323" y="14737"/>
                    </a:lnTo>
                    <a:cubicBezTo>
                      <a:pt x="6720" y="14737"/>
                      <a:pt x="7038" y="14419"/>
                      <a:pt x="7038" y="14022"/>
                    </a:cubicBezTo>
                    <a:lnTo>
                      <a:pt x="7038" y="716"/>
                    </a:lnTo>
                    <a:cubicBezTo>
                      <a:pt x="7038" y="324"/>
                      <a:pt x="6720" y="1"/>
                      <a:pt x="6323" y="1"/>
                    </a:cubicBez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a:off x="1132762" y="1731516"/>
                <a:ext cx="1135446" cy="2531006"/>
              </a:xfrm>
              <a:custGeom>
                <a:avLst/>
                <a:gdLst/>
                <a:ahLst/>
                <a:cxnLst/>
                <a:rect l="l" t="t" r="r" b="b"/>
                <a:pathLst>
                  <a:path w="6216" h="13856" extrusionOk="0">
                    <a:moveTo>
                      <a:pt x="1" y="1"/>
                    </a:moveTo>
                    <a:lnTo>
                      <a:pt x="6216" y="13856"/>
                    </a:lnTo>
                    <a:lnTo>
                      <a:pt x="6216" y="711"/>
                    </a:lnTo>
                    <a:cubicBezTo>
                      <a:pt x="6216" y="319"/>
                      <a:pt x="5902" y="1"/>
                      <a:pt x="5510"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a:off x="999600" y="1736083"/>
                <a:ext cx="1262398" cy="2657045"/>
              </a:xfrm>
              <a:custGeom>
                <a:avLst/>
                <a:gdLst/>
                <a:ahLst/>
                <a:cxnLst/>
                <a:rect l="l" t="t" r="r" b="b"/>
                <a:pathLst>
                  <a:path w="6911" h="14546" extrusionOk="0">
                    <a:moveTo>
                      <a:pt x="6680" y="1817"/>
                    </a:moveTo>
                    <a:lnTo>
                      <a:pt x="6680" y="12597"/>
                    </a:lnTo>
                    <a:lnTo>
                      <a:pt x="201" y="12597"/>
                    </a:lnTo>
                    <a:lnTo>
                      <a:pt x="201" y="1817"/>
                    </a:lnTo>
                    <a:close/>
                    <a:moveTo>
                      <a:pt x="745" y="0"/>
                    </a:moveTo>
                    <a:cubicBezTo>
                      <a:pt x="358" y="0"/>
                      <a:pt x="0" y="284"/>
                      <a:pt x="0" y="676"/>
                    </a:cubicBezTo>
                    <a:lnTo>
                      <a:pt x="0" y="13821"/>
                    </a:lnTo>
                    <a:cubicBezTo>
                      <a:pt x="0" y="14213"/>
                      <a:pt x="358" y="14546"/>
                      <a:pt x="745" y="14546"/>
                    </a:cubicBezTo>
                    <a:lnTo>
                      <a:pt x="6254" y="14546"/>
                    </a:lnTo>
                    <a:cubicBezTo>
                      <a:pt x="6646" y="14546"/>
                      <a:pt x="6910" y="14213"/>
                      <a:pt x="6910" y="13821"/>
                    </a:cubicBezTo>
                    <a:lnTo>
                      <a:pt x="6910" y="676"/>
                    </a:lnTo>
                    <a:cubicBezTo>
                      <a:pt x="6910" y="284"/>
                      <a:pt x="6646" y="0"/>
                      <a:pt x="6254"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1501380" y="1916739"/>
                <a:ext cx="271258" cy="48589"/>
              </a:xfrm>
              <a:custGeom>
                <a:avLst/>
                <a:gdLst/>
                <a:ahLst/>
                <a:cxnLst/>
                <a:rect l="l" t="t" r="r" b="b"/>
                <a:pathLst>
                  <a:path w="1485" h="266" extrusionOk="0">
                    <a:moveTo>
                      <a:pt x="123" y="1"/>
                    </a:moveTo>
                    <a:cubicBezTo>
                      <a:pt x="59" y="1"/>
                      <a:pt x="1" y="69"/>
                      <a:pt x="1" y="133"/>
                    </a:cubicBezTo>
                    <a:lnTo>
                      <a:pt x="1" y="148"/>
                    </a:lnTo>
                    <a:cubicBezTo>
                      <a:pt x="1" y="216"/>
                      <a:pt x="59" y="265"/>
                      <a:pt x="123" y="265"/>
                    </a:cubicBezTo>
                    <a:lnTo>
                      <a:pt x="1357" y="265"/>
                    </a:lnTo>
                    <a:cubicBezTo>
                      <a:pt x="1421" y="265"/>
                      <a:pt x="1485" y="216"/>
                      <a:pt x="1485" y="148"/>
                    </a:cubicBezTo>
                    <a:lnTo>
                      <a:pt x="1485" y="133"/>
                    </a:lnTo>
                    <a:cubicBezTo>
                      <a:pt x="1485" y="69"/>
                      <a:pt x="1421" y="1"/>
                      <a:pt x="1357"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1609700" y="1820109"/>
                <a:ext cx="42196" cy="48589"/>
              </a:xfrm>
              <a:custGeom>
                <a:avLst/>
                <a:gdLst/>
                <a:ahLst/>
                <a:cxnLst/>
                <a:rect l="l" t="t" r="r" b="b"/>
                <a:pathLst>
                  <a:path w="231" h="266" extrusionOk="0">
                    <a:moveTo>
                      <a:pt x="103" y="1"/>
                    </a:moveTo>
                    <a:cubicBezTo>
                      <a:pt x="39" y="1"/>
                      <a:pt x="0" y="60"/>
                      <a:pt x="0" y="128"/>
                    </a:cubicBezTo>
                    <a:lnTo>
                      <a:pt x="0" y="143"/>
                    </a:lnTo>
                    <a:cubicBezTo>
                      <a:pt x="0" y="206"/>
                      <a:pt x="39" y="265"/>
                      <a:pt x="103" y="265"/>
                    </a:cubicBezTo>
                    <a:lnTo>
                      <a:pt x="118" y="265"/>
                    </a:lnTo>
                    <a:cubicBezTo>
                      <a:pt x="186" y="265"/>
                      <a:pt x="230" y="206"/>
                      <a:pt x="230" y="143"/>
                    </a:cubicBezTo>
                    <a:lnTo>
                      <a:pt x="230" y="128"/>
                    </a:lnTo>
                    <a:cubicBezTo>
                      <a:pt x="230" y="60"/>
                      <a:pt x="186" y="1"/>
                      <a:pt x="118"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1505033" y="4074561"/>
                <a:ext cx="261394" cy="262307"/>
              </a:xfrm>
              <a:custGeom>
                <a:avLst/>
                <a:gdLst/>
                <a:ahLst/>
                <a:cxnLst/>
                <a:rect l="l" t="t" r="r" b="b"/>
                <a:pathLst>
                  <a:path w="1431" h="1436" extrusionOk="0">
                    <a:moveTo>
                      <a:pt x="715" y="0"/>
                    </a:moveTo>
                    <a:cubicBezTo>
                      <a:pt x="319" y="0"/>
                      <a:pt x="0" y="323"/>
                      <a:pt x="0" y="720"/>
                    </a:cubicBezTo>
                    <a:cubicBezTo>
                      <a:pt x="0" y="1112"/>
                      <a:pt x="319" y="1435"/>
                      <a:pt x="715" y="1435"/>
                    </a:cubicBezTo>
                    <a:cubicBezTo>
                      <a:pt x="1112" y="1435"/>
                      <a:pt x="1430" y="1112"/>
                      <a:pt x="1430" y="720"/>
                    </a:cubicBezTo>
                    <a:cubicBezTo>
                      <a:pt x="1430" y="323"/>
                      <a:pt x="1112" y="0"/>
                      <a:pt x="715"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p:cNvSpPr txBox="1"/>
          <p:nvPr/>
        </p:nvSpPr>
        <p:spPr>
          <a:xfrm>
            <a:off x="1035865" y="2633146"/>
            <a:ext cx="1187859" cy="769441"/>
          </a:xfrm>
          <a:prstGeom prst="rect">
            <a:avLst/>
          </a:prstGeom>
          <a:noFill/>
        </p:spPr>
        <p:txBody>
          <a:bodyPr wrap="square" rtlCol="0">
            <a:spAutoFit/>
          </a:bodyPr>
          <a:lstStyle/>
          <a:p>
            <a:pPr algn="ctr"/>
            <a:r>
              <a:rPr lang="en-US" sz="2200">
                <a:solidFill>
                  <a:schemeClr val="tx2">
                    <a:lumMod val="25000"/>
                  </a:schemeClr>
                </a:solidFill>
                <a:latin typeface="Arial Black" panose="020B0A04020102020204" pitchFamily="34" charset="0"/>
              </a:rPr>
              <a:t>Nhóm 6</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9"/>
          <p:cNvSpPr/>
          <p:nvPr/>
        </p:nvSpPr>
        <p:spPr>
          <a:xfrm>
            <a:off x="1752315" y="5046401"/>
            <a:ext cx="1701307" cy="786622"/>
          </a:xfrm>
          <a:custGeom>
            <a:avLst/>
            <a:gdLst/>
            <a:ahLst/>
            <a:cxnLst/>
            <a:rect l="l" t="t" r="r" b="b"/>
            <a:pathLst>
              <a:path w="9419" h="4355" extrusionOk="0">
                <a:moveTo>
                  <a:pt x="1113" y="0"/>
                </a:moveTo>
                <a:cubicBezTo>
                  <a:pt x="760" y="187"/>
                  <a:pt x="412" y="368"/>
                  <a:pt x="65" y="554"/>
                </a:cubicBezTo>
                <a:cubicBezTo>
                  <a:pt x="1" y="1548"/>
                  <a:pt x="878" y="1768"/>
                  <a:pt x="1362" y="1964"/>
                </a:cubicBezTo>
                <a:cubicBezTo>
                  <a:pt x="3444" y="2547"/>
                  <a:pt x="5525" y="3125"/>
                  <a:pt x="7602" y="3703"/>
                </a:cubicBezTo>
                <a:cubicBezTo>
                  <a:pt x="8121" y="3820"/>
                  <a:pt x="9419" y="4354"/>
                  <a:pt x="9419" y="3154"/>
                </a:cubicBezTo>
                <a:lnTo>
                  <a:pt x="9419" y="0"/>
                </a:lnTo>
                <a:close/>
              </a:path>
            </a:pathLst>
          </a:custGeom>
          <a:solidFill>
            <a:srgbClr val="A6A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2572348" y="5117206"/>
            <a:ext cx="376242" cy="209706"/>
          </a:xfrm>
          <a:custGeom>
            <a:avLst/>
            <a:gdLst/>
            <a:ahLst/>
            <a:cxnLst/>
            <a:rect l="l" t="t" r="r" b="b"/>
            <a:pathLst>
              <a:path w="2083" h="1161" extrusionOk="0">
                <a:moveTo>
                  <a:pt x="1039" y="1161"/>
                </a:moveTo>
                <a:cubicBezTo>
                  <a:pt x="1612" y="1161"/>
                  <a:pt x="2082" y="901"/>
                  <a:pt x="2082" y="583"/>
                </a:cubicBezTo>
                <a:cubicBezTo>
                  <a:pt x="2082" y="260"/>
                  <a:pt x="1612" y="0"/>
                  <a:pt x="1039" y="0"/>
                </a:cubicBezTo>
                <a:cubicBezTo>
                  <a:pt x="466" y="0"/>
                  <a:pt x="1" y="260"/>
                  <a:pt x="1" y="583"/>
                </a:cubicBezTo>
                <a:cubicBezTo>
                  <a:pt x="1" y="901"/>
                  <a:pt x="466" y="1161"/>
                  <a:pt x="1039" y="1161"/>
                </a:cubicBezTo>
                <a:close/>
              </a:path>
            </a:pathLst>
          </a:custGeom>
          <a:solidFill>
            <a:srgbClr val="6D6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19"/>
          <p:cNvGrpSpPr/>
          <p:nvPr/>
        </p:nvGrpSpPr>
        <p:grpSpPr>
          <a:xfrm>
            <a:off x="1763875" y="3409949"/>
            <a:ext cx="4427661" cy="2351375"/>
            <a:chOff x="1763875" y="3409949"/>
            <a:chExt cx="4427661" cy="2351375"/>
          </a:xfrm>
        </p:grpSpPr>
        <p:sp>
          <p:nvSpPr>
            <p:cNvPr id="289" name="Google Shape;289;p19"/>
            <p:cNvSpPr/>
            <p:nvPr/>
          </p:nvSpPr>
          <p:spPr>
            <a:xfrm>
              <a:off x="1763875" y="3664629"/>
              <a:ext cx="4427661" cy="2096695"/>
            </a:xfrm>
            <a:custGeom>
              <a:avLst/>
              <a:gdLst/>
              <a:ahLst/>
              <a:cxnLst/>
              <a:rect l="l" t="t" r="r" b="b"/>
              <a:pathLst>
                <a:path w="24513" h="11608" extrusionOk="0">
                  <a:moveTo>
                    <a:pt x="15525" y="1"/>
                  </a:moveTo>
                  <a:lnTo>
                    <a:pt x="1" y="8204"/>
                  </a:lnTo>
                  <a:cubicBezTo>
                    <a:pt x="2126" y="9845"/>
                    <a:pt x="5182" y="10697"/>
                    <a:pt x="7538" y="11353"/>
                  </a:cubicBezTo>
                  <a:cubicBezTo>
                    <a:pt x="7890" y="11436"/>
                    <a:pt x="8209" y="11549"/>
                    <a:pt x="8542" y="11568"/>
                  </a:cubicBezTo>
                  <a:cubicBezTo>
                    <a:pt x="9188" y="11608"/>
                    <a:pt x="9869" y="11426"/>
                    <a:pt x="10809" y="10922"/>
                  </a:cubicBezTo>
                  <a:cubicBezTo>
                    <a:pt x="14952" y="8292"/>
                    <a:pt x="17479" y="6651"/>
                    <a:pt x="21623" y="4026"/>
                  </a:cubicBezTo>
                  <a:cubicBezTo>
                    <a:pt x="23165" y="3047"/>
                    <a:pt x="24498" y="2317"/>
                    <a:pt x="24512" y="1191"/>
                  </a:cubicBezTo>
                  <a:close/>
                </a:path>
              </a:pathLst>
            </a:custGeom>
            <a:solidFill>
              <a:srgbClr val="BBB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1763875" y="3409949"/>
              <a:ext cx="4427661" cy="2206334"/>
            </a:xfrm>
            <a:custGeom>
              <a:avLst/>
              <a:gdLst/>
              <a:ahLst/>
              <a:cxnLst/>
              <a:rect l="l" t="t" r="r" b="b"/>
              <a:pathLst>
                <a:path w="24513" h="12215" extrusionOk="0">
                  <a:moveTo>
                    <a:pt x="15158" y="0"/>
                  </a:moveTo>
                  <a:lnTo>
                    <a:pt x="1" y="9614"/>
                  </a:lnTo>
                  <a:lnTo>
                    <a:pt x="9355" y="12214"/>
                  </a:lnTo>
                  <a:lnTo>
                    <a:pt x="24512" y="2601"/>
                  </a:lnTo>
                  <a:close/>
                </a:path>
              </a:pathLst>
            </a:custGeom>
            <a:solidFill>
              <a:srgbClr val="4040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2274318" y="3556796"/>
              <a:ext cx="3631466" cy="1777350"/>
            </a:xfrm>
            <a:custGeom>
              <a:avLst/>
              <a:gdLst/>
              <a:ahLst/>
              <a:cxnLst/>
              <a:rect l="l" t="t" r="r" b="b"/>
              <a:pathLst>
                <a:path w="20105" h="9840" extrusionOk="0">
                  <a:moveTo>
                    <a:pt x="12038" y="0"/>
                  </a:moveTo>
                  <a:lnTo>
                    <a:pt x="0" y="7596"/>
                  </a:lnTo>
                  <a:lnTo>
                    <a:pt x="8066" y="9839"/>
                  </a:lnTo>
                  <a:lnTo>
                    <a:pt x="20104" y="224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5216503" y="3682330"/>
              <a:ext cx="70986" cy="40099"/>
            </a:xfrm>
            <a:custGeom>
              <a:avLst/>
              <a:gdLst/>
              <a:ahLst/>
              <a:cxnLst/>
              <a:rect l="l" t="t" r="r" b="b"/>
              <a:pathLst>
                <a:path w="393" h="222" extrusionOk="0">
                  <a:moveTo>
                    <a:pt x="196" y="221"/>
                  </a:moveTo>
                  <a:cubicBezTo>
                    <a:pt x="304" y="221"/>
                    <a:pt x="392" y="172"/>
                    <a:pt x="392" y="108"/>
                  </a:cubicBezTo>
                  <a:cubicBezTo>
                    <a:pt x="392" y="50"/>
                    <a:pt x="304" y="1"/>
                    <a:pt x="196" y="1"/>
                  </a:cubicBezTo>
                  <a:cubicBezTo>
                    <a:pt x="88" y="1"/>
                    <a:pt x="0" y="50"/>
                    <a:pt x="0" y="108"/>
                  </a:cubicBezTo>
                  <a:cubicBezTo>
                    <a:pt x="0" y="172"/>
                    <a:pt x="88" y="221"/>
                    <a:pt x="196" y="221"/>
                  </a:cubicBezTo>
                  <a:close/>
                </a:path>
              </a:pathLst>
            </a:custGeom>
            <a:solidFill>
              <a:srgbClr val="6D6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5035157" y="3926533"/>
              <a:ext cx="577819" cy="253959"/>
            </a:xfrm>
            <a:custGeom>
              <a:avLst/>
              <a:gdLst/>
              <a:ahLst/>
              <a:cxnLst/>
              <a:rect l="l" t="t" r="r" b="b"/>
              <a:pathLst>
                <a:path w="3199" h="1406" extrusionOk="0">
                  <a:moveTo>
                    <a:pt x="1616" y="30"/>
                  </a:moveTo>
                  <a:cubicBezTo>
                    <a:pt x="2101" y="167"/>
                    <a:pt x="2586" y="299"/>
                    <a:pt x="3071" y="436"/>
                  </a:cubicBezTo>
                  <a:cubicBezTo>
                    <a:pt x="3184" y="466"/>
                    <a:pt x="3198" y="539"/>
                    <a:pt x="3110" y="593"/>
                  </a:cubicBezTo>
                  <a:cubicBezTo>
                    <a:pt x="2723" y="838"/>
                    <a:pt x="2331" y="1083"/>
                    <a:pt x="1945" y="1328"/>
                  </a:cubicBezTo>
                  <a:cubicBezTo>
                    <a:pt x="1856" y="1386"/>
                    <a:pt x="1695" y="1406"/>
                    <a:pt x="1582" y="1377"/>
                  </a:cubicBezTo>
                  <a:cubicBezTo>
                    <a:pt x="1097" y="1239"/>
                    <a:pt x="612" y="1107"/>
                    <a:pt x="132" y="970"/>
                  </a:cubicBezTo>
                  <a:cubicBezTo>
                    <a:pt x="20" y="941"/>
                    <a:pt x="0" y="867"/>
                    <a:pt x="88" y="813"/>
                  </a:cubicBezTo>
                  <a:cubicBezTo>
                    <a:pt x="480" y="568"/>
                    <a:pt x="867" y="324"/>
                    <a:pt x="1259" y="79"/>
                  </a:cubicBezTo>
                  <a:cubicBezTo>
                    <a:pt x="1347" y="20"/>
                    <a:pt x="1509" y="0"/>
                    <a:pt x="1616"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4612316" y="3808767"/>
              <a:ext cx="576916" cy="254139"/>
            </a:xfrm>
            <a:custGeom>
              <a:avLst/>
              <a:gdLst/>
              <a:ahLst/>
              <a:cxnLst/>
              <a:rect l="l" t="t" r="r" b="b"/>
              <a:pathLst>
                <a:path w="3194" h="1407" extrusionOk="0">
                  <a:moveTo>
                    <a:pt x="1616" y="30"/>
                  </a:moveTo>
                  <a:cubicBezTo>
                    <a:pt x="2101" y="168"/>
                    <a:pt x="2586" y="300"/>
                    <a:pt x="3071" y="437"/>
                  </a:cubicBezTo>
                  <a:cubicBezTo>
                    <a:pt x="3179" y="466"/>
                    <a:pt x="3193" y="540"/>
                    <a:pt x="3105" y="594"/>
                  </a:cubicBezTo>
                  <a:cubicBezTo>
                    <a:pt x="2718" y="838"/>
                    <a:pt x="2331" y="1083"/>
                    <a:pt x="1940" y="1328"/>
                  </a:cubicBezTo>
                  <a:cubicBezTo>
                    <a:pt x="1852" y="1387"/>
                    <a:pt x="1690" y="1407"/>
                    <a:pt x="1582" y="1377"/>
                  </a:cubicBezTo>
                  <a:cubicBezTo>
                    <a:pt x="1097" y="1240"/>
                    <a:pt x="612" y="1108"/>
                    <a:pt x="128" y="971"/>
                  </a:cubicBezTo>
                  <a:cubicBezTo>
                    <a:pt x="15" y="941"/>
                    <a:pt x="0" y="868"/>
                    <a:pt x="88" y="814"/>
                  </a:cubicBezTo>
                  <a:cubicBezTo>
                    <a:pt x="475" y="569"/>
                    <a:pt x="867" y="324"/>
                    <a:pt x="1254" y="79"/>
                  </a:cubicBezTo>
                  <a:cubicBezTo>
                    <a:pt x="1342" y="21"/>
                    <a:pt x="1504" y="1"/>
                    <a:pt x="1616" y="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4188572" y="3691181"/>
              <a:ext cx="577819" cy="254139"/>
            </a:xfrm>
            <a:custGeom>
              <a:avLst/>
              <a:gdLst/>
              <a:ahLst/>
              <a:cxnLst/>
              <a:rect l="l" t="t" r="r" b="b"/>
              <a:pathLst>
                <a:path w="3199" h="1407" extrusionOk="0">
                  <a:moveTo>
                    <a:pt x="1617" y="30"/>
                  </a:moveTo>
                  <a:cubicBezTo>
                    <a:pt x="2101" y="167"/>
                    <a:pt x="2586" y="299"/>
                    <a:pt x="3071" y="437"/>
                  </a:cubicBezTo>
                  <a:cubicBezTo>
                    <a:pt x="3179" y="466"/>
                    <a:pt x="3198" y="539"/>
                    <a:pt x="3110" y="593"/>
                  </a:cubicBezTo>
                  <a:cubicBezTo>
                    <a:pt x="2718" y="838"/>
                    <a:pt x="2332" y="1083"/>
                    <a:pt x="1945" y="1328"/>
                  </a:cubicBezTo>
                  <a:cubicBezTo>
                    <a:pt x="1857" y="1387"/>
                    <a:pt x="1695" y="1406"/>
                    <a:pt x="1582" y="1372"/>
                  </a:cubicBezTo>
                  <a:cubicBezTo>
                    <a:pt x="1097" y="1240"/>
                    <a:pt x="613" y="1103"/>
                    <a:pt x="128" y="970"/>
                  </a:cubicBezTo>
                  <a:cubicBezTo>
                    <a:pt x="20" y="941"/>
                    <a:pt x="0" y="867"/>
                    <a:pt x="89" y="814"/>
                  </a:cubicBezTo>
                  <a:cubicBezTo>
                    <a:pt x="480" y="569"/>
                    <a:pt x="867" y="324"/>
                    <a:pt x="1259" y="79"/>
                  </a:cubicBezTo>
                  <a:cubicBezTo>
                    <a:pt x="1347" y="20"/>
                    <a:pt x="1509" y="1"/>
                    <a:pt x="1617"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4676799" y="4153036"/>
              <a:ext cx="577819" cy="253056"/>
            </a:xfrm>
            <a:custGeom>
              <a:avLst/>
              <a:gdLst/>
              <a:ahLst/>
              <a:cxnLst/>
              <a:rect l="l" t="t" r="r" b="b"/>
              <a:pathLst>
                <a:path w="3199" h="1401" extrusionOk="0">
                  <a:moveTo>
                    <a:pt x="1617" y="29"/>
                  </a:moveTo>
                  <a:cubicBezTo>
                    <a:pt x="2102" y="167"/>
                    <a:pt x="2587" y="299"/>
                    <a:pt x="3071" y="436"/>
                  </a:cubicBezTo>
                  <a:cubicBezTo>
                    <a:pt x="3179" y="465"/>
                    <a:pt x="3199" y="534"/>
                    <a:pt x="3111" y="593"/>
                  </a:cubicBezTo>
                  <a:cubicBezTo>
                    <a:pt x="2724" y="838"/>
                    <a:pt x="2332" y="1082"/>
                    <a:pt x="1945" y="1327"/>
                  </a:cubicBezTo>
                  <a:cubicBezTo>
                    <a:pt x="1857" y="1381"/>
                    <a:pt x="1695" y="1401"/>
                    <a:pt x="1583" y="1371"/>
                  </a:cubicBezTo>
                  <a:cubicBezTo>
                    <a:pt x="1098" y="1239"/>
                    <a:pt x="613" y="1102"/>
                    <a:pt x="128" y="970"/>
                  </a:cubicBezTo>
                  <a:cubicBezTo>
                    <a:pt x="20" y="935"/>
                    <a:pt x="1" y="867"/>
                    <a:pt x="89" y="813"/>
                  </a:cubicBezTo>
                  <a:cubicBezTo>
                    <a:pt x="481" y="568"/>
                    <a:pt x="868" y="318"/>
                    <a:pt x="1259" y="74"/>
                  </a:cubicBezTo>
                  <a:cubicBezTo>
                    <a:pt x="1348" y="20"/>
                    <a:pt x="1509" y="0"/>
                    <a:pt x="1617" y="2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a:off x="4253958" y="4035269"/>
              <a:ext cx="576916" cy="253236"/>
            </a:xfrm>
            <a:custGeom>
              <a:avLst/>
              <a:gdLst/>
              <a:ahLst/>
              <a:cxnLst/>
              <a:rect l="l" t="t" r="r" b="b"/>
              <a:pathLst>
                <a:path w="3194" h="1402" extrusionOk="0">
                  <a:moveTo>
                    <a:pt x="1617" y="30"/>
                  </a:moveTo>
                  <a:cubicBezTo>
                    <a:pt x="2097" y="162"/>
                    <a:pt x="2582" y="299"/>
                    <a:pt x="3067" y="432"/>
                  </a:cubicBezTo>
                  <a:cubicBezTo>
                    <a:pt x="3179" y="466"/>
                    <a:pt x="3194" y="535"/>
                    <a:pt x="3106" y="593"/>
                  </a:cubicBezTo>
                  <a:cubicBezTo>
                    <a:pt x="2719" y="838"/>
                    <a:pt x="2327" y="1083"/>
                    <a:pt x="1940" y="1328"/>
                  </a:cubicBezTo>
                  <a:cubicBezTo>
                    <a:pt x="1852" y="1382"/>
                    <a:pt x="1690" y="1401"/>
                    <a:pt x="1583" y="1372"/>
                  </a:cubicBezTo>
                  <a:cubicBezTo>
                    <a:pt x="1098" y="1240"/>
                    <a:pt x="613" y="1103"/>
                    <a:pt x="128" y="970"/>
                  </a:cubicBezTo>
                  <a:cubicBezTo>
                    <a:pt x="16" y="936"/>
                    <a:pt x="1" y="868"/>
                    <a:pt x="89" y="814"/>
                  </a:cubicBezTo>
                  <a:cubicBezTo>
                    <a:pt x="476" y="569"/>
                    <a:pt x="868" y="319"/>
                    <a:pt x="1255" y="74"/>
                  </a:cubicBezTo>
                  <a:cubicBezTo>
                    <a:pt x="1343" y="20"/>
                    <a:pt x="1504" y="1"/>
                    <a:pt x="1617" y="3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3830214" y="3917683"/>
              <a:ext cx="577819" cy="253236"/>
            </a:xfrm>
            <a:custGeom>
              <a:avLst/>
              <a:gdLst/>
              <a:ahLst/>
              <a:cxnLst/>
              <a:rect l="l" t="t" r="r" b="b"/>
              <a:pathLst>
                <a:path w="3199" h="1402" extrusionOk="0">
                  <a:moveTo>
                    <a:pt x="1617" y="30"/>
                  </a:moveTo>
                  <a:cubicBezTo>
                    <a:pt x="2102" y="162"/>
                    <a:pt x="2587" y="299"/>
                    <a:pt x="3072" y="431"/>
                  </a:cubicBezTo>
                  <a:cubicBezTo>
                    <a:pt x="3179" y="466"/>
                    <a:pt x="3199" y="534"/>
                    <a:pt x="3111" y="588"/>
                  </a:cubicBezTo>
                  <a:cubicBezTo>
                    <a:pt x="2719" y="838"/>
                    <a:pt x="2332" y="1083"/>
                    <a:pt x="1945" y="1328"/>
                  </a:cubicBezTo>
                  <a:cubicBezTo>
                    <a:pt x="1857" y="1381"/>
                    <a:pt x="1691" y="1401"/>
                    <a:pt x="1583" y="1372"/>
                  </a:cubicBezTo>
                  <a:cubicBezTo>
                    <a:pt x="1098" y="1239"/>
                    <a:pt x="613" y="1102"/>
                    <a:pt x="128" y="965"/>
                  </a:cubicBezTo>
                  <a:cubicBezTo>
                    <a:pt x="21" y="936"/>
                    <a:pt x="1" y="867"/>
                    <a:pt x="89" y="808"/>
                  </a:cubicBezTo>
                  <a:cubicBezTo>
                    <a:pt x="481" y="564"/>
                    <a:pt x="868" y="319"/>
                    <a:pt x="1260" y="74"/>
                  </a:cubicBezTo>
                  <a:cubicBezTo>
                    <a:pt x="1348" y="20"/>
                    <a:pt x="1509" y="0"/>
                    <a:pt x="1617" y="3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4318621" y="4378454"/>
              <a:ext cx="577819" cy="254139"/>
            </a:xfrm>
            <a:custGeom>
              <a:avLst/>
              <a:gdLst/>
              <a:ahLst/>
              <a:cxnLst/>
              <a:rect l="l" t="t" r="r" b="b"/>
              <a:pathLst>
                <a:path w="3199" h="1407" extrusionOk="0">
                  <a:moveTo>
                    <a:pt x="1616" y="35"/>
                  </a:moveTo>
                  <a:cubicBezTo>
                    <a:pt x="2101" y="167"/>
                    <a:pt x="2586" y="305"/>
                    <a:pt x="3071" y="437"/>
                  </a:cubicBezTo>
                  <a:cubicBezTo>
                    <a:pt x="3179" y="466"/>
                    <a:pt x="3198" y="540"/>
                    <a:pt x="3110" y="594"/>
                  </a:cubicBezTo>
                  <a:cubicBezTo>
                    <a:pt x="2723" y="838"/>
                    <a:pt x="2332" y="1083"/>
                    <a:pt x="1945" y="1328"/>
                  </a:cubicBezTo>
                  <a:cubicBezTo>
                    <a:pt x="1856" y="1387"/>
                    <a:pt x="1695" y="1406"/>
                    <a:pt x="1582" y="1377"/>
                  </a:cubicBezTo>
                  <a:cubicBezTo>
                    <a:pt x="1097" y="1240"/>
                    <a:pt x="613" y="1108"/>
                    <a:pt x="128" y="971"/>
                  </a:cubicBezTo>
                  <a:cubicBezTo>
                    <a:pt x="20" y="941"/>
                    <a:pt x="0" y="873"/>
                    <a:pt x="88" y="814"/>
                  </a:cubicBezTo>
                  <a:cubicBezTo>
                    <a:pt x="480" y="569"/>
                    <a:pt x="867" y="324"/>
                    <a:pt x="1254" y="79"/>
                  </a:cubicBezTo>
                  <a:cubicBezTo>
                    <a:pt x="1342" y="25"/>
                    <a:pt x="1509" y="1"/>
                    <a:pt x="1616" y="3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a:off x="3895780" y="4260868"/>
              <a:ext cx="576916" cy="254139"/>
            </a:xfrm>
            <a:custGeom>
              <a:avLst/>
              <a:gdLst/>
              <a:ahLst/>
              <a:cxnLst/>
              <a:rect l="l" t="t" r="r" b="b"/>
              <a:pathLst>
                <a:path w="3194" h="1407" extrusionOk="0">
                  <a:moveTo>
                    <a:pt x="1612" y="35"/>
                  </a:moveTo>
                  <a:cubicBezTo>
                    <a:pt x="2096" y="167"/>
                    <a:pt x="2581" y="304"/>
                    <a:pt x="3066" y="436"/>
                  </a:cubicBezTo>
                  <a:cubicBezTo>
                    <a:pt x="3179" y="466"/>
                    <a:pt x="3193" y="539"/>
                    <a:pt x="3105" y="593"/>
                  </a:cubicBezTo>
                  <a:cubicBezTo>
                    <a:pt x="2718" y="838"/>
                    <a:pt x="2332" y="1083"/>
                    <a:pt x="1940" y="1328"/>
                  </a:cubicBezTo>
                  <a:cubicBezTo>
                    <a:pt x="1852" y="1387"/>
                    <a:pt x="1690" y="1406"/>
                    <a:pt x="1582" y="1377"/>
                  </a:cubicBezTo>
                  <a:cubicBezTo>
                    <a:pt x="1097" y="1240"/>
                    <a:pt x="613" y="1107"/>
                    <a:pt x="128" y="970"/>
                  </a:cubicBezTo>
                  <a:cubicBezTo>
                    <a:pt x="15" y="941"/>
                    <a:pt x="0" y="872"/>
                    <a:pt x="89" y="814"/>
                  </a:cubicBezTo>
                  <a:cubicBezTo>
                    <a:pt x="475" y="569"/>
                    <a:pt x="867" y="324"/>
                    <a:pt x="1254" y="79"/>
                  </a:cubicBezTo>
                  <a:cubicBezTo>
                    <a:pt x="1342" y="20"/>
                    <a:pt x="1504" y="1"/>
                    <a:pt x="1612" y="3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a:off x="3472036" y="4143282"/>
              <a:ext cx="577819" cy="253959"/>
            </a:xfrm>
            <a:custGeom>
              <a:avLst/>
              <a:gdLst/>
              <a:ahLst/>
              <a:cxnLst/>
              <a:rect l="l" t="t" r="r" b="b"/>
              <a:pathLst>
                <a:path w="3199" h="1406" extrusionOk="0">
                  <a:moveTo>
                    <a:pt x="1617" y="30"/>
                  </a:moveTo>
                  <a:cubicBezTo>
                    <a:pt x="2102" y="167"/>
                    <a:pt x="2586" y="299"/>
                    <a:pt x="3071" y="436"/>
                  </a:cubicBezTo>
                  <a:cubicBezTo>
                    <a:pt x="3179" y="465"/>
                    <a:pt x="3199" y="539"/>
                    <a:pt x="3110" y="593"/>
                  </a:cubicBezTo>
                  <a:cubicBezTo>
                    <a:pt x="2719" y="838"/>
                    <a:pt x="2332" y="1083"/>
                    <a:pt x="1940" y="1327"/>
                  </a:cubicBezTo>
                  <a:cubicBezTo>
                    <a:pt x="1852" y="1386"/>
                    <a:pt x="1690" y="1406"/>
                    <a:pt x="1582" y="1376"/>
                  </a:cubicBezTo>
                  <a:cubicBezTo>
                    <a:pt x="1098" y="1239"/>
                    <a:pt x="613" y="1107"/>
                    <a:pt x="128" y="970"/>
                  </a:cubicBezTo>
                  <a:cubicBezTo>
                    <a:pt x="20" y="941"/>
                    <a:pt x="1" y="872"/>
                    <a:pt x="89" y="813"/>
                  </a:cubicBezTo>
                  <a:cubicBezTo>
                    <a:pt x="480" y="568"/>
                    <a:pt x="867" y="323"/>
                    <a:pt x="1259" y="79"/>
                  </a:cubicBezTo>
                  <a:cubicBezTo>
                    <a:pt x="1342" y="20"/>
                    <a:pt x="1504" y="0"/>
                    <a:pt x="1617" y="3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3960263" y="4604957"/>
              <a:ext cx="577819" cy="253236"/>
            </a:xfrm>
            <a:custGeom>
              <a:avLst/>
              <a:gdLst/>
              <a:ahLst/>
              <a:cxnLst/>
              <a:rect l="l" t="t" r="r" b="b"/>
              <a:pathLst>
                <a:path w="3199" h="1402" extrusionOk="0">
                  <a:moveTo>
                    <a:pt x="1617" y="30"/>
                  </a:moveTo>
                  <a:cubicBezTo>
                    <a:pt x="2102" y="167"/>
                    <a:pt x="2587" y="299"/>
                    <a:pt x="3072" y="437"/>
                  </a:cubicBezTo>
                  <a:cubicBezTo>
                    <a:pt x="3179" y="466"/>
                    <a:pt x="3199" y="534"/>
                    <a:pt x="3111" y="593"/>
                  </a:cubicBezTo>
                  <a:cubicBezTo>
                    <a:pt x="2724" y="838"/>
                    <a:pt x="2332" y="1083"/>
                    <a:pt x="1945" y="1328"/>
                  </a:cubicBezTo>
                  <a:cubicBezTo>
                    <a:pt x="1857" y="1382"/>
                    <a:pt x="1695" y="1401"/>
                    <a:pt x="1583" y="1372"/>
                  </a:cubicBezTo>
                  <a:cubicBezTo>
                    <a:pt x="1098" y="1240"/>
                    <a:pt x="613" y="1103"/>
                    <a:pt x="128" y="970"/>
                  </a:cubicBezTo>
                  <a:cubicBezTo>
                    <a:pt x="20" y="936"/>
                    <a:pt x="1" y="868"/>
                    <a:pt x="89" y="814"/>
                  </a:cubicBezTo>
                  <a:cubicBezTo>
                    <a:pt x="481" y="569"/>
                    <a:pt x="868" y="324"/>
                    <a:pt x="1255" y="74"/>
                  </a:cubicBezTo>
                  <a:cubicBezTo>
                    <a:pt x="1343" y="20"/>
                    <a:pt x="1509" y="1"/>
                    <a:pt x="1617" y="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p:nvPr/>
          </p:nvSpPr>
          <p:spPr>
            <a:xfrm>
              <a:off x="3537422" y="4487370"/>
              <a:ext cx="577097" cy="253056"/>
            </a:xfrm>
            <a:custGeom>
              <a:avLst/>
              <a:gdLst/>
              <a:ahLst/>
              <a:cxnLst/>
              <a:rect l="l" t="t" r="r" b="b"/>
              <a:pathLst>
                <a:path w="3195" h="1401" extrusionOk="0">
                  <a:moveTo>
                    <a:pt x="1612" y="30"/>
                  </a:moveTo>
                  <a:cubicBezTo>
                    <a:pt x="2097" y="167"/>
                    <a:pt x="2582" y="299"/>
                    <a:pt x="3067" y="436"/>
                  </a:cubicBezTo>
                  <a:cubicBezTo>
                    <a:pt x="3179" y="466"/>
                    <a:pt x="3194" y="534"/>
                    <a:pt x="3106" y="593"/>
                  </a:cubicBezTo>
                  <a:cubicBezTo>
                    <a:pt x="2719" y="838"/>
                    <a:pt x="2327" y="1083"/>
                    <a:pt x="1940" y="1328"/>
                  </a:cubicBezTo>
                  <a:cubicBezTo>
                    <a:pt x="1852" y="1381"/>
                    <a:pt x="1691" y="1401"/>
                    <a:pt x="1583" y="1372"/>
                  </a:cubicBezTo>
                  <a:cubicBezTo>
                    <a:pt x="1098" y="1239"/>
                    <a:pt x="613" y="1102"/>
                    <a:pt x="128" y="970"/>
                  </a:cubicBezTo>
                  <a:cubicBezTo>
                    <a:pt x="16" y="936"/>
                    <a:pt x="1" y="867"/>
                    <a:pt x="89" y="813"/>
                  </a:cubicBezTo>
                  <a:cubicBezTo>
                    <a:pt x="476" y="568"/>
                    <a:pt x="863" y="319"/>
                    <a:pt x="1255" y="74"/>
                  </a:cubicBezTo>
                  <a:cubicBezTo>
                    <a:pt x="1343" y="20"/>
                    <a:pt x="1504" y="0"/>
                    <a:pt x="161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a:off x="3092724" y="4364067"/>
              <a:ext cx="577819" cy="253236"/>
            </a:xfrm>
            <a:custGeom>
              <a:avLst/>
              <a:gdLst/>
              <a:ahLst/>
              <a:cxnLst/>
              <a:rect l="l" t="t" r="r" b="b"/>
              <a:pathLst>
                <a:path w="3199" h="1402" extrusionOk="0">
                  <a:moveTo>
                    <a:pt x="1616" y="30"/>
                  </a:moveTo>
                  <a:cubicBezTo>
                    <a:pt x="2101" y="167"/>
                    <a:pt x="2586" y="300"/>
                    <a:pt x="3066" y="437"/>
                  </a:cubicBezTo>
                  <a:cubicBezTo>
                    <a:pt x="3178" y="466"/>
                    <a:pt x="3198" y="535"/>
                    <a:pt x="3110" y="594"/>
                  </a:cubicBezTo>
                  <a:cubicBezTo>
                    <a:pt x="2718" y="838"/>
                    <a:pt x="2331" y="1083"/>
                    <a:pt x="1939" y="1328"/>
                  </a:cubicBezTo>
                  <a:cubicBezTo>
                    <a:pt x="1851" y="1382"/>
                    <a:pt x="1690" y="1402"/>
                    <a:pt x="1582" y="1372"/>
                  </a:cubicBezTo>
                  <a:cubicBezTo>
                    <a:pt x="1097" y="1240"/>
                    <a:pt x="612" y="1103"/>
                    <a:pt x="127" y="971"/>
                  </a:cubicBezTo>
                  <a:cubicBezTo>
                    <a:pt x="20" y="936"/>
                    <a:pt x="0" y="868"/>
                    <a:pt x="88" y="814"/>
                  </a:cubicBezTo>
                  <a:cubicBezTo>
                    <a:pt x="480" y="569"/>
                    <a:pt x="867" y="319"/>
                    <a:pt x="1254" y="74"/>
                  </a:cubicBezTo>
                  <a:cubicBezTo>
                    <a:pt x="1342" y="21"/>
                    <a:pt x="1504" y="1"/>
                    <a:pt x="1616" y="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a:off x="2269814" y="3982345"/>
              <a:ext cx="3631466" cy="1372208"/>
            </a:xfrm>
            <a:custGeom>
              <a:avLst/>
              <a:gdLst/>
              <a:ahLst/>
              <a:cxnLst/>
              <a:rect l="l" t="t" r="r" b="b"/>
              <a:pathLst>
                <a:path w="20105" h="7597" extrusionOk="0">
                  <a:moveTo>
                    <a:pt x="20104" y="0"/>
                  </a:moveTo>
                  <a:lnTo>
                    <a:pt x="0" y="5353"/>
                  </a:lnTo>
                  <a:lnTo>
                    <a:pt x="8066" y="7596"/>
                  </a:lnTo>
                  <a:lnTo>
                    <a:pt x="20104" y="0"/>
                  </a:lnTo>
                  <a:close/>
                </a:path>
              </a:pathLst>
            </a:custGeom>
            <a:solidFill>
              <a:srgbClr val="999999">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1072;p28"/>
          <p:cNvSpPr txBox="1">
            <a:spLocks noGrp="1"/>
          </p:cNvSpPr>
          <p:nvPr>
            <p:ph type="title"/>
          </p:nvPr>
        </p:nvSpPr>
        <p:spPr>
          <a:xfrm>
            <a:off x="1812741" y="550015"/>
            <a:ext cx="5450682" cy="136772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200" b="1">
                <a:solidFill>
                  <a:schemeClr val="accent4"/>
                </a:solidFill>
              </a:rPr>
              <a:t>01. GIỚI THIỆU ĐỀ TÀI</a:t>
            </a:r>
            <a:endParaRPr sz="5200" b="1">
              <a:solidFill>
                <a:schemeClr val="accent4"/>
              </a:solidFill>
            </a:endParaRPr>
          </a:p>
        </p:txBody>
      </p:sp>
      <p:cxnSp>
        <p:nvCxnSpPr>
          <p:cNvPr id="4" name="Straight Connector 3"/>
          <p:cNvCxnSpPr/>
          <p:nvPr/>
        </p:nvCxnSpPr>
        <p:spPr>
          <a:xfrm flipV="1">
            <a:off x="4472695" y="1907863"/>
            <a:ext cx="1" cy="1137845"/>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flipV="1">
            <a:off x="4472696" y="1917736"/>
            <a:ext cx="293695" cy="33045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H="1" flipV="1">
            <a:off x="4184238" y="1944288"/>
            <a:ext cx="288458" cy="291164"/>
          </a:xfrm>
          <a:prstGeom prst="line">
            <a:avLst/>
          </a:prstGeom>
        </p:spPr>
        <p:style>
          <a:lnRef idx="2">
            <a:schemeClr val="dk1"/>
          </a:lnRef>
          <a:fillRef idx="0">
            <a:schemeClr val="dk1"/>
          </a:fillRef>
          <a:effectRef idx="1">
            <a:schemeClr val="dk1"/>
          </a:effectRef>
          <a:fontRef idx="minor">
            <a:schemeClr val="tx1"/>
          </a:fontRef>
        </p:style>
      </p:cxnSp>
      <p:sp>
        <p:nvSpPr>
          <p:cNvPr id="9" name="Oval 8"/>
          <p:cNvSpPr/>
          <p:nvPr/>
        </p:nvSpPr>
        <p:spPr>
          <a:xfrm>
            <a:off x="4734150" y="1885380"/>
            <a:ext cx="64483" cy="101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4440454" y="1837386"/>
            <a:ext cx="64483" cy="101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4156330" y="1895351"/>
            <a:ext cx="64483" cy="101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8"/>
        <p:cNvGrpSpPr/>
        <p:nvPr/>
      </p:nvGrpSpPr>
      <p:grpSpPr>
        <a:xfrm>
          <a:off x="0" y="0"/>
          <a:ext cx="0" cy="0"/>
          <a:chOff x="0" y="0"/>
          <a:chExt cx="0" cy="0"/>
        </a:xfrm>
      </p:grpSpPr>
      <p:sp>
        <p:nvSpPr>
          <p:cNvPr id="1750" name="Google Shape;1750;p36"/>
          <p:cNvSpPr/>
          <p:nvPr/>
        </p:nvSpPr>
        <p:spPr>
          <a:xfrm rot="5400000">
            <a:off x="2638926" y="-704605"/>
            <a:ext cx="3811146" cy="6952744"/>
          </a:xfrm>
          <a:custGeom>
            <a:avLst/>
            <a:gdLst/>
            <a:ahLst/>
            <a:cxnLst/>
            <a:rect l="l" t="t" r="r" b="b"/>
            <a:pathLst>
              <a:path w="18199" h="33200" extrusionOk="0">
                <a:moveTo>
                  <a:pt x="2253" y="0"/>
                </a:moveTo>
                <a:cubicBezTo>
                  <a:pt x="1009" y="0"/>
                  <a:pt x="0" y="999"/>
                  <a:pt x="0" y="2238"/>
                </a:cubicBezTo>
                <a:lnTo>
                  <a:pt x="0" y="30962"/>
                </a:lnTo>
                <a:cubicBezTo>
                  <a:pt x="0" y="32196"/>
                  <a:pt x="1009" y="33200"/>
                  <a:pt x="2253" y="33200"/>
                </a:cubicBezTo>
                <a:lnTo>
                  <a:pt x="15946" y="33200"/>
                </a:lnTo>
                <a:cubicBezTo>
                  <a:pt x="17190" y="33200"/>
                  <a:pt x="18199" y="32196"/>
                  <a:pt x="18199" y="30962"/>
                </a:cubicBezTo>
                <a:lnTo>
                  <a:pt x="18199" y="2238"/>
                </a:lnTo>
                <a:cubicBezTo>
                  <a:pt x="18199" y="999"/>
                  <a:pt x="17190" y="0"/>
                  <a:pt x="159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6"/>
          <p:cNvSpPr/>
          <p:nvPr/>
        </p:nvSpPr>
        <p:spPr>
          <a:xfrm rot="5400000">
            <a:off x="7109389" y="2733240"/>
            <a:ext cx="1262773" cy="78114"/>
          </a:xfrm>
          <a:custGeom>
            <a:avLst/>
            <a:gdLst/>
            <a:ahLst/>
            <a:cxnLst/>
            <a:rect l="l" t="t" r="r" b="b"/>
            <a:pathLst>
              <a:path w="6030" h="373" extrusionOk="0">
                <a:moveTo>
                  <a:pt x="113" y="0"/>
                </a:moveTo>
                <a:cubicBezTo>
                  <a:pt x="50" y="0"/>
                  <a:pt x="1" y="54"/>
                  <a:pt x="1" y="118"/>
                </a:cubicBezTo>
                <a:lnTo>
                  <a:pt x="1" y="255"/>
                </a:lnTo>
                <a:cubicBezTo>
                  <a:pt x="1" y="318"/>
                  <a:pt x="50" y="372"/>
                  <a:pt x="113" y="372"/>
                </a:cubicBezTo>
                <a:lnTo>
                  <a:pt x="5912" y="372"/>
                </a:lnTo>
                <a:cubicBezTo>
                  <a:pt x="5975" y="372"/>
                  <a:pt x="6029" y="318"/>
                  <a:pt x="6029" y="255"/>
                </a:cubicBezTo>
                <a:lnTo>
                  <a:pt x="6029" y="118"/>
                </a:lnTo>
                <a:cubicBezTo>
                  <a:pt x="6029" y="54"/>
                  <a:pt x="5975" y="0"/>
                  <a:pt x="5912"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6"/>
          <p:cNvSpPr/>
          <p:nvPr/>
        </p:nvSpPr>
        <p:spPr>
          <a:xfrm rot="5400000">
            <a:off x="7664234" y="3517820"/>
            <a:ext cx="154130" cy="154971"/>
          </a:xfrm>
          <a:custGeom>
            <a:avLst/>
            <a:gdLst/>
            <a:ahLst/>
            <a:cxnLst/>
            <a:rect l="l" t="t" r="r" b="b"/>
            <a:pathLst>
              <a:path w="736" h="740" extrusionOk="0">
                <a:moveTo>
                  <a:pt x="368" y="0"/>
                </a:moveTo>
                <a:cubicBezTo>
                  <a:pt x="162" y="0"/>
                  <a:pt x="1" y="167"/>
                  <a:pt x="1" y="372"/>
                </a:cubicBezTo>
                <a:cubicBezTo>
                  <a:pt x="1" y="573"/>
                  <a:pt x="162" y="740"/>
                  <a:pt x="368" y="740"/>
                </a:cubicBezTo>
                <a:cubicBezTo>
                  <a:pt x="569" y="740"/>
                  <a:pt x="735" y="573"/>
                  <a:pt x="735" y="372"/>
                </a:cubicBezTo>
                <a:cubicBezTo>
                  <a:pt x="735" y="167"/>
                  <a:pt x="569" y="0"/>
                  <a:pt x="368" y="0"/>
                </a:cubicBez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6"/>
          <p:cNvSpPr/>
          <p:nvPr/>
        </p:nvSpPr>
        <p:spPr>
          <a:xfrm rot="5400000">
            <a:off x="1198387" y="2488639"/>
            <a:ext cx="556207" cy="556010"/>
          </a:xfrm>
          <a:custGeom>
            <a:avLst/>
            <a:gdLst/>
            <a:ahLst/>
            <a:cxnLst/>
            <a:rect l="l" t="t" r="r" b="b"/>
            <a:pathLst>
              <a:path w="2656" h="2655" extrusionOk="0">
                <a:moveTo>
                  <a:pt x="1328" y="0"/>
                </a:moveTo>
                <a:cubicBezTo>
                  <a:pt x="593" y="0"/>
                  <a:pt x="1" y="593"/>
                  <a:pt x="1" y="1328"/>
                </a:cubicBezTo>
                <a:cubicBezTo>
                  <a:pt x="1" y="2057"/>
                  <a:pt x="593" y="2655"/>
                  <a:pt x="1328" y="2655"/>
                </a:cubicBezTo>
                <a:cubicBezTo>
                  <a:pt x="2063" y="2655"/>
                  <a:pt x="2655" y="2057"/>
                  <a:pt x="2655" y="1328"/>
                </a:cubicBezTo>
                <a:cubicBezTo>
                  <a:pt x="2655" y="593"/>
                  <a:pt x="2063" y="0"/>
                  <a:pt x="132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6"/>
          <p:cNvSpPr/>
          <p:nvPr/>
        </p:nvSpPr>
        <p:spPr>
          <a:xfrm rot="5400000">
            <a:off x="1376811" y="2663087"/>
            <a:ext cx="200201" cy="206279"/>
          </a:xfrm>
          <a:custGeom>
            <a:avLst/>
            <a:gdLst/>
            <a:ahLst/>
            <a:cxnLst/>
            <a:rect l="l" t="t" r="r" b="b"/>
            <a:pathLst>
              <a:path w="956" h="985" fill="none" extrusionOk="0">
                <a:moveTo>
                  <a:pt x="955" y="896"/>
                </a:moveTo>
                <a:cubicBezTo>
                  <a:pt x="955" y="945"/>
                  <a:pt x="916" y="984"/>
                  <a:pt x="867" y="984"/>
                </a:cubicBezTo>
                <a:lnTo>
                  <a:pt x="93" y="984"/>
                </a:lnTo>
                <a:cubicBezTo>
                  <a:pt x="39" y="984"/>
                  <a:pt x="0" y="945"/>
                  <a:pt x="0" y="896"/>
                </a:cubicBezTo>
                <a:lnTo>
                  <a:pt x="0" y="88"/>
                </a:lnTo>
                <a:cubicBezTo>
                  <a:pt x="0" y="39"/>
                  <a:pt x="39" y="0"/>
                  <a:pt x="93" y="0"/>
                </a:cubicBezTo>
                <a:lnTo>
                  <a:pt x="867" y="0"/>
                </a:lnTo>
                <a:cubicBezTo>
                  <a:pt x="916" y="0"/>
                  <a:pt x="955" y="39"/>
                  <a:pt x="955" y="88"/>
                </a:cubicBezTo>
                <a:close/>
              </a:path>
            </a:pathLst>
          </a:custGeom>
          <a:noFill/>
          <a:ln w="3550" cap="flat" cmpd="sng">
            <a:solidFill>
              <a:srgbClr val="C1BDBD"/>
            </a:solidFill>
            <a:prstDash val="solid"/>
            <a:miter lim="48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6"/>
          <p:cNvSpPr/>
          <p:nvPr/>
        </p:nvSpPr>
        <p:spPr>
          <a:xfrm rot="5400000">
            <a:off x="2941412" y="138029"/>
            <a:ext cx="3354300" cy="5229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2098531" y="2023290"/>
            <a:ext cx="5040061" cy="2308324"/>
          </a:xfrm>
          <a:prstGeom prst="rect">
            <a:avLst/>
          </a:prstGeom>
          <a:noFill/>
        </p:spPr>
        <p:txBody>
          <a:bodyPr wrap="square" rtlCol="0">
            <a:spAutoFit/>
          </a:bodyPr>
          <a:lstStyle/>
          <a:p>
            <a:pPr algn="just"/>
            <a:r>
              <a:rPr lang="vi-VN" sz="1600"/>
              <a:t>Ứng dụng bán quần áo là một trong những đề tài</a:t>
            </a:r>
            <a:r>
              <a:rPr lang="en-US" sz="1600"/>
              <a:t> quan trọng thiết yếu</a:t>
            </a:r>
            <a:r>
              <a:rPr lang="vi-VN" sz="1600"/>
              <a:t>. Ứng dụng này giúp </a:t>
            </a:r>
            <a:r>
              <a:rPr lang="en-US" sz="1600"/>
              <a:t>mọi người </a:t>
            </a:r>
            <a:r>
              <a:rPr lang="vi-VN" sz="1600"/>
              <a:t>có thể dễ dàng tham khảo và mua sắm phù hợp với phong cách của mình. Với các tính năng như tìm kiếm, xem, thanh toán và giao hàng,</a:t>
            </a:r>
            <a:r>
              <a:rPr lang="en-US" sz="1600"/>
              <a:t> ngoài ra </a:t>
            </a:r>
            <a:r>
              <a:rPr lang="vi-VN" sz="1600"/>
              <a:t>ứng dụng</a:t>
            </a:r>
            <a:r>
              <a:rPr lang="en-US" sz="1600"/>
              <a:t> còn</a:t>
            </a:r>
            <a:r>
              <a:rPr lang="vi-VN" sz="1600"/>
              <a:t> mang lại trải nghiệm mua sắm thuận tiện và nhanh chóng. Bên cạnh đó, ứng dụng cũng cung cấp các thông tin về xu hướng thời trang, giúp người dùng cập nhật những xu hướng mới nhất.</a:t>
            </a:r>
            <a:endParaRPr lang="en-US" sz="1600"/>
          </a:p>
        </p:txBody>
      </p:sp>
      <p:sp>
        <p:nvSpPr>
          <p:cNvPr id="31" name="Google Shape;429;p21"/>
          <p:cNvSpPr/>
          <p:nvPr/>
        </p:nvSpPr>
        <p:spPr>
          <a:xfrm>
            <a:off x="2164810" y="1300333"/>
            <a:ext cx="3030300" cy="609000"/>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2272305" y="1354298"/>
            <a:ext cx="2468193" cy="477054"/>
          </a:xfrm>
          <a:prstGeom prst="rect">
            <a:avLst/>
          </a:prstGeom>
          <a:noFill/>
        </p:spPr>
        <p:txBody>
          <a:bodyPr wrap="square" rtlCol="0">
            <a:spAutoFit/>
          </a:bodyPr>
          <a:lstStyle/>
          <a:p>
            <a:r>
              <a:rPr lang="en-US" sz="2500" b="1">
                <a:solidFill>
                  <a:schemeClr val="bg1"/>
                </a:solidFill>
                <a:latin typeface="Bahnschrift Condensed" panose="020B0502040204020203" pitchFamily="34" charset="0"/>
              </a:rPr>
              <a:t>Giới thiệu đề tài</a:t>
            </a:r>
          </a:p>
        </p:txBody>
      </p:sp>
      <p:sp>
        <p:nvSpPr>
          <p:cNvPr id="33" name="Google Shape;268;p18"/>
          <p:cNvSpPr/>
          <p:nvPr/>
        </p:nvSpPr>
        <p:spPr>
          <a:xfrm flipH="1">
            <a:off x="6265965" y="1188479"/>
            <a:ext cx="845548" cy="736296"/>
          </a:xfrm>
          <a:custGeom>
            <a:avLst/>
            <a:gdLst/>
            <a:ahLst/>
            <a:cxnLst/>
            <a:rect l="l" t="t" r="r" b="b"/>
            <a:pathLst>
              <a:path w="6819" h="6814" extrusionOk="0">
                <a:moveTo>
                  <a:pt x="3409" y="128"/>
                </a:moveTo>
                <a:cubicBezTo>
                  <a:pt x="5217" y="128"/>
                  <a:pt x="6691" y="1598"/>
                  <a:pt x="6691" y="3405"/>
                </a:cubicBezTo>
                <a:cubicBezTo>
                  <a:pt x="6691" y="5217"/>
                  <a:pt x="5217" y="6686"/>
                  <a:pt x="3409" y="6686"/>
                </a:cubicBezTo>
                <a:cubicBezTo>
                  <a:pt x="1602" y="6686"/>
                  <a:pt x="128" y="5217"/>
                  <a:pt x="128" y="3405"/>
                </a:cubicBezTo>
                <a:cubicBezTo>
                  <a:pt x="128" y="1598"/>
                  <a:pt x="1602" y="128"/>
                  <a:pt x="3409" y="128"/>
                </a:cubicBezTo>
                <a:close/>
                <a:moveTo>
                  <a:pt x="3409" y="1"/>
                </a:moveTo>
                <a:cubicBezTo>
                  <a:pt x="1529" y="1"/>
                  <a:pt x="1" y="1529"/>
                  <a:pt x="1" y="3405"/>
                </a:cubicBezTo>
                <a:cubicBezTo>
                  <a:pt x="1" y="5285"/>
                  <a:pt x="1529" y="6813"/>
                  <a:pt x="3409" y="6813"/>
                </a:cubicBezTo>
                <a:cubicBezTo>
                  <a:pt x="5290" y="6813"/>
                  <a:pt x="6818" y="5285"/>
                  <a:pt x="6818" y="3405"/>
                </a:cubicBezTo>
                <a:cubicBezTo>
                  <a:pt x="6818" y="1529"/>
                  <a:pt x="5290" y="1"/>
                  <a:pt x="3409" y="1"/>
                </a:cubicBezTo>
                <a:close/>
              </a:path>
            </a:pathLst>
          </a:custGeom>
          <a:solidFill>
            <a:srgbClr val="E7E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3;p18"/>
          <p:cNvSpPr/>
          <p:nvPr/>
        </p:nvSpPr>
        <p:spPr>
          <a:xfrm>
            <a:off x="6859971" y="1302700"/>
            <a:ext cx="124998" cy="414900"/>
          </a:xfrm>
          <a:custGeom>
            <a:avLst/>
            <a:gdLst/>
            <a:ahLst/>
            <a:cxnLst/>
            <a:rect l="l" t="t" r="r" b="b"/>
            <a:pathLst>
              <a:path w="1083" h="4114" extrusionOk="0">
                <a:moveTo>
                  <a:pt x="1" y="0"/>
                </a:moveTo>
                <a:lnTo>
                  <a:pt x="1" y="4114"/>
                </a:lnTo>
                <a:lnTo>
                  <a:pt x="1083" y="4114"/>
                </a:lnTo>
                <a:lnTo>
                  <a:pt x="108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5;p18"/>
          <p:cNvSpPr/>
          <p:nvPr/>
        </p:nvSpPr>
        <p:spPr>
          <a:xfrm>
            <a:off x="6523537" y="1483321"/>
            <a:ext cx="132766" cy="243023"/>
          </a:xfrm>
          <a:custGeom>
            <a:avLst/>
            <a:gdLst/>
            <a:ahLst/>
            <a:cxnLst/>
            <a:rect l="l" t="t" r="r" b="b"/>
            <a:pathLst>
              <a:path w="1083" h="3135" extrusionOk="0">
                <a:moveTo>
                  <a:pt x="0" y="1"/>
                </a:moveTo>
                <a:lnTo>
                  <a:pt x="0" y="3135"/>
                </a:lnTo>
                <a:lnTo>
                  <a:pt x="1083" y="3135"/>
                </a:lnTo>
                <a:lnTo>
                  <a:pt x="10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6;p18"/>
          <p:cNvSpPr/>
          <p:nvPr/>
        </p:nvSpPr>
        <p:spPr>
          <a:xfrm>
            <a:off x="6362344" y="1604833"/>
            <a:ext cx="132765" cy="119267"/>
          </a:xfrm>
          <a:custGeom>
            <a:avLst/>
            <a:gdLst/>
            <a:ahLst/>
            <a:cxnLst/>
            <a:rect l="l" t="t" r="r" b="b"/>
            <a:pathLst>
              <a:path w="1083" h="1357" extrusionOk="0">
                <a:moveTo>
                  <a:pt x="0" y="0"/>
                </a:moveTo>
                <a:lnTo>
                  <a:pt x="0" y="1357"/>
                </a:lnTo>
                <a:lnTo>
                  <a:pt x="1082" y="1357"/>
                </a:lnTo>
                <a:lnTo>
                  <a:pt x="10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5;p18"/>
          <p:cNvSpPr/>
          <p:nvPr/>
        </p:nvSpPr>
        <p:spPr>
          <a:xfrm>
            <a:off x="6688739" y="1395653"/>
            <a:ext cx="138796" cy="321947"/>
          </a:xfrm>
          <a:custGeom>
            <a:avLst/>
            <a:gdLst/>
            <a:ahLst/>
            <a:cxnLst/>
            <a:rect l="l" t="t" r="r" b="b"/>
            <a:pathLst>
              <a:path w="1083" h="3135" extrusionOk="0">
                <a:moveTo>
                  <a:pt x="0" y="1"/>
                </a:moveTo>
                <a:lnTo>
                  <a:pt x="0" y="3135"/>
                </a:lnTo>
                <a:lnTo>
                  <a:pt x="1083" y="3135"/>
                </a:lnTo>
                <a:lnTo>
                  <a:pt x="10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6" name="Google Shape;566;p23"/>
          <p:cNvSpPr/>
          <p:nvPr/>
        </p:nvSpPr>
        <p:spPr>
          <a:xfrm>
            <a:off x="3090688" y="3529988"/>
            <a:ext cx="679272" cy="679278"/>
          </a:xfrm>
          <a:custGeom>
            <a:avLst/>
            <a:gdLst/>
            <a:ahLst/>
            <a:cxnLst/>
            <a:rect l="l" t="t" r="r" b="b"/>
            <a:pathLst>
              <a:path w="2631" h="2631" extrusionOk="0">
                <a:moveTo>
                  <a:pt x="1313" y="1"/>
                </a:moveTo>
                <a:cubicBezTo>
                  <a:pt x="588" y="1"/>
                  <a:pt x="0" y="588"/>
                  <a:pt x="0" y="1318"/>
                </a:cubicBezTo>
                <a:cubicBezTo>
                  <a:pt x="0" y="2043"/>
                  <a:pt x="588" y="2630"/>
                  <a:pt x="1313" y="2630"/>
                </a:cubicBezTo>
                <a:cubicBezTo>
                  <a:pt x="2042" y="2630"/>
                  <a:pt x="2630" y="2043"/>
                  <a:pt x="2630" y="1318"/>
                </a:cubicBezTo>
                <a:cubicBezTo>
                  <a:pt x="2630" y="588"/>
                  <a:pt x="2042" y="1"/>
                  <a:pt x="1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3"/>
          <p:cNvSpPr/>
          <p:nvPr/>
        </p:nvSpPr>
        <p:spPr>
          <a:xfrm>
            <a:off x="4223585" y="1829350"/>
            <a:ext cx="677981" cy="679278"/>
          </a:xfrm>
          <a:custGeom>
            <a:avLst/>
            <a:gdLst/>
            <a:ahLst/>
            <a:cxnLst/>
            <a:rect l="l" t="t" r="r" b="b"/>
            <a:pathLst>
              <a:path w="2626" h="2631" extrusionOk="0">
                <a:moveTo>
                  <a:pt x="1313" y="1"/>
                </a:moveTo>
                <a:cubicBezTo>
                  <a:pt x="588" y="1"/>
                  <a:pt x="0" y="593"/>
                  <a:pt x="0" y="1318"/>
                </a:cubicBezTo>
                <a:cubicBezTo>
                  <a:pt x="0" y="2043"/>
                  <a:pt x="588" y="2630"/>
                  <a:pt x="1313" y="2630"/>
                </a:cubicBezTo>
                <a:cubicBezTo>
                  <a:pt x="2038" y="2630"/>
                  <a:pt x="2625" y="2043"/>
                  <a:pt x="2625" y="1318"/>
                </a:cubicBezTo>
                <a:cubicBezTo>
                  <a:pt x="2625" y="593"/>
                  <a:pt x="2038" y="1"/>
                  <a:pt x="13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3"/>
          <p:cNvSpPr/>
          <p:nvPr/>
        </p:nvSpPr>
        <p:spPr>
          <a:xfrm>
            <a:off x="5374040" y="3529988"/>
            <a:ext cx="679272" cy="679278"/>
          </a:xfrm>
          <a:custGeom>
            <a:avLst/>
            <a:gdLst/>
            <a:ahLst/>
            <a:cxnLst/>
            <a:rect l="l" t="t" r="r" b="b"/>
            <a:pathLst>
              <a:path w="2631" h="2631" extrusionOk="0">
                <a:moveTo>
                  <a:pt x="1313" y="1"/>
                </a:moveTo>
                <a:cubicBezTo>
                  <a:pt x="589" y="1"/>
                  <a:pt x="1" y="588"/>
                  <a:pt x="1" y="1318"/>
                </a:cubicBezTo>
                <a:cubicBezTo>
                  <a:pt x="1" y="2043"/>
                  <a:pt x="589" y="2630"/>
                  <a:pt x="1313" y="2630"/>
                </a:cubicBezTo>
                <a:cubicBezTo>
                  <a:pt x="2043" y="2630"/>
                  <a:pt x="2631" y="2043"/>
                  <a:pt x="2631" y="1318"/>
                </a:cubicBezTo>
                <a:cubicBezTo>
                  <a:pt x="2631" y="588"/>
                  <a:pt x="2043" y="1"/>
                  <a:pt x="13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3"/>
          <p:cNvSpPr/>
          <p:nvPr/>
        </p:nvSpPr>
        <p:spPr>
          <a:xfrm>
            <a:off x="4361454" y="1983226"/>
            <a:ext cx="380815" cy="427808"/>
          </a:xfrm>
          <a:custGeom>
            <a:avLst/>
            <a:gdLst/>
            <a:ahLst/>
            <a:cxnLst/>
            <a:rect l="l" t="t" r="r" b="b"/>
            <a:pathLst>
              <a:path w="1475" h="1657" extrusionOk="0">
                <a:moveTo>
                  <a:pt x="1251" y="0"/>
                </a:moveTo>
                <a:cubicBezTo>
                  <a:pt x="1226" y="0"/>
                  <a:pt x="1200" y="6"/>
                  <a:pt x="1176" y="17"/>
                </a:cubicBezTo>
                <a:cubicBezTo>
                  <a:pt x="1078" y="61"/>
                  <a:pt x="1029" y="173"/>
                  <a:pt x="1073" y="271"/>
                </a:cubicBezTo>
                <a:cubicBezTo>
                  <a:pt x="1078" y="291"/>
                  <a:pt x="1087" y="306"/>
                  <a:pt x="1102" y="320"/>
                </a:cubicBezTo>
                <a:lnTo>
                  <a:pt x="975" y="506"/>
                </a:lnTo>
                <a:cubicBezTo>
                  <a:pt x="938" y="492"/>
                  <a:pt x="900" y="484"/>
                  <a:pt x="862" y="484"/>
                </a:cubicBezTo>
                <a:cubicBezTo>
                  <a:pt x="824" y="484"/>
                  <a:pt x="786" y="492"/>
                  <a:pt x="749" y="506"/>
                </a:cubicBezTo>
                <a:cubicBezTo>
                  <a:pt x="691" y="531"/>
                  <a:pt x="647" y="575"/>
                  <a:pt x="617" y="624"/>
                </a:cubicBezTo>
                <a:lnTo>
                  <a:pt x="412" y="536"/>
                </a:lnTo>
                <a:cubicBezTo>
                  <a:pt x="416" y="502"/>
                  <a:pt x="412" y="467"/>
                  <a:pt x="397" y="433"/>
                </a:cubicBezTo>
                <a:cubicBezTo>
                  <a:pt x="367" y="359"/>
                  <a:pt x="293" y="316"/>
                  <a:pt x="217" y="316"/>
                </a:cubicBezTo>
                <a:cubicBezTo>
                  <a:pt x="192" y="316"/>
                  <a:pt x="166" y="320"/>
                  <a:pt x="142" y="330"/>
                </a:cubicBezTo>
                <a:cubicBezTo>
                  <a:pt x="44" y="374"/>
                  <a:pt x="0" y="487"/>
                  <a:pt x="39" y="590"/>
                </a:cubicBezTo>
                <a:cubicBezTo>
                  <a:pt x="72" y="662"/>
                  <a:pt x="144" y="705"/>
                  <a:pt x="219" y="705"/>
                </a:cubicBezTo>
                <a:cubicBezTo>
                  <a:pt x="246" y="705"/>
                  <a:pt x="273" y="699"/>
                  <a:pt x="299" y="688"/>
                </a:cubicBezTo>
                <a:cubicBezTo>
                  <a:pt x="328" y="678"/>
                  <a:pt x="353" y="658"/>
                  <a:pt x="367" y="639"/>
                </a:cubicBezTo>
                <a:lnTo>
                  <a:pt x="578" y="727"/>
                </a:lnTo>
                <a:cubicBezTo>
                  <a:pt x="568" y="781"/>
                  <a:pt x="573" y="835"/>
                  <a:pt x="598" y="884"/>
                </a:cubicBezTo>
                <a:cubicBezTo>
                  <a:pt x="622" y="947"/>
                  <a:pt x="671" y="996"/>
                  <a:pt x="725" y="1026"/>
                </a:cubicBezTo>
                <a:lnTo>
                  <a:pt x="666" y="1266"/>
                </a:lnTo>
                <a:cubicBezTo>
                  <a:pt x="647" y="1270"/>
                  <a:pt x="622" y="1275"/>
                  <a:pt x="603" y="1285"/>
                </a:cubicBezTo>
                <a:cubicBezTo>
                  <a:pt x="500" y="1324"/>
                  <a:pt x="456" y="1442"/>
                  <a:pt x="500" y="1540"/>
                </a:cubicBezTo>
                <a:cubicBezTo>
                  <a:pt x="533" y="1614"/>
                  <a:pt x="605" y="1657"/>
                  <a:pt x="681" y="1657"/>
                </a:cubicBezTo>
                <a:cubicBezTo>
                  <a:pt x="705" y="1657"/>
                  <a:pt x="730" y="1652"/>
                  <a:pt x="754" y="1643"/>
                </a:cubicBezTo>
                <a:cubicBezTo>
                  <a:pt x="852" y="1599"/>
                  <a:pt x="896" y="1481"/>
                  <a:pt x="857" y="1383"/>
                </a:cubicBezTo>
                <a:cubicBezTo>
                  <a:pt x="838" y="1344"/>
                  <a:pt x="808" y="1314"/>
                  <a:pt x="774" y="1295"/>
                </a:cubicBezTo>
                <a:lnTo>
                  <a:pt x="833" y="1055"/>
                </a:lnTo>
                <a:cubicBezTo>
                  <a:pt x="844" y="1056"/>
                  <a:pt x="856" y="1057"/>
                  <a:pt x="867" y="1057"/>
                </a:cubicBezTo>
                <a:cubicBezTo>
                  <a:pt x="903" y="1057"/>
                  <a:pt x="937" y="1050"/>
                  <a:pt x="975" y="1035"/>
                </a:cubicBezTo>
                <a:cubicBezTo>
                  <a:pt x="1122" y="972"/>
                  <a:pt x="1185" y="805"/>
                  <a:pt x="1122" y="658"/>
                </a:cubicBezTo>
                <a:cubicBezTo>
                  <a:pt x="1107" y="624"/>
                  <a:pt x="1087" y="595"/>
                  <a:pt x="1063" y="570"/>
                </a:cubicBezTo>
                <a:lnTo>
                  <a:pt x="1195" y="379"/>
                </a:lnTo>
                <a:cubicBezTo>
                  <a:pt x="1213" y="386"/>
                  <a:pt x="1234" y="390"/>
                  <a:pt x="1255" y="390"/>
                </a:cubicBezTo>
                <a:cubicBezTo>
                  <a:pt x="1279" y="390"/>
                  <a:pt x="1304" y="385"/>
                  <a:pt x="1327" y="374"/>
                </a:cubicBezTo>
                <a:cubicBezTo>
                  <a:pt x="1425" y="330"/>
                  <a:pt x="1474" y="217"/>
                  <a:pt x="1430" y="120"/>
                </a:cubicBezTo>
                <a:cubicBezTo>
                  <a:pt x="1397" y="46"/>
                  <a:pt x="1326" y="0"/>
                  <a:pt x="1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3"/>
          <p:cNvSpPr/>
          <p:nvPr/>
        </p:nvSpPr>
        <p:spPr>
          <a:xfrm>
            <a:off x="3248694" y="3687994"/>
            <a:ext cx="364292" cy="363263"/>
          </a:xfrm>
          <a:custGeom>
            <a:avLst/>
            <a:gdLst/>
            <a:ahLst/>
            <a:cxnLst/>
            <a:rect l="l" t="t" r="r" b="b"/>
            <a:pathLst>
              <a:path w="1411" h="1407" extrusionOk="0">
                <a:moveTo>
                  <a:pt x="706" y="1"/>
                </a:moveTo>
                <a:cubicBezTo>
                  <a:pt x="617" y="1"/>
                  <a:pt x="534" y="15"/>
                  <a:pt x="456" y="45"/>
                </a:cubicBezTo>
                <a:cubicBezTo>
                  <a:pt x="520" y="74"/>
                  <a:pt x="578" y="108"/>
                  <a:pt x="632" y="148"/>
                </a:cubicBezTo>
                <a:cubicBezTo>
                  <a:pt x="652" y="138"/>
                  <a:pt x="681" y="128"/>
                  <a:pt x="706" y="128"/>
                </a:cubicBezTo>
                <a:cubicBezTo>
                  <a:pt x="745" y="128"/>
                  <a:pt x="784" y="143"/>
                  <a:pt x="808" y="167"/>
                </a:cubicBezTo>
                <a:cubicBezTo>
                  <a:pt x="887" y="133"/>
                  <a:pt x="970" y="108"/>
                  <a:pt x="1053" y="94"/>
                </a:cubicBezTo>
                <a:cubicBezTo>
                  <a:pt x="950" y="35"/>
                  <a:pt x="833" y="1"/>
                  <a:pt x="706" y="1"/>
                </a:cubicBezTo>
                <a:close/>
                <a:moveTo>
                  <a:pt x="333" y="104"/>
                </a:moveTo>
                <a:cubicBezTo>
                  <a:pt x="260" y="153"/>
                  <a:pt x="191" y="216"/>
                  <a:pt x="138" y="285"/>
                </a:cubicBezTo>
                <a:cubicBezTo>
                  <a:pt x="177" y="358"/>
                  <a:pt x="226" y="422"/>
                  <a:pt x="280" y="481"/>
                </a:cubicBezTo>
                <a:cubicBezTo>
                  <a:pt x="299" y="471"/>
                  <a:pt x="319" y="466"/>
                  <a:pt x="343" y="466"/>
                </a:cubicBezTo>
                <a:cubicBezTo>
                  <a:pt x="358" y="466"/>
                  <a:pt x="373" y="471"/>
                  <a:pt x="387" y="476"/>
                </a:cubicBezTo>
                <a:cubicBezTo>
                  <a:pt x="441" y="417"/>
                  <a:pt x="500" y="363"/>
                  <a:pt x="564" y="314"/>
                </a:cubicBezTo>
                <a:cubicBezTo>
                  <a:pt x="559" y="299"/>
                  <a:pt x="559" y="290"/>
                  <a:pt x="559" y="280"/>
                </a:cubicBezTo>
                <a:cubicBezTo>
                  <a:pt x="559" y="260"/>
                  <a:pt x="559" y="246"/>
                  <a:pt x="564" y="231"/>
                </a:cubicBezTo>
                <a:cubicBezTo>
                  <a:pt x="495" y="182"/>
                  <a:pt x="417" y="138"/>
                  <a:pt x="333" y="104"/>
                </a:cubicBezTo>
                <a:close/>
                <a:moveTo>
                  <a:pt x="622" y="402"/>
                </a:moveTo>
                <a:cubicBezTo>
                  <a:pt x="564" y="441"/>
                  <a:pt x="515" y="486"/>
                  <a:pt x="471" y="539"/>
                </a:cubicBezTo>
                <a:cubicBezTo>
                  <a:pt x="485" y="559"/>
                  <a:pt x="495" y="588"/>
                  <a:pt x="495" y="618"/>
                </a:cubicBezTo>
                <a:cubicBezTo>
                  <a:pt x="495" y="632"/>
                  <a:pt x="490" y="647"/>
                  <a:pt x="485" y="662"/>
                </a:cubicBezTo>
                <a:cubicBezTo>
                  <a:pt x="617" y="750"/>
                  <a:pt x="769" y="809"/>
                  <a:pt x="931" y="833"/>
                </a:cubicBezTo>
                <a:cubicBezTo>
                  <a:pt x="941" y="814"/>
                  <a:pt x="955" y="799"/>
                  <a:pt x="970" y="784"/>
                </a:cubicBezTo>
                <a:cubicBezTo>
                  <a:pt x="926" y="647"/>
                  <a:pt x="857" y="525"/>
                  <a:pt x="764" y="417"/>
                </a:cubicBezTo>
                <a:cubicBezTo>
                  <a:pt x="750" y="422"/>
                  <a:pt x="730" y="427"/>
                  <a:pt x="706" y="427"/>
                </a:cubicBezTo>
                <a:cubicBezTo>
                  <a:pt x="676" y="427"/>
                  <a:pt x="647" y="417"/>
                  <a:pt x="622" y="402"/>
                </a:cubicBezTo>
                <a:close/>
                <a:moveTo>
                  <a:pt x="1176" y="182"/>
                </a:moveTo>
                <a:cubicBezTo>
                  <a:pt x="1063" y="192"/>
                  <a:pt x="955" y="221"/>
                  <a:pt x="857" y="265"/>
                </a:cubicBezTo>
                <a:cubicBezTo>
                  <a:pt x="857" y="270"/>
                  <a:pt x="857" y="275"/>
                  <a:pt x="857" y="280"/>
                </a:cubicBezTo>
                <a:cubicBezTo>
                  <a:pt x="857" y="304"/>
                  <a:pt x="853" y="324"/>
                  <a:pt x="843" y="344"/>
                </a:cubicBezTo>
                <a:cubicBezTo>
                  <a:pt x="941" y="461"/>
                  <a:pt x="1019" y="598"/>
                  <a:pt x="1068" y="750"/>
                </a:cubicBezTo>
                <a:cubicBezTo>
                  <a:pt x="1132" y="750"/>
                  <a:pt x="1181" y="789"/>
                  <a:pt x="1205" y="838"/>
                </a:cubicBezTo>
                <a:cubicBezTo>
                  <a:pt x="1274" y="833"/>
                  <a:pt x="1337" y="819"/>
                  <a:pt x="1401" y="804"/>
                </a:cubicBezTo>
                <a:cubicBezTo>
                  <a:pt x="1406" y="770"/>
                  <a:pt x="1411" y="735"/>
                  <a:pt x="1411" y="701"/>
                </a:cubicBezTo>
                <a:cubicBezTo>
                  <a:pt x="1411" y="495"/>
                  <a:pt x="1318" y="309"/>
                  <a:pt x="1176" y="182"/>
                </a:cubicBezTo>
                <a:close/>
                <a:moveTo>
                  <a:pt x="74" y="388"/>
                </a:moveTo>
                <a:cubicBezTo>
                  <a:pt x="30" y="481"/>
                  <a:pt x="0" y="588"/>
                  <a:pt x="0" y="701"/>
                </a:cubicBezTo>
                <a:cubicBezTo>
                  <a:pt x="0" y="833"/>
                  <a:pt x="35" y="956"/>
                  <a:pt x="98" y="1063"/>
                </a:cubicBezTo>
                <a:cubicBezTo>
                  <a:pt x="123" y="936"/>
                  <a:pt x="167" y="819"/>
                  <a:pt x="226" y="706"/>
                </a:cubicBezTo>
                <a:cubicBezTo>
                  <a:pt x="206" y="681"/>
                  <a:pt x="191" y="652"/>
                  <a:pt x="191" y="618"/>
                </a:cubicBezTo>
                <a:cubicBezTo>
                  <a:pt x="191" y="598"/>
                  <a:pt x="196" y="574"/>
                  <a:pt x="206" y="559"/>
                </a:cubicBezTo>
                <a:cubicBezTo>
                  <a:pt x="157" y="505"/>
                  <a:pt x="113" y="446"/>
                  <a:pt x="74" y="388"/>
                </a:cubicBezTo>
                <a:close/>
                <a:moveTo>
                  <a:pt x="1377" y="917"/>
                </a:moveTo>
                <a:lnTo>
                  <a:pt x="1377" y="917"/>
                </a:lnTo>
                <a:cubicBezTo>
                  <a:pt x="1323" y="931"/>
                  <a:pt x="1264" y="941"/>
                  <a:pt x="1210" y="946"/>
                </a:cubicBezTo>
                <a:cubicBezTo>
                  <a:pt x="1195" y="985"/>
                  <a:pt x="1166" y="1019"/>
                  <a:pt x="1127" y="1034"/>
                </a:cubicBezTo>
                <a:cubicBezTo>
                  <a:pt x="1127" y="1063"/>
                  <a:pt x="1127" y="1093"/>
                  <a:pt x="1127" y="1122"/>
                </a:cubicBezTo>
                <a:cubicBezTo>
                  <a:pt x="1127" y="1171"/>
                  <a:pt x="1127" y="1225"/>
                  <a:pt x="1117" y="1274"/>
                </a:cubicBezTo>
                <a:cubicBezTo>
                  <a:pt x="1239" y="1186"/>
                  <a:pt x="1328" y="1063"/>
                  <a:pt x="1377" y="917"/>
                </a:cubicBezTo>
                <a:close/>
                <a:moveTo>
                  <a:pt x="422" y="745"/>
                </a:moveTo>
                <a:cubicBezTo>
                  <a:pt x="397" y="760"/>
                  <a:pt x="373" y="765"/>
                  <a:pt x="343" y="765"/>
                </a:cubicBezTo>
                <a:lnTo>
                  <a:pt x="314" y="765"/>
                </a:lnTo>
                <a:cubicBezTo>
                  <a:pt x="245" y="892"/>
                  <a:pt x="201" y="1034"/>
                  <a:pt x="191" y="1181"/>
                </a:cubicBezTo>
                <a:cubicBezTo>
                  <a:pt x="255" y="1254"/>
                  <a:pt x="338" y="1313"/>
                  <a:pt x="431" y="1352"/>
                </a:cubicBezTo>
                <a:cubicBezTo>
                  <a:pt x="544" y="1176"/>
                  <a:pt x="706" y="1029"/>
                  <a:pt x="897" y="936"/>
                </a:cubicBezTo>
                <a:cubicBezTo>
                  <a:pt x="720" y="907"/>
                  <a:pt x="564" y="838"/>
                  <a:pt x="422" y="745"/>
                </a:cubicBezTo>
                <a:close/>
                <a:moveTo>
                  <a:pt x="970" y="1014"/>
                </a:moveTo>
                <a:cubicBezTo>
                  <a:pt x="794" y="1098"/>
                  <a:pt x="642" y="1230"/>
                  <a:pt x="534" y="1387"/>
                </a:cubicBezTo>
                <a:cubicBezTo>
                  <a:pt x="588" y="1401"/>
                  <a:pt x="647" y="1406"/>
                  <a:pt x="706" y="1406"/>
                </a:cubicBezTo>
                <a:cubicBezTo>
                  <a:pt x="808" y="1406"/>
                  <a:pt x="911" y="1382"/>
                  <a:pt x="999" y="1343"/>
                </a:cubicBezTo>
                <a:cubicBezTo>
                  <a:pt x="1014" y="1269"/>
                  <a:pt x="1024" y="1196"/>
                  <a:pt x="1024" y="1122"/>
                </a:cubicBezTo>
                <a:cubicBezTo>
                  <a:pt x="1024" y="1093"/>
                  <a:pt x="1024" y="1068"/>
                  <a:pt x="1019" y="1039"/>
                </a:cubicBezTo>
                <a:cubicBezTo>
                  <a:pt x="1004" y="1034"/>
                  <a:pt x="985" y="1024"/>
                  <a:pt x="970" y="101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7" name="Google Shape;577;p23"/>
          <p:cNvGrpSpPr/>
          <p:nvPr/>
        </p:nvGrpSpPr>
        <p:grpSpPr>
          <a:xfrm>
            <a:off x="5518363" y="3721042"/>
            <a:ext cx="392175" cy="297167"/>
            <a:chOff x="5518363" y="3721042"/>
            <a:chExt cx="392175" cy="297167"/>
          </a:xfrm>
        </p:grpSpPr>
        <p:sp>
          <p:nvSpPr>
            <p:cNvPr id="578" name="Google Shape;578;p23"/>
            <p:cNvSpPr/>
            <p:nvPr/>
          </p:nvSpPr>
          <p:spPr>
            <a:xfrm>
              <a:off x="5623184" y="3879048"/>
              <a:ext cx="182275" cy="76164"/>
            </a:xfrm>
            <a:custGeom>
              <a:avLst/>
              <a:gdLst/>
              <a:ahLst/>
              <a:cxnLst/>
              <a:rect l="l" t="t" r="r" b="b"/>
              <a:pathLst>
                <a:path w="706" h="295" extrusionOk="0">
                  <a:moveTo>
                    <a:pt x="353" y="0"/>
                  </a:moveTo>
                  <a:cubicBezTo>
                    <a:pt x="231" y="0"/>
                    <a:pt x="118" y="49"/>
                    <a:pt x="35" y="142"/>
                  </a:cubicBezTo>
                  <a:cubicBezTo>
                    <a:pt x="1" y="177"/>
                    <a:pt x="6" y="235"/>
                    <a:pt x="40" y="270"/>
                  </a:cubicBezTo>
                  <a:cubicBezTo>
                    <a:pt x="58" y="286"/>
                    <a:pt x="81" y="293"/>
                    <a:pt x="103" y="293"/>
                  </a:cubicBezTo>
                  <a:cubicBezTo>
                    <a:pt x="128" y="293"/>
                    <a:pt x="154" y="283"/>
                    <a:pt x="172" y="265"/>
                  </a:cubicBezTo>
                  <a:cubicBezTo>
                    <a:pt x="216" y="211"/>
                    <a:pt x="285" y="181"/>
                    <a:pt x="353" y="181"/>
                  </a:cubicBezTo>
                  <a:cubicBezTo>
                    <a:pt x="422" y="181"/>
                    <a:pt x="490" y="211"/>
                    <a:pt x="535" y="265"/>
                  </a:cubicBezTo>
                  <a:cubicBezTo>
                    <a:pt x="554" y="284"/>
                    <a:pt x="579" y="294"/>
                    <a:pt x="603" y="294"/>
                  </a:cubicBezTo>
                  <a:cubicBezTo>
                    <a:pt x="623" y="294"/>
                    <a:pt x="647" y="284"/>
                    <a:pt x="662" y="270"/>
                  </a:cubicBezTo>
                  <a:cubicBezTo>
                    <a:pt x="701" y="235"/>
                    <a:pt x="706" y="177"/>
                    <a:pt x="672" y="142"/>
                  </a:cubicBezTo>
                  <a:cubicBezTo>
                    <a:pt x="588" y="49"/>
                    <a:pt x="476" y="0"/>
                    <a:pt x="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3"/>
            <p:cNvSpPr/>
            <p:nvPr/>
          </p:nvSpPr>
          <p:spPr>
            <a:xfrm>
              <a:off x="5571290" y="3799270"/>
              <a:ext cx="286063" cy="96560"/>
            </a:xfrm>
            <a:custGeom>
              <a:avLst/>
              <a:gdLst/>
              <a:ahLst/>
              <a:cxnLst/>
              <a:rect l="l" t="t" r="r" b="b"/>
              <a:pathLst>
                <a:path w="1108" h="374" extrusionOk="0">
                  <a:moveTo>
                    <a:pt x="554" y="1"/>
                  </a:moveTo>
                  <a:cubicBezTo>
                    <a:pt x="358" y="1"/>
                    <a:pt x="172" y="79"/>
                    <a:pt x="35" y="216"/>
                  </a:cubicBezTo>
                  <a:cubicBezTo>
                    <a:pt x="1" y="250"/>
                    <a:pt x="1" y="309"/>
                    <a:pt x="35" y="344"/>
                  </a:cubicBezTo>
                  <a:cubicBezTo>
                    <a:pt x="53" y="364"/>
                    <a:pt x="77" y="374"/>
                    <a:pt x="102" y="374"/>
                  </a:cubicBezTo>
                  <a:cubicBezTo>
                    <a:pt x="125" y="374"/>
                    <a:pt x="149" y="365"/>
                    <a:pt x="167" y="348"/>
                  </a:cubicBezTo>
                  <a:cubicBezTo>
                    <a:pt x="270" y="241"/>
                    <a:pt x="407" y="187"/>
                    <a:pt x="554" y="187"/>
                  </a:cubicBezTo>
                  <a:cubicBezTo>
                    <a:pt x="701" y="187"/>
                    <a:pt x="838" y="246"/>
                    <a:pt x="941" y="348"/>
                  </a:cubicBezTo>
                  <a:cubicBezTo>
                    <a:pt x="961" y="363"/>
                    <a:pt x="985" y="373"/>
                    <a:pt x="1005" y="373"/>
                  </a:cubicBezTo>
                  <a:cubicBezTo>
                    <a:pt x="1029" y="373"/>
                    <a:pt x="1054" y="363"/>
                    <a:pt x="1073" y="348"/>
                  </a:cubicBezTo>
                  <a:cubicBezTo>
                    <a:pt x="1108" y="309"/>
                    <a:pt x="1108" y="250"/>
                    <a:pt x="1073" y="216"/>
                  </a:cubicBezTo>
                  <a:cubicBezTo>
                    <a:pt x="931" y="79"/>
                    <a:pt x="750" y="1"/>
                    <a:pt x="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3"/>
            <p:cNvSpPr/>
            <p:nvPr/>
          </p:nvSpPr>
          <p:spPr>
            <a:xfrm>
              <a:off x="5518363" y="3721042"/>
              <a:ext cx="392175" cy="115408"/>
            </a:xfrm>
            <a:custGeom>
              <a:avLst/>
              <a:gdLst/>
              <a:ahLst/>
              <a:cxnLst/>
              <a:rect l="l" t="t" r="r" b="b"/>
              <a:pathLst>
                <a:path w="1519" h="447" extrusionOk="0">
                  <a:moveTo>
                    <a:pt x="759" y="0"/>
                  </a:moveTo>
                  <a:cubicBezTo>
                    <a:pt x="490" y="0"/>
                    <a:pt x="230" y="103"/>
                    <a:pt x="39" y="289"/>
                  </a:cubicBezTo>
                  <a:cubicBezTo>
                    <a:pt x="0" y="323"/>
                    <a:pt x="0" y="382"/>
                    <a:pt x="35" y="416"/>
                  </a:cubicBezTo>
                  <a:cubicBezTo>
                    <a:pt x="52" y="437"/>
                    <a:pt x="77" y="446"/>
                    <a:pt x="101" y="446"/>
                  </a:cubicBezTo>
                  <a:cubicBezTo>
                    <a:pt x="124" y="446"/>
                    <a:pt x="148" y="438"/>
                    <a:pt x="167" y="421"/>
                  </a:cubicBezTo>
                  <a:cubicBezTo>
                    <a:pt x="323" y="269"/>
                    <a:pt x="534" y="181"/>
                    <a:pt x="759" y="181"/>
                  </a:cubicBezTo>
                  <a:cubicBezTo>
                    <a:pt x="980" y="181"/>
                    <a:pt x="1190" y="269"/>
                    <a:pt x="1352" y="421"/>
                  </a:cubicBezTo>
                  <a:cubicBezTo>
                    <a:pt x="1372" y="441"/>
                    <a:pt x="1391" y="446"/>
                    <a:pt x="1416" y="446"/>
                  </a:cubicBezTo>
                  <a:cubicBezTo>
                    <a:pt x="1440" y="446"/>
                    <a:pt x="1465" y="436"/>
                    <a:pt x="1484" y="416"/>
                  </a:cubicBezTo>
                  <a:cubicBezTo>
                    <a:pt x="1518" y="382"/>
                    <a:pt x="1514" y="323"/>
                    <a:pt x="1479" y="289"/>
                  </a:cubicBezTo>
                  <a:cubicBezTo>
                    <a:pt x="1283" y="103"/>
                    <a:pt x="1029"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3"/>
            <p:cNvSpPr/>
            <p:nvPr/>
          </p:nvSpPr>
          <p:spPr>
            <a:xfrm>
              <a:off x="5685148" y="3961150"/>
              <a:ext cx="58349" cy="57058"/>
            </a:xfrm>
            <a:custGeom>
              <a:avLst/>
              <a:gdLst/>
              <a:ahLst/>
              <a:cxnLst/>
              <a:rect l="l" t="t" r="r" b="b"/>
              <a:pathLst>
                <a:path w="226" h="221" extrusionOk="0">
                  <a:moveTo>
                    <a:pt x="113" y="1"/>
                  </a:moveTo>
                  <a:cubicBezTo>
                    <a:pt x="50" y="1"/>
                    <a:pt x="1" y="50"/>
                    <a:pt x="1" y="108"/>
                  </a:cubicBezTo>
                  <a:cubicBezTo>
                    <a:pt x="1" y="172"/>
                    <a:pt x="50" y="221"/>
                    <a:pt x="113" y="221"/>
                  </a:cubicBezTo>
                  <a:cubicBezTo>
                    <a:pt x="172" y="221"/>
                    <a:pt x="226" y="172"/>
                    <a:pt x="226" y="108"/>
                  </a:cubicBezTo>
                  <a:cubicBezTo>
                    <a:pt x="226" y="50"/>
                    <a:pt x="172" y="1"/>
                    <a:pt x="1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2" name="Google Shape;582;p23"/>
          <p:cNvGrpSpPr/>
          <p:nvPr/>
        </p:nvGrpSpPr>
        <p:grpSpPr>
          <a:xfrm>
            <a:off x="3214614" y="2158531"/>
            <a:ext cx="2738780" cy="2599368"/>
            <a:chOff x="3214614" y="2158531"/>
            <a:chExt cx="2738780" cy="2599368"/>
          </a:xfrm>
        </p:grpSpPr>
        <p:sp>
          <p:nvSpPr>
            <p:cNvPr id="583" name="Google Shape;583;p23"/>
            <p:cNvSpPr/>
            <p:nvPr/>
          </p:nvSpPr>
          <p:spPr>
            <a:xfrm>
              <a:off x="3955594" y="2749765"/>
              <a:ext cx="1213962" cy="1212941"/>
            </a:xfrm>
            <a:custGeom>
              <a:avLst/>
              <a:gdLst/>
              <a:ahLst/>
              <a:cxnLst/>
              <a:rect l="l" t="t" r="r" b="b"/>
              <a:pathLst>
                <a:path w="4702" h="4698" extrusionOk="0">
                  <a:moveTo>
                    <a:pt x="2351" y="1"/>
                  </a:moveTo>
                  <a:cubicBezTo>
                    <a:pt x="1053" y="1"/>
                    <a:pt x="0" y="1054"/>
                    <a:pt x="0" y="2347"/>
                  </a:cubicBezTo>
                  <a:cubicBezTo>
                    <a:pt x="0" y="3645"/>
                    <a:pt x="1053" y="4697"/>
                    <a:pt x="2351" y="4697"/>
                  </a:cubicBezTo>
                  <a:cubicBezTo>
                    <a:pt x="3649" y="4697"/>
                    <a:pt x="4702" y="3645"/>
                    <a:pt x="4702" y="2347"/>
                  </a:cubicBezTo>
                  <a:cubicBezTo>
                    <a:pt x="4702" y="1054"/>
                    <a:pt x="3649" y="1"/>
                    <a:pt x="23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3"/>
            <p:cNvSpPr/>
            <p:nvPr/>
          </p:nvSpPr>
          <p:spPr>
            <a:xfrm>
              <a:off x="3214614" y="2158531"/>
              <a:ext cx="900532" cy="1197192"/>
            </a:xfrm>
            <a:custGeom>
              <a:avLst/>
              <a:gdLst/>
              <a:ahLst/>
              <a:cxnLst/>
              <a:rect l="l" t="t" r="r" b="b"/>
              <a:pathLst>
                <a:path w="3488" h="4637" extrusionOk="0">
                  <a:moveTo>
                    <a:pt x="3064" y="1"/>
                  </a:moveTo>
                  <a:cubicBezTo>
                    <a:pt x="2320" y="1"/>
                    <a:pt x="1552" y="207"/>
                    <a:pt x="852" y="631"/>
                  </a:cubicBezTo>
                  <a:cubicBezTo>
                    <a:pt x="1102" y="670"/>
                    <a:pt x="1347" y="719"/>
                    <a:pt x="1577" y="792"/>
                  </a:cubicBezTo>
                  <a:cubicBezTo>
                    <a:pt x="539" y="1718"/>
                    <a:pt x="0" y="3163"/>
                    <a:pt x="299" y="4637"/>
                  </a:cubicBezTo>
                  <a:cubicBezTo>
                    <a:pt x="416" y="4617"/>
                    <a:pt x="524" y="4598"/>
                    <a:pt x="642" y="4573"/>
                  </a:cubicBezTo>
                  <a:cubicBezTo>
                    <a:pt x="363" y="3221"/>
                    <a:pt x="857" y="1899"/>
                    <a:pt x="1807" y="1052"/>
                  </a:cubicBezTo>
                  <a:cubicBezTo>
                    <a:pt x="1856" y="1287"/>
                    <a:pt x="1920" y="1512"/>
                    <a:pt x="2008" y="1728"/>
                  </a:cubicBezTo>
                  <a:cubicBezTo>
                    <a:pt x="2238" y="1091"/>
                    <a:pt x="2718" y="454"/>
                    <a:pt x="3487" y="23"/>
                  </a:cubicBezTo>
                  <a:cubicBezTo>
                    <a:pt x="3348" y="8"/>
                    <a:pt x="3206" y="1"/>
                    <a:pt x="30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3"/>
            <p:cNvSpPr/>
            <p:nvPr/>
          </p:nvSpPr>
          <p:spPr>
            <a:xfrm>
              <a:off x="3840445" y="4248247"/>
              <a:ext cx="1444259" cy="509652"/>
            </a:xfrm>
            <a:custGeom>
              <a:avLst/>
              <a:gdLst/>
              <a:ahLst/>
              <a:cxnLst/>
              <a:rect l="l" t="t" r="r" b="b"/>
              <a:pathLst>
                <a:path w="5594" h="1974" extrusionOk="0">
                  <a:moveTo>
                    <a:pt x="5593" y="0"/>
                  </a:moveTo>
                  <a:lnTo>
                    <a:pt x="5593" y="0"/>
                  </a:lnTo>
                  <a:cubicBezTo>
                    <a:pt x="5030" y="335"/>
                    <a:pt x="4448" y="475"/>
                    <a:pt x="3913" y="475"/>
                  </a:cubicBezTo>
                  <a:cubicBezTo>
                    <a:pt x="3727" y="475"/>
                    <a:pt x="3546" y="458"/>
                    <a:pt x="3375" y="426"/>
                  </a:cubicBezTo>
                  <a:lnTo>
                    <a:pt x="3375" y="426"/>
                  </a:lnTo>
                  <a:cubicBezTo>
                    <a:pt x="3517" y="608"/>
                    <a:pt x="3678" y="779"/>
                    <a:pt x="3860" y="936"/>
                  </a:cubicBezTo>
                  <a:cubicBezTo>
                    <a:pt x="3485" y="1059"/>
                    <a:pt x="3093" y="1121"/>
                    <a:pt x="2699" y="1121"/>
                  </a:cubicBezTo>
                  <a:cubicBezTo>
                    <a:pt x="1823" y="1121"/>
                    <a:pt x="940" y="812"/>
                    <a:pt x="231" y="177"/>
                  </a:cubicBezTo>
                  <a:cubicBezTo>
                    <a:pt x="152" y="265"/>
                    <a:pt x="74" y="353"/>
                    <a:pt x="0" y="436"/>
                  </a:cubicBezTo>
                  <a:cubicBezTo>
                    <a:pt x="778" y="1129"/>
                    <a:pt x="1741" y="1467"/>
                    <a:pt x="2700" y="1467"/>
                  </a:cubicBezTo>
                  <a:cubicBezTo>
                    <a:pt x="3131" y="1467"/>
                    <a:pt x="3561" y="1399"/>
                    <a:pt x="3972" y="1264"/>
                  </a:cubicBezTo>
                  <a:lnTo>
                    <a:pt x="3972" y="1264"/>
                  </a:lnTo>
                  <a:cubicBezTo>
                    <a:pt x="3913" y="1504"/>
                    <a:pt x="3840" y="1739"/>
                    <a:pt x="3742" y="1974"/>
                  </a:cubicBezTo>
                  <a:cubicBezTo>
                    <a:pt x="4599" y="1509"/>
                    <a:pt x="5236" y="799"/>
                    <a:pt x="55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3"/>
            <p:cNvSpPr/>
            <p:nvPr/>
          </p:nvSpPr>
          <p:spPr>
            <a:xfrm>
              <a:off x="5051830" y="2158531"/>
              <a:ext cx="901565" cy="1197192"/>
            </a:xfrm>
            <a:custGeom>
              <a:avLst/>
              <a:gdLst/>
              <a:ahLst/>
              <a:cxnLst/>
              <a:rect l="l" t="t" r="r" b="b"/>
              <a:pathLst>
                <a:path w="3492" h="4637" extrusionOk="0">
                  <a:moveTo>
                    <a:pt x="423" y="1"/>
                  </a:moveTo>
                  <a:cubicBezTo>
                    <a:pt x="281" y="1"/>
                    <a:pt x="140" y="8"/>
                    <a:pt x="0" y="23"/>
                  </a:cubicBezTo>
                  <a:cubicBezTo>
                    <a:pt x="774" y="454"/>
                    <a:pt x="1254" y="1091"/>
                    <a:pt x="1484" y="1728"/>
                  </a:cubicBezTo>
                  <a:cubicBezTo>
                    <a:pt x="1567" y="1512"/>
                    <a:pt x="1636" y="1287"/>
                    <a:pt x="1685" y="1052"/>
                  </a:cubicBezTo>
                  <a:cubicBezTo>
                    <a:pt x="2635" y="1899"/>
                    <a:pt x="3125" y="3221"/>
                    <a:pt x="2850" y="4573"/>
                  </a:cubicBezTo>
                  <a:cubicBezTo>
                    <a:pt x="2963" y="4598"/>
                    <a:pt x="3076" y="4617"/>
                    <a:pt x="3188" y="4637"/>
                  </a:cubicBezTo>
                  <a:cubicBezTo>
                    <a:pt x="3492" y="3163"/>
                    <a:pt x="2948" y="1718"/>
                    <a:pt x="1910" y="792"/>
                  </a:cubicBezTo>
                  <a:cubicBezTo>
                    <a:pt x="2145" y="719"/>
                    <a:pt x="2390" y="670"/>
                    <a:pt x="2640" y="631"/>
                  </a:cubicBezTo>
                  <a:cubicBezTo>
                    <a:pt x="1941" y="207"/>
                    <a:pt x="1169" y="1"/>
                    <a:pt x="4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3"/>
            <p:cNvSpPr/>
            <p:nvPr/>
          </p:nvSpPr>
          <p:spPr>
            <a:xfrm>
              <a:off x="4370232" y="3021630"/>
              <a:ext cx="384688" cy="669209"/>
            </a:xfrm>
            <a:custGeom>
              <a:avLst/>
              <a:gdLst/>
              <a:ahLst/>
              <a:cxnLst/>
              <a:rect l="l" t="t" r="r" b="b"/>
              <a:pathLst>
                <a:path w="1490" h="2592" extrusionOk="0">
                  <a:moveTo>
                    <a:pt x="1391" y="427"/>
                  </a:moveTo>
                  <a:lnTo>
                    <a:pt x="1391" y="2161"/>
                  </a:lnTo>
                  <a:lnTo>
                    <a:pt x="93" y="2161"/>
                  </a:lnTo>
                  <a:lnTo>
                    <a:pt x="93" y="427"/>
                  </a:lnTo>
                  <a:close/>
                  <a:moveTo>
                    <a:pt x="231" y="1"/>
                  </a:moveTo>
                  <a:cubicBezTo>
                    <a:pt x="103" y="1"/>
                    <a:pt x="0" y="99"/>
                    <a:pt x="0" y="226"/>
                  </a:cubicBezTo>
                  <a:lnTo>
                    <a:pt x="0" y="2366"/>
                  </a:lnTo>
                  <a:cubicBezTo>
                    <a:pt x="0" y="2489"/>
                    <a:pt x="103" y="2592"/>
                    <a:pt x="231" y="2592"/>
                  </a:cubicBezTo>
                  <a:lnTo>
                    <a:pt x="1264" y="2592"/>
                  </a:lnTo>
                  <a:cubicBezTo>
                    <a:pt x="1386" y="2592"/>
                    <a:pt x="1489" y="2489"/>
                    <a:pt x="1489" y="2366"/>
                  </a:cubicBezTo>
                  <a:lnTo>
                    <a:pt x="1489" y="226"/>
                  </a:lnTo>
                  <a:cubicBezTo>
                    <a:pt x="1489" y="99"/>
                    <a:pt x="1386" y="1"/>
                    <a:pt x="1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072;p28"/>
          <p:cNvSpPr txBox="1">
            <a:spLocks noGrp="1"/>
          </p:cNvSpPr>
          <p:nvPr>
            <p:ph type="title"/>
          </p:nvPr>
        </p:nvSpPr>
        <p:spPr>
          <a:xfrm>
            <a:off x="1307951" y="402247"/>
            <a:ext cx="6509246" cy="136772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200" b="1">
                <a:solidFill>
                  <a:schemeClr val="accent5"/>
                </a:solidFill>
              </a:rPr>
              <a:t>02. LÝ DO CHỌN ĐỀ TÀI</a:t>
            </a:r>
            <a:endParaRPr sz="5200" b="1">
              <a:solidFill>
                <a:schemeClr val="accent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grpSp>
        <p:nvGrpSpPr>
          <p:cNvPr id="592" name="Google Shape;592;p24"/>
          <p:cNvGrpSpPr/>
          <p:nvPr/>
        </p:nvGrpSpPr>
        <p:grpSpPr>
          <a:xfrm>
            <a:off x="117765" y="1046091"/>
            <a:ext cx="8718669" cy="3835256"/>
            <a:chOff x="117765" y="1046091"/>
            <a:chExt cx="8718669" cy="3835256"/>
          </a:xfrm>
        </p:grpSpPr>
        <p:grpSp>
          <p:nvGrpSpPr>
            <p:cNvPr id="593" name="Google Shape;593;p24"/>
            <p:cNvGrpSpPr/>
            <p:nvPr/>
          </p:nvGrpSpPr>
          <p:grpSpPr>
            <a:xfrm>
              <a:off x="2609850" y="2314161"/>
              <a:ext cx="3991000" cy="2567186"/>
              <a:chOff x="2609850" y="2314161"/>
              <a:chExt cx="3991000" cy="2567186"/>
            </a:xfrm>
          </p:grpSpPr>
          <p:grpSp>
            <p:nvGrpSpPr>
              <p:cNvPr id="594" name="Google Shape;594;p24"/>
              <p:cNvGrpSpPr/>
              <p:nvPr/>
            </p:nvGrpSpPr>
            <p:grpSpPr>
              <a:xfrm>
                <a:off x="2609850" y="2314161"/>
                <a:ext cx="3991000" cy="2567186"/>
                <a:chOff x="2609850" y="2314161"/>
                <a:chExt cx="3991000" cy="2567186"/>
              </a:xfrm>
            </p:grpSpPr>
            <p:sp>
              <p:nvSpPr>
                <p:cNvPr id="595" name="Google Shape;595;p24"/>
                <p:cNvSpPr/>
                <p:nvPr/>
              </p:nvSpPr>
              <p:spPr>
                <a:xfrm>
                  <a:off x="2609850" y="2464700"/>
                  <a:ext cx="3991000" cy="2416646"/>
                </a:xfrm>
                <a:custGeom>
                  <a:avLst/>
                  <a:gdLst/>
                  <a:ahLst/>
                  <a:cxnLst/>
                  <a:rect l="l" t="t" r="r" b="b"/>
                  <a:pathLst>
                    <a:path w="36134" h="21880" extrusionOk="0">
                      <a:moveTo>
                        <a:pt x="23509" y="0"/>
                      </a:moveTo>
                      <a:cubicBezTo>
                        <a:pt x="23263" y="0"/>
                        <a:pt x="23019" y="70"/>
                        <a:pt x="22808" y="207"/>
                      </a:cubicBezTo>
                      <a:lnTo>
                        <a:pt x="706" y="13283"/>
                      </a:lnTo>
                      <a:cubicBezTo>
                        <a:pt x="525" y="13391"/>
                        <a:pt x="387" y="13557"/>
                        <a:pt x="314" y="13753"/>
                      </a:cubicBezTo>
                      <a:cubicBezTo>
                        <a:pt x="1" y="14615"/>
                        <a:pt x="103" y="15541"/>
                        <a:pt x="892" y="15942"/>
                      </a:cubicBezTo>
                      <a:lnTo>
                        <a:pt x="12200" y="21741"/>
                      </a:lnTo>
                      <a:cubicBezTo>
                        <a:pt x="12383" y="21833"/>
                        <a:pt x="12582" y="21879"/>
                        <a:pt x="12781" y="21879"/>
                      </a:cubicBezTo>
                      <a:cubicBezTo>
                        <a:pt x="13026" y="21879"/>
                        <a:pt x="13270" y="21810"/>
                        <a:pt x="13483" y="21672"/>
                      </a:cubicBezTo>
                      <a:lnTo>
                        <a:pt x="35409" y="7538"/>
                      </a:lnTo>
                      <a:cubicBezTo>
                        <a:pt x="36011" y="7151"/>
                        <a:pt x="36134" y="5961"/>
                        <a:pt x="35820" y="5158"/>
                      </a:cubicBezTo>
                      <a:cubicBezTo>
                        <a:pt x="35683" y="4801"/>
                        <a:pt x="35027" y="4522"/>
                        <a:pt x="34669" y="4380"/>
                      </a:cubicBezTo>
                      <a:lnTo>
                        <a:pt x="24120" y="148"/>
                      </a:lnTo>
                      <a:cubicBezTo>
                        <a:pt x="24101" y="143"/>
                        <a:pt x="24086" y="133"/>
                        <a:pt x="24071" y="129"/>
                      </a:cubicBezTo>
                      <a:cubicBezTo>
                        <a:pt x="23893" y="43"/>
                        <a:pt x="23700" y="0"/>
                        <a:pt x="23509" y="0"/>
                      </a:cubicBezTo>
                      <a:close/>
                    </a:path>
                  </a:pathLst>
                </a:custGeom>
                <a:solidFill>
                  <a:srgbClr val="1916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4"/>
                <p:cNvSpPr/>
                <p:nvPr/>
              </p:nvSpPr>
              <p:spPr>
                <a:xfrm>
                  <a:off x="2625533" y="2314161"/>
                  <a:ext cx="3964492" cy="2429679"/>
                </a:xfrm>
                <a:custGeom>
                  <a:avLst/>
                  <a:gdLst/>
                  <a:ahLst/>
                  <a:cxnLst/>
                  <a:rect l="l" t="t" r="r" b="b"/>
                  <a:pathLst>
                    <a:path w="35894" h="21998" extrusionOk="0">
                      <a:moveTo>
                        <a:pt x="23213" y="1"/>
                      </a:moveTo>
                      <a:cubicBezTo>
                        <a:pt x="23039" y="1"/>
                        <a:pt x="22865" y="50"/>
                        <a:pt x="22715" y="150"/>
                      </a:cubicBezTo>
                      <a:lnTo>
                        <a:pt x="593" y="14509"/>
                      </a:lnTo>
                      <a:cubicBezTo>
                        <a:pt x="1" y="14891"/>
                        <a:pt x="45" y="15772"/>
                        <a:pt x="676" y="16091"/>
                      </a:cubicBezTo>
                      <a:lnTo>
                        <a:pt x="12122" y="21899"/>
                      </a:lnTo>
                      <a:cubicBezTo>
                        <a:pt x="12251" y="21965"/>
                        <a:pt x="12392" y="21997"/>
                        <a:pt x="12533" y="21997"/>
                      </a:cubicBezTo>
                      <a:cubicBezTo>
                        <a:pt x="12707" y="21997"/>
                        <a:pt x="12881" y="21948"/>
                        <a:pt x="13033" y="21850"/>
                      </a:cubicBezTo>
                      <a:lnTo>
                        <a:pt x="35409" y="7378"/>
                      </a:lnTo>
                      <a:cubicBezTo>
                        <a:pt x="35894" y="7065"/>
                        <a:pt x="35855" y="6350"/>
                        <a:pt x="35345" y="6085"/>
                      </a:cubicBezTo>
                      <a:lnTo>
                        <a:pt x="23631" y="101"/>
                      </a:lnTo>
                      <a:cubicBezTo>
                        <a:pt x="23500" y="34"/>
                        <a:pt x="23357" y="1"/>
                        <a:pt x="2321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4"/>
                <p:cNvSpPr/>
                <p:nvPr/>
              </p:nvSpPr>
              <p:spPr>
                <a:xfrm>
                  <a:off x="2918219" y="2464590"/>
                  <a:ext cx="3398105" cy="2088610"/>
                </a:xfrm>
                <a:custGeom>
                  <a:avLst/>
                  <a:gdLst/>
                  <a:ahLst/>
                  <a:cxnLst/>
                  <a:rect l="l" t="t" r="r" b="b"/>
                  <a:pathLst>
                    <a:path w="30766" h="18910" extrusionOk="0">
                      <a:moveTo>
                        <a:pt x="19854" y="0"/>
                      </a:moveTo>
                      <a:cubicBezTo>
                        <a:pt x="19638" y="0"/>
                        <a:pt x="19423" y="62"/>
                        <a:pt x="19237" y="183"/>
                      </a:cubicBezTo>
                      <a:lnTo>
                        <a:pt x="387" y="12594"/>
                      </a:lnTo>
                      <a:cubicBezTo>
                        <a:pt x="0" y="12843"/>
                        <a:pt x="30" y="13421"/>
                        <a:pt x="441" y="13627"/>
                      </a:cubicBezTo>
                      <a:lnTo>
                        <a:pt x="10613" y="18789"/>
                      </a:lnTo>
                      <a:cubicBezTo>
                        <a:pt x="10773" y="18870"/>
                        <a:pt x="10947" y="18910"/>
                        <a:pt x="11120" y="18910"/>
                      </a:cubicBezTo>
                      <a:cubicBezTo>
                        <a:pt x="11334" y="18910"/>
                        <a:pt x="11548" y="18849"/>
                        <a:pt x="11734" y="18730"/>
                      </a:cubicBezTo>
                      <a:lnTo>
                        <a:pt x="30203" y="6609"/>
                      </a:lnTo>
                      <a:cubicBezTo>
                        <a:pt x="30766" y="6246"/>
                        <a:pt x="30722" y="5414"/>
                        <a:pt x="30129" y="5115"/>
                      </a:cubicBezTo>
                      <a:lnTo>
                        <a:pt x="20369" y="125"/>
                      </a:lnTo>
                      <a:cubicBezTo>
                        <a:pt x="20206" y="41"/>
                        <a:pt x="20029" y="0"/>
                        <a:pt x="19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4"/>
                <p:cNvSpPr/>
                <p:nvPr/>
              </p:nvSpPr>
              <p:spPr>
                <a:xfrm>
                  <a:off x="3143752" y="4370468"/>
                  <a:ext cx="209413" cy="128785"/>
                </a:xfrm>
                <a:custGeom>
                  <a:avLst/>
                  <a:gdLst/>
                  <a:ahLst/>
                  <a:cxnLst/>
                  <a:rect l="l" t="t" r="r" b="b"/>
                  <a:pathLst>
                    <a:path w="1896" h="1166" extrusionOk="0">
                      <a:moveTo>
                        <a:pt x="246" y="0"/>
                      </a:moveTo>
                      <a:cubicBezTo>
                        <a:pt x="170" y="0"/>
                        <a:pt x="95" y="42"/>
                        <a:pt x="54" y="117"/>
                      </a:cubicBezTo>
                      <a:cubicBezTo>
                        <a:pt x="0" y="220"/>
                        <a:pt x="40" y="352"/>
                        <a:pt x="147" y="406"/>
                      </a:cubicBezTo>
                      <a:lnTo>
                        <a:pt x="1548" y="1141"/>
                      </a:lnTo>
                      <a:cubicBezTo>
                        <a:pt x="1581" y="1157"/>
                        <a:pt x="1615" y="1165"/>
                        <a:pt x="1649" y="1165"/>
                      </a:cubicBezTo>
                      <a:cubicBezTo>
                        <a:pt x="1726" y="1165"/>
                        <a:pt x="1799" y="1124"/>
                        <a:pt x="1837" y="1053"/>
                      </a:cubicBezTo>
                      <a:cubicBezTo>
                        <a:pt x="1896" y="945"/>
                        <a:pt x="1852" y="818"/>
                        <a:pt x="1749" y="759"/>
                      </a:cubicBezTo>
                      <a:lnTo>
                        <a:pt x="343" y="24"/>
                      </a:lnTo>
                      <a:cubicBezTo>
                        <a:pt x="312" y="8"/>
                        <a:pt x="279" y="0"/>
                        <a:pt x="24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4"/>
                <p:cNvSpPr/>
                <p:nvPr/>
              </p:nvSpPr>
              <p:spPr>
                <a:xfrm>
                  <a:off x="3142095" y="4370910"/>
                  <a:ext cx="62294" cy="44511"/>
                </a:xfrm>
                <a:custGeom>
                  <a:avLst/>
                  <a:gdLst/>
                  <a:ahLst/>
                  <a:cxnLst/>
                  <a:rect l="l" t="t" r="r" b="b"/>
                  <a:pathLst>
                    <a:path w="564" h="403" extrusionOk="0">
                      <a:moveTo>
                        <a:pt x="259" y="1"/>
                      </a:moveTo>
                      <a:cubicBezTo>
                        <a:pt x="183" y="1"/>
                        <a:pt x="80" y="25"/>
                        <a:pt x="50" y="148"/>
                      </a:cubicBezTo>
                      <a:cubicBezTo>
                        <a:pt x="1" y="348"/>
                        <a:pt x="162" y="402"/>
                        <a:pt x="162" y="402"/>
                      </a:cubicBezTo>
                      <a:lnTo>
                        <a:pt x="564" y="128"/>
                      </a:lnTo>
                      <a:lnTo>
                        <a:pt x="343" y="11"/>
                      </a:lnTo>
                      <a:cubicBezTo>
                        <a:pt x="343" y="11"/>
                        <a:pt x="307" y="1"/>
                        <a:pt x="259" y="1"/>
                      </a:cubicBezTo>
                      <a:close/>
                    </a:path>
                  </a:pathLst>
                </a:custGeom>
                <a:solidFill>
                  <a:srgbClr val="161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4"/>
                <p:cNvSpPr/>
                <p:nvPr/>
              </p:nvSpPr>
              <p:spPr>
                <a:xfrm>
                  <a:off x="6158740" y="3304762"/>
                  <a:ext cx="191631" cy="147782"/>
                </a:xfrm>
                <a:custGeom>
                  <a:avLst/>
                  <a:gdLst/>
                  <a:ahLst/>
                  <a:cxnLst/>
                  <a:rect l="l" t="t" r="r" b="b"/>
                  <a:pathLst>
                    <a:path w="1735" h="1338" extrusionOk="0">
                      <a:moveTo>
                        <a:pt x="1587" y="1"/>
                      </a:moveTo>
                      <a:lnTo>
                        <a:pt x="1" y="1069"/>
                      </a:lnTo>
                      <a:lnTo>
                        <a:pt x="152" y="1338"/>
                      </a:lnTo>
                      <a:lnTo>
                        <a:pt x="236" y="1333"/>
                      </a:lnTo>
                      <a:lnTo>
                        <a:pt x="1734" y="275"/>
                      </a:lnTo>
                      <a:lnTo>
                        <a:pt x="1705" y="21"/>
                      </a:lnTo>
                      <a:lnTo>
                        <a:pt x="1587" y="1"/>
                      </a:ln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4"/>
                <p:cNvSpPr/>
                <p:nvPr/>
              </p:nvSpPr>
              <p:spPr>
                <a:xfrm>
                  <a:off x="6172325" y="3306971"/>
                  <a:ext cx="185004" cy="145131"/>
                </a:xfrm>
                <a:custGeom>
                  <a:avLst/>
                  <a:gdLst/>
                  <a:ahLst/>
                  <a:cxnLst/>
                  <a:rect l="l" t="t" r="r" b="b"/>
                  <a:pathLst>
                    <a:path w="1675" h="1314" extrusionOk="0">
                      <a:moveTo>
                        <a:pt x="1582" y="1"/>
                      </a:moveTo>
                      <a:lnTo>
                        <a:pt x="0" y="1063"/>
                      </a:lnTo>
                      <a:lnTo>
                        <a:pt x="113" y="1313"/>
                      </a:lnTo>
                      <a:lnTo>
                        <a:pt x="1675" y="265"/>
                      </a:lnTo>
                      <a:lnTo>
                        <a:pt x="1582" y="1"/>
                      </a:ln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4"/>
                <p:cNvSpPr/>
                <p:nvPr/>
              </p:nvSpPr>
              <p:spPr>
                <a:xfrm>
                  <a:off x="5901839" y="3469218"/>
                  <a:ext cx="192073" cy="147782"/>
                </a:xfrm>
                <a:custGeom>
                  <a:avLst/>
                  <a:gdLst/>
                  <a:ahLst/>
                  <a:cxnLst/>
                  <a:rect l="l" t="t" r="r" b="b"/>
                  <a:pathLst>
                    <a:path w="1739" h="1338" extrusionOk="0">
                      <a:moveTo>
                        <a:pt x="1587" y="1"/>
                      </a:moveTo>
                      <a:lnTo>
                        <a:pt x="0" y="1068"/>
                      </a:lnTo>
                      <a:lnTo>
                        <a:pt x="152" y="1338"/>
                      </a:lnTo>
                      <a:lnTo>
                        <a:pt x="235" y="1333"/>
                      </a:lnTo>
                      <a:lnTo>
                        <a:pt x="1739" y="275"/>
                      </a:lnTo>
                      <a:lnTo>
                        <a:pt x="1705" y="20"/>
                      </a:lnTo>
                      <a:lnTo>
                        <a:pt x="1587" y="1"/>
                      </a:ln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4"/>
                <p:cNvSpPr/>
                <p:nvPr/>
              </p:nvSpPr>
              <p:spPr>
                <a:xfrm>
                  <a:off x="5915314" y="3471427"/>
                  <a:ext cx="185114" cy="145021"/>
                </a:xfrm>
                <a:custGeom>
                  <a:avLst/>
                  <a:gdLst/>
                  <a:ahLst/>
                  <a:cxnLst/>
                  <a:rect l="l" t="t" r="r" b="b"/>
                  <a:pathLst>
                    <a:path w="1676" h="1313" extrusionOk="0">
                      <a:moveTo>
                        <a:pt x="1583" y="0"/>
                      </a:moveTo>
                      <a:lnTo>
                        <a:pt x="1" y="1063"/>
                      </a:lnTo>
                      <a:lnTo>
                        <a:pt x="113" y="1313"/>
                      </a:lnTo>
                      <a:lnTo>
                        <a:pt x="1676" y="265"/>
                      </a:lnTo>
                      <a:lnTo>
                        <a:pt x="1583" y="0"/>
                      </a:ln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4"/>
                <p:cNvSpPr/>
                <p:nvPr/>
              </p:nvSpPr>
              <p:spPr>
                <a:xfrm>
                  <a:off x="5476618" y="2537264"/>
                  <a:ext cx="574671" cy="328478"/>
                </a:xfrm>
                <a:custGeom>
                  <a:avLst/>
                  <a:gdLst/>
                  <a:ahLst/>
                  <a:cxnLst/>
                  <a:rect l="l" t="t" r="r" b="b"/>
                  <a:pathLst>
                    <a:path w="5203" h="2974" extrusionOk="0">
                      <a:moveTo>
                        <a:pt x="312" y="1"/>
                      </a:moveTo>
                      <a:cubicBezTo>
                        <a:pt x="227" y="1"/>
                        <a:pt x="144" y="47"/>
                        <a:pt x="104" y="128"/>
                      </a:cubicBezTo>
                      <a:lnTo>
                        <a:pt x="65" y="206"/>
                      </a:lnTo>
                      <a:cubicBezTo>
                        <a:pt x="1" y="324"/>
                        <a:pt x="45" y="471"/>
                        <a:pt x="163" y="529"/>
                      </a:cubicBezTo>
                      <a:lnTo>
                        <a:pt x="4776" y="2944"/>
                      </a:lnTo>
                      <a:cubicBezTo>
                        <a:pt x="4812" y="2964"/>
                        <a:pt x="4851" y="2973"/>
                        <a:pt x="4890" y="2973"/>
                      </a:cubicBezTo>
                      <a:cubicBezTo>
                        <a:pt x="4974" y="2973"/>
                        <a:pt x="5055" y="2927"/>
                        <a:pt x="5099" y="2846"/>
                      </a:cubicBezTo>
                      <a:lnTo>
                        <a:pt x="5138" y="2768"/>
                      </a:lnTo>
                      <a:cubicBezTo>
                        <a:pt x="5202" y="2650"/>
                        <a:pt x="5158" y="2503"/>
                        <a:pt x="5040" y="2444"/>
                      </a:cubicBezTo>
                      <a:lnTo>
                        <a:pt x="427" y="30"/>
                      </a:lnTo>
                      <a:cubicBezTo>
                        <a:pt x="390" y="10"/>
                        <a:pt x="351" y="1"/>
                        <a:pt x="312" y="1"/>
                      </a:cubicBezTo>
                      <a:close/>
                    </a:path>
                  </a:pathLst>
                </a:custGeom>
                <a:solidFill>
                  <a:srgbClr val="1916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5" name="Google Shape;605;p24"/>
              <p:cNvGrpSpPr/>
              <p:nvPr/>
            </p:nvGrpSpPr>
            <p:grpSpPr>
              <a:xfrm>
                <a:off x="4477128" y="2660144"/>
                <a:ext cx="1088851" cy="941852"/>
                <a:chOff x="4477128" y="2660144"/>
                <a:chExt cx="1088851" cy="941852"/>
              </a:xfrm>
            </p:grpSpPr>
            <p:grpSp>
              <p:nvGrpSpPr>
                <p:cNvPr id="606" name="Google Shape;606;p24"/>
                <p:cNvGrpSpPr/>
                <p:nvPr/>
              </p:nvGrpSpPr>
              <p:grpSpPr>
                <a:xfrm>
                  <a:off x="4708540" y="2660144"/>
                  <a:ext cx="559008" cy="688029"/>
                  <a:chOff x="4248776" y="2569736"/>
                  <a:chExt cx="733606" cy="902925"/>
                </a:xfrm>
              </p:grpSpPr>
              <p:sp>
                <p:nvSpPr>
                  <p:cNvPr id="607" name="Google Shape;607;p24"/>
                  <p:cNvSpPr/>
                  <p:nvPr/>
                </p:nvSpPr>
                <p:spPr>
                  <a:xfrm>
                    <a:off x="4348841" y="2735738"/>
                    <a:ext cx="633541" cy="653533"/>
                  </a:xfrm>
                  <a:custGeom>
                    <a:avLst/>
                    <a:gdLst/>
                    <a:ahLst/>
                    <a:cxnLst/>
                    <a:rect l="l" t="t" r="r" b="b"/>
                    <a:pathLst>
                      <a:path w="5736" h="5917" extrusionOk="0">
                        <a:moveTo>
                          <a:pt x="1" y="1"/>
                        </a:moveTo>
                        <a:lnTo>
                          <a:pt x="1" y="5917"/>
                        </a:lnTo>
                        <a:lnTo>
                          <a:pt x="5736" y="5917"/>
                        </a:lnTo>
                        <a:lnTo>
                          <a:pt x="5736" y="1"/>
                        </a:lnTo>
                        <a:close/>
                      </a:path>
                    </a:pathLst>
                  </a:custGeom>
                  <a:solidFill>
                    <a:srgbClr val="EB8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4"/>
                  <p:cNvSpPr/>
                  <p:nvPr/>
                </p:nvSpPr>
                <p:spPr>
                  <a:xfrm>
                    <a:off x="4248776" y="2819126"/>
                    <a:ext cx="633541" cy="653533"/>
                  </a:xfrm>
                  <a:custGeom>
                    <a:avLst/>
                    <a:gdLst/>
                    <a:ahLst/>
                    <a:cxnLst/>
                    <a:rect l="l" t="t" r="r" b="b"/>
                    <a:pathLst>
                      <a:path w="5736" h="5917" extrusionOk="0">
                        <a:moveTo>
                          <a:pt x="1" y="0"/>
                        </a:moveTo>
                        <a:lnTo>
                          <a:pt x="1" y="5916"/>
                        </a:lnTo>
                        <a:lnTo>
                          <a:pt x="5638" y="5916"/>
                        </a:lnTo>
                        <a:lnTo>
                          <a:pt x="57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4"/>
                  <p:cNvSpPr/>
                  <p:nvPr/>
                </p:nvSpPr>
                <p:spPr>
                  <a:xfrm>
                    <a:off x="4248776" y="2735738"/>
                    <a:ext cx="100178" cy="83500"/>
                  </a:xfrm>
                  <a:custGeom>
                    <a:avLst/>
                    <a:gdLst/>
                    <a:ahLst/>
                    <a:cxnLst/>
                    <a:rect l="l" t="t" r="r" b="b"/>
                    <a:pathLst>
                      <a:path w="907" h="756" extrusionOk="0">
                        <a:moveTo>
                          <a:pt x="907" y="1"/>
                        </a:moveTo>
                        <a:lnTo>
                          <a:pt x="1" y="755"/>
                        </a:lnTo>
                        <a:lnTo>
                          <a:pt x="907" y="755"/>
                        </a:lnTo>
                        <a:lnTo>
                          <a:pt x="907" y="1"/>
                        </a:lnTo>
                        <a:close/>
                      </a:path>
                    </a:pathLst>
                  </a:custGeom>
                  <a:solidFill>
                    <a:srgbClr val="D27F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4"/>
                  <p:cNvSpPr/>
                  <p:nvPr/>
                </p:nvSpPr>
                <p:spPr>
                  <a:xfrm>
                    <a:off x="4871367" y="2735738"/>
                    <a:ext cx="111002" cy="736922"/>
                  </a:xfrm>
                  <a:custGeom>
                    <a:avLst/>
                    <a:gdLst/>
                    <a:ahLst/>
                    <a:cxnLst/>
                    <a:rect l="l" t="t" r="r" b="b"/>
                    <a:pathLst>
                      <a:path w="1005" h="6672" extrusionOk="0">
                        <a:moveTo>
                          <a:pt x="1005" y="1"/>
                        </a:moveTo>
                        <a:lnTo>
                          <a:pt x="1" y="755"/>
                        </a:lnTo>
                        <a:lnTo>
                          <a:pt x="1" y="6671"/>
                        </a:lnTo>
                        <a:lnTo>
                          <a:pt x="1005" y="5917"/>
                        </a:lnTo>
                        <a:lnTo>
                          <a:pt x="1005" y="1"/>
                        </a:lnTo>
                        <a:close/>
                      </a:path>
                    </a:pathLst>
                  </a:custGeom>
                  <a:solidFill>
                    <a:srgbClr val="DE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4"/>
                  <p:cNvSpPr/>
                  <p:nvPr/>
                </p:nvSpPr>
                <p:spPr>
                  <a:xfrm>
                    <a:off x="4871367" y="3295043"/>
                    <a:ext cx="111002" cy="177604"/>
                  </a:xfrm>
                  <a:custGeom>
                    <a:avLst/>
                    <a:gdLst/>
                    <a:ahLst/>
                    <a:cxnLst/>
                    <a:rect l="l" t="t" r="r" b="b"/>
                    <a:pathLst>
                      <a:path w="1005" h="1608" extrusionOk="0">
                        <a:moveTo>
                          <a:pt x="505" y="1"/>
                        </a:moveTo>
                        <a:lnTo>
                          <a:pt x="1" y="1607"/>
                        </a:lnTo>
                        <a:lnTo>
                          <a:pt x="1" y="1607"/>
                        </a:lnTo>
                        <a:lnTo>
                          <a:pt x="1005" y="853"/>
                        </a:lnTo>
                        <a:lnTo>
                          <a:pt x="505" y="1"/>
                        </a:lnTo>
                        <a:close/>
                      </a:path>
                    </a:pathLst>
                  </a:custGeom>
                  <a:solidFill>
                    <a:srgbClr val="FF8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4"/>
                  <p:cNvSpPr/>
                  <p:nvPr/>
                </p:nvSpPr>
                <p:spPr>
                  <a:xfrm>
                    <a:off x="4927143" y="2735738"/>
                    <a:ext cx="55225" cy="653533"/>
                  </a:xfrm>
                  <a:custGeom>
                    <a:avLst/>
                    <a:gdLst/>
                    <a:ahLst/>
                    <a:cxnLst/>
                    <a:rect l="l" t="t" r="r" b="b"/>
                    <a:pathLst>
                      <a:path w="500" h="5917" extrusionOk="0">
                        <a:moveTo>
                          <a:pt x="500" y="1"/>
                        </a:moveTo>
                        <a:lnTo>
                          <a:pt x="0" y="378"/>
                        </a:lnTo>
                        <a:lnTo>
                          <a:pt x="0" y="5065"/>
                        </a:lnTo>
                        <a:lnTo>
                          <a:pt x="500" y="5917"/>
                        </a:lnTo>
                        <a:lnTo>
                          <a:pt x="500" y="1"/>
                        </a:lnTo>
                        <a:close/>
                      </a:path>
                    </a:pathLst>
                  </a:custGeom>
                  <a:solidFill>
                    <a:srgbClr val="C87C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4"/>
                  <p:cNvSpPr/>
                  <p:nvPr/>
                </p:nvSpPr>
                <p:spPr>
                  <a:xfrm>
                    <a:off x="4461387" y="2657320"/>
                    <a:ext cx="261877" cy="166780"/>
                  </a:xfrm>
                  <a:custGeom>
                    <a:avLst/>
                    <a:gdLst/>
                    <a:ahLst/>
                    <a:cxnLst/>
                    <a:rect l="l" t="t" r="r" b="b"/>
                    <a:pathLst>
                      <a:path w="2371" h="1510" extrusionOk="0">
                        <a:moveTo>
                          <a:pt x="1186" y="1"/>
                        </a:moveTo>
                        <a:cubicBezTo>
                          <a:pt x="529" y="1"/>
                          <a:pt x="0" y="657"/>
                          <a:pt x="0" y="1465"/>
                        </a:cubicBezTo>
                        <a:lnTo>
                          <a:pt x="0" y="1509"/>
                        </a:lnTo>
                        <a:lnTo>
                          <a:pt x="157" y="1509"/>
                        </a:lnTo>
                        <a:lnTo>
                          <a:pt x="157" y="1465"/>
                        </a:lnTo>
                        <a:cubicBezTo>
                          <a:pt x="157" y="755"/>
                          <a:pt x="618" y="177"/>
                          <a:pt x="1186" y="177"/>
                        </a:cubicBezTo>
                        <a:cubicBezTo>
                          <a:pt x="1754" y="177"/>
                          <a:pt x="2214" y="755"/>
                          <a:pt x="2214" y="1465"/>
                        </a:cubicBezTo>
                        <a:lnTo>
                          <a:pt x="2214" y="1509"/>
                        </a:lnTo>
                        <a:lnTo>
                          <a:pt x="2371" y="1509"/>
                        </a:lnTo>
                        <a:lnTo>
                          <a:pt x="2371" y="1465"/>
                        </a:lnTo>
                        <a:cubicBezTo>
                          <a:pt x="2371" y="657"/>
                          <a:pt x="1837" y="1"/>
                          <a:pt x="1186" y="1"/>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4"/>
                  <p:cNvSpPr/>
                  <p:nvPr/>
                </p:nvSpPr>
                <p:spPr>
                  <a:xfrm>
                    <a:off x="4551181" y="2569736"/>
                    <a:ext cx="262429" cy="166117"/>
                  </a:xfrm>
                  <a:custGeom>
                    <a:avLst/>
                    <a:gdLst/>
                    <a:ahLst/>
                    <a:cxnLst/>
                    <a:rect l="l" t="t" r="r" b="b"/>
                    <a:pathLst>
                      <a:path w="2376" h="1504" extrusionOk="0">
                        <a:moveTo>
                          <a:pt x="1186" y="0"/>
                        </a:moveTo>
                        <a:cubicBezTo>
                          <a:pt x="534" y="0"/>
                          <a:pt x="0" y="657"/>
                          <a:pt x="0" y="1460"/>
                        </a:cubicBezTo>
                        <a:lnTo>
                          <a:pt x="0" y="1504"/>
                        </a:lnTo>
                        <a:lnTo>
                          <a:pt x="162" y="1504"/>
                        </a:lnTo>
                        <a:lnTo>
                          <a:pt x="162" y="1460"/>
                        </a:lnTo>
                        <a:cubicBezTo>
                          <a:pt x="162" y="750"/>
                          <a:pt x="622" y="177"/>
                          <a:pt x="1186" y="177"/>
                        </a:cubicBezTo>
                        <a:cubicBezTo>
                          <a:pt x="1754" y="177"/>
                          <a:pt x="2214" y="750"/>
                          <a:pt x="2214" y="1460"/>
                        </a:cubicBezTo>
                        <a:lnTo>
                          <a:pt x="2214" y="1504"/>
                        </a:lnTo>
                        <a:lnTo>
                          <a:pt x="2376" y="1504"/>
                        </a:lnTo>
                        <a:lnTo>
                          <a:pt x="2376" y="1460"/>
                        </a:lnTo>
                        <a:cubicBezTo>
                          <a:pt x="2376" y="657"/>
                          <a:pt x="1842" y="0"/>
                          <a:pt x="1186" y="0"/>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24"/>
                <p:cNvGrpSpPr/>
                <p:nvPr/>
              </p:nvGrpSpPr>
              <p:grpSpPr>
                <a:xfrm>
                  <a:off x="5006551" y="2769806"/>
                  <a:ext cx="559429" cy="687944"/>
                  <a:chOff x="4687472" y="2713649"/>
                  <a:chExt cx="734159" cy="902814"/>
                </a:xfrm>
              </p:grpSpPr>
              <p:sp>
                <p:nvSpPr>
                  <p:cNvPr id="616" name="Google Shape;616;p24"/>
                  <p:cNvSpPr/>
                  <p:nvPr/>
                </p:nvSpPr>
                <p:spPr>
                  <a:xfrm>
                    <a:off x="4788090" y="2880203"/>
                    <a:ext cx="633541" cy="653533"/>
                  </a:xfrm>
                  <a:custGeom>
                    <a:avLst/>
                    <a:gdLst/>
                    <a:ahLst/>
                    <a:cxnLst/>
                    <a:rect l="l" t="t" r="r" b="b"/>
                    <a:pathLst>
                      <a:path w="5736" h="5917" extrusionOk="0">
                        <a:moveTo>
                          <a:pt x="1" y="0"/>
                        </a:moveTo>
                        <a:lnTo>
                          <a:pt x="1" y="5917"/>
                        </a:lnTo>
                        <a:lnTo>
                          <a:pt x="5735" y="5917"/>
                        </a:lnTo>
                        <a:lnTo>
                          <a:pt x="5735" y="0"/>
                        </a:lnTo>
                        <a:close/>
                      </a:path>
                    </a:pathLst>
                  </a:custGeom>
                  <a:solidFill>
                    <a:srgbClr val="C64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4"/>
                  <p:cNvSpPr/>
                  <p:nvPr/>
                </p:nvSpPr>
                <p:spPr>
                  <a:xfrm>
                    <a:off x="4687472" y="2962928"/>
                    <a:ext cx="633541" cy="653533"/>
                  </a:xfrm>
                  <a:custGeom>
                    <a:avLst/>
                    <a:gdLst/>
                    <a:ahLst/>
                    <a:cxnLst/>
                    <a:rect l="l" t="t" r="r" b="b"/>
                    <a:pathLst>
                      <a:path w="5736" h="5917" extrusionOk="0">
                        <a:moveTo>
                          <a:pt x="1" y="1"/>
                        </a:moveTo>
                        <a:lnTo>
                          <a:pt x="1" y="5917"/>
                        </a:lnTo>
                        <a:lnTo>
                          <a:pt x="5642" y="5917"/>
                        </a:lnTo>
                        <a:lnTo>
                          <a:pt x="57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4"/>
                  <p:cNvSpPr/>
                  <p:nvPr/>
                </p:nvSpPr>
                <p:spPr>
                  <a:xfrm>
                    <a:off x="4687472" y="2880203"/>
                    <a:ext cx="100730" cy="82838"/>
                  </a:xfrm>
                  <a:custGeom>
                    <a:avLst/>
                    <a:gdLst/>
                    <a:ahLst/>
                    <a:cxnLst/>
                    <a:rect l="l" t="t" r="r" b="b"/>
                    <a:pathLst>
                      <a:path w="912" h="750" extrusionOk="0">
                        <a:moveTo>
                          <a:pt x="912" y="0"/>
                        </a:moveTo>
                        <a:lnTo>
                          <a:pt x="1" y="750"/>
                        </a:lnTo>
                        <a:lnTo>
                          <a:pt x="912" y="750"/>
                        </a:lnTo>
                        <a:lnTo>
                          <a:pt x="912" y="0"/>
                        </a:lnTo>
                        <a:close/>
                      </a:path>
                    </a:pathLst>
                  </a:custGeom>
                  <a:solidFill>
                    <a:srgbClr val="B33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4"/>
                  <p:cNvSpPr/>
                  <p:nvPr/>
                </p:nvSpPr>
                <p:spPr>
                  <a:xfrm>
                    <a:off x="5310616" y="2880203"/>
                    <a:ext cx="111002" cy="736260"/>
                  </a:xfrm>
                  <a:custGeom>
                    <a:avLst/>
                    <a:gdLst/>
                    <a:ahLst/>
                    <a:cxnLst/>
                    <a:rect l="l" t="t" r="r" b="b"/>
                    <a:pathLst>
                      <a:path w="1005" h="6666" extrusionOk="0">
                        <a:moveTo>
                          <a:pt x="1004" y="0"/>
                        </a:moveTo>
                        <a:lnTo>
                          <a:pt x="0" y="750"/>
                        </a:lnTo>
                        <a:lnTo>
                          <a:pt x="0" y="6666"/>
                        </a:lnTo>
                        <a:lnTo>
                          <a:pt x="1004" y="5917"/>
                        </a:lnTo>
                        <a:lnTo>
                          <a:pt x="1004" y="0"/>
                        </a:lnTo>
                        <a:close/>
                      </a:path>
                    </a:pathLst>
                  </a:custGeom>
                  <a:solidFill>
                    <a:srgbClr val="BF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4"/>
                  <p:cNvSpPr/>
                  <p:nvPr/>
                </p:nvSpPr>
                <p:spPr>
                  <a:xfrm>
                    <a:off x="5310616" y="3439508"/>
                    <a:ext cx="111002" cy="176941"/>
                  </a:xfrm>
                  <a:custGeom>
                    <a:avLst/>
                    <a:gdLst/>
                    <a:ahLst/>
                    <a:cxnLst/>
                    <a:rect l="l" t="t" r="r" b="b"/>
                    <a:pathLst>
                      <a:path w="1005" h="1602" extrusionOk="0">
                        <a:moveTo>
                          <a:pt x="500" y="0"/>
                        </a:moveTo>
                        <a:lnTo>
                          <a:pt x="0" y="1602"/>
                        </a:lnTo>
                        <a:lnTo>
                          <a:pt x="0" y="1602"/>
                        </a:lnTo>
                        <a:lnTo>
                          <a:pt x="1004" y="853"/>
                        </a:lnTo>
                        <a:lnTo>
                          <a:pt x="5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4"/>
                  <p:cNvSpPr/>
                  <p:nvPr/>
                </p:nvSpPr>
                <p:spPr>
                  <a:xfrm>
                    <a:off x="5365729" y="2880203"/>
                    <a:ext cx="55888" cy="653533"/>
                  </a:xfrm>
                  <a:custGeom>
                    <a:avLst/>
                    <a:gdLst/>
                    <a:ahLst/>
                    <a:cxnLst/>
                    <a:rect l="l" t="t" r="r" b="b"/>
                    <a:pathLst>
                      <a:path w="506" h="5917" extrusionOk="0">
                        <a:moveTo>
                          <a:pt x="505" y="0"/>
                        </a:moveTo>
                        <a:lnTo>
                          <a:pt x="1" y="373"/>
                        </a:lnTo>
                        <a:lnTo>
                          <a:pt x="1" y="5064"/>
                        </a:lnTo>
                        <a:lnTo>
                          <a:pt x="505" y="5917"/>
                        </a:lnTo>
                        <a:lnTo>
                          <a:pt x="505" y="0"/>
                        </a:lnTo>
                        <a:close/>
                      </a:path>
                    </a:pathLst>
                  </a:custGeom>
                  <a:solidFill>
                    <a:srgbClr val="AB37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4"/>
                  <p:cNvSpPr/>
                  <p:nvPr/>
                </p:nvSpPr>
                <p:spPr>
                  <a:xfrm>
                    <a:off x="4900083" y="2801786"/>
                    <a:ext cx="262429" cy="166117"/>
                  </a:xfrm>
                  <a:custGeom>
                    <a:avLst/>
                    <a:gdLst/>
                    <a:ahLst/>
                    <a:cxnLst/>
                    <a:rect l="l" t="t" r="r" b="b"/>
                    <a:pathLst>
                      <a:path w="2376" h="1504" extrusionOk="0">
                        <a:moveTo>
                          <a:pt x="1185" y="0"/>
                        </a:moveTo>
                        <a:cubicBezTo>
                          <a:pt x="534" y="0"/>
                          <a:pt x="0" y="657"/>
                          <a:pt x="0" y="1460"/>
                        </a:cubicBezTo>
                        <a:lnTo>
                          <a:pt x="0" y="1504"/>
                        </a:lnTo>
                        <a:lnTo>
                          <a:pt x="162" y="1504"/>
                        </a:lnTo>
                        <a:lnTo>
                          <a:pt x="162" y="1460"/>
                        </a:lnTo>
                        <a:cubicBezTo>
                          <a:pt x="162" y="755"/>
                          <a:pt x="622" y="177"/>
                          <a:pt x="1185" y="177"/>
                        </a:cubicBezTo>
                        <a:cubicBezTo>
                          <a:pt x="1754" y="177"/>
                          <a:pt x="2214" y="755"/>
                          <a:pt x="2214" y="1460"/>
                        </a:cubicBezTo>
                        <a:lnTo>
                          <a:pt x="2214" y="1504"/>
                        </a:lnTo>
                        <a:lnTo>
                          <a:pt x="2376" y="1504"/>
                        </a:lnTo>
                        <a:lnTo>
                          <a:pt x="2376" y="1460"/>
                        </a:lnTo>
                        <a:cubicBezTo>
                          <a:pt x="2376" y="657"/>
                          <a:pt x="1842" y="0"/>
                          <a:pt x="1185" y="0"/>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4"/>
                  <p:cNvSpPr/>
                  <p:nvPr/>
                </p:nvSpPr>
                <p:spPr>
                  <a:xfrm>
                    <a:off x="4990429" y="2713649"/>
                    <a:ext cx="261877" cy="166669"/>
                  </a:xfrm>
                  <a:custGeom>
                    <a:avLst/>
                    <a:gdLst/>
                    <a:ahLst/>
                    <a:cxnLst/>
                    <a:rect l="l" t="t" r="r" b="b"/>
                    <a:pathLst>
                      <a:path w="2371" h="1509" extrusionOk="0">
                        <a:moveTo>
                          <a:pt x="1185" y="0"/>
                        </a:moveTo>
                        <a:cubicBezTo>
                          <a:pt x="529" y="0"/>
                          <a:pt x="0" y="656"/>
                          <a:pt x="0" y="1464"/>
                        </a:cubicBezTo>
                        <a:lnTo>
                          <a:pt x="0" y="1508"/>
                        </a:lnTo>
                        <a:lnTo>
                          <a:pt x="157" y="1508"/>
                        </a:lnTo>
                        <a:lnTo>
                          <a:pt x="157" y="1464"/>
                        </a:lnTo>
                        <a:cubicBezTo>
                          <a:pt x="157" y="754"/>
                          <a:pt x="617" y="176"/>
                          <a:pt x="1185" y="176"/>
                        </a:cubicBezTo>
                        <a:cubicBezTo>
                          <a:pt x="1753" y="176"/>
                          <a:pt x="2214" y="754"/>
                          <a:pt x="2214" y="1464"/>
                        </a:cubicBezTo>
                        <a:lnTo>
                          <a:pt x="2214" y="1508"/>
                        </a:lnTo>
                        <a:lnTo>
                          <a:pt x="2371" y="1508"/>
                        </a:lnTo>
                        <a:lnTo>
                          <a:pt x="2371" y="1464"/>
                        </a:lnTo>
                        <a:cubicBezTo>
                          <a:pt x="2371" y="656"/>
                          <a:pt x="1842" y="0"/>
                          <a:pt x="1185" y="0"/>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24"/>
                <p:cNvGrpSpPr/>
                <p:nvPr/>
              </p:nvGrpSpPr>
              <p:grpSpPr>
                <a:xfrm>
                  <a:off x="4477128" y="3284534"/>
                  <a:ext cx="638965" cy="317462"/>
                  <a:chOff x="4345086" y="3389144"/>
                  <a:chExt cx="838536" cy="416617"/>
                </a:xfrm>
              </p:grpSpPr>
              <p:sp>
                <p:nvSpPr>
                  <p:cNvPr id="625" name="Google Shape;625;p24"/>
                  <p:cNvSpPr/>
                  <p:nvPr/>
                </p:nvSpPr>
                <p:spPr>
                  <a:xfrm>
                    <a:off x="4345086" y="3389144"/>
                    <a:ext cx="838536" cy="237026"/>
                  </a:xfrm>
                  <a:custGeom>
                    <a:avLst/>
                    <a:gdLst/>
                    <a:ahLst/>
                    <a:cxnLst/>
                    <a:rect l="l" t="t" r="r" b="b"/>
                    <a:pathLst>
                      <a:path w="7592" h="2146" extrusionOk="0">
                        <a:moveTo>
                          <a:pt x="1387" y="1"/>
                        </a:moveTo>
                        <a:lnTo>
                          <a:pt x="1" y="1627"/>
                        </a:lnTo>
                        <a:lnTo>
                          <a:pt x="7592" y="2146"/>
                        </a:lnTo>
                        <a:lnTo>
                          <a:pt x="7592" y="1"/>
                        </a:ln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4"/>
                  <p:cNvSpPr/>
                  <p:nvPr/>
                </p:nvSpPr>
                <p:spPr>
                  <a:xfrm>
                    <a:off x="4345086" y="3568731"/>
                    <a:ext cx="684900" cy="237026"/>
                  </a:xfrm>
                  <a:custGeom>
                    <a:avLst/>
                    <a:gdLst/>
                    <a:ahLst/>
                    <a:cxnLst/>
                    <a:rect l="l" t="t" r="r" b="b"/>
                    <a:pathLst>
                      <a:path w="6201" h="2146" extrusionOk="0">
                        <a:moveTo>
                          <a:pt x="1" y="1"/>
                        </a:moveTo>
                        <a:lnTo>
                          <a:pt x="1" y="2146"/>
                        </a:lnTo>
                        <a:lnTo>
                          <a:pt x="6201" y="2146"/>
                        </a:lnTo>
                        <a:lnTo>
                          <a:pt x="62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4"/>
                  <p:cNvSpPr/>
                  <p:nvPr/>
                </p:nvSpPr>
                <p:spPr>
                  <a:xfrm>
                    <a:off x="5029859" y="3389144"/>
                    <a:ext cx="153746" cy="416617"/>
                  </a:xfrm>
                  <a:custGeom>
                    <a:avLst/>
                    <a:gdLst/>
                    <a:ahLst/>
                    <a:cxnLst/>
                    <a:rect l="l" t="t" r="r" b="b"/>
                    <a:pathLst>
                      <a:path w="1392" h="3772" extrusionOk="0">
                        <a:moveTo>
                          <a:pt x="1392" y="1"/>
                        </a:moveTo>
                        <a:lnTo>
                          <a:pt x="1" y="1627"/>
                        </a:lnTo>
                        <a:lnTo>
                          <a:pt x="1" y="3772"/>
                        </a:lnTo>
                        <a:lnTo>
                          <a:pt x="1392" y="2077"/>
                        </a:lnTo>
                        <a:lnTo>
                          <a:pt x="1392" y="1"/>
                        </a:lnTo>
                        <a:close/>
                      </a:path>
                    </a:pathLst>
                  </a:custGeom>
                  <a:solidFill>
                    <a:srgbClr val="E6E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4"/>
                  <p:cNvSpPr/>
                  <p:nvPr/>
                </p:nvSpPr>
                <p:spPr>
                  <a:xfrm>
                    <a:off x="4345086" y="3650462"/>
                    <a:ext cx="684900" cy="12591"/>
                  </a:xfrm>
                  <a:custGeom>
                    <a:avLst/>
                    <a:gdLst/>
                    <a:ahLst/>
                    <a:cxnLst/>
                    <a:rect l="l" t="t" r="r" b="b"/>
                    <a:pathLst>
                      <a:path w="6201" h="114" extrusionOk="0">
                        <a:moveTo>
                          <a:pt x="1" y="0"/>
                        </a:moveTo>
                        <a:lnTo>
                          <a:pt x="1" y="113"/>
                        </a:lnTo>
                        <a:lnTo>
                          <a:pt x="6201" y="113"/>
                        </a:lnTo>
                        <a:lnTo>
                          <a:pt x="6201" y="0"/>
                        </a:lnTo>
                        <a:close/>
                      </a:path>
                    </a:pathLst>
                  </a:custGeom>
                  <a:solidFill>
                    <a:srgbClr val="E6E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4"/>
                  <p:cNvSpPr/>
                  <p:nvPr/>
                </p:nvSpPr>
                <p:spPr>
                  <a:xfrm>
                    <a:off x="5029859" y="3497935"/>
                    <a:ext cx="153746" cy="165123"/>
                  </a:xfrm>
                  <a:custGeom>
                    <a:avLst/>
                    <a:gdLst/>
                    <a:ahLst/>
                    <a:cxnLst/>
                    <a:rect l="l" t="t" r="r" b="b"/>
                    <a:pathLst>
                      <a:path w="1392" h="1495" extrusionOk="0">
                        <a:moveTo>
                          <a:pt x="1392" y="0"/>
                        </a:moveTo>
                        <a:lnTo>
                          <a:pt x="1" y="1381"/>
                        </a:lnTo>
                        <a:lnTo>
                          <a:pt x="1" y="1494"/>
                        </a:lnTo>
                        <a:lnTo>
                          <a:pt x="1392" y="88"/>
                        </a:lnTo>
                        <a:lnTo>
                          <a:pt x="1392" y="0"/>
                        </a:lnTo>
                        <a:close/>
                      </a:path>
                    </a:pathLst>
                  </a:custGeom>
                  <a:solidFill>
                    <a:srgbClr val="D1D3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630" name="Google Shape;630;p24"/>
            <p:cNvGrpSpPr/>
            <p:nvPr/>
          </p:nvGrpSpPr>
          <p:grpSpPr>
            <a:xfrm>
              <a:off x="117765" y="1052775"/>
              <a:ext cx="4558105" cy="2028417"/>
              <a:chOff x="117765" y="1052775"/>
              <a:chExt cx="4558105" cy="2028417"/>
            </a:xfrm>
          </p:grpSpPr>
          <p:sp>
            <p:nvSpPr>
              <p:cNvPr id="631" name="Google Shape;631;p24"/>
              <p:cNvSpPr/>
              <p:nvPr/>
            </p:nvSpPr>
            <p:spPr>
              <a:xfrm>
                <a:off x="4257596" y="2502876"/>
                <a:ext cx="418274" cy="578316"/>
              </a:xfrm>
              <a:custGeom>
                <a:avLst/>
                <a:gdLst/>
                <a:ahLst/>
                <a:cxnLst/>
                <a:rect l="l" t="t" r="r" b="b"/>
                <a:pathLst>
                  <a:path w="3787" h="5236" extrusionOk="0">
                    <a:moveTo>
                      <a:pt x="1891" y="1"/>
                    </a:moveTo>
                    <a:cubicBezTo>
                      <a:pt x="848" y="1"/>
                      <a:pt x="0" y="848"/>
                      <a:pt x="0" y="1896"/>
                    </a:cubicBezTo>
                    <a:cubicBezTo>
                      <a:pt x="0" y="2660"/>
                      <a:pt x="451" y="3316"/>
                      <a:pt x="1102" y="3615"/>
                    </a:cubicBezTo>
                    <a:lnTo>
                      <a:pt x="1391" y="5236"/>
                    </a:lnTo>
                    <a:lnTo>
                      <a:pt x="1832" y="5236"/>
                    </a:lnTo>
                    <a:lnTo>
                      <a:pt x="2606" y="3649"/>
                    </a:lnTo>
                    <a:cubicBezTo>
                      <a:pt x="3296" y="3365"/>
                      <a:pt x="3786" y="2689"/>
                      <a:pt x="3786" y="1896"/>
                    </a:cubicBezTo>
                    <a:cubicBezTo>
                      <a:pt x="3786" y="848"/>
                      <a:pt x="2939" y="1"/>
                      <a:pt x="1891" y="1"/>
                    </a:cubicBezTo>
                    <a:close/>
                  </a:path>
                </a:pathLst>
              </a:custGeom>
              <a:solidFill>
                <a:srgbClr val="296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a:off x="4208337" y="2502876"/>
                <a:ext cx="418274" cy="578316"/>
              </a:xfrm>
              <a:custGeom>
                <a:avLst/>
                <a:gdLst/>
                <a:ahLst/>
                <a:cxnLst/>
                <a:rect l="l" t="t" r="r" b="b"/>
                <a:pathLst>
                  <a:path w="3787" h="5236" extrusionOk="0">
                    <a:moveTo>
                      <a:pt x="1896" y="1"/>
                    </a:moveTo>
                    <a:cubicBezTo>
                      <a:pt x="848" y="1"/>
                      <a:pt x="1" y="848"/>
                      <a:pt x="1" y="1896"/>
                    </a:cubicBezTo>
                    <a:cubicBezTo>
                      <a:pt x="1" y="2660"/>
                      <a:pt x="456" y="3316"/>
                      <a:pt x="1107" y="3615"/>
                    </a:cubicBezTo>
                    <a:lnTo>
                      <a:pt x="1837" y="5236"/>
                    </a:lnTo>
                    <a:lnTo>
                      <a:pt x="2611" y="3649"/>
                    </a:lnTo>
                    <a:cubicBezTo>
                      <a:pt x="3302" y="3365"/>
                      <a:pt x="3786" y="2689"/>
                      <a:pt x="3786" y="1896"/>
                    </a:cubicBezTo>
                    <a:cubicBezTo>
                      <a:pt x="3786" y="848"/>
                      <a:pt x="2939" y="1"/>
                      <a:pt x="1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4"/>
              <p:cNvSpPr/>
              <p:nvPr/>
            </p:nvSpPr>
            <p:spPr>
              <a:xfrm>
                <a:off x="4244011" y="2537998"/>
                <a:ext cx="347476" cy="347476"/>
              </a:xfrm>
              <a:custGeom>
                <a:avLst/>
                <a:gdLst/>
                <a:ahLst/>
                <a:cxnLst/>
                <a:rect l="l" t="t" r="r" b="b"/>
                <a:pathLst>
                  <a:path w="3146" h="3146" extrusionOk="0">
                    <a:moveTo>
                      <a:pt x="1573" y="69"/>
                    </a:moveTo>
                    <a:cubicBezTo>
                      <a:pt x="2401" y="69"/>
                      <a:pt x="3076" y="745"/>
                      <a:pt x="3076" y="1573"/>
                    </a:cubicBezTo>
                    <a:cubicBezTo>
                      <a:pt x="3076" y="2401"/>
                      <a:pt x="2401" y="3076"/>
                      <a:pt x="1573" y="3076"/>
                    </a:cubicBezTo>
                    <a:cubicBezTo>
                      <a:pt x="745" y="3076"/>
                      <a:pt x="69" y="2401"/>
                      <a:pt x="69" y="1573"/>
                    </a:cubicBezTo>
                    <a:cubicBezTo>
                      <a:pt x="69" y="745"/>
                      <a:pt x="745" y="69"/>
                      <a:pt x="1573" y="69"/>
                    </a:cubicBezTo>
                    <a:close/>
                    <a:moveTo>
                      <a:pt x="1573" y="1"/>
                    </a:moveTo>
                    <a:cubicBezTo>
                      <a:pt x="706" y="1"/>
                      <a:pt x="1" y="706"/>
                      <a:pt x="1" y="1573"/>
                    </a:cubicBezTo>
                    <a:cubicBezTo>
                      <a:pt x="1" y="2440"/>
                      <a:pt x="706" y="3145"/>
                      <a:pt x="1573" y="3145"/>
                    </a:cubicBezTo>
                    <a:cubicBezTo>
                      <a:pt x="2440" y="3145"/>
                      <a:pt x="3145" y="2440"/>
                      <a:pt x="3145" y="1573"/>
                    </a:cubicBezTo>
                    <a:cubicBezTo>
                      <a:pt x="3145" y="706"/>
                      <a:pt x="2440" y="1"/>
                      <a:pt x="15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4"/>
              <p:cNvSpPr txBox="1"/>
              <p:nvPr/>
            </p:nvSpPr>
            <p:spPr>
              <a:xfrm>
                <a:off x="469204" y="1416525"/>
                <a:ext cx="2031900" cy="5187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endParaRPr sz="1200">
                  <a:solidFill>
                    <a:schemeClr val="dk1"/>
                  </a:solidFill>
                  <a:latin typeface="Roboto" panose="02000000000000000000"/>
                  <a:ea typeface="Roboto" panose="02000000000000000000"/>
                  <a:cs typeface="Roboto" panose="02000000000000000000"/>
                  <a:sym typeface="Roboto" panose="02000000000000000000"/>
                </a:endParaRPr>
              </a:p>
            </p:txBody>
          </p:sp>
          <p:sp>
            <p:nvSpPr>
              <p:cNvPr id="635" name="Google Shape;635;p24"/>
              <p:cNvSpPr txBox="1"/>
              <p:nvPr/>
            </p:nvSpPr>
            <p:spPr>
              <a:xfrm>
                <a:off x="117765" y="1052775"/>
                <a:ext cx="2492086" cy="313800"/>
              </a:xfrm>
              <a:prstGeom prst="rect">
                <a:avLst/>
              </a:prstGeom>
              <a:noFill/>
              <a:ln>
                <a:noFill/>
              </a:ln>
            </p:spPr>
            <p:txBody>
              <a:bodyPr spcFirstLastPara="1" wrap="square" lIns="0" tIns="91425" rIns="91425" bIns="91425" anchor="ctr" anchorCtr="0">
                <a:noAutofit/>
              </a:bodyPr>
              <a:lstStyle/>
              <a:p>
                <a:pPr lvl="0"/>
                <a:r>
                  <a:rPr lang="vi-VN" sz="2000" dirty="0">
                    <a:solidFill>
                      <a:schemeClr val="accent1"/>
                    </a:solidFill>
                    <a:latin typeface="Fira Sans Extra Condensed Medium"/>
                    <a:ea typeface="Fira Sans Extra Condensed Medium"/>
                    <a:cs typeface="Fira Sans Extra Condensed Medium"/>
                    <a:sym typeface="Fira Sans Extra Condensed Medium"/>
                  </a:rPr>
                  <a:t>Thị trường tiềm năng</a:t>
                </a:r>
                <a:endParaRPr sz="2000" dirty="0">
                  <a:solidFill>
                    <a:schemeClr val="accent1"/>
                  </a:solidFill>
                  <a:latin typeface="Fira Sans Extra Condensed Medium"/>
                  <a:ea typeface="Fira Sans Extra Condensed Medium"/>
                  <a:cs typeface="Fira Sans Extra Condensed Medium"/>
                  <a:sym typeface="Fira Sans Extra Condensed Medium"/>
                </a:endParaRPr>
              </a:p>
            </p:txBody>
          </p:sp>
          <p:cxnSp>
            <p:nvCxnSpPr>
              <p:cNvPr id="636" name="Google Shape;636;p24"/>
              <p:cNvCxnSpPr/>
              <p:nvPr/>
            </p:nvCxnSpPr>
            <p:spPr>
              <a:xfrm rot="10800000">
                <a:off x="2577075" y="1231200"/>
                <a:ext cx="1833000" cy="1131000"/>
              </a:xfrm>
              <a:prstGeom prst="bentConnector3">
                <a:avLst>
                  <a:gd name="adj1" fmla="val -520"/>
                </a:avLst>
              </a:prstGeom>
              <a:noFill/>
              <a:ln w="9525" cap="flat" cmpd="sng">
                <a:solidFill>
                  <a:schemeClr val="accent1"/>
                </a:solidFill>
                <a:prstDash val="solid"/>
                <a:round/>
                <a:headEnd type="none" w="med" len="med"/>
                <a:tailEnd type="oval" w="med" len="med"/>
              </a:ln>
            </p:spPr>
          </p:cxnSp>
        </p:grpSp>
        <p:grpSp>
          <p:nvGrpSpPr>
            <p:cNvPr id="637" name="Google Shape;637;p24"/>
            <p:cNvGrpSpPr/>
            <p:nvPr/>
          </p:nvGrpSpPr>
          <p:grpSpPr>
            <a:xfrm>
              <a:off x="291728" y="3618964"/>
              <a:ext cx="3861649" cy="1185085"/>
              <a:chOff x="291728" y="3618964"/>
              <a:chExt cx="3861649" cy="1185085"/>
            </a:xfrm>
          </p:grpSpPr>
          <p:sp>
            <p:nvSpPr>
              <p:cNvPr id="638" name="Google Shape;638;p24"/>
              <p:cNvSpPr txBox="1"/>
              <p:nvPr/>
            </p:nvSpPr>
            <p:spPr>
              <a:xfrm flipH="1">
                <a:off x="454156" y="3798687"/>
                <a:ext cx="2050012" cy="1005362"/>
              </a:xfrm>
              <a:prstGeom prst="rect">
                <a:avLst/>
              </a:prstGeom>
              <a:noFill/>
              <a:ln>
                <a:noFill/>
              </a:ln>
            </p:spPr>
            <p:txBody>
              <a:bodyPr spcFirstLastPara="1" wrap="square" lIns="0" tIns="91425" rIns="91425" bIns="91425" anchor="ctr" anchorCtr="0">
                <a:noAutofit/>
              </a:bodyPr>
              <a:lstStyle/>
              <a:p>
                <a:pPr lvl="0" algn="just"/>
                <a:r>
                  <a:rPr lang="en-US">
                    <a:solidFill>
                      <a:schemeClr val="dk1"/>
                    </a:solidFill>
                    <a:latin typeface="+mn-lt"/>
                    <a:ea typeface="Roboto" panose="02000000000000000000"/>
                    <a:cs typeface="Roboto" panose="02000000000000000000"/>
                    <a:sym typeface="Roboto" panose="02000000000000000000"/>
                  </a:rPr>
                  <a:t>C</a:t>
                </a:r>
                <a:r>
                  <a:rPr lang="vi-VN">
                    <a:solidFill>
                      <a:schemeClr val="dk1"/>
                    </a:solidFill>
                    <a:latin typeface="+mn-lt"/>
                    <a:ea typeface="Roboto" panose="02000000000000000000"/>
                    <a:cs typeface="Roboto" panose="02000000000000000000"/>
                    <a:sym typeface="Roboto" panose="02000000000000000000"/>
                  </a:rPr>
                  <a:t>ó thể tiếp cận được đến nhiều khách hàng tiềm năng khác nhau</a:t>
                </a:r>
                <a:endParaRPr>
                  <a:solidFill>
                    <a:schemeClr val="dk1"/>
                  </a:solidFill>
                  <a:latin typeface="+mn-lt"/>
                  <a:ea typeface="Roboto" panose="02000000000000000000"/>
                  <a:cs typeface="Roboto" panose="02000000000000000000"/>
                  <a:sym typeface="Roboto" panose="02000000000000000000"/>
                </a:endParaRPr>
              </a:p>
            </p:txBody>
          </p:sp>
          <p:sp>
            <p:nvSpPr>
              <p:cNvPr id="639" name="Google Shape;639;p24"/>
              <p:cNvSpPr txBox="1"/>
              <p:nvPr/>
            </p:nvSpPr>
            <p:spPr>
              <a:xfrm flipH="1">
                <a:off x="291728" y="3654086"/>
                <a:ext cx="2030100" cy="313800"/>
              </a:xfrm>
              <a:prstGeom prst="rect">
                <a:avLst/>
              </a:prstGeom>
              <a:noFill/>
              <a:ln>
                <a:noFill/>
              </a:ln>
            </p:spPr>
            <p:txBody>
              <a:bodyPr spcFirstLastPara="1" wrap="square" lIns="0" tIns="91425" rIns="91425" bIns="91425" anchor="ctr" anchorCtr="0">
                <a:noAutofit/>
              </a:bodyPr>
              <a:lstStyle/>
              <a:p>
                <a:pPr lvl="0"/>
                <a:r>
                  <a:rPr lang="en-US" sz="2000" dirty="0">
                    <a:solidFill>
                      <a:schemeClr val="accent2"/>
                    </a:solidFill>
                    <a:latin typeface="Fira Sans Extra Condensed Medium"/>
                    <a:ea typeface="Fira Sans Extra Condensed Medium"/>
                    <a:cs typeface="Fira Sans Extra Condensed Medium"/>
                    <a:sym typeface="Fira Sans Extra Condensed Medium"/>
                  </a:rPr>
                  <a:t>Sức tiếp cận lớn</a:t>
                </a:r>
                <a:endParaRPr sz="2000" dirty="0">
                  <a:solidFill>
                    <a:schemeClr val="accent2"/>
                  </a:solidFill>
                  <a:latin typeface="Fira Sans Extra Condensed Medium"/>
                  <a:ea typeface="Fira Sans Extra Condensed Medium"/>
                  <a:cs typeface="Fira Sans Extra Condensed Medium"/>
                  <a:sym typeface="Fira Sans Extra Condensed Medium"/>
                </a:endParaRPr>
              </a:p>
            </p:txBody>
          </p:sp>
          <p:grpSp>
            <p:nvGrpSpPr>
              <p:cNvPr id="640" name="Google Shape;640;p24"/>
              <p:cNvGrpSpPr/>
              <p:nvPr/>
            </p:nvGrpSpPr>
            <p:grpSpPr>
              <a:xfrm>
                <a:off x="3686396" y="3618964"/>
                <a:ext cx="466981" cy="578316"/>
                <a:chOff x="3686396" y="3618964"/>
                <a:chExt cx="466981" cy="578316"/>
              </a:xfrm>
            </p:grpSpPr>
            <p:sp>
              <p:nvSpPr>
                <p:cNvPr id="641" name="Google Shape;641;p24"/>
                <p:cNvSpPr/>
                <p:nvPr/>
              </p:nvSpPr>
              <p:spPr>
                <a:xfrm>
                  <a:off x="3735103" y="3618964"/>
                  <a:ext cx="418274" cy="578316"/>
                </a:xfrm>
                <a:custGeom>
                  <a:avLst/>
                  <a:gdLst/>
                  <a:ahLst/>
                  <a:cxnLst/>
                  <a:rect l="l" t="t" r="r" b="b"/>
                  <a:pathLst>
                    <a:path w="3787" h="5236" extrusionOk="0">
                      <a:moveTo>
                        <a:pt x="1896" y="1"/>
                      </a:moveTo>
                      <a:cubicBezTo>
                        <a:pt x="848" y="1"/>
                        <a:pt x="1" y="848"/>
                        <a:pt x="1" y="1896"/>
                      </a:cubicBezTo>
                      <a:cubicBezTo>
                        <a:pt x="1" y="2660"/>
                        <a:pt x="456" y="3316"/>
                        <a:pt x="1108" y="3615"/>
                      </a:cubicBezTo>
                      <a:lnTo>
                        <a:pt x="1392" y="5236"/>
                      </a:lnTo>
                      <a:lnTo>
                        <a:pt x="1837" y="5236"/>
                      </a:lnTo>
                      <a:lnTo>
                        <a:pt x="2611" y="3649"/>
                      </a:lnTo>
                      <a:cubicBezTo>
                        <a:pt x="3302" y="3365"/>
                        <a:pt x="3786" y="2684"/>
                        <a:pt x="3786" y="1896"/>
                      </a:cubicBezTo>
                      <a:cubicBezTo>
                        <a:pt x="3786" y="848"/>
                        <a:pt x="2939" y="1"/>
                        <a:pt x="1896" y="1"/>
                      </a:cubicBezTo>
                      <a:close/>
                    </a:path>
                  </a:pathLst>
                </a:custGeom>
                <a:solidFill>
                  <a:srgbClr val="475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a:off x="3686396" y="3618964"/>
                  <a:ext cx="418274" cy="578316"/>
                </a:xfrm>
                <a:custGeom>
                  <a:avLst/>
                  <a:gdLst/>
                  <a:ahLst/>
                  <a:cxnLst/>
                  <a:rect l="l" t="t" r="r" b="b"/>
                  <a:pathLst>
                    <a:path w="3787" h="5236" extrusionOk="0">
                      <a:moveTo>
                        <a:pt x="1891" y="1"/>
                      </a:moveTo>
                      <a:cubicBezTo>
                        <a:pt x="848" y="1"/>
                        <a:pt x="1" y="848"/>
                        <a:pt x="1" y="1896"/>
                      </a:cubicBezTo>
                      <a:cubicBezTo>
                        <a:pt x="1" y="2660"/>
                        <a:pt x="452" y="3316"/>
                        <a:pt x="1103" y="3615"/>
                      </a:cubicBezTo>
                      <a:lnTo>
                        <a:pt x="1833" y="5236"/>
                      </a:lnTo>
                      <a:lnTo>
                        <a:pt x="2606" y="3649"/>
                      </a:lnTo>
                      <a:cubicBezTo>
                        <a:pt x="3297" y="3365"/>
                        <a:pt x="3787" y="2684"/>
                        <a:pt x="3787" y="1896"/>
                      </a:cubicBezTo>
                      <a:cubicBezTo>
                        <a:pt x="3787" y="848"/>
                        <a:pt x="2939" y="1"/>
                        <a:pt x="1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4"/>
                <p:cNvSpPr/>
                <p:nvPr/>
              </p:nvSpPr>
              <p:spPr>
                <a:xfrm>
                  <a:off x="3721629" y="3654086"/>
                  <a:ext cx="347918" cy="347476"/>
                </a:xfrm>
                <a:custGeom>
                  <a:avLst/>
                  <a:gdLst/>
                  <a:ahLst/>
                  <a:cxnLst/>
                  <a:rect l="l" t="t" r="r" b="b"/>
                  <a:pathLst>
                    <a:path w="3150" h="3146" extrusionOk="0">
                      <a:moveTo>
                        <a:pt x="1572" y="69"/>
                      </a:moveTo>
                      <a:cubicBezTo>
                        <a:pt x="2400" y="69"/>
                        <a:pt x="3076" y="745"/>
                        <a:pt x="3076" y="1573"/>
                      </a:cubicBezTo>
                      <a:cubicBezTo>
                        <a:pt x="3076" y="2401"/>
                        <a:pt x="2405" y="3076"/>
                        <a:pt x="1572" y="3076"/>
                      </a:cubicBezTo>
                      <a:cubicBezTo>
                        <a:pt x="745" y="3076"/>
                        <a:pt x="69" y="2401"/>
                        <a:pt x="69" y="1573"/>
                      </a:cubicBezTo>
                      <a:cubicBezTo>
                        <a:pt x="69" y="745"/>
                        <a:pt x="745" y="69"/>
                        <a:pt x="1572" y="69"/>
                      </a:cubicBezTo>
                      <a:close/>
                      <a:moveTo>
                        <a:pt x="1572" y="1"/>
                      </a:moveTo>
                      <a:cubicBezTo>
                        <a:pt x="706" y="1"/>
                        <a:pt x="0" y="706"/>
                        <a:pt x="0" y="1573"/>
                      </a:cubicBezTo>
                      <a:cubicBezTo>
                        <a:pt x="0" y="2440"/>
                        <a:pt x="706" y="3145"/>
                        <a:pt x="1572" y="3145"/>
                      </a:cubicBezTo>
                      <a:cubicBezTo>
                        <a:pt x="2439" y="3145"/>
                        <a:pt x="3149" y="2440"/>
                        <a:pt x="3149" y="1573"/>
                      </a:cubicBezTo>
                      <a:cubicBezTo>
                        <a:pt x="3149" y="706"/>
                        <a:pt x="2439" y="1"/>
                        <a:pt x="1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44" name="Google Shape;644;p24"/>
              <p:cNvCxnSpPr/>
              <p:nvPr/>
            </p:nvCxnSpPr>
            <p:spPr>
              <a:xfrm flipV="1">
                <a:off x="2241311" y="3798688"/>
                <a:ext cx="1345414" cy="6491"/>
              </a:xfrm>
              <a:prstGeom prst="straightConnector1">
                <a:avLst/>
              </a:prstGeom>
              <a:noFill/>
              <a:ln w="9525" cap="flat" cmpd="sng">
                <a:solidFill>
                  <a:schemeClr val="accent2"/>
                </a:solidFill>
                <a:prstDash val="solid"/>
                <a:round/>
                <a:headEnd type="oval" w="med" len="med"/>
                <a:tailEnd type="none" w="med" len="med"/>
              </a:ln>
            </p:spPr>
          </p:cxnSp>
        </p:grpSp>
        <p:grpSp>
          <p:nvGrpSpPr>
            <p:cNvPr id="645" name="Google Shape;645;p24"/>
            <p:cNvGrpSpPr/>
            <p:nvPr/>
          </p:nvGrpSpPr>
          <p:grpSpPr>
            <a:xfrm>
              <a:off x="4885946" y="1046091"/>
              <a:ext cx="3950488" cy="1552616"/>
              <a:chOff x="4885946" y="1046091"/>
              <a:chExt cx="3950488" cy="1552616"/>
            </a:xfrm>
          </p:grpSpPr>
          <p:sp>
            <p:nvSpPr>
              <p:cNvPr id="646" name="Google Shape;646;p24"/>
              <p:cNvSpPr/>
              <p:nvPr/>
            </p:nvSpPr>
            <p:spPr>
              <a:xfrm>
                <a:off x="4935095" y="2020391"/>
                <a:ext cx="418274" cy="578316"/>
              </a:xfrm>
              <a:custGeom>
                <a:avLst/>
                <a:gdLst/>
                <a:ahLst/>
                <a:cxnLst/>
                <a:rect l="l" t="t" r="r" b="b"/>
                <a:pathLst>
                  <a:path w="3787" h="5236" extrusionOk="0">
                    <a:moveTo>
                      <a:pt x="1891" y="0"/>
                    </a:moveTo>
                    <a:cubicBezTo>
                      <a:pt x="848" y="0"/>
                      <a:pt x="1" y="848"/>
                      <a:pt x="1" y="1891"/>
                    </a:cubicBezTo>
                    <a:cubicBezTo>
                      <a:pt x="1" y="2655"/>
                      <a:pt x="451" y="3311"/>
                      <a:pt x="1103" y="3615"/>
                    </a:cubicBezTo>
                    <a:lnTo>
                      <a:pt x="1392" y="5236"/>
                    </a:lnTo>
                    <a:lnTo>
                      <a:pt x="1832" y="5236"/>
                    </a:lnTo>
                    <a:lnTo>
                      <a:pt x="2606" y="3644"/>
                    </a:lnTo>
                    <a:cubicBezTo>
                      <a:pt x="3297" y="3360"/>
                      <a:pt x="3787" y="2684"/>
                      <a:pt x="3787" y="1891"/>
                    </a:cubicBezTo>
                    <a:cubicBezTo>
                      <a:pt x="3787" y="848"/>
                      <a:pt x="2939" y="0"/>
                      <a:pt x="1891" y="0"/>
                    </a:cubicBezTo>
                    <a:close/>
                  </a:path>
                </a:pathLst>
              </a:custGeom>
              <a:solidFill>
                <a:srgbClr val="B33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4"/>
              <p:cNvSpPr txBox="1"/>
              <p:nvPr/>
            </p:nvSpPr>
            <p:spPr>
              <a:xfrm>
                <a:off x="6663663" y="1365037"/>
                <a:ext cx="2030100" cy="638436"/>
              </a:xfrm>
              <a:prstGeom prst="rect">
                <a:avLst/>
              </a:prstGeom>
              <a:noFill/>
              <a:ln>
                <a:noFill/>
              </a:ln>
            </p:spPr>
            <p:txBody>
              <a:bodyPr spcFirstLastPara="1" wrap="square" lIns="0" tIns="91425" rIns="0" bIns="91425" anchor="ctr" anchorCtr="0">
                <a:noAutofit/>
              </a:bodyPr>
              <a:lstStyle/>
              <a:p>
                <a:pPr lvl="0" algn="r"/>
                <a:r>
                  <a:rPr lang="en-US">
                    <a:solidFill>
                      <a:schemeClr val="dk1"/>
                    </a:solidFill>
                    <a:latin typeface="+mj-lt"/>
                    <a:ea typeface="Roboto" panose="02000000000000000000"/>
                    <a:cs typeface="Roboto" panose="02000000000000000000"/>
                    <a:sym typeface="Roboto" panose="02000000000000000000"/>
                  </a:rPr>
                  <a:t>Tăng thêm khả năng kinh doanh và đảm bảo tính cạnh tranh trong ngành</a:t>
                </a:r>
                <a:endParaRPr>
                  <a:solidFill>
                    <a:schemeClr val="dk1"/>
                  </a:solidFill>
                  <a:latin typeface="+mj-lt"/>
                  <a:ea typeface="Roboto" panose="02000000000000000000"/>
                  <a:cs typeface="Roboto" panose="02000000000000000000"/>
                  <a:sym typeface="Roboto" panose="02000000000000000000"/>
                </a:endParaRPr>
              </a:p>
            </p:txBody>
          </p:sp>
          <p:sp>
            <p:nvSpPr>
              <p:cNvPr id="648" name="Google Shape;648;p24"/>
              <p:cNvSpPr txBox="1"/>
              <p:nvPr/>
            </p:nvSpPr>
            <p:spPr>
              <a:xfrm>
                <a:off x="6473861" y="1046091"/>
                <a:ext cx="2362573" cy="313800"/>
              </a:xfrm>
              <a:prstGeom prst="rect">
                <a:avLst/>
              </a:prstGeom>
              <a:noFill/>
              <a:ln>
                <a:noFill/>
              </a:ln>
            </p:spPr>
            <p:txBody>
              <a:bodyPr spcFirstLastPara="1" wrap="square" lIns="0" tIns="91425" rIns="0" bIns="91425" anchor="ctr" anchorCtr="0">
                <a:noAutofit/>
              </a:bodyPr>
              <a:lstStyle/>
              <a:p>
                <a:pPr lvl="0" algn="r"/>
                <a:r>
                  <a:rPr lang="en-US" sz="2000" dirty="0">
                    <a:solidFill>
                      <a:schemeClr val="accent3"/>
                    </a:solidFill>
                    <a:latin typeface="Fira Sans Extra Condensed Medium"/>
                    <a:ea typeface="Fira Sans Extra Condensed Medium"/>
                    <a:cs typeface="Fira Sans Extra Condensed Medium"/>
                    <a:sym typeface="Fira Sans Extra Condensed Medium"/>
                  </a:rPr>
                  <a:t>Lợi thế cạnh tranh</a:t>
                </a:r>
                <a:endParaRPr sz="2000" dirty="0">
                  <a:solidFill>
                    <a:schemeClr val="accent3"/>
                  </a:solidFill>
                  <a:latin typeface="Fira Sans Extra Condensed Medium"/>
                  <a:ea typeface="Fira Sans Extra Condensed Medium"/>
                  <a:cs typeface="Fira Sans Extra Condensed Medium"/>
                  <a:sym typeface="Fira Sans Extra Condensed Medium"/>
                </a:endParaRPr>
              </a:p>
            </p:txBody>
          </p:sp>
          <p:cxnSp>
            <p:nvCxnSpPr>
              <p:cNvPr id="649" name="Google Shape;649;p24"/>
              <p:cNvCxnSpPr/>
              <p:nvPr/>
            </p:nvCxnSpPr>
            <p:spPr>
              <a:xfrm rot="10800000" flipH="1">
                <a:off x="5124450" y="1231500"/>
                <a:ext cx="1428900" cy="673500"/>
              </a:xfrm>
              <a:prstGeom prst="bentConnector3">
                <a:avLst>
                  <a:gd name="adj1" fmla="val 0"/>
                </a:avLst>
              </a:prstGeom>
              <a:noFill/>
              <a:ln w="9525" cap="flat" cmpd="sng">
                <a:solidFill>
                  <a:schemeClr val="accent3"/>
                </a:solidFill>
                <a:prstDash val="solid"/>
                <a:round/>
                <a:headEnd type="none" w="med" len="med"/>
                <a:tailEnd type="oval" w="med" len="med"/>
              </a:ln>
            </p:spPr>
          </p:cxnSp>
          <p:sp>
            <p:nvSpPr>
              <p:cNvPr id="650" name="Google Shape;650;p24"/>
              <p:cNvSpPr/>
              <p:nvPr/>
            </p:nvSpPr>
            <p:spPr>
              <a:xfrm>
                <a:off x="4885946" y="2020391"/>
                <a:ext cx="418164" cy="578316"/>
              </a:xfrm>
              <a:custGeom>
                <a:avLst/>
                <a:gdLst/>
                <a:ahLst/>
                <a:cxnLst/>
                <a:rect l="l" t="t" r="r" b="b"/>
                <a:pathLst>
                  <a:path w="3786" h="5236" extrusionOk="0">
                    <a:moveTo>
                      <a:pt x="1895" y="0"/>
                    </a:moveTo>
                    <a:cubicBezTo>
                      <a:pt x="847" y="0"/>
                      <a:pt x="0" y="848"/>
                      <a:pt x="0" y="1891"/>
                    </a:cubicBezTo>
                    <a:cubicBezTo>
                      <a:pt x="0" y="2655"/>
                      <a:pt x="456" y="3311"/>
                      <a:pt x="1107" y="3615"/>
                    </a:cubicBezTo>
                    <a:lnTo>
                      <a:pt x="1837" y="5236"/>
                    </a:lnTo>
                    <a:lnTo>
                      <a:pt x="2611" y="3644"/>
                    </a:lnTo>
                    <a:cubicBezTo>
                      <a:pt x="3301" y="3360"/>
                      <a:pt x="3786" y="2684"/>
                      <a:pt x="3786" y="1891"/>
                    </a:cubicBezTo>
                    <a:cubicBezTo>
                      <a:pt x="3786" y="848"/>
                      <a:pt x="2939" y="0"/>
                      <a:pt x="18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4"/>
              <p:cNvSpPr/>
              <p:nvPr/>
            </p:nvSpPr>
            <p:spPr>
              <a:xfrm>
                <a:off x="4921621" y="2054961"/>
                <a:ext cx="347365" cy="347917"/>
              </a:xfrm>
              <a:custGeom>
                <a:avLst/>
                <a:gdLst/>
                <a:ahLst/>
                <a:cxnLst/>
                <a:rect l="l" t="t" r="r" b="b"/>
                <a:pathLst>
                  <a:path w="3145" h="3150" extrusionOk="0">
                    <a:moveTo>
                      <a:pt x="1572" y="74"/>
                    </a:moveTo>
                    <a:cubicBezTo>
                      <a:pt x="2400" y="74"/>
                      <a:pt x="3076" y="745"/>
                      <a:pt x="3076" y="1578"/>
                    </a:cubicBezTo>
                    <a:cubicBezTo>
                      <a:pt x="3076" y="2405"/>
                      <a:pt x="2400" y="3076"/>
                      <a:pt x="1572" y="3076"/>
                    </a:cubicBezTo>
                    <a:cubicBezTo>
                      <a:pt x="745" y="3076"/>
                      <a:pt x="69" y="2405"/>
                      <a:pt x="69" y="1578"/>
                    </a:cubicBezTo>
                    <a:cubicBezTo>
                      <a:pt x="69" y="745"/>
                      <a:pt x="745" y="74"/>
                      <a:pt x="1572" y="74"/>
                    </a:cubicBezTo>
                    <a:close/>
                    <a:moveTo>
                      <a:pt x="1572" y="1"/>
                    </a:moveTo>
                    <a:cubicBezTo>
                      <a:pt x="706" y="1"/>
                      <a:pt x="0" y="706"/>
                      <a:pt x="0" y="1578"/>
                    </a:cubicBezTo>
                    <a:cubicBezTo>
                      <a:pt x="0" y="2445"/>
                      <a:pt x="706" y="3150"/>
                      <a:pt x="1572" y="3150"/>
                    </a:cubicBezTo>
                    <a:cubicBezTo>
                      <a:pt x="2439" y="3150"/>
                      <a:pt x="3145" y="2445"/>
                      <a:pt x="3145" y="1578"/>
                    </a:cubicBezTo>
                    <a:cubicBezTo>
                      <a:pt x="3145" y="706"/>
                      <a:pt x="2439" y="1"/>
                      <a:pt x="1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24"/>
            <p:cNvGrpSpPr/>
            <p:nvPr/>
          </p:nvGrpSpPr>
          <p:grpSpPr>
            <a:xfrm>
              <a:off x="4419115" y="3536264"/>
              <a:ext cx="4274648" cy="1307884"/>
              <a:chOff x="4419115" y="3536264"/>
              <a:chExt cx="4274648" cy="1307884"/>
            </a:xfrm>
          </p:grpSpPr>
          <p:sp>
            <p:nvSpPr>
              <p:cNvPr id="653" name="Google Shape;653;p24"/>
              <p:cNvSpPr txBox="1"/>
              <p:nvPr/>
            </p:nvSpPr>
            <p:spPr>
              <a:xfrm>
                <a:off x="6616533" y="3928803"/>
                <a:ext cx="2077230" cy="915345"/>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US">
                    <a:solidFill>
                      <a:schemeClr val="dk1"/>
                    </a:solidFill>
                    <a:latin typeface="+mj-lt"/>
                    <a:ea typeface="Roboto" panose="02000000000000000000"/>
                    <a:cs typeface="Roboto" panose="02000000000000000000"/>
                    <a:sym typeface="Roboto" panose="02000000000000000000"/>
                  </a:rPr>
                  <a:t>Dễ dàng thu hút người dùng với nhiều sự tiện ích như đánh giá, chia sẻ, đề xuất sản phẩm,…</a:t>
                </a:r>
                <a:endParaRPr>
                  <a:solidFill>
                    <a:schemeClr val="dk1"/>
                  </a:solidFill>
                  <a:latin typeface="+mj-lt"/>
                  <a:ea typeface="Roboto" panose="02000000000000000000"/>
                  <a:cs typeface="Roboto" panose="02000000000000000000"/>
                  <a:sym typeface="Roboto" panose="02000000000000000000"/>
                </a:endParaRPr>
              </a:p>
            </p:txBody>
          </p:sp>
          <p:sp>
            <p:nvSpPr>
              <p:cNvPr id="654" name="Google Shape;654;p24"/>
              <p:cNvSpPr txBox="1"/>
              <p:nvPr/>
            </p:nvSpPr>
            <p:spPr>
              <a:xfrm>
                <a:off x="6663663" y="3641788"/>
                <a:ext cx="2030100" cy="313800"/>
              </a:xfrm>
              <a:prstGeom prst="rect">
                <a:avLst/>
              </a:prstGeom>
              <a:noFill/>
              <a:ln>
                <a:noFill/>
              </a:ln>
            </p:spPr>
            <p:txBody>
              <a:bodyPr spcFirstLastPara="1" wrap="square" lIns="0" tIns="91425" rIns="0" bIns="91425" anchor="ctr" anchorCtr="0">
                <a:noAutofit/>
              </a:bodyPr>
              <a:lstStyle/>
              <a:p>
                <a:pPr lvl="0" algn="r"/>
                <a:r>
                  <a:rPr lang="en-US" sz="2000">
                    <a:solidFill>
                      <a:schemeClr val="accent1"/>
                    </a:solidFill>
                    <a:latin typeface="Fira Sans Extra Condensed Medium"/>
                    <a:ea typeface="Fira Sans Extra Condensed Medium"/>
                    <a:cs typeface="Fira Sans Extra Condensed Medium"/>
                    <a:sym typeface="Fira Sans Extra Condensed Medium"/>
                  </a:rPr>
                  <a:t>Sự tiện ích</a:t>
                </a:r>
                <a:endParaRPr sz="2000">
                  <a:solidFill>
                    <a:schemeClr val="accent1"/>
                  </a:solidFill>
                  <a:latin typeface="Fira Sans Extra Condensed Medium"/>
                  <a:ea typeface="Fira Sans Extra Condensed Medium"/>
                  <a:cs typeface="Fira Sans Extra Condensed Medium"/>
                  <a:sym typeface="Fira Sans Extra Condensed Medium"/>
                </a:endParaRPr>
              </a:p>
            </p:txBody>
          </p:sp>
          <p:cxnSp>
            <p:nvCxnSpPr>
              <p:cNvPr id="655" name="Google Shape;655;p24"/>
              <p:cNvCxnSpPr/>
              <p:nvPr/>
            </p:nvCxnSpPr>
            <p:spPr>
              <a:xfrm rot="10800000">
                <a:off x="5026169" y="3771200"/>
                <a:ext cx="2104710" cy="0"/>
              </a:xfrm>
              <a:prstGeom prst="straightConnector1">
                <a:avLst/>
              </a:prstGeom>
              <a:noFill/>
              <a:ln w="9525" cap="flat" cmpd="sng">
                <a:solidFill>
                  <a:schemeClr val="accent1"/>
                </a:solidFill>
                <a:prstDash val="solid"/>
                <a:round/>
                <a:headEnd type="oval" w="med" len="med"/>
                <a:tailEnd type="none" w="med" len="med"/>
              </a:ln>
            </p:spPr>
          </p:cxnSp>
          <p:sp>
            <p:nvSpPr>
              <p:cNvPr id="656" name="Google Shape;656;p24"/>
              <p:cNvSpPr/>
              <p:nvPr/>
            </p:nvSpPr>
            <p:spPr>
              <a:xfrm>
                <a:off x="4468374" y="3536264"/>
                <a:ext cx="418274" cy="578316"/>
              </a:xfrm>
              <a:custGeom>
                <a:avLst/>
                <a:gdLst/>
                <a:ahLst/>
                <a:cxnLst/>
                <a:rect l="l" t="t" r="r" b="b"/>
                <a:pathLst>
                  <a:path w="3787" h="5236" extrusionOk="0">
                    <a:moveTo>
                      <a:pt x="1891" y="1"/>
                    </a:moveTo>
                    <a:cubicBezTo>
                      <a:pt x="848" y="1"/>
                      <a:pt x="0" y="848"/>
                      <a:pt x="0" y="1896"/>
                    </a:cubicBezTo>
                    <a:cubicBezTo>
                      <a:pt x="0" y="2660"/>
                      <a:pt x="451" y="3316"/>
                      <a:pt x="1102" y="3615"/>
                    </a:cubicBezTo>
                    <a:lnTo>
                      <a:pt x="1391" y="5236"/>
                    </a:lnTo>
                    <a:lnTo>
                      <a:pt x="1832" y="5236"/>
                    </a:lnTo>
                    <a:lnTo>
                      <a:pt x="2606" y="3649"/>
                    </a:lnTo>
                    <a:cubicBezTo>
                      <a:pt x="3296" y="3365"/>
                      <a:pt x="3786" y="2689"/>
                      <a:pt x="3786" y="1896"/>
                    </a:cubicBezTo>
                    <a:cubicBezTo>
                      <a:pt x="3786" y="848"/>
                      <a:pt x="2939" y="1"/>
                      <a:pt x="1891" y="1"/>
                    </a:cubicBezTo>
                    <a:close/>
                  </a:path>
                </a:pathLst>
              </a:custGeom>
              <a:solidFill>
                <a:srgbClr val="296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4"/>
              <p:cNvSpPr/>
              <p:nvPr/>
            </p:nvSpPr>
            <p:spPr>
              <a:xfrm>
                <a:off x="4419115" y="3536264"/>
                <a:ext cx="418274" cy="578316"/>
              </a:xfrm>
              <a:custGeom>
                <a:avLst/>
                <a:gdLst/>
                <a:ahLst/>
                <a:cxnLst/>
                <a:rect l="l" t="t" r="r" b="b"/>
                <a:pathLst>
                  <a:path w="3787" h="5236" extrusionOk="0">
                    <a:moveTo>
                      <a:pt x="1896" y="1"/>
                    </a:moveTo>
                    <a:cubicBezTo>
                      <a:pt x="848" y="1"/>
                      <a:pt x="1" y="848"/>
                      <a:pt x="1" y="1896"/>
                    </a:cubicBezTo>
                    <a:cubicBezTo>
                      <a:pt x="1" y="2660"/>
                      <a:pt x="456" y="3316"/>
                      <a:pt x="1107" y="3615"/>
                    </a:cubicBezTo>
                    <a:lnTo>
                      <a:pt x="1837" y="5236"/>
                    </a:lnTo>
                    <a:lnTo>
                      <a:pt x="2611" y="3649"/>
                    </a:lnTo>
                    <a:cubicBezTo>
                      <a:pt x="3302" y="3365"/>
                      <a:pt x="3786" y="2689"/>
                      <a:pt x="3786" y="1896"/>
                    </a:cubicBezTo>
                    <a:cubicBezTo>
                      <a:pt x="3786" y="848"/>
                      <a:pt x="2939" y="1"/>
                      <a:pt x="1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4"/>
              <p:cNvSpPr/>
              <p:nvPr/>
            </p:nvSpPr>
            <p:spPr>
              <a:xfrm>
                <a:off x="4454789" y="3571386"/>
                <a:ext cx="347476" cy="347476"/>
              </a:xfrm>
              <a:custGeom>
                <a:avLst/>
                <a:gdLst/>
                <a:ahLst/>
                <a:cxnLst/>
                <a:rect l="l" t="t" r="r" b="b"/>
                <a:pathLst>
                  <a:path w="3146" h="3146" extrusionOk="0">
                    <a:moveTo>
                      <a:pt x="1573" y="69"/>
                    </a:moveTo>
                    <a:cubicBezTo>
                      <a:pt x="2401" y="69"/>
                      <a:pt x="3076" y="745"/>
                      <a:pt x="3076" y="1573"/>
                    </a:cubicBezTo>
                    <a:cubicBezTo>
                      <a:pt x="3076" y="2401"/>
                      <a:pt x="2401" y="3076"/>
                      <a:pt x="1573" y="3076"/>
                    </a:cubicBezTo>
                    <a:cubicBezTo>
                      <a:pt x="745" y="3076"/>
                      <a:pt x="69" y="2401"/>
                      <a:pt x="69" y="1573"/>
                    </a:cubicBezTo>
                    <a:cubicBezTo>
                      <a:pt x="69" y="745"/>
                      <a:pt x="745" y="69"/>
                      <a:pt x="1573" y="69"/>
                    </a:cubicBezTo>
                    <a:close/>
                    <a:moveTo>
                      <a:pt x="1573" y="1"/>
                    </a:moveTo>
                    <a:cubicBezTo>
                      <a:pt x="706" y="1"/>
                      <a:pt x="1" y="706"/>
                      <a:pt x="1" y="1573"/>
                    </a:cubicBezTo>
                    <a:cubicBezTo>
                      <a:pt x="1" y="2440"/>
                      <a:pt x="706" y="3145"/>
                      <a:pt x="1573" y="3145"/>
                    </a:cubicBezTo>
                    <a:cubicBezTo>
                      <a:pt x="2440" y="3145"/>
                      <a:pt x="3145" y="2440"/>
                      <a:pt x="3145" y="1573"/>
                    </a:cubicBezTo>
                    <a:cubicBezTo>
                      <a:pt x="3145" y="706"/>
                      <a:pt x="2440" y="1"/>
                      <a:pt x="15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24"/>
            <p:cNvGrpSpPr/>
            <p:nvPr/>
          </p:nvGrpSpPr>
          <p:grpSpPr>
            <a:xfrm>
              <a:off x="5682270" y="2335350"/>
              <a:ext cx="3011493" cy="1238619"/>
              <a:chOff x="5682270" y="2335350"/>
              <a:chExt cx="3011493" cy="1238619"/>
            </a:xfrm>
          </p:grpSpPr>
          <p:sp>
            <p:nvSpPr>
              <p:cNvPr id="660" name="Google Shape;660;p24"/>
              <p:cNvSpPr txBox="1"/>
              <p:nvPr/>
            </p:nvSpPr>
            <p:spPr>
              <a:xfrm>
                <a:off x="6784704" y="2624381"/>
                <a:ext cx="1909059" cy="949588"/>
              </a:xfrm>
              <a:prstGeom prst="rect">
                <a:avLst/>
              </a:prstGeom>
              <a:noFill/>
              <a:ln>
                <a:noFill/>
              </a:ln>
            </p:spPr>
            <p:txBody>
              <a:bodyPr spcFirstLastPara="1" wrap="square" lIns="0" tIns="91425" rIns="0" bIns="91425" anchor="ctr" anchorCtr="0">
                <a:noAutofit/>
              </a:bodyPr>
              <a:lstStyle/>
              <a:p>
                <a:pPr lvl="0" algn="r"/>
                <a:r>
                  <a:rPr lang="en-US">
                    <a:solidFill>
                      <a:schemeClr val="dk1"/>
                    </a:solidFill>
                    <a:latin typeface="+mn-lt"/>
                    <a:ea typeface="Roboto" panose="02000000000000000000"/>
                    <a:cs typeface="Roboto" panose="02000000000000000000"/>
                    <a:sym typeface="Roboto" panose="02000000000000000000"/>
                  </a:rPr>
                  <a:t>H</a:t>
                </a:r>
                <a:r>
                  <a:rPr lang="vi-VN">
                    <a:solidFill>
                      <a:schemeClr val="dk1"/>
                    </a:solidFill>
                    <a:latin typeface="+mn-lt"/>
                    <a:ea typeface="Roboto" panose="02000000000000000000"/>
                    <a:cs typeface="Roboto" panose="02000000000000000000"/>
                    <a:sym typeface="Roboto" panose="02000000000000000000"/>
                  </a:rPr>
                  <a:t>ỗ trợ quản lý đơn hàng và thanh toán, cải thiện năng suất của quá trình kinh doanh</a:t>
                </a:r>
                <a:endParaRPr>
                  <a:solidFill>
                    <a:schemeClr val="dk1"/>
                  </a:solidFill>
                  <a:latin typeface="+mn-lt"/>
                  <a:ea typeface="Roboto" panose="02000000000000000000"/>
                  <a:cs typeface="Roboto" panose="02000000000000000000"/>
                  <a:sym typeface="Roboto" panose="02000000000000000000"/>
                </a:endParaRPr>
              </a:p>
            </p:txBody>
          </p:sp>
          <p:sp>
            <p:nvSpPr>
              <p:cNvPr id="661" name="Google Shape;661;p24"/>
              <p:cNvSpPr txBox="1"/>
              <p:nvPr/>
            </p:nvSpPr>
            <p:spPr>
              <a:xfrm>
                <a:off x="6663663" y="2335350"/>
                <a:ext cx="2030100" cy="313800"/>
              </a:xfrm>
              <a:prstGeom prst="rect">
                <a:avLst/>
              </a:prstGeom>
              <a:noFill/>
              <a:ln>
                <a:noFill/>
              </a:ln>
            </p:spPr>
            <p:txBody>
              <a:bodyPr spcFirstLastPara="1" wrap="square" lIns="0" tIns="91425" rIns="0" bIns="91425" anchor="ctr" anchorCtr="0">
                <a:noAutofit/>
              </a:bodyPr>
              <a:lstStyle/>
              <a:p>
                <a:pPr lvl="0" algn="r"/>
                <a:r>
                  <a:rPr lang="en-US" sz="2000">
                    <a:solidFill>
                      <a:schemeClr val="accent2"/>
                    </a:solidFill>
                    <a:latin typeface="Fira Sans Extra Condensed Medium"/>
                    <a:ea typeface="Fira Sans Extra Condensed Medium"/>
                    <a:cs typeface="Fira Sans Extra Condensed Medium"/>
                    <a:sym typeface="Fira Sans Extra Condensed Medium"/>
                  </a:rPr>
                  <a:t>Năng suất</a:t>
                </a:r>
                <a:endParaRPr sz="2000">
                  <a:solidFill>
                    <a:schemeClr val="accent2"/>
                  </a:solidFill>
                  <a:latin typeface="Fira Sans Extra Condensed Medium"/>
                  <a:ea typeface="Fira Sans Extra Condensed Medium"/>
                  <a:cs typeface="Fira Sans Extra Condensed Medium"/>
                  <a:sym typeface="Fira Sans Extra Condensed Medium"/>
                </a:endParaRPr>
              </a:p>
            </p:txBody>
          </p:sp>
          <p:cxnSp>
            <p:nvCxnSpPr>
              <p:cNvPr id="662" name="Google Shape;662;p24"/>
              <p:cNvCxnSpPr/>
              <p:nvPr/>
            </p:nvCxnSpPr>
            <p:spPr>
              <a:xfrm flipH="1">
                <a:off x="5930669" y="2478053"/>
                <a:ext cx="1411553" cy="183000"/>
              </a:xfrm>
              <a:prstGeom prst="bentConnector3">
                <a:avLst>
                  <a:gd name="adj1" fmla="val 101441"/>
                </a:avLst>
              </a:prstGeom>
              <a:noFill/>
              <a:ln w="9525" cap="flat" cmpd="sng">
                <a:solidFill>
                  <a:schemeClr val="accent2"/>
                </a:solidFill>
                <a:prstDash val="solid"/>
                <a:round/>
                <a:headEnd type="oval" w="med" len="med"/>
                <a:tailEnd type="none" w="med" len="med"/>
              </a:ln>
            </p:spPr>
          </p:cxnSp>
          <p:sp>
            <p:nvSpPr>
              <p:cNvPr id="663" name="Google Shape;663;p24"/>
              <p:cNvSpPr/>
              <p:nvPr/>
            </p:nvSpPr>
            <p:spPr>
              <a:xfrm>
                <a:off x="5730978" y="2740851"/>
                <a:ext cx="418274" cy="578316"/>
              </a:xfrm>
              <a:custGeom>
                <a:avLst/>
                <a:gdLst/>
                <a:ahLst/>
                <a:cxnLst/>
                <a:rect l="l" t="t" r="r" b="b"/>
                <a:pathLst>
                  <a:path w="3787" h="5236" extrusionOk="0">
                    <a:moveTo>
                      <a:pt x="1896" y="1"/>
                    </a:moveTo>
                    <a:cubicBezTo>
                      <a:pt x="848" y="1"/>
                      <a:pt x="1" y="848"/>
                      <a:pt x="1" y="1896"/>
                    </a:cubicBezTo>
                    <a:cubicBezTo>
                      <a:pt x="1" y="2660"/>
                      <a:pt x="456" y="3316"/>
                      <a:pt x="1108" y="3615"/>
                    </a:cubicBezTo>
                    <a:lnTo>
                      <a:pt x="1392" y="5236"/>
                    </a:lnTo>
                    <a:lnTo>
                      <a:pt x="1837" y="5236"/>
                    </a:lnTo>
                    <a:lnTo>
                      <a:pt x="2611" y="3649"/>
                    </a:lnTo>
                    <a:cubicBezTo>
                      <a:pt x="3302" y="3365"/>
                      <a:pt x="3786" y="2684"/>
                      <a:pt x="3786" y="1896"/>
                    </a:cubicBezTo>
                    <a:cubicBezTo>
                      <a:pt x="3786" y="848"/>
                      <a:pt x="2939" y="1"/>
                      <a:pt x="1896" y="1"/>
                    </a:cubicBezTo>
                    <a:close/>
                  </a:path>
                </a:pathLst>
              </a:custGeom>
              <a:solidFill>
                <a:srgbClr val="475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4"/>
              <p:cNvSpPr/>
              <p:nvPr/>
            </p:nvSpPr>
            <p:spPr>
              <a:xfrm>
                <a:off x="5682270" y="2740851"/>
                <a:ext cx="418274" cy="578316"/>
              </a:xfrm>
              <a:custGeom>
                <a:avLst/>
                <a:gdLst/>
                <a:ahLst/>
                <a:cxnLst/>
                <a:rect l="l" t="t" r="r" b="b"/>
                <a:pathLst>
                  <a:path w="3787" h="5236" extrusionOk="0">
                    <a:moveTo>
                      <a:pt x="1891" y="1"/>
                    </a:moveTo>
                    <a:cubicBezTo>
                      <a:pt x="848" y="1"/>
                      <a:pt x="1" y="848"/>
                      <a:pt x="1" y="1896"/>
                    </a:cubicBezTo>
                    <a:cubicBezTo>
                      <a:pt x="1" y="2660"/>
                      <a:pt x="452" y="3316"/>
                      <a:pt x="1103" y="3615"/>
                    </a:cubicBezTo>
                    <a:lnTo>
                      <a:pt x="1833" y="5236"/>
                    </a:lnTo>
                    <a:lnTo>
                      <a:pt x="2606" y="3649"/>
                    </a:lnTo>
                    <a:cubicBezTo>
                      <a:pt x="3297" y="3365"/>
                      <a:pt x="3787" y="2684"/>
                      <a:pt x="3787" y="1896"/>
                    </a:cubicBezTo>
                    <a:cubicBezTo>
                      <a:pt x="3787" y="848"/>
                      <a:pt x="2939" y="1"/>
                      <a:pt x="1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4"/>
              <p:cNvSpPr/>
              <p:nvPr/>
            </p:nvSpPr>
            <p:spPr>
              <a:xfrm>
                <a:off x="5717503" y="2775973"/>
                <a:ext cx="347918" cy="347476"/>
              </a:xfrm>
              <a:custGeom>
                <a:avLst/>
                <a:gdLst/>
                <a:ahLst/>
                <a:cxnLst/>
                <a:rect l="l" t="t" r="r" b="b"/>
                <a:pathLst>
                  <a:path w="3150" h="3146" extrusionOk="0">
                    <a:moveTo>
                      <a:pt x="1572" y="69"/>
                    </a:moveTo>
                    <a:cubicBezTo>
                      <a:pt x="2400" y="69"/>
                      <a:pt x="3076" y="745"/>
                      <a:pt x="3076" y="1573"/>
                    </a:cubicBezTo>
                    <a:cubicBezTo>
                      <a:pt x="3076" y="2401"/>
                      <a:pt x="2405" y="3076"/>
                      <a:pt x="1572" y="3076"/>
                    </a:cubicBezTo>
                    <a:cubicBezTo>
                      <a:pt x="745" y="3076"/>
                      <a:pt x="69" y="2401"/>
                      <a:pt x="69" y="1573"/>
                    </a:cubicBezTo>
                    <a:cubicBezTo>
                      <a:pt x="69" y="745"/>
                      <a:pt x="745" y="69"/>
                      <a:pt x="1572" y="69"/>
                    </a:cubicBezTo>
                    <a:close/>
                    <a:moveTo>
                      <a:pt x="1572" y="1"/>
                    </a:moveTo>
                    <a:cubicBezTo>
                      <a:pt x="706" y="1"/>
                      <a:pt x="0" y="706"/>
                      <a:pt x="0" y="1573"/>
                    </a:cubicBezTo>
                    <a:cubicBezTo>
                      <a:pt x="0" y="2440"/>
                      <a:pt x="706" y="3145"/>
                      <a:pt x="1572" y="3145"/>
                    </a:cubicBezTo>
                    <a:cubicBezTo>
                      <a:pt x="2439" y="3145"/>
                      <a:pt x="3149" y="2440"/>
                      <a:pt x="3149" y="1573"/>
                    </a:cubicBezTo>
                    <a:cubicBezTo>
                      <a:pt x="3149" y="706"/>
                      <a:pt x="2439" y="1"/>
                      <a:pt x="1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24"/>
            <p:cNvGrpSpPr/>
            <p:nvPr/>
          </p:nvGrpSpPr>
          <p:grpSpPr>
            <a:xfrm>
              <a:off x="117765" y="2321175"/>
              <a:ext cx="3988199" cy="1247608"/>
              <a:chOff x="117765" y="2321175"/>
              <a:chExt cx="3988199" cy="1247608"/>
            </a:xfrm>
          </p:grpSpPr>
          <p:sp>
            <p:nvSpPr>
              <p:cNvPr id="667" name="Google Shape;667;p24"/>
              <p:cNvSpPr/>
              <p:nvPr/>
            </p:nvSpPr>
            <p:spPr>
              <a:xfrm>
                <a:off x="3687690" y="2934791"/>
                <a:ext cx="418274" cy="578316"/>
              </a:xfrm>
              <a:custGeom>
                <a:avLst/>
                <a:gdLst/>
                <a:ahLst/>
                <a:cxnLst/>
                <a:rect l="l" t="t" r="r" b="b"/>
                <a:pathLst>
                  <a:path w="3787" h="5236" extrusionOk="0">
                    <a:moveTo>
                      <a:pt x="1891" y="0"/>
                    </a:moveTo>
                    <a:cubicBezTo>
                      <a:pt x="848" y="0"/>
                      <a:pt x="1" y="848"/>
                      <a:pt x="1" y="1891"/>
                    </a:cubicBezTo>
                    <a:cubicBezTo>
                      <a:pt x="1" y="2655"/>
                      <a:pt x="451" y="3311"/>
                      <a:pt x="1103" y="3615"/>
                    </a:cubicBezTo>
                    <a:lnTo>
                      <a:pt x="1392" y="5236"/>
                    </a:lnTo>
                    <a:lnTo>
                      <a:pt x="1832" y="5236"/>
                    </a:lnTo>
                    <a:lnTo>
                      <a:pt x="2606" y="3644"/>
                    </a:lnTo>
                    <a:cubicBezTo>
                      <a:pt x="3297" y="3360"/>
                      <a:pt x="3787" y="2684"/>
                      <a:pt x="3787" y="1891"/>
                    </a:cubicBezTo>
                    <a:cubicBezTo>
                      <a:pt x="3787" y="848"/>
                      <a:pt x="2939" y="0"/>
                      <a:pt x="1891" y="0"/>
                    </a:cubicBezTo>
                    <a:close/>
                  </a:path>
                </a:pathLst>
              </a:custGeom>
              <a:solidFill>
                <a:srgbClr val="B33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4"/>
              <p:cNvSpPr/>
              <p:nvPr/>
            </p:nvSpPr>
            <p:spPr>
              <a:xfrm>
                <a:off x="3638541" y="2934791"/>
                <a:ext cx="418164" cy="578316"/>
              </a:xfrm>
              <a:custGeom>
                <a:avLst/>
                <a:gdLst/>
                <a:ahLst/>
                <a:cxnLst/>
                <a:rect l="l" t="t" r="r" b="b"/>
                <a:pathLst>
                  <a:path w="3786" h="5236" extrusionOk="0">
                    <a:moveTo>
                      <a:pt x="1895" y="0"/>
                    </a:moveTo>
                    <a:cubicBezTo>
                      <a:pt x="847" y="0"/>
                      <a:pt x="0" y="848"/>
                      <a:pt x="0" y="1891"/>
                    </a:cubicBezTo>
                    <a:cubicBezTo>
                      <a:pt x="0" y="2655"/>
                      <a:pt x="456" y="3311"/>
                      <a:pt x="1107" y="3615"/>
                    </a:cubicBezTo>
                    <a:lnTo>
                      <a:pt x="1837" y="5236"/>
                    </a:lnTo>
                    <a:lnTo>
                      <a:pt x="2611" y="3644"/>
                    </a:lnTo>
                    <a:cubicBezTo>
                      <a:pt x="3301" y="3360"/>
                      <a:pt x="3786" y="2684"/>
                      <a:pt x="3786" y="1891"/>
                    </a:cubicBezTo>
                    <a:cubicBezTo>
                      <a:pt x="3786" y="848"/>
                      <a:pt x="2939" y="0"/>
                      <a:pt x="18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4"/>
              <p:cNvSpPr txBox="1"/>
              <p:nvPr/>
            </p:nvSpPr>
            <p:spPr>
              <a:xfrm>
                <a:off x="467530" y="2631833"/>
                <a:ext cx="2651213" cy="936950"/>
              </a:xfrm>
              <a:prstGeom prst="rect">
                <a:avLst/>
              </a:prstGeom>
              <a:noFill/>
              <a:ln>
                <a:noFill/>
              </a:ln>
            </p:spPr>
            <p:txBody>
              <a:bodyPr spcFirstLastPara="1" wrap="square" lIns="0" tIns="91425" rIns="91425" bIns="91425" anchor="ctr" anchorCtr="0">
                <a:noAutofit/>
              </a:bodyPr>
              <a:lstStyle/>
              <a:p>
                <a:pPr lvl="0" algn="just"/>
                <a:r>
                  <a:rPr lang="en-US">
                    <a:solidFill>
                      <a:schemeClr val="dk1"/>
                    </a:solidFill>
                    <a:latin typeface="+mj-lt"/>
                    <a:ea typeface="Roboto" panose="02000000000000000000"/>
                    <a:cs typeface="Roboto" panose="02000000000000000000"/>
                    <a:sym typeface="Roboto" panose="02000000000000000000"/>
                  </a:rPr>
                  <a:t>Ứng dụng bán quần áo có thể tùy chỉnh để phù hợp với nhiều loại hình kinh doanh quần áo khác nhau.</a:t>
                </a:r>
                <a:endParaRPr>
                  <a:solidFill>
                    <a:schemeClr val="dk1"/>
                  </a:solidFill>
                  <a:latin typeface="+mj-lt"/>
                  <a:ea typeface="Roboto" panose="02000000000000000000"/>
                  <a:cs typeface="Roboto" panose="02000000000000000000"/>
                  <a:sym typeface="Roboto" panose="02000000000000000000"/>
                </a:endParaRPr>
              </a:p>
            </p:txBody>
          </p:sp>
          <p:sp>
            <p:nvSpPr>
              <p:cNvPr id="670" name="Google Shape;670;p24"/>
              <p:cNvSpPr txBox="1"/>
              <p:nvPr/>
            </p:nvSpPr>
            <p:spPr>
              <a:xfrm>
                <a:off x="117765" y="2321175"/>
                <a:ext cx="2381535" cy="313800"/>
              </a:xfrm>
              <a:prstGeom prst="rect">
                <a:avLst/>
              </a:prstGeom>
              <a:noFill/>
              <a:ln>
                <a:noFill/>
              </a:ln>
            </p:spPr>
            <p:txBody>
              <a:bodyPr spcFirstLastPara="1" wrap="square" lIns="0" tIns="91425" rIns="91425" bIns="91425" anchor="ctr" anchorCtr="0">
                <a:noAutofit/>
              </a:bodyPr>
              <a:lstStyle/>
              <a:p>
                <a:pPr lvl="0"/>
                <a:r>
                  <a:rPr lang="en-US" sz="2000" dirty="0">
                    <a:solidFill>
                      <a:schemeClr val="accent3"/>
                    </a:solidFill>
                    <a:latin typeface="Fira Sans Extra Condensed Medium"/>
                    <a:ea typeface="Fira Sans Extra Condensed Medium"/>
                    <a:cs typeface="Fira Sans Extra Condensed Medium"/>
                    <a:sym typeface="Fira Sans Extra Condensed Medium"/>
                  </a:rPr>
                  <a:t>Tính năng linh hoạt</a:t>
                </a:r>
                <a:endParaRPr sz="2000" dirty="0">
                  <a:solidFill>
                    <a:schemeClr val="accent3"/>
                  </a:solidFill>
                  <a:latin typeface="Fira Sans Extra Condensed Medium"/>
                  <a:ea typeface="Fira Sans Extra Condensed Medium"/>
                  <a:cs typeface="Fira Sans Extra Condensed Medium"/>
                  <a:sym typeface="Fira Sans Extra Condensed Medium"/>
                </a:endParaRPr>
              </a:p>
            </p:txBody>
          </p:sp>
          <p:cxnSp>
            <p:nvCxnSpPr>
              <p:cNvPr id="671" name="Google Shape;671;p24"/>
              <p:cNvCxnSpPr/>
              <p:nvPr/>
            </p:nvCxnSpPr>
            <p:spPr>
              <a:xfrm rot="10800000">
                <a:off x="2576925" y="2512500"/>
                <a:ext cx="1280700" cy="306900"/>
              </a:xfrm>
              <a:prstGeom prst="bentConnector3">
                <a:avLst>
                  <a:gd name="adj1" fmla="val 0"/>
                </a:avLst>
              </a:prstGeom>
              <a:noFill/>
              <a:ln w="9525" cap="flat" cmpd="sng">
                <a:solidFill>
                  <a:schemeClr val="accent3"/>
                </a:solidFill>
                <a:prstDash val="solid"/>
                <a:round/>
                <a:headEnd type="none" w="med" len="med"/>
                <a:tailEnd type="oval" w="med" len="med"/>
              </a:ln>
            </p:spPr>
          </p:cxnSp>
          <p:sp>
            <p:nvSpPr>
              <p:cNvPr id="672" name="Google Shape;672;p24"/>
              <p:cNvSpPr/>
              <p:nvPr/>
            </p:nvSpPr>
            <p:spPr>
              <a:xfrm>
                <a:off x="3674216" y="2969361"/>
                <a:ext cx="347365" cy="347918"/>
              </a:xfrm>
              <a:custGeom>
                <a:avLst/>
                <a:gdLst/>
                <a:ahLst/>
                <a:cxnLst/>
                <a:rect l="l" t="t" r="r" b="b"/>
                <a:pathLst>
                  <a:path w="3145" h="3150" extrusionOk="0">
                    <a:moveTo>
                      <a:pt x="1572" y="74"/>
                    </a:moveTo>
                    <a:cubicBezTo>
                      <a:pt x="2400" y="74"/>
                      <a:pt x="3076" y="745"/>
                      <a:pt x="3076" y="1578"/>
                    </a:cubicBezTo>
                    <a:cubicBezTo>
                      <a:pt x="3076" y="2405"/>
                      <a:pt x="2400" y="3076"/>
                      <a:pt x="1572" y="3076"/>
                    </a:cubicBezTo>
                    <a:cubicBezTo>
                      <a:pt x="745" y="3076"/>
                      <a:pt x="69" y="2405"/>
                      <a:pt x="69" y="1578"/>
                    </a:cubicBezTo>
                    <a:cubicBezTo>
                      <a:pt x="69" y="745"/>
                      <a:pt x="745" y="74"/>
                      <a:pt x="1572" y="74"/>
                    </a:cubicBezTo>
                    <a:close/>
                    <a:moveTo>
                      <a:pt x="1572" y="1"/>
                    </a:moveTo>
                    <a:cubicBezTo>
                      <a:pt x="706" y="1"/>
                      <a:pt x="0" y="706"/>
                      <a:pt x="0" y="1578"/>
                    </a:cubicBezTo>
                    <a:cubicBezTo>
                      <a:pt x="0" y="2445"/>
                      <a:pt x="706" y="3150"/>
                      <a:pt x="1572" y="3150"/>
                    </a:cubicBezTo>
                    <a:cubicBezTo>
                      <a:pt x="2439" y="3150"/>
                      <a:pt x="3145" y="2445"/>
                      <a:pt x="3145" y="1578"/>
                    </a:cubicBezTo>
                    <a:cubicBezTo>
                      <a:pt x="3145" y="706"/>
                      <a:pt x="2439" y="1"/>
                      <a:pt x="1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4" name="Google Shape;674;p24"/>
          <p:cNvGrpSpPr/>
          <p:nvPr/>
        </p:nvGrpSpPr>
        <p:grpSpPr>
          <a:xfrm>
            <a:off x="3757855" y="3742885"/>
            <a:ext cx="259226" cy="180695"/>
            <a:chOff x="3757855" y="3742885"/>
            <a:chExt cx="259226" cy="180695"/>
          </a:xfrm>
        </p:grpSpPr>
        <p:sp>
          <p:nvSpPr>
            <p:cNvPr id="675" name="Google Shape;675;p24"/>
            <p:cNvSpPr/>
            <p:nvPr/>
          </p:nvSpPr>
          <p:spPr>
            <a:xfrm>
              <a:off x="3765366" y="3808270"/>
              <a:ext cx="244094" cy="115310"/>
            </a:xfrm>
            <a:custGeom>
              <a:avLst/>
              <a:gdLst/>
              <a:ahLst/>
              <a:cxnLst/>
              <a:rect l="l" t="t" r="r" b="b"/>
              <a:pathLst>
                <a:path w="2210" h="1044" extrusionOk="0">
                  <a:moveTo>
                    <a:pt x="456" y="118"/>
                  </a:moveTo>
                  <a:cubicBezTo>
                    <a:pt x="491" y="118"/>
                    <a:pt x="520" y="143"/>
                    <a:pt x="520" y="177"/>
                  </a:cubicBezTo>
                  <a:lnTo>
                    <a:pt x="520" y="868"/>
                  </a:lnTo>
                  <a:cubicBezTo>
                    <a:pt x="520" y="902"/>
                    <a:pt x="491" y="926"/>
                    <a:pt x="456" y="926"/>
                  </a:cubicBezTo>
                  <a:cubicBezTo>
                    <a:pt x="427" y="926"/>
                    <a:pt x="398" y="902"/>
                    <a:pt x="398" y="868"/>
                  </a:cubicBezTo>
                  <a:lnTo>
                    <a:pt x="398" y="177"/>
                  </a:lnTo>
                  <a:cubicBezTo>
                    <a:pt x="398" y="143"/>
                    <a:pt x="427" y="118"/>
                    <a:pt x="456" y="118"/>
                  </a:cubicBezTo>
                  <a:close/>
                  <a:moveTo>
                    <a:pt x="887" y="118"/>
                  </a:moveTo>
                  <a:cubicBezTo>
                    <a:pt x="922" y="118"/>
                    <a:pt x="951" y="143"/>
                    <a:pt x="951" y="177"/>
                  </a:cubicBezTo>
                  <a:lnTo>
                    <a:pt x="951" y="868"/>
                  </a:lnTo>
                  <a:cubicBezTo>
                    <a:pt x="951" y="902"/>
                    <a:pt x="922" y="926"/>
                    <a:pt x="887" y="926"/>
                  </a:cubicBezTo>
                  <a:cubicBezTo>
                    <a:pt x="858" y="926"/>
                    <a:pt x="829" y="902"/>
                    <a:pt x="829" y="868"/>
                  </a:cubicBezTo>
                  <a:lnTo>
                    <a:pt x="829" y="177"/>
                  </a:lnTo>
                  <a:cubicBezTo>
                    <a:pt x="829" y="143"/>
                    <a:pt x="858" y="118"/>
                    <a:pt x="887" y="118"/>
                  </a:cubicBezTo>
                  <a:close/>
                  <a:moveTo>
                    <a:pt x="1318" y="118"/>
                  </a:moveTo>
                  <a:cubicBezTo>
                    <a:pt x="1353" y="118"/>
                    <a:pt x="1382" y="143"/>
                    <a:pt x="1382" y="177"/>
                  </a:cubicBezTo>
                  <a:lnTo>
                    <a:pt x="1382" y="868"/>
                  </a:lnTo>
                  <a:cubicBezTo>
                    <a:pt x="1382" y="902"/>
                    <a:pt x="1353" y="926"/>
                    <a:pt x="1318" y="926"/>
                  </a:cubicBezTo>
                  <a:cubicBezTo>
                    <a:pt x="1289" y="926"/>
                    <a:pt x="1260" y="902"/>
                    <a:pt x="1260" y="868"/>
                  </a:cubicBezTo>
                  <a:lnTo>
                    <a:pt x="1260" y="177"/>
                  </a:lnTo>
                  <a:cubicBezTo>
                    <a:pt x="1260" y="143"/>
                    <a:pt x="1289" y="118"/>
                    <a:pt x="1318" y="118"/>
                  </a:cubicBezTo>
                  <a:close/>
                  <a:moveTo>
                    <a:pt x="1749" y="118"/>
                  </a:moveTo>
                  <a:cubicBezTo>
                    <a:pt x="1784" y="118"/>
                    <a:pt x="1813" y="143"/>
                    <a:pt x="1813" y="177"/>
                  </a:cubicBezTo>
                  <a:lnTo>
                    <a:pt x="1813" y="868"/>
                  </a:lnTo>
                  <a:cubicBezTo>
                    <a:pt x="1813" y="902"/>
                    <a:pt x="1784" y="926"/>
                    <a:pt x="1749" y="926"/>
                  </a:cubicBezTo>
                  <a:cubicBezTo>
                    <a:pt x="1720" y="926"/>
                    <a:pt x="1691" y="902"/>
                    <a:pt x="1691" y="868"/>
                  </a:cubicBezTo>
                  <a:lnTo>
                    <a:pt x="1691" y="177"/>
                  </a:lnTo>
                  <a:cubicBezTo>
                    <a:pt x="1691" y="143"/>
                    <a:pt x="1720" y="118"/>
                    <a:pt x="1749" y="118"/>
                  </a:cubicBezTo>
                  <a:close/>
                  <a:moveTo>
                    <a:pt x="1" y="1"/>
                  </a:moveTo>
                  <a:cubicBezTo>
                    <a:pt x="1" y="1"/>
                    <a:pt x="104" y="1010"/>
                    <a:pt x="452" y="1034"/>
                  </a:cubicBezTo>
                  <a:cubicBezTo>
                    <a:pt x="608" y="1044"/>
                    <a:pt x="868" y="1044"/>
                    <a:pt x="1103" y="1044"/>
                  </a:cubicBezTo>
                  <a:cubicBezTo>
                    <a:pt x="1338" y="1044"/>
                    <a:pt x="1598" y="1044"/>
                    <a:pt x="1759" y="1034"/>
                  </a:cubicBezTo>
                  <a:cubicBezTo>
                    <a:pt x="2107" y="1010"/>
                    <a:pt x="2210" y="1"/>
                    <a:pt x="2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4"/>
            <p:cNvSpPr/>
            <p:nvPr/>
          </p:nvSpPr>
          <p:spPr>
            <a:xfrm>
              <a:off x="3757855" y="3799103"/>
              <a:ext cx="259226" cy="15242"/>
            </a:xfrm>
            <a:custGeom>
              <a:avLst/>
              <a:gdLst/>
              <a:ahLst/>
              <a:cxnLst/>
              <a:rect l="l" t="t" r="r" b="b"/>
              <a:pathLst>
                <a:path w="2347" h="138" extrusionOk="0">
                  <a:moveTo>
                    <a:pt x="69" y="0"/>
                  </a:moveTo>
                  <a:cubicBezTo>
                    <a:pt x="30" y="0"/>
                    <a:pt x="0" y="35"/>
                    <a:pt x="0" y="69"/>
                  </a:cubicBezTo>
                  <a:cubicBezTo>
                    <a:pt x="0" y="108"/>
                    <a:pt x="30" y="138"/>
                    <a:pt x="69" y="138"/>
                  </a:cubicBezTo>
                  <a:lnTo>
                    <a:pt x="2278" y="138"/>
                  </a:lnTo>
                  <a:cubicBezTo>
                    <a:pt x="2317" y="138"/>
                    <a:pt x="2346" y="108"/>
                    <a:pt x="2346" y="69"/>
                  </a:cubicBezTo>
                  <a:cubicBezTo>
                    <a:pt x="2346" y="35"/>
                    <a:pt x="2317" y="0"/>
                    <a:pt x="22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4"/>
            <p:cNvSpPr/>
            <p:nvPr/>
          </p:nvSpPr>
          <p:spPr>
            <a:xfrm>
              <a:off x="3840028" y="3742885"/>
              <a:ext cx="94766" cy="62294"/>
            </a:xfrm>
            <a:custGeom>
              <a:avLst/>
              <a:gdLst/>
              <a:ahLst/>
              <a:cxnLst/>
              <a:rect l="l" t="t" r="r" b="b"/>
              <a:pathLst>
                <a:path w="858" h="564" extrusionOk="0">
                  <a:moveTo>
                    <a:pt x="427" y="0"/>
                  </a:moveTo>
                  <a:cubicBezTo>
                    <a:pt x="192" y="0"/>
                    <a:pt x="1" y="235"/>
                    <a:pt x="1" y="519"/>
                  </a:cubicBezTo>
                  <a:lnTo>
                    <a:pt x="1" y="563"/>
                  </a:lnTo>
                  <a:lnTo>
                    <a:pt x="113" y="563"/>
                  </a:lnTo>
                  <a:lnTo>
                    <a:pt x="113" y="519"/>
                  </a:lnTo>
                  <a:cubicBezTo>
                    <a:pt x="113" y="299"/>
                    <a:pt x="255" y="118"/>
                    <a:pt x="427" y="118"/>
                  </a:cubicBezTo>
                  <a:cubicBezTo>
                    <a:pt x="603" y="118"/>
                    <a:pt x="740" y="299"/>
                    <a:pt x="740" y="519"/>
                  </a:cubicBezTo>
                  <a:lnTo>
                    <a:pt x="740" y="563"/>
                  </a:lnTo>
                  <a:lnTo>
                    <a:pt x="858" y="563"/>
                  </a:lnTo>
                  <a:lnTo>
                    <a:pt x="858" y="519"/>
                  </a:lnTo>
                  <a:cubicBezTo>
                    <a:pt x="858" y="235"/>
                    <a:pt x="667" y="0"/>
                    <a:pt x="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24"/>
          <p:cNvGrpSpPr/>
          <p:nvPr/>
        </p:nvGrpSpPr>
        <p:grpSpPr>
          <a:xfrm>
            <a:off x="4279796" y="2626798"/>
            <a:ext cx="259668" cy="180695"/>
            <a:chOff x="4279796" y="2626798"/>
            <a:chExt cx="259668" cy="180695"/>
          </a:xfrm>
        </p:grpSpPr>
        <p:sp>
          <p:nvSpPr>
            <p:cNvPr id="679" name="Google Shape;679;p24"/>
            <p:cNvSpPr/>
            <p:nvPr/>
          </p:nvSpPr>
          <p:spPr>
            <a:xfrm>
              <a:off x="4287307" y="2692183"/>
              <a:ext cx="244647" cy="115310"/>
            </a:xfrm>
            <a:custGeom>
              <a:avLst/>
              <a:gdLst/>
              <a:ahLst/>
              <a:cxnLst/>
              <a:rect l="l" t="t" r="r" b="b"/>
              <a:pathLst>
                <a:path w="2215" h="1044" extrusionOk="0">
                  <a:moveTo>
                    <a:pt x="461" y="118"/>
                  </a:moveTo>
                  <a:cubicBezTo>
                    <a:pt x="495" y="118"/>
                    <a:pt x="520" y="143"/>
                    <a:pt x="520" y="177"/>
                  </a:cubicBezTo>
                  <a:lnTo>
                    <a:pt x="520" y="867"/>
                  </a:lnTo>
                  <a:cubicBezTo>
                    <a:pt x="520" y="902"/>
                    <a:pt x="495" y="926"/>
                    <a:pt x="461" y="926"/>
                  </a:cubicBezTo>
                  <a:cubicBezTo>
                    <a:pt x="427" y="926"/>
                    <a:pt x="402" y="902"/>
                    <a:pt x="402" y="867"/>
                  </a:cubicBezTo>
                  <a:lnTo>
                    <a:pt x="402" y="177"/>
                  </a:lnTo>
                  <a:cubicBezTo>
                    <a:pt x="402" y="143"/>
                    <a:pt x="427" y="118"/>
                    <a:pt x="461" y="118"/>
                  </a:cubicBezTo>
                  <a:close/>
                  <a:moveTo>
                    <a:pt x="892" y="118"/>
                  </a:moveTo>
                  <a:cubicBezTo>
                    <a:pt x="926" y="118"/>
                    <a:pt x="951" y="143"/>
                    <a:pt x="951" y="177"/>
                  </a:cubicBezTo>
                  <a:lnTo>
                    <a:pt x="951" y="867"/>
                  </a:lnTo>
                  <a:cubicBezTo>
                    <a:pt x="951" y="902"/>
                    <a:pt x="926" y="926"/>
                    <a:pt x="892" y="926"/>
                  </a:cubicBezTo>
                  <a:cubicBezTo>
                    <a:pt x="858" y="926"/>
                    <a:pt x="833" y="902"/>
                    <a:pt x="833" y="867"/>
                  </a:cubicBezTo>
                  <a:lnTo>
                    <a:pt x="833" y="177"/>
                  </a:lnTo>
                  <a:cubicBezTo>
                    <a:pt x="833" y="143"/>
                    <a:pt x="858" y="118"/>
                    <a:pt x="892" y="118"/>
                  </a:cubicBezTo>
                  <a:close/>
                  <a:moveTo>
                    <a:pt x="1323" y="118"/>
                  </a:moveTo>
                  <a:cubicBezTo>
                    <a:pt x="1357" y="118"/>
                    <a:pt x="1382" y="143"/>
                    <a:pt x="1382" y="177"/>
                  </a:cubicBezTo>
                  <a:lnTo>
                    <a:pt x="1382" y="867"/>
                  </a:lnTo>
                  <a:cubicBezTo>
                    <a:pt x="1382" y="902"/>
                    <a:pt x="1357" y="926"/>
                    <a:pt x="1323" y="926"/>
                  </a:cubicBezTo>
                  <a:cubicBezTo>
                    <a:pt x="1289" y="926"/>
                    <a:pt x="1264" y="902"/>
                    <a:pt x="1264" y="867"/>
                  </a:cubicBezTo>
                  <a:lnTo>
                    <a:pt x="1264" y="177"/>
                  </a:lnTo>
                  <a:cubicBezTo>
                    <a:pt x="1264" y="143"/>
                    <a:pt x="1289" y="118"/>
                    <a:pt x="1323" y="118"/>
                  </a:cubicBezTo>
                  <a:close/>
                  <a:moveTo>
                    <a:pt x="1754" y="118"/>
                  </a:moveTo>
                  <a:cubicBezTo>
                    <a:pt x="1788" y="118"/>
                    <a:pt x="1813" y="143"/>
                    <a:pt x="1813" y="177"/>
                  </a:cubicBezTo>
                  <a:lnTo>
                    <a:pt x="1813" y="867"/>
                  </a:lnTo>
                  <a:cubicBezTo>
                    <a:pt x="1813" y="902"/>
                    <a:pt x="1788" y="926"/>
                    <a:pt x="1754" y="926"/>
                  </a:cubicBezTo>
                  <a:cubicBezTo>
                    <a:pt x="1720" y="926"/>
                    <a:pt x="1695" y="902"/>
                    <a:pt x="1695" y="867"/>
                  </a:cubicBezTo>
                  <a:lnTo>
                    <a:pt x="1695" y="177"/>
                  </a:lnTo>
                  <a:cubicBezTo>
                    <a:pt x="1695" y="143"/>
                    <a:pt x="1720" y="118"/>
                    <a:pt x="1754" y="118"/>
                  </a:cubicBezTo>
                  <a:close/>
                  <a:moveTo>
                    <a:pt x="1" y="1"/>
                  </a:moveTo>
                  <a:cubicBezTo>
                    <a:pt x="1" y="1"/>
                    <a:pt x="108" y="1010"/>
                    <a:pt x="456" y="1034"/>
                  </a:cubicBezTo>
                  <a:cubicBezTo>
                    <a:pt x="613" y="1044"/>
                    <a:pt x="872" y="1044"/>
                    <a:pt x="1108" y="1044"/>
                  </a:cubicBezTo>
                  <a:cubicBezTo>
                    <a:pt x="1343" y="1044"/>
                    <a:pt x="1602" y="1044"/>
                    <a:pt x="1759" y="1034"/>
                  </a:cubicBezTo>
                  <a:cubicBezTo>
                    <a:pt x="2107" y="1010"/>
                    <a:pt x="2214" y="1"/>
                    <a:pt x="22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4"/>
            <p:cNvSpPr/>
            <p:nvPr/>
          </p:nvSpPr>
          <p:spPr>
            <a:xfrm>
              <a:off x="4279796" y="2683568"/>
              <a:ext cx="259668" cy="14690"/>
            </a:xfrm>
            <a:custGeom>
              <a:avLst/>
              <a:gdLst/>
              <a:ahLst/>
              <a:cxnLst/>
              <a:rect l="l" t="t" r="r" b="b"/>
              <a:pathLst>
                <a:path w="2351" h="133" extrusionOk="0">
                  <a:moveTo>
                    <a:pt x="69" y="0"/>
                  </a:moveTo>
                  <a:cubicBezTo>
                    <a:pt x="30" y="0"/>
                    <a:pt x="0" y="30"/>
                    <a:pt x="0" y="64"/>
                  </a:cubicBezTo>
                  <a:cubicBezTo>
                    <a:pt x="0" y="103"/>
                    <a:pt x="30" y="133"/>
                    <a:pt x="69" y="133"/>
                  </a:cubicBezTo>
                  <a:lnTo>
                    <a:pt x="2282" y="133"/>
                  </a:lnTo>
                  <a:cubicBezTo>
                    <a:pt x="2317" y="133"/>
                    <a:pt x="2351" y="103"/>
                    <a:pt x="2351" y="64"/>
                  </a:cubicBezTo>
                  <a:cubicBezTo>
                    <a:pt x="2351" y="30"/>
                    <a:pt x="2317" y="0"/>
                    <a:pt x="22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4"/>
            <p:cNvSpPr/>
            <p:nvPr/>
          </p:nvSpPr>
          <p:spPr>
            <a:xfrm>
              <a:off x="4362521" y="2626798"/>
              <a:ext cx="94214" cy="62294"/>
            </a:xfrm>
            <a:custGeom>
              <a:avLst/>
              <a:gdLst/>
              <a:ahLst/>
              <a:cxnLst/>
              <a:rect l="l" t="t" r="r" b="b"/>
              <a:pathLst>
                <a:path w="853" h="564" extrusionOk="0">
                  <a:moveTo>
                    <a:pt x="427" y="0"/>
                  </a:moveTo>
                  <a:cubicBezTo>
                    <a:pt x="191" y="0"/>
                    <a:pt x="0" y="235"/>
                    <a:pt x="0" y="519"/>
                  </a:cubicBezTo>
                  <a:lnTo>
                    <a:pt x="0" y="563"/>
                  </a:lnTo>
                  <a:lnTo>
                    <a:pt x="113" y="563"/>
                  </a:lnTo>
                  <a:lnTo>
                    <a:pt x="113" y="519"/>
                  </a:lnTo>
                  <a:cubicBezTo>
                    <a:pt x="113" y="299"/>
                    <a:pt x="255" y="122"/>
                    <a:pt x="427" y="122"/>
                  </a:cubicBezTo>
                  <a:cubicBezTo>
                    <a:pt x="598" y="122"/>
                    <a:pt x="740" y="299"/>
                    <a:pt x="740" y="519"/>
                  </a:cubicBezTo>
                  <a:lnTo>
                    <a:pt x="740" y="563"/>
                  </a:lnTo>
                  <a:lnTo>
                    <a:pt x="853" y="563"/>
                  </a:lnTo>
                  <a:lnTo>
                    <a:pt x="853" y="519"/>
                  </a:lnTo>
                  <a:cubicBezTo>
                    <a:pt x="853" y="235"/>
                    <a:pt x="662" y="0"/>
                    <a:pt x="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24"/>
          <p:cNvGrpSpPr/>
          <p:nvPr/>
        </p:nvGrpSpPr>
        <p:grpSpPr>
          <a:xfrm>
            <a:off x="4490574" y="3660186"/>
            <a:ext cx="259668" cy="180695"/>
            <a:chOff x="4490574" y="3660186"/>
            <a:chExt cx="259668" cy="180695"/>
          </a:xfrm>
        </p:grpSpPr>
        <p:sp>
          <p:nvSpPr>
            <p:cNvPr id="683" name="Google Shape;683;p24"/>
            <p:cNvSpPr/>
            <p:nvPr/>
          </p:nvSpPr>
          <p:spPr>
            <a:xfrm>
              <a:off x="4498085" y="3725570"/>
              <a:ext cx="244647" cy="115310"/>
            </a:xfrm>
            <a:custGeom>
              <a:avLst/>
              <a:gdLst/>
              <a:ahLst/>
              <a:cxnLst/>
              <a:rect l="l" t="t" r="r" b="b"/>
              <a:pathLst>
                <a:path w="2215" h="1044" extrusionOk="0">
                  <a:moveTo>
                    <a:pt x="461" y="118"/>
                  </a:moveTo>
                  <a:cubicBezTo>
                    <a:pt x="495" y="118"/>
                    <a:pt x="520" y="143"/>
                    <a:pt x="520" y="177"/>
                  </a:cubicBezTo>
                  <a:lnTo>
                    <a:pt x="520" y="867"/>
                  </a:lnTo>
                  <a:cubicBezTo>
                    <a:pt x="520" y="902"/>
                    <a:pt x="495" y="926"/>
                    <a:pt x="461" y="926"/>
                  </a:cubicBezTo>
                  <a:cubicBezTo>
                    <a:pt x="427" y="926"/>
                    <a:pt x="402" y="902"/>
                    <a:pt x="402" y="867"/>
                  </a:cubicBezTo>
                  <a:lnTo>
                    <a:pt x="402" y="177"/>
                  </a:lnTo>
                  <a:cubicBezTo>
                    <a:pt x="402" y="143"/>
                    <a:pt x="427" y="118"/>
                    <a:pt x="461" y="118"/>
                  </a:cubicBezTo>
                  <a:close/>
                  <a:moveTo>
                    <a:pt x="892" y="118"/>
                  </a:moveTo>
                  <a:cubicBezTo>
                    <a:pt x="926" y="118"/>
                    <a:pt x="951" y="143"/>
                    <a:pt x="951" y="177"/>
                  </a:cubicBezTo>
                  <a:lnTo>
                    <a:pt x="951" y="867"/>
                  </a:lnTo>
                  <a:cubicBezTo>
                    <a:pt x="951" y="902"/>
                    <a:pt x="926" y="926"/>
                    <a:pt x="892" y="926"/>
                  </a:cubicBezTo>
                  <a:cubicBezTo>
                    <a:pt x="858" y="926"/>
                    <a:pt x="833" y="902"/>
                    <a:pt x="833" y="867"/>
                  </a:cubicBezTo>
                  <a:lnTo>
                    <a:pt x="833" y="177"/>
                  </a:lnTo>
                  <a:cubicBezTo>
                    <a:pt x="833" y="143"/>
                    <a:pt x="858" y="118"/>
                    <a:pt x="892" y="118"/>
                  </a:cubicBezTo>
                  <a:close/>
                  <a:moveTo>
                    <a:pt x="1323" y="118"/>
                  </a:moveTo>
                  <a:cubicBezTo>
                    <a:pt x="1357" y="118"/>
                    <a:pt x="1382" y="143"/>
                    <a:pt x="1382" y="177"/>
                  </a:cubicBezTo>
                  <a:lnTo>
                    <a:pt x="1382" y="867"/>
                  </a:lnTo>
                  <a:cubicBezTo>
                    <a:pt x="1382" y="902"/>
                    <a:pt x="1357" y="926"/>
                    <a:pt x="1323" y="926"/>
                  </a:cubicBezTo>
                  <a:cubicBezTo>
                    <a:pt x="1289" y="926"/>
                    <a:pt x="1264" y="902"/>
                    <a:pt x="1264" y="867"/>
                  </a:cubicBezTo>
                  <a:lnTo>
                    <a:pt x="1264" y="177"/>
                  </a:lnTo>
                  <a:cubicBezTo>
                    <a:pt x="1264" y="143"/>
                    <a:pt x="1289" y="118"/>
                    <a:pt x="1323" y="118"/>
                  </a:cubicBezTo>
                  <a:close/>
                  <a:moveTo>
                    <a:pt x="1754" y="118"/>
                  </a:moveTo>
                  <a:cubicBezTo>
                    <a:pt x="1788" y="118"/>
                    <a:pt x="1813" y="143"/>
                    <a:pt x="1813" y="177"/>
                  </a:cubicBezTo>
                  <a:lnTo>
                    <a:pt x="1813" y="867"/>
                  </a:lnTo>
                  <a:cubicBezTo>
                    <a:pt x="1813" y="902"/>
                    <a:pt x="1788" y="926"/>
                    <a:pt x="1754" y="926"/>
                  </a:cubicBezTo>
                  <a:cubicBezTo>
                    <a:pt x="1720" y="926"/>
                    <a:pt x="1695" y="902"/>
                    <a:pt x="1695" y="867"/>
                  </a:cubicBezTo>
                  <a:lnTo>
                    <a:pt x="1695" y="177"/>
                  </a:lnTo>
                  <a:cubicBezTo>
                    <a:pt x="1695" y="143"/>
                    <a:pt x="1720" y="118"/>
                    <a:pt x="1754" y="118"/>
                  </a:cubicBezTo>
                  <a:close/>
                  <a:moveTo>
                    <a:pt x="1" y="1"/>
                  </a:moveTo>
                  <a:cubicBezTo>
                    <a:pt x="1" y="1"/>
                    <a:pt x="108" y="1010"/>
                    <a:pt x="456" y="1034"/>
                  </a:cubicBezTo>
                  <a:cubicBezTo>
                    <a:pt x="613" y="1044"/>
                    <a:pt x="872" y="1044"/>
                    <a:pt x="1108" y="1044"/>
                  </a:cubicBezTo>
                  <a:cubicBezTo>
                    <a:pt x="1343" y="1044"/>
                    <a:pt x="1602" y="1044"/>
                    <a:pt x="1759" y="1034"/>
                  </a:cubicBezTo>
                  <a:cubicBezTo>
                    <a:pt x="2107" y="1010"/>
                    <a:pt x="2214" y="1"/>
                    <a:pt x="22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4"/>
            <p:cNvSpPr/>
            <p:nvPr/>
          </p:nvSpPr>
          <p:spPr>
            <a:xfrm>
              <a:off x="4490574" y="3716955"/>
              <a:ext cx="259668" cy="14690"/>
            </a:xfrm>
            <a:custGeom>
              <a:avLst/>
              <a:gdLst/>
              <a:ahLst/>
              <a:cxnLst/>
              <a:rect l="l" t="t" r="r" b="b"/>
              <a:pathLst>
                <a:path w="2351" h="133" extrusionOk="0">
                  <a:moveTo>
                    <a:pt x="69" y="0"/>
                  </a:moveTo>
                  <a:cubicBezTo>
                    <a:pt x="30" y="0"/>
                    <a:pt x="0" y="30"/>
                    <a:pt x="0" y="64"/>
                  </a:cubicBezTo>
                  <a:cubicBezTo>
                    <a:pt x="0" y="103"/>
                    <a:pt x="30" y="133"/>
                    <a:pt x="69" y="133"/>
                  </a:cubicBezTo>
                  <a:lnTo>
                    <a:pt x="2282" y="133"/>
                  </a:lnTo>
                  <a:cubicBezTo>
                    <a:pt x="2317" y="133"/>
                    <a:pt x="2351" y="103"/>
                    <a:pt x="2351" y="64"/>
                  </a:cubicBezTo>
                  <a:cubicBezTo>
                    <a:pt x="2351" y="30"/>
                    <a:pt x="2317" y="0"/>
                    <a:pt x="22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4"/>
            <p:cNvSpPr/>
            <p:nvPr/>
          </p:nvSpPr>
          <p:spPr>
            <a:xfrm>
              <a:off x="4573299" y="3660186"/>
              <a:ext cx="94214" cy="62294"/>
            </a:xfrm>
            <a:custGeom>
              <a:avLst/>
              <a:gdLst/>
              <a:ahLst/>
              <a:cxnLst/>
              <a:rect l="l" t="t" r="r" b="b"/>
              <a:pathLst>
                <a:path w="853" h="564" extrusionOk="0">
                  <a:moveTo>
                    <a:pt x="427" y="0"/>
                  </a:moveTo>
                  <a:cubicBezTo>
                    <a:pt x="191" y="0"/>
                    <a:pt x="0" y="235"/>
                    <a:pt x="0" y="519"/>
                  </a:cubicBezTo>
                  <a:lnTo>
                    <a:pt x="0" y="563"/>
                  </a:lnTo>
                  <a:lnTo>
                    <a:pt x="113" y="563"/>
                  </a:lnTo>
                  <a:lnTo>
                    <a:pt x="113" y="519"/>
                  </a:lnTo>
                  <a:cubicBezTo>
                    <a:pt x="113" y="299"/>
                    <a:pt x="255" y="122"/>
                    <a:pt x="427" y="122"/>
                  </a:cubicBezTo>
                  <a:cubicBezTo>
                    <a:pt x="598" y="122"/>
                    <a:pt x="740" y="299"/>
                    <a:pt x="740" y="519"/>
                  </a:cubicBezTo>
                  <a:lnTo>
                    <a:pt x="740" y="563"/>
                  </a:lnTo>
                  <a:lnTo>
                    <a:pt x="853" y="563"/>
                  </a:lnTo>
                  <a:lnTo>
                    <a:pt x="853" y="519"/>
                  </a:lnTo>
                  <a:cubicBezTo>
                    <a:pt x="853" y="235"/>
                    <a:pt x="662" y="0"/>
                    <a:pt x="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24"/>
          <p:cNvGrpSpPr/>
          <p:nvPr/>
        </p:nvGrpSpPr>
        <p:grpSpPr>
          <a:xfrm>
            <a:off x="5753730" y="2864773"/>
            <a:ext cx="259226" cy="180695"/>
            <a:chOff x="5753730" y="2864773"/>
            <a:chExt cx="259226" cy="180695"/>
          </a:xfrm>
        </p:grpSpPr>
        <p:sp>
          <p:nvSpPr>
            <p:cNvPr id="687" name="Google Shape;687;p24"/>
            <p:cNvSpPr/>
            <p:nvPr/>
          </p:nvSpPr>
          <p:spPr>
            <a:xfrm>
              <a:off x="5761240" y="2930158"/>
              <a:ext cx="244094" cy="115310"/>
            </a:xfrm>
            <a:custGeom>
              <a:avLst/>
              <a:gdLst/>
              <a:ahLst/>
              <a:cxnLst/>
              <a:rect l="l" t="t" r="r" b="b"/>
              <a:pathLst>
                <a:path w="2210" h="1044" extrusionOk="0">
                  <a:moveTo>
                    <a:pt x="456" y="118"/>
                  </a:moveTo>
                  <a:cubicBezTo>
                    <a:pt x="491" y="118"/>
                    <a:pt x="520" y="143"/>
                    <a:pt x="520" y="177"/>
                  </a:cubicBezTo>
                  <a:lnTo>
                    <a:pt x="520" y="868"/>
                  </a:lnTo>
                  <a:cubicBezTo>
                    <a:pt x="520" y="902"/>
                    <a:pt x="491" y="926"/>
                    <a:pt x="456" y="926"/>
                  </a:cubicBezTo>
                  <a:cubicBezTo>
                    <a:pt x="427" y="926"/>
                    <a:pt x="398" y="902"/>
                    <a:pt x="398" y="868"/>
                  </a:cubicBezTo>
                  <a:lnTo>
                    <a:pt x="398" y="177"/>
                  </a:lnTo>
                  <a:cubicBezTo>
                    <a:pt x="398" y="143"/>
                    <a:pt x="427" y="118"/>
                    <a:pt x="456" y="118"/>
                  </a:cubicBezTo>
                  <a:close/>
                  <a:moveTo>
                    <a:pt x="887" y="118"/>
                  </a:moveTo>
                  <a:cubicBezTo>
                    <a:pt x="922" y="118"/>
                    <a:pt x="951" y="143"/>
                    <a:pt x="951" y="177"/>
                  </a:cubicBezTo>
                  <a:lnTo>
                    <a:pt x="951" y="868"/>
                  </a:lnTo>
                  <a:cubicBezTo>
                    <a:pt x="951" y="902"/>
                    <a:pt x="922" y="926"/>
                    <a:pt x="887" y="926"/>
                  </a:cubicBezTo>
                  <a:cubicBezTo>
                    <a:pt x="858" y="926"/>
                    <a:pt x="829" y="902"/>
                    <a:pt x="829" y="868"/>
                  </a:cubicBezTo>
                  <a:lnTo>
                    <a:pt x="829" y="177"/>
                  </a:lnTo>
                  <a:cubicBezTo>
                    <a:pt x="829" y="143"/>
                    <a:pt x="858" y="118"/>
                    <a:pt x="887" y="118"/>
                  </a:cubicBezTo>
                  <a:close/>
                  <a:moveTo>
                    <a:pt x="1318" y="118"/>
                  </a:moveTo>
                  <a:cubicBezTo>
                    <a:pt x="1353" y="118"/>
                    <a:pt x="1382" y="143"/>
                    <a:pt x="1382" y="177"/>
                  </a:cubicBezTo>
                  <a:lnTo>
                    <a:pt x="1382" y="868"/>
                  </a:lnTo>
                  <a:cubicBezTo>
                    <a:pt x="1382" y="902"/>
                    <a:pt x="1353" y="926"/>
                    <a:pt x="1318" y="926"/>
                  </a:cubicBezTo>
                  <a:cubicBezTo>
                    <a:pt x="1289" y="926"/>
                    <a:pt x="1260" y="902"/>
                    <a:pt x="1260" y="868"/>
                  </a:cubicBezTo>
                  <a:lnTo>
                    <a:pt x="1260" y="177"/>
                  </a:lnTo>
                  <a:cubicBezTo>
                    <a:pt x="1260" y="143"/>
                    <a:pt x="1289" y="118"/>
                    <a:pt x="1318" y="118"/>
                  </a:cubicBezTo>
                  <a:close/>
                  <a:moveTo>
                    <a:pt x="1749" y="118"/>
                  </a:moveTo>
                  <a:cubicBezTo>
                    <a:pt x="1784" y="118"/>
                    <a:pt x="1813" y="143"/>
                    <a:pt x="1813" y="177"/>
                  </a:cubicBezTo>
                  <a:lnTo>
                    <a:pt x="1813" y="868"/>
                  </a:lnTo>
                  <a:cubicBezTo>
                    <a:pt x="1813" y="902"/>
                    <a:pt x="1784" y="926"/>
                    <a:pt x="1749" y="926"/>
                  </a:cubicBezTo>
                  <a:cubicBezTo>
                    <a:pt x="1720" y="926"/>
                    <a:pt x="1691" y="902"/>
                    <a:pt x="1691" y="868"/>
                  </a:cubicBezTo>
                  <a:lnTo>
                    <a:pt x="1691" y="177"/>
                  </a:lnTo>
                  <a:cubicBezTo>
                    <a:pt x="1691" y="143"/>
                    <a:pt x="1720" y="118"/>
                    <a:pt x="1749" y="118"/>
                  </a:cubicBezTo>
                  <a:close/>
                  <a:moveTo>
                    <a:pt x="1" y="1"/>
                  </a:moveTo>
                  <a:cubicBezTo>
                    <a:pt x="1" y="1"/>
                    <a:pt x="104" y="1010"/>
                    <a:pt x="452" y="1034"/>
                  </a:cubicBezTo>
                  <a:cubicBezTo>
                    <a:pt x="608" y="1044"/>
                    <a:pt x="868" y="1044"/>
                    <a:pt x="1103" y="1044"/>
                  </a:cubicBezTo>
                  <a:cubicBezTo>
                    <a:pt x="1338" y="1044"/>
                    <a:pt x="1598" y="1044"/>
                    <a:pt x="1759" y="1034"/>
                  </a:cubicBezTo>
                  <a:cubicBezTo>
                    <a:pt x="2107" y="1010"/>
                    <a:pt x="2210" y="1"/>
                    <a:pt x="2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4"/>
            <p:cNvSpPr/>
            <p:nvPr/>
          </p:nvSpPr>
          <p:spPr>
            <a:xfrm>
              <a:off x="5753730" y="2920991"/>
              <a:ext cx="259226" cy="15242"/>
            </a:xfrm>
            <a:custGeom>
              <a:avLst/>
              <a:gdLst/>
              <a:ahLst/>
              <a:cxnLst/>
              <a:rect l="l" t="t" r="r" b="b"/>
              <a:pathLst>
                <a:path w="2347" h="138" extrusionOk="0">
                  <a:moveTo>
                    <a:pt x="69" y="0"/>
                  </a:moveTo>
                  <a:cubicBezTo>
                    <a:pt x="30" y="0"/>
                    <a:pt x="0" y="35"/>
                    <a:pt x="0" y="69"/>
                  </a:cubicBezTo>
                  <a:cubicBezTo>
                    <a:pt x="0" y="108"/>
                    <a:pt x="30" y="138"/>
                    <a:pt x="69" y="138"/>
                  </a:cubicBezTo>
                  <a:lnTo>
                    <a:pt x="2278" y="138"/>
                  </a:lnTo>
                  <a:cubicBezTo>
                    <a:pt x="2317" y="138"/>
                    <a:pt x="2346" y="108"/>
                    <a:pt x="2346" y="69"/>
                  </a:cubicBezTo>
                  <a:cubicBezTo>
                    <a:pt x="2346" y="35"/>
                    <a:pt x="2317" y="0"/>
                    <a:pt x="22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4"/>
            <p:cNvSpPr/>
            <p:nvPr/>
          </p:nvSpPr>
          <p:spPr>
            <a:xfrm>
              <a:off x="5835903" y="2864773"/>
              <a:ext cx="94766" cy="62294"/>
            </a:xfrm>
            <a:custGeom>
              <a:avLst/>
              <a:gdLst/>
              <a:ahLst/>
              <a:cxnLst/>
              <a:rect l="l" t="t" r="r" b="b"/>
              <a:pathLst>
                <a:path w="858" h="564" extrusionOk="0">
                  <a:moveTo>
                    <a:pt x="427" y="0"/>
                  </a:moveTo>
                  <a:cubicBezTo>
                    <a:pt x="192" y="0"/>
                    <a:pt x="1" y="235"/>
                    <a:pt x="1" y="519"/>
                  </a:cubicBezTo>
                  <a:lnTo>
                    <a:pt x="1" y="563"/>
                  </a:lnTo>
                  <a:lnTo>
                    <a:pt x="113" y="563"/>
                  </a:lnTo>
                  <a:lnTo>
                    <a:pt x="113" y="519"/>
                  </a:lnTo>
                  <a:cubicBezTo>
                    <a:pt x="113" y="299"/>
                    <a:pt x="255" y="118"/>
                    <a:pt x="427" y="118"/>
                  </a:cubicBezTo>
                  <a:cubicBezTo>
                    <a:pt x="603" y="118"/>
                    <a:pt x="740" y="299"/>
                    <a:pt x="740" y="519"/>
                  </a:cubicBezTo>
                  <a:lnTo>
                    <a:pt x="740" y="563"/>
                  </a:lnTo>
                  <a:lnTo>
                    <a:pt x="858" y="563"/>
                  </a:lnTo>
                  <a:lnTo>
                    <a:pt x="858" y="519"/>
                  </a:lnTo>
                  <a:cubicBezTo>
                    <a:pt x="858" y="235"/>
                    <a:pt x="667" y="0"/>
                    <a:pt x="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24"/>
          <p:cNvGrpSpPr/>
          <p:nvPr/>
        </p:nvGrpSpPr>
        <p:grpSpPr>
          <a:xfrm>
            <a:off x="4957295" y="2144202"/>
            <a:ext cx="259778" cy="180584"/>
            <a:chOff x="4957295" y="2144202"/>
            <a:chExt cx="259778" cy="180584"/>
          </a:xfrm>
        </p:grpSpPr>
        <p:sp>
          <p:nvSpPr>
            <p:cNvPr id="691" name="Google Shape;691;p24"/>
            <p:cNvSpPr/>
            <p:nvPr/>
          </p:nvSpPr>
          <p:spPr>
            <a:xfrm>
              <a:off x="4964916" y="2209145"/>
              <a:ext cx="244536" cy="115641"/>
            </a:xfrm>
            <a:custGeom>
              <a:avLst/>
              <a:gdLst/>
              <a:ahLst/>
              <a:cxnLst/>
              <a:rect l="l" t="t" r="r" b="b"/>
              <a:pathLst>
                <a:path w="2214" h="1047" extrusionOk="0">
                  <a:moveTo>
                    <a:pt x="461" y="118"/>
                  </a:moveTo>
                  <a:cubicBezTo>
                    <a:pt x="495" y="118"/>
                    <a:pt x="519" y="147"/>
                    <a:pt x="519" y="177"/>
                  </a:cubicBezTo>
                  <a:lnTo>
                    <a:pt x="519" y="867"/>
                  </a:lnTo>
                  <a:cubicBezTo>
                    <a:pt x="519" y="902"/>
                    <a:pt x="495" y="931"/>
                    <a:pt x="461" y="931"/>
                  </a:cubicBezTo>
                  <a:cubicBezTo>
                    <a:pt x="426" y="931"/>
                    <a:pt x="402" y="902"/>
                    <a:pt x="402" y="867"/>
                  </a:cubicBezTo>
                  <a:lnTo>
                    <a:pt x="402" y="177"/>
                  </a:lnTo>
                  <a:cubicBezTo>
                    <a:pt x="402" y="147"/>
                    <a:pt x="426" y="118"/>
                    <a:pt x="461" y="118"/>
                  </a:cubicBezTo>
                  <a:close/>
                  <a:moveTo>
                    <a:pt x="892" y="118"/>
                  </a:moveTo>
                  <a:cubicBezTo>
                    <a:pt x="926" y="118"/>
                    <a:pt x="950" y="147"/>
                    <a:pt x="950" y="177"/>
                  </a:cubicBezTo>
                  <a:lnTo>
                    <a:pt x="950" y="867"/>
                  </a:lnTo>
                  <a:cubicBezTo>
                    <a:pt x="950" y="902"/>
                    <a:pt x="926" y="931"/>
                    <a:pt x="892" y="931"/>
                  </a:cubicBezTo>
                  <a:cubicBezTo>
                    <a:pt x="857" y="931"/>
                    <a:pt x="833" y="902"/>
                    <a:pt x="833" y="867"/>
                  </a:cubicBezTo>
                  <a:lnTo>
                    <a:pt x="833" y="177"/>
                  </a:lnTo>
                  <a:cubicBezTo>
                    <a:pt x="833" y="147"/>
                    <a:pt x="857" y="118"/>
                    <a:pt x="892" y="118"/>
                  </a:cubicBezTo>
                  <a:close/>
                  <a:moveTo>
                    <a:pt x="1323" y="118"/>
                  </a:moveTo>
                  <a:cubicBezTo>
                    <a:pt x="1357" y="118"/>
                    <a:pt x="1381" y="147"/>
                    <a:pt x="1381" y="177"/>
                  </a:cubicBezTo>
                  <a:lnTo>
                    <a:pt x="1381" y="867"/>
                  </a:lnTo>
                  <a:cubicBezTo>
                    <a:pt x="1381" y="902"/>
                    <a:pt x="1357" y="931"/>
                    <a:pt x="1323" y="931"/>
                  </a:cubicBezTo>
                  <a:cubicBezTo>
                    <a:pt x="1288" y="931"/>
                    <a:pt x="1264" y="902"/>
                    <a:pt x="1264" y="867"/>
                  </a:cubicBezTo>
                  <a:lnTo>
                    <a:pt x="1264" y="177"/>
                  </a:lnTo>
                  <a:cubicBezTo>
                    <a:pt x="1264" y="147"/>
                    <a:pt x="1288" y="118"/>
                    <a:pt x="1323" y="118"/>
                  </a:cubicBezTo>
                  <a:close/>
                  <a:moveTo>
                    <a:pt x="1753" y="118"/>
                  </a:moveTo>
                  <a:cubicBezTo>
                    <a:pt x="1788" y="118"/>
                    <a:pt x="1812" y="147"/>
                    <a:pt x="1812" y="177"/>
                  </a:cubicBezTo>
                  <a:lnTo>
                    <a:pt x="1812" y="867"/>
                  </a:lnTo>
                  <a:cubicBezTo>
                    <a:pt x="1812" y="902"/>
                    <a:pt x="1788" y="931"/>
                    <a:pt x="1753" y="931"/>
                  </a:cubicBezTo>
                  <a:cubicBezTo>
                    <a:pt x="1719" y="931"/>
                    <a:pt x="1695" y="902"/>
                    <a:pt x="1695" y="867"/>
                  </a:cubicBezTo>
                  <a:lnTo>
                    <a:pt x="1695" y="177"/>
                  </a:lnTo>
                  <a:cubicBezTo>
                    <a:pt x="1695" y="147"/>
                    <a:pt x="1719" y="118"/>
                    <a:pt x="1753" y="118"/>
                  </a:cubicBezTo>
                  <a:close/>
                  <a:moveTo>
                    <a:pt x="0" y="1"/>
                  </a:moveTo>
                  <a:cubicBezTo>
                    <a:pt x="0" y="1"/>
                    <a:pt x="108" y="1014"/>
                    <a:pt x="456" y="1039"/>
                  </a:cubicBezTo>
                  <a:cubicBezTo>
                    <a:pt x="547" y="1045"/>
                    <a:pt x="675" y="1047"/>
                    <a:pt x="811" y="1047"/>
                  </a:cubicBezTo>
                  <a:cubicBezTo>
                    <a:pt x="908" y="1047"/>
                    <a:pt x="1010" y="1046"/>
                    <a:pt x="1107" y="1044"/>
                  </a:cubicBezTo>
                  <a:cubicBezTo>
                    <a:pt x="1204" y="1046"/>
                    <a:pt x="1306" y="1047"/>
                    <a:pt x="1403" y="1047"/>
                  </a:cubicBezTo>
                  <a:cubicBezTo>
                    <a:pt x="1539" y="1047"/>
                    <a:pt x="1667" y="1045"/>
                    <a:pt x="1758" y="1039"/>
                  </a:cubicBezTo>
                  <a:cubicBezTo>
                    <a:pt x="2106" y="1014"/>
                    <a:pt x="2214" y="1"/>
                    <a:pt x="22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4"/>
            <p:cNvSpPr/>
            <p:nvPr/>
          </p:nvSpPr>
          <p:spPr>
            <a:xfrm>
              <a:off x="4957295" y="2200530"/>
              <a:ext cx="259778" cy="15242"/>
            </a:xfrm>
            <a:custGeom>
              <a:avLst/>
              <a:gdLst/>
              <a:ahLst/>
              <a:cxnLst/>
              <a:rect l="l" t="t" r="r" b="b"/>
              <a:pathLst>
                <a:path w="2352" h="138" extrusionOk="0">
                  <a:moveTo>
                    <a:pt x="69" y="0"/>
                  </a:moveTo>
                  <a:cubicBezTo>
                    <a:pt x="35" y="0"/>
                    <a:pt x="1" y="30"/>
                    <a:pt x="1" y="69"/>
                  </a:cubicBezTo>
                  <a:cubicBezTo>
                    <a:pt x="1" y="103"/>
                    <a:pt x="35" y="137"/>
                    <a:pt x="69" y="137"/>
                  </a:cubicBezTo>
                  <a:lnTo>
                    <a:pt x="2283" y="137"/>
                  </a:lnTo>
                  <a:cubicBezTo>
                    <a:pt x="2317" y="137"/>
                    <a:pt x="2351" y="103"/>
                    <a:pt x="2351" y="69"/>
                  </a:cubicBezTo>
                  <a:cubicBezTo>
                    <a:pt x="2351" y="30"/>
                    <a:pt x="2317" y="0"/>
                    <a:pt x="22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4"/>
            <p:cNvSpPr/>
            <p:nvPr/>
          </p:nvSpPr>
          <p:spPr>
            <a:xfrm>
              <a:off x="5040020" y="2144202"/>
              <a:ext cx="94324" cy="62404"/>
            </a:xfrm>
            <a:custGeom>
              <a:avLst/>
              <a:gdLst/>
              <a:ahLst/>
              <a:cxnLst/>
              <a:rect l="l" t="t" r="r" b="b"/>
              <a:pathLst>
                <a:path w="854" h="565" extrusionOk="0">
                  <a:moveTo>
                    <a:pt x="427" y="1"/>
                  </a:moveTo>
                  <a:cubicBezTo>
                    <a:pt x="192" y="1"/>
                    <a:pt x="1" y="231"/>
                    <a:pt x="1" y="520"/>
                  </a:cubicBezTo>
                  <a:lnTo>
                    <a:pt x="1" y="564"/>
                  </a:lnTo>
                  <a:lnTo>
                    <a:pt x="114" y="564"/>
                  </a:lnTo>
                  <a:lnTo>
                    <a:pt x="114" y="520"/>
                  </a:lnTo>
                  <a:cubicBezTo>
                    <a:pt x="114" y="300"/>
                    <a:pt x="256" y="118"/>
                    <a:pt x="427" y="118"/>
                  </a:cubicBezTo>
                  <a:cubicBezTo>
                    <a:pt x="598" y="118"/>
                    <a:pt x="740" y="300"/>
                    <a:pt x="740" y="520"/>
                  </a:cubicBezTo>
                  <a:lnTo>
                    <a:pt x="740" y="564"/>
                  </a:lnTo>
                  <a:lnTo>
                    <a:pt x="853" y="564"/>
                  </a:lnTo>
                  <a:lnTo>
                    <a:pt x="853" y="520"/>
                  </a:lnTo>
                  <a:cubicBezTo>
                    <a:pt x="853" y="231"/>
                    <a:pt x="662" y="1"/>
                    <a:pt x="4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694;p24"/>
          <p:cNvGrpSpPr/>
          <p:nvPr/>
        </p:nvGrpSpPr>
        <p:grpSpPr>
          <a:xfrm>
            <a:off x="3709890" y="3058602"/>
            <a:ext cx="259778" cy="180584"/>
            <a:chOff x="3709890" y="3058602"/>
            <a:chExt cx="259778" cy="180584"/>
          </a:xfrm>
        </p:grpSpPr>
        <p:sp>
          <p:nvSpPr>
            <p:cNvPr id="695" name="Google Shape;695;p24"/>
            <p:cNvSpPr/>
            <p:nvPr/>
          </p:nvSpPr>
          <p:spPr>
            <a:xfrm>
              <a:off x="3717511" y="3123545"/>
              <a:ext cx="244536" cy="115641"/>
            </a:xfrm>
            <a:custGeom>
              <a:avLst/>
              <a:gdLst/>
              <a:ahLst/>
              <a:cxnLst/>
              <a:rect l="l" t="t" r="r" b="b"/>
              <a:pathLst>
                <a:path w="2214" h="1047" extrusionOk="0">
                  <a:moveTo>
                    <a:pt x="461" y="118"/>
                  </a:moveTo>
                  <a:cubicBezTo>
                    <a:pt x="495" y="118"/>
                    <a:pt x="519" y="147"/>
                    <a:pt x="519" y="177"/>
                  </a:cubicBezTo>
                  <a:lnTo>
                    <a:pt x="519" y="867"/>
                  </a:lnTo>
                  <a:cubicBezTo>
                    <a:pt x="519" y="902"/>
                    <a:pt x="495" y="931"/>
                    <a:pt x="461" y="931"/>
                  </a:cubicBezTo>
                  <a:cubicBezTo>
                    <a:pt x="426" y="931"/>
                    <a:pt x="402" y="902"/>
                    <a:pt x="402" y="867"/>
                  </a:cubicBezTo>
                  <a:lnTo>
                    <a:pt x="402" y="177"/>
                  </a:lnTo>
                  <a:cubicBezTo>
                    <a:pt x="402" y="147"/>
                    <a:pt x="426" y="118"/>
                    <a:pt x="461" y="118"/>
                  </a:cubicBezTo>
                  <a:close/>
                  <a:moveTo>
                    <a:pt x="892" y="118"/>
                  </a:moveTo>
                  <a:cubicBezTo>
                    <a:pt x="926" y="118"/>
                    <a:pt x="950" y="147"/>
                    <a:pt x="950" y="177"/>
                  </a:cubicBezTo>
                  <a:lnTo>
                    <a:pt x="950" y="867"/>
                  </a:lnTo>
                  <a:cubicBezTo>
                    <a:pt x="950" y="902"/>
                    <a:pt x="926" y="931"/>
                    <a:pt x="892" y="931"/>
                  </a:cubicBezTo>
                  <a:cubicBezTo>
                    <a:pt x="857" y="931"/>
                    <a:pt x="833" y="902"/>
                    <a:pt x="833" y="867"/>
                  </a:cubicBezTo>
                  <a:lnTo>
                    <a:pt x="833" y="177"/>
                  </a:lnTo>
                  <a:cubicBezTo>
                    <a:pt x="833" y="147"/>
                    <a:pt x="857" y="118"/>
                    <a:pt x="892" y="118"/>
                  </a:cubicBezTo>
                  <a:close/>
                  <a:moveTo>
                    <a:pt x="1323" y="118"/>
                  </a:moveTo>
                  <a:cubicBezTo>
                    <a:pt x="1357" y="118"/>
                    <a:pt x="1381" y="147"/>
                    <a:pt x="1381" y="177"/>
                  </a:cubicBezTo>
                  <a:lnTo>
                    <a:pt x="1381" y="867"/>
                  </a:lnTo>
                  <a:cubicBezTo>
                    <a:pt x="1381" y="902"/>
                    <a:pt x="1357" y="931"/>
                    <a:pt x="1323" y="931"/>
                  </a:cubicBezTo>
                  <a:cubicBezTo>
                    <a:pt x="1288" y="931"/>
                    <a:pt x="1264" y="902"/>
                    <a:pt x="1264" y="867"/>
                  </a:cubicBezTo>
                  <a:lnTo>
                    <a:pt x="1264" y="177"/>
                  </a:lnTo>
                  <a:cubicBezTo>
                    <a:pt x="1264" y="147"/>
                    <a:pt x="1288" y="118"/>
                    <a:pt x="1323" y="118"/>
                  </a:cubicBezTo>
                  <a:close/>
                  <a:moveTo>
                    <a:pt x="1753" y="118"/>
                  </a:moveTo>
                  <a:cubicBezTo>
                    <a:pt x="1788" y="118"/>
                    <a:pt x="1812" y="147"/>
                    <a:pt x="1812" y="177"/>
                  </a:cubicBezTo>
                  <a:lnTo>
                    <a:pt x="1812" y="867"/>
                  </a:lnTo>
                  <a:cubicBezTo>
                    <a:pt x="1812" y="902"/>
                    <a:pt x="1788" y="931"/>
                    <a:pt x="1753" y="931"/>
                  </a:cubicBezTo>
                  <a:cubicBezTo>
                    <a:pt x="1719" y="931"/>
                    <a:pt x="1695" y="902"/>
                    <a:pt x="1695" y="867"/>
                  </a:cubicBezTo>
                  <a:lnTo>
                    <a:pt x="1695" y="177"/>
                  </a:lnTo>
                  <a:cubicBezTo>
                    <a:pt x="1695" y="147"/>
                    <a:pt x="1719" y="118"/>
                    <a:pt x="1753" y="118"/>
                  </a:cubicBezTo>
                  <a:close/>
                  <a:moveTo>
                    <a:pt x="0" y="1"/>
                  </a:moveTo>
                  <a:cubicBezTo>
                    <a:pt x="0" y="1"/>
                    <a:pt x="108" y="1014"/>
                    <a:pt x="456" y="1039"/>
                  </a:cubicBezTo>
                  <a:cubicBezTo>
                    <a:pt x="547" y="1045"/>
                    <a:pt x="675" y="1047"/>
                    <a:pt x="811" y="1047"/>
                  </a:cubicBezTo>
                  <a:cubicBezTo>
                    <a:pt x="908" y="1047"/>
                    <a:pt x="1010" y="1046"/>
                    <a:pt x="1107" y="1044"/>
                  </a:cubicBezTo>
                  <a:cubicBezTo>
                    <a:pt x="1204" y="1046"/>
                    <a:pt x="1306" y="1047"/>
                    <a:pt x="1403" y="1047"/>
                  </a:cubicBezTo>
                  <a:cubicBezTo>
                    <a:pt x="1539" y="1047"/>
                    <a:pt x="1667" y="1045"/>
                    <a:pt x="1758" y="1039"/>
                  </a:cubicBezTo>
                  <a:cubicBezTo>
                    <a:pt x="2106" y="1014"/>
                    <a:pt x="2214" y="1"/>
                    <a:pt x="22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4"/>
            <p:cNvSpPr/>
            <p:nvPr/>
          </p:nvSpPr>
          <p:spPr>
            <a:xfrm>
              <a:off x="3709890" y="3114930"/>
              <a:ext cx="259778" cy="15242"/>
            </a:xfrm>
            <a:custGeom>
              <a:avLst/>
              <a:gdLst/>
              <a:ahLst/>
              <a:cxnLst/>
              <a:rect l="l" t="t" r="r" b="b"/>
              <a:pathLst>
                <a:path w="2352" h="138" extrusionOk="0">
                  <a:moveTo>
                    <a:pt x="69" y="0"/>
                  </a:moveTo>
                  <a:cubicBezTo>
                    <a:pt x="35" y="0"/>
                    <a:pt x="1" y="30"/>
                    <a:pt x="1" y="69"/>
                  </a:cubicBezTo>
                  <a:cubicBezTo>
                    <a:pt x="1" y="103"/>
                    <a:pt x="35" y="137"/>
                    <a:pt x="69" y="137"/>
                  </a:cubicBezTo>
                  <a:lnTo>
                    <a:pt x="2283" y="137"/>
                  </a:lnTo>
                  <a:cubicBezTo>
                    <a:pt x="2317" y="137"/>
                    <a:pt x="2351" y="103"/>
                    <a:pt x="2351" y="69"/>
                  </a:cubicBezTo>
                  <a:cubicBezTo>
                    <a:pt x="2351" y="30"/>
                    <a:pt x="2317" y="0"/>
                    <a:pt x="22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4"/>
            <p:cNvSpPr/>
            <p:nvPr/>
          </p:nvSpPr>
          <p:spPr>
            <a:xfrm>
              <a:off x="3792615" y="3058602"/>
              <a:ext cx="94324" cy="62404"/>
            </a:xfrm>
            <a:custGeom>
              <a:avLst/>
              <a:gdLst/>
              <a:ahLst/>
              <a:cxnLst/>
              <a:rect l="l" t="t" r="r" b="b"/>
              <a:pathLst>
                <a:path w="854" h="565" extrusionOk="0">
                  <a:moveTo>
                    <a:pt x="427" y="1"/>
                  </a:moveTo>
                  <a:cubicBezTo>
                    <a:pt x="192" y="1"/>
                    <a:pt x="1" y="231"/>
                    <a:pt x="1" y="520"/>
                  </a:cubicBezTo>
                  <a:lnTo>
                    <a:pt x="1" y="564"/>
                  </a:lnTo>
                  <a:lnTo>
                    <a:pt x="114" y="564"/>
                  </a:lnTo>
                  <a:lnTo>
                    <a:pt x="114" y="520"/>
                  </a:lnTo>
                  <a:cubicBezTo>
                    <a:pt x="114" y="300"/>
                    <a:pt x="256" y="118"/>
                    <a:pt x="427" y="118"/>
                  </a:cubicBezTo>
                  <a:cubicBezTo>
                    <a:pt x="598" y="118"/>
                    <a:pt x="740" y="300"/>
                    <a:pt x="740" y="520"/>
                  </a:cubicBezTo>
                  <a:lnTo>
                    <a:pt x="740" y="564"/>
                  </a:lnTo>
                  <a:lnTo>
                    <a:pt x="853" y="564"/>
                  </a:lnTo>
                  <a:lnTo>
                    <a:pt x="853" y="520"/>
                  </a:lnTo>
                  <a:cubicBezTo>
                    <a:pt x="853" y="231"/>
                    <a:pt x="662" y="1"/>
                    <a:pt x="4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706;p25"/>
          <p:cNvSpPr/>
          <p:nvPr/>
        </p:nvSpPr>
        <p:spPr>
          <a:xfrm>
            <a:off x="3125722" y="242036"/>
            <a:ext cx="3214522" cy="442335"/>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solidFill>
                  <a:schemeClr val="lt1"/>
                </a:solidFill>
                <a:latin typeface="Fira Sans Extra Condensed Medium"/>
                <a:ea typeface="Fira Sans Extra Condensed Medium"/>
                <a:cs typeface="Fira Sans Extra Condensed Medium"/>
                <a:sym typeface="Fira Sans Extra Condensed Medium"/>
              </a:rPr>
              <a:t>Lý do chọn đề tài</a:t>
            </a:r>
            <a:endParaRPr sz="2200">
              <a:solidFill>
                <a:schemeClr val="lt1"/>
              </a:solidFill>
              <a:latin typeface="Fira Sans Extra Condensed Medium"/>
              <a:ea typeface="Fira Sans Extra Condensed Medium"/>
              <a:cs typeface="Fira Sans Extra Condensed Medium"/>
              <a:sym typeface="Fira Sans Extra Condensed Medium"/>
            </a:endParaRPr>
          </a:p>
        </p:txBody>
      </p:sp>
      <p:sp>
        <p:nvSpPr>
          <p:cNvPr id="4" name="Rectangle 3"/>
          <p:cNvSpPr/>
          <p:nvPr/>
        </p:nvSpPr>
        <p:spPr>
          <a:xfrm>
            <a:off x="390838" y="1364661"/>
            <a:ext cx="3091710" cy="738664"/>
          </a:xfrm>
          <a:prstGeom prst="rect">
            <a:avLst/>
          </a:prstGeom>
        </p:spPr>
        <p:txBody>
          <a:bodyPr wrap="square">
            <a:spAutoFit/>
          </a:bodyPr>
          <a:lstStyle/>
          <a:p>
            <a:pPr algn="just"/>
            <a:r>
              <a:rPr lang="vi-VN"/>
              <a:t>Quần áo là một nhu cầu cần thiết của con người, và việc mua sắm trực tuyến đang ngày càng phổ biến</a:t>
            </a:r>
            <a:r>
              <a:rPr lang="en-US"/>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grpSp>
        <p:nvGrpSpPr>
          <p:cNvPr id="448" name="Google Shape;448;p22"/>
          <p:cNvGrpSpPr/>
          <p:nvPr/>
        </p:nvGrpSpPr>
        <p:grpSpPr>
          <a:xfrm>
            <a:off x="2360299" y="2048805"/>
            <a:ext cx="4054251" cy="2862881"/>
            <a:chOff x="2374049" y="1218677"/>
            <a:chExt cx="4292328" cy="3610508"/>
          </a:xfrm>
        </p:grpSpPr>
        <p:cxnSp>
          <p:nvCxnSpPr>
            <p:cNvPr id="450" name="Google Shape;450;p22"/>
            <p:cNvCxnSpPr/>
            <p:nvPr/>
          </p:nvCxnSpPr>
          <p:spPr>
            <a:xfrm rot="10800000" flipH="1">
              <a:off x="4994475" y="2257875"/>
              <a:ext cx="1273200" cy="355500"/>
            </a:xfrm>
            <a:prstGeom prst="bentConnector3">
              <a:avLst>
                <a:gd name="adj1" fmla="val 99984"/>
              </a:avLst>
            </a:prstGeom>
            <a:noFill/>
            <a:ln w="19050" cap="flat" cmpd="sng">
              <a:solidFill>
                <a:schemeClr val="accent4"/>
              </a:solidFill>
              <a:prstDash val="solid"/>
              <a:round/>
              <a:headEnd type="none" w="med" len="med"/>
              <a:tailEnd type="oval" w="med" len="med"/>
            </a:ln>
          </p:spPr>
        </p:cxnSp>
        <p:cxnSp>
          <p:nvCxnSpPr>
            <p:cNvPr id="454" name="Google Shape;454;p22"/>
            <p:cNvCxnSpPr/>
            <p:nvPr/>
          </p:nvCxnSpPr>
          <p:spPr>
            <a:xfrm rot="10800000" flipH="1">
              <a:off x="4994475" y="3842550"/>
              <a:ext cx="1273200" cy="355500"/>
            </a:xfrm>
            <a:prstGeom prst="bentConnector3">
              <a:avLst>
                <a:gd name="adj1" fmla="val 99984"/>
              </a:avLst>
            </a:prstGeom>
            <a:noFill/>
            <a:ln w="19050" cap="flat" cmpd="sng">
              <a:solidFill>
                <a:schemeClr val="accent2"/>
              </a:solidFill>
              <a:prstDash val="solid"/>
              <a:round/>
              <a:headEnd type="none" w="med" len="med"/>
              <a:tailEnd type="oval" w="med" len="med"/>
            </a:ln>
          </p:spPr>
        </p:cxnSp>
        <p:cxnSp>
          <p:nvCxnSpPr>
            <p:cNvPr id="458" name="Google Shape;458;p22"/>
            <p:cNvCxnSpPr/>
            <p:nvPr/>
          </p:nvCxnSpPr>
          <p:spPr>
            <a:xfrm rot="10800000">
              <a:off x="2908350" y="3842550"/>
              <a:ext cx="1273200" cy="355500"/>
            </a:xfrm>
            <a:prstGeom prst="bentConnector3">
              <a:avLst>
                <a:gd name="adj1" fmla="val 99984"/>
              </a:avLst>
            </a:prstGeom>
            <a:noFill/>
            <a:ln w="19050" cap="flat" cmpd="sng">
              <a:solidFill>
                <a:schemeClr val="accent3"/>
              </a:solidFill>
              <a:prstDash val="solid"/>
              <a:round/>
              <a:headEnd type="none" w="med" len="med"/>
              <a:tailEnd type="oval" w="med" len="med"/>
            </a:ln>
          </p:spPr>
        </p:cxnSp>
        <p:cxnSp>
          <p:nvCxnSpPr>
            <p:cNvPr id="462" name="Google Shape;462;p22"/>
            <p:cNvCxnSpPr/>
            <p:nvPr/>
          </p:nvCxnSpPr>
          <p:spPr>
            <a:xfrm rot="10800000">
              <a:off x="2908350" y="2257875"/>
              <a:ext cx="1273200" cy="355500"/>
            </a:xfrm>
            <a:prstGeom prst="bentConnector3">
              <a:avLst>
                <a:gd name="adj1" fmla="val 99984"/>
              </a:avLst>
            </a:prstGeom>
            <a:noFill/>
            <a:ln w="19050" cap="flat" cmpd="sng">
              <a:solidFill>
                <a:schemeClr val="accent1"/>
              </a:solidFill>
              <a:prstDash val="solid"/>
              <a:round/>
              <a:headEnd type="none" w="med" len="med"/>
              <a:tailEnd type="oval" w="med" len="med"/>
            </a:ln>
          </p:spPr>
        </p:cxnSp>
        <p:grpSp>
          <p:nvGrpSpPr>
            <p:cNvPr id="465" name="Google Shape;465;p22"/>
            <p:cNvGrpSpPr/>
            <p:nvPr/>
          </p:nvGrpSpPr>
          <p:grpSpPr>
            <a:xfrm>
              <a:off x="5825561" y="1342303"/>
              <a:ext cx="840816" cy="805617"/>
              <a:chOff x="7519811" y="318339"/>
              <a:chExt cx="840816" cy="805617"/>
            </a:xfrm>
          </p:grpSpPr>
          <p:sp>
            <p:nvSpPr>
              <p:cNvPr id="466" name="Google Shape;466;p22"/>
              <p:cNvSpPr/>
              <p:nvPr/>
            </p:nvSpPr>
            <p:spPr>
              <a:xfrm>
                <a:off x="7628226" y="657706"/>
                <a:ext cx="146002" cy="413238"/>
              </a:xfrm>
              <a:custGeom>
                <a:avLst/>
                <a:gdLst/>
                <a:ahLst/>
                <a:cxnLst/>
                <a:rect l="l" t="t" r="r" b="b"/>
                <a:pathLst>
                  <a:path w="672" h="1902" extrusionOk="0">
                    <a:moveTo>
                      <a:pt x="1" y="1"/>
                    </a:moveTo>
                    <a:lnTo>
                      <a:pt x="1" y="1901"/>
                    </a:lnTo>
                    <a:lnTo>
                      <a:pt x="672" y="1901"/>
                    </a:lnTo>
                    <a:lnTo>
                      <a:pt x="672" y="1"/>
                    </a:lnTo>
                    <a:close/>
                  </a:path>
                </a:pathLst>
              </a:custGeom>
              <a:solidFill>
                <a:srgbClr val="FFB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2"/>
              <p:cNvSpPr/>
              <p:nvPr/>
            </p:nvSpPr>
            <p:spPr>
              <a:xfrm>
                <a:off x="7860263" y="479114"/>
                <a:ext cx="147088" cy="591830"/>
              </a:xfrm>
              <a:custGeom>
                <a:avLst/>
                <a:gdLst/>
                <a:ahLst/>
                <a:cxnLst/>
                <a:rect l="l" t="t" r="r" b="b"/>
                <a:pathLst>
                  <a:path w="677" h="2724" extrusionOk="0">
                    <a:moveTo>
                      <a:pt x="0" y="0"/>
                    </a:moveTo>
                    <a:lnTo>
                      <a:pt x="0" y="2723"/>
                    </a:lnTo>
                    <a:lnTo>
                      <a:pt x="676" y="2723"/>
                    </a:lnTo>
                    <a:lnTo>
                      <a:pt x="676" y="0"/>
                    </a:lnTo>
                    <a:close/>
                  </a:path>
                </a:pathLst>
              </a:custGeom>
              <a:solidFill>
                <a:srgbClr val="FFA7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2"/>
              <p:cNvSpPr/>
              <p:nvPr/>
            </p:nvSpPr>
            <p:spPr>
              <a:xfrm>
                <a:off x="8094256" y="318339"/>
                <a:ext cx="147088" cy="752606"/>
              </a:xfrm>
              <a:custGeom>
                <a:avLst/>
                <a:gdLst/>
                <a:ahLst/>
                <a:cxnLst/>
                <a:rect l="l" t="t" r="r" b="b"/>
                <a:pathLst>
                  <a:path w="677" h="3464" extrusionOk="0">
                    <a:moveTo>
                      <a:pt x="1" y="1"/>
                    </a:moveTo>
                    <a:lnTo>
                      <a:pt x="1" y="3463"/>
                    </a:lnTo>
                    <a:lnTo>
                      <a:pt x="677" y="3463"/>
                    </a:lnTo>
                    <a:lnTo>
                      <a:pt x="6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2"/>
              <p:cNvSpPr/>
              <p:nvPr/>
            </p:nvSpPr>
            <p:spPr>
              <a:xfrm>
                <a:off x="7519811" y="1070725"/>
                <a:ext cx="840816" cy="53230"/>
              </a:xfrm>
              <a:custGeom>
                <a:avLst/>
                <a:gdLst/>
                <a:ahLst/>
                <a:cxnLst/>
                <a:rect l="l" t="t" r="r" b="b"/>
                <a:pathLst>
                  <a:path w="3870" h="245" extrusionOk="0">
                    <a:moveTo>
                      <a:pt x="0" y="0"/>
                    </a:moveTo>
                    <a:lnTo>
                      <a:pt x="0" y="245"/>
                    </a:lnTo>
                    <a:lnTo>
                      <a:pt x="3869" y="245"/>
                    </a:lnTo>
                    <a:lnTo>
                      <a:pt x="38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22"/>
            <p:cNvGrpSpPr/>
            <p:nvPr/>
          </p:nvGrpSpPr>
          <p:grpSpPr>
            <a:xfrm>
              <a:off x="3808424" y="1218677"/>
              <a:ext cx="1567559" cy="3610508"/>
              <a:chOff x="3808424" y="1218677"/>
              <a:chExt cx="1567559" cy="3610508"/>
            </a:xfrm>
          </p:grpSpPr>
          <p:sp>
            <p:nvSpPr>
              <p:cNvPr id="471" name="Google Shape;471;p22"/>
              <p:cNvSpPr/>
              <p:nvPr/>
            </p:nvSpPr>
            <p:spPr>
              <a:xfrm>
                <a:off x="3872300" y="4233222"/>
                <a:ext cx="23682" cy="28896"/>
              </a:xfrm>
              <a:custGeom>
                <a:avLst/>
                <a:gdLst/>
                <a:ahLst/>
                <a:cxnLst/>
                <a:rect l="l" t="t" r="r" b="b"/>
                <a:pathLst>
                  <a:path w="109" h="133" extrusionOk="0">
                    <a:moveTo>
                      <a:pt x="1" y="0"/>
                    </a:moveTo>
                    <a:lnTo>
                      <a:pt x="1" y="132"/>
                    </a:lnTo>
                    <a:lnTo>
                      <a:pt x="108" y="132"/>
                    </a:lnTo>
                    <a:lnTo>
                      <a:pt x="108" y="0"/>
                    </a:lnTo>
                    <a:close/>
                  </a:path>
                </a:pathLst>
              </a:custGeom>
              <a:solidFill>
                <a:srgbClr val="FF6A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2"/>
              <p:cNvSpPr/>
              <p:nvPr/>
            </p:nvSpPr>
            <p:spPr>
              <a:xfrm>
                <a:off x="3940303" y="4011829"/>
                <a:ext cx="23682" cy="28896"/>
              </a:xfrm>
              <a:custGeom>
                <a:avLst/>
                <a:gdLst/>
                <a:ahLst/>
                <a:cxnLst/>
                <a:rect l="l" t="t" r="r" b="b"/>
                <a:pathLst>
                  <a:path w="109" h="133" extrusionOk="0">
                    <a:moveTo>
                      <a:pt x="1" y="0"/>
                    </a:moveTo>
                    <a:lnTo>
                      <a:pt x="1" y="133"/>
                    </a:lnTo>
                    <a:lnTo>
                      <a:pt x="109" y="133"/>
                    </a:lnTo>
                    <a:lnTo>
                      <a:pt x="109" y="0"/>
                    </a:lnTo>
                    <a:close/>
                  </a:path>
                </a:pathLst>
              </a:custGeom>
              <a:solidFill>
                <a:srgbClr val="FF6A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2"/>
              <p:cNvSpPr/>
              <p:nvPr/>
            </p:nvSpPr>
            <p:spPr>
              <a:xfrm>
                <a:off x="5306675" y="4233222"/>
                <a:ext cx="23682" cy="28896"/>
              </a:xfrm>
              <a:custGeom>
                <a:avLst/>
                <a:gdLst/>
                <a:ahLst/>
                <a:cxnLst/>
                <a:rect l="l" t="t" r="r" b="b"/>
                <a:pathLst>
                  <a:path w="109" h="133" extrusionOk="0">
                    <a:moveTo>
                      <a:pt x="0" y="0"/>
                    </a:moveTo>
                    <a:lnTo>
                      <a:pt x="0" y="132"/>
                    </a:lnTo>
                    <a:lnTo>
                      <a:pt x="108" y="132"/>
                    </a:lnTo>
                    <a:lnTo>
                      <a:pt x="108" y="0"/>
                    </a:lnTo>
                    <a:close/>
                  </a:path>
                </a:pathLst>
              </a:custGeom>
              <a:solidFill>
                <a:srgbClr val="FF6A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2"/>
              <p:cNvSpPr/>
              <p:nvPr/>
            </p:nvSpPr>
            <p:spPr>
              <a:xfrm>
                <a:off x="5238454" y="4011829"/>
                <a:ext cx="23682" cy="28896"/>
              </a:xfrm>
              <a:custGeom>
                <a:avLst/>
                <a:gdLst/>
                <a:ahLst/>
                <a:cxnLst/>
                <a:rect l="l" t="t" r="r" b="b"/>
                <a:pathLst>
                  <a:path w="109" h="133" extrusionOk="0">
                    <a:moveTo>
                      <a:pt x="1" y="0"/>
                    </a:moveTo>
                    <a:lnTo>
                      <a:pt x="1" y="133"/>
                    </a:lnTo>
                    <a:lnTo>
                      <a:pt x="109" y="133"/>
                    </a:lnTo>
                    <a:lnTo>
                      <a:pt x="109" y="0"/>
                    </a:lnTo>
                    <a:close/>
                  </a:path>
                </a:pathLst>
              </a:custGeom>
              <a:solidFill>
                <a:srgbClr val="FF6A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2"/>
              <p:cNvSpPr/>
              <p:nvPr/>
            </p:nvSpPr>
            <p:spPr>
              <a:xfrm>
                <a:off x="3861654" y="2176379"/>
                <a:ext cx="1461107" cy="2297360"/>
              </a:xfrm>
              <a:custGeom>
                <a:avLst/>
                <a:gdLst/>
                <a:ahLst/>
                <a:cxnLst/>
                <a:rect l="l" t="t" r="r" b="b"/>
                <a:pathLst>
                  <a:path w="6725" h="10574" extrusionOk="0">
                    <a:moveTo>
                      <a:pt x="1" y="0"/>
                    </a:moveTo>
                    <a:lnTo>
                      <a:pt x="1" y="10574"/>
                    </a:lnTo>
                    <a:lnTo>
                      <a:pt x="6725" y="10574"/>
                    </a:lnTo>
                    <a:lnTo>
                      <a:pt x="6725" y="0"/>
                    </a:lnTo>
                    <a:close/>
                  </a:path>
                </a:pathLst>
              </a:custGeom>
              <a:solidFill>
                <a:srgbClr val="A8C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2"/>
              <p:cNvSpPr/>
              <p:nvPr/>
            </p:nvSpPr>
            <p:spPr>
              <a:xfrm>
                <a:off x="3849921" y="3987278"/>
                <a:ext cx="1487831" cy="520567"/>
              </a:xfrm>
              <a:custGeom>
                <a:avLst/>
                <a:gdLst/>
                <a:ahLst/>
                <a:cxnLst/>
                <a:rect l="l" t="t" r="r" b="b"/>
                <a:pathLst>
                  <a:path w="6848" h="2396" extrusionOk="0">
                    <a:moveTo>
                      <a:pt x="6602" y="1"/>
                    </a:moveTo>
                    <a:cubicBezTo>
                      <a:pt x="6485" y="1"/>
                      <a:pt x="6387" y="79"/>
                      <a:pt x="6358" y="187"/>
                    </a:cubicBezTo>
                    <a:cubicBezTo>
                      <a:pt x="6206" y="221"/>
                      <a:pt x="6088" y="344"/>
                      <a:pt x="6054" y="500"/>
                    </a:cubicBezTo>
                    <a:cubicBezTo>
                      <a:pt x="6054" y="500"/>
                      <a:pt x="6049" y="495"/>
                      <a:pt x="6044" y="495"/>
                    </a:cubicBezTo>
                    <a:cubicBezTo>
                      <a:pt x="5897" y="495"/>
                      <a:pt x="5770" y="579"/>
                      <a:pt x="5701" y="696"/>
                    </a:cubicBezTo>
                    <a:cubicBezTo>
                      <a:pt x="5630" y="666"/>
                      <a:pt x="5554" y="650"/>
                      <a:pt x="5477" y="650"/>
                    </a:cubicBezTo>
                    <a:cubicBezTo>
                      <a:pt x="5417" y="650"/>
                      <a:pt x="5355" y="660"/>
                      <a:pt x="5295" y="682"/>
                    </a:cubicBezTo>
                    <a:cubicBezTo>
                      <a:pt x="5123" y="740"/>
                      <a:pt x="5001" y="873"/>
                      <a:pt x="4947" y="1029"/>
                    </a:cubicBezTo>
                    <a:cubicBezTo>
                      <a:pt x="4937" y="1024"/>
                      <a:pt x="4928" y="1024"/>
                      <a:pt x="4913" y="1024"/>
                    </a:cubicBezTo>
                    <a:cubicBezTo>
                      <a:pt x="4825" y="1024"/>
                      <a:pt x="4741" y="1054"/>
                      <a:pt x="4673" y="1108"/>
                    </a:cubicBezTo>
                    <a:cubicBezTo>
                      <a:pt x="4629" y="1049"/>
                      <a:pt x="4560" y="1015"/>
                      <a:pt x="4482" y="1015"/>
                    </a:cubicBezTo>
                    <a:cubicBezTo>
                      <a:pt x="4403" y="1015"/>
                      <a:pt x="4335" y="1049"/>
                      <a:pt x="4291" y="1103"/>
                    </a:cubicBezTo>
                    <a:cubicBezTo>
                      <a:pt x="4221" y="1049"/>
                      <a:pt x="4134" y="1019"/>
                      <a:pt x="4045" y="1019"/>
                    </a:cubicBezTo>
                    <a:cubicBezTo>
                      <a:pt x="4003" y="1019"/>
                      <a:pt x="3961" y="1025"/>
                      <a:pt x="3919" y="1039"/>
                    </a:cubicBezTo>
                    <a:cubicBezTo>
                      <a:pt x="3904" y="1044"/>
                      <a:pt x="3889" y="1054"/>
                      <a:pt x="3879" y="1059"/>
                    </a:cubicBezTo>
                    <a:cubicBezTo>
                      <a:pt x="3777" y="961"/>
                      <a:pt x="3635" y="897"/>
                      <a:pt x="3483" y="897"/>
                    </a:cubicBezTo>
                    <a:cubicBezTo>
                      <a:pt x="3292" y="897"/>
                      <a:pt x="3120" y="995"/>
                      <a:pt x="3018" y="1142"/>
                    </a:cubicBezTo>
                    <a:cubicBezTo>
                      <a:pt x="2993" y="1137"/>
                      <a:pt x="2969" y="1137"/>
                      <a:pt x="2944" y="1137"/>
                    </a:cubicBezTo>
                    <a:cubicBezTo>
                      <a:pt x="2802" y="1137"/>
                      <a:pt x="2675" y="1210"/>
                      <a:pt x="2606" y="1323"/>
                    </a:cubicBezTo>
                    <a:cubicBezTo>
                      <a:pt x="2528" y="1284"/>
                      <a:pt x="2440" y="1264"/>
                      <a:pt x="2347" y="1264"/>
                    </a:cubicBezTo>
                    <a:cubicBezTo>
                      <a:pt x="2229" y="1264"/>
                      <a:pt x="2121" y="1299"/>
                      <a:pt x="2028" y="1362"/>
                    </a:cubicBezTo>
                    <a:cubicBezTo>
                      <a:pt x="1989" y="1274"/>
                      <a:pt x="1906" y="1215"/>
                      <a:pt x="1803" y="1215"/>
                    </a:cubicBezTo>
                    <a:cubicBezTo>
                      <a:pt x="1783" y="1215"/>
                      <a:pt x="1769" y="1220"/>
                      <a:pt x="1749" y="1225"/>
                    </a:cubicBezTo>
                    <a:cubicBezTo>
                      <a:pt x="1685" y="1083"/>
                      <a:pt x="1543" y="980"/>
                      <a:pt x="1382" y="980"/>
                    </a:cubicBezTo>
                    <a:cubicBezTo>
                      <a:pt x="1362" y="980"/>
                      <a:pt x="1347" y="985"/>
                      <a:pt x="1328" y="985"/>
                    </a:cubicBezTo>
                    <a:cubicBezTo>
                      <a:pt x="1254" y="819"/>
                      <a:pt x="1103" y="696"/>
                      <a:pt x="917" y="662"/>
                    </a:cubicBezTo>
                    <a:cubicBezTo>
                      <a:pt x="921" y="637"/>
                      <a:pt x="926" y="608"/>
                      <a:pt x="926" y="579"/>
                    </a:cubicBezTo>
                    <a:cubicBezTo>
                      <a:pt x="926" y="358"/>
                      <a:pt x="745" y="177"/>
                      <a:pt x="525" y="177"/>
                    </a:cubicBezTo>
                    <a:cubicBezTo>
                      <a:pt x="500" y="177"/>
                      <a:pt x="476" y="182"/>
                      <a:pt x="451" y="187"/>
                    </a:cubicBezTo>
                    <a:cubicBezTo>
                      <a:pt x="402" y="123"/>
                      <a:pt x="329" y="84"/>
                      <a:pt x="246" y="84"/>
                    </a:cubicBezTo>
                    <a:cubicBezTo>
                      <a:pt x="167" y="84"/>
                      <a:pt x="99" y="118"/>
                      <a:pt x="50" y="177"/>
                    </a:cubicBezTo>
                    <a:cubicBezTo>
                      <a:pt x="20" y="221"/>
                      <a:pt x="1" y="275"/>
                      <a:pt x="1" y="334"/>
                    </a:cubicBezTo>
                    <a:cubicBezTo>
                      <a:pt x="1" y="388"/>
                      <a:pt x="20" y="442"/>
                      <a:pt x="50" y="486"/>
                    </a:cubicBezTo>
                    <a:lnTo>
                      <a:pt x="50" y="2234"/>
                    </a:lnTo>
                    <a:lnTo>
                      <a:pt x="1955" y="2234"/>
                    </a:lnTo>
                    <a:cubicBezTo>
                      <a:pt x="2053" y="2332"/>
                      <a:pt x="2195" y="2396"/>
                      <a:pt x="2347" y="2396"/>
                    </a:cubicBezTo>
                    <a:cubicBezTo>
                      <a:pt x="2498" y="2396"/>
                      <a:pt x="2640" y="2332"/>
                      <a:pt x="2743" y="2234"/>
                    </a:cubicBezTo>
                    <a:lnTo>
                      <a:pt x="6847" y="2234"/>
                    </a:lnTo>
                    <a:lnTo>
                      <a:pt x="6847" y="84"/>
                    </a:lnTo>
                    <a:lnTo>
                      <a:pt x="6813" y="118"/>
                    </a:lnTo>
                    <a:cubicBezTo>
                      <a:pt x="6769" y="50"/>
                      <a:pt x="6691" y="1"/>
                      <a:pt x="66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2"/>
              <p:cNvSpPr/>
              <p:nvPr/>
            </p:nvSpPr>
            <p:spPr>
              <a:xfrm>
                <a:off x="3808424" y="2251987"/>
                <a:ext cx="53447" cy="283096"/>
              </a:xfrm>
              <a:custGeom>
                <a:avLst/>
                <a:gdLst/>
                <a:ahLst/>
                <a:cxnLst/>
                <a:rect l="l" t="t" r="r" b="b"/>
                <a:pathLst>
                  <a:path w="246" h="1303" extrusionOk="0">
                    <a:moveTo>
                      <a:pt x="1" y="0"/>
                    </a:moveTo>
                    <a:lnTo>
                      <a:pt x="1" y="1303"/>
                    </a:lnTo>
                    <a:lnTo>
                      <a:pt x="246" y="1303"/>
                    </a:lnTo>
                    <a:lnTo>
                      <a:pt x="2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2"/>
              <p:cNvSpPr/>
              <p:nvPr/>
            </p:nvSpPr>
            <p:spPr>
              <a:xfrm>
                <a:off x="3808424" y="2688254"/>
                <a:ext cx="53447" cy="282010"/>
              </a:xfrm>
              <a:custGeom>
                <a:avLst/>
                <a:gdLst/>
                <a:ahLst/>
                <a:cxnLst/>
                <a:rect l="l" t="t" r="r" b="b"/>
                <a:pathLst>
                  <a:path w="246" h="1298" extrusionOk="0">
                    <a:moveTo>
                      <a:pt x="1" y="0"/>
                    </a:moveTo>
                    <a:lnTo>
                      <a:pt x="1" y="1298"/>
                    </a:lnTo>
                    <a:lnTo>
                      <a:pt x="246" y="1298"/>
                    </a:lnTo>
                    <a:lnTo>
                      <a:pt x="2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2"/>
              <p:cNvSpPr/>
              <p:nvPr/>
            </p:nvSpPr>
            <p:spPr>
              <a:xfrm>
                <a:off x="5322535" y="2221136"/>
                <a:ext cx="53447" cy="283096"/>
              </a:xfrm>
              <a:custGeom>
                <a:avLst/>
                <a:gdLst/>
                <a:ahLst/>
                <a:cxnLst/>
                <a:rect l="l" t="t" r="r" b="b"/>
                <a:pathLst>
                  <a:path w="246" h="1303" extrusionOk="0">
                    <a:moveTo>
                      <a:pt x="1" y="0"/>
                    </a:moveTo>
                    <a:lnTo>
                      <a:pt x="1" y="1303"/>
                    </a:lnTo>
                    <a:lnTo>
                      <a:pt x="246" y="1303"/>
                    </a:lnTo>
                    <a:lnTo>
                      <a:pt x="2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2"/>
              <p:cNvSpPr/>
              <p:nvPr/>
            </p:nvSpPr>
            <p:spPr>
              <a:xfrm>
                <a:off x="3846880" y="1930653"/>
                <a:ext cx="1498259" cy="2898532"/>
              </a:xfrm>
              <a:custGeom>
                <a:avLst/>
                <a:gdLst/>
                <a:ahLst/>
                <a:cxnLst/>
                <a:rect l="l" t="t" r="r" b="b"/>
                <a:pathLst>
                  <a:path w="6896" h="13341" extrusionOk="0">
                    <a:moveTo>
                      <a:pt x="6719" y="1337"/>
                    </a:moveTo>
                    <a:lnTo>
                      <a:pt x="6719" y="11289"/>
                    </a:lnTo>
                    <a:lnTo>
                      <a:pt x="176" y="11289"/>
                    </a:lnTo>
                    <a:lnTo>
                      <a:pt x="176" y="1337"/>
                    </a:lnTo>
                    <a:close/>
                    <a:moveTo>
                      <a:pt x="666" y="0"/>
                    </a:moveTo>
                    <a:cubicBezTo>
                      <a:pt x="299" y="0"/>
                      <a:pt x="0" y="299"/>
                      <a:pt x="0" y="666"/>
                    </a:cubicBezTo>
                    <a:lnTo>
                      <a:pt x="0" y="12675"/>
                    </a:lnTo>
                    <a:cubicBezTo>
                      <a:pt x="0" y="13042"/>
                      <a:pt x="299" y="13341"/>
                      <a:pt x="666" y="13341"/>
                    </a:cubicBezTo>
                    <a:lnTo>
                      <a:pt x="6230" y="13341"/>
                    </a:lnTo>
                    <a:cubicBezTo>
                      <a:pt x="6597" y="13341"/>
                      <a:pt x="6896" y="13042"/>
                      <a:pt x="6896" y="12675"/>
                    </a:cubicBezTo>
                    <a:lnTo>
                      <a:pt x="6896" y="666"/>
                    </a:lnTo>
                    <a:cubicBezTo>
                      <a:pt x="6896" y="299"/>
                      <a:pt x="6597" y="0"/>
                      <a:pt x="6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2"/>
              <p:cNvSpPr/>
              <p:nvPr/>
            </p:nvSpPr>
            <p:spPr>
              <a:xfrm>
                <a:off x="4460650" y="1999743"/>
                <a:ext cx="265281" cy="84299"/>
              </a:xfrm>
              <a:custGeom>
                <a:avLst/>
                <a:gdLst/>
                <a:ahLst/>
                <a:cxnLst/>
                <a:rect l="l" t="t" r="r" b="b"/>
                <a:pathLst>
                  <a:path w="1221" h="388" extrusionOk="0">
                    <a:moveTo>
                      <a:pt x="192" y="0"/>
                    </a:moveTo>
                    <a:cubicBezTo>
                      <a:pt x="89" y="0"/>
                      <a:pt x="1" y="84"/>
                      <a:pt x="1" y="187"/>
                    </a:cubicBezTo>
                    <a:lnTo>
                      <a:pt x="1" y="196"/>
                    </a:lnTo>
                    <a:cubicBezTo>
                      <a:pt x="1" y="304"/>
                      <a:pt x="89" y="387"/>
                      <a:pt x="192" y="387"/>
                    </a:cubicBezTo>
                    <a:lnTo>
                      <a:pt x="1034" y="387"/>
                    </a:lnTo>
                    <a:cubicBezTo>
                      <a:pt x="1137" y="387"/>
                      <a:pt x="1220" y="304"/>
                      <a:pt x="1220" y="196"/>
                    </a:cubicBezTo>
                    <a:lnTo>
                      <a:pt x="1220" y="187"/>
                    </a:lnTo>
                    <a:cubicBezTo>
                      <a:pt x="1220" y="84"/>
                      <a:pt x="1137" y="0"/>
                      <a:pt x="1034"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2"/>
              <p:cNvSpPr/>
              <p:nvPr/>
            </p:nvSpPr>
            <p:spPr>
              <a:xfrm>
                <a:off x="4485201" y="4473516"/>
                <a:ext cx="212920" cy="214223"/>
              </a:xfrm>
              <a:custGeom>
                <a:avLst/>
                <a:gdLst/>
                <a:ahLst/>
                <a:cxnLst/>
                <a:rect l="l" t="t" r="r" b="b"/>
                <a:pathLst>
                  <a:path w="980" h="986" extrusionOk="0">
                    <a:moveTo>
                      <a:pt x="490" y="1"/>
                    </a:moveTo>
                    <a:cubicBezTo>
                      <a:pt x="221" y="1"/>
                      <a:pt x="0" y="221"/>
                      <a:pt x="0" y="496"/>
                    </a:cubicBezTo>
                    <a:cubicBezTo>
                      <a:pt x="0" y="765"/>
                      <a:pt x="221" y="985"/>
                      <a:pt x="490" y="985"/>
                    </a:cubicBezTo>
                    <a:cubicBezTo>
                      <a:pt x="764" y="985"/>
                      <a:pt x="980" y="765"/>
                      <a:pt x="980" y="496"/>
                    </a:cubicBezTo>
                    <a:cubicBezTo>
                      <a:pt x="980" y="221"/>
                      <a:pt x="764" y="1"/>
                      <a:pt x="490"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2"/>
              <p:cNvSpPr/>
              <p:nvPr/>
            </p:nvSpPr>
            <p:spPr>
              <a:xfrm>
                <a:off x="4525612" y="2953100"/>
                <a:ext cx="152303" cy="1360079"/>
              </a:xfrm>
              <a:custGeom>
                <a:avLst/>
                <a:gdLst/>
                <a:ahLst/>
                <a:cxnLst/>
                <a:rect l="l" t="t" r="r" b="b"/>
                <a:pathLst>
                  <a:path w="701" h="6260" extrusionOk="0">
                    <a:moveTo>
                      <a:pt x="1" y="1"/>
                    </a:moveTo>
                    <a:lnTo>
                      <a:pt x="1" y="6259"/>
                    </a:lnTo>
                    <a:lnTo>
                      <a:pt x="701" y="6259"/>
                    </a:lnTo>
                    <a:lnTo>
                      <a:pt x="7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2"/>
              <p:cNvSpPr/>
              <p:nvPr/>
            </p:nvSpPr>
            <p:spPr>
              <a:xfrm>
                <a:off x="4092605" y="2200930"/>
                <a:ext cx="376738" cy="1124781"/>
              </a:xfrm>
              <a:custGeom>
                <a:avLst/>
                <a:gdLst/>
                <a:ahLst/>
                <a:cxnLst/>
                <a:rect l="l" t="t" r="r" b="b"/>
                <a:pathLst>
                  <a:path w="1734" h="5177" extrusionOk="0">
                    <a:moveTo>
                      <a:pt x="1078" y="0"/>
                    </a:moveTo>
                    <a:cubicBezTo>
                      <a:pt x="0" y="1974"/>
                      <a:pt x="446" y="5177"/>
                      <a:pt x="446" y="5177"/>
                    </a:cubicBezTo>
                    <a:lnTo>
                      <a:pt x="1734" y="3095"/>
                    </a:lnTo>
                    <a:lnTo>
                      <a:pt x="107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2"/>
              <p:cNvSpPr/>
              <p:nvPr/>
            </p:nvSpPr>
            <p:spPr>
              <a:xfrm>
                <a:off x="4186246" y="2436010"/>
                <a:ext cx="263977" cy="887528"/>
              </a:xfrm>
              <a:custGeom>
                <a:avLst/>
                <a:gdLst/>
                <a:ahLst/>
                <a:cxnLst/>
                <a:rect l="l" t="t" r="r" b="b"/>
                <a:pathLst>
                  <a:path w="1215" h="4085" extrusionOk="0">
                    <a:moveTo>
                      <a:pt x="872" y="0"/>
                    </a:moveTo>
                    <a:cubicBezTo>
                      <a:pt x="603" y="720"/>
                      <a:pt x="0" y="2498"/>
                      <a:pt x="25" y="4085"/>
                    </a:cubicBezTo>
                    <a:lnTo>
                      <a:pt x="1215" y="2150"/>
                    </a:lnTo>
                    <a:lnTo>
                      <a:pt x="1141" y="1249"/>
                    </a:lnTo>
                    <a:lnTo>
                      <a:pt x="872"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2"/>
              <p:cNvSpPr/>
              <p:nvPr/>
            </p:nvSpPr>
            <p:spPr>
              <a:xfrm>
                <a:off x="4715066" y="2200930"/>
                <a:ext cx="376738" cy="1124781"/>
              </a:xfrm>
              <a:custGeom>
                <a:avLst/>
                <a:gdLst/>
                <a:ahLst/>
                <a:cxnLst/>
                <a:rect l="l" t="t" r="r" b="b"/>
                <a:pathLst>
                  <a:path w="1734" h="5177" extrusionOk="0">
                    <a:moveTo>
                      <a:pt x="657" y="0"/>
                    </a:moveTo>
                    <a:lnTo>
                      <a:pt x="0" y="3095"/>
                    </a:lnTo>
                    <a:lnTo>
                      <a:pt x="1283" y="5177"/>
                    </a:lnTo>
                    <a:cubicBezTo>
                      <a:pt x="1283" y="5177"/>
                      <a:pt x="1734" y="1974"/>
                      <a:pt x="657" y="0"/>
                    </a:cubicBezTo>
                    <a:close/>
                  </a:path>
                </a:pathLst>
              </a:custGeom>
              <a:solidFill>
                <a:srgbClr val="FF8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2"/>
              <p:cNvSpPr/>
              <p:nvPr/>
            </p:nvSpPr>
            <p:spPr>
              <a:xfrm>
                <a:off x="4715066" y="2200930"/>
                <a:ext cx="376738" cy="1124781"/>
              </a:xfrm>
              <a:custGeom>
                <a:avLst/>
                <a:gdLst/>
                <a:ahLst/>
                <a:cxnLst/>
                <a:rect l="l" t="t" r="r" b="b"/>
                <a:pathLst>
                  <a:path w="1734" h="5177" extrusionOk="0">
                    <a:moveTo>
                      <a:pt x="657" y="0"/>
                    </a:moveTo>
                    <a:lnTo>
                      <a:pt x="0" y="3095"/>
                    </a:lnTo>
                    <a:lnTo>
                      <a:pt x="1283" y="5177"/>
                    </a:lnTo>
                    <a:cubicBezTo>
                      <a:pt x="1283" y="5177"/>
                      <a:pt x="1734" y="1974"/>
                      <a:pt x="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2"/>
              <p:cNvSpPr/>
              <p:nvPr/>
            </p:nvSpPr>
            <p:spPr>
              <a:xfrm>
                <a:off x="4318125" y="1218677"/>
                <a:ext cx="554678" cy="1708137"/>
              </a:xfrm>
              <a:custGeom>
                <a:avLst/>
                <a:gdLst/>
                <a:ahLst/>
                <a:cxnLst/>
                <a:rect l="l" t="t" r="r" b="b"/>
                <a:pathLst>
                  <a:path w="2553" h="7862" extrusionOk="0">
                    <a:moveTo>
                      <a:pt x="1279" y="1"/>
                    </a:moveTo>
                    <a:cubicBezTo>
                      <a:pt x="1279" y="1"/>
                      <a:pt x="1" y="1534"/>
                      <a:pt x="40" y="4815"/>
                    </a:cubicBezTo>
                    <a:cubicBezTo>
                      <a:pt x="40" y="4932"/>
                      <a:pt x="138" y="6823"/>
                      <a:pt x="843" y="7861"/>
                    </a:cubicBezTo>
                    <a:lnTo>
                      <a:pt x="1710" y="7861"/>
                    </a:lnTo>
                    <a:cubicBezTo>
                      <a:pt x="2415" y="6823"/>
                      <a:pt x="2513" y="4932"/>
                      <a:pt x="2513" y="4815"/>
                    </a:cubicBezTo>
                    <a:cubicBezTo>
                      <a:pt x="2552" y="1534"/>
                      <a:pt x="1279" y="1"/>
                      <a:pt x="1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2"/>
              <p:cNvSpPr/>
              <p:nvPr/>
            </p:nvSpPr>
            <p:spPr>
              <a:xfrm>
                <a:off x="4501061" y="2926593"/>
                <a:ext cx="188586" cy="26724"/>
              </a:xfrm>
              <a:custGeom>
                <a:avLst/>
                <a:gdLst/>
                <a:ahLst/>
                <a:cxnLst/>
                <a:rect l="l" t="t" r="r" b="b"/>
                <a:pathLst>
                  <a:path w="868" h="123" extrusionOk="0">
                    <a:moveTo>
                      <a:pt x="1" y="0"/>
                    </a:moveTo>
                    <a:lnTo>
                      <a:pt x="109" y="123"/>
                    </a:lnTo>
                    <a:lnTo>
                      <a:pt x="765" y="123"/>
                    </a:lnTo>
                    <a:lnTo>
                      <a:pt x="8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2"/>
              <p:cNvSpPr/>
              <p:nvPr/>
            </p:nvSpPr>
            <p:spPr>
              <a:xfrm>
                <a:off x="4434144" y="1768791"/>
                <a:ext cx="322639" cy="321552"/>
              </a:xfrm>
              <a:custGeom>
                <a:avLst/>
                <a:gdLst/>
                <a:ahLst/>
                <a:cxnLst/>
                <a:rect l="l" t="t" r="r" b="b"/>
                <a:pathLst>
                  <a:path w="1485" h="1480" extrusionOk="0">
                    <a:moveTo>
                      <a:pt x="745" y="1"/>
                    </a:moveTo>
                    <a:cubicBezTo>
                      <a:pt x="333" y="1"/>
                      <a:pt x="0" y="329"/>
                      <a:pt x="0" y="740"/>
                    </a:cubicBezTo>
                    <a:cubicBezTo>
                      <a:pt x="0" y="1147"/>
                      <a:pt x="333" y="1480"/>
                      <a:pt x="745" y="1480"/>
                    </a:cubicBezTo>
                    <a:cubicBezTo>
                      <a:pt x="1151" y="1480"/>
                      <a:pt x="1484" y="1147"/>
                      <a:pt x="1484" y="740"/>
                    </a:cubicBezTo>
                    <a:cubicBezTo>
                      <a:pt x="1484" y="329"/>
                      <a:pt x="1151" y="1"/>
                      <a:pt x="745"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2"/>
              <p:cNvSpPr/>
              <p:nvPr/>
            </p:nvSpPr>
            <p:spPr>
              <a:xfrm>
                <a:off x="4461736" y="1218677"/>
                <a:ext cx="267236" cy="245075"/>
              </a:xfrm>
              <a:custGeom>
                <a:avLst/>
                <a:gdLst/>
                <a:ahLst/>
                <a:cxnLst/>
                <a:rect l="l" t="t" r="r" b="b"/>
                <a:pathLst>
                  <a:path w="1230" h="1128" extrusionOk="0">
                    <a:moveTo>
                      <a:pt x="618" y="1"/>
                    </a:moveTo>
                    <a:cubicBezTo>
                      <a:pt x="618" y="1"/>
                      <a:pt x="309" y="368"/>
                      <a:pt x="1" y="1127"/>
                    </a:cubicBezTo>
                    <a:lnTo>
                      <a:pt x="1230" y="1127"/>
                    </a:lnTo>
                    <a:lnTo>
                      <a:pt x="1215" y="1088"/>
                    </a:lnTo>
                    <a:cubicBezTo>
                      <a:pt x="912" y="358"/>
                      <a:pt x="618" y="1"/>
                      <a:pt x="6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2"/>
              <p:cNvSpPr/>
              <p:nvPr/>
            </p:nvSpPr>
            <p:spPr>
              <a:xfrm>
                <a:off x="4523439" y="2206144"/>
                <a:ext cx="144916" cy="1113266"/>
              </a:xfrm>
              <a:custGeom>
                <a:avLst/>
                <a:gdLst/>
                <a:ahLst/>
                <a:cxnLst/>
                <a:rect l="l" t="t" r="r" b="b"/>
                <a:pathLst>
                  <a:path w="667" h="5124" extrusionOk="0">
                    <a:moveTo>
                      <a:pt x="334" y="1"/>
                    </a:moveTo>
                    <a:cubicBezTo>
                      <a:pt x="148" y="1"/>
                      <a:pt x="1" y="162"/>
                      <a:pt x="15" y="348"/>
                    </a:cubicBezTo>
                    <a:lnTo>
                      <a:pt x="368" y="5123"/>
                    </a:lnTo>
                    <a:lnTo>
                      <a:pt x="657" y="343"/>
                    </a:lnTo>
                    <a:cubicBezTo>
                      <a:pt x="667" y="157"/>
                      <a:pt x="520" y="1"/>
                      <a:pt x="3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2"/>
              <p:cNvSpPr/>
              <p:nvPr/>
            </p:nvSpPr>
            <p:spPr>
              <a:xfrm>
                <a:off x="4448918" y="1768791"/>
                <a:ext cx="200318" cy="289614"/>
              </a:xfrm>
              <a:custGeom>
                <a:avLst/>
                <a:gdLst/>
                <a:ahLst/>
                <a:cxnLst/>
                <a:rect l="l" t="t" r="r" b="b"/>
                <a:pathLst>
                  <a:path w="922" h="1333" extrusionOk="0">
                    <a:moveTo>
                      <a:pt x="677" y="1"/>
                    </a:moveTo>
                    <a:cubicBezTo>
                      <a:pt x="638" y="1"/>
                      <a:pt x="598" y="1"/>
                      <a:pt x="564" y="6"/>
                    </a:cubicBezTo>
                    <a:lnTo>
                      <a:pt x="1" y="1049"/>
                    </a:lnTo>
                    <a:cubicBezTo>
                      <a:pt x="55" y="1161"/>
                      <a:pt x="133" y="1259"/>
                      <a:pt x="236" y="1333"/>
                    </a:cubicBezTo>
                    <a:lnTo>
                      <a:pt x="922" y="40"/>
                    </a:lnTo>
                    <a:cubicBezTo>
                      <a:pt x="843" y="15"/>
                      <a:pt x="760" y="1"/>
                      <a:pt x="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2"/>
              <p:cNvSpPr/>
              <p:nvPr/>
            </p:nvSpPr>
            <p:spPr>
              <a:xfrm>
                <a:off x="4547990" y="1799642"/>
                <a:ext cx="173595" cy="290701"/>
              </a:xfrm>
              <a:custGeom>
                <a:avLst/>
                <a:gdLst/>
                <a:ahLst/>
                <a:cxnLst/>
                <a:rect l="l" t="t" r="r" b="b"/>
                <a:pathLst>
                  <a:path w="799" h="1338" extrusionOk="0">
                    <a:moveTo>
                      <a:pt x="662" y="1"/>
                    </a:moveTo>
                    <a:lnTo>
                      <a:pt x="0" y="1303"/>
                    </a:lnTo>
                    <a:cubicBezTo>
                      <a:pt x="69" y="1328"/>
                      <a:pt x="142" y="1338"/>
                      <a:pt x="221" y="1338"/>
                    </a:cubicBezTo>
                    <a:lnTo>
                      <a:pt x="226" y="1338"/>
                    </a:lnTo>
                    <a:lnTo>
                      <a:pt x="799" y="133"/>
                    </a:lnTo>
                    <a:cubicBezTo>
                      <a:pt x="760" y="84"/>
                      <a:pt x="711" y="40"/>
                      <a:pt x="6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2"/>
              <p:cNvSpPr/>
              <p:nvPr/>
            </p:nvSpPr>
            <p:spPr>
              <a:xfrm>
                <a:off x="4434144" y="1768791"/>
                <a:ext cx="322639" cy="321552"/>
              </a:xfrm>
              <a:custGeom>
                <a:avLst/>
                <a:gdLst/>
                <a:ahLst/>
                <a:cxnLst/>
                <a:rect l="l" t="t" r="r" b="b"/>
                <a:pathLst>
                  <a:path w="1485" h="1480" fill="none" extrusionOk="0">
                    <a:moveTo>
                      <a:pt x="1484" y="740"/>
                    </a:moveTo>
                    <a:cubicBezTo>
                      <a:pt x="1484" y="1147"/>
                      <a:pt x="1151" y="1480"/>
                      <a:pt x="745" y="1480"/>
                    </a:cubicBezTo>
                    <a:cubicBezTo>
                      <a:pt x="333" y="1480"/>
                      <a:pt x="0" y="1147"/>
                      <a:pt x="0" y="740"/>
                    </a:cubicBezTo>
                    <a:cubicBezTo>
                      <a:pt x="0" y="329"/>
                      <a:pt x="333" y="1"/>
                      <a:pt x="745" y="1"/>
                    </a:cubicBezTo>
                    <a:cubicBezTo>
                      <a:pt x="1151" y="1"/>
                      <a:pt x="1484" y="329"/>
                      <a:pt x="1484" y="740"/>
                    </a:cubicBezTo>
                    <a:close/>
                  </a:path>
                </a:pathLst>
              </a:custGeom>
              <a:noFill/>
              <a:ln w="19050" cap="flat" cmpd="sng">
                <a:solidFill>
                  <a:schemeClr val="accent6"/>
                </a:solidFill>
                <a:prstDash val="solid"/>
                <a:miter lim="48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2"/>
              <p:cNvSpPr/>
              <p:nvPr/>
            </p:nvSpPr>
            <p:spPr>
              <a:xfrm>
                <a:off x="4871496" y="2226350"/>
                <a:ext cx="216179" cy="1099361"/>
              </a:xfrm>
              <a:custGeom>
                <a:avLst/>
                <a:gdLst/>
                <a:ahLst/>
                <a:cxnLst/>
                <a:rect l="l" t="t" r="r" b="b"/>
                <a:pathLst>
                  <a:path w="995" h="5060" extrusionOk="0">
                    <a:moveTo>
                      <a:pt x="0" y="1"/>
                    </a:moveTo>
                    <a:lnTo>
                      <a:pt x="0" y="1"/>
                    </a:lnTo>
                    <a:cubicBezTo>
                      <a:pt x="147" y="765"/>
                      <a:pt x="500" y="2846"/>
                      <a:pt x="226" y="4506"/>
                    </a:cubicBezTo>
                    <a:lnTo>
                      <a:pt x="563" y="5060"/>
                    </a:lnTo>
                    <a:cubicBezTo>
                      <a:pt x="563" y="5060"/>
                      <a:pt x="994" y="1979"/>
                      <a:pt x="0"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2"/>
              <p:cNvSpPr/>
              <p:nvPr/>
            </p:nvSpPr>
            <p:spPr>
              <a:xfrm>
                <a:off x="4595788" y="1218677"/>
                <a:ext cx="278099" cy="1708137"/>
              </a:xfrm>
              <a:custGeom>
                <a:avLst/>
                <a:gdLst/>
                <a:ahLst/>
                <a:cxnLst/>
                <a:rect l="l" t="t" r="r" b="b"/>
                <a:pathLst>
                  <a:path w="1280" h="7862" extrusionOk="0">
                    <a:moveTo>
                      <a:pt x="1" y="1"/>
                    </a:moveTo>
                    <a:lnTo>
                      <a:pt x="1" y="7861"/>
                    </a:lnTo>
                    <a:lnTo>
                      <a:pt x="432" y="7861"/>
                    </a:lnTo>
                    <a:cubicBezTo>
                      <a:pt x="1137" y="6823"/>
                      <a:pt x="1235" y="4932"/>
                      <a:pt x="1235" y="4815"/>
                    </a:cubicBezTo>
                    <a:cubicBezTo>
                      <a:pt x="1279" y="1534"/>
                      <a:pt x="1" y="1"/>
                      <a:pt x="1"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2"/>
              <p:cNvSpPr/>
              <p:nvPr/>
            </p:nvSpPr>
            <p:spPr>
              <a:xfrm>
                <a:off x="4545817" y="2953100"/>
                <a:ext cx="217" cy="217"/>
              </a:xfrm>
              <a:custGeom>
                <a:avLst/>
                <a:gdLst/>
                <a:ahLst/>
                <a:cxnLst/>
                <a:rect l="l" t="t" r="r" b="b"/>
                <a:pathLst>
                  <a:path w="1" h="1" extrusionOk="0">
                    <a:moveTo>
                      <a:pt x="1" y="1"/>
                    </a:moveTo>
                    <a:close/>
                  </a:path>
                </a:pathLst>
              </a:custGeom>
              <a:solidFill>
                <a:srgbClr val="FF6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2"/>
              <p:cNvSpPr/>
              <p:nvPr/>
            </p:nvSpPr>
            <p:spPr>
              <a:xfrm>
                <a:off x="4424584" y="2953100"/>
                <a:ext cx="342844" cy="553591"/>
              </a:xfrm>
              <a:custGeom>
                <a:avLst/>
                <a:gdLst/>
                <a:ahLst/>
                <a:cxnLst/>
                <a:rect l="l" t="t" r="r" b="b"/>
                <a:pathLst>
                  <a:path w="1578" h="2548" extrusionOk="0">
                    <a:moveTo>
                      <a:pt x="461" y="1"/>
                    </a:moveTo>
                    <a:cubicBezTo>
                      <a:pt x="461" y="1"/>
                      <a:pt x="0" y="1548"/>
                      <a:pt x="789" y="2547"/>
                    </a:cubicBezTo>
                    <a:cubicBezTo>
                      <a:pt x="789" y="2543"/>
                      <a:pt x="789" y="2525"/>
                      <a:pt x="789" y="2493"/>
                    </a:cubicBezTo>
                    <a:cubicBezTo>
                      <a:pt x="789" y="2529"/>
                      <a:pt x="789" y="2548"/>
                      <a:pt x="792" y="2548"/>
                    </a:cubicBezTo>
                    <a:cubicBezTo>
                      <a:pt x="793" y="2548"/>
                      <a:pt x="793" y="2548"/>
                      <a:pt x="794" y="2547"/>
                    </a:cubicBezTo>
                    <a:cubicBezTo>
                      <a:pt x="1577" y="1548"/>
                      <a:pt x="1122" y="1"/>
                      <a:pt x="11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2"/>
              <p:cNvSpPr/>
              <p:nvPr/>
            </p:nvSpPr>
            <p:spPr>
              <a:xfrm>
                <a:off x="4514314" y="2953100"/>
                <a:ext cx="162514" cy="259849"/>
              </a:xfrm>
              <a:custGeom>
                <a:avLst/>
                <a:gdLst/>
                <a:ahLst/>
                <a:cxnLst/>
                <a:rect l="l" t="t" r="r" b="b"/>
                <a:pathLst>
                  <a:path w="748" h="1196" extrusionOk="0">
                    <a:moveTo>
                      <a:pt x="371" y="1189"/>
                    </a:moveTo>
                    <a:cubicBezTo>
                      <a:pt x="371" y="1192"/>
                      <a:pt x="372" y="1195"/>
                      <a:pt x="376" y="1195"/>
                    </a:cubicBezTo>
                    <a:cubicBezTo>
                      <a:pt x="374" y="1193"/>
                      <a:pt x="373" y="1191"/>
                      <a:pt x="371" y="1189"/>
                    </a:cubicBezTo>
                    <a:close/>
                    <a:moveTo>
                      <a:pt x="214" y="1"/>
                    </a:moveTo>
                    <a:cubicBezTo>
                      <a:pt x="214" y="1"/>
                      <a:pt x="1" y="671"/>
                      <a:pt x="371" y="1189"/>
                    </a:cubicBezTo>
                    <a:lnTo>
                      <a:pt x="371" y="1189"/>
                    </a:lnTo>
                    <a:cubicBezTo>
                      <a:pt x="371" y="1188"/>
                      <a:pt x="371" y="1187"/>
                      <a:pt x="371" y="1186"/>
                    </a:cubicBezTo>
                    <a:lnTo>
                      <a:pt x="371" y="1186"/>
                    </a:lnTo>
                    <a:lnTo>
                      <a:pt x="376" y="1195"/>
                    </a:lnTo>
                    <a:lnTo>
                      <a:pt x="381" y="1166"/>
                    </a:lnTo>
                    <a:lnTo>
                      <a:pt x="381" y="1166"/>
                    </a:lnTo>
                    <a:cubicBezTo>
                      <a:pt x="381" y="1186"/>
                      <a:pt x="376" y="1195"/>
                      <a:pt x="376" y="1195"/>
                    </a:cubicBezTo>
                    <a:cubicBezTo>
                      <a:pt x="748" y="676"/>
                      <a:pt x="533" y="1"/>
                      <a:pt x="5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2"/>
              <p:cNvSpPr/>
              <p:nvPr/>
            </p:nvSpPr>
            <p:spPr>
              <a:xfrm>
                <a:off x="4988384" y="3527764"/>
                <a:ext cx="94945" cy="105374"/>
              </a:xfrm>
              <a:custGeom>
                <a:avLst/>
                <a:gdLst/>
                <a:ahLst/>
                <a:cxnLst/>
                <a:rect l="l" t="t" r="r" b="b"/>
                <a:pathLst>
                  <a:path w="437" h="485" extrusionOk="0">
                    <a:moveTo>
                      <a:pt x="202" y="0"/>
                    </a:moveTo>
                    <a:lnTo>
                      <a:pt x="167" y="245"/>
                    </a:lnTo>
                    <a:lnTo>
                      <a:pt x="1" y="284"/>
                    </a:lnTo>
                    <a:lnTo>
                      <a:pt x="167" y="294"/>
                    </a:lnTo>
                    <a:lnTo>
                      <a:pt x="216" y="485"/>
                    </a:lnTo>
                    <a:lnTo>
                      <a:pt x="216" y="289"/>
                    </a:lnTo>
                    <a:lnTo>
                      <a:pt x="437" y="255"/>
                    </a:lnTo>
                    <a:lnTo>
                      <a:pt x="216" y="245"/>
                    </a:lnTo>
                    <a:lnTo>
                      <a:pt x="202"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2"/>
              <p:cNvSpPr/>
              <p:nvPr/>
            </p:nvSpPr>
            <p:spPr>
              <a:xfrm>
                <a:off x="5122653" y="2746698"/>
                <a:ext cx="78867" cy="78867"/>
              </a:xfrm>
              <a:custGeom>
                <a:avLst/>
                <a:gdLst/>
                <a:ahLst/>
                <a:cxnLst/>
                <a:rect l="l" t="t" r="r" b="b"/>
                <a:pathLst>
                  <a:path w="363" h="363" extrusionOk="0">
                    <a:moveTo>
                      <a:pt x="181" y="0"/>
                    </a:moveTo>
                    <a:lnTo>
                      <a:pt x="162" y="162"/>
                    </a:lnTo>
                    <a:lnTo>
                      <a:pt x="0" y="182"/>
                    </a:lnTo>
                    <a:lnTo>
                      <a:pt x="162" y="201"/>
                    </a:lnTo>
                    <a:lnTo>
                      <a:pt x="181" y="363"/>
                    </a:lnTo>
                    <a:lnTo>
                      <a:pt x="201" y="201"/>
                    </a:lnTo>
                    <a:lnTo>
                      <a:pt x="362" y="182"/>
                    </a:lnTo>
                    <a:lnTo>
                      <a:pt x="201" y="162"/>
                    </a:lnTo>
                    <a:lnTo>
                      <a:pt x="181"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2"/>
              <p:cNvSpPr/>
              <p:nvPr/>
            </p:nvSpPr>
            <p:spPr>
              <a:xfrm>
                <a:off x="4172341" y="3488222"/>
                <a:ext cx="77998" cy="79084"/>
              </a:xfrm>
              <a:custGeom>
                <a:avLst/>
                <a:gdLst/>
                <a:ahLst/>
                <a:cxnLst/>
                <a:rect l="l" t="t" r="r" b="b"/>
                <a:pathLst>
                  <a:path w="359" h="364" extrusionOk="0">
                    <a:moveTo>
                      <a:pt x="182" y="1"/>
                    </a:moveTo>
                    <a:lnTo>
                      <a:pt x="162" y="163"/>
                    </a:lnTo>
                    <a:lnTo>
                      <a:pt x="1" y="182"/>
                    </a:lnTo>
                    <a:lnTo>
                      <a:pt x="157" y="202"/>
                    </a:lnTo>
                    <a:lnTo>
                      <a:pt x="177" y="363"/>
                    </a:lnTo>
                    <a:lnTo>
                      <a:pt x="197" y="202"/>
                    </a:lnTo>
                    <a:lnTo>
                      <a:pt x="358" y="182"/>
                    </a:lnTo>
                    <a:lnTo>
                      <a:pt x="197" y="163"/>
                    </a:lnTo>
                    <a:lnTo>
                      <a:pt x="182"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2"/>
              <p:cNvSpPr/>
              <p:nvPr/>
            </p:nvSpPr>
            <p:spPr>
              <a:xfrm>
                <a:off x="4172341" y="3891682"/>
                <a:ext cx="114064" cy="114933"/>
              </a:xfrm>
              <a:custGeom>
                <a:avLst/>
                <a:gdLst/>
                <a:ahLst/>
                <a:cxnLst/>
                <a:rect l="l" t="t" r="r" b="b"/>
                <a:pathLst>
                  <a:path w="525" h="529" extrusionOk="0">
                    <a:moveTo>
                      <a:pt x="265" y="0"/>
                    </a:moveTo>
                    <a:lnTo>
                      <a:pt x="236" y="235"/>
                    </a:lnTo>
                    <a:lnTo>
                      <a:pt x="1" y="260"/>
                    </a:lnTo>
                    <a:lnTo>
                      <a:pt x="236" y="289"/>
                    </a:lnTo>
                    <a:lnTo>
                      <a:pt x="260" y="529"/>
                    </a:lnTo>
                    <a:lnTo>
                      <a:pt x="290" y="289"/>
                    </a:lnTo>
                    <a:lnTo>
                      <a:pt x="525" y="264"/>
                    </a:lnTo>
                    <a:lnTo>
                      <a:pt x="290" y="235"/>
                    </a:lnTo>
                    <a:lnTo>
                      <a:pt x="265"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2"/>
              <p:cNvSpPr/>
              <p:nvPr/>
            </p:nvSpPr>
            <p:spPr>
              <a:xfrm>
                <a:off x="4885183" y="3857571"/>
                <a:ext cx="149261" cy="149044"/>
              </a:xfrm>
              <a:custGeom>
                <a:avLst/>
                <a:gdLst/>
                <a:ahLst/>
                <a:cxnLst/>
                <a:rect l="l" t="t" r="r" b="b"/>
                <a:pathLst>
                  <a:path w="687" h="686" extrusionOk="0">
                    <a:moveTo>
                      <a:pt x="344" y="0"/>
                    </a:moveTo>
                    <a:lnTo>
                      <a:pt x="309" y="309"/>
                    </a:lnTo>
                    <a:lnTo>
                      <a:pt x="1" y="338"/>
                    </a:lnTo>
                    <a:lnTo>
                      <a:pt x="309" y="377"/>
                    </a:lnTo>
                    <a:lnTo>
                      <a:pt x="339" y="686"/>
                    </a:lnTo>
                    <a:lnTo>
                      <a:pt x="378" y="377"/>
                    </a:lnTo>
                    <a:lnTo>
                      <a:pt x="687" y="343"/>
                    </a:lnTo>
                    <a:lnTo>
                      <a:pt x="378" y="309"/>
                    </a:lnTo>
                    <a:lnTo>
                      <a:pt x="344"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22"/>
            <p:cNvGrpSpPr/>
            <p:nvPr/>
          </p:nvGrpSpPr>
          <p:grpSpPr>
            <a:xfrm>
              <a:off x="2374049" y="2939195"/>
              <a:ext cx="914251" cy="881225"/>
              <a:chOff x="2374049" y="2939195"/>
              <a:chExt cx="914251" cy="881225"/>
            </a:xfrm>
          </p:grpSpPr>
          <p:sp>
            <p:nvSpPr>
              <p:cNvPr id="507" name="Google Shape;507;p22"/>
              <p:cNvSpPr/>
              <p:nvPr/>
            </p:nvSpPr>
            <p:spPr>
              <a:xfrm>
                <a:off x="2475293" y="2939195"/>
                <a:ext cx="813006" cy="814309"/>
              </a:xfrm>
              <a:custGeom>
                <a:avLst/>
                <a:gdLst/>
                <a:ahLst/>
                <a:cxnLst/>
                <a:rect l="l" t="t" r="r" b="b"/>
                <a:pathLst>
                  <a:path w="3742" h="3748" extrusionOk="0">
                    <a:moveTo>
                      <a:pt x="1871" y="1"/>
                    </a:moveTo>
                    <a:cubicBezTo>
                      <a:pt x="838" y="1"/>
                      <a:pt x="0" y="838"/>
                      <a:pt x="0" y="1877"/>
                    </a:cubicBezTo>
                    <a:cubicBezTo>
                      <a:pt x="0" y="2910"/>
                      <a:pt x="838" y="3747"/>
                      <a:pt x="1871" y="3747"/>
                    </a:cubicBezTo>
                    <a:cubicBezTo>
                      <a:pt x="2904" y="3747"/>
                      <a:pt x="3742" y="2910"/>
                      <a:pt x="3742" y="1877"/>
                    </a:cubicBezTo>
                    <a:cubicBezTo>
                      <a:pt x="3742" y="838"/>
                      <a:pt x="2904" y="1"/>
                      <a:pt x="1871"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2"/>
              <p:cNvSpPr/>
              <p:nvPr/>
            </p:nvSpPr>
            <p:spPr>
              <a:xfrm>
                <a:off x="2550684" y="3014803"/>
                <a:ext cx="662224" cy="663093"/>
              </a:xfrm>
              <a:custGeom>
                <a:avLst/>
                <a:gdLst/>
                <a:ahLst/>
                <a:cxnLst/>
                <a:rect l="l" t="t" r="r" b="b"/>
                <a:pathLst>
                  <a:path w="3048" h="3052" extrusionOk="0">
                    <a:moveTo>
                      <a:pt x="1524" y="422"/>
                    </a:moveTo>
                    <a:cubicBezTo>
                      <a:pt x="2131" y="422"/>
                      <a:pt x="2626" y="916"/>
                      <a:pt x="2626" y="1529"/>
                    </a:cubicBezTo>
                    <a:cubicBezTo>
                      <a:pt x="2626" y="2136"/>
                      <a:pt x="2131" y="2630"/>
                      <a:pt x="1524" y="2630"/>
                    </a:cubicBezTo>
                    <a:cubicBezTo>
                      <a:pt x="917" y="2630"/>
                      <a:pt x="422" y="2136"/>
                      <a:pt x="422" y="1529"/>
                    </a:cubicBezTo>
                    <a:cubicBezTo>
                      <a:pt x="422" y="916"/>
                      <a:pt x="917" y="422"/>
                      <a:pt x="1524" y="422"/>
                    </a:cubicBezTo>
                    <a:close/>
                    <a:moveTo>
                      <a:pt x="1524" y="1"/>
                    </a:moveTo>
                    <a:cubicBezTo>
                      <a:pt x="682" y="1"/>
                      <a:pt x="1" y="686"/>
                      <a:pt x="1" y="1529"/>
                    </a:cubicBezTo>
                    <a:cubicBezTo>
                      <a:pt x="1" y="2366"/>
                      <a:pt x="682" y="3052"/>
                      <a:pt x="1524" y="3052"/>
                    </a:cubicBezTo>
                    <a:cubicBezTo>
                      <a:pt x="2366" y="3052"/>
                      <a:pt x="3047" y="2366"/>
                      <a:pt x="3047" y="1529"/>
                    </a:cubicBezTo>
                    <a:cubicBezTo>
                      <a:pt x="3047" y="686"/>
                      <a:pt x="2366" y="1"/>
                      <a:pt x="15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2"/>
              <p:cNvSpPr/>
              <p:nvPr/>
            </p:nvSpPr>
            <p:spPr>
              <a:xfrm>
                <a:off x="2715805" y="3180793"/>
                <a:ext cx="332198" cy="331112"/>
              </a:xfrm>
              <a:custGeom>
                <a:avLst/>
                <a:gdLst/>
                <a:ahLst/>
                <a:cxnLst/>
                <a:rect l="l" t="t" r="r" b="b"/>
                <a:pathLst>
                  <a:path w="1529" h="1524" extrusionOk="0">
                    <a:moveTo>
                      <a:pt x="764" y="211"/>
                    </a:moveTo>
                    <a:cubicBezTo>
                      <a:pt x="1068" y="211"/>
                      <a:pt x="1317" y="461"/>
                      <a:pt x="1317" y="765"/>
                    </a:cubicBezTo>
                    <a:cubicBezTo>
                      <a:pt x="1317" y="1068"/>
                      <a:pt x="1068" y="1313"/>
                      <a:pt x="764" y="1313"/>
                    </a:cubicBezTo>
                    <a:cubicBezTo>
                      <a:pt x="460" y="1313"/>
                      <a:pt x="211" y="1068"/>
                      <a:pt x="211" y="765"/>
                    </a:cubicBezTo>
                    <a:cubicBezTo>
                      <a:pt x="211" y="461"/>
                      <a:pt x="460" y="211"/>
                      <a:pt x="764" y="211"/>
                    </a:cubicBezTo>
                    <a:close/>
                    <a:moveTo>
                      <a:pt x="764" y="1"/>
                    </a:moveTo>
                    <a:cubicBezTo>
                      <a:pt x="343" y="1"/>
                      <a:pt x="0" y="343"/>
                      <a:pt x="0" y="765"/>
                    </a:cubicBezTo>
                    <a:cubicBezTo>
                      <a:pt x="0" y="1181"/>
                      <a:pt x="343" y="1524"/>
                      <a:pt x="764" y="1524"/>
                    </a:cubicBezTo>
                    <a:cubicBezTo>
                      <a:pt x="1185" y="1524"/>
                      <a:pt x="1528" y="1181"/>
                      <a:pt x="1528" y="765"/>
                    </a:cubicBezTo>
                    <a:cubicBezTo>
                      <a:pt x="1528" y="343"/>
                      <a:pt x="1185" y="1"/>
                      <a:pt x="7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2"/>
              <p:cNvSpPr/>
              <p:nvPr/>
            </p:nvSpPr>
            <p:spPr>
              <a:xfrm>
                <a:off x="2834865" y="3298985"/>
                <a:ext cx="93858" cy="94945"/>
              </a:xfrm>
              <a:custGeom>
                <a:avLst/>
                <a:gdLst/>
                <a:ahLst/>
                <a:cxnLst/>
                <a:rect l="l" t="t" r="r" b="b"/>
                <a:pathLst>
                  <a:path w="432" h="437" extrusionOk="0">
                    <a:moveTo>
                      <a:pt x="216" y="0"/>
                    </a:moveTo>
                    <a:cubicBezTo>
                      <a:pt x="99" y="0"/>
                      <a:pt x="1" y="98"/>
                      <a:pt x="1" y="221"/>
                    </a:cubicBezTo>
                    <a:cubicBezTo>
                      <a:pt x="1" y="338"/>
                      <a:pt x="99" y="436"/>
                      <a:pt x="216" y="436"/>
                    </a:cubicBezTo>
                    <a:cubicBezTo>
                      <a:pt x="338" y="436"/>
                      <a:pt x="432" y="338"/>
                      <a:pt x="432" y="221"/>
                    </a:cubicBezTo>
                    <a:cubicBezTo>
                      <a:pt x="432" y="98"/>
                      <a:pt x="338" y="0"/>
                      <a:pt x="2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2"/>
              <p:cNvSpPr/>
              <p:nvPr/>
            </p:nvSpPr>
            <p:spPr>
              <a:xfrm>
                <a:off x="2533737" y="3529719"/>
                <a:ext cx="160993" cy="290701"/>
              </a:xfrm>
              <a:custGeom>
                <a:avLst/>
                <a:gdLst/>
                <a:ahLst/>
                <a:cxnLst/>
                <a:rect l="l" t="t" r="r" b="b"/>
                <a:pathLst>
                  <a:path w="741" h="1338" extrusionOk="0">
                    <a:moveTo>
                      <a:pt x="740" y="1"/>
                    </a:moveTo>
                    <a:lnTo>
                      <a:pt x="1" y="667"/>
                    </a:lnTo>
                    <a:lnTo>
                      <a:pt x="15" y="1338"/>
                    </a:lnTo>
                    <a:lnTo>
                      <a:pt x="657" y="696"/>
                    </a:lnTo>
                    <a:lnTo>
                      <a:pt x="7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2"/>
              <p:cNvSpPr/>
              <p:nvPr/>
            </p:nvSpPr>
            <p:spPr>
              <a:xfrm>
                <a:off x="2374049" y="3526678"/>
                <a:ext cx="311123" cy="146002"/>
              </a:xfrm>
              <a:custGeom>
                <a:avLst/>
                <a:gdLst/>
                <a:ahLst/>
                <a:cxnLst/>
                <a:rect l="l" t="t" r="r" b="b"/>
                <a:pathLst>
                  <a:path w="1432" h="672" extrusionOk="0">
                    <a:moveTo>
                      <a:pt x="1431" y="0"/>
                    </a:moveTo>
                    <a:lnTo>
                      <a:pt x="755" y="35"/>
                    </a:lnTo>
                    <a:lnTo>
                      <a:pt x="1" y="539"/>
                    </a:lnTo>
                    <a:lnTo>
                      <a:pt x="657" y="671"/>
                    </a:lnTo>
                    <a:lnTo>
                      <a:pt x="14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2"/>
              <p:cNvSpPr/>
              <p:nvPr/>
            </p:nvSpPr>
            <p:spPr>
              <a:xfrm>
                <a:off x="2511359" y="3574476"/>
                <a:ext cx="118409" cy="19337"/>
              </a:xfrm>
              <a:custGeom>
                <a:avLst/>
                <a:gdLst/>
                <a:ahLst/>
                <a:cxnLst/>
                <a:rect l="l" t="t" r="r" b="b"/>
                <a:pathLst>
                  <a:path w="545" h="89" extrusionOk="0">
                    <a:moveTo>
                      <a:pt x="1" y="1"/>
                    </a:moveTo>
                    <a:lnTo>
                      <a:pt x="446" y="89"/>
                    </a:lnTo>
                    <a:lnTo>
                      <a:pt x="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2"/>
              <p:cNvSpPr/>
              <p:nvPr/>
            </p:nvSpPr>
            <p:spPr>
              <a:xfrm>
                <a:off x="2460302" y="3626619"/>
                <a:ext cx="117323" cy="18250"/>
              </a:xfrm>
              <a:custGeom>
                <a:avLst/>
                <a:gdLst/>
                <a:ahLst/>
                <a:cxnLst/>
                <a:rect l="l" t="t" r="r" b="b"/>
                <a:pathLst>
                  <a:path w="540" h="84" extrusionOk="0">
                    <a:moveTo>
                      <a:pt x="1" y="1"/>
                    </a:moveTo>
                    <a:lnTo>
                      <a:pt x="441" y="84"/>
                    </a:lnTo>
                    <a:lnTo>
                      <a:pt x="5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2"/>
              <p:cNvSpPr/>
              <p:nvPr/>
            </p:nvSpPr>
            <p:spPr>
              <a:xfrm>
                <a:off x="2615646" y="3580777"/>
                <a:ext cx="21509" cy="117323"/>
              </a:xfrm>
              <a:custGeom>
                <a:avLst/>
                <a:gdLst/>
                <a:ahLst/>
                <a:cxnLst/>
                <a:rect l="l" t="t" r="r" b="b"/>
                <a:pathLst>
                  <a:path w="99" h="540" extrusionOk="0">
                    <a:moveTo>
                      <a:pt x="99" y="1"/>
                    </a:moveTo>
                    <a:lnTo>
                      <a:pt x="1" y="89"/>
                    </a:lnTo>
                    <a:lnTo>
                      <a:pt x="30" y="540"/>
                    </a:lnTo>
                    <a:lnTo>
                      <a:pt x="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2"/>
              <p:cNvSpPr/>
              <p:nvPr/>
            </p:nvSpPr>
            <p:spPr>
              <a:xfrm>
                <a:off x="2558288" y="3625533"/>
                <a:ext cx="20423" cy="117323"/>
              </a:xfrm>
              <a:custGeom>
                <a:avLst/>
                <a:gdLst/>
                <a:ahLst/>
                <a:cxnLst/>
                <a:rect l="l" t="t" r="r" b="b"/>
                <a:pathLst>
                  <a:path w="94" h="540" extrusionOk="0">
                    <a:moveTo>
                      <a:pt x="93" y="1"/>
                    </a:moveTo>
                    <a:lnTo>
                      <a:pt x="0" y="89"/>
                    </a:lnTo>
                    <a:lnTo>
                      <a:pt x="30" y="539"/>
                    </a:lnTo>
                    <a:lnTo>
                      <a:pt x="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2"/>
              <p:cNvSpPr/>
              <p:nvPr/>
            </p:nvSpPr>
            <p:spPr>
              <a:xfrm>
                <a:off x="2515705" y="3333530"/>
                <a:ext cx="379996" cy="358270"/>
              </a:xfrm>
              <a:custGeom>
                <a:avLst/>
                <a:gdLst/>
                <a:ahLst/>
                <a:cxnLst/>
                <a:rect l="l" t="t" r="r" b="b"/>
                <a:pathLst>
                  <a:path w="1749" h="1649" extrusionOk="0">
                    <a:moveTo>
                      <a:pt x="1685" y="1"/>
                    </a:moveTo>
                    <a:cubicBezTo>
                      <a:pt x="1671" y="1"/>
                      <a:pt x="1657" y="6"/>
                      <a:pt x="1646" y="17"/>
                    </a:cubicBezTo>
                    <a:lnTo>
                      <a:pt x="25" y="1550"/>
                    </a:lnTo>
                    <a:cubicBezTo>
                      <a:pt x="0" y="1570"/>
                      <a:pt x="0" y="1609"/>
                      <a:pt x="25" y="1634"/>
                    </a:cubicBezTo>
                    <a:cubicBezTo>
                      <a:pt x="35" y="1643"/>
                      <a:pt x="49" y="1648"/>
                      <a:pt x="64" y="1648"/>
                    </a:cubicBezTo>
                    <a:cubicBezTo>
                      <a:pt x="79" y="1648"/>
                      <a:pt x="93" y="1643"/>
                      <a:pt x="108" y="1634"/>
                    </a:cubicBezTo>
                    <a:lnTo>
                      <a:pt x="1724" y="101"/>
                    </a:lnTo>
                    <a:cubicBezTo>
                      <a:pt x="1749" y="81"/>
                      <a:pt x="1749" y="42"/>
                      <a:pt x="1729" y="17"/>
                    </a:cubicBezTo>
                    <a:cubicBezTo>
                      <a:pt x="1716" y="7"/>
                      <a:pt x="1701" y="1"/>
                      <a:pt x="16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22"/>
            <p:cNvGrpSpPr/>
            <p:nvPr/>
          </p:nvGrpSpPr>
          <p:grpSpPr>
            <a:xfrm>
              <a:off x="5874820" y="3014803"/>
              <a:ext cx="738701" cy="738701"/>
              <a:chOff x="5874820" y="3014803"/>
              <a:chExt cx="738701" cy="738701"/>
            </a:xfrm>
          </p:grpSpPr>
          <p:sp>
            <p:nvSpPr>
              <p:cNvPr id="519" name="Google Shape;519;p22"/>
              <p:cNvSpPr/>
              <p:nvPr/>
            </p:nvSpPr>
            <p:spPr>
              <a:xfrm>
                <a:off x="5874820" y="3014803"/>
                <a:ext cx="738701" cy="738701"/>
              </a:xfrm>
              <a:custGeom>
                <a:avLst/>
                <a:gdLst/>
                <a:ahLst/>
                <a:cxnLst/>
                <a:rect l="l" t="t" r="r" b="b"/>
                <a:pathLst>
                  <a:path w="3400" h="3400" extrusionOk="0">
                    <a:moveTo>
                      <a:pt x="1573" y="1"/>
                    </a:moveTo>
                    <a:lnTo>
                      <a:pt x="1377" y="500"/>
                    </a:lnTo>
                    <a:lnTo>
                      <a:pt x="960" y="162"/>
                    </a:lnTo>
                    <a:lnTo>
                      <a:pt x="926" y="187"/>
                    </a:lnTo>
                    <a:lnTo>
                      <a:pt x="774" y="270"/>
                    </a:lnTo>
                    <a:lnTo>
                      <a:pt x="740" y="295"/>
                    </a:lnTo>
                    <a:lnTo>
                      <a:pt x="823" y="824"/>
                    </a:lnTo>
                    <a:lnTo>
                      <a:pt x="289" y="740"/>
                    </a:lnTo>
                    <a:lnTo>
                      <a:pt x="270" y="775"/>
                    </a:lnTo>
                    <a:lnTo>
                      <a:pt x="182" y="926"/>
                    </a:lnTo>
                    <a:lnTo>
                      <a:pt x="162" y="961"/>
                    </a:lnTo>
                    <a:lnTo>
                      <a:pt x="500" y="1382"/>
                    </a:lnTo>
                    <a:lnTo>
                      <a:pt x="0" y="1573"/>
                    </a:lnTo>
                    <a:lnTo>
                      <a:pt x="0" y="1612"/>
                    </a:lnTo>
                    <a:lnTo>
                      <a:pt x="0" y="1788"/>
                    </a:lnTo>
                    <a:lnTo>
                      <a:pt x="0" y="1828"/>
                    </a:lnTo>
                    <a:lnTo>
                      <a:pt x="500" y="2023"/>
                    </a:lnTo>
                    <a:lnTo>
                      <a:pt x="162" y="2440"/>
                    </a:lnTo>
                    <a:lnTo>
                      <a:pt x="182" y="2474"/>
                    </a:lnTo>
                    <a:lnTo>
                      <a:pt x="270" y="2626"/>
                    </a:lnTo>
                    <a:lnTo>
                      <a:pt x="289" y="2660"/>
                    </a:lnTo>
                    <a:lnTo>
                      <a:pt x="823" y="2577"/>
                    </a:lnTo>
                    <a:lnTo>
                      <a:pt x="823" y="2577"/>
                    </a:lnTo>
                    <a:lnTo>
                      <a:pt x="740" y="3111"/>
                    </a:lnTo>
                    <a:lnTo>
                      <a:pt x="774" y="3130"/>
                    </a:lnTo>
                    <a:lnTo>
                      <a:pt x="926" y="3218"/>
                    </a:lnTo>
                    <a:lnTo>
                      <a:pt x="960" y="3238"/>
                    </a:lnTo>
                    <a:lnTo>
                      <a:pt x="1377" y="2900"/>
                    </a:lnTo>
                    <a:lnTo>
                      <a:pt x="1573" y="3400"/>
                    </a:lnTo>
                    <a:lnTo>
                      <a:pt x="1827" y="3400"/>
                    </a:lnTo>
                    <a:lnTo>
                      <a:pt x="2023" y="2900"/>
                    </a:lnTo>
                    <a:lnTo>
                      <a:pt x="2439" y="3238"/>
                    </a:lnTo>
                    <a:lnTo>
                      <a:pt x="2474" y="3218"/>
                    </a:lnTo>
                    <a:lnTo>
                      <a:pt x="2626" y="3130"/>
                    </a:lnTo>
                    <a:lnTo>
                      <a:pt x="2660" y="3111"/>
                    </a:lnTo>
                    <a:lnTo>
                      <a:pt x="2577" y="2577"/>
                    </a:lnTo>
                    <a:lnTo>
                      <a:pt x="2577" y="2577"/>
                    </a:lnTo>
                    <a:lnTo>
                      <a:pt x="3110" y="2660"/>
                    </a:lnTo>
                    <a:lnTo>
                      <a:pt x="3130" y="2626"/>
                    </a:lnTo>
                    <a:lnTo>
                      <a:pt x="3218" y="2474"/>
                    </a:lnTo>
                    <a:lnTo>
                      <a:pt x="3238" y="2440"/>
                    </a:lnTo>
                    <a:lnTo>
                      <a:pt x="2900" y="2023"/>
                    </a:lnTo>
                    <a:lnTo>
                      <a:pt x="3399" y="1828"/>
                    </a:lnTo>
                    <a:lnTo>
                      <a:pt x="3399" y="1788"/>
                    </a:lnTo>
                    <a:lnTo>
                      <a:pt x="3399" y="1612"/>
                    </a:lnTo>
                    <a:lnTo>
                      <a:pt x="3399" y="1573"/>
                    </a:lnTo>
                    <a:lnTo>
                      <a:pt x="2900" y="1382"/>
                    </a:lnTo>
                    <a:lnTo>
                      <a:pt x="3238" y="961"/>
                    </a:lnTo>
                    <a:lnTo>
                      <a:pt x="3218" y="926"/>
                    </a:lnTo>
                    <a:lnTo>
                      <a:pt x="3130" y="775"/>
                    </a:lnTo>
                    <a:lnTo>
                      <a:pt x="3110" y="740"/>
                    </a:lnTo>
                    <a:lnTo>
                      <a:pt x="2577" y="824"/>
                    </a:lnTo>
                    <a:lnTo>
                      <a:pt x="2660" y="295"/>
                    </a:lnTo>
                    <a:lnTo>
                      <a:pt x="2626" y="270"/>
                    </a:lnTo>
                    <a:lnTo>
                      <a:pt x="2474" y="187"/>
                    </a:lnTo>
                    <a:lnTo>
                      <a:pt x="2439" y="162"/>
                    </a:lnTo>
                    <a:lnTo>
                      <a:pt x="2023" y="500"/>
                    </a:lnTo>
                    <a:lnTo>
                      <a:pt x="18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2"/>
              <p:cNvSpPr/>
              <p:nvPr/>
            </p:nvSpPr>
            <p:spPr>
              <a:xfrm>
                <a:off x="6072747" y="3275520"/>
                <a:ext cx="217265" cy="217265"/>
              </a:xfrm>
              <a:custGeom>
                <a:avLst/>
                <a:gdLst/>
                <a:ahLst/>
                <a:cxnLst/>
                <a:rect l="l" t="t" r="r" b="b"/>
                <a:pathLst>
                  <a:path w="1000" h="1000" extrusionOk="0">
                    <a:moveTo>
                      <a:pt x="500" y="299"/>
                    </a:moveTo>
                    <a:cubicBezTo>
                      <a:pt x="551" y="299"/>
                      <a:pt x="603" y="319"/>
                      <a:pt x="642" y="358"/>
                    </a:cubicBezTo>
                    <a:cubicBezTo>
                      <a:pt x="720" y="437"/>
                      <a:pt x="720" y="564"/>
                      <a:pt x="642" y="642"/>
                    </a:cubicBezTo>
                    <a:cubicBezTo>
                      <a:pt x="603" y="681"/>
                      <a:pt x="551" y="701"/>
                      <a:pt x="500" y="701"/>
                    </a:cubicBezTo>
                    <a:cubicBezTo>
                      <a:pt x="449" y="701"/>
                      <a:pt x="397" y="681"/>
                      <a:pt x="358" y="642"/>
                    </a:cubicBezTo>
                    <a:cubicBezTo>
                      <a:pt x="280" y="564"/>
                      <a:pt x="280" y="437"/>
                      <a:pt x="358" y="358"/>
                    </a:cubicBezTo>
                    <a:cubicBezTo>
                      <a:pt x="397" y="319"/>
                      <a:pt x="449" y="299"/>
                      <a:pt x="500" y="299"/>
                    </a:cubicBezTo>
                    <a:close/>
                    <a:moveTo>
                      <a:pt x="461" y="1"/>
                    </a:moveTo>
                    <a:lnTo>
                      <a:pt x="407" y="148"/>
                    </a:lnTo>
                    <a:lnTo>
                      <a:pt x="280" y="50"/>
                    </a:lnTo>
                    <a:lnTo>
                      <a:pt x="270" y="55"/>
                    </a:lnTo>
                    <a:lnTo>
                      <a:pt x="226" y="79"/>
                    </a:lnTo>
                    <a:lnTo>
                      <a:pt x="216" y="84"/>
                    </a:lnTo>
                    <a:lnTo>
                      <a:pt x="240" y="241"/>
                    </a:lnTo>
                    <a:lnTo>
                      <a:pt x="84" y="216"/>
                    </a:lnTo>
                    <a:lnTo>
                      <a:pt x="79" y="226"/>
                    </a:lnTo>
                    <a:lnTo>
                      <a:pt x="54" y="275"/>
                    </a:lnTo>
                    <a:lnTo>
                      <a:pt x="44" y="285"/>
                    </a:lnTo>
                    <a:lnTo>
                      <a:pt x="147" y="407"/>
                    </a:lnTo>
                    <a:lnTo>
                      <a:pt x="0" y="461"/>
                    </a:lnTo>
                    <a:lnTo>
                      <a:pt x="0" y="476"/>
                    </a:lnTo>
                    <a:lnTo>
                      <a:pt x="0" y="525"/>
                    </a:lnTo>
                    <a:lnTo>
                      <a:pt x="0" y="539"/>
                    </a:lnTo>
                    <a:lnTo>
                      <a:pt x="147" y="593"/>
                    </a:lnTo>
                    <a:lnTo>
                      <a:pt x="44" y="721"/>
                    </a:lnTo>
                    <a:lnTo>
                      <a:pt x="54" y="730"/>
                    </a:lnTo>
                    <a:lnTo>
                      <a:pt x="79" y="775"/>
                    </a:lnTo>
                    <a:lnTo>
                      <a:pt x="84" y="784"/>
                    </a:lnTo>
                    <a:lnTo>
                      <a:pt x="240" y="760"/>
                    </a:lnTo>
                    <a:lnTo>
                      <a:pt x="216" y="917"/>
                    </a:lnTo>
                    <a:lnTo>
                      <a:pt x="226" y="921"/>
                    </a:lnTo>
                    <a:lnTo>
                      <a:pt x="270" y="946"/>
                    </a:lnTo>
                    <a:lnTo>
                      <a:pt x="280" y="956"/>
                    </a:lnTo>
                    <a:lnTo>
                      <a:pt x="407" y="853"/>
                    </a:lnTo>
                    <a:lnTo>
                      <a:pt x="461" y="1000"/>
                    </a:lnTo>
                    <a:lnTo>
                      <a:pt x="539" y="1000"/>
                    </a:lnTo>
                    <a:lnTo>
                      <a:pt x="593" y="853"/>
                    </a:lnTo>
                    <a:lnTo>
                      <a:pt x="715" y="956"/>
                    </a:lnTo>
                    <a:lnTo>
                      <a:pt x="725" y="946"/>
                    </a:lnTo>
                    <a:lnTo>
                      <a:pt x="774" y="921"/>
                    </a:lnTo>
                    <a:lnTo>
                      <a:pt x="784" y="917"/>
                    </a:lnTo>
                    <a:lnTo>
                      <a:pt x="760" y="760"/>
                    </a:lnTo>
                    <a:lnTo>
                      <a:pt x="916" y="784"/>
                    </a:lnTo>
                    <a:lnTo>
                      <a:pt x="921" y="775"/>
                    </a:lnTo>
                    <a:lnTo>
                      <a:pt x="946" y="730"/>
                    </a:lnTo>
                    <a:lnTo>
                      <a:pt x="951" y="721"/>
                    </a:lnTo>
                    <a:lnTo>
                      <a:pt x="853" y="593"/>
                    </a:lnTo>
                    <a:lnTo>
                      <a:pt x="999" y="539"/>
                    </a:lnTo>
                    <a:lnTo>
                      <a:pt x="999" y="525"/>
                    </a:lnTo>
                    <a:lnTo>
                      <a:pt x="999" y="476"/>
                    </a:lnTo>
                    <a:lnTo>
                      <a:pt x="999" y="461"/>
                    </a:lnTo>
                    <a:lnTo>
                      <a:pt x="853" y="407"/>
                    </a:lnTo>
                    <a:lnTo>
                      <a:pt x="951" y="285"/>
                    </a:lnTo>
                    <a:lnTo>
                      <a:pt x="946" y="275"/>
                    </a:lnTo>
                    <a:lnTo>
                      <a:pt x="921" y="226"/>
                    </a:lnTo>
                    <a:lnTo>
                      <a:pt x="916" y="216"/>
                    </a:lnTo>
                    <a:lnTo>
                      <a:pt x="760" y="241"/>
                    </a:lnTo>
                    <a:lnTo>
                      <a:pt x="784" y="84"/>
                    </a:lnTo>
                    <a:lnTo>
                      <a:pt x="774" y="79"/>
                    </a:lnTo>
                    <a:lnTo>
                      <a:pt x="725" y="55"/>
                    </a:lnTo>
                    <a:lnTo>
                      <a:pt x="715" y="50"/>
                    </a:lnTo>
                    <a:lnTo>
                      <a:pt x="593" y="148"/>
                    </a:lnTo>
                    <a:lnTo>
                      <a:pt x="5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2"/>
              <p:cNvSpPr/>
              <p:nvPr/>
            </p:nvSpPr>
            <p:spPr>
              <a:xfrm>
                <a:off x="6283493" y="3352215"/>
                <a:ext cx="133183" cy="133183"/>
              </a:xfrm>
              <a:custGeom>
                <a:avLst/>
                <a:gdLst/>
                <a:ahLst/>
                <a:cxnLst/>
                <a:rect l="l" t="t" r="r" b="b"/>
                <a:pathLst>
                  <a:path w="613" h="613" extrusionOk="0">
                    <a:moveTo>
                      <a:pt x="304" y="184"/>
                    </a:moveTo>
                    <a:cubicBezTo>
                      <a:pt x="336" y="184"/>
                      <a:pt x="367" y="196"/>
                      <a:pt x="392" y="221"/>
                    </a:cubicBezTo>
                    <a:cubicBezTo>
                      <a:pt x="441" y="270"/>
                      <a:pt x="441" y="343"/>
                      <a:pt x="392" y="392"/>
                    </a:cubicBezTo>
                    <a:cubicBezTo>
                      <a:pt x="367" y="417"/>
                      <a:pt x="336" y="429"/>
                      <a:pt x="304" y="429"/>
                    </a:cubicBezTo>
                    <a:cubicBezTo>
                      <a:pt x="273" y="429"/>
                      <a:pt x="243" y="417"/>
                      <a:pt x="220" y="392"/>
                    </a:cubicBezTo>
                    <a:cubicBezTo>
                      <a:pt x="172" y="343"/>
                      <a:pt x="172" y="270"/>
                      <a:pt x="220" y="221"/>
                    </a:cubicBezTo>
                    <a:cubicBezTo>
                      <a:pt x="243" y="196"/>
                      <a:pt x="273" y="184"/>
                      <a:pt x="304" y="184"/>
                    </a:cubicBezTo>
                    <a:close/>
                    <a:moveTo>
                      <a:pt x="284" y="0"/>
                    </a:moveTo>
                    <a:lnTo>
                      <a:pt x="250" y="93"/>
                    </a:lnTo>
                    <a:lnTo>
                      <a:pt x="172" y="30"/>
                    </a:lnTo>
                    <a:lnTo>
                      <a:pt x="167" y="35"/>
                    </a:lnTo>
                    <a:lnTo>
                      <a:pt x="142" y="49"/>
                    </a:lnTo>
                    <a:lnTo>
                      <a:pt x="132" y="54"/>
                    </a:lnTo>
                    <a:lnTo>
                      <a:pt x="147" y="147"/>
                    </a:lnTo>
                    <a:lnTo>
                      <a:pt x="54" y="133"/>
                    </a:lnTo>
                    <a:lnTo>
                      <a:pt x="49" y="142"/>
                    </a:lnTo>
                    <a:lnTo>
                      <a:pt x="34" y="167"/>
                    </a:lnTo>
                    <a:lnTo>
                      <a:pt x="29" y="172"/>
                    </a:lnTo>
                    <a:lnTo>
                      <a:pt x="93" y="250"/>
                    </a:lnTo>
                    <a:lnTo>
                      <a:pt x="0" y="284"/>
                    </a:lnTo>
                    <a:lnTo>
                      <a:pt x="0" y="289"/>
                    </a:lnTo>
                    <a:lnTo>
                      <a:pt x="0" y="324"/>
                    </a:lnTo>
                    <a:lnTo>
                      <a:pt x="0" y="328"/>
                    </a:lnTo>
                    <a:lnTo>
                      <a:pt x="93" y="363"/>
                    </a:lnTo>
                    <a:lnTo>
                      <a:pt x="29" y="436"/>
                    </a:lnTo>
                    <a:lnTo>
                      <a:pt x="34" y="446"/>
                    </a:lnTo>
                    <a:lnTo>
                      <a:pt x="49" y="470"/>
                    </a:lnTo>
                    <a:lnTo>
                      <a:pt x="54" y="480"/>
                    </a:lnTo>
                    <a:lnTo>
                      <a:pt x="147" y="461"/>
                    </a:lnTo>
                    <a:lnTo>
                      <a:pt x="147" y="461"/>
                    </a:lnTo>
                    <a:lnTo>
                      <a:pt x="132" y="559"/>
                    </a:lnTo>
                    <a:lnTo>
                      <a:pt x="142" y="564"/>
                    </a:lnTo>
                    <a:lnTo>
                      <a:pt x="167" y="578"/>
                    </a:lnTo>
                    <a:lnTo>
                      <a:pt x="172" y="583"/>
                    </a:lnTo>
                    <a:lnTo>
                      <a:pt x="250" y="519"/>
                    </a:lnTo>
                    <a:lnTo>
                      <a:pt x="284" y="613"/>
                    </a:lnTo>
                    <a:lnTo>
                      <a:pt x="328" y="613"/>
                    </a:lnTo>
                    <a:lnTo>
                      <a:pt x="363" y="519"/>
                    </a:lnTo>
                    <a:lnTo>
                      <a:pt x="436" y="583"/>
                    </a:lnTo>
                    <a:lnTo>
                      <a:pt x="446" y="578"/>
                    </a:lnTo>
                    <a:lnTo>
                      <a:pt x="470" y="564"/>
                    </a:lnTo>
                    <a:lnTo>
                      <a:pt x="475" y="559"/>
                    </a:lnTo>
                    <a:lnTo>
                      <a:pt x="460" y="461"/>
                    </a:lnTo>
                    <a:lnTo>
                      <a:pt x="558" y="480"/>
                    </a:lnTo>
                    <a:lnTo>
                      <a:pt x="563" y="470"/>
                    </a:lnTo>
                    <a:lnTo>
                      <a:pt x="578" y="446"/>
                    </a:lnTo>
                    <a:lnTo>
                      <a:pt x="583" y="436"/>
                    </a:lnTo>
                    <a:lnTo>
                      <a:pt x="519" y="363"/>
                    </a:lnTo>
                    <a:lnTo>
                      <a:pt x="612" y="328"/>
                    </a:lnTo>
                    <a:lnTo>
                      <a:pt x="612" y="324"/>
                    </a:lnTo>
                    <a:lnTo>
                      <a:pt x="612" y="289"/>
                    </a:lnTo>
                    <a:lnTo>
                      <a:pt x="612" y="284"/>
                    </a:lnTo>
                    <a:lnTo>
                      <a:pt x="519" y="250"/>
                    </a:lnTo>
                    <a:lnTo>
                      <a:pt x="583" y="172"/>
                    </a:lnTo>
                    <a:lnTo>
                      <a:pt x="578" y="167"/>
                    </a:lnTo>
                    <a:lnTo>
                      <a:pt x="563" y="142"/>
                    </a:lnTo>
                    <a:lnTo>
                      <a:pt x="558" y="133"/>
                    </a:lnTo>
                    <a:lnTo>
                      <a:pt x="460" y="147"/>
                    </a:lnTo>
                    <a:lnTo>
                      <a:pt x="460" y="147"/>
                    </a:lnTo>
                    <a:lnTo>
                      <a:pt x="475" y="54"/>
                    </a:lnTo>
                    <a:lnTo>
                      <a:pt x="470" y="49"/>
                    </a:lnTo>
                    <a:lnTo>
                      <a:pt x="446" y="35"/>
                    </a:lnTo>
                    <a:lnTo>
                      <a:pt x="436" y="30"/>
                    </a:lnTo>
                    <a:lnTo>
                      <a:pt x="363" y="93"/>
                    </a:lnTo>
                    <a:lnTo>
                      <a:pt x="3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22"/>
            <p:cNvGrpSpPr/>
            <p:nvPr/>
          </p:nvGrpSpPr>
          <p:grpSpPr>
            <a:xfrm>
              <a:off x="2566762" y="1221936"/>
              <a:ext cx="688730" cy="925983"/>
              <a:chOff x="2566762" y="1221936"/>
              <a:chExt cx="688730" cy="925983"/>
            </a:xfrm>
          </p:grpSpPr>
          <p:sp>
            <p:nvSpPr>
              <p:cNvPr id="523" name="Google Shape;523;p22"/>
              <p:cNvSpPr/>
              <p:nvPr/>
            </p:nvSpPr>
            <p:spPr>
              <a:xfrm>
                <a:off x="2585881" y="1321878"/>
                <a:ext cx="669611" cy="826042"/>
              </a:xfrm>
              <a:custGeom>
                <a:avLst/>
                <a:gdLst/>
                <a:ahLst/>
                <a:cxnLst/>
                <a:rect l="l" t="t" r="r" b="b"/>
                <a:pathLst>
                  <a:path w="3082" h="3802" extrusionOk="0">
                    <a:moveTo>
                      <a:pt x="1" y="1"/>
                    </a:moveTo>
                    <a:lnTo>
                      <a:pt x="1" y="3801"/>
                    </a:lnTo>
                    <a:lnTo>
                      <a:pt x="3081" y="3801"/>
                    </a:lnTo>
                    <a:lnTo>
                      <a:pt x="3081" y="1"/>
                    </a:ln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2"/>
              <p:cNvSpPr/>
              <p:nvPr/>
            </p:nvSpPr>
            <p:spPr>
              <a:xfrm>
                <a:off x="2566762" y="1440070"/>
                <a:ext cx="658747" cy="676998"/>
              </a:xfrm>
              <a:custGeom>
                <a:avLst/>
                <a:gdLst/>
                <a:ahLst/>
                <a:cxnLst/>
                <a:rect l="l" t="t" r="r" b="b"/>
                <a:pathLst>
                  <a:path w="3032" h="3116" extrusionOk="0">
                    <a:moveTo>
                      <a:pt x="0" y="0"/>
                    </a:moveTo>
                    <a:lnTo>
                      <a:pt x="0" y="3115"/>
                    </a:lnTo>
                    <a:lnTo>
                      <a:pt x="3032" y="3115"/>
                    </a:lnTo>
                    <a:lnTo>
                      <a:pt x="3032"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2"/>
              <p:cNvSpPr/>
              <p:nvPr/>
            </p:nvSpPr>
            <p:spPr>
              <a:xfrm>
                <a:off x="2566762" y="1321878"/>
                <a:ext cx="658747" cy="118409"/>
              </a:xfrm>
              <a:custGeom>
                <a:avLst/>
                <a:gdLst/>
                <a:ahLst/>
                <a:cxnLst/>
                <a:rect l="l" t="t" r="r" b="b"/>
                <a:pathLst>
                  <a:path w="3032" h="545" extrusionOk="0">
                    <a:moveTo>
                      <a:pt x="0" y="1"/>
                    </a:moveTo>
                    <a:lnTo>
                      <a:pt x="0" y="544"/>
                    </a:lnTo>
                    <a:lnTo>
                      <a:pt x="3032" y="544"/>
                    </a:lnTo>
                    <a:lnTo>
                      <a:pt x="30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2"/>
              <p:cNvSpPr/>
              <p:nvPr/>
            </p:nvSpPr>
            <p:spPr>
              <a:xfrm>
                <a:off x="2615646" y="1221936"/>
                <a:ext cx="39542" cy="159907"/>
              </a:xfrm>
              <a:custGeom>
                <a:avLst/>
                <a:gdLst/>
                <a:ahLst/>
                <a:cxnLst/>
                <a:rect l="l" t="t" r="r" b="b"/>
                <a:pathLst>
                  <a:path w="182" h="736" extrusionOk="0">
                    <a:moveTo>
                      <a:pt x="1" y="0"/>
                    </a:moveTo>
                    <a:lnTo>
                      <a:pt x="1" y="735"/>
                    </a:lnTo>
                    <a:lnTo>
                      <a:pt x="182" y="735"/>
                    </a:lnTo>
                    <a:lnTo>
                      <a:pt x="18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2"/>
              <p:cNvSpPr/>
              <p:nvPr/>
            </p:nvSpPr>
            <p:spPr>
              <a:xfrm>
                <a:off x="2702986" y="1221936"/>
                <a:ext cx="39542" cy="159907"/>
              </a:xfrm>
              <a:custGeom>
                <a:avLst/>
                <a:gdLst/>
                <a:ahLst/>
                <a:cxnLst/>
                <a:rect l="l" t="t" r="r" b="b"/>
                <a:pathLst>
                  <a:path w="182" h="736" extrusionOk="0">
                    <a:moveTo>
                      <a:pt x="0" y="0"/>
                    </a:moveTo>
                    <a:lnTo>
                      <a:pt x="0" y="735"/>
                    </a:lnTo>
                    <a:lnTo>
                      <a:pt x="181" y="735"/>
                    </a:lnTo>
                    <a:lnTo>
                      <a:pt x="18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2"/>
              <p:cNvSpPr/>
              <p:nvPr/>
            </p:nvSpPr>
            <p:spPr>
              <a:xfrm>
                <a:off x="2789022" y="1221936"/>
                <a:ext cx="39759" cy="159907"/>
              </a:xfrm>
              <a:custGeom>
                <a:avLst/>
                <a:gdLst/>
                <a:ahLst/>
                <a:cxnLst/>
                <a:rect l="l" t="t" r="r" b="b"/>
                <a:pathLst>
                  <a:path w="183" h="736" extrusionOk="0">
                    <a:moveTo>
                      <a:pt x="1" y="0"/>
                    </a:moveTo>
                    <a:lnTo>
                      <a:pt x="1" y="735"/>
                    </a:lnTo>
                    <a:lnTo>
                      <a:pt x="182" y="735"/>
                    </a:lnTo>
                    <a:lnTo>
                      <a:pt x="18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2"/>
              <p:cNvSpPr/>
              <p:nvPr/>
            </p:nvSpPr>
            <p:spPr>
              <a:xfrm>
                <a:off x="2876362" y="1221936"/>
                <a:ext cx="39542" cy="159907"/>
              </a:xfrm>
              <a:custGeom>
                <a:avLst/>
                <a:gdLst/>
                <a:ahLst/>
                <a:cxnLst/>
                <a:rect l="l" t="t" r="r" b="b"/>
                <a:pathLst>
                  <a:path w="182" h="736" extrusionOk="0">
                    <a:moveTo>
                      <a:pt x="1" y="0"/>
                    </a:moveTo>
                    <a:lnTo>
                      <a:pt x="1" y="735"/>
                    </a:lnTo>
                    <a:lnTo>
                      <a:pt x="182" y="735"/>
                    </a:lnTo>
                    <a:lnTo>
                      <a:pt x="18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2"/>
              <p:cNvSpPr/>
              <p:nvPr/>
            </p:nvSpPr>
            <p:spPr>
              <a:xfrm>
                <a:off x="2962616" y="1221936"/>
                <a:ext cx="39542" cy="159907"/>
              </a:xfrm>
              <a:custGeom>
                <a:avLst/>
                <a:gdLst/>
                <a:ahLst/>
                <a:cxnLst/>
                <a:rect l="l" t="t" r="r" b="b"/>
                <a:pathLst>
                  <a:path w="182" h="736" extrusionOk="0">
                    <a:moveTo>
                      <a:pt x="0" y="0"/>
                    </a:moveTo>
                    <a:lnTo>
                      <a:pt x="0" y="735"/>
                    </a:lnTo>
                    <a:lnTo>
                      <a:pt x="181" y="735"/>
                    </a:lnTo>
                    <a:lnTo>
                      <a:pt x="18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2"/>
              <p:cNvSpPr/>
              <p:nvPr/>
            </p:nvSpPr>
            <p:spPr>
              <a:xfrm>
                <a:off x="3049739" y="1221936"/>
                <a:ext cx="39759" cy="159907"/>
              </a:xfrm>
              <a:custGeom>
                <a:avLst/>
                <a:gdLst/>
                <a:ahLst/>
                <a:cxnLst/>
                <a:rect l="l" t="t" r="r" b="b"/>
                <a:pathLst>
                  <a:path w="183" h="736" extrusionOk="0">
                    <a:moveTo>
                      <a:pt x="1" y="0"/>
                    </a:moveTo>
                    <a:lnTo>
                      <a:pt x="1" y="735"/>
                    </a:lnTo>
                    <a:lnTo>
                      <a:pt x="182" y="735"/>
                    </a:lnTo>
                    <a:lnTo>
                      <a:pt x="18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2"/>
              <p:cNvSpPr/>
              <p:nvPr/>
            </p:nvSpPr>
            <p:spPr>
              <a:xfrm>
                <a:off x="3135993" y="1221936"/>
                <a:ext cx="39542" cy="159907"/>
              </a:xfrm>
              <a:custGeom>
                <a:avLst/>
                <a:gdLst/>
                <a:ahLst/>
                <a:cxnLst/>
                <a:rect l="l" t="t" r="r" b="b"/>
                <a:pathLst>
                  <a:path w="182" h="736" extrusionOk="0">
                    <a:moveTo>
                      <a:pt x="1" y="0"/>
                    </a:moveTo>
                    <a:lnTo>
                      <a:pt x="1" y="735"/>
                    </a:lnTo>
                    <a:lnTo>
                      <a:pt x="182" y="735"/>
                    </a:lnTo>
                    <a:lnTo>
                      <a:pt x="18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2"/>
              <p:cNvSpPr/>
              <p:nvPr/>
            </p:nvSpPr>
            <p:spPr>
              <a:xfrm>
                <a:off x="2635851" y="1492213"/>
                <a:ext cx="40629" cy="41715"/>
              </a:xfrm>
              <a:custGeom>
                <a:avLst/>
                <a:gdLst/>
                <a:ahLst/>
                <a:cxnLst/>
                <a:rect l="l" t="t" r="r" b="b"/>
                <a:pathLst>
                  <a:path w="187" h="192" extrusionOk="0">
                    <a:moveTo>
                      <a:pt x="1" y="0"/>
                    </a:moveTo>
                    <a:lnTo>
                      <a:pt x="1" y="191"/>
                    </a:lnTo>
                    <a:lnTo>
                      <a:pt x="187" y="191"/>
                    </a:lnTo>
                    <a:lnTo>
                      <a:pt x="1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2"/>
              <p:cNvSpPr/>
              <p:nvPr/>
            </p:nvSpPr>
            <p:spPr>
              <a:xfrm>
                <a:off x="2709287" y="1492213"/>
                <a:ext cx="41715" cy="41715"/>
              </a:xfrm>
              <a:custGeom>
                <a:avLst/>
                <a:gdLst/>
                <a:ahLst/>
                <a:cxnLst/>
                <a:rect l="l" t="t" r="r" b="b"/>
                <a:pathLst>
                  <a:path w="192" h="192" extrusionOk="0">
                    <a:moveTo>
                      <a:pt x="1" y="0"/>
                    </a:moveTo>
                    <a:lnTo>
                      <a:pt x="1" y="191"/>
                    </a:lnTo>
                    <a:lnTo>
                      <a:pt x="192" y="191"/>
                    </a:lnTo>
                    <a:lnTo>
                      <a:pt x="192" y="0"/>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2"/>
              <p:cNvSpPr/>
              <p:nvPr/>
            </p:nvSpPr>
            <p:spPr>
              <a:xfrm>
                <a:off x="2783808" y="1492213"/>
                <a:ext cx="40629" cy="41715"/>
              </a:xfrm>
              <a:custGeom>
                <a:avLst/>
                <a:gdLst/>
                <a:ahLst/>
                <a:cxnLst/>
                <a:rect l="l" t="t" r="r" b="b"/>
                <a:pathLst>
                  <a:path w="187" h="192" extrusionOk="0">
                    <a:moveTo>
                      <a:pt x="0" y="0"/>
                    </a:moveTo>
                    <a:lnTo>
                      <a:pt x="0" y="191"/>
                    </a:lnTo>
                    <a:lnTo>
                      <a:pt x="187" y="191"/>
                    </a:lnTo>
                    <a:lnTo>
                      <a:pt x="187" y="0"/>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2"/>
              <p:cNvSpPr/>
              <p:nvPr/>
            </p:nvSpPr>
            <p:spPr>
              <a:xfrm>
                <a:off x="2858330" y="1492213"/>
                <a:ext cx="40629" cy="41715"/>
              </a:xfrm>
              <a:custGeom>
                <a:avLst/>
                <a:gdLst/>
                <a:ahLst/>
                <a:cxnLst/>
                <a:rect l="l" t="t" r="r" b="b"/>
                <a:pathLst>
                  <a:path w="187" h="192" extrusionOk="0">
                    <a:moveTo>
                      <a:pt x="0" y="0"/>
                    </a:moveTo>
                    <a:lnTo>
                      <a:pt x="0" y="191"/>
                    </a:lnTo>
                    <a:lnTo>
                      <a:pt x="186" y="191"/>
                    </a:lnTo>
                    <a:lnTo>
                      <a:pt x="186" y="0"/>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2"/>
              <p:cNvSpPr/>
              <p:nvPr/>
            </p:nvSpPr>
            <p:spPr>
              <a:xfrm>
                <a:off x="2931765" y="1492213"/>
                <a:ext cx="41715" cy="41715"/>
              </a:xfrm>
              <a:custGeom>
                <a:avLst/>
                <a:gdLst/>
                <a:ahLst/>
                <a:cxnLst/>
                <a:rect l="l" t="t" r="r" b="b"/>
                <a:pathLst>
                  <a:path w="192" h="192" extrusionOk="0">
                    <a:moveTo>
                      <a:pt x="0" y="0"/>
                    </a:moveTo>
                    <a:lnTo>
                      <a:pt x="0" y="191"/>
                    </a:lnTo>
                    <a:lnTo>
                      <a:pt x="191" y="191"/>
                    </a:lnTo>
                    <a:lnTo>
                      <a:pt x="191" y="0"/>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2"/>
              <p:cNvSpPr/>
              <p:nvPr/>
            </p:nvSpPr>
            <p:spPr>
              <a:xfrm>
                <a:off x="3006286" y="1492213"/>
                <a:ext cx="40629" cy="41715"/>
              </a:xfrm>
              <a:custGeom>
                <a:avLst/>
                <a:gdLst/>
                <a:ahLst/>
                <a:cxnLst/>
                <a:rect l="l" t="t" r="r" b="b"/>
                <a:pathLst>
                  <a:path w="187" h="192" extrusionOk="0">
                    <a:moveTo>
                      <a:pt x="0" y="0"/>
                    </a:moveTo>
                    <a:lnTo>
                      <a:pt x="0" y="191"/>
                    </a:lnTo>
                    <a:lnTo>
                      <a:pt x="186" y="191"/>
                    </a:lnTo>
                    <a:lnTo>
                      <a:pt x="186" y="0"/>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2"/>
              <p:cNvSpPr/>
              <p:nvPr/>
            </p:nvSpPr>
            <p:spPr>
              <a:xfrm>
                <a:off x="3080590" y="1492213"/>
                <a:ext cx="40629" cy="41715"/>
              </a:xfrm>
              <a:custGeom>
                <a:avLst/>
                <a:gdLst/>
                <a:ahLst/>
                <a:cxnLst/>
                <a:rect l="l" t="t" r="r" b="b"/>
                <a:pathLst>
                  <a:path w="187" h="192" extrusionOk="0">
                    <a:moveTo>
                      <a:pt x="1" y="0"/>
                    </a:moveTo>
                    <a:lnTo>
                      <a:pt x="1" y="191"/>
                    </a:lnTo>
                    <a:lnTo>
                      <a:pt x="187" y="191"/>
                    </a:lnTo>
                    <a:lnTo>
                      <a:pt x="187" y="0"/>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2"/>
              <p:cNvSpPr/>
              <p:nvPr/>
            </p:nvSpPr>
            <p:spPr>
              <a:xfrm>
                <a:off x="2635851" y="1619965"/>
                <a:ext cx="40629" cy="40629"/>
              </a:xfrm>
              <a:custGeom>
                <a:avLst/>
                <a:gdLst/>
                <a:ahLst/>
                <a:cxnLst/>
                <a:rect l="l" t="t" r="r" b="b"/>
                <a:pathLst>
                  <a:path w="187" h="187" extrusionOk="0">
                    <a:moveTo>
                      <a:pt x="1" y="0"/>
                    </a:moveTo>
                    <a:lnTo>
                      <a:pt x="1" y="186"/>
                    </a:lnTo>
                    <a:lnTo>
                      <a:pt x="187" y="186"/>
                    </a:lnTo>
                    <a:lnTo>
                      <a:pt x="187" y="0"/>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2"/>
              <p:cNvSpPr/>
              <p:nvPr/>
            </p:nvSpPr>
            <p:spPr>
              <a:xfrm>
                <a:off x="2709287" y="1619965"/>
                <a:ext cx="41715" cy="40629"/>
              </a:xfrm>
              <a:custGeom>
                <a:avLst/>
                <a:gdLst/>
                <a:ahLst/>
                <a:cxnLst/>
                <a:rect l="l" t="t" r="r" b="b"/>
                <a:pathLst>
                  <a:path w="192" h="187" extrusionOk="0">
                    <a:moveTo>
                      <a:pt x="1" y="0"/>
                    </a:moveTo>
                    <a:lnTo>
                      <a:pt x="1" y="186"/>
                    </a:lnTo>
                    <a:lnTo>
                      <a:pt x="192" y="186"/>
                    </a:lnTo>
                    <a:lnTo>
                      <a:pt x="192" y="0"/>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2"/>
              <p:cNvSpPr/>
              <p:nvPr/>
            </p:nvSpPr>
            <p:spPr>
              <a:xfrm>
                <a:off x="2783808" y="1619965"/>
                <a:ext cx="40629" cy="40629"/>
              </a:xfrm>
              <a:custGeom>
                <a:avLst/>
                <a:gdLst/>
                <a:ahLst/>
                <a:cxnLst/>
                <a:rect l="l" t="t" r="r" b="b"/>
                <a:pathLst>
                  <a:path w="187" h="187" extrusionOk="0">
                    <a:moveTo>
                      <a:pt x="0" y="0"/>
                    </a:moveTo>
                    <a:lnTo>
                      <a:pt x="0" y="186"/>
                    </a:lnTo>
                    <a:lnTo>
                      <a:pt x="187" y="186"/>
                    </a:lnTo>
                    <a:lnTo>
                      <a:pt x="187" y="0"/>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2"/>
              <p:cNvSpPr/>
              <p:nvPr/>
            </p:nvSpPr>
            <p:spPr>
              <a:xfrm>
                <a:off x="2858330" y="1619965"/>
                <a:ext cx="40629" cy="40629"/>
              </a:xfrm>
              <a:custGeom>
                <a:avLst/>
                <a:gdLst/>
                <a:ahLst/>
                <a:cxnLst/>
                <a:rect l="l" t="t" r="r" b="b"/>
                <a:pathLst>
                  <a:path w="187" h="187" extrusionOk="0">
                    <a:moveTo>
                      <a:pt x="0" y="0"/>
                    </a:moveTo>
                    <a:lnTo>
                      <a:pt x="0" y="186"/>
                    </a:lnTo>
                    <a:lnTo>
                      <a:pt x="186" y="186"/>
                    </a:lnTo>
                    <a:lnTo>
                      <a:pt x="186" y="0"/>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2"/>
              <p:cNvSpPr/>
              <p:nvPr/>
            </p:nvSpPr>
            <p:spPr>
              <a:xfrm>
                <a:off x="2931765" y="1619965"/>
                <a:ext cx="41715" cy="40629"/>
              </a:xfrm>
              <a:custGeom>
                <a:avLst/>
                <a:gdLst/>
                <a:ahLst/>
                <a:cxnLst/>
                <a:rect l="l" t="t" r="r" b="b"/>
                <a:pathLst>
                  <a:path w="192" h="187" extrusionOk="0">
                    <a:moveTo>
                      <a:pt x="0" y="0"/>
                    </a:moveTo>
                    <a:lnTo>
                      <a:pt x="0" y="186"/>
                    </a:lnTo>
                    <a:lnTo>
                      <a:pt x="191" y="186"/>
                    </a:lnTo>
                    <a:lnTo>
                      <a:pt x="191" y="0"/>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2"/>
              <p:cNvSpPr/>
              <p:nvPr/>
            </p:nvSpPr>
            <p:spPr>
              <a:xfrm>
                <a:off x="3006286" y="1619965"/>
                <a:ext cx="40629" cy="40629"/>
              </a:xfrm>
              <a:custGeom>
                <a:avLst/>
                <a:gdLst/>
                <a:ahLst/>
                <a:cxnLst/>
                <a:rect l="l" t="t" r="r" b="b"/>
                <a:pathLst>
                  <a:path w="187" h="187" extrusionOk="0">
                    <a:moveTo>
                      <a:pt x="0" y="0"/>
                    </a:moveTo>
                    <a:lnTo>
                      <a:pt x="0" y="186"/>
                    </a:lnTo>
                    <a:lnTo>
                      <a:pt x="186" y="186"/>
                    </a:lnTo>
                    <a:lnTo>
                      <a:pt x="186" y="0"/>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2"/>
              <p:cNvSpPr/>
              <p:nvPr/>
            </p:nvSpPr>
            <p:spPr>
              <a:xfrm>
                <a:off x="3080590" y="1619965"/>
                <a:ext cx="40629" cy="40629"/>
              </a:xfrm>
              <a:custGeom>
                <a:avLst/>
                <a:gdLst/>
                <a:ahLst/>
                <a:cxnLst/>
                <a:rect l="l" t="t" r="r" b="b"/>
                <a:pathLst>
                  <a:path w="187" h="187" extrusionOk="0">
                    <a:moveTo>
                      <a:pt x="1" y="0"/>
                    </a:moveTo>
                    <a:lnTo>
                      <a:pt x="1" y="186"/>
                    </a:lnTo>
                    <a:lnTo>
                      <a:pt x="187" y="186"/>
                    </a:lnTo>
                    <a:lnTo>
                      <a:pt x="1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2"/>
              <p:cNvSpPr/>
              <p:nvPr/>
            </p:nvSpPr>
            <p:spPr>
              <a:xfrm>
                <a:off x="2635851" y="1747499"/>
                <a:ext cx="40629" cy="40629"/>
              </a:xfrm>
              <a:custGeom>
                <a:avLst/>
                <a:gdLst/>
                <a:ahLst/>
                <a:cxnLst/>
                <a:rect l="l" t="t" r="r" b="b"/>
                <a:pathLst>
                  <a:path w="187" h="187" extrusionOk="0">
                    <a:moveTo>
                      <a:pt x="1" y="1"/>
                    </a:moveTo>
                    <a:lnTo>
                      <a:pt x="1" y="187"/>
                    </a:lnTo>
                    <a:lnTo>
                      <a:pt x="187" y="187"/>
                    </a:lnTo>
                    <a:lnTo>
                      <a:pt x="1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2"/>
              <p:cNvSpPr/>
              <p:nvPr/>
            </p:nvSpPr>
            <p:spPr>
              <a:xfrm>
                <a:off x="2709287" y="1747499"/>
                <a:ext cx="41715" cy="40629"/>
              </a:xfrm>
              <a:custGeom>
                <a:avLst/>
                <a:gdLst/>
                <a:ahLst/>
                <a:cxnLst/>
                <a:rect l="l" t="t" r="r" b="b"/>
                <a:pathLst>
                  <a:path w="192" h="187" extrusionOk="0">
                    <a:moveTo>
                      <a:pt x="1" y="1"/>
                    </a:moveTo>
                    <a:lnTo>
                      <a:pt x="1" y="187"/>
                    </a:lnTo>
                    <a:lnTo>
                      <a:pt x="192" y="187"/>
                    </a:lnTo>
                    <a:lnTo>
                      <a:pt x="192" y="1"/>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2"/>
              <p:cNvSpPr/>
              <p:nvPr/>
            </p:nvSpPr>
            <p:spPr>
              <a:xfrm>
                <a:off x="2783808" y="1747499"/>
                <a:ext cx="40629" cy="40629"/>
              </a:xfrm>
              <a:custGeom>
                <a:avLst/>
                <a:gdLst/>
                <a:ahLst/>
                <a:cxnLst/>
                <a:rect l="l" t="t" r="r" b="b"/>
                <a:pathLst>
                  <a:path w="187" h="187" extrusionOk="0">
                    <a:moveTo>
                      <a:pt x="0" y="1"/>
                    </a:moveTo>
                    <a:lnTo>
                      <a:pt x="0" y="187"/>
                    </a:lnTo>
                    <a:lnTo>
                      <a:pt x="187" y="187"/>
                    </a:lnTo>
                    <a:lnTo>
                      <a:pt x="187" y="1"/>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2"/>
              <p:cNvSpPr/>
              <p:nvPr/>
            </p:nvSpPr>
            <p:spPr>
              <a:xfrm>
                <a:off x="2858330" y="1747499"/>
                <a:ext cx="40629" cy="40629"/>
              </a:xfrm>
              <a:custGeom>
                <a:avLst/>
                <a:gdLst/>
                <a:ahLst/>
                <a:cxnLst/>
                <a:rect l="l" t="t" r="r" b="b"/>
                <a:pathLst>
                  <a:path w="187" h="187" extrusionOk="0">
                    <a:moveTo>
                      <a:pt x="0" y="1"/>
                    </a:moveTo>
                    <a:lnTo>
                      <a:pt x="0" y="187"/>
                    </a:lnTo>
                    <a:lnTo>
                      <a:pt x="186" y="187"/>
                    </a:lnTo>
                    <a:lnTo>
                      <a:pt x="186" y="1"/>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2"/>
              <p:cNvSpPr/>
              <p:nvPr/>
            </p:nvSpPr>
            <p:spPr>
              <a:xfrm>
                <a:off x="2931765" y="1747499"/>
                <a:ext cx="41715" cy="40629"/>
              </a:xfrm>
              <a:custGeom>
                <a:avLst/>
                <a:gdLst/>
                <a:ahLst/>
                <a:cxnLst/>
                <a:rect l="l" t="t" r="r" b="b"/>
                <a:pathLst>
                  <a:path w="192" h="187" extrusionOk="0">
                    <a:moveTo>
                      <a:pt x="0" y="1"/>
                    </a:moveTo>
                    <a:lnTo>
                      <a:pt x="0" y="187"/>
                    </a:lnTo>
                    <a:lnTo>
                      <a:pt x="191" y="187"/>
                    </a:lnTo>
                    <a:lnTo>
                      <a:pt x="191" y="1"/>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2"/>
              <p:cNvSpPr/>
              <p:nvPr/>
            </p:nvSpPr>
            <p:spPr>
              <a:xfrm>
                <a:off x="3006286" y="1747499"/>
                <a:ext cx="40629" cy="40629"/>
              </a:xfrm>
              <a:custGeom>
                <a:avLst/>
                <a:gdLst/>
                <a:ahLst/>
                <a:cxnLst/>
                <a:rect l="l" t="t" r="r" b="b"/>
                <a:pathLst>
                  <a:path w="187" h="187" extrusionOk="0">
                    <a:moveTo>
                      <a:pt x="0" y="1"/>
                    </a:moveTo>
                    <a:lnTo>
                      <a:pt x="0" y="187"/>
                    </a:lnTo>
                    <a:lnTo>
                      <a:pt x="186" y="187"/>
                    </a:lnTo>
                    <a:lnTo>
                      <a:pt x="186" y="1"/>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2"/>
              <p:cNvSpPr/>
              <p:nvPr/>
            </p:nvSpPr>
            <p:spPr>
              <a:xfrm>
                <a:off x="3080590" y="1747499"/>
                <a:ext cx="40629" cy="40629"/>
              </a:xfrm>
              <a:custGeom>
                <a:avLst/>
                <a:gdLst/>
                <a:ahLst/>
                <a:cxnLst/>
                <a:rect l="l" t="t" r="r" b="b"/>
                <a:pathLst>
                  <a:path w="187" h="187" extrusionOk="0">
                    <a:moveTo>
                      <a:pt x="1" y="1"/>
                    </a:moveTo>
                    <a:lnTo>
                      <a:pt x="1" y="187"/>
                    </a:lnTo>
                    <a:lnTo>
                      <a:pt x="187" y="187"/>
                    </a:lnTo>
                    <a:lnTo>
                      <a:pt x="187" y="1"/>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2"/>
              <p:cNvSpPr/>
              <p:nvPr/>
            </p:nvSpPr>
            <p:spPr>
              <a:xfrm>
                <a:off x="2635851" y="1874164"/>
                <a:ext cx="40629" cy="41715"/>
              </a:xfrm>
              <a:custGeom>
                <a:avLst/>
                <a:gdLst/>
                <a:ahLst/>
                <a:cxnLst/>
                <a:rect l="l" t="t" r="r" b="b"/>
                <a:pathLst>
                  <a:path w="187" h="192" extrusionOk="0">
                    <a:moveTo>
                      <a:pt x="1" y="1"/>
                    </a:moveTo>
                    <a:lnTo>
                      <a:pt x="1" y="192"/>
                    </a:lnTo>
                    <a:lnTo>
                      <a:pt x="187" y="192"/>
                    </a:lnTo>
                    <a:lnTo>
                      <a:pt x="1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2"/>
              <p:cNvSpPr/>
              <p:nvPr/>
            </p:nvSpPr>
            <p:spPr>
              <a:xfrm>
                <a:off x="2709287" y="1874164"/>
                <a:ext cx="41715" cy="41715"/>
              </a:xfrm>
              <a:custGeom>
                <a:avLst/>
                <a:gdLst/>
                <a:ahLst/>
                <a:cxnLst/>
                <a:rect l="l" t="t" r="r" b="b"/>
                <a:pathLst>
                  <a:path w="192" h="192" extrusionOk="0">
                    <a:moveTo>
                      <a:pt x="1" y="1"/>
                    </a:moveTo>
                    <a:lnTo>
                      <a:pt x="1" y="192"/>
                    </a:lnTo>
                    <a:lnTo>
                      <a:pt x="192" y="192"/>
                    </a:lnTo>
                    <a:lnTo>
                      <a:pt x="192" y="1"/>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2"/>
              <p:cNvSpPr/>
              <p:nvPr/>
            </p:nvSpPr>
            <p:spPr>
              <a:xfrm>
                <a:off x="2783808" y="1874164"/>
                <a:ext cx="40629" cy="41715"/>
              </a:xfrm>
              <a:custGeom>
                <a:avLst/>
                <a:gdLst/>
                <a:ahLst/>
                <a:cxnLst/>
                <a:rect l="l" t="t" r="r" b="b"/>
                <a:pathLst>
                  <a:path w="187" h="192" extrusionOk="0">
                    <a:moveTo>
                      <a:pt x="0" y="1"/>
                    </a:moveTo>
                    <a:lnTo>
                      <a:pt x="0" y="192"/>
                    </a:lnTo>
                    <a:lnTo>
                      <a:pt x="187" y="192"/>
                    </a:lnTo>
                    <a:lnTo>
                      <a:pt x="187" y="1"/>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2"/>
              <p:cNvSpPr/>
              <p:nvPr/>
            </p:nvSpPr>
            <p:spPr>
              <a:xfrm>
                <a:off x="2858330" y="1874164"/>
                <a:ext cx="40629" cy="41715"/>
              </a:xfrm>
              <a:custGeom>
                <a:avLst/>
                <a:gdLst/>
                <a:ahLst/>
                <a:cxnLst/>
                <a:rect l="l" t="t" r="r" b="b"/>
                <a:pathLst>
                  <a:path w="187" h="192" extrusionOk="0">
                    <a:moveTo>
                      <a:pt x="0" y="1"/>
                    </a:moveTo>
                    <a:lnTo>
                      <a:pt x="0" y="192"/>
                    </a:lnTo>
                    <a:lnTo>
                      <a:pt x="186" y="192"/>
                    </a:lnTo>
                    <a:lnTo>
                      <a:pt x="186" y="1"/>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2"/>
              <p:cNvSpPr/>
              <p:nvPr/>
            </p:nvSpPr>
            <p:spPr>
              <a:xfrm>
                <a:off x="2931765" y="1874164"/>
                <a:ext cx="41715" cy="41715"/>
              </a:xfrm>
              <a:custGeom>
                <a:avLst/>
                <a:gdLst/>
                <a:ahLst/>
                <a:cxnLst/>
                <a:rect l="l" t="t" r="r" b="b"/>
                <a:pathLst>
                  <a:path w="192" h="192" extrusionOk="0">
                    <a:moveTo>
                      <a:pt x="0" y="1"/>
                    </a:moveTo>
                    <a:lnTo>
                      <a:pt x="0" y="192"/>
                    </a:lnTo>
                    <a:lnTo>
                      <a:pt x="191" y="192"/>
                    </a:lnTo>
                    <a:lnTo>
                      <a:pt x="191" y="1"/>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2"/>
              <p:cNvSpPr/>
              <p:nvPr/>
            </p:nvSpPr>
            <p:spPr>
              <a:xfrm>
                <a:off x="3006286" y="1874164"/>
                <a:ext cx="40629" cy="41715"/>
              </a:xfrm>
              <a:custGeom>
                <a:avLst/>
                <a:gdLst/>
                <a:ahLst/>
                <a:cxnLst/>
                <a:rect l="l" t="t" r="r" b="b"/>
                <a:pathLst>
                  <a:path w="187" h="192" extrusionOk="0">
                    <a:moveTo>
                      <a:pt x="0" y="1"/>
                    </a:moveTo>
                    <a:lnTo>
                      <a:pt x="0" y="192"/>
                    </a:lnTo>
                    <a:lnTo>
                      <a:pt x="186" y="192"/>
                    </a:lnTo>
                    <a:lnTo>
                      <a:pt x="186" y="1"/>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2"/>
              <p:cNvSpPr/>
              <p:nvPr/>
            </p:nvSpPr>
            <p:spPr>
              <a:xfrm>
                <a:off x="3080590" y="1874164"/>
                <a:ext cx="40629" cy="41715"/>
              </a:xfrm>
              <a:custGeom>
                <a:avLst/>
                <a:gdLst/>
                <a:ahLst/>
                <a:cxnLst/>
                <a:rect l="l" t="t" r="r" b="b"/>
                <a:pathLst>
                  <a:path w="187" h="192" extrusionOk="0">
                    <a:moveTo>
                      <a:pt x="1" y="1"/>
                    </a:moveTo>
                    <a:lnTo>
                      <a:pt x="1" y="192"/>
                    </a:lnTo>
                    <a:lnTo>
                      <a:pt x="187" y="192"/>
                    </a:lnTo>
                    <a:lnTo>
                      <a:pt x="187" y="1"/>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7" name="Google Shape;1072;p28"/>
          <p:cNvSpPr txBox="1">
            <a:spLocks noGrp="1"/>
          </p:cNvSpPr>
          <p:nvPr>
            <p:ph type="title"/>
          </p:nvPr>
        </p:nvSpPr>
        <p:spPr>
          <a:xfrm>
            <a:off x="1292837" y="300172"/>
            <a:ext cx="6509246" cy="136772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200" b="1">
                <a:solidFill>
                  <a:schemeClr val="accent2"/>
                </a:solidFill>
              </a:rPr>
              <a:t>03. GIAO DIỆN ỨNG DỤNG</a:t>
            </a:r>
            <a:endParaRPr sz="5200" b="1">
              <a:solidFill>
                <a:schemeClr val="accen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719340" y="1127531"/>
            <a:ext cx="2227020" cy="3359944"/>
          </a:xfrm>
          <a:prstGeom prst="rect">
            <a:avLst/>
          </a:prstGeom>
          <a:ln>
            <a:noFill/>
          </a:ln>
          <a:effectLst>
            <a:outerShdw blurRad="292100" dist="139700" dir="2700000" algn="tl" rotWithShape="0">
              <a:srgbClr val="333333">
                <a:alpha val="65000"/>
              </a:srgbClr>
            </a:outerShdw>
          </a:effectLst>
        </p:spPr>
      </p:pic>
      <p:grpSp>
        <p:nvGrpSpPr>
          <p:cNvPr id="720" name="Google Shape;720;p25"/>
          <p:cNvGrpSpPr/>
          <p:nvPr/>
        </p:nvGrpSpPr>
        <p:grpSpPr>
          <a:xfrm>
            <a:off x="1595590" y="835130"/>
            <a:ext cx="2474521" cy="4121881"/>
            <a:chOff x="778675" y="1383025"/>
            <a:chExt cx="1127350" cy="2202425"/>
          </a:xfrm>
        </p:grpSpPr>
        <p:sp>
          <p:nvSpPr>
            <p:cNvPr id="721" name="Google Shape;721;p25"/>
            <p:cNvSpPr/>
            <p:nvPr/>
          </p:nvSpPr>
          <p:spPr>
            <a:xfrm>
              <a:off x="778675" y="1383025"/>
              <a:ext cx="1127350" cy="2202425"/>
            </a:xfrm>
            <a:custGeom>
              <a:avLst/>
              <a:gdLst/>
              <a:ahLst/>
              <a:cxnLst/>
              <a:rect l="l" t="t" r="r" b="b"/>
              <a:pathLst>
                <a:path w="45094" h="88097" extrusionOk="0">
                  <a:moveTo>
                    <a:pt x="18468" y="2673"/>
                  </a:moveTo>
                  <a:cubicBezTo>
                    <a:pt x="18474" y="2673"/>
                    <a:pt x="18481" y="2673"/>
                    <a:pt x="18487" y="2673"/>
                  </a:cubicBezTo>
                  <a:lnTo>
                    <a:pt x="26606" y="2673"/>
                  </a:lnTo>
                  <a:cubicBezTo>
                    <a:pt x="27731" y="2673"/>
                    <a:pt x="27731" y="4361"/>
                    <a:pt x="26606" y="4361"/>
                  </a:cubicBezTo>
                  <a:lnTo>
                    <a:pt x="18487" y="4361"/>
                  </a:lnTo>
                  <a:cubicBezTo>
                    <a:pt x="17369" y="4341"/>
                    <a:pt x="17362" y="2673"/>
                    <a:pt x="18468" y="2673"/>
                  </a:cubicBezTo>
                  <a:close/>
                  <a:moveTo>
                    <a:pt x="6953" y="2512"/>
                  </a:moveTo>
                  <a:cubicBezTo>
                    <a:pt x="7857" y="2512"/>
                    <a:pt x="8299" y="3577"/>
                    <a:pt x="7676" y="4220"/>
                  </a:cubicBezTo>
                  <a:cubicBezTo>
                    <a:pt x="7469" y="4422"/>
                    <a:pt x="7215" y="4512"/>
                    <a:pt x="6967" y="4512"/>
                  </a:cubicBezTo>
                  <a:cubicBezTo>
                    <a:pt x="6446" y="4512"/>
                    <a:pt x="5948" y="4116"/>
                    <a:pt x="5948" y="3517"/>
                  </a:cubicBezTo>
                  <a:cubicBezTo>
                    <a:pt x="5968" y="2954"/>
                    <a:pt x="6410" y="2512"/>
                    <a:pt x="6953" y="2512"/>
                  </a:cubicBezTo>
                  <a:close/>
                  <a:moveTo>
                    <a:pt x="40934" y="6411"/>
                  </a:moveTo>
                  <a:cubicBezTo>
                    <a:pt x="41958" y="6411"/>
                    <a:pt x="42802" y="7255"/>
                    <a:pt x="42802" y="8259"/>
                  </a:cubicBezTo>
                  <a:lnTo>
                    <a:pt x="42802" y="76261"/>
                  </a:lnTo>
                  <a:cubicBezTo>
                    <a:pt x="42782" y="77285"/>
                    <a:pt x="41958" y="78109"/>
                    <a:pt x="40934" y="78109"/>
                  </a:cubicBezTo>
                  <a:lnTo>
                    <a:pt x="4321" y="78109"/>
                  </a:lnTo>
                  <a:cubicBezTo>
                    <a:pt x="3296" y="78109"/>
                    <a:pt x="2472" y="77285"/>
                    <a:pt x="2472" y="76261"/>
                  </a:cubicBezTo>
                  <a:lnTo>
                    <a:pt x="2472" y="8259"/>
                  </a:lnTo>
                  <a:cubicBezTo>
                    <a:pt x="2472" y="7255"/>
                    <a:pt x="3296" y="6411"/>
                    <a:pt x="4321" y="6411"/>
                  </a:cubicBezTo>
                  <a:close/>
                  <a:moveTo>
                    <a:pt x="22599" y="79318"/>
                  </a:moveTo>
                  <a:cubicBezTo>
                    <a:pt x="24457" y="79318"/>
                    <a:pt x="26244" y="80762"/>
                    <a:pt x="26244" y="82952"/>
                  </a:cubicBezTo>
                  <a:cubicBezTo>
                    <a:pt x="26244" y="84942"/>
                    <a:pt x="24637" y="86549"/>
                    <a:pt x="22627" y="86569"/>
                  </a:cubicBezTo>
                  <a:cubicBezTo>
                    <a:pt x="19412" y="86549"/>
                    <a:pt x="17784" y="82651"/>
                    <a:pt x="20075" y="80380"/>
                  </a:cubicBezTo>
                  <a:cubicBezTo>
                    <a:pt x="20808" y="79647"/>
                    <a:pt x="21712" y="79318"/>
                    <a:pt x="22599" y="79318"/>
                  </a:cubicBezTo>
                  <a:close/>
                  <a:moveTo>
                    <a:pt x="4481" y="0"/>
                  </a:moveTo>
                  <a:cubicBezTo>
                    <a:pt x="2010" y="0"/>
                    <a:pt x="0" y="1990"/>
                    <a:pt x="20" y="4462"/>
                  </a:cubicBezTo>
                  <a:lnTo>
                    <a:pt x="20" y="83615"/>
                  </a:lnTo>
                  <a:cubicBezTo>
                    <a:pt x="20" y="86087"/>
                    <a:pt x="2010" y="88097"/>
                    <a:pt x="4481" y="88097"/>
                  </a:cubicBezTo>
                  <a:lnTo>
                    <a:pt x="40632" y="88097"/>
                  </a:lnTo>
                  <a:cubicBezTo>
                    <a:pt x="43104" y="88076"/>
                    <a:pt x="45093" y="86087"/>
                    <a:pt x="45093" y="83615"/>
                  </a:cubicBezTo>
                  <a:lnTo>
                    <a:pt x="45093" y="4462"/>
                  </a:lnTo>
                  <a:cubicBezTo>
                    <a:pt x="45093" y="1990"/>
                    <a:pt x="43104" y="0"/>
                    <a:pt x="406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5"/>
            <p:cNvSpPr/>
            <p:nvPr/>
          </p:nvSpPr>
          <p:spPr>
            <a:xfrm>
              <a:off x="1234325" y="3374425"/>
              <a:ext cx="192425" cy="164400"/>
            </a:xfrm>
            <a:custGeom>
              <a:avLst/>
              <a:gdLst/>
              <a:ahLst/>
              <a:cxnLst/>
              <a:rect l="l" t="t" r="r" b="b"/>
              <a:pathLst>
                <a:path w="7697" h="6576" extrusionOk="0">
                  <a:moveTo>
                    <a:pt x="4401" y="1"/>
                  </a:moveTo>
                  <a:cubicBezTo>
                    <a:pt x="1467" y="1"/>
                    <a:pt x="0" y="3537"/>
                    <a:pt x="2090" y="5607"/>
                  </a:cubicBezTo>
                  <a:cubicBezTo>
                    <a:pt x="2759" y="6276"/>
                    <a:pt x="3581" y="6576"/>
                    <a:pt x="4388" y="6576"/>
                  </a:cubicBezTo>
                  <a:cubicBezTo>
                    <a:pt x="6076" y="6576"/>
                    <a:pt x="7697" y="5262"/>
                    <a:pt x="7697" y="3276"/>
                  </a:cubicBezTo>
                  <a:cubicBezTo>
                    <a:pt x="7697" y="1468"/>
                    <a:pt x="6230" y="1"/>
                    <a:pt x="4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p:cNvPicPr>
            <a:picLocks noChangeAspect="1"/>
          </p:cNvPicPr>
          <p:nvPr/>
        </p:nvPicPr>
        <p:blipFill>
          <a:blip r:embed="rId4"/>
          <a:stretch>
            <a:fillRect/>
          </a:stretch>
        </p:blipFill>
        <p:spPr>
          <a:xfrm>
            <a:off x="5261999" y="1127531"/>
            <a:ext cx="2241311" cy="3434543"/>
          </a:xfrm>
          <a:prstGeom prst="rect">
            <a:avLst/>
          </a:prstGeom>
        </p:spPr>
      </p:pic>
      <p:grpSp>
        <p:nvGrpSpPr>
          <p:cNvPr id="61" name="Google Shape;720;p25"/>
          <p:cNvGrpSpPr/>
          <p:nvPr/>
        </p:nvGrpSpPr>
        <p:grpSpPr>
          <a:xfrm>
            <a:off x="5145395" y="835130"/>
            <a:ext cx="2474521" cy="4121881"/>
            <a:chOff x="778675" y="1383025"/>
            <a:chExt cx="1127350" cy="2202425"/>
          </a:xfrm>
        </p:grpSpPr>
        <p:sp>
          <p:nvSpPr>
            <p:cNvPr id="62" name="Google Shape;721;p25"/>
            <p:cNvSpPr/>
            <p:nvPr/>
          </p:nvSpPr>
          <p:spPr>
            <a:xfrm>
              <a:off x="778675" y="1383025"/>
              <a:ext cx="1127350" cy="2202425"/>
            </a:xfrm>
            <a:custGeom>
              <a:avLst/>
              <a:gdLst/>
              <a:ahLst/>
              <a:cxnLst/>
              <a:rect l="l" t="t" r="r" b="b"/>
              <a:pathLst>
                <a:path w="45094" h="88097" extrusionOk="0">
                  <a:moveTo>
                    <a:pt x="18468" y="2673"/>
                  </a:moveTo>
                  <a:cubicBezTo>
                    <a:pt x="18474" y="2673"/>
                    <a:pt x="18481" y="2673"/>
                    <a:pt x="18487" y="2673"/>
                  </a:cubicBezTo>
                  <a:lnTo>
                    <a:pt x="26606" y="2673"/>
                  </a:lnTo>
                  <a:cubicBezTo>
                    <a:pt x="27731" y="2673"/>
                    <a:pt x="27731" y="4361"/>
                    <a:pt x="26606" y="4361"/>
                  </a:cubicBezTo>
                  <a:lnTo>
                    <a:pt x="18487" y="4361"/>
                  </a:lnTo>
                  <a:cubicBezTo>
                    <a:pt x="17369" y="4341"/>
                    <a:pt x="17362" y="2673"/>
                    <a:pt x="18468" y="2673"/>
                  </a:cubicBezTo>
                  <a:close/>
                  <a:moveTo>
                    <a:pt x="6953" y="2512"/>
                  </a:moveTo>
                  <a:cubicBezTo>
                    <a:pt x="7857" y="2512"/>
                    <a:pt x="8299" y="3577"/>
                    <a:pt x="7676" y="4220"/>
                  </a:cubicBezTo>
                  <a:cubicBezTo>
                    <a:pt x="7469" y="4422"/>
                    <a:pt x="7215" y="4512"/>
                    <a:pt x="6967" y="4512"/>
                  </a:cubicBezTo>
                  <a:cubicBezTo>
                    <a:pt x="6446" y="4512"/>
                    <a:pt x="5948" y="4116"/>
                    <a:pt x="5948" y="3517"/>
                  </a:cubicBezTo>
                  <a:cubicBezTo>
                    <a:pt x="5968" y="2954"/>
                    <a:pt x="6410" y="2512"/>
                    <a:pt x="6953" y="2512"/>
                  </a:cubicBezTo>
                  <a:close/>
                  <a:moveTo>
                    <a:pt x="40934" y="6411"/>
                  </a:moveTo>
                  <a:cubicBezTo>
                    <a:pt x="41958" y="6411"/>
                    <a:pt x="42802" y="7255"/>
                    <a:pt x="42802" y="8259"/>
                  </a:cubicBezTo>
                  <a:lnTo>
                    <a:pt x="42802" y="76261"/>
                  </a:lnTo>
                  <a:cubicBezTo>
                    <a:pt x="42782" y="77285"/>
                    <a:pt x="41958" y="78109"/>
                    <a:pt x="40934" y="78109"/>
                  </a:cubicBezTo>
                  <a:lnTo>
                    <a:pt x="4321" y="78109"/>
                  </a:lnTo>
                  <a:cubicBezTo>
                    <a:pt x="3296" y="78109"/>
                    <a:pt x="2472" y="77285"/>
                    <a:pt x="2472" y="76261"/>
                  </a:cubicBezTo>
                  <a:lnTo>
                    <a:pt x="2472" y="8259"/>
                  </a:lnTo>
                  <a:cubicBezTo>
                    <a:pt x="2472" y="7255"/>
                    <a:pt x="3296" y="6411"/>
                    <a:pt x="4321" y="6411"/>
                  </a:cubicBezTo>
                  <a:close/>
                  <a:moveTo>
                    <a:pt x="22599" y="79318"/>
                  </a:moveTo>
                  <a:cubicBezTo>
                    <a:pt x="24457" y="79318"/>
                    <a:pt x="26244" y="80762"/>
                    <a:pt x="26244" y="82952"/>
                  </a:cubicBezTo>
                  <a:cubicBezTo>
                    <a:pt x="26244" y="84942"/>
                    <a:pt x="24637" y="86549"/>
                    <a:pt x="22627" y="86569"/>
                  </a:cubicBezTo>
                  <a:cubicBezTo>
                    <a:pt x="19412" y="86549"/>
                    <a:pt x="17784" y="82651"/>
                    <a:pt x="20075" y="80380"/>
                  </a:cubicBezTo>
                  <a:cubicBezTo>
                    <a:pt x="20808" y="79647"/>
                    <a:pt x="21712" y="79318"/>
                    <a:pt x="22599" y="79318"/>
                  </a:cubicBezTo>
                  <a:close/>
                  <a:moveTo>
                    <a:pt x="4481" y="0"/>
                  </a:moveTo>
                  <a:cubicBezTo>
                    <a:pt x="2010" y="0"/>
                    <a:pt x="0" y="1990"/>
                    <a:pt x="20" y="4462"/>
                  </a:cubicBezTo>
                  <a:lnTo>
                    <a:pt x="20" y="83615"/>
                  </a:lnTo>
                  <a:cubicBezTo>
                    <a:pt x="20" y="86087"/>
                    <a:pt x="2010" y="88097"/>
                    <a:pt x="4481" y="88097"/>
                  </a:cubicBezTo>
                  <a:lnTo>
                    <a:pt x="40632" y="88097"/>
                  </a:lnTo>
                  <a:cubicBezTo>
                    <a:pt x="43104" y="88076"/>
                    <a:pt x="45093" y="86087"/>
                    <a:pt x="45093" y="83615"/>
                  </a:cubicBezTo>
                  <a:lnTo>
                    <a:pt x="45093" y="4462"/>
                  </a:lnTo>
                  <a:cubicBezTo>
                    <a:pt x="45093" y="1990"/>
                    <a:pt x="43104" y="0"/>
                    <a:pt x="406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22;p25"/>
            <p:cNvSpPr/>
            <p:nvPr/>
          </p:nvSpPr>
          <p:spPr>
            <a:xfrm>
              <a:off x="1234325" y="3374425"/>
              <a:ext cx="192425" cy="164400"/>
            </a:xfrm>
            <a:custGeom>
              <a:avLst/>
              <a:gdLst/>
              <a:ahLst/>
              <a:cxnLst/>
              <a:rect l="l" t="t" r="r" b="b"/>
              <a:pathLst>
                <a:path w="7697" h="6576" extrusionOk="0">
                  <a:moveTo>
                    <a:pt x="4401" y="1"/>
                  </a:moveTo>
                  <a:cubicBezTo>
                    <a:pt x="1467" y="1"/>
                    <a:pt x="0" y="3537"/>
                    <a:pt x="2090" y="5607"/>
                  </a:cubicBezTo>
                  <a:cubicBezTo>
                    <a:pt x="2759" y="6276"/>
                    <a:pt x="3581" y="6576"/>
                    <a:pt x="4388" y="6576"/>
                  </a:cubicBezTo>
                  <a:cubicBezTo>
                    <a:pt x="6076" y="6576"/>
                    <a:pt x="7697" y="5262"/>
                    <a:pt x="7697" y="3276"/>
                  </a:cubicBezTo>
                  <a:cubicBezTo>
                    <a:pt x="7697" y="1468"/>
                    <a:pt x="6230" y="1"/>
                    <a:pt x="4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2220;p43"/>
          <p:cNvSpPr txBox="1"/>
          <p:nvPr/>
        </p:nvSpPr>
        <p:spPr>
          <a:xfrm>
            <a:off x="1993547" y="264571"/>
            <a:ext cx="1668000" cy="39342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solidFill>
                  <a:schemeClr val="accent1"/>
                </a:solidFill>
                <a:latin typeface="Fira Sans Extra Condensed Medium"/>
                <a:ea typeface="Fira Sans Extra Condensed Medium"/>
                <a:cs typeface="Fira Sans Extra Condensed Medium"/>
                <a:sym typeface="Fira Sans Extra Condensed Medium"/>
              </a:rPr>
              <a:t>Đăng nhập</a:t>
            </a:r>
            <a:endParaRPr sz="2200">
              <a:solidFill>
                <a:schemeClr val="accent1"/>
              </a:solidFill>
              <a:latin typeface="Fira Sans Extra Condensed Medium"/>
              <a:ea typeface="Fira Sans Extra Condensed Medium"/>
              <a:cs typeface="Fira Sans Extra Condensed Medium"/>
              <a:sym typeface="Fira Sans Extra Condensed Medium"/>
            </a:endParaRPr>
          </a:p>
        </p:txBody>
      </p:sp>
      <p:sp>
        <p:nvSpPr>
          <p:cNvPr id="66" name="Google Shape;2220;p43"/>
          <p:cNvSpPr txBox="1"/>
          <p:nvPr/>
        </p:nvSpPr>
        <p:spPr>
          <a:xfrm>
            <a:off x="5548654" y="264571"/>
            <a:ext cx="1668000" cy="39342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solidFill>
                  <a:schemeClr val="accent1"/>
                </a:solidFill>
                <a:latin typeface="Fira Sans Extra Condensed Medium"/>
                <a:ea typeface="Fira Sans Extra Condensed Medium"/>
                <a:cs typeface="Fira Sans Extra Condensed Medium"/>
                <a:sym typeface="Fira Sans Extra Condensed Medium"/>
              </a:rPr>
              <a:t>Đăng Kí</a:t>
            </a:r>
            <a:endParaRPr sz="2200">
              <a:solidFill>
                <a:schemeClr val="accent1"/>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65" name="Google Shape;2220;p43"/>
          <p:cNvSpPr txBox="1"/>
          <p:nvPr/>
        </p:nvSpPr>
        <p:spPr>
          <a:xfrm>
            <a:off x="1993547" y="264571"/>
            <a:ext cx="1668000" cy="39342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solidFill>
                  <a:schemeClr val="accent5"/>
                </a:solidFill>
                <a:latin typeface="Fira Sans Extra Condensed Medium"/>
                <a:ea typeface="Fira Sans Extra Condensed Medium"/>
                <a:cs typeface="Fira Sans Extra Condensed Medium"/>
                <a:sym typeface="Fira Sans Extra Condensed Medium"/>
              </a:rPr>
              <a:t>Trang chủ</a:t>
            </a:r>
            <a:endParaRPr sz="2200">
              <a:solidFill>
                <a:schemeClr val="accent5"/>
              </a:solidFill>
              <a:latin typeface="Fira Sans Extra Condensed Medium"/>
              <a:ea typeface="Fira Sans Extra Condensed Medium"/>
              <a:cs typeface="Fira Sans Extra Condensed Medium"/>
              <a:sym typeface="Fira Sans Extra Condensed Medium"/>
            </a:endParaRPr>
          </a:p>
        </p:txBody>
      </p:sp>
      <p:sp>
        <p:nvSpPr>
          <p:cNvPr id="66" name="Google Shape;2220;p43"/>
          <p:cNvSpPr txBox="1"/>
          <p:nvPr/>
        </p:nvSpPr>
        <p:spPr>
          <a:xfrm>
            <a:off x="5104845" y="264571"/>
            <a:ext cx="2555619" cy="39342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solidFill>
                  <a:schemeClr val="accent5"/>
                </a:solidFill>
                <a:latin typeface="Fira Sans Extra Condensed Medium"/>
                <a:ea typeface="Fira Sans Extra Condensed Medium"/>
                <a:cs typeface="Fira Sans Extra Condensed Medium"/>
                <a:sym typeface="Fira Sans Extra Condensed Medium"/>
              </a:rPr>
              <a:t>Danh sách sản phẩm</a:t>
            </a:r>
            <a:endParaRPr sz="2200">
              <a:solidFill>
                <a:schemeClr val="accent5"/>
              </a:solidFill>
              <a:latin typeface="Fira Sans Extra Condensed Medium"/>
              <a:ea typeface="Fira Sans Extra Condensed Medium"/>
              <a:cs typeface="Fira Sans Extra Condensed Medium"/>
              <a:sym typeface="Fira Sans Extra Condensed Medium"/>
            </a:endParaRPr>
          </a:p>
        </p:txBody>
      </p:sp>
      <p:pic>
        <p:nvPicPr>
          <p:cNvPr id="2" name="Picture 1"/>
          <p:cNvPicPr>
            <a:picLocks noChangeAspect="1"/>
          </p:cNvPicPr>
          <p:nvPr/>
        </p:nvPicPr>
        <p:blipFill>
          <a:blip r:embed="rId3"/>
          <a:stretch>
            <a:fillRect/>
          </a:stretch>
        </p:blipFill>
        <p:spPr>
          <a:xfrm>
            <a:off x="1717204" y="1127531"/>
            <a:ext cx="2242904" cy="3390913"/>
          </a:xfrm>
          <a:prstGeom prst="rect">
            <a:avLst/>
          </a:prstGeom>
        </p:spPr>
      </p:pic>
      <p:grpSp>
        <p:nvGrpSpPr>
          <p:cNvPr id="720" name="Google Shape;720;p25"/>
          <p:cNvGrpSpPr/>
          <p:nvPr/>
        </p:nvGrpSpPr>
        <p:grpSpPr>
          <a:xfrm>
            <a:off x="1595590" y="835130"/>
            <a:ext cx="2474521" cy="4121881"/>
            <a:chOff x="778675" y="1383025"/>
            <a:chExt cx="1127350" cy="2202425"/>
          </a:xfrm>
        </p:grpSpPr>
        <p:sp>
          <p:nvSpPr>
            <p:cNvPr id="721" name="Google Shape;721;p25"/>
            <p:cNvSpPr/>
            <p:nvPr/>
          </p:nvSpPr>
          <p:spPr>
            <a:xfrm>
              <a:off x="778675" y="1383025"/>
              <a:ext cx="1127350" cy="2202425"/>
            </a:xfrm>
            <a:custGeom>
              <a:avLst/>
              <a:gdLst/>
              <a:ahLst/>
              <a:cxnLst/>
              <a:rect l="l" t="t" r="r" b="b"/>
              <a:pathLst>
                <a:path w="45094" h="88097" extrusionOk="0">
                  <a:moveTo>
                    <a:pt x="18468" y="2673"/>
                  </a:moveTo>
                  <a:cubicBezTo>
                    <a:pt x="18474" y="2673"/>
                    <a:pt x="18481" y="2673"/>
                    <a:pt x="18487" y="2673"/>
                  </a:cubicBezTo>
                  <a:lnTo>
                    <a:pt x="26606" y="2673"/>
                  </a:lnTo>
                  <a:cubicBezTo>
                    <a:pt x="27731" y="2673"/>
                    <a:pt x="27731" y="4361"/>
                    <a:pt x="26606" y="4361"/>
                  </a:cubicBezTo>
                  <a:lnTo>
                    <a:pt x="18487" y="4361"/>
                  </a:lnTo>
                  <a:cubicBezTo>
                    <a:pt x="17369" y="4341"/>
                    <a:pt x="17362" y="2673"/>
                    <a:pt x="18468" y="2673"/>
                  </a:cubicBezTo>
                  <a:close/>
                  <a:moveTo>
                    <a:pt x="6953" y="2512"/>
                  </a:moveTo>
                  <a:cubicBezTo>
                    <a:pt x="7857" y="2512"/>
                    <a:pt x="8299" y="3577"/>
                    <a:pt x="7676" y="4220"/>
                  </a:cubicBezTo>
                  <a:cubicBezTo>
                    <a:pt x="7469" y="4422"/>
                    <a:pt x="7215" y="4512"/>
                    <a:pt x="6967" y="4512"/>
                  </a:cubicBezTo>
                  <a:cubicBezTo>
                    <a:pt x="6446" y="4512"/>
                    <a:pt x="5948" y="4116"/>
                    <a:pt x="5948" y="3517"/>
                  </a:cubicBezTo>
                  <a:cubicBezTo>
                    <a:pt x="5968" y="2954"/>
                    <a:pt x="6410" y="2512"/>
                    <a:pt x="6953" y="2512"/>
                  </a:cubicBezTo>
                  <a:close/>
                  <a:moveTo>
                    <a:pt x="40934" y="6411"/>
                  </a:moveTo>
                  <a:cubicBezTo>
                    <a:pt x="41958" y="6411"/>
                    <a:pt x="42802" y="7255"/>
                    <a:pt x="42802" y="8259"/>
                  </a:cubicBezTo>
                  <a:lnTo>
                    <a:pt x="42802" y="76261"/>
                  </a:lnTo>
                  <a:cubicBezTo>
                    <a:pt x="42782" y="77285"/>
                    <a:pt x="41958" y="78109"/>
                    <a:pt x="40934" y="78109"/>
                  </a:cubicBezTo>
                  <a:lnTo>
                    <a:pt x="4321" y="78109"/>
                  </a:lnTo>
                  <a:cubicBezTo>
                    <a:pt x="3296" y="78109"/>
                    <a:pt x="2472" y="77285"/>
                    <a:pt x="2472" y="76261"/>
                  </a:cubicBezTo>
                  <a:lnTo>
                    <a:pt x="2472" y="8259"/>
                  </a:lnTo>
                  <a:cubicBezTo>
                    <a:pt x="2472" y="7255"/>
                    <a:pt x="3296" y="6411"/>
                    <a:pt x="4321" y="6411"/>
                  </a:cubicBezTo>
                  <a:close/>
                  <a:moveTo>
                    <a:pt x="22599" y="79318"/>
                  </a:moveTo>
                  <a:cubicBezTo>
                    <a:pt x="24457" y="79318"/>
                    <a:pt x="26244" y="80762"/>
                    <a:pt x="26244" y="82952"/>
                  </a:cubicBezTo>
                  <a:cubicBezTo>
                    <a:pt x="26244" y="84942"/>
                    <a:pt x="24637" y="86549"/>
                    <a:pt x="22627" y="86569"/>
                  </a:cubicBezTo>
                  <a:cubicBezTo>
                    <a:pt x="19412" y="86549"/>
                    <a:pt x="17784" y="82651"/>
                    <a:pt x="20075" y="80380"/>
                  </a:cubicBezTo>
                  <a:cubicBezTo>
                    <a:pt x="20808" y="79647"/>
                    <a:pt x="21712" y="79318"/>
                    <a:pt x="22599" y="79318"/>
                  </a:cubicBezTo>
                  <a:close/>
                  <a:moveTo>
                    <a:pt x="4481" y="0"/>
                  </a:moveTo>
                  <a:cubicBezTo>
                    <a:pt x="2010" y="0"/>
                    <a:pt x="0" y="1990"/>
                    <a:pt x="20" y="4462"/>
                  </a:cubicBezTo>
                  <a:lnTo>
                    <a:pt x="20" y="83615"/>
                  </a:lnTo>
                  <a:cubicBezTo>
                    <a:pt x="20" y="86087"/>
                    <a:pt x="2010" y="88097"/>
                    <a:pt x="4481" y="88097"/>
                  </a:cubicBezTo>
                  <a:lnTo>
                    <a:pt x="40632" y="88097"/>
                  </a:lnTo>
                  <a:cubicBezTo>
                    <a:pt x="43104" y="88076"/>
                    <a:pt x="45093" y="86087"/>
                    <a:pt x="45093" y="83615"/>
                  </a:cubicBezTo>
                  <a:lnTo>
                    <a:pt x="45093" y="4462"/>
                  </a:lnTo>
                  <a:cubicBezTo>
                    <a:pt x="45093" y="1990"/>
                    <a:pt x="43104" y="0"/>
                    <a:pt x="406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5"/>
            <p:cNvSpPr/>
            <p:nvPr/>
          </p:nvSpPr>
          <p:spPr>
            <a:xfrm>
              <a:off x="1234325" y="3374425"/>
              <a:ext cx="192425" cy="164400"/>
            </a:xfrm>
            <a:custGeom>
              <a:avLst/>
              <a:gdLst/>
              <a:ahLst/>
              <a:cxnLst/>
              <a:rect l="l" t="t" r="r" b="b"/>
              <a:pathLst>
                <a:path w="7697" h="6576" extrusionOk="0">
                  <a:moveTo>
                    <a:pt x="4401" y="1"/>
                  </a:moveTo>
                  <a:cubicBezTo>
                    <a:pt x="1467" y="1"/>
                    <a:pt x="0" y="3537"/>
                    <a:pt x="2090" y="5607"/>
                  </a:cubicBezTo>
                  <a:cubicBezTo>
                    <a:pt x="2759" y="6276"/>
                    <a:pt x="3581" y="6576"/>
                    <a:pt x="4388" y="6576"/>
                  </a:cubicBezTo>
                  <a:cubicBezTo>
                    <a:pt x="6076" y="6576"/>
                    <a:pt x="7697" y="5262"/>
                    <a:pt x="7697" y="3276"/>
                  </a:cubicBezTo>
                  <a:cubicBezTo>
                    <a:pt x="7697" y="1468"/>
                    <a:pt x="6230" y="1"/>
                    <a:pt x="4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p:cNvPicPr>
            <a:picLocks noChangeAspect="1"/>
          </p:cNvPicPr>
          <p:nvPr/>
        </p:nvPicPr>
        <p:blipFill>
          <a:blip r:embed="rId4"/>
          <a:stretch>
            <a:fillRect/>
          </a:stretch>
        </p:blipFill>
        <p:spPr>
          <a:xfrm>
            <a:off x="5275749" y="1127531"/>
            <a:ext cx="2225081" cy="3390913"/>
          </a:xfrm>
          <a:prstGeom prst="rect">
            <a:avLst/>
          </a:prstGeom>
        </p:spPr>
      </p:pic>
      <p:grpSp>
        <p:nvGrpSpPr>
          <p:cNvPr id="61" name="Google Shape;720;p25"/>
          <p:cNvGrpSpPr/>
          <p:nvPr/>
        </p:nvGrpSpPr>
        <p:grpSpPr>
          <a:xfrm>
            <a:off x="5145395" y="835130"/>
            <a:ext cx="2474521" cy="4121881"/>
            <a:chOff x="778675" y="1383025"/>
            <a:chExt cx="1127350" cy="2202425"/>
          </a:xfrm>
        </p:grpSpPr>
        <p:sp>
          <p:nvSpPr>
            <p:cNvPr id="62" name="Google Shape;721;p25"/>
            <p:cNvSpPr/>
            <p:nvPr/>
          </p:nvSpPr>
          <p:spPr>
            <a:xfrm>
              <a:off x="778675" y="1383025"/>
              <a:ext cx="1127350" cy="2202425"/>
            </a:xfrm>
            <a:custGeom>
              <a:avLst/>
              <a:gdLst/>
              <a:ahLst/>
              <a:cxnLst/>
              <a:rect l="l" t="t" r="r" b="b"/>
              <a:pathLst>
                <a:path w="45094" h="88097" extrusionOk="0">
                  <a:moveTo>
                    <a:pt x="18468" y="2673"/>
                  </a:moveTo>
                  <a:cubicBezTo>
                    <a:pt x="18474" y="2673"/>
                    <a:pt x="18481" y="2673"/>
                    <a:pt x="18487" y="2673"/>
                  </a:cubicBezTo>
                  <a:lnTo>
                    <a:pt x="26606" y="2673"/>
                  </a:lnTo>
                  <a:cubicBezTo>
                    <a:pt x="27731" y="2673"/>
                    <a:pt x="27731" y="4361"/>
                    <a:pt x="26606" y="4361"/>
                  </a:cubicBezTo>
                  <a:lnTo>
                    <a:pt x="18487" y="4361"/>
                  </a:lnTo>
                  <a:cubicBezTo>
                    <a:pt x="17369" y="4341"/>
                    <a:pt x="17362" y="2673"/>
                    <a:pt x="18468" y="2673"/>
                  </a:cubicBezTo>
                  <a:close/>
                  <a:moveTo>
                    <a:pt x="6953" y="2512"/>
                  </a:moveTo>
                  <a:cubicBezTo>
                    <a:pt x="7857" y="2512"/>
                    <a:pt x="8299" y="3577"/>
                    <a:pt x="7676" y="4220"/>
                  </a:cubicBezTo>
                  <a:cubicBezTo>
                    <a:pt x="7469" y="4422"/>
                    <a:pt x="7215" y="4512"/>
                    <a:pt x="6967" y="4512"/>
                  </a:cubicBezTo>
                  <a:cubicBezTo>
                    <a:pt x="6446" y="4512"/>
                    <a:pt x="5948" y="4116"/>
                    <a:pt x="5948" y="3517"/>
                  </a:cubicBezTo>
                  <a:cubicBezTo>
                    <a:pt x="5968" y="2954"/>
                    <a:pt x="6410" y="2512"/>
                    <a:pt x="6953" y="2512"/>
                  </a:cubicBezTo>
                  <a:close/>
                  <a:moveTo>
                    <a:pt x="40934" y="6411"/>
                  </a:moveTo>
                  <a:cubicBezTo>
                    <a:pt x="41958" y="6411"/>
                    <a:pt x="42802" y="7255"/>
                    <a:pt x="42802" y="8259"/>
                  </a:cubicBezTo>
                  <a:lnTo>
                    <a:pt x="42802" y="76261"/>
                  </a:lnTo>
                  <a:cubicBezTo>
                    <a:pt x="42782" y="77285"/>
                    <a:pt x="41958" y="78109"/>
                    <a:pt x="40934" y="78109"/>
                  </a:cubicBezTo>
                  <a:lnTo>
                    <a:pt x="4321" y="78109"/>
                  </a:lnTo>
                  <a:cubicBezTo>
                    <a:pt x="3296" y="78109"/>
                    <a:pt x="2472" y="77285"/>
                    <a:pt x="2472" y="76261"/>
                  </a:cubicBezTo>
                  <a:lnTo>
                    <a:pt x="2472" y="8259"/>
                  </a:lnTo>
                  <a:cubicBezTo>
                    <a:pt x="2472" y="7255"/>
                    <a:pt x="3296" y="6411"/>
                    <a:pt x="4321" y="6411"/>
                  </a:cubicBezTo>
                  <a:close/>
                  <a:moveTo>
                    <a:pt x="22599" y="79318"/>
                  </a:moveTo>
                  <a:cubicBezTo>
                    <a:pt x="24457" y="79318"/>
                    <a:pt x="26244" y="80762"/>
                    <a:pt x="26244" y="82952"/>
                  </a:cubicBezTo>
                  <a:cubicBezTo>
                    <a:pt x="26244" y="84942"/>
                    <a:pt x="24637" y="86549"/>
                    <a:pt x="22627" y="86569"/>
                  </a:cubicBezTo>
                  <a:cubicBezTo>
                    <a:pt x="19412" y="86549"/>
                    <a:pt x="17784" y="82651"/>
                    <a:pt x="20075" y="80380"/>
                  </a:cubicBezTo>
                  <a:cubicBezTo>
                    <a:pt x="20808" y="79647"/>
                    <a:pt x="21712" y="79318"/>
                    <a:pt x="22599" y="79318"/>
                  </a:cubicBezTo>
                  <a:close/>
                  <a:moveTo>
                    <a:pt x="4481" y="0"/>
                  </a:moveTo>
                  <a:cubicBezTo>
                    <a:pt x="2010" y="0"/>
                    <a:pt x="0" y="1990"/>
                    <a:pt x="20" y="4462"/>
                  </a:cubicBezTo>
                  <a:lnTo>
                    <a:pt x="20" y="83615"/>
                  </a:lnTo>
                  <a:cubicBezTo>
                    <a:pt x="20" y="86087"/>
                    <a:pt x="2010" y="88097"/>
                    <a:pt x="4481" y="88097"/>
                  </a:cubicBezTo>
                  <a:lnTo>
                    <a:pt x="40632" y="88097"/>
                  </a:lnTo>
                  <a:cubicBezTo>
                    <a:pt x="43104" y="88076"/>
                    <a:pt x="45093" y="86087"/>
                    <a:pt x="45093" y="83615"/>
                  </a:cubicBezTo>
                  <a:lnTo>
                    <a:pt x="45093" y="4462"/>
                  </a:lnTo>
                  <a:cubicBezTo>
                    <a:pt x="45093" y="1990"/>
                    <a:pt x="43104" y="0"/>
                    <a:pt x="406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22;p25"/>
            <p:cNvSpPr/>
            <p:nvPr/>
          </p:nvSpPr>
          <p:spPr>
            <a:xfrm>
              <a:off x="1234325" y="3374425"/>
              <a:ext cx="192425" cy="164400"/>
            </a:xfrm>
            <a:custGeom>
              <a:avLst/>
              <a:gdLst/>
              <a:ahLst/>
              <a:cxnLst/>
              <a:rect l="l" t="t" r="r" b="b"/>
              <a:pathLst>
                <a:path w="7697" h="6576" extrusionOk="0">
                  <a:moveTo>
                    <a:pt x="4401" y="1"/>
                  </a:moveTo>
                  <a:cubicBezTo>
                    <a:pt x="1467" y="1"/>
                    <a:pt x="0" y="3537"/>
                    <a:pt x="2090" y="5607"/>
                  </a:cubicBezTo>
                  <a:cubicBezTo>
                    <a:pt x="2759" y="6276"/>
                    <a:pt x="3581" y="6576"/>
                    <a:pt x="4388" y="6576"/>
                  </a:cubicBezTo>
                  <a:cubicBezTo>
                    <a:pt x="6076" y="6576"/>
                    <a:pt x="7697" y="5262"/>
                    <a:pt x="7697" y="3276"/>
                  </a:cubicBezTo>
                  <a:cubicBezTo>
                    <a:pt x="7697" y="1468"/>
                    <a:pt x="6230" y="1"/>
                    <a:pt x="4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Smartphone Infographics by Slidesgo">
  <a:themeElements>
    <a:clrScheme name="Simple Light">
      <a:dk1>
        <a:srgbClr val="000000"/>
      </a:dk1>
      <a:lt1>
        <a:srgbClr val="FFFFFF"/>
      </a:lt1>
      <a:dk2>
        <a:srgbClr val="595959"/>
      </a:dk2>
      <a:lt2>
        <a:srgbClr val="E6E6E6"/>
      </a:lt2>
      <a:accent1>
        <a:srgbClr val="2E77C3"/>
      </a:accent1>
      <a:accent2>
        <a:srgbClr val="617688"/>
      </a:accent2>
      <a:accent3>
        <a:srgbClr val="D84774"/>
      </a:accent3>
      <a:accent4>
        <a:srgbClr val="FA9887"/>
      </a:accent4>
      <a:accent5>
        <a:srgbClr val="E94974"/>
      </a:accent5>
      <a:accent6>
        <a:srgbClr val="3C5F79"/>
      </a:accent6>
      <a:hlink>
        <a:srgbClr val="3C5F7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356</Words>
  <Application>Microsoft Office PowerPoint</Application>
  <PresentationFormat>On-screen Show (16:9)</PresentationFormat>
  <Paragraphs>50</Paragraphs>
  <Slides>19</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Black</vt:lpstr>
      <vt:lpstr>Bahnschrift Condensed</vt:lpstr>
      <vt:lpstr>Fira Sans Extra Condensed Medium</vt:lpstr>
      <vt:lpstr>Roboto</vt:lpstr>
      <vt:lpstr>Smartphone Infographics by Slidesgo</vt:lpstr>
      <vt:lpstr>ANDROID STUDIO</vt:lpstr>
      <vt:lpstr>PHÁT TRIỂN ỨNG DỤNG DI ĐỘNG</vt:lpstr>
      <vt:lpstr>01. GIỚI THIỆU ĐỀ TÀI</vt:lpstr>
      <vt:lpstr>PowerPoint Presentation</vt:lpstr>
      <vt:lpstr>02. LÝ DO CHỌN ĐỀ TÀI</vt:lpstr>
      <vt:lpstr>PowerPoint Presentation</vt:lpstr>
      <vt:lpstr>03. GIAO DIỆN ỨNG DỤNG</vt:lpstr>
      <vt:lpstr>PowerPoint Presentation</vt:lpstr>
      <vt:lpstr>PowerPoint Presentation</vt:lpstr>
      <vt:lpstr>PowerPoint Presentation</vt:lpstr>
      <vt:lpstr>PowerPoint Presentation</vt:lpstr>
      <vt:lpstr> Việc quản lý sẽ được sử dụng trên webservice</vt:lpstr>
      <vt:lpstr>  Về quản lý sản phẩm thì admin sẽ có được các chức năng như thêm xóa sửa tìm kiếm sản phẩm</vt:lpstr>
      <vt:lpstr> Về phần quản lý loại sản phẩm cũng có các chức năng như thêm xóa sửa</vt:lpstr>
      <vt:lpstr> Về phần quản lý tài khoản thì web chỉ có 1 admin chứ không thể thêm được 1 admin thứ 2 với role là 1</vt:lpstr>
      <vt:lpstr>Với mỗi đơn hàng thì cũng sẽ hiện thị riêng trên từng tk</vt:lpstr>
      <vt:lpstr>  Admin cũng có thể xem được chi tiết ứng với mỗi sp trong đơn</vt:lpstr>
      <vt:lpstr>04. DEMO</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STUDIO</dc:title>
  <dc:creator>Tuấn Huỳnh Anh</dc:creator>
  <cp:lastModifiedBy>dell</cp:lastModifiedBy>
  <cp:revision>26</cp:revision>
  <dcterms:created xsi:type="dcterms:W3CDTF">2023-06-01T00:25:00Z</dcterms:created>
  <dcterms:modified xsi:type="dcterms:W3CDTF">2023-06-01T01:07:57Z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65A867A3C2C245689A2E6E408BB56C7D</vt:lpwstr>
  </property>
  <property fmtid="{D5CDD505-2E9C-101B-9397-08002B2CF9AE}" pid="3" name="KSOProductBuildVer">
    <vt:lpwstr>1033-11.2.0.11537</vt:lpwstr>
  </property>
</Properties>
</file>