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973B9-BF10-4B61-A790-F7F6C03D9D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414AEE-153A-416E-AD25-51A44A0D41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4A4D88-31C7-42CF-B566-4455401B3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D5DEE-ACB6-43DA-82C6-712BFBD5B65D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CD54A-ED4F-475A-A9DB-47497EE8A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03352-65C6-44F4-8D83-F2D841A0D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F937D-8A1A-44FB-80BB-62B746799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583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76BFA-AC33-4141-86E9-3B8F67D08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13258C-9D6F-4052-B481-057D512E28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9BE8A-69AB-48FF-B59C-638E4D34C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D5DEE-ACB6-43DA-82C6-712BFBD5B65D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284C07-A666-4266-B68B-5ECF3224A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934CB1-BEF1-4261-A7BD-8DD453DF7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F937D-8A1A-44FB-80BB-62B746799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348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D1B96E-D64D-426C-862A-556FEFB3DC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9BE19-4484-418F-B1D8-881C0A9976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E28A0-6415-485B-8C19-C46A6CA06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D5DEE-ACB6-43DA-82C6-712BFBD5B65D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1C9882-BEED-475A-94DE-3743FB429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289D36-39B6-4465-9F0C-BF1047507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F937D-8A1A-44FB-80BB-62B746799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12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9FB29-6C1E-4AE3-B5EB-1B912DA1B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8E414-3F22-4BE6-B814-E0B708EF1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16B78-E80A-4A53-B0C7-B468DEC5C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D5DEE-ACB6-43DA-82C6-712BFBD5B65D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2DAF2E-B04A-41AC-AD0D-FA2B2CDF0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A7908A-8E92-4694-9DD3-50357F8AE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F937D-8A1A-44FB-80BB-62B746799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46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57790-D233-4CC9-8EC4-B88424181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7A664A-F209-48C4-8948-0EC078D1B2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571BE-2F5A-4D51-AB7D-82A339646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D5DEE-ACB6-43DA-82C6-712BFBD5B65D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0BA183-0657-40BA-8168-045E11A70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7ACFAA-AB0B-4228-A35C-C5327FAF2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F937D-8A1A-44FB-80BB-62B746799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145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95EF4-9401-4578-BCC3-2F1B06949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735EB-8AB0-4CB0-8D74-E8FB42C7E6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2198D6-8929-4AD3-AEFA-C2C1659C86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53B72-1D87-457E-861E-2F688EDB9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D5DEE-ACB6-43DA-82C6-712BFBD5B65D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3482E5-DACF-40E3-95F4-63197175D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7DD2AA-4ED7-4953-B5D2-7C926C356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F937D-8A1A-44FB-80BB-62B746799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599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6CCE5-2F0B-4325-9B11-C80ACB26A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CC45C-7121-405D-98F7-0C191EC924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9952BB-9C27-443B-9CC6-6FB51BAC3B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92A67B-4951-4179-A79F-0278094450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CD5161-6ADE-49B2-9B09-0556F15550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8E894E-29A2-4492-A882-2477A11E9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D5DEE-ACB6-43DA-82C6-712BFBD5B65D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56B504-8AE9-443E-B744-938DDDAE2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2D9D5D-04C6-475D-BF6A-7456314A8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F937D-8A1A-44FB-80BB-62B746799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173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F3E19-CAE2-4BC4-BE32-AEB209CB1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682640-A625-434E-AABC-B6DB8BC89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D5DEE-ACB6-43DA-82C6-712BFBD5B65D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06691C-4A01-4B90-A910-A6A4D6E95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276C4D-D4B0-4567-BD97-1438745F9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F937D-8A1A-44FB-80BB-62B746799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53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771D05-3800-42CE-8DB7-9EAC3ADCA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D5DEE-ACB6-43DA-82C6-712BFBD5B65D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85A733-1F8E-48B1-BE1A-F61223FEA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33A70B-F5BB-4325-BCA4-BE1C784B3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F937D-8A1A-44FB-80BB-62B746799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255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619B9-DC60-4221-8784-24B4A616B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58CA9-1C56-4727-AE2D-5E3055576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270BE9-D74F-4164-8197-5687C9C1D9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C44E93-6930-4277-950E-02646353F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D5DEE-ACB6-43DA-82C6-712BFBD5B65D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93399A-E8C2-4D9C-8057-3181E8160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F99DB3-54CC-46D7-8D5D-9E38E43EF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F937D-8A1A-44FB-80BB-62B746799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487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B06FD-6233-42A0-8CD7-A6E5DFAA5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7C12B2-944A-4629-AD50-1835C38744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29E1BB-EB87-4F72-AD89-EDEF762BE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CC6269-F327-4144-A93A-431731D43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D5DEE-ACB6-43DA-82C6-712BFBD5B65D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0FF53-8043-4C13-ACD9-9869C862A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62E615-CE12-49AA-9D02-1A71E5B11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F937D-8A1A-44FB-80BB-62B746799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637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FCFB0E-9DAA-499D-A7DC-A2EE944EB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A5F2F1-D58E-4137-A748-DFFC07DA98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D9536E-BD0B-45B8-8CF6-E421EA5BD0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D5DEE-ACB6-43DA-82C6-712BFBD5B65D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83523-D81C-4DEC-99C1-F5B4182AE7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A4A29-3522-4DA1-AA94-1BADDC3B74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F937D-8A1A-44FB-80BB-62B746799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961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outdoor, sky&#10;&#10;Description automatically generated">
            <a:extLst>
              <a:ext uri="{FF2B5EF4-FFF2-40B4-BE49-F238E27FC236}">
                <a16:creationId xmlns:a16="http://schemas.microsoft.com/office/drawing/2014/main" id="{9A03F44F-F59A-4EFB-85F4-27BE17009C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4" y="168676"/>
            <a:ext cx="6096000" cy="3429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D6FFE67-26EE-4123-B1AB-4D2243990E26}"/>
              </a:ext>
            </a:extLst>
          </p:cNvPr>
          <p:cNvSpPr/>
          <p:nvPr/>
        </p:nvSpPr>
        <p:spPr>
          <a:xfrm>
            <a:off x="3014894" y="1847457"/>
            <a:ext cx="180975" cy="2000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40882C9-AE49-41EE-9ABD-419188F933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779" y="4031861"/>
            <a:ext cx="2442146" cy="2442146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ACB8C7B-23FE-484A-917D-EA830DF6B596}"/>
              </a:ext>
            </a:extLst>
          </p:cNvPr>
          <p:cNvCxnSpPr>
            <a:cxnSpLocks/>
          </p:cNvCxnSpPr>
          <p:nvPr/>
        </p:nvCxnSpPr>
        <p:spPr>
          <a:xfrm>
            <a:off x="3195869" y="1823934"/>
            <a:ext cx="2962275" cy="21197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210CAD1-C982-4228-A1E8-336E21464832}"/>
              </a:ext>
            </a:extLst>
          </p:cNvPr>
          <p:cNvCxnSpPr>
            <a:cxnSpLocks/>
          </p:cNvCxnSpPr>
          <p:nvPr/>
        </p:nvCxnSpPr>
        <p:spPr>
          <a:xfrm>
            <a:off x="3014894" y="2047482"/>
            <a:ext cx="701104" cy="436182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B9996B6A-8F49-4E4B-B871-75DC501A6A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1709523"/>
              </p:ext>
            </p:extLst>
          </p:nvPr>
        </p:nvGraphicFramePr>
        <p:xfrm>
          <a:off x="7557713" y="360400"/>
          <a:ext cx="2980621" cy="2119705"/>
        </p:xfrm>
        <a:graphic>
          <a:graphicData uri="http://schemas.openxmlformats.org/drawingml/2006/table">
            <a:tbl>
              <a:tblPr firstRow="1" bandRow="1"/>
              <a:tblGrid>
                <a:gridCol w="425803">
                  <a:extLst>
                    <a:ext uri="{9D8B030D-6E8A-4147-A177-3AD203B41FA5}">
                      <a16:colId xmlns:a16="http://schemas.microsoft.com/office/drawing/2014/main" val="2436256708"/>
                    </a:ext>
                  </a:extLst>
                </a:gridCol>
                <a:gridCol w="425803">
                  <a:extLst>
                    <a:ext uri="{9D8B030D-6E8A-4147-A177-3AD203B41FA5}">
                      <a16:colId xmlns:a16="http://schemas.microsoft.com/office/drawing/2014/main" val="771602590"/>
                    </a:ext>
                  </a:extLst>
                </a:gridCol>
                <a:gridCol w="425803">
                  <a:extLst>
                    <a:ext uri="{9D8B030D-6E8A-4147-A177-3AD203B41FA5}">
                      <a16:colId xmlns:a16="http://schemas.microsoft.com/office/drawing/2014/main" val="358025384"/>
                    </a:ext>
                  </a:extLst>
                </a:gridCol>
                <a:gridCol w="425803">
                  <a:extLst>
                    <a:ext uri="{9D8B030D-6E8A-4147-A177-3AD203B41FA5}">
                      <a16:colId xmlns:a16="http://schemas.microsoft.com/office/drawing/2014/main" val="4079605208"/>
                    </a:ext>
                  </a:extLst>
                </a:gridCol>
                <a:gridCol w="425803">
                  <a:extLst>
                    <a:ext uri="{9D8B030D-6E8A-4147-A177-3AD203B41FA5}">
                      <a16:colId xmlns:a16="http://schemas.microsoft.com/office/drawing/2014/main" val="2571222487"/>
                    </a:ext>
                  </a:extLst>
                </a:gridCol>
                <a:gridCol w="425803">
                  <a:extLst>
                    <a:ext uri="{9D8B030D-6E8A-4147-A177-3AD203B41FA5}">
                      <a16:colId xmlns:a16="http://schemas.microsoft.com/office/drawing/2014/main" val="1629646"/>
                    </a:ext>
                  </a:extLst>
                </a:gridCol>
                <a:gridCol w="425803">
                  <a:extLst>
                    <a:ext uri="{9D8B030D-6E8A-4147-A177-3AD203B41FA5}">
                      <a16:colId xmlns:a16="http://schemas.microsoft.com/office/drawing/2014/main" val="3597604673"/>
                    </a:ext>
                  </a:extLst>
                </a:gridCol>
              </a:tblGrid>
              <a:tr h="302815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215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217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219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216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215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217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220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577544"/>
                  </a:ext>
                </a:extLst>
              </a:tr>
              <a:tr h="302815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216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213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219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216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216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219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194402"/>
                  </a:ext>
                </a:extLst>
              </a:tr>
              <a:tr h="302815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218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213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220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216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220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219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523180"/>
                  </a:ext>
                </a:extLst>
              </a:tr>
              <a:tr h="302815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217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211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216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219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220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293128"/>
                  </a:ext>
                </a:extLst>
              </a:tr>
              <a:tr h="302815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214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212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215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219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435349"/>
                  </a:ext>
                </a:extLst>
              </a:tr>
              <a:tr h="302815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202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208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217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218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583146"/>
                  </a:ext>
                </a:extLst>
              </a:tr>
              <a:tr h="302815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217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218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440968"/>
                  </a:ext>
                </a:extLst>
              </a:tr>
            </a:tbl>
          </a:graphicData>
        </a:graphic>
      </p:graphicFrame>
      <p:graphicFrame>
        <p:nvGraphicFramePr>
          <p:cNvPr id="21" name="Table 18">
            <a:extLst>
              <a:ext uri="{FF2B5EF4-FFF2-40B4-BE49-F238E27FC236}">
                <a16:creationId xmlns:a16="http://schemas.microsoft.com/office/drawing/2014/main" id="{7FA2F166-19CF-40A0-971A-516EC988EC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3056934"/>
              </p:ext>
            </p:extLst>
          </p:nvPr>
        </p:nvGraphicFramePr>
        <p:xfrm>
          <a:off x="7974540" y="2480105"/>
          <a:ext cx="2962274" cy="1920240"/>
        </p:xfrm>
        <a:graphic>
          <a:graphicData uri="http://schemas.openxmlformats.org/drawingml/2006/table">
            <a:tbl>
              <a:tblPr firstRow="1" bandRow="1"/>
              <a:tblGrid>
                <a:gridCol w="423182">
                  <a:extLst>
                    <a:ext uri="{9D8B030D-6E8A-4147-A177-3AD203B41FA5}">
                      <a16:colId xmlns:a16="http://schemas.microsoft.com/office/drawing/2014/main" val="2436256708"/>
                    </a:ext>
                  </a:extLst>
                </a:gridCol>
                <a:gridCol w="423182">
                  <a:extLst>
                    <a:ext uri="{9D8B030D-6E8A-4147-A177-3AD203B41FA5}">
                      <a16:colId xmlns:a16="http://schemas.microsoft.com/office/drawing/2014/main" val="771602590"/>
                    </a:ext>
                  </a:extLst>
                </a:gridCol>
                <a:gridCol w="423182">
                  <a:extLst>
                    <a:ext uri="{9D8B030D-6E8A-4147-A177-3AD203B41FA5}">
                      <a16:colId xmlns:a16="http://schemas.microsoft.com/office/drawing/2014/main" val="358025384"/>
                    </a:ext>
                  </a:extLst>
                </a:gridCol>
                <a:gridCol w="423182">
                  <a:extLst>
                    <a:ext uri="{9D8B030D-6E8A-4147-A177-3AD203B41FA5}">
                      <a16:colId xmlns:a16="http://schemas.microsoft.com/office/drawing/2014/main" val="4079605208"/>
                    </a:ext>
                  </a:extLst>
                </a:gridCol>
                <a:gridCol w="423182">
                  <a:extLst>
                    <a:ext uri="{9D8B030D-6E8A-4147-A177-3AD203B41FA5}">
                      <a16:colId xmlns:a16="http://schemas.microsoft.com/office/drawing/2014/main" val="2571222487"/>
                    </a:ext>
                  </a:extLst>
                </a:gridCol>
                <a:gridCol w="423182">
                  <a:extLst>
                    <a:ext uri="{9D8B030D-6E8A-4147-A177-3AD203B41FA5}">
                      <a16:colId xmlns:a16="http://schemas.microsoft.com/office/drawing/2014/main" val="1629646"/>
                    </a:ext>
                  </a:extLst>
                </a:gridCol>
                <a:gridCol w="423182">
                  <a:extLst>
                    <a:ext uri="{9D8B030D-6E8A-4147-A177-3AD203B41FA5}">
                      <a16:colId xmlns:a16="http://schemas.microsoft.com/office/drawing/2014/main" val="3597604673"/>
                    </a:ext>
                  </a:extLst>
                </a:gridCol>
              </a:tblGrid>
              <a:tr h="21716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B050"/>
                          </a:solidFill>
                        </a:rPr>
                        <a:t>205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B050"/>
                          </a:solidFill>
                        </a:rPr>
                        <a:t>205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B050"/>
                          </a:solidFill>
                        </a:rPr>
                        <a:t>207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B050"/>
                          </a:solidFill>
                        </a:rPr>
                        <a:t>204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B050"/>
                          </a:solidFill>
                        </a:rPr>
                        <a:t>203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B050"/>
                          </a:solidFill>
                        </a:rPr>
                        <a:t>204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B050"/>
                          </a:solidFill>
                        </a:rPr>
                        <a:t>208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577544"/>
                  </a:ext>
                </a:extLst>
              </a:tr>
              <a:tr h="21716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B050"/>
                          </a:solidFill>
                        </a:rPr>
                        <a:t>206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B050"/>
                          </a:solidFill>
                        </a:rPr>
                        <a:t>201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B050"/>
                          </a:solidFill>
                        </a:rPr>
                        <a:t>174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B050"/>
                          </a:solidFill>
                        </a:rPr>
                        <a:t>207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B050"/>
                          </a:solidFill>
                        </a:rPr>
                        <a:t>204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B050"/>
                          </a:solidFill>
                        </a:rPr>
                        <a:t>203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B050"/>
                          </a:solidFill>
                        </a:rPr>
                        <a:t>207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194402"/>
                  </a:ext>
                </a:extLst>
              </a:tr>
              <a:tr h="21716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B050"/>
                          </a:solidFill>
                        </a:rPr>
                        <a:t>206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B050"/>
                          </a:solidFill>
                        </a:rPr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B050"/>
                          </a:solidFill>
                        </a:rPr>
                        <a:t>154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B050"/>
                          </a:solidFill>
                        </a:rPr>
                        <a:t>208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B050"/>
                          </a:solidFill>
                        </a:rPr>
                        <a:t>204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B050"/>
                          </a:solidFill>
                        </a:rPr>
                        <a:t>204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B050"/>
                          </a:solidFill>
                        </a:rPr>
                        <a:t>207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523180"/>
                  </a:ext>
                </a:extLst>
              </a:tr>
              <a:tr h="21716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B050"/>
                          </a:solidFill>
                        </a:rPr>
                        <a:t>205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B050"/>
                          </a:solidFill>
                        </a:rPr>
                        <a:t>198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B050"/>
                          </a:solidFill>
                        </a:rPr>
                        <a:t>147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B050"/>
                          </a:solidFill>
                        </a:rPr>
                        <a:t>210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B050"/>
                          </a:solidFill>
                        </a:rPr>
                        <a:t>204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B050"/>
                          </a:solidFill>
                        </a:rPr>
                        <a:t>203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B050"/>
                          </a:solidFill>
                        </a:rPr>
                        <a:t>206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293128"/>
                  </a:ext>
                </a:extLst>
              </a:tr>
              <a:tr h="21716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B050"/>
                          </a:solidFill>
                        </a:rPr>
                        <a:t>199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B050"/>
                          </a:solidFill>
                        </a:rPr>
                        <a:t>149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B050"/>
                          </a:solidFill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B050"/>
                          </a:solidFill>
                        </a:rPr>
                        <a:t>151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B050"/>
                          </a:solidFill>
                        </a:rPr>
                        <a:t>199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B050"/>
                          </a:solidFill>
                        </a:rPr>
                        <a:t>203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B050"/>
                          </a:solidFill>
                        </a:rPr>
                        <a:t>207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435349"/>
                  </a:ext>
                </a:extLst>
              </a:tr>
              <a:tr h="21716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B050"/>
                          </a:solidFill>
                        </a:rPr>
                        <a:t>187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B050"/>
                          </a:solidFill>
                        </a:rPr>
                        <a:t>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B050"/>
                          </a:solidFill>
                        </a:rP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B050"/>
                          </a:solidFill>
                        </a:rPr>
                        <a:t>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B050"/>
                          </a:solidFill>
                        </a:rPr>
                        <a:t>194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B050"/>
                          </a:solidFill>
                        </a:rPr>
                        <a:t>205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B050"/>
                          </a:solidFill>
                        </a:rPr>
                        <a:t>206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583146"/>
                  </a:ext>
                </a:extLst>
              </a:tr>
              <a:tr h="21716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B050"/>
                          </a:solidFill>
                        </a:rPr>
                        <a:t>168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B050"/>
                          </a:solidFill>
                        </a:rPr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B050"/>
                          </a:solidFill>
                        </a:rPr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B050"/>
                          </a:solidFill>
                        </a:rPr>
                        <a:t>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B050"/>
                          </a:solidFill>
                        </a:rPr>
                        <a:t>178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B050"/>
                          </a:solidFill>
                        </a:rPr>
                        <a:t>204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B050"/>
                          </a:solidFill>
                        </a:rPr>
                        <a:t>206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440968"/>
                  </a:ext>
                </a:extLst>
              </a:tr>
            </a:tbl>
          </a:graphicData>
        </a:graphic>
      </p:graphicFrame>
      <p:graphicFrame>
        <p:nvGraphicFramePr>
          <p:cNvPr id="22" name="Table 18">
            <a:extLst>
              <a:ext uri="{FF2B5EF4-FFF2-40B4-BE49-F238E27FC236}">
                <a16:creationId xmlns:a16="http://schemas.microsoft.com/office/drawing/2014/main" id="{12323DA5-32DD-4390-A1E6-F05B3381F1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8722866"/>
              </p:ext>
            </p:extLst>
          </p:nvPr>
        </p:nvGraphicFramePr>
        <p:xfrm>
          <a:off x="8398816" y="4424979"/>
          <a:ext cx="2962271" cy="19332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8391">
                  <a:extLst>
                    <a:ext uri="{9D8B030D-6E8A-4147-A177-3AD203B41FA5}">
                      <a16:colId xmlns:a16="http://schemas.microsoft.com/office/drawing/2014/main" val="2436256708"/>
                    </a:ext>
                  </a:extLst>
                </a:gridCol>
                <a:gridCol w="418980">
                  <a:extLst>
                    <a:ext uri="{9D8B030D-6E8A-4147-A177-3AD203B41FA5}">
                      <a16:colId xmlns:a16="http://schemas.microsoft.com/office/drawing/2014/main" val="771602590"/>
                    </a:ext>
                  </a:extLst>
                </a:gridCol>
                <a:gridCol w="418980">
                  <a:extLst>
                    <a:ext uri="{9D8B030D-6E8A-4147-A177-3AD203B41FA5}">
                      <a16:colId xmlns:a16="http://schemas.microsoft.com/office/drawing/2014/main" val="358025384"/>
                    </a:ext>
                  </a:extLst>
                </a:gridCol>
                <a:gridCol w="418980">
                  <a:extLst>
                    <a:ext uri="{9D8B030D-6E8A-4147-A177-3AD203B41FA5}">
                      <a16:colId xmlns:a16="http://schemas.microsoft.com/office/drawing/2014/main" val="4079605208"/>
                    </a:ext>
                  </a:extLst>
                </a:gridCol>
                <a:gridCol w="418980">
                  <a:extLst>
                    <a:ext uri="{9D8B030D-6E8A-4147-A177-3AD203B41FA5}">
                      <a16:colId xmlns:a16="http://schemas.microsoft.com/office/drawing/2014/main" val="2571222487"/>
                    </a:ext>
                  </a:extLst>
                </a:gridCol>
                <a:gridCol w="418980">
                  <a:extLst>
                    <a:ext uri="{9D8B030D-6E8A-4147-A177-3AD203B41FA5}">
                      <a16:colId xmlns:a16="http://schemas.microsoft.com/office/drawing/2014/main" val="1629646"/>
                    </a:ext>
                  </a:extLst>
                </a:gridCol>
                <a:gridCol w="418980">
                  <a:extLst>
                    <a:ext uri="{9D8B030D-6E8A-4147-A177-3AD203B41FA5}">
                      <a16:colId xmlns:a16="http://schemas.microsoft.com/office/drawing/2014/main" val="3597604673"/>
                    </a:ext>
                  </a:extLst>
                </a:gridCol>
              </a:tblGrid>
              <a:tr h="28736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195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193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195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192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191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190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196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577544"/>
                  </a:ext>
                </a:extLst>
              </a:tr>
              <a:tr h="272146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196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189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162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195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192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189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195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194402"/>
                  </a:ext>
                </a:extLst>
              </a:tr>
              <a:tr h="272146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196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186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140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198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192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191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195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523180"/>
                  </a:ext>
                </a:extLst>
              </a:tr>
              <a:tr h="272146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193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184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133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194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190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194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293128"/>
                  </a:ext>
                </a:extLst>
              </a:tr>
              <a:tr h="272146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190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139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139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185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191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197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435349"/>
                  </a:ext>
                </a:extLst>
              </a:tr>
              <a:tr h="272146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178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182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195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196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583146"/>
                  </a:ext>
                </a:extLst>
              </a:tr>
              <a:tr h="272146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159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169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196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196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440968"/>
                  </a:ext>
                </a:extLst>
              </a:tr>
            </a:tbl>
          </a:graphicData>
        </a:graphic>
      </p:graphicFrame>
      <p:sp>
        <p:nvSpPr>
          <p:cNvPr id="23" name="Arrow: Right 22">
            <a:extLst>
              <a:ext uri="{FF2B5EF4-FFF2-40B4-BE49-F238E27FC236}">
                <a16:creationId xmlns:a16="http://schemas.microsoft.com/office/drawing/2014/main" id="{7EE1D1D2-F88C-4F5C-9128-E4EF112B197A}"/>
              </a:ext>
            </a:extLst>
          </p:cNvPr>
          <p:cNvSpPr/>
          <p:nvPr/>
        </p:nvSpPr>
        <p:spPr>
          <a:xfrm>
            <a:off x="6560598" y="5024761"/>
            <a:ext cx="923278" cy="435006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830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147</Words>
  <Application>Microsoft Office PowerPoint</Application>
  <PresentationFormat>Widescreen</PresentationFormat>
  <Paragraphs>147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5</cp:revision>
  <dcterms:created xsi:type="dcterms:W3CDTF">2021-03-15T12:12:29Z</dcterms:created>
  <dcterms:modified xsi:type="dcterms:W3CDTF">2021-03-15T13:08:05Z</dcterms:modified>
</cp:coreProperties>
</file>