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341" r:id="rId3"/>
    <p:sldId id="316" r:id="rId4"/>
    <p:sldId id="340" r:id="rId5"/>
    <p:sldId id="335" r:id="rId6"/>
    <p:sldId id="336" r:id="rId7"/>
    <p:sldId id="337" r:id="rId8"/>
    <p:sldId id="338" r:id="rId9"/>
    <p:sldId id="339" r:id="rId10"/>
    <p:sldId id="286" r:id="rId11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Fira Sans Medium" panose="020B06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4"/>
    <a:srgbClr val="4B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033" autoAdjust="0"/>
  </p:normalViewPr>
  <p:slideViewPr>
    <p:cSldViewPr snapToGrid="0">
      <p:cViewPr varScale="1">
        <p:scale>
          <a:sx n="99" d="100"/>
          <a:sy n="99" d="100"/>
        </p:scale>
        <p:origin x="1147" y="77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97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132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931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224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73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65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614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1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PowerBI-66367af75b24a634d08297b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601717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1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B5394"/>
                </a:solidFill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B5394"/>
                </a:solidFill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125885" y="1695767"/>
            <a:ext cx="4255345" cy="131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B5394"/>
                </a:solidFill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for Summary Dashboard</a:t>
            </a:r>
          </a:p>
        </p:txBody>
      </p:sp>
      <p:sp>
        <p:nvSpPr>
          <p:cNvPr id="165" name="Google Shape;165;p13"/>
          <p:cNvSpPr txBox="1"/>
          <p:nvPr/>
        </p:nvSpPr>
        <p:spPr>
          <a:xfrm>
            <a:off x="118435" y="3007194"/>
            <a:ext cx="4241247" cy="39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Truong Hoai Nam</a:t>
            </a:r>
            <a:endParaRPr sz="1600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5"/>
    </mc:Choice>
    <mc:Fallback xmlns="">
      <p:transition spd="slow" advTm="87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21;p14">
            <a:extLst>
              <a:ext uri="{FF2B5EF4-FFF2-40B4-BE49-F238E27FC236}">
                <a16:creationId xmlns:a16="http://schemas.microsoft.com/office/drawing/2014/main" id="{7B1A069D-B56D-EEA8-6FAA-7EFFABB97399}"/>
              </a:ext>
            </a:extLst>
          </p:cNvPr>
          <p:cNvGrpSpPr/>
          <p:nvPr/>
        </p:nvGrpSpPr>
        <p:grpSpPr>
          <a:xfrm>
            <a:off x="2031999" y="1255781"/>
            <a:ext cx="5080000" cy="2948337"/>
            <a:chOff x="3331180" y="1880914"/>
            <a:chExt cx="2481610" cy="1645696"/>
          </a:xfrm>
        </p:grpSpPr>
        <p:sp>
          <p:nvSpPr>
            <p:cNvPr id="14" name="Google Shape;229;p14">
              <a:extLst>
                <a:ext uri="{FF2B5EF4-FFF2-40B4-BE49-F238E27FC236}">
                  <a16:creationId xmlns:a16="http://schemas.microsoft.com/office/drawing/2014/main" id="{F7D0FAFE-C313-5B46-3A16-77837D87F926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5" name="Google Shape;230;p14">
              <a:extLst>
                <a:ext uri="{FF2B5EF4-FFF2-40B4-BE49-F238E27FC236}">
                  <a16:creationId xmlns:a16="http://schemas.microsoft.com/office/drawing/2014/main" id="{4A4E4167-95AE-37A0-AD49-70E889D70446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6" name="Google Shape;231;p14">
              <a:extLst>
                <a:ext uri="{FF2B5EF4-FFF2-40B4-BE49-F238E27FC236}">
                  <a16:creationId xmlns:a16="http://schemas.microsoft.com/office/drawing/2014/main" id="{CF77782D-060A-05FE-DC59-F0AB8141D113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7" name="Google Shape;232;p14">
              <a:extLst>
                <a:ext uri="{FF2B5EF4-FFF2-40B4-BE49-F238E27FC236}">
                  <a16:creationId xmlns:a16="http://schemas.microsoft.com/office/drawing/2014/main" id="{405B76B6-9BCF-AC50-954E-E23698F9BF3A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8" name="Google Shape;233;p14">
              <a:extLst>
                <a:ext uri="{FF2B5EF4-FFF2-40B4-BE49-F238E27FC236}">
                  <a16:creationId xmlns:a16="http://schemas.microsoft.com/office/drawing/2014/main" id="{5A016B75-F058-31B3-9B58-64070A0FFED3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9" name="Google Shape;234;p14">
              <a:extLst>
                <a:ext uri="{FF2B5EF4-FFF2-40B4-BE49-F238E27FC236}">
                  <a16:creationId xmlns:a16="http://schemas.microsoft.com/office/drawing/2014/main" id="{6F7EAF44-94BC-2FE8-E4C6-041F2325192F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0" name="Google Shape;235;p14">
              <a:extLst>
                <a:ext uri="{FF2B5EF4-FFF2-40B4-BE49-F238E27FC236}">
                  <a16:creationId xmlns:a16="http://schemas.microsoft.com/office/drawing/2014/main" id="{BCE42AFE-312D-AA90-75B9-97EB7E071E65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1" name="Google Shape;236;p14">
              <a:extLst>
                <a:ext uri="{FF2B5EF4-FFF2-40B4-BE49-F238E27FC236}">
                  <a16:creationId xmlns:a16="http://schemas.microsoft.com/office/drawing/2014/main" id="{9B256494-1DD0-1B90-489C-FE8552F2CBDD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2" name="Google Shape;237;p14">
              <a:extLst>
                <a:ext uri="{FF2B5EF4-FFF2-40B4-BE49-F238E27FC236}">
                  <a16:creationId xmlns:a16="http://schemas.microsoft.com/office/drawing/2014/main" id="{BCC3570D-79B6-0336-9696-7A4FB309FB47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3" name="Google Shape;238;p14">
              <a:extLst>
                <a:ext uri="{FF2B5EF4-FFF2-40B4-BE49-F238E27FC236}">
                  <a16:creationId xmlns:a16="http://schemas.microsoft.com/office/drawing/2014/main" id="{C3057D3D-6A16-291C-CA50-51E04AA9AAF3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4" name="Google Shape;239;p14">
              <a:extLst>
                <a:ext uri="{FF2B5EF4-FFF2-40B4-BE49-F238E27FC236}">
                  <a16:creationId xmlns:a16="http://schemas.microsoft.com/office/drawing/2014/main" id="{69C991AC-BFC7-41A7-073D-EBC407E7FD0C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5" name="Google Shape;240;p14">
              <a:extLst>
                <a:ext uri="{FF2B5EF4-FFF2-40B4-BE49-F238E27FC236}">
                  <a16:creationId xmlns:a16="http://schemas.microsoft.com/office/drawing/2014/main" id="{D9F2BB92-A097-19AC-FA30-3F9DEDB14598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6" name="Google Shape;241;p14">
              <a:extLst>
                <a:ext uri="{FF2B5EF4-FFF2-40B4-BE49-F238E27FC236}">
                  <a16:creationId xmlns:a16="http://schemas.microsoft.com/office/drawing/2014/main" id="{E801966F-1935-AE7F-FF7E-896FB4F7C713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7" name="Google Shape;242;p14">
              <a:extLst>
                <a:ext uri="{FF2B5EF4-FFF2-40B4-BE49-F238E27FC236}">
                  <a16:creationId xmlns:a16="http://schemas.microsoft.com/office/drawing/2014/main" id="{D8DC5B09-92B8-4A1D-8FEF-01C15599F56E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8" name="Google Shape;243;p14">
              <a:extLst>
                <a:ext uri="{FF2B5EF4-FFF2-40B4-BE49-F238E27FC236}">
                  <a16:creationId xmlns:a16="http://schemas.microsoft.com/office/drawing/2014/main" id="{40F274BF-6287-01AA-643A-31E63A56D532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29" name="Google Shape;244;p14">
              <a:extLst>
                <a:ext uri="{FF2B5EF4-FFF2-40B4-BE49-F238E27FC236}">
                  <a16:creationId xmlns:a16="http://schemas.microsoft.com/office/drawing/2014/main" id="{E66D2A7D-F17F-3081-8528-9AADCAF27043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0" name="Google Shape;245;p14">
              <a:extLst>
                <a:ext uri="{FF2B5EF4-FFF2-40B4-BE49-F238E27FC236}">
                  <a16:creationId xmlns:a16="http://schemas.microsoft.com/office/drawing/2014/main" id="{D33AAB6E-368A-2AC4-2AB2-DC11ED3CB350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1" name="Google Shape;246;p14">
              <a:extLst>
                <a:ext uri="{FF2B5EF4-FFF2-40B4-BE49-F238E27FC236}">
                  <a16:creationId xmlns:a16="http://schemas.microsoft.com/office/drawing/2014/main" id="{F8BBC8B8-497B-56A8-7EF8-4202E4EB67E3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2" name="Google Shape;247;p14">
              <a:extLst>
                <a:ext uri="{FF2B5EF4-FFF2-40B4-BE49-F238E27FC236}">
                  <a16:creationId xmlns:a16="http://schemas.microsoft.com/office/drawing/2014/main" id="{A732C02A-6B3A-EECB-3C8D-E09D6DF7F932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3" name="Google Shape;248;p14">
              <a:extLst>
                <a:ext uri="{FF2B5EF4-FFF2-40B4-BE49-F238E27FC236}">
                  <a16:creationId xmlns:a16="http://schemas.microsoft.com/office/drawing/2014/main" id="{CA104A4C-914F-A3C8-CF5A-20A5276E0831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4" name="Google Shape;249;p14">
              <a:extLst>
                <a:ext uri="{FF2B5EF4-FFF2-40B4-BE49-F238E27FC236}">
                  <a16:creationId xmlns:a16="http://schemas.microsoft.com/office/drawing/2014/main" id="{87CD40C8-A291-5559-7148-8F6134B0A31B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5" name="Google Shape;250;p14">
              <a:extLst>
                <a:ext uri="{FF2B5EF4-FFF2-40B4-BE49-F238E27FC236}">
                  <a16:creationId xmlns:a16="http://schemas.microsoft.com/office/drawing/2014/main" id="{88E1EF3E-C48D-B48A-1A41-EFCA21EBF640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6" name="Google Shape;251;p14">
              <a:extLst>
                <a:ext uri="{FF2B5EF4-FFF2-40B4-BE49-F238E27FC236}">
                  <a16:creationId xmlns:a16="http://schemas.microsoft.com/office/drawing/2014/main" id="{E59F2763-12BF-898D-70CC-BD0000BFF01A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7" name="Google Shape;252;p14">
              <a:extLst>
                <a:ext uri="{FF2B5EF4-FFF2-40B4-BE49-F238E27FC236}">
                  <a16:creationId xmlns:a16="http://schemas.microsoft.com/office/drawing/2014/main" id="{123AC642-5E16-19C6-D962-9B4B775B4512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8" name="Google Shape;253;p14">
              <a:extLst>
                <a:ext uri="{FF2B5EF4-FFF2-40B4-BE49-F238E27FC236}">
                  <a16:creationId xmlns:a16="http://schemas.microsoft.com/office/drawing/2014/main" id="{46340E75-5F11-75B3-3011-2AA3846CD43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39" name="Google Shape;254;p14">
              <a:extLst>
                <a:ext uri="{FF2B5EF4-FFF2-40B4-BE49-F238E27FC236}">
                  <a16:creationId xmlns:a16="http://schemas.microsoft.com/office/drawing/2014/main" id="{632F5DF8-5BBC-A6B3-4C74-4047D67BFE8D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0" name="Google Shape;255;p14">
              <a:extLst>
                <a:ext uri="{FF2B5EF4-FFF2-40B4-BE49-F238E27FC236}">
                  <a16:creationId xmlns:a16="http://schemas.microsoft.com/office/drawing/2014/main" id="{68484E6F-99AD-F06A-3493-04930A640B09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1" name="Google Shape;256;p14">
              <a:extLst>
                <a:ext uri="{FF2B5EF4-FFF2-40B4-BE49-F238E27FC236}">
                  <a16:creationId xmlns:a16="http://schemas.microsoft.com/office/drawing/2014/main" id="{B07DA278-24E0-D121-1D2C-4C9E500C5DBB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2" name="Google Shape;257;p14">
              <a:extLst>
                <a:ext uri="{FF2B5EF4-FFF2-40B4-BE49-F238E27FC236}">
                  <a16:creationId xmlns:a16="http://schemas.microsoft.com/office/drawing/2014/main" id="{6A87C042-0018-EA8B-EC23-088FA45A3400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3" name="Google Shape;258;p14">
              <a:extLst>
                <a:ext uri="{FF2B5EF4-FFF2-40B4-BE49-F238E27FC236}">
                  <a16:creationId xmlns:a16="http://schemas.microsoft.com/office/drawing/2014/main" id="{F9295A7B-13D7-E954-ED79-CCFF2651C2B2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4" name="Google Shape;259;p14">
              <a:extLst>
                <a:ext uri="{FF2B5EF4-FFF2-40B4-BE49-F238E27FC236}">
                  <a16:creationId xmlns:a16="http://schemas.microsoft.com/office/drawing/2014/main" id="{DDE6EAAF-0998-C47A-BE78-36AFF5B1AAC2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5" name="Google Shape;260;p14">
              <a:extLst>
                <a:ext uri="{FF2B5EF4-FFF2-40B4-BE49-F238E27FC236}">
                  <a16:creationId xmlns:a16="http://schemas.microsoft.com/office/drawing/2014/main" id="{7F48B4D2-6961-A55E-8CFA-D21986CFEF00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6" name="Google Shape;261;p14">
              <a:extLst>
                <a:ext uri="{FF2B5EF4-FFF2-40B4-BE49-F238E27FC236}">
                  <a16:creationId xmlns:a16="http://schemas.microsoft.com/office/drawing/2014/main" id="{598919F5-F657-A203-7780-422B653F718D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7" name="Google Shape;262;p14">
              <a:extLst>
                <a:ext uri="{FF2B5EF4-FFF2-40B4-BE49-F238E27FC236}">
                  <a16:creationId xmlns:a16="http://schemas.microsoft.com/office/drawing/2014/main" id="{E53A3EC7-7572-2BCD-D0C0-F59E13DC0A1C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8" name="Google Shape;263;p14">
              <a:extLst>
                <a:ext uri="{FF2B5EF4-FFF2-40B4-BE49-F238E27FC236}">
                  <a16:creationId xmlns:a16="http://schemas.microsoft.com/office/drawing/2014/main" id="{6497B465-5DC9-6271-30BA-02B075A91CD7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49" name="Google Shape;264;p14">
              <a:extLst>
                <a:ext uri="{FF2B5EF4-FFF2-40B4-BE49-F238E27FC236}">
                  <a16:creationId xmlns:a16="http://schemas.microsoft.com/office/drawing/2014/main" id="{38111A11-0EFA-B0E0-D4EB-5BC37EDBE61B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0" name="Google Shape;265;p14">
              <a:extLst>
                <a:ext uri="{FF2B5EF4-FFF2-40B4-BE49-F238E27FC236}">
                  <a16:creationId xmlns:a16="http://schemas.microsoft.com/office/drawing/2014/main" id="{156ED618-A435-6271-1574-BE62314586AB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1" name="Google Shape;266;p14">
              <a:extLst>
                <a:ext uri="{FF2B5EF4-FFF2-40B4-BE49-F238E27FC236}">
                  <a16:creationId xmlns:a16="http://schemas.microsoft.com/office/drawing/2014/main" id="{5B8AB899-DD3E-2F6D-413B-0849827D4B25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2" name="Google Shape;267;p14">
              <a:extLst>
                <a:ext uri="{FF2B5EF4-FFF2-40B4-BE49-F238E27FC236}">
                  <a16:creationId xmlns:a16="http://schemas.microsoft.com/office/drawing/2014/main" id="{CA5A2C58-96B3-0DB8-CEE7-DC6757F554F7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3" name="Google Shape;268;p14">
              <a:extLst>
                <a:ext uri="{FF2B5EF4-FFF2-40B4-BE49-F238E27FC236}">
                  <a16:creationId xmlns:a16="http://schemas.microsoft.com/office/drawing/2014/main" id="{526922B1-4761-69BB-8CBE-3979DAE011AB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4" name="Google Shape;269;p14">
              <a:extLst>
                <a:ext uri="{FF2B5EF4-FFF2-40B4-BE49-F238E27FC236}">
                  <a16:creationId xmlns:a16="http://schemas.microsoft.com/office/drawing/2014/main" id="{071EA2B3-A769-423C-EA3F-F5B31C1AE67F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5" name="Google Shape;270;p14">
              <a:extLst>
                <a:ext uri="{FF2B5EF4-FFF2-40B4-BE49-F238E27FC236}">
                  <a16:creationId xmlns:a16="http://schemas.microsoft.com/office/drawing/2014/main" id="{E354DA79-8239-BE96-A031-A7DAC385F578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6" name="Google Shape;271;p14">
              <a:extLst>
                <a:ext uri="{FF2B5EF4-FFF2-40B4-BE49-F238E27FC236}">
                  <a16:creationId xmlns:a16="http://schemas.microsoft.com/office/drawing/2014/main" id="{B595839B-D4DE-EAB5-3759-4F5CD1330C9A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7" name="Google Shape;272;p14">
              <a:extLst>
                <a:ext uri="{FF2B5EF4-FFF2-40B4-BE49-F238E27FC236}">
                  <a16:creationId xmlns:a16="http://schemas.microsoft.com/office/drawing/2014/main" id="{D89721DD-1120-4A43-F718-6B2A119566B7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8" name="Google Shape;273;p14">
              <a:extLst>
                <a:ext uri="{FF2B5EF4-FFF2-40B4-BE49-F238E27FC236}">
                  <a16:creationId xmlns:a16="http://schemas.microsoft.com/office/drawing/2014/main" id="{7ADFA3DA-3BB5-7BAA-E632-3B85B44F6F25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59" name="Google Shape;274;p14">
              <a:extLst>
                <a:ext uri="{FF2B5EF4-FFF2-40B4-BE49-F238E27FC236}">
                  <a16:creationId xmlns:a16="http://schemas.microsoft.com/office/drawing/2014/main" id="{C8C551B8-692B-7F7D-26CF-31A213027E1E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0" name="Google Shape;275;p14">
              <a:extLst>
                <a:ext uri="{FF2B5EF4-FFF2-40B4-BE49-F238E27FC236}">
                  <a16:creationId xmlns:a16="http://schemas.microsoft.com/office/drawing/2014/main" id="{98187792-DE61-DB4D-9BCE-A2C728A556AC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1" name="Google Shape;276;p14">
              <a:extLst>
                <a:ext uri="{FF2B5EF4-FFF2-40B4-BE49-F238E27FC236}">
                  <a16:creationId xmlns:a16="http://schemas.microsoft.com/office/drawing/2014/main" id="{8422BE83-C7DD-6709-37C2-0B99FBC381FB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2" name="Google Shape;277;p14">
              <a:extLst>
                <a:ext uri="{FF2B5EF4-FFF2-40B4-BE49-F238E27FC236}">
                  <a16:creationId xmlns:a16="http://schemas.microsoft.com/office/drawing/2014/main" id="{276AF39E-792C-AE7B-49BD-5A0FB572473A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3" name="Google Shape;278;p14">
              <a:extLst>
                <a:ext uri="{FF2B5EF4-FFF2-40B4-BE49-F238E27FC236}">
                  <a16:creationId xmlns:a16="http://schemas.microsoft.com/office/drawing/2014/main" id="{AE128694-FD6D-2321-1DAB-E84892101D0E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4" name="Google Shape;279;p14">
              <a:extLst>
                <a:ext uri="{FF2B5EF4-FFF2-40B4-BE49-F238E27FC236}">
                  <a16:creationId xmlns:a16="http://schemas.microsoft.com/office/drawing/2014/main" id="{563E6686-57A6-68C1-58AA-934E9E72A3E1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5" name="Google Shape;280;p14">
              <a:extLst>
                <a:ext uri="{FF2B5EF4-FFF2-40B4-BE49-F238E27FC236}">
                  <a16:creationId xmlns:a16="http://schemas.microsoft.com/office/drawing/2014/main" id="{BC1D26B6-0B7E-7EBE-CF1A-292E6530EF66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6" name="Google Shape;281;p14">
              <a:extLst>
                <a:ext uri="{FF2B5EF4-FFF2-40B4-BE49-F238E27FC236}">
                  <a16:creationId xmlns:a16="http://schemas.microsoft.com/office/drawing/2014/main" id="{3914FACB-B2AD-9915-A081-D802D3B5872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7" name="Google Shape;282;p14">
              <a:extLst>
                <a:ext uri="{FF2B5EF4-FFF2-40B4-BE49-F238E27FC236}">
                  <a16:creationId xmlns:a16="http://schemas.microsoft.com/office/drawing/2014/main" id="{32800522-6240-3A01-C22B-E7FDCBEE652C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8" name="Google Shape;283;p14">
              <a:extLst>
                <a:ext uri="{FF2B5EF4-FFF2-40B4-BE49-F238E27FC236}">
                  <a16:creationId xmlns:a16="http://schemas.microsoft.com/office/drawing/2014/main" id="{6C81003B-3715-E94B-0126-05B1B3F00813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69" name="Google Shape;284;p14">
              <a:extLst>
                <a:ext uri="{FF2B5EF4-FFF2-40B4-BE49-F238E27FC236}">
                  <a16:creationId xmlns:a16="http://schemas.microsoft.com/office/drawing/2014/main" id="{EB79F047-116A-18EE-078C-EE0959E653B9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0" name="Google Shape;285;p14">
              <a:extLst>
                <a:ext uri="{FF2B5EF4-FFF2-40B4-BE49-F238E27FC236}">
                  <a16:creationId xmlns:a16="http://schemas.microsoft.com/office/drawing/2014/main" id="{43F7B8D9-DB5C-FE30-FD69-088E4685523E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1" name="Google Shape;286;p14">
              <a:extLst>
                <a:ext uri="{FF2B5EF4-FFF2-40B4-BE49-F238E27FC236}">
                  <a16:creationId xmlns:a16="http://schemas.microsoft.com/office/drawing/2014/main" id="{64CDD86A-1ACD-6145-42CE-BEF74C822811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2" name="Google Shape;287;p14">
              <a:extLst>
                <a:ext uri="{FF2B5EF4-FFF2-40B4-BE49-F238E27FC236}">
                  <a16:creationId xmlns:a16="http://schemas.microsoft.com/office/drawing/2014/main" id="{6103A2B6-E9D7-2D0E-26B6-84E7DAC23AD7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3" name="Google Shape;288;p14">
              <a:extLst>
                <a:ext uri="{FF2B5EF4-FFF2-40B4-BE49-F238E27FC236}">
                  <a16:creationId xmlns:a16="http://schemas.microsoft.com/office/drawing/2014/main" id="{1FB8BAAF-B043-1D3F-41C1-40ECE82ABA88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4" name="Google Shape;289;p14">
              <a:extLst>
                <a:ext uri="{FF2B5EF4-FFF2-40B4-BE49-F238E27FC236}">
                  <a16:creationId xmlns:a16="http://schemas.microsoft.com/office/drawing/2014/main" id="{A5B2C0CF-33A3-D93D-1138-D37C969DD95C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5" name="Google Shape;290;p14">
              <a:extLst>
                <a:ext uri="{FF2B5EF4-FFF2-40B4-BE49-F238E27FC236}">
                  <a16:creationId xmlns:a16="http://schemas.microsoft.com/office/drawing/2014/main" id="{F119A94C-934C-ADA3-CC0E-9669AD2083B8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6" name="Google Shape;291;p14">
              <a:extLst>
                <a:ext uri="{FF2B5EF4-FFF2-40B4-BE49-F238E27FC236}">
                  <a16:creationId xmlns:a16="http://schemas.microsoft.com/office/drawing/2014/main" id="{63836722-DEFD-63DF-CF0B-FC7146765A7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7" name="Google Shape;292;p14">
              <a:extLst>
                <a:ext uri="{FF2B5EF4-FFF2-40B4-BE49-F238E27FC236}">
                  <a16:creationId xmlns:a16="http://schemas.microsoft.com/office/drawing/2014/main" id="{377C4DC8-CD80-F75B-2722-5AFB43FDA406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8" name="Google Shape;293;p14">
              <a:extLst>
                <a:ext uri="{FF2B5EF4-FFF2-40B4-BE49-F238E27FC236}">
                  <a16:creationId xmlns:a16="http://schemas.microsoft.com/office/drawing/2014/main" id="{6B2B2680-7F45-2B9E-D2E6-645D786E4F3C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79" name="Google Shape;294;p14">
              <a:extLst>
                <a:ext uri="{FF2B5EF4-FFF2-40B4-BE49-F238E27FC236}">
                  <a16:creationId xmlns:a16="http://schemas.microsoft.com/office/drawing/2014/main" id="{7465ACDC-60F0-D6FA-B744-B8F365D737C9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0" name="Google Shape;295;p14">
              <a:extLst>
                <a:ext uri="{FF2B5EF4-FFF2-40B4-BE49-F238E27FC236}">
                  <a16:creationId xmlns:a16="http://schemas.microsoft.com/office/drawing/2014/main" id="{858B858A-E4D9-AB76-C234-B1F645D59965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1" name="Google Shape;296;p14">
              <a:extLst>
                <a:ext uri="{FF2B5EF4-FFF2-40B4-BE49-F238E27FC236}">
                  <a16:creationId xmlns:a16="http://schemas.microsoft.com/office/drawing/2014/main" id="{0854C272-58C8-68FE-7338-91DD8E7ACEBF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2" name="Google Shape;297;p14">
              <a:extLst>
                <a:ext uri="{FF2B5EF4-FFF2-40B4-BE49-F238E27FC236}">
                  <a16:creationId xmlns:a16="http://schemas.microsoft.com/office/drawing/2014/main" id="{78DC4105-D792-F33A-C866-6EB4A4156A84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3" name="Google Shape;298;p14">
              <a:extLst>
                <a:ext uri="{FF2B5EF4-FFF2-40B4-BE49-F238E27FC236}">
                  <a16:creationId xmlns:a16="http://schemas.microsoft.com/office/drawing/2014/main" id="{A9C5EF5F-0B41-3261-1450-153C1913F1B1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4" name="Google Shape;299;p14">
              <a:extLst>
                <a:ext uri="{FF2B5EF4-FFF2-40B4-BE49-F238E27FC236}">
                  <a16:creationId xmlns:a16="http://schemas.microsoft.com/office/drawing/2014/main" id="{F8DE609F-3EB4-67FA-54B1-888DAD0D625F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5" name="Google Shape;300;p14">
              <a:extLst>
                <a:ext uri="{FF2B5EF4-FFF2-40B4-BE49-F238E27FC236}">
                  <a16:creationId xmlns:a16="http://schemas.microsoft.com/office/drawing/2014/main" id="{FC6B82DC-2550-79F1-3EC7-5FD6BC90FD7B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6" name="Google Shape;301;p14">
              <a:extLst>
                <a:ext uri="{FF2B5EF4-FFF2-40B4-BE49-F238E27FC236}">
                  <a16:creationId xmlns:a16="http://schemas.microsoft.com/office/drawing/2014/main" id="{EDEF5911-B482-BA63-814E-99B3E499A087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7" name="Google Shape;302;p14">
              <a:extLst>
                <a:ext uri="{FF2B5EF4-FFF2-40B4-BE49-F238E27FC236}">
                  <a16:creationId xmlns:a16="http://schemas.microsoft.com/office/drawing/2014/main" id="{820BEB21-1851-9FA7-F5BC-1540B33C2A09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8" name="Google Shape;303;p14">
              <a:extLst>
                <a:ext uri="{FF2B5EF4-FFF2-40B4-BE49-F238E27FC236}">
                  <a16:creationId xmlns:a16="http://schemas.microsoft.com/office/drawing/2014/main" id="{F346D332-6A70-984C-F0D4-2696B30895ED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89" name="Google Shape;304;p14">
              <a:extLst>
                <a:ext uri="{FF2B5EF4-FFF2-40B4-BE49-F238E27FC236}">
                  <a16:creationId xmlns:a16="http://schemas.microsoft.com/office/drawing/2014/main" id="{97ACEA13-1A4A-8DF5-78D3-A4F7B656A20E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0" name="Google Shape;305;p14">
              <a:extLst>
                <a:ext uri="{FF2B5EF4-FFF2-40B4-BE49-F238E27FC236}">
                  <a16:creationId xmlns:a16="http://schemas.microsoft.com/office/drawing/2014/main" id="{CBFD3CBE-548E-5CC1-BCBC-9C1DDF9AB615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1" name="Google Shape;306;p14">
              <a:extLst>
                <a:ext uri="{FF2B5EF4-FFF2-40B4-BE49-F238E27FC236}">
                  <a16:creationId xmlns:a16="http://schemas.microsoft.com/office/drawing/2014/main" id="{BBCD30A4-06F0-4DD0-1E8A-01DD52F597BB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2" name="Google Shape;307;p14">
              <a:extLst>
                <a:ext uri="{FF2B5EF4-FFF2-40B4-BE49-F238E27FC236}">
                  <a16:creationId xmlns:a16="http://schemas.microsoft.com/office/drawing/2014/main" id="{B069A9A7-30B2-E1DE-AE70-4623D5802B86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3" name="Google Shape;308;p14">
              <a:extLst>
                <a:ext uri="{FF2B5EF4-FFF2-40B4-BE49-F238E27FC236}">
                  <a16:creationId xmlns:a16="http://schemas.microsoft.com/office/drawing/2014/main" id="{B7F02B20-0736-BC88-7B8F-F810BF62A3FC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4" name="Google Shape;309;p14">
              <a:extLst>
                <a:ext uri="{FF2B5EF4-FFF2-40B4-BE49-F238E27FC236}">
                  <a16:creationId xmlns:a16="http://schemas.microsoft.com/office/drawing/2014/main" id="{094A13FA-5C34-A673-FFC0-006D0068ACF1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5" name="Google Shape;310;p14">
              <a:extLst>
                <a:ext uri="{FF2B5EF4-FFF2-40B4-BE49-F238E27FC236}">
                  <a16:creationId xmlns:a16="http://schemas.microsoft.com/office/drawing/2014/main" id="{D5B44AFF-C4E3-8E33-83AD-93E237F75E97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6" name="Google Shape;311;p14">
              <a:extLst>
                <a:ext uri="{FF2B5EF4-FFF2-40B4-BE49-F238E27FC236}">
                  <a16:creationId xmlns:a16="http://schemas.microsoft.com/office/drawing/2014/main" id="{666B6DD1-D327-8714-CF0A-C127358733B5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97" name="Google Shape;312;p14">
              <a:extLst>
                <a:ext uri="{FF2B5EF4-FFF2-40B4-BE49-F238E27FC236}">
                  <a16:creationId xmlns:a16="http://schemas.microsoft.com/office/drawing/2014/main" id="{060506FA-547C-0A1C-97E0-0563F3FFB414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5394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16EEEE-CA51-D619-C5CF-669FE8E6A4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91072" y="1428454"/>
            <a:ext cx="2827552" cy="1623776"/>
          </a:xfrm>
          <a:prstGeom prst="rect">
            <a:avLst/>
          </a:prstGeom>
        </p:spPr>
      </p:pic>
      <p:sp>
        <p:nvSpPr>
          <p:cNvPr id="8" name="Google Shape;164;p13">
            <a:extLst>
              <a:ext uri="{FF2B5EF4-FFF2-40B4-BE49-F238E27FC236}">
                <a16:creationId xmlns:a16="http://schemas.microsoft.com/office/drawing/2014/main" id="{359BF179-6C61-4E72-BA61-921116AEA5DE}"/>
              </a:ext>
            </a:extLst>
          </p:cNvPr>
          <p:cNvSpPr txBox="1"/>
          <p:nvPr/>
        </p:nvSpPr>
        <p:spPr>
          <a:xfrm>
            <a:off x="2705416" y="2004153"/>
            <a:ext cx="3695215" cy="7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0B539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Thanks for watching</a:t>
            </a:r>
            <a:endParaRPr sz="3500" dirty="0">
              <a:solidFill>
                <a:srgbClr val="0B5394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2" y="1"/>
            <a:ext cx="2278854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B539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0EC375-7002-DAF8-9673-828F6AB2A9B1}"/>
              </a:ext>
            </a:extLst>
          </p:cNvPr>
          <p:cNvCxnSpPr>
            <a:cxnSpLocks/>
          </p:cNvCxnSpPr>
          <p:nvPr/>
        </p:nvCxnSpPr>
        <p:spPr>
          <a:xfrm>
            <a:off x="38100" y="425311"/>
            <a:ext cx="1318260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2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91F771-24ED-ABCB-E262-9C6FB1B96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"/>
          <a:stretch/>
        </p:blipFill>
        <p:spPr>
          <a:xfrm>
            <a:off x="0" y="27940"/>
            <a:ext cx="9144000" cy="5115559"/>
          </a:xfrm>
          <a:prstGeom prst="rect">
            <a:avLst/>
          </a:prstGeom>
        </p:spPr>
      </p:pic>
      <p:sp>
        <p:nvSpPr>
          <p:cNvPr id="10" name="Google Shape;1456;p16"/>
          <p:cNvSpPr txBox="1"/>
          <p:nvPr/>
        </p:nvSpPr>
        <p:spPr>
          <a:xfrm>
            <a:off x="2" y="27941"/>
            <a:ext cx="3727340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B539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Summary Dashboard</a:t>
            </a:r>
            <a:endParaRPr lang="en-US" sz="2800" dirty="0">
              <a:solidFill>
                <a:srgbClr val="0B539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9E3AC9-56C2-5978-0D80-288945768CD5}"/>
              </a:ext>
            </a:extLst>
          </p:cNvPr>
          <p:cNvCxnSpPr>
            <a:cxnSpLocks/>
          </p:cNvCxnSpPr>
          <p:nvPr/>
        </p:nvCxnSpPr>
        <p:spPr>
          <a:xfrm>
            <a:off x="76200" y="473571"/>
            <a:ext cx="2887980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6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2" y="1"/>
            <a:ext cx="36790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B539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General database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3474986F-D38D-23B3-C1B1-25EDE104A29D}"/>
              </a:ext>
            </a:extLst>
          </p:cNvPr>
          <p:cNvSpPr txBox="1"/>
          <p:nvPr/>
        </p:nvSpPr>
        <p:spPr>
          <a:xfrm>
            <a:off x="2732482" y="4831309"/>
            <a:ext cx="3679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+mn-lt"/>
              </a:rPr>
              <a:t>Link database: </a:t>
            </a:r>
            <a:r>
              <a:rPr lang="en-US" sz="800" dirty="0">
                <a:latin typeface="+mn-lt"/>
                <a:hlinkClick r:id="rId3"/>
              </a:rPr>
              <a:t>https://dbdiagram.io/d/PowerBI-66367af75b24a634d08297b4</a:t>
            </a:r>
            <a:endParaRPr lang="en-US" sz="800" i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E136C8-70A9-BA61-8B9C-F35CD8BB987E}"/>
              </a:ext>
            </a:extLst>
          </p:cNvPr>
          <p:cNvCxnSpPr>
            <a:cxnSpLocks/>
          </p:cNvCxnSpPr>
          <p:nvPr/>
        </p:nvCxnSpPr>
        <p:spPr>
          <a:xfrm>
            <a:off x="38100" y="409765"/>
            <a:ext cx="2987040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9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Employees</a:t>
            </a:r>
            <a:endParaRPr lang="en-US" sz="2800" dirty="0">
              <a:solidFill>
                <a:srgbClr val="0B539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4B668-4BFE-1062-AC69-721A14430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" t="4072" b="2516"/>
          <a:stretch/>
        </p:blipFill>
        <p:spPr>
          <a:xfrm>
            <a:off x="0" y="527551"/>
            <a:ext cx="9144000" cy="753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9BAD3-09BF-4345-D8EB-353DF36ECEB1}"/>
              </a:ext>
            </a:extLst>
          </p:cNvPr>
          <p:cNvSpPr/>
          <p:nvPr/>
        </p:nvSpPr>
        <p:spPr>
          <a:xfrm>
            <a:off x="897636" y="505494"/>
            <a:ext cx="1754124" cy="7532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CD0913-B1AA-7815-2FD1-A6DAC486CDE9}"/>
              </a:ext>
            </a:extLst>
          </p:cNvPr>
          <p:cNvCxnSpPr>
            <a:cxnSpLocks/>
          </p:cNvCxnSpPr>
          <p:nvPr/>
        </p:nvCxnSpPr>
        <p:spPr>
          <a:xfrm>
            <a:off x="45720" y="417691"/>
            <a:ext cx="1968285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3A49670-5792-2426-F159-A6C11459B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54" y="1412394"/>
            <a:ext cx="6707292" cy="37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Diversity</a:t>
            </a:r>
            <a:endParaRPr lang="en-US" sz="2800" dirty="0">
              <a:solidFill>
                <a:srgbClr val="0B539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ADBBA-E2A5-069C-2E21-A4A1E64F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221"/>
            <a:ext cx="9144000" cy="7437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847EB8-FB64-BC8C-2B6F-D49831EEB5ED}"/>
              </a:ext>
            </a:extLst>
          </p:cNvPr>
          <p:cNvSpPr/>
          <p:nvPr/>
        </p:nvSpPr>
        <p:spPr>
          <a:xfrm>
            <a:off x="897636" y="478221"/>
            <a:ext cx="1754124" cy="7437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55A15E-554E-DFAE-C425-2E2F47372FC7}"/>
              </a:ext>
            </a:extLst>
          </p:cNvPr>
          <p:cNvCxnSpPr>
            <a:cxnSpLocks/>
          </p:cNvCxnSpPr>
          <p:nvPr/>
        </p:nvCxnSpPr>
        <p:spPr>
          <a:xfrm>
            <a:off x="45720" y="417691"/>
            <a:ext cx="1584960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5073C6E-F0A7-D3BB-A673-EAF2E358A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" y="1282521"/>
            <a:ext cx="6867525" cy="38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2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Hiring</a:t>
            </a:r>
            <a:endParaRPr lang="en-US" sz="2800" dirty="0">
              <a:solidFill>
                <a:srgbClr val="0B539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945AE-D45F-83DD-29ED-AB5D788D7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083"/>
            <a:ext cx="9144000" cy="7437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A7172B-7A0E-E228-B877-2D864B4ABE85}"/>
              </a:ext>
            </a:extLst>
          </p:cNvPr>
          <p:cNvSpPr/>
          <p:nvPr/>
        </p:nvSpPr>
        <p:spPr>
          <a:xfrm>
            <a:off x="897636" y="521083"/>
            <a:ext cx="1754124" cy="7437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8AE50-5753-236E-65BB-5DFCF055DBB3}"/>
              </a:ext>
            </a:extLst>
          </p:cNvPr>
          <p:cNvCxnSpPr>
            <a:cxnSpLocks/>
          </p:cNvCxnSpPr>
          <p:nvPr/>
        </p:nvCxnSpPr>
        <p:spPr>
          <a:xfrm>
            <a:off x="30480" y="417691"/>
            <a:ext cx="1143000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369AD94-14DD-3141-2CB4-500A74EC4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2" y="1396820"/>
            <a:ext cx="6696075" cy="37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Leave Days</a:t>
            </a:r>
            <a:endParaRPr lang="en-US" sz="2800" dirty="0">
              <a:solidFill>
                <a:srgbClr val="0B539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D1808-F800-7C92-8168-08C932DD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183"/>
            <a:ext cx="9144000" cy="7442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B56D2A-FB93-331F-8C9C-87D65F9CD673}"/>
              </a:ext>
            </a:extLst>
          </p:cNvPr>
          <p:cNvSpPr/>
          <p:nvPr/>
        </p:nvSpPr>
        <p:spPr>
          <a:xfrm>
            <a:off x="897636" y="529183"/>
            <a:ext cx="1754124" cy="7442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A08B08-62F8-2594-72CB-7EF37AB48060}"/>
              </a:ext>
            </a:extLst>
          </p:cNvPr>
          <p:cNvCxnSpPr>
            <a:cxnSpLocks/>
          </p:cNvCxnSpPr>
          <p:nvPr/>
        </p:nvCxnSpPr>
        <p:spPr>
          <a:xfrm>
            <a:off x="38100" y="417691"/>
            <a:ext cx="2087880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C87DF5-5DA2-7734-7418-09B4E4DCF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1384953"/>
            <a:ext cx="6724650" cy="37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6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56;p16">
            <a:extLst>
              <a:ext uri="{FF2B5EF4-FFF2-40B4-BE49-F238E27FC236}">
                <a16:creationId xmlns:a16="http://schemas.microsoft.com/office/drawing/2014/main" id="{FDDD601D-A676-36F4-E159-01FD861C4CE5}"/>
              </a:ext>
            </a:extLst>
          </p:cNvPr>
          <p:cNvSpPr txBox="1"/>
          <p:nvPr/>
        </p:nvSpPr>
        <p:spPr>
          <a:xfrm>
            <a:off x="2" y="1"/>
            <a:ext cx="7462432" cy="3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Termination</a:t>
            </a:r>
            <a:endParaRPr lang="en-US" sz="2800" dirty="0">
              <a:solidFill>
                <a:srgbClr val="0B539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D3C7E-2CAD-13D5-19BA-6F2EC90E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333"/>
            <a:ext cx="9144000" cy="7312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36E668-F1A2-5A48-B528-1B7EAA66AAA4}"/>
              </a:ext>
            </a:extLst>
          </p:cNvPr>
          <p:cNvSpPr/>
          <p:nvPr/>
        </p:nvSpPr>
        <p:spPr>
          <a:xfrm>
            <a:off x="897636" y="486451"/>
            <a:ext cx="1754124" cy="7721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6143A2-6025-F431-A6EA-6D91012E4207}"/>
              </a:ext>
            </a:extLst>
          </p:cNvPr>
          <p:cNvCxnSpPr>
            <a:cxnSpLocks/>
          </p:cNvCxnSpPr>
          <p:nvPr/>
        </p:nvCxnSpPr>
        <p:spPr>
          <a:xfrm>
            <a:off x="38100" y="417691"/>
            <a:ext cx="2141220" cy="0"/>
          </a:xfrm>
          <a:prstGeom prst="line">
            <a:avLst/>
          </a:prstGeom>
          <a:ln w="28575">
            <a:solidFill>
              <a:srgbClr val="0B53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2660F50-936E-44F6-0ED3-5B2E2F21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7" y="1349119"/>
            <a:ext cx="6753225" cy="37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716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33</Words>
  <Application>Microsoft Office PowerPoint</Application>
  <PresentationFormat>On-screen Show (16:9)</PresentationFormat>
  <Paragraphs>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Fira Sans Medium</vt:lpstr>
      <vt:lpstr>Fira Sans Extra Condensed SemiBold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Hoai Nam</dc:creator>
  <cp:lastModifiedBy>Чыонг Хоай Нам -</cp:lastModifiedBy>
  <cp:revision>243</cp:revision>
  <dcterms:modified xsi:type="dcterms:W3CDTF">2024-05-10T15:50:38Z</dcterms:modified>
</cp:coreProperties>
</file>