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67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3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6B37-BD58-4DF8-96BF-CB0D6786042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6B37-BD58-4DF8-96BF-CB0D6786042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7B3D-EC79-4F33-9A4A-F234D45D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i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b="1" i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</a:t>
            </a:r>
            <a:endParaRPr lang="en-US" b="1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img2.thuthuatphanmem.vn/uploads/2019/03/05/hinh-nen-slide-mo-dau_11115858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t="23158" r="4076" b="6768"/>
          <a:stretch/>
        </p:blipFill>
        <p:spPr bwMode="auto">
          <a:xfrm>
            <a:off x="438150" y="1552574"/>
            <a:ext cx="58293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24801" y="1838325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6626" y="233362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Thầy.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4801" y="2976562"/>
            <a:ext cx="2383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48501" y="3606284"/>
            <a:ext cx="192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75176" y="3606283"/>
            <a:ext cx="802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6999" y="4249221"/>
            <a:ext cx="4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 Thanh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16110075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6999" y="5076824"/>
            <a:ext cx="4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17110120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57850" cy="1325563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ToolScrip</a:t>
            </a:r>
            <a:r>
              <a:rPr lang="en-US" sz="1800" b="1" dirty="0"/>
              <a:t> 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trong</a:t>
            </a:r>
            <a:r>
              <a:rPr lang="en-US" sz="1800" b="1" dirty="0"/>
              <a:t> </a:t>
            </a:r>
            <a:r>
              <a:rPr lang="en-US" sz="1800" b="1" dirty="0" err="1" smtClean="0"/>
              <a:t>ToolScripMenu</a:t>
            </a:r>
            <a:r>
              <a:rPr lang="en-US" sz="1800" b="1" dirty="0" smtClean="0"/>
              <a:t> Language</a:t>
            </a:r>
            <a:endParaRPr lang="en-US" sz="1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5856" b="68406"/>
          <a:stretch/>
        </p:blipFill>
        <p:spPr>
          <a:xfrm>
            <a:off x="1054664" y="1690688"/>
            <a:ext cx="3570676" cy="3509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3550" y="2105025"/>
            <a:ext cx="362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072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86450" cy="135890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ToolScrip</a:t>
            </a:r>
            <a:r>
              <a:rPr lang="en-US" sz="1800" b="1" dirty="0"/>
              <a:t> 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trong</a:t>
            </a:r>
            <a:r>
              <a:rPr lang="en-US" sz="1800" b="1" dirty="0"/>
              <a:t> </a:t>
            </a:r>
            <a:r>
              <a:rPr lang="en-US" sz="1800" b="1" dirty="0" err="1" smtClean="0"/>
              <a:t>ToolScripMenu</a:t>
            </a:r>
            <a:r>
              <a:rPr lang="en-US" sz="1800" b="1" dirty="0" smtClean="0"/>
              <a:t> </a:t>
            </a:r>
            <a:r>
              <a:rPr lang="en-US" sz="1800" b="1" dirty="0"/>
              <a:t>Language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8763" b="82240"/>
          <a:stretch/>
        </p:blipFill>
        <p:spPr>
          <a:xfrm>
            <a:off x="838200" y="1473200"/>
            <a:ext cx="6038850" cy="33788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2799" y="1724025"/>
            <a:ext cx="4600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</a:t>
            </a:r>
            <a:r>
              <a:rPr lang="en-US" dirty="0" err="1" smtClean="0"/>
              <a:t>ViewList</a:t>
            </a:r>
            <a:r>
              <a:rPr lang="en-US" dirty="0" smtClean="0"/>
              <a:t>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Ổ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endParaRPr lang="en-US" dirty="0" smtClean="0"/>
          </a:p>
          <a:p>
            <a:r>
              <a:rPr lang="en-US" dirty="0" smtClean="0"/>
              <a:t>Button View Detail: 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Ổ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endParaRPr lang="en-US" dirty="0" smtClean="0"/>
          </a:p>
          <a:p>
            <a:r>
              <a:rPr lang="en-US" dirty="0" smtClean="0"/>
              <a:t>Button Show Tree: </a:t>
            </a:r>
            <a:r>
              <a:rPr lang="en-US" dirty="0" err="1" smtClean="0"/>
              <a:t>Ẩn</a:t>
            </a:r>
            <a:r>
              <a:rPr lang="en-US" dirty="0" smtClean="0"/>
              <a:t>/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Button Reload: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3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288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ToolScrip</a:t>
            </a:r>
            <a:r>
              <a:rPr lang="en-US" sz="1800" b="1" dirty="0"/>
              <a:t> </a:t>
            </a:r>
            <a:r>
              <a:rPr lang="en-US" sz="1800" b="1" dirty="0" err="1" smtClean="0"/>
              <a:t>và</a:t>
            </a:r>
            <a:r>
              <a:rPr lang="en-US" sz="1800" b="1" dirty="0" smtClean="0"/>
              <a:t> Form About </a:t>
            </a:r>
            <a:r>
              <a:rPr lang="en-US" sz="1800" b="1" dirty="0" err="1" smtClean="0"/>
              <a:t>Sau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Khi</a:t>
            </a:r>
            <a:r>
              <a:rPr lang="en-US" sz="1800" b="1" dirty="0" smtClean="0"/>
              <a:t> Click </a:t>
            </a:r>
            <a:r>
              <a:rPr lang="en-US" sz="1800" b="1" dirty="0" err="1" smtClean="0"/>
              <a:t>Vào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ToolScripMenu</a:t>
            </a:r>
            <a:r>
              <a:rPr lang="en-US" sz="1800" b="1" dirty="0" smtClean="0"/>
              <a:t> About</a:t>
            </a:r>
            <a:endParaRPr lang="en-US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5944306" cy="3343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2500" y="1895475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325" y="374650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Thanh </a:t>
            </a:r>
            <a:r>
              <a:rPr lang="en-US" sz="1800" b="1" dirty="0" err="1" smtClean="0"/>
              <a:t>ToolScrip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gồm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các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ToolScripButton</a:t>
            </a:r>
            <a:r>
              <a:rPr lang="en-US" sz="1800" b="1" dirty="0" smtClean="0"/>
              <a:t> (Reload, Back, Forward, Search, </a:t>
            </a:r>
            <a:r>
              <a:rPr lang="en-US" sz="1800" b="1" dirty="0" err="1" smtClean="0"/>
              <a:t>ShowTree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ViewList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ViewTree,SwapList</a:t>
            </a:r>
            <a:r>
              <a:rPr lang="en-US" sz="1800" b="1" dirty="0" smtClean="0"/>
              <a:t>)</a:t>
            </a:r>
            <a:endParaRPr lang="en-US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6053" b="95024"/>
          <a:stretch/>
        </p:blipFill>
        <p:spPr>
          <a:xfrm>
            <a:off x="1214683" y="2145665"/>
            <a:ext cx="9583863" cy="19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0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45" y="784741"/>
            <a:ext cx="9093605" cy="4925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345" y="415409"/>
            <a:ext cx="389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3344" y="5797034"/>
            <a:ext cx="909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Gồm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Button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8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302942"/>
            <a:ext cx="8267700" cy="13255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Form </a:t>
            </a:r>
            <a:r>
              <a:rPr lang="en-US" sz="1800" b="1" dirty="0" err="1" smtClean="0"/>
              <a:t>NewFolder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Sau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khi</a:t>
            </a:r>
            <a:r>
              <a:rPr lang="en-US" sz="1800" b="1" dirty="0" smtClean="0"/>
              <a:t> click </a:t>
            </a:r>
            <a:r>
              <a:rPr lang="en-US" sz="1800" b="1" dirty="0" err="1" smtClean="0"/>
              <a:t>vào</a:t>
            </a:r>
            <a:r>
              <a:rPr lang="en-US" sz="1800" b="1" dirty="0" smtClean="0"/>
              <a:t>  button </a:t>
            </a:r>
            <a:r>
              <a:rPr lang="en-US" sz="1800" b="1" dirty="0" err="1" smtClean="0"/>
              <a:t>NewFolder</a:t>
            </a:r>
            <a:endParaRPr lang="en-US" sz="1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625" t="40790" r="40810" b="45057"/>
          <a:stretch/>
        </p:blipFill>
        <p:spPr>
          <a:xfrm>
            <a:off x="1158240" y="1352280"/>
            <a:ext cx="8267700" cy="3545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6350" y="5391150"/>
            <a:ext cx="814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Folder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2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107950"/>
            <a:ext cx="7743825" cy="13255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Form Copy </a:t>
            </a:r>
            <a:r>
              <a:rPr lang="en-US" sz="1800" b="1" dirty="0" err="1" smtClean="0"/>
              <a:t>Hiện</a:t>
            </a:r>
            <a:r>
              <a:rPr lang="en-US" sz="1800" b="1" dirty="0" smtClean="0"/>
              <a:t> Ra </a:t>
            </a:r>
            <a:r>
              <a:rPr lang="en-US" sz="1800" b="1" dirty="0" err="1" smtClean="0"/>
              <a:t>sau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chọn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Thư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mục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hoặc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tệp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cần</a:t>
            </a:r>
            <a:r>
              <a:rPr lang="en-US" sz="1800" b="1" dirty="0"/>
              <a:t> </a:t>
            </a:r>
            <a:r>
              <a:rPr lang="en-US" sz="1800" b="1" dirty="0" smtClean="0"/>
              <a:t>copy </a:t>
            </a:r>
            <a:r>
              <a:rPr lang="en-US" sz="1800" b="1" dirty="0" err="1" smtClean="0"/>
              <a:t>và</a:t>
            </a:r>
            <a:r>
              <a:rPr lang="en-US" sz="1800" b="1" dirty="0" smtClean="0"/>
              <a:t> click Button Copy</a:t>
            </a:r>
            <a:endParaRPr lang="en-US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56" t="16544" r="48439" b="65263"/>
          <a:stretch/>
        </p:blipFill>
        <p:spPr>
          <a:xfrm>
            <a:off x="866775" y="1266824"/>
            <a:ext cx="6553200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375" y="3457575"/>
            <a:ext cx="69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paste </a:t>
            </a:r>
            <a:r>
              <a:rPr lang="en-US" dirty="0" err="1" smtClean="0"/>
              <a:t>phần</a:t>
            </a:r>
            <a:r>
              <a:rPr lang="en-US" dirty="0" smtClean="0"/>
              <a:t> copy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571" t="3493" r="40817" b="33378"/>
          <a:stretch/>
        </p:blipFill>
        <p:spPr>
          <a:xfrm>
            <a:off x="1095375" y="3891049"/>
            <a:ext cx="4515716" cy="26900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0050" y="1266824"/>
            <a:ext cx="334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Coppy</a:t>
            </a:r>
            <a:r>
              <a:rPr lang="en-US" dirty="0" smtClean="0"/>
              <a:t> 1 file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coppy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6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284" y="510857"/>
            <a:ext cx="3843091" cy="13255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Form </a:t>
            </a:r>
            <a:r>
              <a:rPr lang="en-US" sz="1800" b="1" dirty="0" err="1" smtClean="0"/>
              <a:t>CopyProCess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3" t="11650" r="54584" b="42196"/>
          <a:stretch/>
        </p:blipFill>
        <p:spPr>
          <a:xfrm>
            <a:off x="1062284" y="1836420"/>
            <a:ext cx="6395791" cy="3797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0" y="2000250"/>
            <a:ext cx="3343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File </a:t>
            </a:r>
            <a:r>
              <a:rPr lang="en-US" dirty="0" err="1" smtClean="0"/>
              <a:t>hoặc</a:t>
            </a:r>
            <a:r>
              <a:rPr lang="en-US" dirty="0" smtClean="0"/>
              <a:t> Folder.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Coppy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Coppy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38900" cy="106362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Form MOVE </a:t>
            </a:r>
            <a:r>
              <a:rPr lang="en-US" sz="1800" b="1" dirty="0" err="1" smtClean="0"/>
              <a:t>hiện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sau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khi</a:t>
            </a:r>
            <a:r>
              <a:rPr lang="en-US" sz="1800" b="1" dirty="0" smtClean="0"/>
              <a:t> </a:t>
            </a:r>
            <a:r>
              <a:rPr lang="en-US" sz="1800" b="1" dirty="0" smtClean="0"/>
              <a:t>Click Button Move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66" t="22252" r="45710" b="60386"/>
          <a:stretch/>
        </p:blipFill>
        <p:spPr>
          <a:xfrm>
            <a:off x="838200" y="1428750"/>
            <a:ext cx="6438900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833" y="3316778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MOVE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208" t="20104" r="41427" b="35757"/>
          <a:stretch/>
        </p:blipFill>
        <p:spPr>
          <a:xfrm>
            <a:off x="739833" y="3686110"/>
            <a:ext cx="6492240" cy="26270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0075" y="1543050"/>
            <a:ext cx="294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1 </a:t>
            </a:r>
            <a:r>
              <a:rPr lang="en-US" dirty="0"/>
              <a:t>file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file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3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Form Search </a:t>
            </a:r>
            <a:r>
              <a:rPr lang="en-US" sz="1800" b="1" dirty="0" err="1" smtClean="0"/>
              <a:t>sau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khi</a:t>
            </a:r>
            <a:r>
              <a:rPr lang="en-US" sz="1800" b="1" dirty="0" smtClean="0"/>
              <a:t> click </a:t>
            </a:r>
            <a:r>
              <a:rPr lang="en-US" sz="1800" b="1" dirty="0" err="1" smtClean="0"/>
              <a:t>ToolScripButton</a:t>
            </a:r>
            <a:r>
              <a:rPr lang="en-US" sz="1800" b="1" dirty="0" smtClean="0"/>
              <a:t> Search</a:t>
            </a:r>
            <a:endParaRPr lang="en-US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7" t="11807" r="55221" b="41786"/>
          <a:stretch/>
        </p:blipFill>
        <p:spPr>
          <a:xfrm>
            <a:off x="838200" y="1690688"/>
            <a:ext cx="5448300" cy="3334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8500" y="1762125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tin,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1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24450" cy="1035050"/>
          </a:xfrm>
        </p:spPr>
        <p:txBody>
          <a:bodyPr>
            <a:normAutofit/>
          </a:bodyPr>
          <a:lstStyle/>
          <a:p>
            <a:r>
              <a:rPr lang="en-US" sz="1800" b="1" dirty="0" err="1" smtClean="0"/>
              <a:t>ToolScrip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và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các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năng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trong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ToolScripMenu</a:t>
            </a:r>
            <a:r>
              <a:rPr lang="en-US" sz="1800" b="1" dirty="0" smtClean="0"/>
              <a:t> File</a:t>
            </a:r>
            <a:endParaRPr lang="en-US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0387" b="83291"/>
          <a:stretch/>
        </p:blipFill>
        <p:spPr>
          <a:xfrm>
            <a:off x="986084" y="1327150"/>
            <a:ext cx="4637476" cy="4534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1299" y="2428875"/>
            <a:ext cx="4981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-Button Rename: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hoặc</a:t>
            </a:r>
            <a:r>
              <a:rPr lang="en-US" dirty="0" smtClean="0"/>
              <a:t> Folder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r>
              <a:rPr lang="en-US" dirty="0" smtClean="0"/>
              <a:t>-Button Copy: Copy File </a:t>
            </a:r>
            <a:r>
              <a:rPr lang="en-US" dirty="0" err="1" smtClean="0"/>
              <a:t>hoặc</a:t>
            </a:r>
            <a:r>
              <a:rPr lang="en-US" dirty="0" smtClean="0"/>
              <a:t> Folder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r>
              <a:rPr lang="en-US" dirty="0" smtClean="0"/>
              <a:t>-Button Move: Di </a:t>
            </a:r>
            <a:r>
              <a:rPr lang="en-US" dirty="0" err="1" smtClean="0"/>
              <a:t>chuyển</a:t>
            </a:r>
            <a:r>
              <a:rPr lang="en-US" dirty="0" smtClean="0"/>
              <a:t> File </a:t>
            </a:r>
            <a:r>
              <a:rPr lang="en-US" dirty="0" err="1" smtClean="0"/>
              <a:t>hoặc</a:t>
            </a:r>
            <a:r>
              <a:rPr lang="en-US" dirty="0" smtClean="0"/>
              <a:t> Folder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r>
              <a:rPr lang="en-US" dirty="0" smtClean="0"/>
              <a:t>-Button Quit: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5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23" y="0"/>
            <a:ext cx="6290915" cy="1325563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ToolScrip</a:t>
            </a:r>
            <a:r>
              <a:rPr lang="en-US" sz="1800" b="1" dirty="0"/>
              <a:t> 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trong</a:t>
            </a:r>
            <a:r>
              <a:rPr lang="en-US" sz="1800" b="1" dirty="0"/>
              <a:t> </a:t>
            </a:r>
            <a:r>
              <a:rPr lang="en-US" sz="1800" b="1" dirty="0" err="1" smtClean="0"/>
              <a:t>ToolScripMenu</a:t>
            </a:r>
            <a:r>
              <a:rPr lang="en-US" sz="1800" b="1" dirty="0" smtClean="0"/>
              <a:t> Mark</a:t>
            </a:r>
            <a:endParaRPr lang="en-US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4969" b="83641"/>
          <a:stretch/>
        </p:blipFill>
        <p:spPr>
          <a:xfrm>
            <a:off x="1048948" y="1236980"/>
            <a:ext cx="6290915" cy="3851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8075" y="1847850"/>
            <a:ext cx="4438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-Button </a:t>
            </a:r>
            <a:r>
              <a:rPr lang="en-US" dirty="0" smtClean="0"/>
              <a:t>Select All: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hoặc</a:t>
            </a:r>
            <a:r>
              <a:rPr lang="en-US" dirty="0" smtClean="0"/>
              <a:t> Folder </a:t>
            </a:r>
            <a:r>
              <a:rPr lang="en-US" dirty="0" err="1" smtClean="0"/>
              <a:t>trong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r>
              <a:rPr lang="en-US" dirty="0" smtClean="0"/>
              <a:t>-Button Unselect All: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hoặc</a:t>
            </a:r>
            <a:r>
              <a:rPr lang="en-US" dirty="0"/>
              <a:t> Folder </a:t>
            </a:r>
            <a:r>
              <a:rPr lang="en-US" dirty="0" err="1"/>
              <a:t>trong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-Button Invert </a:t>
            </a:r>
            <a:r>
              <a:rPr lang="en-US" dirty="0" err="1" smtClean="0"/>
              <a:t>selectionBỏ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hoặc</a:t>
            </a:r>
            <a:r>
              <a:rPr lang="en-US" dirty="0" smtClean="0"/>
              <a:t> Folder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hoặc</a:t>
            </a:r>
            <a:r>
              <a:rPr lang="en-US" dirty="0" smtClean="0"/>
              <a:t> Folder </a:t>
            </a:r>
            <a:r>
              <a:rPr lang="en-US" dirty="0" err="1" smtClean="0"/>
              <a:t>trên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r>
              <a:rPr lang="en-US" dirty="0" smtClean="0"/>
              <a:t>-Button Select All With Same </a:t>
            </a:r>
            <a:r>
              <a:rPr lang="en-US" dirty="0" err="1" smtClean="0"/>
              <a:t>Extension:Chọn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9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440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Đồ Án 1 : Xây Dựng Phần Mềm Quản Lý Tập Tin, Thư Mục Trên Window</vt:lpstr>
      <vt:lpstr>PowerPoint Presentation</vt:lpstr>
      <vt:lpstr>Form NewFolder Sau khi click vào  button NewFolder</vt:lpstr>
      <vt:lpstr>Form Copy Hiện Ra sau khi chọn Thư mục hoặc tệp cần copy và click Button Copy</vt:lpstr>
      <vt:lpstr>Form CopyProCess </vt:lpstr>
      <vt:lpstr>Form MOVE hiện ra sau khi Click Button Move </vt:lpstr>
      <vt:lpstr>Form Search sau khi click ToolScripButton Search</vt:lpstr>
      <vt:lpstr>ToolScrip và các Chức năng trong ToolScripMenu File</vt:lpstr>
      <vt:lpstr>ToolScrip và các Chức năng trong ToolScripMenu Mark</vt:lpstr>
      <vt:lpstr>ToolScrip và các Chức năng trong ToolScripMenu Language</vt:lpstr>
      <vt:lpstr>ToolScrip và các Chức năng trong ToolScripMenu Language</vt:lpstr>
      <vt:lpstr>ToolScrip và Form About Sau Khi Click Vào ToolScripMenu About</vt:lpstr>
      <vt:lpstr>Thanh ToolScrip gồm các ToolScripButton (Reload, Back, Forward, Search, ShowTree, ViewList, ViewTree,SwapList)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Hoai Phan</dc:creator>
  <cp:lastModifiedBy>Hoai Phan</cp:lastModifiedBy>
  <cp:revision>9</cp:revision>
  <dcterms:created xsi:type="dcterms:W3CDTF">2019-11-08T08:28:52Z</dcterms:created>
  <dcterms:modified xsi:type="dcterms:W3CDTF">2019-11-10T14:20:36Z</dcterms:modified>
</cp:coreProperties>
</file>