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6B37-BD58-4DF8-96BF-CB0D678604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758553"/>
            <a:ext cx="9115424" cy="49375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5949" y="600075"/>
            <a:ext cx="76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8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144" y="38798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 err="1"/>
              <a:t>ToolScrip</a:t>
            </a:r>
            <a:r>
              <a:rPr lang="en-US" sz="1800" dirty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Form About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Click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ToolScripMenu</a:t>
            </a:r>
            <a:r>
              <a:rPr lang="en-US" sz="1800" dirty="0" smtClean="0"/>
              <a:t> About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Thanh </a:t>
            </a:r>
            <a:r>
              <a:rPr lang="en-US" sz="1800" dirty="0" err="1" smtClean="0"/>
              <a:t>ToolScrip</a:t>
            </a:r>
            <a:r>
              <a:rPr lang="en-US" sz="1800" dirty="0" smtClean="0"/>
              <a:t> </a:t>
            </a:r>
            <a:r>
              <a:rPr lang="en-US" sz="1800" dirty="0" err="1" smtClean="0"/>
              <a:t>gồm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ToolScripButton</a:t>
            </a:r>
            <a:r>
              <a:rPr lang="en-US" sz="1800" dirty="0" smtClean="0"/>
              <a:t> (Reload, Back, Forward, Search, </a:t>
            </a:r>
            <a:r>
              <a:rPr lang="en-US" sz="1800" dirty="0" err="1" smtClean="0"/>
              <a:t>ShowTree</a:t>
            </a:r>
            <a:r>
              <a:rPr lang="en-US" sz="1800" dirty="0" smtClean="0"/>
              <a:t>, </a:t>
            </a:r>
            <a:r>
              <a:rPr lang="en-US" sz="1800" dirty="0" err="1" smtClean="0"/>
              <a:t>ViewList</a:t>
            </a:r>
            <a:r>
              <a:rPr lang="en-US" sz="1800" dirty="0" smtClean="0"/>
              <a:t>, </a:t>
            </a:r>
            <a:r>
              <a:rPr lang="en-US" sz="1800" dirty="0" err="1" smtClean="0"/>
              <a:t>ViewTree,SwapList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053" b="95024"/>
          <a:stretch/>
        </p:blipFill>
        <p:spPr>
          <a:xfrm>
            <a:off x="1214683" y="2145665"/>
            <a:ext cx="9583863" cy="19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Form Search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click </a:t>
            </a:r>
            <a:r>
              <a:rPr lang="en-US" sz="1800" dirty="0" err="1" smtClean="0"/>
              <a:t>ToolScripButton</a:t>
            </a:r>
            <a:r>
              <a:rPr lang="en-US" sz="1800" dirty="0" smtClean="0"/>
              <a:t> Search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7" t="11807" r="55221" b="41786"/>
          <a:stretch/>
        </p:blipFill>
        <p:spPr>
          <a:xfrm>
            <a:off x="1722120" y="1851660"/>
            <a:ext cx="5448300" cy="33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Form </a:t>
            </a:r>
            <a:r>
              <a:rPr lang="en-US" sz="1800" dirty="0" err="1" smtClean="0"/>
              <a:t>NewFolder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click </a:t>
            </a:r>
            <a:r>
              <a:rPr lang="en-US" sz="1800" dirty="0" err="1" smtClean="0"/>
              <a:t>vào</a:t>
            </a:r>
            <a:r>
              <a:rPr lang="en-US" sz="1800" dirty="0" smtClean="0"/>
              <a:t>  button </a:t>
            </a:r>
            <a:r>
              <a:rPr lang="en-US" sz="1800" dirty="0" err="1" smtClean="0"/>
              <a:t>NewFolder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386" t="40638" r="40030" b="44441"/>
          <a:stretch/>
        </p:blipFill>
        <p:spPr>
          <a:xfrm>
            <a:off x="1638300" y="2024745"/>
            <a:ext cx="8721726" cy="37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2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Form Copy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Ra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tệp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/>
              <a:t> </a:t>
            </a:r>
            <a:r>
              <a:rPr lang="en-US" sz="1800" dirty="0" smtClean="0"/>
              <a:t>copy </a:t>
            </a:r>
            <a:r>
              <a:rPr lang="en-US" sz="1800" dirty="0" err="1" smtClean="0"/>
              <a:t>và</a:t>
            </a:r>
            <a:r>
              <a:rPr lang="en-US" sz="1800" dirty="0" smtClean="0"/>
              <a:t> click Button Copy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13" t="15833" r="47045" b="64247"/>
          <a:stretch/>
        </p:blipFill>
        <p:spPr>
          <a:xfrm>
            <a:off x="962024" y="1238250"/>
            <a:ext cx="7221407" cy="186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5" y="3457575"/>
            <a:ext cx="6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paste </a:t>
            </a:r>
            <a:r>
              <a:rPr lang="en-US" dirty="0" err="1" smtClean="0"/>
              <a:t>phần</a:t>
            </a:r>
            <a:r>
              <a:rPr lang="en-US" dirty="0" smtClean="0"/>
              <a:t> copy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571" t="3493" r="40817" b="33378"/>
          <a:stretch/>
        </p:blipFill>
        <p:spPr>
          <a:xfrm>
            <a:off x="1095375" y="3891049"/>
            <a:ext cx="4515716" cy="26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Form </a:t>
            </a:r>
            <a:r>
              <a:rPr lang="en-US" sz="1800" dirty="0" err="1" smtClean="0"/>
              <a:t>CopyProCess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Copy </a:t>
            </a:r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copy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lâu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0" t="9705" r="52068" b="39336"/>
          <a:stretch/>
        </p:blipFill>
        <p:spPr>
          <a:xfrm>
            <a:off x="1062284" y="1836419"/>
            <a:ext cx="5673796" cy="34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Form MOVE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Folder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file </a:t>
            </a:r>
            <a:r>
              <a:rPr lang="en-US" sz="1800" dirty="0" err="1" smtClean="0"/>
              <a:t>và</a:t>
            </a:r>
            <a:r>
              <a:rPr lang="en-US" sz="1800" dirty="0" smtClean="0"/>
              <a:t> click button Move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89" t="18582" r="44586" b="59045"/>
          <a:stretch/>
        </p:blipFill>
        <p:spPr>
          <a:xfrm>
            <a:off x="838200" y="1105593"/>
            <a:ext cx="6593378" cy="2086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833" y="3316778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MOVE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208" t="20104" r="41427" b="35757"/>
          <a:stretch/>
        </p:blipFill>
        <p:spPr>
          <a:xfrm>
            <a:off x="739833" y="3686110"/>
            <a:ext cx="6492240" cy="26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3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ToolScrip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ToolScripMenu</a:t>
            </a:r>
            <a:r>
              <a:rPr lang="en-US" sz="1800" dirty="0" smtClean="0"/>
              <a:t> File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0387" b="83291"/>
          <a:stretch/>
        </p:blipFill>
        <p:spPr>
          <a:xfrm>
            <a:off x="986084" y="1327150"/>
            <a:ext cx="4637476" cy="45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620" y="441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 err="1"/>
              <a:t>ToolScrip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 smtClean="0"/>
              <a:t>ToolScripMenu</a:t>
            </a:r>
            <a:r>
              <a:rPr lang="en-US" sz="1800" dirty="0" smtClean="0"/>
              <a:t> Mark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969" b="83641"/>
          <a:stretch/>
        </p:blipFill>
        <p:spPr>
          <a:xfrm>
            <a:off x="963223" y="1284605"/>
            <a:ext cx="6290915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9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ToolScrip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 smtClean="0"/>
              <a:t>ToolScripMenu</a:t>
            </a:r>
            <a:r>
              <a:rPr lang="en-US" sz="1800" dirty="0" smtClean="0"/>
              <a:t> Language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856" b="68406"/>
          <a:stretch/>
        </p:blipFill>
        <p:spPr>
          <a:xfrm>
            <a:off x="1054664" y="1690688"/>
            <a:ext cx="3570676" cy="35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ToolScrip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 smtClean="0"/>
              <a:t>ToolScripMenu</a:t>
            </a:r>
            <a:r>
              <a:rPr lang="en-US" sz="1800" dirty="0" smtClean="0"/>
              <a:t> </a:t>
            </a:r>
            <a:r>
              <a:rPr lang="en-US" sz="1800" dirty="0"/>
              <a:t>Language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763" b="82240"/>
          <a:stretch/>
        </p:blipFill>
        <p:spPr>
          <a:xfrm>
            <a:off x="2228144" y="1825625"/>
            <a:ext cx="7182764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Form NewFolder Sau khi click vào  button NewFolder</vt:lpstr>
      <vt:lpstr>Form Copy Hiện Ra sau khi chọn Thư mục hoặc tệp cần copy và click Button Copy</vt:lpstr>
      <vt:lpstr>Form CopyProCess sau khi Chọn Copy nếu quá trình copy có thời gian lâu</vt:lpstr>
      <vt:lpstr>Form MOVE hiện ra sau khi chọn Folder hoặc file và click button Move </vt:lpstr>
      <vt:lpstr>ToolScrip và các Chức năng trong ToolScripMenu File</vt:lpstr>
      <vt:lpstr>ToolScrip và các Chức năng trong ToolScripMenu Mark</vt:lpstr>
      <vt:lpstr>ToolScrip và các Chức năng trong ToolScripMenu Language</vt:lpstr>
      <vt:lpstr>ToolScrip và các Chức năng trong ToolScripMenu Language</vt:lpstr>
      <vt:lpstr>ToolScrip và Form About Sau Khi Click Vào ToolScripMenu About</vt:lpstr>
      <vt:lpstr>Thanh ToolScrip gồm các ToolScripButton (Reload, Back, Forward, Search, ShowTree, ViewList, ViewTree,SwapList)</vt:lpstr>
      <vt:lpstr>Form Search sau khi click ToolScripButton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Hoai Phan</dc:creator>
  <cp:lastModifiedBy>Hoai Phan</cp:lastModifiedBy>
  <cp:revision>4</cp:revision>
  <dcterms:created xsi:type="dcterms:W3CDTF">2019-11-08T08:28:52Z</dcterms:created>
  <dcterms:modified xsi:type="dcterms:W3CDTF">2019-11-08T08:51:32Z</dcterms:modified>
</cp:coreProperties>
</file>