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77" r:id="rId7"/>
    <p:sldId id="288" r:id="rId8"/>
    <p:sldId id="289" r:id="rId9"/>
    <p:sldId id="290" r:id="rId10"/>
    <p:sldId id="296" r:id="rId11"/>
    <p:sldId id="297" r:id="rId12"/>
    <p:sldId id="298" r:id="rId13"/>
    <p:sldId id="301" r:id="rId14"/>
    <p:sldId id="299" r:id="rId15"/>
    <p:sldId id="302" r:id="rId16"/>
    <p:sldId id="300" r:id="rId17"/>
    <p:sldId id="294" r:id="rId18"/>
    <p:sldId id="295" r:id="rId19"/>
    <p:sldId id="30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52" autoAdjust="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7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50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38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71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3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38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1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5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5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0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2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8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8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tile tx="0" ty="0" sx="50000" sy="5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tile tx="0" ty="0" sx="50000" sy="5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666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t">
            <a:spAutoFit/>
          </a:bodyPr>
          <a:lstStyle/>
          <a:p>
            <a:r>
              <a:rPr lang="vi-V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Tính Biểu Thức Trung tố Ứng dụng Stack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5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&amp; Giải Thuật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74819" y="385796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07758" y="25094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03CF95-C17E-4634-8A23-D4E7506F6DBD}"/>
              </a:ext>
            </a:extLst>
          </p:cNvPr>
          <p:cNvSpPr txBox="1"/>
          <p:nvPr/>
        </p:nvSpPr>
        <p:spPr>
          <a:xfrm>
            <a:off x="7849244" y="2490252"/>
            <a:ext cx="39620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GVBM: </a:t>
            </a:r>
            <a:r>
              <a:rPr lang="vi-VN" sz="2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Th.</a:t>
            </a:r>
            <a:r>
              <a:rPr lang="en-US" sz="2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vi-VN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sz="2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Công Tú</a:t>
            </a:r>
            <a:endParaRPr lang="en-US" sz="24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75;p13">
            <a:extLst>
              <a:ext uri="{FF2B5EF4-FFF2-40B4-BE49-F238E27FC236}">
                <a16:creationId xmlns:a16="http://schemas.microsoft.com/office/drawing/2014/main" id="{1CC4A4D5-6F79-4035-9D33-F4D5F94DDEB7}"/>
              </a:ext>
            </a:extLst>
          </p:cNvPr>
          <p:cNvSpPr/>
          <p:nvPr/>
        </p:nvSpPr>
        <p:spPr>
          <a:xfrm>
            <a:off x="9343340" y="1477174"/>
            <a:ext cx="973897" cy="887031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B2D1C-B365-47E1-BD2B-6988D0C008B3}"/>
              </a:ext>
            </a:extLst>
          </p:cNvPr>
          <p:cNvSpPr txBox="1"/>
          <p:nvPr/>
        </p:nvSpPr>
        <p:spPr>
          <a:xfrm>
            <a:off x="1702450" y="964840"/>
            <a:ext cx="260845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Lê Trần Ngọc Đạt</a:t>
            </a:r>
          </a:p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17110118</a:t>
            </a:r>
          </a:p>
        </p:txBody>
      </p:sp>
      <p:sp>
        <p:nvSpPr>
          <p:cNvPr id="12" name="Google Shape;75;p13">
            <a:extLst>
              <a:ext uri="{FF2B5EF4-FFF2-40B4-BE49-F238E27FC236}">
                <a16:creationId xmlns:a16="http://schemas.microsoft.com/office/drawing/2014/main" id="{294C5A9F-84A8-4B14-B0EF-BED823D46FC0}"/>
              </a:ext>
            </a:extLst>
          </p:cNvPr>
          <p:cNvSpPr/>
          <p:nvPr/>
        </p:nvSpPr>
        <p:spPr>
          <a:xfrm>
            <a:off x="703828" y="2132402"/>
            <a:ext cx="973270" cy="887031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62F0E-D55D-465A-9CDC-D74985636E43}"/>
              </a:ext>
            </a:extLst>
          </p:cNvPr>
          <p:cNvSpPr txBox="1"/>
          <p:nvPr/>
        </p:nvSpPr>
        <p:spPr>
          <a:xfrm>
            <a:off x="1702450" y="2162163"/>
            <a:ext cx="260845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Phan Thanh Hoài</a:t>
            </a:r>
          </a:p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16110075</a:t>
            </a:r>
          </a:p>
        </p:txBody>
      </p:sp>
      <p:sp>
        <p:nvSpPr>
          <p:cNvPr id="14" name="Google Shape;75;p13">
            <a:extLst>
              <a:ext uri="{FF2B5EF4-FFF2-40B4-BE49-F238E27FC236}">
                <a16:creationId xmlns:a16="http://schemas.microsoft.com/office/drawing/2014/main" id="{BFE3E830-95F9-4326-8582-5C3F961FA733}"/>
              </a:ext>
            </a:extLst>
          </p:cNvPr>
          <p:cNvSpPr/>
          <p:nvPr/>
        </p:nvSpPr>
        <p:spPr>
          <a:xfrm>
            <a:off x="680299" y="936824"/>
            <a:ext cx="973270" cy="887031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9F8FA3F-E223-42EF-B549-040126DC860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94" y="664261"/>
            <a:ext cx="1960615" cy="2512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50000" sy="5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499268" y="295429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309047" y="3721336"/>
            <a:ext cx="1752042" cy="223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98A827-3FB8-4D93-B8FD-1AB7A8985A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8DA0C72C-1C6D-4606-BE97-F57C2B8FAE6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7BC0D9-E378-495B-BAE7-5DD8107AE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31EAC2A-56C7-465C-8928-1E57CC5B7C3A}"/>
              </a:ext>
            </a:extLst>
          </p:cNvPr>
          <p:cNvSpPr/>
          <p:nvPr/>
        </p:nvSpPr>
        <p:spPr>
          <a:xfrm>
            <a:off x="1488735" y="548363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6BED3D-1ADB-4B24-A6CD-174D77156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078945" y="2200422"/>
            <a:ext cx="2210986" cy="210654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</a:t>
            </a:r>
            <a:b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Tố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15D915-E14A-44C8-A40B-A1C4BC1F5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9995" y="2200422"/>
            <a:ext cx="2210986" cy="210654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</a:t>
            </a:r>
            <a:b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 Tố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CCD617-7617-4C46-BC38-227648892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76243" y="2459947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A7F023-97CB-47AA-BE7A-7844C351E2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1" idx="7"/>
            <a:endCxn id="33" idx="1"/>
          </p:cNvCxnSpPr>
          <p:nvPr/>
        </p:nvCxnSpPr>
        <p:spPr>
          <a:xfrm>
            <a:off x="3966140" y="2508919"/>
            <a:ext cx="1442587" cy="18351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792545-2FD4-42DF-92F2-81974ECF7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3" idx="7"/>
            <a:endCxn id="32" idx="1"/>
          </p:cNvCxnSpPr>
          <p:nvPr/>
        </p:nvCxnSpPr>
        <p:spPr>
          <a:xfrm flipV="1">
            <a:off x="6531259" y="2508919"/>
            <a:ext cx="1602527" cy="18351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85E7A7-33F8-460F-B6D4-A92F654D1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2" idx="3"/>
            <a:endCxn id="33" idx="5"/>
          </p:cNvCxnSpPr>
          <p:nvPr/>
        </p:nvCxnSpPr>
        <p:spPr>
          <a:xfrm flipH="1" flipV="1">
            <a:off x="6531259" y="3814963"/>
            <a:ext cx="1602527" cy="18351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4D146A-C80D-4F55-A7F8-B7872DF4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5969010" y="4047447"/>
            <a:ext cx="983" cy="77009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28A3A7-9717-458E-9B76-C9B15793C709}"/>
              </a:ext>
            </a:extLst>
          </p:cNvPr>
          <p:cNvSpPr/>
          <p:nvPr/>
        </p:nvSpPr>
        <p:spPr>
          <a:xfrm>
            <a:off x="5014913" y="4817540"/>
            <a:ext cx="1923897" cy="76843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4FE844-924A-4353-979E-00AA1F3767F7}"/>
              </a:ext>
            </a:extLst>
          </p:cNvPr>
          <p:cNvSpPr/>
          <p:nvPr/>
        </p:nvSpPr>
        <p:spPr>
          <a:xfrm>
            <a:off x="4505702" y="2063436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0EA422-B956-408D-BE84-9B932D76E7DC}"/>
              </a:ext>
            </a:extLst>
          </p:cNvPr>
          <p:cNvSpPr/>
          <p:nvPr/>
        </p:nvSpPr>
        <p:spPr>
          <a:xfrm>
            <a:off x="7059484" y="2063436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9149C0-AD88-46D7-B6F7-35822B4B41FE}"/>
              </a:ext>
            </a:extLst>
          </p:cNvPr>
          <p:cNvSpPr/>
          <p:nvPr/>
        </p:nvSpPr>
        <p:spPr>
          <a:xfrm>
            <a:off x="7059484" y="3416766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5DA62E-26DF-4E84-A6ED-4F224CC90B6C}"/>
              </a:ext>
            </a:extLst>
          </p:cNvPr>
          <p:cNvSpPr/>
          <p:nvPr/>
        </p:nvSpPr>
        <p:spPr>
          <a:xfrm>
            <a:off x="5971719" y="4201695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01FBE97E-8740-4D01-8FF6-439CC9650F7F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4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Stack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E11CE24-9C24-46DD-AEE7-DCC4E0996F9B}"/>
              </a:ext>
            </a:extLst>
          </p:cNvPr>
          <p:cNvSpPr/>
          <p:nvPr/>
        </p:nvSpPr>
        <p:spPr>
          <a:xfrm>
            <a:off x="7263449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A5F424-70E6-4322-9E39-5B9A153B2ADF}"/>
              </a:ext>
            </a:extLst>
          </p:cNvPr>
          <p:cNvSpPr/>
          <p:nvPr/>
        </p:nvSpPr>
        <p:spPr>
          <a:xfrm>
            <a:off x="9464593" y="1004030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58D3E5-BBA1-4334-84CA-64CE8CECC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960080" y="1339242"/>
            <a:ext cx="504513" cy="1540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6FE54D3-62DA-4AD8-95CC-F4D10282496B}"/>
              </a:ext>
            </a:extLst>
          </p:cNvPr>
          <p:cNvSpPr/>
          <p:nvPr/>
        </p:nvSpPr>
        <p:spPr>
          <a:xfrm>
            <a:off x="3790122" y="1497496"/>
            <a:ext cx="4202734" cy="154554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77652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F435B9E-FF06-48FE-8DF6-AC632AB2E8D9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4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579940-28A7-4F68-AB92-32059925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3A4271F-201A-469A-8C9B-EF005068199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F00D4E-7B52-461E-B9B2-4F2291CDD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C08DAE-35B5-489C-8F47-46DE53E95623}"/>
              </a:ext>
            </a:extLst>
          </p:cNvPr>
          <p:cNvSpPr/>
          <p:nvPr/>
        </p:nvSpPr>
        <p:spPr>
          <a:xfrm>
            <a:off x="7263449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1E6A8-08EF-4872-94AD-D4C53D9E8A98}"/>
              </a:ext>
            </a:extLst>
          </p:cNvPr>
          <p:cNvSpPr/>
          <p:nvPr/>
        </p:nvSpPr>
        <p:spPr>
          <a:xfrm>
            <a:off x="1499268" y="295429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285BA4-05ED-4A4F-953A-1D1737202C35}"/>
              </a:ext>
            </a:extLst>
          </p:cNvPr>
          <p:cNvSpPr/>
          <p:nvPr/>
        </p:nvSpPr>
        <p:spPr>
          <a:xfrm>
            <a:off x="1433885" y="3801296"/>
            <a:ext cx="1752042" cy="223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4344" descr="Icon of wrench. ">
            <a:extLst>
              <a:ext uri="{FF2B5EF4-FFF2-40B4-BE49-F238E27FC236}">
                <a16:creationId xmlns:a16="http://schemas.microsoft.com/office/drawing/2014/main" id="{4BB4F03B-4D28-44BB-9D64-CDF0E910C742}"/>
              </a:ext>
            </a:extLst>
          </p:cNvPr>
          <p:cNvSpPr>
            <a:spLocks/>
          </p:cNvSpPr>
          <p:nvPr/>
        </p:nvSpPr>
        <p:spPr bwMode="auto">
          <a:xfrm>
            <a:off x="4164869" y="236807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7A7838-73FB-4429-AD24-264ED8E495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5067" y="2323384"/>
            <a:ext cx="579274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Giữ lại toán hạng, thêm vào mảng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66F091-F274-4EEA-BECF-1E541B0A1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74535" y="221262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34CEF3-0D27-45BC-9F30-F1AF416D9572}"/>
              </a:ext>
            </a:extLst>
          </p:cNvPr>
          <p:cNvSpPr/>
          <p:nvPr/>
        </p:nvSpPr>
        <p:spPr>
          <a:xfrm>
            <a:off x="1488735" y="548363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5662D0D-96C1-4659-846E-ACF07C9087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387163" y="3576693"/>
            <a:ext cx="752879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Thêm vào Stack, sắp xếp toán tử độ ưu tiên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1C69BF-A959-4BF0-9FD4-24477F8E8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76039" y="347729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82F2C55-B12A-4696-9F09-B14D4DBA97B9}"/>
              </a:ext>
            </a:extLst>
          </p:cNvPr>
          <p:cNvSpPr/>
          <p:nvPr/>
        </p:nvSpPr>
        <p:spPr>
          <a:xfrm>
            <a:off x="9464593" y="1004030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AD4CD3-A83E-424D-B4BB-347485704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8960080" y="1339242"/>
            <a:ext cx="504513" cy="1540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727D15B-A89A-4526-BBD8-628E1C6A3308}"/>
              </a:ext>
            </a:extLst>
          </p:cNvPr>
          <p:cNvSpPr/>
          <p:nvPr/>
        </p:nvSpPr>
        <p:spPr>
          <a:xfrm>
            <a:off x="1499268" y="4582760"/>
            <a:ext cx="1752042" cy="223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7FC0AC3-4696-44D4-A662-1B4F9C547BF6}"/>
              </a:ext>
            </a:extLst>
          </p:cNvPr>
          <p:cNvSpPr/>
          <p:nvPr/>
        </p:nvSpPr>
        <p:spPr>
          <a:xfrm>
            <a:off x="2402994" y="4913251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ngoặc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6A09A1A-B3AF-4AE5-AB5F-81AD3361CB72}"/>
              </a:ext>
            </a:extLst>
          </p:cNvPr>
          <p:cNvSpPr/>
          <p:nvPr/>
        </p:nvSpPr>
        <p:spPr>
          <a:xfrm>
            <a:off x="4833221" y="4913251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 ngoặc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BDA557E-14FA-47B8-A8B6-2794BE1E0983}"/>
              </a:ext>
            </a:extLst>
          </p:cNvPr>
          <p:cNvSpPr/>
          <p:nvPr/>
        </p:nvSpPr>
        <p:spPr>
          <a:xfrm>
            <a:off x="7119991" y="4913251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^*/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8153F76-CF69-4D71-B582-D165EB00B2E8}"/>
              </a:ext>
            </a:extLst>
          </p:cNvPr>
          <p:cNvSpPr/>
          <p:nvPr/>
        </p:nvSpPr>
        <p:spPr>
          <a:xfrm>
            <a:off x="9375241" y="4913250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3EF1F1-9FB7-42D2-99B2-44D34C771E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4099625" y="5263864"/>
            <a:ext cx="733596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D1B7FC-FF0E-44EB-9DC2-84DD7FB21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8816622" y="5263863"/>
            <a:ext cx="558619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33" grpId="0" animBg="1"/>
      <p:bldP spid="34" grpId="0" animBg="1"/>
      <p:bldP spid="40" grpId="0"/>
      <p:bldP spid="43" grpId="0" animBg="1"/>
      <p:bldP spid="44" grpId="0" animBg="1"/>
      <p:bldP spid="45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50000" sy="5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499268" y="295429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309047" y="3721336"/>
            <a:ext cx="1752042" cy="223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98A827-3FB8-4D93-B8FD-1AB7A8985A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8DA0C72C-1C6D-4606-BE97-F57C2B8FAE6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7BC0D9-E378-495B-BAE7-5DD8107AE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31EAC2A-56C7-465C-8928-1E57CC5B7C3A}"/>
              </a:ext>
            </a:extLst>
          </p:cNvPr>
          <p:cNvSpPr/>
          <p:nvPr/>
        </p:nvSpPr>
        <p:spPr>
          <a:xfrm>
            <a:off x="1488735" y="548363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6BED3D-1ADB-4B24-A6CD-174D77156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078945" y="2200422"/>
            <a:ext cx="2210986" cy="210654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</a:t>
            </a:r>
            <a:b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Tố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15D915-E14A-44C8-A40B-A1C4BC1F5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9995" y="2200422"/>
            <a:ext cx="2210986" cy="210654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</a:t>
            </a:r>
            <a:b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 Tố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CCD617-7617-4C46-BC38-227648892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76243" y="2459947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A7F023-97CB-47AA-BE7A-7844C351E2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1" idx="7"/>
            <a:endCxn id="33" idx="1"/>
          </p:cNvCxnSpPr>
          <p:nvPr/>
        </p:nvCxnSpPr>
        <p:spPr>
          <a:xfrm>
            <a:off x="3966140" y="2508919"/>
            <a:ext cx="1442587" cy="18351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792545-2FD4-42DF-92F2-81974ECF7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3" idx="7"/>
            <a:endCxn id="32" idx="1"/>
          </p:cNvCxnSpPr>
          <p:nvPr/>
        </p:nvCxnSpPr>
        <p:spPr>
          <a:xfrm flipV="1">
            <a:off x="6531259" y="2508919"/>
            <a:ext cx="1602527" cy="18351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85E7A7-33F8-460F-B6D4-A92F654D1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2" idx="3"/>
            <a:endCxn id="33" idx="5"/>
          </p:cNvCxnSpPr>
          <p:nvPr/>
        </p:nvCxnSpPr>
        <p:spPr>
          <a:xfrm flipH="1" flipV="1">
            <a:off x="6531259" y="3814963"/>
            <a:ext cx="1602527" cy="18351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4D146A-C80D-4F55-A7F8-B7872DF4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5969010" y="4047447"/>
            <a:ext cx="983" cy="77009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28A3A7-9717-458E-9B76-C9B15793C709}"/>
              </a:ext>
            </a:extLst>
          </p:cNvPr>
          <p:cNvSpPr/>
          <p:nvPr/>
        </p:nvSpPr>
        <p:spPr>
          <a:xfrm>
            <a:off x="5014913" y="4817540"/>
            <a:ext cx="1923897" cy="76843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4FE844-924A-4353-979E-00AA1F3767F7}"/>
              </a:ext>
            </a:extLst>
          </p:cNvPr>
          <p:cNvSpPr/>
          <p:nvPr/>
        </p:nvSpPr>
        <p:spPr>
          <a:xfrm>
            <a:off x="4505702" y="2063436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0EA422-B956-408D-BE84-9B932D76E7DC}"/>
              </a:ext>
            </a:extLst>
          </p:cNvPr>
          <p:cNvSpPr/>
          <p:nvPr/>
        </p:nvSpPr>
        <p:spPr>
          <a:xfrm>
            <a:off x="7059484" y="2063436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9149C0-AD88-46D7-B6F7-35822B4B41FE}"/>
              </a:ext>
            </a:extLst>
          </p:cNvPr>
          <p:cNvSpPr/>
          <p:nvPr/>
        </p:nvSpPr>
        <p:spPr>
          <a:xfrm>
            <a:off x="7059484" y="3416766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5DA62E-26DF-4E84-A6ED-4F224CC90B6C}"/>
              </a:ext>
            </a:extLst>
          </p:cNvPr>
          <p:cNvSpPr/>
          <p:nvPr/>
        </p:nvSpPr>
        <p:spPr>
          <a:xfrm>
            <a:off x="5971719" y="4201695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7AC8A572-3CA9-43B9-BA29-B4080BE2CCC7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4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55511B-F336-4CEC-938D-AF410D6F41D0}"/>
              </a:ext>
            </a:extLst>
          </p:cNvPr>
          <p:cNvSpPr/>
          <p:nvPr/>
        </p:nvSpPr>
        <p:spPr>
          <a:xfrm>
            <a:off x="5599010" y="3137915"/>
            <a:ext cx="2210986" cy="17285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DB5618-9278-486F-A82B-418FFA0EF846}"/>
              </a:ext>
            </a:extLst>
          </p:cNvPr>
          <p:cNvSpPr/>
          <p:nvPr/>
        </p:nvSpPr>
        <p:spPr>
          <a:xfrm>
            <a:off x="8807680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toán hậu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99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F435B9E-FF06-48FE-8DF6-AC632AB2E8D9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4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579940-28A7-4F68-AB92-32059925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3A4271F-201A-469A-8C9B-EF005068199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F00D4E-7B52-461E-B9B2-4F2291CDD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06D9E6-9596-4BEB-AB78-E2D818595863}"/>
              </a:ext>
            </a:extLst>
          </p:cNvPr>
          <p:cNvSpPr/>
          <p:nvPr/>
        </p:nvSpPr>
        <p:spPr>
          <a:xfrm>
            <a:off x="1499268" y="295429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CC38DF-F7EE-4966-AD70-D7B86683F755}"/>
              </a:ext>
            </a:extLst>
          </p:cNvPr>
          <p:cNvSpPr/>
          <p:nvPr/>
        </p:nvSpPr>
        <p:spPr>
          <a:xfrm>
            <a:off x="1433885" y="3801296"/>
            <a:ext cx="1752042" cy="223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4344" descr="Icon of wrench. ">
            <a:extLst>
              <a:ext uri="{FF2B5EF4-FFF2-40B4-BE49-F238E27FC236}">
                <a16:creationId xmlns:a16="http://schemas.microsoft.com/office/drawing/2014/main" id="{E7EBEC1C-D358-4C7D-A704-ED681458FD29}"/>
              </a:ext>
            </a:extLst>
          </p:cNvPr>
          <p:cNvSpPr>
            <a:spLocks/>
          </p:cNvSpPr>
          <p:nvPr/>
        </p:nvSpPr>
        <p:spPr bwMode="auto">
          <a:xfrm>
            <a:off x="4164869" y="236807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 descr="Icon of abacus. ">
            <a:extLst>
              <a:ext uri="{FF2B5EF4-FFF2-40B4-BE49-F238E27FC236}">
                <a16:creationId xmlns:a16="http://schemas.microsoft.com/office/drawing/2014/main" id="{96D5D9AA-9E09-4F90-A2DC-507595071C8C}"/>
              </a:ext>
            </a:extLst>
          </p:cNvPr>
          <p:cNvGrpSpPr/>
          <p:nvPr/>
        </p:nvGrpSpPr>
        <p:grpSpPr>
          <a:xfrm>
            <a:off x="8494241" y="2363851"/>
            <a:ext cx="382447" cy="382447"/>
            <a:chOff x="877888" y="771525"/>
            <a:chExt cx="287338" cy="2873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324">
              <a:extLst>
                <a:ext uri="{FF2B5EF4-FFF2-40B4-BE49-F238E27FC236}">
                  <a16:creationId xmlns:a16="http://schemas.microsoft.com/office/drawing/2014/main" id="{06BB1CE3-4E75-49F8-9FCC-8CB32265F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325">
              <a:extLst>
                <a:ext uri="{FF2B5EF4-FFF2-40B4-BE49-F238E27FC236}">
                  <a16:creationId xmlns:a16="http://schemas.microsoft.com/office/drawing/2014/main" id="{3AD33B78-04E7-4451-A7AA-23EDC3C31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326">
              <a:extLst>
                <a:ext uri="{FF2B5EF4-FFF2-40B4-BE49-F238E27FC236}">
                  <a16:creationId xmlns:a16="http://schemas.microsoft.com/office/drawing/2014/main" id="{3CF1903C-EE89-450C-99E1-FB10D1513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327">
              <a:extLst>
                <a:ext uri="{FF2B5EF4-FFF2-40B4-BE49-F238E27FC236}">
                  <a16:creationId xmlns:a16="http://schemas.microsoft.com/office/drawing/2014/main" id="{B7DCC819-971D-4886-8A1C-D0C8B8CE8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BAD6AF-15CF-4975-A3CB-BE53C6A40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5068" y="2323384"/>
            <a:ext cx="833120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Gặp toán hạng, thêm vào Stack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2526DA-F429-4BA1-8519-00601A8151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74535" y="221262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EF4F8D-DC7E-4886-83E2-A075384694FD}"/>
              </a:ext>
            </a:extLst>
          </p:cNvPr>
          <p:cNvSpPr/>
          <p:nvPr/>
        </p:nvSpPr>
        <p:spPr>
          <a:xfrm>
            <a:off x="1488735" y="548363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4344" descr="Icon of wrench. ">
            <a:extLst>
              <a:ext uri="{FF2B5EF4-FFF2-40B4-BE49-F238E27FC236}">
                <a16:creationId xmlns:a16="http://schemas.microsoft.com/office/drawing/2014/main" id="{4F687C8D-94B1-4047-B695-944666D93F11}"/>
              </a:ext>
            </a:extLst>
          </p:cNvPr>
          <p:cNvSpPr>
            <a:spLocks/>
          </p:cNvSpPr>
          <p:nvPr/>
        </p:nvSpPr>
        <p:spPr bwMode="auto">
          <a:xfrm>
            <a:off x="4154336" y="489741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 descr="Icon of abacus. ">
            <a:extLst>
              <a:ext uri="{FF2B5EF4-FFF2-40B4-BE49-F238E27FC236}">
                <a16:creationId xmlns:a16="http://schemas.microsoft.com/office/drawing/2014/main" id="{B3B20C3C-B7C0-4F4D-84CF-994CD1093409}"/>
              </a:ext>
            </a:extLst>
          </p:cNvPr>
          <p:cNvGrpSpPr/>
          <p:nvPr/>
        </p:nvGrpSpPr>
        <p:grpSpPr>
          <a:xfrm>
            <a:off x="8483708" y="4893191"/>
            <a:ext cx="382447" cy="382447"/>
            <a:chOff x="877888" y="771525"/>
            <a:chExt cx="287338" cy="2873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Freeform 324">
              <a:extLst>
                <a:ext uri="{FF2B5EF4-FFF2-40B4-BE49-F238E27FC236}">
                  <a16:creationId xmlns:a16="http://schemas.microsoft.com/office/drawing/2014/main" id="{1037A367-9DE4-4EA9-A7D3-E7CD9A466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325">
              <a:extLst>
                <a:ext uri="{FF2B5EF4-FFF2-40B4-BE49-F238E27FC236}">
                  <a16:creationId xmlns:a16="http://schemas.microsoft.com/office/drawing/2014/main" id="{FB2B5E4F-A5C3-4FAE-9220-8D36F7C8C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326">
              <a:extLst>
                <a:ext uri="{FF2B5EF4-FFF2-40B4-BE49-F238E27FC236}">
                  <a16:creationId xmlns:a16="http://schemas.microsoft.com/office/drawing/2014/main" id="{9053D6AE-1C1C-4D40-B1AA-B4C8845F4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27">
              <a:extLst>
                <a:ext uri="{FF2B5EF4-FFF2-40B4-BE49-F238E27FC236}">
                  <a16:creationId xmlns:a16="http://schemas.microsoft.com/office/drawing/2014/main" id="{8B8E232C-C8E6-4192-B093-AD04D9EAC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C12547-0F6A-4AD8-BD99-F3349E2CD4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74535" y="4852724"/>
            <a:ext cx="833120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Stack còn một phần tử là kết quả biểu thức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95B455E-3FC2-44BF-A887-F8BAF6F8E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64002" y="474196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704AC5-23B3-4D7E-AF90-85BB0951BD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387163" y="3576693"/>
            <a:ext cx="83709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Gặp phép toán, lấy 2 phần tử trên đỉnh Stack tính toán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73FD22-9184-4BEC-BAAF-951B15AB9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76039" y="347729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7D08377-A941-4F90-8D5D-B69BE5E6770C}"/>
              </a:ext>
            </a:extLst>
          </p:cNvPr>
          <p:cNvSpPr/>
          <p:nvPr/>
        </p:nvSpPr>
        <p:spPr>
          <a:xfrm>
            <a:off x="8807680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toán hậu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86A7D5-C428-4524-98AA-046B44966D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2FF5BDFB-D7E5-4356-A798-9736BEFB8E3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8CF43C-7AE4-4F1C-9256-13E5AF526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691CB5-440E-44FB-9A43-EC2881BE5B64}"/>
              </a:ext>
            </a:extLst>
          </p:cNvPr>
          <p:cNvSpPr/>
          <p:nvPr/>
        </p:nvSpPr>
        <p:spPr>
          <a:xfrm>
            <a:off x="8807680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2E406E-1DD7-4AF8-9412-6E2B938AAF68}"/>
              </a:ext>
            </a:extLst>
          </p:cNvPr>
          <p:cNvSpPr/>
          <p:nvPr/>
        </p:nvSpPr>
        <p:spPr>
          <a:xfrm>
            <a:off x="1808431" y="198938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2D3DE1-7019-48A5-B083-1B8DA42E00E9}"/>
              </a:ext>
            </a:extLst>
          </p:cNvPr>
          <p:cNvSpPr/>
          <p:nvPr/>
        </p:nvSpPr>
        <p:spPr>
          <a:xfrm>
            <a:off x="2503679" y="1989383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ACD691-1A1E-4B23-8508-ADCEE7A8F1AB}"/>
              </a:ext>
            </a:extLst>
          </p:cNvPr>
          <p:cNvSpPr/>
          <p:nvPr/>
        </p:nvSpPr>
        <p:spPr>
          <a:xfrm>
            <a:off x="3230551" y="1989379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43E177-7E2E-43E3-BC9F-E7B181E84CAA}"/>
              </a:ext>
            </a:extLst>
          </p:cNvPr>
          <p:cNvSpPr/>
          <p:nvPr/>
        </p:nvSpPr>
        <p:spPr>
          <a:xfrm>
            <a:off x="3985925" y="198938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0F1D1F-D4CB-4BD1-B78A-51C876534AEE}"/>
              </a:ext>
            </a:extLst>
          </p:cNvPr>
          <p:cNvSpPr/>
          <p:nvPr/>
        </p:nvSpPr>
        <p:spPr>
          <a:xfrm>
            <a:off x="5496673" y="198938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FAEB78-17DB-47AF-A003-0EA01BCE8464}"/>
              </a:ext>
            </a:extLst>
          </p:cNvPr>
          <p:cNvSpPr/>
          <p:nvPr/>
        </p:nvSpPr>
        <p:spPr>
          <a:xfrm>
            <a:off x="6252047" y="1989386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C2D290-6462-415C-9D62-ED4B22D148AC}"/>
              </a:ext>
            </a:extLst>
          </p:cNvPr>
          <p:cNvSpPr/>
          <p:nvPr/>
        </p:nvSpPr>
        <p:spPr>
          <a:xfrm>
            <a:off x="4741299" y="198938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D26B80-BB3F-424E-878C-269FCE61CCD8}"/>
              </a:ext>
            </a:extLst>
          </p:cNvPr>
          <p:cNvSpPr/>
          <p:nvPr/>
        </p:nvSpPr>
        <p:spPr>
          <a:xfrm>
            <a:off x="7007421" y="1990373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C024B6-BF89-44B6-8A73-A938516DEAB2}"/>
              </a:ext>
            </a:extLst>
          </p:cNvPr>
          <p:cNvSpPr/>
          <p:nvPr/>
        </p:nvSpPr>
        <p:spPr>
          <a:xfrm>
            <a:off x="7734293" y="1989385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544CD7-6867-4A7D-8623-1DCF65F7A533}"/>
              </a:ext>
            </a:extLst>
          </p:cNvPr>
          <p:cNvSpPr/>
          <p:nvPr/>
        </p:nvSpPr>
        <p:spPr>
          <a:xfrm>
            <a:off x="8489667" y="1989385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27055C-795C-4FCC-A5FB-FD2A22C803CE}"/>
              </a:ext>
            </a:extLst>
          </p:cNvPr>
          <p:cNvSpPr/>
          <p:nvPr/>
        </p:nvSpPr>
        <p:spPr>
          <a:xfrm>
            <a:off x="9245041" y="1989385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5CBC6A-E075-49FE-90DB-A024D51189FA}"/>
              </a:ext>
            </a:extLst>
          </p:cNvPr>
          <p:cNvSpPr/>
          <p:nvPr/>
        </p:nvSpPr>
        <p:spPr>
          <a:xfrm>
            <a:off x="807048" y="3990897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7FEF9436-94E6-4CB9-A3EB-356BBCC739E6}"/>
              </a:ext>
            </a:extLst>
          </p:cNvPr>
          <p:cNvSpPr/>
          <p:nvPr/>
        </p:nvSpPr>
        <p:spPr>
          <a:xfrm>
            <a:off x="1983023" y="2823942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A0517-A909-4C94-A956-AB6ACDF440DF}"/>
              </a:ext>
            </a:extLst>
          </p:cNvPr>
          <p:cNvCxnSpPr>
            <a:cxnSpLocks/>
          </p:cNvCxnSpPr>
          <p:nvPr/>
        </p:nvCxnSpPr>
        <p:spPr>
          <a:xfrm>
            <a:off x="8816622" y="3776870"/>
            <a:ext cx="0" cy="20938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0184C-F96D-4F54-AC9E-C25B12901F4B}"/>
              </a:ext>
            </a:extLst>
          </p:cNvPr>
          <p:cNvCxnSpPr>
            <a:cxnSpLocks/>
          </p:cNvCxnSpPr>
          <p:nvPr/>
        </p:nvCxnSpPr>
        <p:spPr>
          <a:xfrm>
            <a:off x="8816622" y="5870713"/>
            <a:ext cx="168768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A00547-024A-42ED-A9E8-747B6401EBEA}"/>
              </a:ext>
            </a:extLst>
          </p:cNvPr>
          <p:cNvCxnSpPr/>
          <p:nvPr/>
        </p:nvCxnSpPr>
        <p:spPr>
          <a:xfrm flipV="1">
            <a:off x="10504311" y="3776870"/>
            <a:ext cx="0" cy="20938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A7BE1C-7281-4BA2-9383-BEC31AB183EA}"/>
              </a:ext>
            </a:extLst>
          </p:cNvPr>
          <p:cNvSpPr/>
          <p:nvPr/>
        </p:nvSpPr>
        <p:spPr>
          <a:xfrm>
            <a:off x="8816622" y="5869371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5FDE4F0F-73F6-46DF-893B-F423D132CDAE}"/>
              </a:ext>
            </a:extLst>
          </p:cNvPr>
          <p:cNvSpPr/>
          <p:nvPr/>
        </p:nvSpPr>
        <p:spPr>
          <a:xfrm>
            <a:off x="2678271" y="2823942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371963E7-B4D6-44F1-906E-54BBFECCF18A}"/>
              </a:ext>
            </a:extLst>
          </p:cNvPr>
          <p:cNvSpPr/>
          <p:nvPr/>
        </p:nvSpPr>
        <p:spPr>
          <a:xfrm>
            <a:off x="3405143" y="2823942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E28B2CD-3ABC-4972-B574-5B69F238A2B9}"/>
              </a:ext>
            </a:extLst>
          </p:cNvPr>
          <p:cNvSpPr/>
          <p:nvPr/>
        </p:nvSpPr>
        <p:spPr>
          <a:xfrm>
            <a:off x="931360" y="4957952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41688BA8-9926-48CC-8D1A-CFF8F853D67B}"/>
              </a:ext>
            </a:extLst>
          </p:cNvPr>
          <p:cNvSpPr/>
          <p:nvPr/>
        </p:nvSpPr>
        <p:spPr>
          <a:xfrm>
            <a:off x="4160517" y="2823942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CD173F86-EDBC-4E23-81B9-0F93465562A8}"/>
              </a:ext>
            </a:extLst>
          </p:cNvPr>
          <p:cNvSpPr/>
          <p:nvPr/>
        </p:nvSpPr>
        <p:spPr>
          <a:xfrm>
            <a:off x="4915891" y="2823942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1B362D99-8DF7-4452-8B31-0BC2C92DED73}"/>
              </a:ext>
            </a:extLst>
          </p:cNvPr>
          <p:cNvSpPr/>
          <p:nvPr/>
        </p:nvSpPr>
        <p:spPr>
          <a:xfrm>
            <a:off x="5689811" y="2823942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B68EA34F-A6DA-4533-96F3-5C3E39DC1A6B}"/>
              </a:ext>
            </a:extLst>
          </p:cNvPr>
          <p:cNvSpPr/>
          <p:nvPr/>
        </p:nvSpPr>
        <p:spPr>
          <a:xfrm>
            <a:off x="6406255" y="2823942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9B3319FE-A076-405B-B5A8-ABDD388BCC4C}"/>
              </a:ext>
            </a:extLst>
          </p:cNvPr>
          <p:cNvSpPr/>
          <p:nvPr/>
        </p:nvSpPr>
        <p:spPr>
          <a:xfrm>
            <a:off x="7182013" y="2823942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1DE8AEBD-DF56-4F6A-83B4-1957D6F77DE5}"/>
              </a:ext>
            </a:extLst>
          </p:cNvPr>
          <p:cNvSpPr/>
          <p:nvPr/>
        </p:nvSpPr>
        <p:spPr>
          <a:xfrm>
            <a:off x="7908885" y="2823942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D6380CB3-7990-4A32-B7A5-886CD032F0AD}"/>
              </a:ext>
            </a:extLst>
          </p:cNvPr>
          <p:cNvSpPr/>
          <p:nvPr/>
        </p:nvSpPr>
        <p:spPr>
          <a:xfrm>
            <a:off x="8664259" y="2830833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15A6D7ED-8873-452A-AE9A-0CB226C7B6B1}"/>
              </a:ext>
            </a:extLst>
          </p:cNvPr>
          <p:cNvSpPr/>
          <p:nvPr/>
        </p:nvSpPr>
        <p:spPr>
          <a:xfrm>
            <a:off x="9412263" y="2830833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F601B9-6E09-467B-9574-C4419CE13C64}"/>
              </a:ext>
            </a:extLst>
          </p:cNvPr>
          <p:cNvSpPr/>
          <p:nvPr/>
        </p:nvSpPr>
        <p:spPr>
          <a:xfrm>
            <a:off x="9289904" y="5167475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0D32C07-B744-4D5C-AA23-E10A0FFB3CD0}"/>
              </a:ext>
            </a:extLst>
          </p:cNvPr>
          <p:cNvSpPr/>
          <p:nvPr/>
        </p:nvSpPr>
        <p:spPr>
          <a:xfrm>
            <a:off x="1655363" y="495884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5A5DE5B-7979-4BF5-AA21-86EB646DF77A}"/>
              </a:ext>
            </a:extLst>
          </p:cNvPr>
          <p:cNvSpPr/>
          <p:nvPr/>
        </p:nvSpPr>
        <p:spPr>
          <a:xfrm>
            <a:off x="9294375" y="4465579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31F5EE-1EE0-450F-9A62-0E454CDF325C}"/>
              </a:ext>
            </a:extLst>
          </p:cNvPr>
          <p:cNvSpPr/>
          <p:nvPr/>
        </p:nvSpPr>
        <p:spPr>
          <a:xfrm>
            <a:off x="2410737" y="4957952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D7A841-9313-4FF7-B1A4-DB37E18CC6C0}"/>
              </a:ext>
            </a:extLst>
          </p:cNvPr>
          <p:cNvSpPr/>
          <p:nvPr/>
        </p:nvSpPr>
        <p:spPr>
          <a:xfrm>
            <a:off x="3166111" y="4957951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2277FA-AC3F-4B48-BB13-B0508868174E}"/>
              </a:ext>
            </a:extLst>
          </p:cNvPr>
          <p:cNvSpPr/>
          <p:nvPr/>
        </p:nvSpPr>
        <p:spPr>
          <a:xfrm>
            <a:off x="9298846" y="4473178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285339-63D8-4942-B848-21482B5A88BC}"/>
              </a:ext>
            </a:extLst>
          </p:cNvPr>
          <p:cNvSpPr/>
          <p:nvPr/>
        </p:nvSpPr>
        <p:spPr>
          <a:xfrm>
            <a:off x="9312259" y="3755744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CDAAB6-2C87-48C5-BDBA-4690CF4BEC5B}"/>
              </a:ext>
            </a:extLst>
          </p:cNvPr>
          <p:cNvSpPr/>
          <p:nvPr/>
        </p:nvSpPr>
        <p:spPr>
          <a:xfrm>
            <a:off x="3930427" y="4957950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D579C49-C6AA-4B62-9814-55D7AAC5F0F1}"/>
              </a:ext>
            </a:extLst>
          </p:cNvPr>
          <p:cNvSpPr/>
          <p:nvPr/>
        </p:nvSpPr>
        <p:spPr>
          <a:xfrm>
            <a:off x="9342937" y="3040551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745B05-247F-4226-B836-CDE57087E408}"/>
              </a:ext>
            </a:extLst>
          </p:cNvPr>
          <p:cNvSpPr/>
          <p:nvPr/>
        </p:nvSpPr>
        <p:spPr>
          <a:xfrm>
            <a:off x="4680105" y="4957949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DD8C9F-E156-490B-8894-5C51FA736658}"/>
              </a:ext>
            </a:extLst>
          </p:cNvPr>
          <p:cNvSpPr/>
          <p:nvPr/>
        </p:nvSpPr>
        <p:spPr>
          <a:xfrm>
            <a:off x="5439868" y="4952606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51A3F15-EE97-4939-ACDD-9FF795C89719}"/>
              </a:ext>
            </a:extLst>
          </p:cNvPr>
          <p:cNvSpPr/>
          <p:nvPr/>
        </p:nvSpPr>
        <p:spPr>
          <a:xfrm>
            <a:off x="6204184" y="4939429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3FC5A0D-ABB4-4F35-9CFA-BEA57480B404}"/>
              </a:ext>
            </a:extLst>
          </p:cNvPr>
          <p:cNvSpPr/>
          <p:nvPr/>
        </p:nvSpPr>
        <p:spPr>
          <a:xfrm>
            <a:off x="6958251" y="4952606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E1AB9E3-3DC5-4B69-A36B-20647951AF77}"/>
              </a:ext>
            </a:extLst>
          </p:cNvPr>
          <p:cNvSpPr/>
          <p:nvPr/>
        </p:nvSpPr>
        <p:spPr>
          <a:xfrm>
            <a:off x="923607" y="4991650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1797A84-315C-4654-AFE1-E4616A995A24}"/>
              </a:ext>
            </a:extLst>
          </p:cNvPr>
          <p:cNvSpPr/>
          <p:nvPr/>
        </p:nvSpPr>
        <p:spPr>
          <a:xfrm>
            <a:off x="1647610" y="4992545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ADD852-A75F-4970-A766-E4E135C11B06}"/>
              </a:ext>
            </a:extLst>
          </p:cNvPr>
          <p:cNvSpPr/>
          <p:nvPr/>
        </p:nvSpPr>
        <p:spPr>
          <a:xfrm>
            <a:off x="2402984" y="4991650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89B8A77-ACC0-4948-BDCB-5B648C23BD6F}"/>
              </a:ext>
            </a:extLst>
          </p:cNvPr>
          <p:cNvSpPr/>
          <p:nvPr/>
        </p:nvSpPr>
        <p:spPr>
          <a:xfrm>
            <a:off x="3158358" y="4991649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A5BE3A-7D84-468D-8B0D-9CB579875B11}"/>
              </a:ext>
            </a:extLst>
          </p:cNvPr>
          <p:cNvSpPr/>
          <p:nvPr/>
        </p:nvSpPr>
        <p:spPr>
          <a:xfrm>
            <a:off x="3922674" y="4991648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09874FD-5B50-44D6-B772-97D329232CD4}"/>
              </a:ext>
            </a:extLst>
          </p:cNvPr>
          <p:cNvSpPr/>
          <p:nvPr/>
        </p:nvSpPr>
        <p:spPr>
          <a:xfrm>
            <a:off x="4672352" y="499164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9B16AEC-0E9D-4964-BA65-0D92C69C17EA}"/>
              </a:ext>
            </a:extLst>
          </p:cNvPr>
          <p:cNvSpPr/>
          <p:nvPr/>
        </p:nvSpPr>
        <p:spPr>
          <a:xfrm>
            <a:off x="5432115" y="4986304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F3BCDD9-1796-4F92-9206-07622A03DE91}"/>
              </a:ext>
            </a:extLst>
          </p:cNvPr>
          <p:cNvSpPr/>
          <p:nvPr/>
        </p:nvSpPr>
        <p:spPr>
          <a:xfrm>
            <a:off x="6196431" y="497312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ADA7EB0-1846-4375-A466-9BFB477B058D}"/>
              </a:ext>
            </a:extLst>
          </p:cNvPr>
          <p:cNvSpPr/>
          <p:nvPr/>
        </p:nvSpPr>
        <p:spPr>
          <a:xfrm>
            <a:off x="6950498" y="4986304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86" name="Rectangle: Diagonal Corners Rounded 85">
            <a:extLst>
              <a:ext uri="{FF2B5EF4-FFF2-40B4-BE49-F238E27FC236}">
                <a16:creationId xmlns:a16="http://schemas.microsoft.com/office/drawing/2014/main" id="{60D01A3B-0EE6-4B2B-AA59-72939D35CF74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5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7136 0.429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8" y="2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27916 -3.7037E-6 C 0.40416 -3.7037E-6 0.55833 0.12824 0.55833 0.23264 L 0.55833 0.46551 " pathEditMode="fixed" rAng="0" ptsTypes="AA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2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12747 0.434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2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21836 -3.7037E-6 C 0.31615 -3.7037E-6 0.43672 0.10162 0.43672 0.18426 L 0.43672 0.36875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36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0.19193 0.4321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6" y="2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50417 0.07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486 L 0.15508 0.00486 C 0.22513 0.00486 0.31159 0.10301 0.31159 0.18287 L 0.31159 0.36111 " pathEditMode="relative" rAng="0" ptsTypes="AAAA">
                                      <p:cBhvr>
                                        <p:cTn id="1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8" y="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0.12539 -3.7037E-6 C 0.18164 -3.7037E-6 0.25091 0.07084 0.25091 0.12848 L 0.25091 0.25718 " pathEditMode="relative" rAng="0" ptsTypes="AAAA">
                                      <p:cBhvr>
                                        <p:cTn id="1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25443 0.4321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2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06459 -3.7037E-6 C 0.09349 -3.7037E-6 0.1293 0.04213 0.1293 0.07662 L 0.1293 0.15348 " pathEditMode="relative" rAng="0" ptsTypes="AAAA">
                                      <p:cBhvr>
                                        <p:cTn id="1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31393 0.43311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3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31563 0.27987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-0.25156 0.07107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8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-0.18542 -0.03032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" grpId="0" animBg="1"/>
      <p:bldP spid="4" grpId="1" animBg="1"/>
      <p:bldP spid="37" grpId="0" animBg="1"/>
      <p:bldP spid="37" grpId="1" animBg="1"/>
      <p:bldP spid="40" grpId="0" animBg="1"/>
      <p:bldP spid="40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5" grpId="0" animBg="1"/>
      <p:bldP spid="55" grpId="1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59" grpId="2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579940-28A7-4F68-AB92-32059925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31211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3A4271F-201A-469A-8C9B-EF005068199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F00D4E-7B52-461E-B9B2-4F2291CDD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5BF85F-8E8B-41CD-A594-A00FEB27DFB7}"/>
              </a:ext>
            </a:extLst>
          </p:cNvPr>
          <p:cNvCxnSpPr>
            <a:cxnSpLocks/>
          </p:cNvCxnSpPr>
          <p:nvPr/>
        </p:nvCxnSpPr>
        <p:spPr>
          <a:xfrm>
            <a:off x="8816622" y="2865120"/>
            <a:ext cx="0" cy="300559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37C393-CF41-4519-AB57-11F94CDF2EF8}"/>
              </a:ext>
            </a:extLst>
          </p:cNvPr>
          <p:cNvCxnSpPr>
            <a:cxnSpLocks/>
          </p:cNvCxnSpPr>
          <p:nvPr/>
        </p:nvCxnSpPr>
        <p:spPr>
          <a:xfrm>
            <a:off x="8816622" y="5870713"/>
            <a:ext cx="168768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92EC8F-EB9E-4CFD-B8BD-CDDE84F57193}"/>
              </a:ext>
            </a:extLst>
          </p:cNvPr>
          <p:cNvCxnSpPr>
            <a:cxnSpLocks/>
          </p:cNvCxnSpPr>
          <p:nvPr/>
        </p:nvCxnSpPr>
        <p:spPr>
          <a:xfrm flipV="1">
            <a:off x="10504311" y="2865120"/>
            <a:ext cx="0" cy="30055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E265DD-FF5F-45E5-955F-995D4F0BF422}"/>
              </a:ext>
            </a:extLst>
          </p:cNvPr>
          <p:cNvSpPr/>
          <p:nvPr/>
        </p:nvSpPr>
        <p:spPr>
          <a:xfrm>
            <a:off x="8816622" y="5869371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4C99D41-E90E-48B8-84F2-A386F4078A34}"/>
              </a:ext>
            </a:extLst>
          </p:cNvPr>
          <p:cNvSpPr/>
          <p:nvPr/>
        </p:nvSpPr>
        <p:spPr>
          <a:xfrm>
            <a:off x="807048" y="3990897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0ED2A8-5533-4F91-93E9-44E3987D25E1}"/>
              </a:ext>
            </a:extLst>
          </p:cNvPr>
          <p:cNvSpPr/>
          <p:nvPr/>
        </p:nvSpPr>
        <p:spPr>
          <a:xfrm>
            <a:off x="921453" y="4996999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CFD921-B399-48C9-B007-2770F45AEAFE}"/>
              </a:ext>
            </a:extLst>
          </p:cNvPr>
          <p:cNvSpPr/>
          <p:nvPr/>
        </p:nvSpPr>
        <p:spPr>
          <a:xfrm>
            <a:off x="1645456" y="4997894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8D44EC-902A-4B4F-9901-568F93D18CDD}"/>
              </a:ext>
            </a:extLst>
          </p:cNvPr>
          <p:cNvSpPr/>
          <p:nvPr/>
        </p:nvSpPr>
        <p:spPr>
          <a:xfrm>
            <a:off x="2400830" y="4996999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04EFF0-1A86-4C2A-9D9B-BA37BD27915A}"/>
              </a:ext>
            </a:extLst>
          </p:cNvPr>
          <p:cNvSpPr/>
          <p:nvPr/>
        </p:nvSpPr>
        <p:spPr>
          <a:xfrm>
            <a:off x="3156204" y="4996998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A9478F-D48D-4E77-8933-875AE033C45E}"/>
              </a:ext>
            </a:extLst>
          </p:cNvPr>
          <p:cNvSpPr/>
          <p:nvPr/>
        </p:nvSpPr>
        <p:spPr>
          <a:xfrm>
            <a:off x="3920520" y="499699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35644-138E-4C33-B9F8-B455CEDAAD08}"/>
              </a:ext>
            </a:extLst>
          </p:cNvPr>
          <p:cNvSpPr/>
          <p:nvPr/>
        </p:nvSpPr>
        <p:spPr>
          <a:xfrm>
            <a:off x="4670198" y="4996996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5EF6E4-BF7C-412D-9708-8FDE58A61AD8}"/>
              </a:ext>
            </a:extLst>
          </p:cNvPr>
          <p:cNvSpPr/>
          <p:nvPr/>
        </p:nvSpPr>
        <p:spPr>
          <a:xfrm>
            <a:off x="5429961" y="4991653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C1E8BBF-D1C8-4682-B69B-04F0B294DDBB}"/>
              </a:ext>
            </a:extLst>
          </p:cNvPr>
          <p:cNvSpPr/>
          <p:nvPr/>
        </p:nvSpPr>
        <p:spPr>
          <a:xfrm>
            <a:off x="6194277" y="4978476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EBA1F07-6453-4340-BE14-63650C06291C}"/>
              </a:ext>
            </a:extLst>
          </p:cNvPr>
          <p:cNvSpPr/>
          <p:nvPr/>
        </p:nvSpPr>
        <p:spPr>
          <a:xfrm>
            <a:off x="6948344" y="4991653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B27BF306-B971-4615-BA6E-0CF5A4031571}"/>
              </a:ext>
            </a:extLst>
          </p:cNvPr>
          <p:cNvSpPr/>
          <p:nvPr/>
        </p:nvSpPr>
        <p:spPr>
          <a:xfrm>
            <a:off x="1184512" y="5869371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7B3A0153-35D8-4A5F-9219-560224B305F1}"/>
              </a:ext>
            </a:extLst>
          </p:cNvPr>
          <p:cNvSpPr/>
          <p:nvPr/>
        </p:nvSpPr>
        <p:spPr>
          <a:xfrm>
            <a:off x="1879760" y="5869371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748260F8-50BB-45E1-A098-22C877F41AE9}"/>
              </a:ext>
            </a:extLst>
          </p:cNvPr>
          <p:cNvSpPr/>
          <p:nvPr/>
        </p:nvSpPr>
        <p:spPr>
          <a:xfrm>
            <a:off x="2606632" y="5869371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00687849-07A3-4E1A-ABED-42C86EFC8BC5}"/>
              </a:ext>
            </a:extLst>
          </p:cNvPr>
          <p:cNvSpPr/>
          <p:nvPr/>
        </p:nvSpPr>
        <p:spPr>
          <a:xfrm>
            <a:off x="3362006" y="5869371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36BDCF3A-1984-42FA-87C6-E8A4CFDD7345}"/>
              </a:ext>
            </a:extLst>
          </p:cNvPr>
          <p:cNvSpPr/>
          <p:nvPr/>
        </p:nvSpPr>
        <p:spPr>
          <a:xfrm>
            <a:off x="4117380" y="5869371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56BC6171-0BED-4918-9F7E-4C4B3F23950F}"/>
              </a:ext>
            </a:extLst>
          </p:cNvPr>
          <p:cNvSpPr/>
          <p:nvPr/>
        </p:nvSpPr>
        <p:spPr>
          <a:xfrm>
            <a:off x="4891300" y="5869371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42080A6B-13FE-4BAD-BD37-F5F2DE084114}"/>
              </a:ext>
            </a:extLst>
          </p:cNvPr>
          <p:cNvSpPr/>
          <p:nvPr/>
        </p:nvSpPr>
        <p:spPr>
          <a:xfrm>
            <a:off x="5607744" y="5869371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50920787-E1B8-4385-83F8-B51F684AF6F6}"/>
              </a:ext>
            </a:extLst>
          </p:cNvPr>
          <p:cNvSpPr/>
          <p:nvPr/>
        </p:nvSpPr>
        <p:spPr>
          <a:xfrm>
            <a:off x="6383502" y="5869371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06AD53AC-5F89-43ED-9AD0-6F5A10298F7C}"/>
              </a:ext>
            </a:extLst>
          </p:cNvPr>
          <p:cNvSpPr/>
          <p:nvPr/>
        </p:nvSpPr>
        <p:spPr>
          <a:xfrm>
            <a:off x="7110374" y="5869371"/>
            <a:ext cx="406189" cy="419436"/>
          </a:xfrm>
          <a:prstGeom prst="up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B4313B-95A9-4D48-B90F-FF04E4FC18B3}"/>
              </a:ext>
            </a:extLst>
          </p:cNvPr>
          <p:cNvSpPr/>
          <p:nvPr/>
        </p:nvSpPr>
        <p:spPr>
          <a:xfrm>
            <a:off x="9287250" y="5168146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98DE18-7F48-45DE-B0C1-ECD6E1E639B4}"/>
              </a:ext>
            </a:extLst>
          </p:cNvPr>
          <p:cNvSpPr/>
          <p:nvPr/>
        </p:nvSpPr>
        <p:spPr>
          <a:xfrm>
            <a:off x="9287250" y="4465579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169688-B6DA-4C33-AD7C-036C4EAD9C00}"/>
              </a:ext>
            </a:extLst>
          </p:cNvPr>
          <p:cNvSpPr/>
          <p:nvPr/>
        </p:nvSpPr>
        <p:spPr>
          <a:xfrm>
            <a:off x="9278308" y="3763683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21E9DF0-6A50-47A7-A6CF-472D33B6072E}"/>
              </a:ext>
            </a:extLst>
          </p:cNvPr>
          <p:cNvSpPr/>
          <p:nvPr/>
        </p:nvSpPr>
        <p:spPr>
          <a:xfrm>
            <a:off x="9287250" y="4464908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99D81D4-88B7-48A5-9D1C-1F8EBD5407FA}"/>
              </a:ext>
            </a:extLst>
          </p:cNvPr>
          <p:cNvSpPr/>
          <p:nvPr/>
        </p:nvSpPr>
        <p:spPr>
          <a:xfrm>
            <a:off x="9287250" y="3763012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2D7FFB8-8508-4AF2-ACF1-C6C3CB7E0758}"/>
              </a:ext>
            </a:extLst>
          </p:cNvPr>
          <p:cNvSpPr/>
          <p:nvPr/>
        </p:nvSpPr>
        <p:spPr>
          <a:xfrm>
            <a:off x="9287250" y="3059774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14DA9FA-9EAD-410E-992E-6E6BDCDBE8B9}"/>
              </a:ext>
            </a:extLst>
          </p:cNvPr>
          <p:cNvSpPr/>
          <p:nvPr/>
        </p:nvSpPr>
        <p:spPr>
          <a:xfrm>
            <a:off x="9287250" y="3762005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533BD27-5A52-40D5-B9AB-EE89633B5BE3}"/>
              </a:ext>
            </a:extLst>
          </p:cNvPr>
          <p:cNvSpPr/>
          <p:nvPr/>
        </p:nvSpPr>
        <p:spPr>
          <a:xfrm>
            <a:off x="9287250" y="4469606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endParaRPr 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4CBDBF-6F32-4898-AFB0-AAF59966F1AE}"/>
              </a:ext>
            </a:extLst>
          </p:cNvPr>
          <p:cNvSpPr/>
          <p:nvPr/>
        </p:nvSpPr>
        <p:spPr>
          <a:xfrm>
            <a:off x="3340706" y="2509688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vi-VN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54A2667-7DFE-46A7-B8EB-B485F3838F99}"/>
              </a:ext>
            </a:extLst>
          </p:cNvPr>
          <p:cNvSpPr/>
          <p:nvPr/>
        </p:nvSpPr>
        <p:spPr>
          <a:xfrm>
            <a:off x="807048" y="2489763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: Diagonal Corners Rounded 67">
            <a:extLst>
              <a:ext uri="{FF2B5EF4-FFF2-40B4-BE49-F238E27FC236}">
                <a16:creationId xmlns:a16="http://schemas.microsoft.com/office/drawing/2014/main" id="{866A12B6-0501-4FC1-90C2-F6D654E0ADA0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5"/>
            </a:pP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38BBF1-F79C-4164-A751-43D6FA1CC184}"/>
              </a:ext>
            </a:extLst>
          </p:cNvPr>
          <p:cNvSpPr/>
          <p:nvPr/>
        </p:nvSpPr>
        <p:spPr>
          <a:xfrm>
            <a:off x="3362006" y="251450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D53EFC-BADB-4AA6-A6DE-B69BF9683807}"/>
              </a:ext>
            </a:extLst>
          </p:cNvPr>
          <p:cNvSpPr/>
          <p:nvPr/>
        </p:nvSpPr>
        <p:spPr>
          <a:xfrm>
            <a:off x="3353065" y="251450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2AA03DF-0D71-4C48-89B3-2CF0C286A9B6}"/>
              </a:ext>
            </a:extLst>
          </p:cNvPr>
          <p:cNvSpPr/>
          <p:nvPr/>
        </p:nvSpPr>
        <p:spPr>
          <a:xfrm>
            <a:off x="3365249" y="2514507"/>
            <a:ext cx="755374" cy="70122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E3600A6-A181-4B9A-98EE-07740B41B9E0}"/>
              </a:ext>
            </a:extLst>
          </p:cNvPr>
          <p:cNvSpPr/>
          <p:nvPr/>
        </p:nvSpPr>
        <p:spPr>
          <a:xfrm>
            <a:off x="8807680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toán hậu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68724 0.0247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62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62656 -0.078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56459 -0.1819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29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11771 -0.3618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022E-16 L -0.29193 -0.1921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6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4836 -0.2844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4.07407E-6 L 0.24388 -4.07407E-6 C 0.35208 -4.07407E-6 0.48554 0.07848 0.48554 0.1426 L 0.48554 0.28519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43477 -0.1870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32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37969 -0.27963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84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07552 -0.36112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8542 -0.078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4836 -0.18194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4.07407E-6 L 0.24441 -4.07407E-6 C 0.35235 -4.07407E-6 0.48594 0.04699 0.48594 0.08565 L 0.48594 0.1713 " pathEditMode="relative" rAng="0" ptsTypes="AAAA">
                                      <p:cBhvr>
                                        <p:cTn id="1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41" y="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13242 -0.35926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28464 -0.18241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32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4836 -0.28426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24388 4.81481E-6 C 0.35274 4.81481E-6 0.48776 0.07847 0.48776 0.14236 L 0.48776 0.28518 " pathEditMode="relative" rAng="0" ptsTypes="AAAA">
                                      <p:cBhvr>
                                        <p:cTn id="2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88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-0.19427 -0.36112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28464 -0.28565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32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4836 -0.3868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9" grpId="1" animBg="1"/>
      <p:bldP spid="39" grpId="2" animBg="1"/>
      <p:bldP spid="40" grpId="1" animBg="1"/>
      <p:bldP spid="40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4" grpId="0" animBg="1"/>
      <p:bldP spid="54" grpId="2" animBg="1"/>
      <p:bldP spid="54" grpId="3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2" animBg="1"/>
      <p:bldP spid="58" grpId="3" animBg="1"/>
      <p:bldP spid="61" grpId="0" animBg="1"/>
      <p:bldP spid="61" grpId="2" animBg="1"/>
      <p:bldP spid="61" grpId="3" animBg="1"/>
      <p:bldP spid="62" grpId="0" animBg="1"/>
      <p:bldP spid="62" grpId="1" animBg="1"/>
      <p:bldP spid="62" grpId="2" animBg="1"/>
      <p:bldP spid="63" grpId="0" animBg="1"/>
      <p:bldP spid="63" grpId="2" animBg="1"/>
      <p:bldP spid="63" grpId="3" animBg="1"/>
      <p:bldP spid="66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52" grpId="0" animBg="1"/>
      <p:bldP spid="52" grpId="1" animBg="1"/>
      <p:bldP spid="52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3A4271F-201A-469A-8C9B-EF005068199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F00D4E-7B52-461E-B9B2-4F2291CDD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Diagonal Corners Rounded 67">
            <a:extLst>
              <a:ext uri="{FF2B5EF4-FFF2-40B4-BE49-F238E27FC236}">
                <a16:creationId xmlns:a16="http://schemas.microsoft.com/office/drawing/2014/main" id="{866A12B6-0501-4FC1-90C2-F6D654E0ADA0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1474" y="2369126"/>
            <a:ext cx="3271267" cy="293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đã áp dụng Stack vào việc chuyển đổi biểu thức trung tố thành hậu tố cũng như tính toán biểu thức hậu tố.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kết quả chính xác và nhanh chóng.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mạnh mẽ ưu điểm của Cấu trúc dữ liệu Stack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9940" y="2294311"/>
            <a:ext cx="334171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vi-VN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 điểm: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vi-V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 trình chỉ thực hiện được các phép toán đối với các số kiểu dữ liệu Double.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vi-V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 sự dư thừa khi sử dụng Code, chưa tối ưu hóa. Dễ gây lỗi trong quá trình thực hiện.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4563" y="2369126"/>
            <a:ext cx="3158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thực hiện các hàm một cách riêng biệt, nên có thể phát triển sử dụng thêm một số hàm tính toán như “Căn bậc 2, hàm tích phân,…”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đưa vào sử dụng thực tiễn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474" y="2211185"/>
            <a:ext cx="3479086" cy="3499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6815" y="2211184"/>
            <a:ext cx="3807229" cy="3499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95113" y="2211184"/>
            <a:ext cx="3496887" cy="3499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579940-28A7-4F68-AB92-320599255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31211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tile tx="0" ty="0" sx="50000" sy="5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4"/>
            <a:ext cx="9144000" cy="19943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pAutoFit/>
          </a:bodyPr>
          <a:lstStyle/>
          <a:p>
            <a:r>
              <a:rPr lang="vi-VN" sz="7200" i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</a:t>
            </a:r>
            <a:br>
              <a:rPr lang="vi-VN" sz="7200" i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7200" i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bạn!</a:t>
            </a:r>
            <a:endParaRPr lang="en-US" sz="7200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87073" y="2454275"/>
            <a:ext cx="4020768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ỨNG DỤNG STACK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75947" y="235487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778708" y="4312285"/>
            <a:ext cx="392913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75947" y="421288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88590" y="1613877"/>
            <a:ext cx="4047653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LÝ DO CHỌN ĐỀ TÀI?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9844" y="3334727"/>
            <a:ext cx="392913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GIỚI THIỆU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88590" y="5154978"/>
            <a:ext cx="425968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STACK LÀ GÌ?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499268" y="295429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433885" y="3801296"/>
            <a:ext cx="1752042" cy="223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164869" y="236807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494241" y="2363851"/>
            <a:ext cx="382447" cy="382447"/>
            <a:chOff x="877888" y="771525"/>
            <a:chExt cx="287338" cy="2873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39AD57-49C4-491D-A228-5184C70AD9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5068" y="2323384"/>
            <a:ext cx="833120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Tính toán là nhu cầu thiết yếu trong cuộc sống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306F7B2-B880-4E76-B84C-617D23A714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74535" y="221262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98A827-3FB8-4D93-B8FD-1AB7A8985A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8DA0C72C-1C6D-4606-BE97-F57C2B8FAE6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7BC0D9-E378-495B-BAE7-5DD8107AE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31EAC2A-56C7-465C-8928-1E57CC5B7C3A}"/>
              </a:ext>
            </a:extLst>
          </p:cNvPr>
          <p:cNvSpPr/>
          <p:nvPr/>
        </p:nvSpPr>
        <p:spPr>
          <a:xfrm>
            <a:off x="1488735" y="548363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reeform 4344" descr="Icon of wrench. ">
            <a:extLst>
              <a:ext uri="{FF2B5EF4-FFF2-40B4-BE49-F238E27FC236}">
                <a16:creationId xmlns:a16="http://schemas.microsoft.com/office/drawing/2014/main" id="{E590C9F3-4371-4E91-9833-235911235D5D}"/>
              </a:ext>
            </a:extLst>
          </p:cNvPr>
          <p:cNvSpPr>
            <a:spLocks/>
          </p:cNvSpPr>
          <p:nvPr/>
        </p:nvSpPr>
        <p:spPr bwMode="auto">
          <a:xfrm>
            <a:off x="4154336" y="489741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Group 97" descr="Icon of abacus. ">
            <a:extLst>
              <a:ext uri="{FF2B5EF4-FFF2-40B4-BE49-F238E27FC236}">
                <a16:creationId xmlns:a16="http://schemas.microsoft.com/office/drawing/2014/main" id="{A87863C8-38FC-4C81-9FF4-F356F56914CC}"/>
              </a:ext>
            </a:extLst>
          </p:cNvPr>
          <p:cNvGrpSpPr/>
          <p:nvPr/>
        </p:nvGrpSpPr>
        <p:grpSpPr>
          <a:xfrm>
            <a:off x="8483708" y="4893191"/>
            <a:ext cx="382447" cy="382447"/>
            <a:chOff x="877888" y="771525"/>
            <a:chExt cx="287338" cy="2873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Freeform 324">
              <a:extLst>
                <a:ext uri="{FF2B5EF4-FFF2-40B4-BE49-F238E27FC236}">
                  <a16:creationId xmlns:a16="http://schemas.microsoft.com/office/drawing/2014/main" id="{CC5786BE-77F6-4C08-BE51-20DDCDF57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325">
              <a:extLst>
                <a:ext uri="{FF2B5EF4-FFF2-40B4-BE49-F238E27FC236}">
                  <a16:creationId xmlns:a16="http://schemas.microsoft.com/office/drawing/2014/main" id="{8DC6046D-A80C-480C-A266-9CAF7FEE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326">
              <a:extLst>
                <a:ext uri="{FF2B5EF4-FFF2-40B4-BE49-F238E27FC236}">
                  <a16:creationId xmlns:a16="http://schemas.microsoft.com/office/drawing/2014/main" id="{3F062227-2912-40FD-A5D9-727637BA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Freeform 327">
              <a:extLst>
                <a:ext uri="{FF2B5EF4-FFF2-40B4-BE49-F238E27FC236}">
                  <a16:creationId xmlns:a16="http://schemas.microsoft.com/office/drawing/2014/main" id="{FB30231F-AF32-4102-9F01-3962AB07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3144C09-6FAE-4120-AD39-E82EB3BB52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74535" y="4852724"/>
            <a:ext cx="833120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Ứng dụng máy tính, cho ra kết quả ngay	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D37C34C-24F2-41D8-96A6-22A6F571C0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64002" y="474196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B4F1D05-8257-4B50-B203-5C67A25F8A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387164" y="3576693"/>
            <a:ext cx="833120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Giải quyết vấn đề, phép tính gồm nhiều phép toán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948A592-B492-4775-B6D5-4393BF3AEA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76039" y="347729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0B430DE-912B-4AAD-ADE3-8890693C94C8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lvl="1" indent="-400050">
              <a:buFont typeface="+mj-lt"/>
              <a:buAutoNum type="romanUcPeriod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tài?</a:t>
            </a:r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tile tx="0" ty="0" sx="50000" sy="5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499268" y="295429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309047" y="3721336"/>
            <a:ext cx="1752042" cy="223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98A827-3FB8-4D93-B8FD-1AB7A8985A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8DA0C72C-1C6D-4606-BE97-F57C2B8FAE6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7BC0D9-E378-495B-BAE7-5DD8107AE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31EAC2A-56C7-465C-8928-1E57CC5B7C3A}"/>
              </a:ext>
            </a:extLst>
          </p:cNvPr>
          <p:cNvSpPr/>
          <p:nvPr/>
        </p:nvSpPr>
        <p:spPr>
          <a:xfrm>
            <a:off x="1488735" y="5483633"/>
            <a:ext cx="1371600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6BED3D-1ADB-4B24-A6CD-174D771569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078945" y="2200422"/>
            <a:ext cx="2210986" cy="210654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</a:t>
            </a:r>
            <a:b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Tố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15D915-E14A-44C8-A40B-A1C4BC1F5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9995" y="2200422"/>
            <a:ext cx="2210986" cy="210654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</a:t>
            </a:r>
            <a:b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 Tố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CCD617-7617-4C46-BC38-227648892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76243" y="2459947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A7F023-97CB-47AA-BE7A-7844C351E2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1" idx="7"/>
            <a:endCxn id="33" idx="1"/>
          </p:cNvCxnSpPr>
          <p:nvPr/>
        </p:nvCxnSpPr>
        <p:spPr>
          <a:xfrm>
            <a:off x="3966140" y="2508919"/>
            <a:ext cx="1442587" cy="18351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792545-2FD4-42DF-92F2-81974ECF7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3" idx="7"/>
            <a:endCxn id="32" idx="1"/>
          </p:cNvCxnSpPr>
          <p:nvPr/>
        </p:nvCxnSpPr>
        <p:spPr>
          <a:xfrm flipV="1">
            <a:off x="6531259" y="2508919"/>
            <a:ext cx="1602527" cy="18351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85E7A7-33F8-460F-B6D4-A92F654D1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2" idx="3"/>
            <a:endCxn id="33" idx="5"/>
          </p:cNvCxnSpPr>
          <p:nvPr/>
        </p:nvCxnSpPr>
        <p:spPr>
          <a:xfrm flipH="1" flipV="1">
            <a:off x="6531259" y="3814963"/>
            <a:ext cx="1602527" cy="18351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75F53B32-B81B-44A5-89C2-F67011099553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2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4D146A-C80D-4F55-A7F8-B7872DF4A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5969010" y="4047447"/>
            <a:ext cx="983" cy="77009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28A3A7-9717-458E-9B76-C9B15793C709}"/>
              </a:ext>
            </a:extLst>
          </p:cNvPr>
          <p:cNvSpPr/>
          <p:nvPr/>
        </p:nvSpPr>
        <p:spPr>
          <a:xfrm>
            <a:off x="5014913" y="4817540"/>
            <a:ext cx="1923897" cy="76843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4FE844-924A-4353-979E-00AA1F3767F7}"/>
              </a:ext>
            </a:extLst>
          </p:cNvPr>
          <p:cNvSpPr/>
          <p:nvPr/>
        </p:nvSpPr>
        <p:spPr>
          <a:xfrm>
            <a:off x="4505702" y="2063436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0EA422-B956-408D-BE84-9B932D76E7DC}"/>
              </a:ext>
            </a:extLst>
          </p:cNvPr>
          <p:cNvSpPr/>
          <p:nvPr/>
        </p:nvSpPr>
        <p:spPr>
          <a:xfrm>
            <a:off x="7059484" y="2063436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9149C0-AD88-46D7-B6F7-35822B4B41FE}"/>
              </a:ext>
            </a:extLst>
          </p:cNvPr>
          <p:cNvSpPr/>
          <p:nvPr/>
        </p:nvSpPr>
        <p:spPr>
          <a:xfrm>
            <a:off x="7059484" y="3416766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5DA62E-26DF-4E84-A6ED-4F224CC90B6C}"/>
              </a:ext>
            </a:extLst>
          </p:cNvPr>
          <p:cNvSpPr/>
          <p:nvPr/>
        </p:nvSpPr>
        <p:spPr>
          <a:xfrm>
            <a:off x="5971719" y="4201695"/>
            <a:ext cx="454770" cy="4615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E70E2D-B8BB-49FC-A8F7-7CD317EBEBFE}"/>
              </a:ext>
            </a:extLst>
          </p:cNvPr>
          <p:cNvSpPr/>
          <p:nvPr/>
        </p:nvSpPr>
        <p:spPr>
          <a:xfrm>
            <a:off x="8807680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21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20" grpId="0" animBg="1"/>
      <p:bldP spid="20" grpId="1" animBg="1"/>
      <p:bldP spid="21" grpId="0" animBg="1"/>
      <p:bldP spid="2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98A827-3FB8-4D93-B8FD-1AB7A8985A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8DA0C72C-1C6D-4606-BE97-F57C2B8FAE6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7BC0D9-E378-495B-BAE7-5DD8107AE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C08B26F-E40A-4817-8C32-D86346D0DB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03930" y="3674523"/>
            <a:ext cx="2097314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34077D-D8FD-4297-B25E-6280EE2DD961}"/>
              </a:ext>
            </a:extLst>
          </p:cNvPr>
          <p:cNvSpPr/>
          <p:nvPr/>
        </p:nvSpPr>
        <p:spPr>
          <a:xfrm>
            <a:off x="3654690" y="2726700"/>
            <a:ext cx="6849621" cy="9541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 biểu diễn phép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toán,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kí hiệu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tử ở </a:t>
            </a:r>
            <a:r>
              <a:rPr lang="en-US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 các toán </a:t>
            </a:r>
            <a:r>
              <a:rPr lang="vi-V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 cần thực hiện</a:t>
            </a:r>
            <a:endParaRPr lang="en-US" sz="2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3C7D43-6C01-4D07-AF5F-2ED296DE4FA7}"/>
              </a:ext>
            </a:extLst>
          </p:cNvPr>
          <p:cNvSpPr/>
          <p:nvPr/>
        </p:nvSpPr>
        <p:spPr>
          <a:xfrm>
            <a:off x="3562579" y="4510561"/>
            <a:ext cx="6849621" cy="9541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 dùng </a:t>
            </a:r>
            <a:r>
              <a:rPr lang="vi-V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 ngoặc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tắc */ trước +- sau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chỉ rõ thứ tự thực hiện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CC03A-CA00-4838-8663-5F938BCFCFAA}"/>
              </a:ext>
            </a:extLst>
          </p:cNvPr>
          <p:cNvSpPr/>
          <p:nvPr/>
        </p:nvSpPr>
        <p:spPr>
          <a:xfrm>
            <a:off x="8807680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FADEDA2-C0C6-4E98-848A-6D368647FB5A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2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CB680D-FB1A-4AFE-81EC-ABFF9048C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7" idx="3"/>
            <a:endCxn id="2" idx="1"/>
          </p:cNvCxnSpPr>
          <p:nvPr/>
        </p:nvCxnSpPr>
        <p:spPr>
          <a:xfrm flipV="1">
            <a:off x="2901244" y="3203754"/>
            <a:ext cx="753446" cy="82138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D0F87A-8ED5-47FB-B707-0676CA8731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901244" y="4025136"/>
            <a:ext cx="661335" cy="96511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7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241313" y="3457413"/>
            <a:ext cx="1752042" cy="223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3102C-FE67-43CF-A255-5CCB21F344C5}"/>
              </a:ext>
            </a:extLst>
          </p:cNvPr>
          <p:cNvSpPr/>
          <p:nvPr/>
        </p:nvSpPr>
        <p:spPr>
          <a:xfrm>
            <a:off x="3498574" y="2095236"/>
            <a:ext cx="5439493" cy="7813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- B * C / (D + E)</a:t>
            </a:r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640871-3400-4096-83D0-0EEB5786C18F}"/>
              </a:ext>
            </a:extLst>
          </p:cNvPr>
          <p:cNvSpPr/>
          <p:nvPr/>
        </p:nvSpPr>
        <p:spPr>
          <a:xfrm>
            <a:off x="8807680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40AE3BE9-7885-44BF-9517-8F5B40B6FEE5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2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BBFE11-730D-40B0-BBEB-37E04D90939A}"/>
              </a:ext>
            </a:extLst>
          </p:cNvPr>
          <p:cNvSpPr/>
          <p:nvPr/>
        </p:nvSpPr>
        <p:spPr>
          <a:xfrm>
            <a:off x="2078936" y="3400587"/>
            <a:ext cx="3760523" cy="264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</a:t>
            </a: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- * /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toán tử theo nguyên tắc </a:t>
            </a:r>
            <a:b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/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trước </a:t>
            </a: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-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712898-7BD6-48BD-A83F-D3530CF53C55}"/>
              </a:ext>
            </a:extLst>
          </p:cNvPr>
          <p:cNvSpPr/>
          <p:nvPr/>
        </p:nvSpPr>
        <p:spPr>
          <a:xfrm>
            <a:off x="6677082" y="3395421"/>
            <a:ext cx="3760523" cy="264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</a:t>
            </a: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để ưu tiên thứ tự thực hiện 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C1995-0434-4C5A-91C2-ABC6E2F81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3959198" y="2876630"/>
            <a:ext cx="2259123" cy="52395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206330-12C0-41AC-B706-AE781EE8B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6218321" y="2876630"/>
            <a:ext cx="2339023" cy="51879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9A0F6D-F570-4796-8EDC-CF46093CD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1FB8E98C-65BC-4C37-9CCE-131A9A441C5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CD7318A-590C-4629-BC65-FA6A7909B1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6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98A827-3FB8-4D93-B8FD-1AB7A8985A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8DA0C72C-1C6D-4606-BE97-F57C2B8FAE6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7BC0D9-E378-495B-BAE7-5DD8107AE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C08B26F-E40A-4817-8C32-D86346D0DB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03930" y="3674523"/>
            <a:ext cx="2097314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34077D-D8FD-4297-B25E-6280EE2DD961}"/>
              </a:ext>
            </a:extLst>
          </p:cNvPr>
          <p:cNvSpPr/>
          <p:nvPr/>
        </p:nvSpPr>
        <p:spPr>
          <a:xfrm>
            <a:off x="3654690" y="2726700"/>
            <a:ext cx="6849621" cy="9541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Biểu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 biểu diễn phép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toán,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kí hiệu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toán tử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 </a:t>
            </a:r>
            <a:r>
              <a:rPr lang="vi-V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toán hạng cần thực hiện</a:t>
            </a:r>
            <a:endParaRPr lang="en-US" sz="2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3C7D43-6C01-4D07-AF5F-2ED296DE4FA7}"/>
              </a:ext>
            </a:extLst>
          </p:cNvPr>
          <p:cNvSpPr/>
          <p:nvPr/>
        </p:nvSpPr>
        <p:spPr>
          <a:xfrm>
            <a:off x="3562579" y="4510561"/>
            <a:ext cx="6849621" cy="9541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thức dùng </a:t>
            </a:r>
            <a:r>
              <a:rPr lang="vi-V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 trí phép toán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để chỉ rõ thứ tự thực hiện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FADEDA2-C0C6-4E98-848A-6D368647FB5A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2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CB680D-FB1A-4AFE-81EC-ABFF9048C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7" idx="3"/>
            <a:endCxn id="2" idx="1"/>
          </p:cNvCxnSpPr>
          <p:nvPr/>
        </p:nvCxnSpPr>
        <p:spPr>
          <a:xfrm flipV="1">
            <a:off x="2901244" y="3203754"/>
            <a:ext cx="753446" cy="82138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D0F87A-8ED5-47FB-B707-0676CA8731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901244" y="4025136"/>
            <a:ext cx="661335" cy="96511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C1B8AB-05C2-48A9-B125-E62A13D70E57}"/>
              </a:ext>
            </a:extLst>
          </p:cNvPr>
          <p:cNvSpPr/>
          <p:nvPr/>
        </p:nvSpPr>
        <p:spPr>
          <a:xfrm>
            <a:off x="8807680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241313" y="3457413"/>
            <a:ext cx="1752042" cy="2233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3102C-FE67-43CF-A255-5CCB21F344C5}"/>
              </a:ext>
            </a:extLst>
          </p:cNvPr>
          <p:cNvSpPr/>
          <p:nvPr/>
        </p:nvSpPr>
        <p:spPr>
          <a:xfrm>
            <a:off x="6743787" y="2115057"/>
            <a:ext cx="3760524" cy="7813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 C * D E + /  -</a:t>
            </a:r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40AE3BE9-7885-44BF-9517-8F5B40B6FEE5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2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BBFE11-730D-40B0-BBEB-37E04D90939A}"/>
              </a:ext>
            </a:extLst>
          </p:cNvPr>
          <p:cNvSpPr/>
          <p:nvPr/>
        </p:nvSpPr>
        <p:spPr>
          <a:xfrm>
            <a:off x="6927418" y="3223971"/>
            <a:ext cx="3760523" cy="264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vị trí </a:t>
            </a: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- * /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toán tử theo nguyên tắc </a:t>
            </a:r>
            <a:b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 sang phải</a:t>
            </a:r>
            <a:endParaRPr lang="en-US" sz="2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9A0F6D-F570-4796-8EDC-CF46093CD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1FB8E98C-65BC-4C37-9CCE-131A9A441C5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CD7318A-590C-4629-BC65-FA6A7909B1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59773E-B758-4343-BDCD-58D892761BCF}"/>
              </a:ext>
            </a:extLst>
          </p:cNvPr>
          <p:cNvSpPr/>
          <p:nvPr/>
        </p:nvSpPr>
        <p:spPr>
          <a:xfrm>
            <a:off x="8807680" y="988629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 Tố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8088B2-C62F-4706-B60D-6766AC4BDAF3}"/>
              </a:ext>
            </a:extLst>
          </p:cNvPr>
          <p:cNvSpPr/>
          <p:nvPr/>
        </p:nvSpPr>
        <p:spPr>
          <a:xfrm>
            <a:off x="1379905" y="2095236"/>
            <a:ext cx="3760524" cy="78139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- B * C / (D + E)</a:t>
            </a:r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59210-97E7-4F91-A014-A4D58C014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140429" y="2485933"/>
            <a:ext cx="1603358" cy="1982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3510A73-6D9E-4370-A20E-C1641B335D9F}"/>
              </a:ext>
            </a:extLst>
          </p:cNvPr>
          <p:cNvSpPr/>
          <p:nvPr/>
        </p:nvSpPr>
        <p:spPr>
          <a:xfrm>
            <a:off x="1926151" y="3223971"/>
            <a:ext cx="3034235" cy="2277779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 tố không sử dụng </a:t>
            </a:r>
            <a:b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 ngoặc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7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98A827-3FB8-4D93-B8FD-1AB7A8985A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816622" y="522898"/>
            <a:ext cx="33753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8DA0C72C-1C6D-4606-BE97-F57C2B8FAE6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Tính biểu thức trung tố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7BC0D9-E378-495B-BAE7-5DD8107AE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012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CC03A-CA00-4838-8663-5F938BCFCFAA}"/>
              </a:ext>
            </a:extLst>
          </p:cNvPr>
          <p:cNvSpPr/>
          <p:nvPr/>
        </p:nvSpPr>
        <p:spPr>
          <a:xfrm>
            <a:off x="7991062" y="988629"/>
            <a:ext cx="2681702" cy="7012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irt </a:t>
            </a:r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FADEDA2-C0C6-4E98-848A-6D368647FB5A}"/>
              </a:ext>
            </a:extLst>
          </p:cNvPr>
          <p:cNvSpPr/>
          <p:nvPr/>
        </p:nvSpPr>
        <p:spPr>
          <a:xfrm>
            <a:off x="1309047" y="988629"/>
            <a:ext cx="5300303" cy="70122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+mj-lt"/>
              <a:buAutoNum type="romanUcPeriod" startAt="3"/>
            </a:pP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là gì?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81C66DD-BE5E-4C31-B5E4-3290B625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47" y="2111158"/>
            <a:ext cx="9363716" cy="42239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B4DCB4-82CB-46C3-BE69-9AE12889FA68}"/>
              </a:ext>
            </a:extLst>
          </p:cNvPr>
          <p:cNvSpPr/>
          <p:nvPr/>
        </p:nvSpPr>
        <p:spPr>
          <a:xfrm>
            <a:off x="6901523" y="1910310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EBAA8A-A955-4F14-B342-4AA3B48518F9}"/>
              </a:ext>
            </a:extLst>
          </p:cNvPr>
          <p:cNvSpPr/>
          <p:nvPr/>
        </p:nvSpPr>
        <p:spPr>
          <a:xfrm>
            <a:off x="9655995" y="1910310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3EA4FA-2ABC-406A-B32F-B1E72A845A6E}"/>
              </a:ext>
            </a:extLst>
          </p:cNvPr>
          <p:cNvSpPr/>
          <p:nvPr/>
        </p:nvSpPr>
        <p:spPr>
          <a:xfrm>
            <a:off x="8257714" y="2831991"/>
            <a:ext cx="1696631" cy="7012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6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700</Words>
  <Application>Microsoft Office PowerPoint</Application>
  <PresentationFormat>Widescreen</PresentationFormat>
  <Paragraphs>232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Segoe UI Light</vt:lpstr>
      <vt:lpstr>Symbol</vt:lpstr>
      <vt:lpstr>Times New Roman</vt:lpstr>
      <vt:lpstr>Office Theme</vt:lpstr>
      <vt:lpstr>Chương Trình Tính Biểu Thức Trung tố Ứng dụng Stack Cấu Trúc Dữ Liệu &amp; Giải Thuật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Cảm ơn thầy cô các bạn!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2019-12-10T01:35:11Z</dcterms:created>
  <dcterms:modified xsi:type="dcterms:W3CDTF">2019-12-13T09:24:43Z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