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71" r:id="rId6"/>
    <p:sldId id="273" r:id="rId7"/>
    <p:sldId id="274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9FB2A-F3FD-465C-8C78-B6931CB346B9}" v="26" dt="2019-01-23T18:32:17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8" autoAdjust="0"/>
  </p:normalViewPr>
  <p:slideViewPr>
    <p:cSldViewPr>
      <p:cViewPr varScale="1">
        <p:scale>
          <a:sx n="60" d="100"/>
          <a:sy n="60" d="100"/>
        </p:scale>
        <p:origin x="145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sher Wu" userId="e4478a19-6447-403a-b9c9-0dbe18121391" providerId="ADAL" clId="{E549FB2A-F3FD-465C-8C78-B6931CB346B9}"/>
    <pc:docChg chg="modSld">
      <pc:chgData name="Fisher Wu" userId="e4478a19-6447-403a-b9c9-0dbe18121391" providerId="ADAL" clId="{E549FB2A-F3FD-465C-8C78-B6931CB346B9}" dt="2019-01-23T18:32:17.530" v="25"/>
      <pc:docMkLst>
        <pc:docMk/>
      </pc:docMkLst>
      <pc:sldChg chg="modSp">
        <pc:chgData name="Fisher Wu" userId="e4478a19-6447-403a-b9c9-0dbe18121391" providerId="ADAL" clId="{E549FB2A-F3FD-465C-8C78-B6931CB346B9}" dt="2019-01-23T18:32:17.530" v="25"/>
        <pc:sldMkLst>
          <pc:docMk/>
          <pc:sldMk cId="4026444768" sldId="280"/>
        </pc:sldMkLst>
        <pc:spChg chg="mod">
          <ac:chgData name="Fisher Wu" userId="e4478a19-6447-403a-b9c9-0dbe18121391" providerId="ADAL" clId="{E549FB2A-F3FD-465C-8C78-B6931CB346B9}" dt="2019-01-23T18:32:17.530" v="25"/>
          <ac:spMkLst>
            <pc:docMk/>
            <pc:sldMk cId="4026444768" sldId="280"/>
            <ac:spMk id="3" creationId="{00000000-0000-0000-0000-000000000000}"/>
          </ac:spMkLst>
        </pc:spChg>
        <pc:picChg chg="mod">
          <ac:chgData name="Fisher Wu" userId="e4478a19-6447-403a-b9c9-0dbe18121391" providerId="ADAL" clId="{E549FB2A-F3FD-465C-8C78-B6931CB346B9}" dt="2019-01-23T06:26:16.057" v="5" actId="1076"/>
          <ac:picMkLst>
            <pc:docMk/>
            <pc:sldMk cId="4026444768" sldId="280"/>
            <ac:picMk id="4" creationId="{24BD9E6C-492B-4CC6-BD0D-B19D2EFE4407}"/>
          </ac:picMkLst>
        </pc:picChg>
      </pc:sldChg>
      <pc:sldChg chg="modSp">
        <pc:chgData name="Fisher Wu" userId="e4478a19-6447-403a-b9c9-0dbe18121391" providerId="ADAL" clId="{E549FB2A-F3FD-465C-8C78-B6931CB346B9}" dt="2019-01-23T06:26:53.395" v="12" actId="20577"/>
        <pc:sldMkLst>
          <pc:docMk/>
          <pc:sldMk cId="4049270763" sldId="281"/>
        </pc:sldMkLst>
        <pc:spChg chg="mod">
          <ac:chgData name="Fisher Wu" userId="e4478a19-6447-403a-b9c9-0dbe18121391" providerId="ADAL" clId="{E549FB2A-F3FD-465C-8C78-B6931CB346B9}" dt="2019-01-23T06:26:53.395" v="12" actId="20577"/>
          <ac:spMkLst>
            <pc:docMk/>
            <pc:sldMk cId="4049270763" sldId="281"/>
            <ac:spMk id="3" creationId="{00000000-0000-0000-0000-000000000000}"/>
          </ac:spMkLst>
        </pc:spChg>
      </pc:sldChg>
    </pc:docChg>
  </pc:docChgLst>
  <pc:docChgLst>
    <pc:chgData name="Fisher Wu" userId="e4478a19-6447-403a-b9c9-0dbe18121391" providerId="ADAL" clId="{CEAD662B-EA6E-46B5-B547-FF78569A235C}"/>
    <pc:docChg chg="undo custSel addSld delSld modSld sldOrd">
      <pc:chgData name="Fisher Wu" userId="e4478a19-6447-403a-b9c9-0dbe18121391" providerId="ADAL" clId="{CEAD662B-EA6E-46B5-B547-FF78569A235C}" dt="2019-01-23T19:34:33.067" v="2876" actId="207"/>
      <pc:docMkLst>
        <pc:docMk/>
      </pc:docMkLst>
      <pc:sldChg chg="modSp">
        <pc:chgData name="Fisher Wu" userId="e4478a19-6447-403a-b9c9-0dbe18121391" providerId="ADAL" clId="{CEAD662B-EA6E-46B5-B547-FF78569A235C}" dt="2019-01-11T15:31:34.846" v="40" actId="313"/>
        <pc:sldMkLst>
          <pc:docMk/>
          <pc:sldMk cId="41207548" sldId="256"/>
        </pc:sldMkLst>
        <pc:spChg chg="mod">
          <ac:chgData name="Fisher Wu" userId="e4478a19-6447-403a-b9c9-0dbe18121391" providerId="ADAL" clId="{CEAD662B-EA6E-46B5-B547-FF78569A235C}" dt="2019-01-11T15:31:34.846" v="40" actId="313"/>
          <ac:spMkLst>
            <pc:docMk/>
            <pc:sldMk cId="41207548" sldId="256"/>
            <ac:spMk id="2" creationId="{00000000-0000-0000-0000-000000000000}"/>
          </ac:spMkLst>
        </pc:spChg>
      </pc:sldChg>
      <pc:sldChg chg="modSp add">
        <pc:chgData name="Fisher Wu" userId="e4478a19-6447-403a-b9c9-0dbe18121391" providerId="ADAL" clId="{CEAD662B-EA6E-46B5-B547-FF78569A235C}" dt="2019-01-23T19:16:44.927" v="2875" actId="20577"/>
        <pc:sldMkLst>
          <pc:docMk/>
          <pc:sldMk cId="3254334856" sldId="258"/>
        </pc:sldMkLst>
        <pc:spChg chg="mod">
          <ac:chgData name="Fisher Wu" userId="e4478a19-6447-403a-b9c9-0dbe18121391" providerId="ADAL" clId="{CEAD662B-EA6E-46B5-B547-FF78569A235C}" dt="2019-01-23T19:15:38.623" v="2757" actId="20577"/>
          <ac:spMkLst>
            <pc:docMk/>
            <pc:sldMk cId="3254334856" sldId="258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23T19:16:44.927" v="2875" actId="20577"/>
          <ac:spMkLst>
            <pc:docMk/>
            <pc:sldMk cId="3254334856" sldId="258"/>
            <ac:spMk id="3" creationId="{00000000-0000-0000-0000-000000000000}"/>
          </ac:spMkLst>
        </pc:spChg>
      </pc:sldChg>
      <pc:sldChg chg="addSp modSp">
        <pc:chgData name="Fisher Wu" userId="e4478a19-6447-403a-b9c9-0dbe18121391" providerId="ADAL" clId="{CEAD662B-EA6E-46B5-B547-FF78569A235C}" dt="2019-01-11T15:42:06.851" v="212" actId="20577"/>
        <pc:sldMkLst>
          <pc:docMk/>
          <pc:sldMk cId="604862600" sldId="259"/>
        </pc:sldMkLst>
        <pc:spChg chg="mod">
          <ac:chgData name="Fisher Wu" userId="e4478a19-6447-403a-b9c9-0dbe18121391" providerId="ADAL" clId="{CEAD662B-EA6E-46B5-B547-FF78569A235C}" dt="2019-01-11T15:42:06.851" v="212" actId="20577"/>
          <ac:spMkLst>
            <pc:docMk/>
            <pc:sldMk cId="604862600" sldId="259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5:34:35.295" v="99" actId="404"/>
          <ac:spMkLst>
            <pc:docMk/>
            <pc:sldMk cId="604862600" sldId="259"/>
            <ac:spMk id="3" creationId="{00000000-0000-0000-0000-000000000000}"/>
          </ac:spMkLst>
        </pc:spChg>
        <pc:spChg chg="add mod">
          <ac:chgData name="Fisher Wu" userId="e4478a19-6447-403a-b9c9-0dbe18121391" providerId="ADAL" clId="{CEAD662B-EA6E-46B5-B547-FF78569A235C}" dt="2019-01-11T15:35:23.923" v="104" actId="1076"/>
          <ac:spMkLst>
            <pc:docMk/>
            <pc:sldMk cId="604862600" sldId="259"/>
            <ac:spMk id="5" creationId="{6B00C179-0F71-4E30-ABBF-6912B0A7E225}"/>
          </ac:spMkLst>
        </pc:spChg>
        <pc:spChg chg="add mod">
          <ac:chgData name="Fisher Wu" userId="e4478a19-6447-403a-b9c9-0dbe18121391" providerId="ADAL" clId="{CEAD662B-EA6E-46B5-B547-FF78569A235C}" dt="2019-01-11T15:35:41.545" v="141" actId="1038"/>
          <ac:spMkLst>
            <pc:docMk/>
            <pc:sldMk cId="604862600" sldId="259"/>
            <ac:spMk id="6" creationId="{A818E0E4-A4F7-492E-92E6-209B3C65E2B0}"/>
          </ac:spMkLst>
        </pc:spChg>
        <pc:picChg chg="add mod">
          <ac:chgData name="Fisher Wu" userId="e4478a19-6447-403a-b9c9-0dbe18121391" providerId="ADAL" clId="{CEAD662B-EA6E-46B5-B547-FF78569A235C}" dt="2019-01-11T15:35:33.659" v="109" actId="1076"/>
          <ac:picMkLst>
            <pc:docMk/>
            <pc:sldMk cId="604862600" sldId="259"/>
            <ac:picMk id="4" creationId="{D2438693-7904-4FB1-B2E5-53AEA32F1626}"/>
          </ac:picMkLst>
        </pc:picChg>
      </pc:sldChg>
      <pc:sldChg chg="addSp delSp modSp">
        <pc:chgData name="Fisher Wu" userId="e4478a19-6447-403a-b9c9-0dbe18121391" providerId="ADAL" clId="{CEAD662B-EA6E-46B5-B547-FF78569A235C}" dt="2019-01-11T15:42:54.022" v="227" actId="1076"/>
        <pc:sldMkLst>
          <pc:docMk/>
          <pc:sldMk cId="380664028" sldId="260"/>
        </pc:sldMkLst>
        <pc:spChg chg="mod">
          <ac:chgData name="Fisher Wu" userId="e4478a19-6447-403a-b9c9-0dbe18121391" providerId="ADAL" clId="{CEAD662B-EA6E-46B5-B547-FF78569A235C}" dt="2019-01-11T15:42:12.270" v="213"/>
          <ac:spMkLst>
            <pc:docMk/>
            <pc:sldMk cId="380664028" sldId="260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5:42:43.803" v="224" actId="20577"/>
          <ac:spMkLst>
            <pc:docMk/>
            <pc:sldMk cId="380664028" sldId="260"/>
            <ac:spMk id="3" creationId="{00000000-0000-0000-0000-000000000000}"/>
          </ac:spMkLst>
        </pc:spChg>
        <pc:spChg chg="add mod">
          <ac:chgData name="Fisher Wu" userId="e4478a19-6447-403a-b9c9-0dbe18121391" providerId="ADAL" clId="{CEAD662B-EA6E-46B5-B547-FF78569A235C}" dt="2019-01-11T15:42:54.022" v="227" actId="1076"/>
          <ac:spMkLst>
            <pc:docMk/>
            <pc:sldMk cId="380664028" sldId="260"/>
            <ac:spMk id="6" creationId="{3E034D4D-0702-4AED-8D27-25DB56A8F073}"/>
          </ac:spMkLst>
        </pc:spChg>
        <pc:picChg chg="add del">
          <ac:chgData name="Fisher Wu" userId="e4478a19-6447-403a-b9c9-0dbe18121391" providerId="ADAL" clId="{CEAD662B-EA6E-46B5-B547-FF78569A235C}" dt="2019-01-11T15:40:11.790" v="148"/>
          <ac:picMkLst>
            <pc:docMk/>
            <pc:sldMk cId="380664028" sldId="260"/>
            <ac:picMk id="4" creationId="{7D82A5D4-8106-4B96-9025-3B9627BF833E}"/>
          </ac:picMkLst>
        </pc:picChg>
        <pc:picChg chg="add mod">
          <ac:chgData name="Fisher Wu" userId="e4478a19-6447-403a-b9c9-0dbe18121391" providerId="ADAL" clId="{CEAD662B-EA6E-46B5-B547-FF78569A235C}" dt="2019-01-11T15:42:54.022" v="227" actId="1076"/>
          <ac:picMkLst>
            <pc:docMk/>
            <pc:sldMk cId="380664028" sldId="260"/>
            <ac:picMk id="5" creationId="{CABAA12D-EACF-476E-A6F5-C15857BD989E}"/>
          </ac:picMkLst>
        </pc:picChg>
      </pc:sldChg>
      <pc:sldChg chg="addSp delSp modSp add">
        <pc:chgData name="Fisher Wu" userId="e4478a19-6447-403a-b9c9-0dbe18121391" providerId="ADAL" clId="{CEAD662B-EA6E-46B5-B547-FF78569A235C}" dt="2019-01-11T15:49:38.205" v="428" actId="1076"/>
        <pc:sldMkLst>
          <pc:docMk/>
          <pc:sldMk cId="1415117400" sldId="271"/>
        </pc:sldMkLst>
        <pc:spChg chg="mod">
          <ac:chgData name="Fisher Wu" userId="e4478a19-6447-403a-b9c9-0dbe18121391" providerId="ADAL" clId="{CEAD662B-EA6E-46B5-B547-FF78569A235C}" dt="2019-01-11T15:48:59.924" v="424" actId="20577"/>
          <ac:spMkLst>
            <pc:docMk/>
            <pc:sldMk cId="1415117400" sldId="271"/>
            <ac:spMk id="3" creationId="{00000000-0000-0000-0000-000000000000}"/>
          </ac:spMkLst>
        </pc:spChg>
        <pc:spChg chg="del">
          <ac:chgData name="Fisher Wu" userId="e4478a19-6447-403a-b9c9-0dbe18121391" providerId="ADAL" clId="{CEAD662B-EA6E-46B5-B547-FF78569A235C}" dt="2019-01-11T15:43:43.343" v="311" actId="478"/>
          <ac:spMkLst>
            <pc:docMk/>
            <pc:sldMk cId="1415117400" sldId="271"/>
            <ac:spMk id="6" creationId="{3E034D4D-0702-4AED-8D27-25DB56A8F073}"/>
          </ac:spMkLst>
        </pc:spChg>
        <pc:picChg chg="add del mod">
          <ac:chgData name="Fisher Wu" userId="e4478a19-6447-403a-b9c9-0dbe18121391" providerId="ADAL" clId="{CEAD662B-EA6E-46B5-B547-FF78569A235C}" dt="2019-01-11T15:49:04.132" v="425" actId="478"/>
          <ac:picMkLst>
            <pc:docMk/>
            <pc:sldMk cId="1415117400" sldId="271"/>
            <ac:picMk id="4" creationId="{23E8BAA9-E9CE-4F33-BFE7-8B1FE7B1FF71}"/>
          </ac:picMkLst>
        </pc:picChg>
        <pc:picChg chg="del">
          <ac:chgData name="Fisher Wu" userId="e4478a19-6447-403a-b9c9-0dbe18121391" providerId="ADAL" clId="{CEAD662B-EA6E-46B5-B547-FF78569A235C}" dt="2019-01-11T15:42:24.174" v="215" actId="478"/>
          <ac:picMkLst>
            <pc:docMk/>
            <pc:sldMk cId="1415117400" sldId="271"/>
            <ac:picMk id="5" creationId="{CABAA12D-EACF-476E-A6F5-C15857BD989E}"/>
          </ac:picMkLst>
        </pc:picChg>
        <pc:picChg chg="add mod">
          <ac:chgData name="Fisher Wu" userId="e4478a19-6447-403a-b9c9-0dbe18121391" providerId="ADAL" clId="{CEAD662B-EA6E-46B5-B547-FF78569A235C}" dt="2019-01-11T15:49:38.205" v="428" actId="1076"/>
          <ac:picMkLst>
            <pc:docMk/>
            <pc:sldMk cId="1415117400" sldId="271"/>
            <ac:picMk id="7" creationId="{9444D8B0-E435-48E3-88C7-8FAA972A7331}"/>
          </ac:picMkLst>
        </pc:picChg>
      </pc:sldChg>
      <pc:sldChg chg="addSp delSp modSp add">
        <pc:chgData name="Fisher Wu" userId="e4478a19-6447-403a-b9c9-0dbe18121391" providerId="ADAL" clId="{CEAD662B-EA6E-46B5-B547-FF78569A235C}" dt="2019-01-11T18:03:25.745" v="738" actId="20577"/>
        <pc:sldMkLst>
          <pc:docMk/>
          <pc:sldMk cId="3579784882" sldId="272"/>
        </pc:sldMkLst>
        <pc:spChg chg="mod">
          <ac:chgData name="Fisher Wu" userId="e4478a19-6447-403a-b9c9-0dbe18121391" providerId="ADAL" clId="{CEAD662B-EA6E-46B5-B547-FF78569A235C}" dt="2019-01-11T18:01:01.357" v="714" actId="20577"/>
          <ac:spMkLst>
            <pc:docMk/>
            <pc:sldMk cId="3579784882" sldId="272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8:03:25.745" v="738" actId="20577"/>
          <ac:spMkLst>
            <pc:docMk/>
            <pc:sldMk cId="3579784882" sldId="272"/>
            <ac:spMk id="3" creationId="{00000000-0000-0000-0000-000000000000}"/>
          </ac:spMkLst>
        </pc:spChg>
        <pc:picChg chg="add del">
          <ac:chgData name="Fisher Wu" userId="e4478a19-6447-403a-b9c9-0dbe18121391" providerId="ADAL" clId="{CEAD662B-EA6E-46B5-B547-FF78569A235C}" dt="2019-01-11T16:00:43.164" v="591"/>
          <ac:picMkLst>
            <pc:docMk/>
            <pc:sldMk cId="3579784882" sldId="272"/>
            <ac:picMk id="4" creationId="{7ADFC7E9-6742-4A64-9AFD-86FE4A67F6B8}"/>
          </ac:picMkLst>
        </pc:picChg>
        <pc:picChg chg="add del mod">
          <ac:chgData name="Fisher Wu" userId="e4478a19-6447-403a-b9c9-0dbe18121391" providerId="ADAL" clId="{CEAD662B-EA6E-46B5-B547-FF78569A235C}" dt="2019-01-11T16:01:10.378" v="595" actId="478"/>
          <ac:picMkLst>
            <pc:docMk/>
            <pc:sldMk cId="3579784882" sldId="272"/>
            <ac:picMk id="5" creationId="{B9DF6964-2F66-4C44-9B8A-3DE2A41C8AF7}"/>
          </ac:picMkLst>
        </pc:picChg>
        <pc:picChg chg="add del mod">
          <ac:chgData name="Fisher Wu" userId="e4478a19-6447-403a-b9c9-0dbe18121391" providerId="ADAL" clId="{CEAD662B-EA6E-46B5-B547-FF78569A235C}" dt="2019-01-11T17:55:32.081" v="639" actId="478"/>
          <ac:picMkLst>
            <pc:docMk/>
            <pc:sldMk cId="3579784882" sldId="272"/>
            <ac:picMk id="6" creationId="{0B0E4C4A-EC19-4A69-99B1-C32EDD76F5D4}"/>
          </ac:picMkLst>
        </pc:picChg>
        <pc:picChg chg="del">
          <ac:chgData name="Fisher Wu" userId="e4478a19-6447-403a-b9c9-0dbe18121391" providerId="ADAL" clId="{CEAD662B-EA6E-46B5-B547-FF78569A235C}" dt="2019-01-11T15:59:32.682" v="589" actId="478"/>
          <ac:picMkLst>
            <pc:docMk/>
            <pc:sldMk cId="3579784882" sldId="272"/>
            <ac:picMk id="7" creationId="{9444D8B0-E435-48E3-88C7-8FAA972A7331}"/>
          </ac:picMkLst>
        </pc:picChg>
        <pc:picChg chg="add del mod">
          <ac:chgData name="Fisher Wu" userId="e4478a19-6447-403a-b9c9-0dbe18121391" providerId="ADAL" clId="{CEAD662B-EA6E-46B5-B547-FF78569A235C}" dt="2019-01-11T18:01:26.636" v="716" actId="478"/>
          <ac:picMkLst>
            <pc:docMk/>
            <pc:sldMk cId="3579784882" sldId="272"/>
            <ac:picMk id="8" creationId="{F9911460-2AD9-4B2D-B90D-C452D9F21127}"/>
          </ac:picMkLst>
        </pc:picChg>
        <pc:picChg chg="add mod modCrop">
          <ac:chgData name="Fisher Wu" userId="e4478a19-6447-403a-b9c9-0dbe18121391" providerId="ADAL" clId="{CEAD662B-EA6E-46B5-B547-FF78569A235C}" dt="2019-01-11T18:01:45.294" v="721" actId="732"/>
          <ac:picMkLst>
            <pc:docMk/>
            <pc:sldMk cId="3579784882" sldId="272"/>
            <ac:picMk id="9" creationId="{6DA16511-6E41-4992-B265-28DBDD2AC15D}"/>
          </ac:picMkLst>
        </pc:picChg>
        <pc:picChg chg="add mod modCrop">
          <ac:chgData name="Fisher Wu" userId="e4478a19-6447-403a-b9c9-0dbe18121391" providerId="ADAL" clId="{CEAD662B-EA6E-46B5-B547-FF78569A235C}" dt="2019-01-11T18:03:09.105" v="724" actId="1076"/>
          <ac:picMkLst>
            <pc:docMk/>
            <pc:sldMk cId="3579784882" sldId="272"/>
            <ac:picMk id="10" creationId="{61EF158E-F86A-4DB8-A7FB-832563521297}"/>
          </ac:picMkLst>
        </pc:picChg>
      </pc:sldChg>
      <pc:sldChg chg="addSp delSp modSp add ord">
        <pc:chgData name="Fisher Wu" userId="e4478a19-6447-403a-b9c9-0dbe18121391" providerId="ADAL" clId="{CEAD662B-EA6E-46B5-B547-FF78569A235C}" dt="2019-01-23T19:34:33.067" v="2876" actId="207"/>
        <pc:sldMkLst>
          <pc:docMk/>
          <pc:sldMk cId="1781012131" sldId="273"/>
        </pc:sldMkLst>
        <pc:spChg chg="mod">
          <ac:chgData name="Fisher Wu" userId="e4478a19-6447-403a-b9c9-0dbe18121391" providerId="ADAL" clId="{CEAD662B-EA6E-46B5-B547-FF78569A235C}" dt="2019-01-11T17:57:47.519" v="657" actId="20577"/>
          <ac:spMkLst>
            <pc:docMk/>
            <pc:sldMk cId="1781012131" sldId="273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23T19:34:33.067" v="2876" actId="207"/>
          <ac:spMkLst>
            <pc:docMk/>
            <pc:sldMk cId="1781012131" sldId="273"/>
            <ac:spMk id="3" creationId="{00000000-0000-0000-0000-000000000000}"/>
          </ac:spMkLst>
        </pc:spChg>
        <pc:picChg chg="add mod">
          <ac:chgData name="Fisher Wu" userId="e4478a19-6447-403a-b9c9-0dbe18121391" providerId="ADAL" clId="{CEAD662B-EA6E-46B5-B547-FF78569A235C}" dt="2019-01-11T17:59:13.873" v="702" actId="1076"/>
          <ac:picMkLst>
            <pc:docMk/>
            <pc:sldMk cId="1781012131" sldId="273"/>
            <ac:picMk id="4" creationId="{E83C3BA0-3F6C-4600-B148-CC89AFD90546}"/>
          </ac:picMkLst>
        </pc:picChg>
        <pc:picChg chg="add del">
          <ac:chgData name="Fisher Wu" userId="e4478a19-6447-403a-b9c9-0dbe18121391" providerId="ADAL" clId="{CEAD662B-EA6E-46B5-B547-FF78569A235C}" dt="2019-01-11T18:00:20.567" v="706" actId="478"/>
          <ac:picMkLst>
            <pc:docMk/>
            <pc:sldMk cId="1781012131" sldId="273"/>
            <ac:picMk id="5" creationId="{99E4CD8C-3F7A-465A-8AAA-18F238D1FE9B}"/>
          </ac:picMkLst>
        </pc:picChg>
        <pc:picChg chg="del">
          <ac:chgData name="Fisher Wu" userId="e4478a19-6447-403a-b9c9-0dbe18121391" providerId="ADAL" clId="{CEAD662B-EA6E-46B5-B547-FF78569A235C}" dt="2019-01-11T17:58:11.175" v="659" actId="478"/>
          <ac:picMkLst>
            <pc:docMk/>
            <pc:sldMk cId="1781012131" sldId="273"/>
            <ac:picMk id="8" creationId="{F9911460-2AD9-4B2D-B90D-C452D9F21127}"/>
          </ac:picMkLst>
        </pc:picChg>
      </pc:sldChg>
      <pc:sldChg chg="addSp delSp modSp add">
        <pc:chgData name="Fisher Wu" userId="e4478a19-6447-403a-b9c9-0dbe18121391" providerId="ADAL" clId="{CEAD662B-EA6E-46B5-B547-FF78569A235C}" dt="2019-01-11T18:00:54.902" v="713" actId="1076"/>
        <pc:sldMkLst>
          <pc:docMk/>
          <pc:sldMk cId="2901335754" sldId="274"/>
        </pc:sldMkLst>
        <pc:spChg chg="mod">
          <ac:chgData name="Fisher Wu" userId="e4478a19-6447-403a-b9c9-0dbe18121391" providerId="ADAL" clId="{CEAD662B-EA6E-46B5-B547-FF78569A235C}" dt="2019-01-11T18:00:33.650" v="709" actId="6549"/>
          <ac:spMkLst>
            <pc:docMk/>
            <pc:sldMk cId="2901335754" sldId="274"/>
            <ac:spMk id="3" creationId="{00000000-0000-0000-0000-000000000000}"/>
          </ac:spMkLst>
        </pc:spChg>
        <pc:picChg chg="del">
          <ac:chgData name="Fisher Wu" userId="e4478a19-6447-403a-b9c9-0dbe18121391" providerId="ADAL" clId="{CEAD662B-EA6E-46B5-B547-FF78569A235C}" dt="2019-01-11T18:00:35.199" v="710" actId="478"/>
          <ac:picMkLst>
            <pc:docMk/>
            <pc:sldMk cId="2901335754" sldId="274"/>
            <ac:picMk id="4" creationId="{E83C3BA0-3F6C-4600-B148-CC89AFD90546}"/>
          </ac:picMkLst>
        </pc:picChg>
        <pc:picChg chg="del">
          <ac:chgData name="Fisher Wu" userId="e4478a19-6447-403a-b9c9-0dbe18121391" providerId="ADAL" clId="{CEAD662B-EA6E-46B5-B547-FF78569A235C}" dt="2019-01-11T18:00:16.818" v="705" actId="478"/>
          <ac:picMkLst>
            <pc:docMk/>
            <pc:sldMk cId="2901335754" sldId="274"/>
            <ac:picMk id="5" creationId="{99E4CD8C-3F7A-465A-8AAA-18F238D1FE9B}"/>
          </ac:picMkLst>
        </pc:picChg>
        <pc:picChg chg="add mod">
          <ac:chgData name="Fisher Wu" userId="e4478a19-6447-403a-b9c9-0dbe18121391" providerId="ADAL" clId="{CEAD662B-EA6E-46B5-B547-FF78569A235C}" dt="2019-01-11T18:00:54.902" v="713" actId="1076"/>
          <ac:picMkLst>
            <pc:docMk/>
            <pc:sldMk cId="2901335754" sldId="274"/>
            <ac:picMk id="6" creationId="{887E2DAE-E415-462F-9699-91E01FEAB936}"/>
          </ac:picMkLst>
        </pc:picChg>
      </pc:sldChg>
      <pc:sldChg chg="addSp delSp modSp add">
        <pc:chgData name="Fisher Wu" userId="e4478a19-6447-403a-b9c9-0dbe18121391" providerId="ADAL" clId="{CEAD662B-EA6E-46B5-B547-FF78569A235C}" dt="2019-01-11T18:14:14.262" v="909" actId="1076"/>
        <pc:sldMkLst>
          <pc:docMk/>
          <pc:sldMk cId="3189267923" sldId="275"/>
        </pc:sldMkLst>
        <pc:spChg chg="mod">
          <ac:chgData name="Fisher Wu" userId="e4478a19-6447-403a-b9c9-0dbe18121391" providerId="ADAL" clId="{CEAD662B-EA6E-46B5-B547-FF78569A235C}" dt="2019-01-11T18:06:23.189" v="769" actId="20577"/>
          <ac:spMkLst>
            <pc:docMk/>
            <pc:sldMk cId="3189267923" sldId="275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8:14:01.604" v="906" actId="20577"/>
          <ac:spMkLst>
            <pc:docMk/>
            <pc:sldMk cId="3189267923" sldId="275"/>
            <ac:spMk id="3" creationId="{00000000-0000-0000-0000-000000000000}"/>
          </ac:spMkLst>
        </pc:spChg>
        <pc:picChg chg="add del">
          <ac:chgData name="Fisher Wu" userId="e4478a19-6447-403a-b9c9-0dbe18121391" providerId="ADAL" clId="{CEAD662B-EA6E-46B5-B547-FF78569A235C}" dt="2019-01-11T18:09:03.022" v="821" actId="478"/>
          <ac:picMkLst>
            <pc:docMk/>
            <pc:sldMk cId="3189267923" sldId="275"/>
            <ac:picMk id="4" creationId="{F21F34CF-1A91-40C4-AE8D-548E0858F99C}"/>
          </ac:picMkLst>
        </pc:picChg>
        <pc:picChg chg="add mod">
          <ac:chgData name="Fisher Wu" userId="e4478a19-6447-403a-b9c9-0dbe18121391" providerId="ADAL" clId="{CEAD662B-EA6E-46B5-B547-FF78569A235C}" dt="2019-01-11T18:14:09.219" v="907" actId="1076"/>
          <ac:picMkLst>
            <pc:docMk/>
            <pc:sldMk cId="3189267923" sldId="275"/>
            <ac:picMk id="5" creationId="{6F6019A8-1C2E-4DA3-B84C-7FF2E78F83D6}"/>
          </ac:picMkLst>
        </pc:picChg>
        <pc:picChg chg="del">
          <ac:chgData name="Fisher Wu" userId="e4478a19-6447-403a-b9c9-0dbe18121391" providerId="ADAL" clId="{CEAD662B-EA6E-46B5-B547-FF78569A235C}" dt="2019-01-11T18:06:26.382" v="770" actId="478"/>
          <ac:picMkLst>
            <pc:docMk/>
            <pc:sldMk cId="3189267923" sldId="275"/>
            <ac:picMk id="6" creationId="{887E2DAE-E415-462F-9699-91E01FEAB936}"/>
          </ac:picMkLst>
        </pc:picChg>
        <pc:picChg chg="add mod">
          <ac:chgData name="Fisher Wu" userId="e4478a19-6447-403a-b9c9-0dbe18121391" providerId="ADAL" clId="{CEAD662B-EA6E-46B5-B547-FF78569A235C}" dt="2019-01-11T18:14:14.262" v="909" actId="1076"/>
          <ac:picMkLst>
            <pc:docMk/>
            <pc:sldMk cId="3189267923" sldId="275"/>
            <ac:picMk id="7" creationId="{8BFF409E-9187-458F-B93B-AD4C54DE0AC6}"/>
          </ac:picMkLst>
        </pc:picChg>
      </pc:sldChg>
      <pc:sldChg chg="addSp delSp modSp add">
        <pc:chgData name="Fisher Wu" userId="e4478a19-6447-403a-b9c9-0dbe18121391" providerId="ADAL" clId="{CEAD662B-EA6E-46B5-B547-FF78569A235C}" dt="2019-01-11T18:18:28.992" v="1193" actId="1038"/>
        <pc:sldMkLst>
          <pc:docMk/>
          <pc:sldMk cId="2714041944" sldId="276"/>
        </pc:sldMkLst>
        <pc:spChg chg="mod">
          <ac:chgData name="Fisher Wu" userId="e4478a19-6447-403a-b9c9-0dbe18121391" providerId="ADAL" clId="{CEAD662B-EA6E-46B5-B547-FF78569A235C}" dt="2019-01-11T18:17:13.505" v="1124" actId="20577"/>
          <ac:spMkLst>
            <pc:docMk/>
            <pc:sldMk cId="2714041944" sldId="276"/>
            <ac:spMk id="3" creationId="{00000000-0000-0000-0000-000000000000}"/>
          </ac:spMkLst>
        </pc:spChg>
        <pc:spChg chg="add mod">
          <ac:chgData name="Fisher Wu" userId="e4478a19-6447-403a-b9c9-0dbe18121391" providerId="ADAL" clId="{CEAD662B-EA6E-46B5-B547-FF78569A235C}" dt="2019-01-11T18:18:17.089" v="1137" actId="14100"/>
          <ac:spMkLst>
            <pc:docMk/>
            <pc:sldMk cId="2714041944" sldId="276"/>
            <ac:spMk id="8" creationId="{43E569A3-BD43-4553-9CAD-04C20A4E8BBB}"/>
          </ac:spMkLst>
        </pc:spChg>
        <pc:spChg chg="add del">
          <ac:chgData name="Fisher Wu" userId="e4478a19-6447-403a-b9c9-0dbe18121391" providerId="ADAL" clId="{CEAD662B-EA6E-46B5-B547-FF78569A235C}" dt="2019-01-11T18:18:20.128" v="1139"/>
          <ac:spMkLst>
            <pc:docMk/>
            <pc:sldMk cId="2714041944" sldId="276"/>
            <ac:spMk id="9" creationId="{E40E05C4-614F-4AA7-BADC-670D626AF731}"/>
          </ac:spMkLst>
        </pc:spChg>
        <pc:spChg chg="add mod">
          <ac:chgData name="Fisher Wu" userId="e4478a19-6447-403a-b9c9-0dbe18121391" providerId="ADAL" clId="{CEAD662B-EA6E-46B5-B547-FF78569A235C}" dt="2019-01-11T18:18:28.992" v="1193" actId="1038"/>
          <ac:spMkLst>
            <pc:docMk/>
            <pc:sldMk cId="2714041944" sldId="276"/>
            <ac:spMk id="10" creationId="{41DC4D48-62EB-48A2-8856-6DDDFA487AB0}"/>
          </ac:spMkLst>
        </pc:spChg>
        <pc:picChg chg="add mod modCrop">
          <ac:chgData name="Fisher Wu" userId="e4478a19-6447-403a-b9c9-0dbe18121391" providerId="ADAL" clId="{CEAD662B-EA6E-46B5-B547-FF78569A235C}" dt="2019-01-11T18:17:58.958" v="1134" actId="1076"/>
          <ac:picMkLst>
            <pc:docMk/>
            <pc:sldMk cId="2714041944" sldId="276"/>
            <ac:picMk id="4" creationId="{1DD2D675-490C-453D-99C5-C1FEA91CA743}"/>
          </ac:picMkLst>
        </pc:picChg>
        <pc:picChg chg="del">
          <ac:chgData name="Fisher Wu" userId="e4478a19-6447-403a-b9c9-0dbe18121391" providerId="ADAL" clId="{CEAD662B-EA6E-46B5-B547-FF78569A235C}" dt="2019-01-11T18:16:02.019" v="911" actId="478"/>
          <ac:picMkLst>
            <pc:docMk/>
            <pc:sldMk cId="2714041944" sldId="276"/>
            <ac:picMk id="5" creationId="{6F6019A8-1C2E-4DA3-B84C-7FF2E78F83D6}"/>
          </ac:picMkLst>
        </pc:picChg>
        <pc:picChg chg="del">
          <ac:chgData name="Fisher Wu" userId="e4478a19-6447-403a-b9c9-0dbe18121391" providerId="ADAL" clId="{CEAD662B-EA6E-46B5-B547-FF78569A235C}" dt="2019-01-11T18:16:02.589" v="912" actId="478"/>
          <ac:picMkLst>
            <pc:docMk/>
            <pc:sldMk cId="2714041944" sldId="276"/>
            <ac:picMk id="7" creationId="{8BFF409E-9187-458F-B93B-AD4C54DE0AC6}"/>
          </ac:picMkLst>
        </pc:picChg>
      </pc:sldChg>
      <pc:sldChg chg="delSp modSp add">
        <pc:chgData name="Fisher Wu" userId="e4478a19-6447-403a-b9c9-0dbe18121391" providerId="ADAL" clId="{CEAD662B-EA6E-46B5-B547-FF78569A235C}" dt="2019-01-11T19:06:07.817" v="1681" actId="5793"/>
        <pc:sldMkLst>
          <pc:docMk/>
          <pc:sldMk cId="715849660" sldId="277"/>
        </pc:sldMkLst>
        <pc:spChg chg="mod">
          <ac:chgData name="Fisher Wu" userId="e4478a19-6447-403a-b9c9-0dbe18121391" providerId="ADAL" clId="{CEAD662B-EA6E-46B5-B547-FF78569A235C}" dt="2019-01-11T18:29:56.428" v="1278" actId="20577"/>
          <ac:spMkLst>
            <pc:docMk/>
            <pc:sldMk cId="715849660" sldId="277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9:06:07.817" v="1681" actId="5793"/>
          <ac:spMkLst>
            <pc:docMk/>
            <pc:sldMk cId="715849660" sldId="277"/>
            <ac:spMk id="3" creationId="{00000000-0000-0000-0000-000000000000}"/>
          </ac:spMkLst>
        </pc:spChg>
        <pc:spChg chg="del">
          <ac:chgData name="Fisher Wu" userId="e4478a19-6447-403a-b9c9-0dbe18121391" providerId="ADAL" clId="{CEAD662B-EA6E-46B5-B547-FF78569A235C}" dt="2019-01-11T18:30:07.424" v="1280" actId="478"/>
          <ac:spMkLst>
            <pc:docMk/>
            <pc:sldMk cId="715849660" sldId="277"/>
            <ac:spMk id="8" creationId="{43E569A3-BD43-4553-9CAD-04C20A4E8BBB}"/>
          </ac:spMkLst>
        </pc:spChg>
        <pc:spChg chg="del">
          <ac:chgData name="Fisher Wu" userId="e4478a19-6447-403a-b9c9-0dbe18121391" providerId="ADAL" clId="{CEAD662B-EA6E-46B5-B547-FF78569A235C}" dt="2019-01-11T18:30:08.271" v="1281" actId="478"/>
          <ac:spMkLst>
            <pc:docMk/>
            <pc:sldMk cId="715849660" sldId="277"/>
            <ac:spMk id="10" creationId="{41DC4D48-62EB-48A2-8856-6DDDFA487AB0}"/>
          </ac:spMkLst>
        </pc:spChg>
        <pc:picChg chg="del">
          <ac:chgData name="Fisher Wu" userId="e4478a19-6447-403a-b9c9-0dbe18121391" providerId="ADAL" clId="{CEAD662B-EA6E-46B5-B547-FF78569A235C}" dt="2019-01-11T18:30:06.382" v="1279" actId="478"/>
          <ac:picMkLst>
            <pc:docMk/>
            <pc:sldMk cId="715849660" sldId="277"/>
            <ac:picMk id="4" creationId="{1DD2D675-490C-453D-99C5-C1FEA91CA743}"/>
          </ac:picMkLst>
        </pc:picChg>
      </pc:sldChg>
      <pc:sldChg chg="addSp delSp modSp add">
        <pc:chgData name="Fisher Wu" userId="e4478a19-6447-403a-b9c9-0dbe18121391" providerId="ADAL" clId="{CEAD662B-EA6E-46B5-B547-FF78569A235C}" dt="2019-01-11T18:33:29.174" v="1425" actId="1036"/>
        <pc:sldMkLst>
          <pc:docMk/>
          <pc:sldMk cId="726870436" sldId="278"/>
        </pc:sldMkLst>
        <pc:spChg chg="mod">
          <ac:chgData name="Fisher Wu" userId="e4478a19-6447-403a-b9c9-0dbe18121391" providerId="ADAL" clId="{CEAD662B-EA6E-46B5-B547-FF78569A235C}" dt="2019-01-11T18:33:06.785" v="1418" actId="20577"/>
          <ac:spMkLst>
            <pc:docMk/>
            <pc:sldMk cId="726870436" sldId="278"/>
            <ac:spMk id="3" creationId="{00000000-0000-0000-0000-000000000000}"/>
          </ac:spMkLst>
        </pc:spChg>
        <pc:spChg chg="add mod">
          <ac:chgData name="Fisher Wu" userId="e4478a19-6447-403a-b9c9-0dbe18121391" providerId="ADAL" clId="{CEAD662B-EA6E-46B5-B547-FF78569A235C}" dt="2019-01-11T18:33:29.174" v="1425" actId="1036"/>
          <ac:spMkLst>
            <pc:docMk/>
            <pc:sldMk cId="726870436" sldId="278"/>
            <ac:spMk id="6" creationId="{82558CB2-05A0-4DD2-9512-C0672C6A88DC}"/>
          </ac:spMkLst>
        </pc:spChg>
        <pc:picChg chg="add del">
          <ac:chgData name="Fisher Wu" userId="e4478a19-6447-403a-b9c9-0dbe18121391" providerId="ADAL" clId="{CEAD662B-EA6E-46B5-B547-FF78569A235C}" dt="2019-01-11T18:32:50.363" v="1414"/>
          <ac:picMkLst>
            <pc:docMk/>
            <pc:sldMk cId="726870436" sldId="278"/>
            <ac:picMk id="4" creationId="{54494A70-17D6-425D-8D6C-E851A9387336}"/>
          </ac:picMkLst>
        </pc:picChg>
        <pc:picChg chg="add mod">
          <ac:chgData name="Fisher Wu" userId="e4478a19-6447-403a-b9c9-0dbe18121391" providerId="ADAL" clId="{CEAD662B-EA6E-46B5-B547-FF78569A235C}" dt="2019-01-11T18:33:25.194" v="1422" actId="1076"/>
          <ac:picMkLst>
            <pc:docMk/>
            <pc:sldMk cId="726870436" sldId="278"/>
            <ac:picMk id="5" creationId="{9AE715BF-B02E-47FA-9078-60C3BBBE7FE1}"/>
          </ac:picMkLst>
        </pc:picChg>
      </pc:sldChg>
      <pc:sldChg chg="addSp delSp modSp add">
        <pc:chgData name="Fisher Wu" userId="e4478a19-6447-403a-b9c9-0dbe18121391" providerId="ADAL" clId="{CEAD662B-EA6E-46B5-B547-FF78569A235C}" dt="2019-01-11T19:06:40.521" v="1693" actId="20577"/>
        <pc:sldMkLst>
          <pc:docMk/>
          <pc:sldMk cId="2799513950" sldId="279"/>
        </pc:sldMkLst>
        <pc:spChg chg="mod">
          <ac:chgData name="Fisher Wu" userId="e4478a19-6447-403a-b9c9-0dbe18121391" providerId="ADAL" clId="{CEAD662B-EA6E-46B5-B547-FF78569A235C}" dt="2019-01-11T19:06:40.521" v="1693" actId="20577"/>
          <ac:spMkLst>
            <pc:docMk/>
            <pc:sldMk cId="2799513950" sldId="279"/>
            <ac:spMk id="3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9:04:20.180" v="1632" actId="1038"/>
          <ac:spMkLst>
            <pc:docMk/>
            <pc:sldMk cId="2799513950" sldId="279"/>
            <ac:spMk id="6" creationId="{82558CB2-05A0-4DD2-9512-C0672C6A88DC}"/>
          </ac:spMkLst>
        </pc:spChg>
        <pc:spChg chg="add del">
          <ac:chgData name="Fisher Wu" userId="e4478a19-6447-403a-b9c9-0dbe18121391" providerId="ADAL" clId="{CEAD662B-EA6E-46B5-B547-FF78569A235C}" dt="2019-01-11T18:36:37.114" v="1533"/>
          <ac:spMkLst>
            <pc:docMk/>
            <pc:sldMk cId="2799513950" sldId="279"/>
            <ac:spMk id="8" creationId="{54F628E6-6D6D-4A9C-85BB-FEC8765D71F2}"/>
          </ac:spMkLst>
        </pc:spChg>
        <pc:spChg chg="add mod">
          <ac:chgData name="Fisher Wu" userId="e4478a19-6447-403a-b9c9-0dbe18121391" providerId="ADAL" clId="{CEAD662B-EA6E-46B5-B547-FF78569A235C}" dt="2019-01-11T19:04:20.180" v="1632" actId="1038"/>
          <ac:spMkLst>
            <pc:docMk/>
            <pc:sldMk cId="2799513950" sldId="279"/>
            <ac:spMk id="9" creationId="{85F1540A-DD0B-409C-8FE1-BF70B86D8C33}"/>
          </ac:spMkLst>
        </pc:spChg>
        <pc:picChg chg="add del">
          <ac:chgData name="Fisher Wu" userId="e4478a19-6447-403a-b9c9-0dbe18121391" providerId="ADAL" clId="{CEAD662B-EA6E-46B5-B547-FF78569A235C}" dt="2019-01-11T18:36:01.518" v="1522"/>
          <ac:picMkLst>
            <pc:docMk/>
            <pc:sldMk cId="2799513950" sldId="279"/>
            <ac:picMk id="4" creationId="{AE7FD94E-7571-4E4D-A779-7C20F07CF35A}"/>
          </ac:picMkLst>
        </pc:picChg>
        <pc:picChg chg="del">
          <ac:chgData name="Fisher Wu" userId="e4478a19-6447-403a-b9c9-0dbe18121391" providerId="ADAL" clId="{CEAD662B-EA6E-46B5-B547-FF78569A235C}" dt="2019-01-11T18:34:45.982" v="1473" actId="478"/>
          <ac:picMkLst>
            <pc:docMk/>
            <pc:sldMk cId="2799513950" sldId="279"/>
            <ac:picMk id="5" creationId="{9AE715BF-B02E-47FA-9078-60C3BBBE7FE1}"/>
          </ac:picMkLst>
        </pc:picChg>
        <pc:picChg chg="add mod ord">
          <ac:chgData name="Fisher Wu" userId="e4478a19-6447-403a-b9c9-0dbe18121391" providerId="ADAL" clId="{CEAD662B-EA6E-46B5-B547-FF78569A235C}" dt="2019-01-11T19:04:20.180" v="1632" actId="1038"/>
          <ac:picMkLst>
            <pc:docMk/>
            <pc:sldMk cId="2799513950" sldId="279"/>
            <ac:picMk id="7" creationId="{6C171DA5-0549-4D6C-85A1-EC63D4A98802}"/>
          </ac:picMkLst>
        </pc:picChg>
      </pc:sldChg>
      <pc:sldChg chg="addSp delSp modSp add">
        <pc:chgData name="Fisher Wu" userId="e4478a19-6447-403a-b9c9-0dbe18121391" providerId="ADAL" clId="{CEAD662B-EA6E-46B5-B547-FF78569A235C}" dt="2019-01-23T18:58:06.582" v="2454" actId="20577"/>
        <pc:sldMkLst>
          <pc:docMk/>
          <pc:sldMk cId="4026444768" sldId="280"/>
        </pc:sldMkLst>
        <pc:spChg chg="mod">
          <ac:chgData name="Fisher Wu" userId="e4478a19-6447-403a-b9c9-0dbe18121391" providerId="ADAL" clId="{CEAD662B-EA6E-46B5-B547-FF78569A235C}" dt="2019-01-11T20:46:32.199" v="2247" actId="20577"/>
          <ac:spMkLst>
            <pc:docMk/>
            <pc:sldMk cId="4026444768" sldId="280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23T18:58:06.582" v="2454" actId="20577"/>
          <ac:spMkLst>
            <pc:docMk/>
            <pc:sldMk cId="4026444768" sldId="280"/>
            <ac:spMk id="3" creationId="{00000000-0000-0000-0000-000000000000}"/>
          </ac:spMkLst>
        </pc:spChg>
        <pc:spChg chg="del">
          <ac:chgData name="Fisher Wu" userId="e4478a19-6447-403a-b9c9-0dbe18121391" providerId="ADAL" clId="{CEAD662B-EA6E-46B5-B547-FF78569A235C}" dt="2019-01-11T19:10:58.053" v="1772" actId="478"/>
          <ac:spMkLst>
            <pc:docMk/>
            <pc:sldMk cId="4026444768" sldId="280"/>
            <ac:spMk id="6" creationId="{82558CB2-05A0-4DD2-9512-C0672C6A88DC}"/>
          </ac:spMkLst>
        </pc:spChg>
        <pc:spChg chg="del">
          <ac:chgData name="Fisher Wu" userId="e4478a19-6447-403a-b9c9-0dbe18121391" providerId="ADAL" clId="{CEAD662B-EA6E-46B5-B547-FF78569A235C}" dt="2019-01-11T19:10:58.053" v="1772" actId="478"/>
          <ac:spMkLst>
            <pc:docMk/>
            <pc:sldMk cId="4026444768" sldId="280"/>
            <ac:spMk id="9" creationId="{85F1540A-DD0B-409C-8FE1-BF70B86D8C33}"/>
          </ac:spMkLst>
        </pc:spChg>
        <pc:picChg chg="add del mod modCrop">
          <ac:chgData name="Fisher Wu" userId="e4478a19-6447-403a-b9c9-0dbe18121391" providerId="ADAL" clId="{CEAD662B-EA6E-46B5-B547-FF78569A235C}" dt="2019-01-23T18:40:20.377" v="2447" actId="478"/>
          <ac:picMkLst>
            <pc:docMk/>
            <pc:sldMk cId="4026444768" sldId="280"/>
            <ac:picMk id="4" creationId="{24BD9E6C-492B-4CC6-BD0D-B19D2EFE4407}"/>
          </ac:picMkLst>
        </pc:picChg>
        <pc:picChg chg="add mod modCrop">
          <ac:chgData name="Fisher Wu" userId="e4478a19-6447-403a-b9c9-0dbe18121391" providerId="ADAL" clId="{CEAD662B-EA6E-46B5-B547-FF78569A235C}" dt="2019-01-23T18:40:39.099" v="2452" actId="14100"/>
          <ac:picMkLst>
            <pc:docMk/>
            <pc:sldMk cId="4026444768" sldId="280"/>
            <ac:picMk id="5" creationId="{1601948C-4619-4409-9756-82532E6A3B8D}"/>
          </ac:picMkLst>
        </pc:picChg>
        <pc:picChg chg="del">
          <ac:chgData name="Fisher Wu" userId="e4478a19-6447-403a-b9c9-0dbe18121391" providerId="ADAL" clId="{CEAD662B-EA6E-46B5-B547-FF78569A235C}" dt="2019-01-11T19:10:58.053" v="1772" actId="478"/>
          <ac:picMkLst>
            <pc:docMk/>
            <pc:sldMk cId="4026444768" sldId="280"/>
            <ac:picMk id="7" creationId="{6C171DA5-0549-4D6C-85A1-EC63D4A98802}"/>
          </ac:picMkLst>
        </pc:picChg>
      </pc:sldChg>
      <pc:sldChg chg="addSp delSp modSp add">
        <pc:chgData name="Fisher Wu" userId="e4478a19-6447-403a-b9c9-0dbe18121391" providerId="ADAL" clId="{CEAD662B-EA6E-46B5-B547-FF78569A235C}" dt="2019-01-11T20:46:38.660" v="2248"/>
        <pc:sldMkLst>
          <pc:docMk/>
          <pc:sldMk cId="4049270763" sldId="281"/>
        </pc:sldMkLst>
        <pc:spChg chg="mod">
          <ac:chgData name="Fisher Wu" userId="e4478a19-6447-403a-b9c9-0dbe18121391" providerId="ADAL" clId="{CEAD662B-EA6E-46B5-B547-FF78569A235C}" dt="2019-01-11T20:46:38.660" v="2248"/>
          <ac:spMkLst>
            <pc:docMk/>
            <pc:sldMk cId="4049270763" sldId="281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9:37:03.935" v="2088" actId="20577"/>
          <ac:spMkLst>
            <pc:docMk/>
            <pc:sldMk cId="4049270763" sldId="281"/>
            <ac:spMk id="3" creationId="{00000000-0000-0000-0000-000000000000}"/>
          </ac:spMkLst>
        </pc:spChg>
        <pc:picChg chg="del">
          <ac:chgData name="Fisher Wu" userId="e4478a19-6447-403a-b9c9-0dbe18121391" providerId="ADAL" clId="{CEAD662B-EA6E-46B5-B547-FF78569A235C}" dt="2019-01-11T19:29:54.795" v="1873" actId="478"/>
          <ac:picMkLst>
            <pc:docMk/>
            <pc:sldMk cId="4049270763" sldId="281"/>
            <ac:picMk id="4" creationId="{24BD9E6C-492B-4CC6-BD0D-B19D2EFE4407}"/>
          </ac:picMkLst>
        </pc:picChg>
        <pc:picChg chg="add mod modCrop">
          <ac:chgData name="Fisher Wu" userId="e4478a19-6447-403a-b9c9-0dbe18121391" providerId="ADAL" clId="{CEAD662B-EA6E-46B5-B547-FF78569A235C}" dt="2019-01-11T19:33:01.364" v="1968" actId="1076"/>
          <ac:picMkLst>
            <pc:docMk/>
            <pc:sldMk cId="4049270763" sldId="281"/>
            <ac:picMk id="5" creationId="{8D4591D8-546D-4531-8553-E195DE55AF05}"/>
          </ac:picMkLst>
        </pc:picChg>
      </pc:sldChg>
      <pc:sldChg chg="addSp delSp modSp add">
        <pc:chgData name="Fisher Wu" userId="e4478a19-6447-403a-b9c9-0dbe18121391" providerId="ADAL" clId="{CEAD662B-EA6E-46B5-B547-FF78569A235C}" dt="2019-01-11T20:46:43.495" v="2249"/>
        <pc:sldMkLst>
          <pc:docMk/>
          <pc:sldMk cId="626224237" sldId="282"/>
        </pc:sldMkLst>
        <pc:spChg chg="mod">
          <ac:chgData name="Fisher Wu" userId="e4478a19-6447-403a-b9c9-0dbe18121391" providerId="ADAL" clId="{CEAD662B-EA6E-46B5-B547-FF78569A235C}" dt="2019-01-11T20:46:43.495" v="2249"/>
          <ac:spMkLst>
            <pc:docMk/>
            <pc:sldMk cId="626224237" sldId="282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19:41:13.621" v="2217"/>
          <ac:spMkLst>
            <pc:docMk/>
            <pc:sldMk cId="626224237" sldId="282"/>
            <ac:spMk id="3" creationId="{00000000-0000-0000-0000-000000000000}"/>
          </ac:spMkLst>
        </pc:spChg>
        <pc:picChg chg="add del mod">
          <ac:chgData name="Fisher Wu" userId="e4478a19-6447-403a-b9c9-0dbe18121391" providerId="ADAL" clId="{CEAD662B-EA6E-46B5-B547-FF78569A235C}" dt="2019-01-11T19:41:45.580" v="2219" actId="478"/>
          <ac:picMkLst>
            <pc:docMk/>
            <pc:sldMk cId="626224237" sldId="282"/>
            <ac:picMk id="4" creationId="{6ED999FF-0404-4B8B-A0BE-BF9334107776}"/>
          </ac:picMkLst>
        </pc:picChg>
        <pc:picChg chg="del">
          <ac:chgData name="Fisher Wu" userId="e4478a19-6447-403a-b9c9-0dbe18121391" providerId="ADAL" clId="{CEAD662B-EA6E-46B5-B547-FF78569A235C}" dt="2019-01-11T19:39:07.017" v="2090" actId="478"/>
          <ac:picMkLst>
            <pc:docMk/>
            <pc:sldMk cId="626224237" sldId="282"/>
            <ac:picMk id="5" creationId="{8D4591D8-546D-4531-8553-E195DE55AF05}"/>
          </ac:picMkLst>
        </pc:picChg>
      </pc:sldChg>
      <pc:sldChg chg="addSp modSp add">
        <pc:chgData name="Fisher Wu" userId="e4478a19-6447-403a-b9c9-0dbe18121391" providerId="ADAL" clId="{CEAD662B-EA6E-46B5-B547-FF78569A235C}" dt="2019-01-11T19:42:38.177" v="2233" actId="14100"/>
        <pc:sldMkLst>
          <pc:docMk/>
          <pc:sldMk cId="773159838" sldId="283"/>
        </pc:sldMkLst>
        <pc:spChg chg="mod">
          <ac:chgData name="Fisher Wu" userId="e4478a19-6447-403a-b9c9-0dbe18121391" providerId="ADAL" clId="{CEAD662B-EA6E-46B5-B547-FF78569A235C}" dt="2019-01-11T19:41:49.627" v="2220" actId="6549"/>
          <ac:spMkLst>
            <pc:docMk/>
            <pc:sldMk cId="773159838" sldId="283"/>
            <ac:spMk id="3" creationId="{00000000-0000-0000-0000-000000000000}"/>
          </ac:spMkLst>
        </pc:spChg>
        <pc:spChg chg="add mod">
          <ac:chgData name="Fisher Wu" userId="e4478a19-6447-403a-b9c9-0dbe18121391" providerId="ADAL" clId="{CEAD662B-EA6E-46B5-B547-FF78569A235C}" dt="2019-01-11T19:42:29.968" v="2230" actId="14100"/>
          <ac:spMkLst>
            <pc:docMk/>
            <pc:sldMk cId="773159838" sldId="283"/>
            <ac:spMk id="5" creationId="{5D7B7134-9E80-4579-BD45-FD67F31F88B6}"/>
          </ac:spMkLst>
        </pc:spChg>
        <pc:spChg chg="add mod">
          <ac:chgData name="Fisher Wu" userId="e4478a19-6447-403a-b9c9-0dbe18121391" providerId="ADAL" clId="{CEAD662B-EA6E-46B5-B547-FF78569A235C}" dt="2019-01-11T19:42:38.177" v="2233" actId="14100"/>
          <ac:spMkLst>
            <pc:docMk/>
            <pc:sldMk cId="773159838" sldId="283"/>
            <ac:spMk id="6" creationId="{6F938D9F-19E1-4821-9C21-AAA683E916B3}"/>
          </ac:spMkLst>
        </pc:spChg>
        <pc:picChg chg="mod modCrop">
          <ac:chgData name="Fisher Wu" userId="e4478a19-6447-403a-b9c9-0dbe18121391" providerId="ADAL" clId="{CEAD662B-EA6E-46B5-B547-FF78569A235C}" dt="2019-01-11T19:42:12.240" v="2226" actId="1076"/>
          <ac:picMkLst>
            <pc:docMk/>
            <pc:sldMk cId="773159838" sldId="283"/>
            <ac:picMk id="4" creationId="{6ED999FF-0404-4B8B-A0BE-BF9334107776}"/>
          </ac:picMkLst>
        </pc:picChg>
      </pc:sldChg>
      <pc:sldChg chg="addSp delSp modSp add">
        <pc:chgData name="Fisher Wu" userId="e4478a19-6447-403a-b9c9-0dbe18121391" providerId="ADAL" clId="{CEAD662B-EA6E-46B5-B547-FF78569A235C}" dt="2019-01-23T19:00:18.897" v="2464" actId="1038"/>
        <pc:sldMkLst>
          <pc:docMk/>
          <pc:sldMk cId="348835961" sldId="284"/>
        </pc:sldMkLst>
        <pc:spChg chg="mod">
          <ac:chgData name="Fisher Wu" userId="e4478a19-6447-403a-b9c9-0dbe18121391" providerId="ADAL" clId="{CEAD662B-EA6E-46B5-B547-FF78569A235C}" dt="2019-01-11T20:46:47.943" v="2250"/>
          <ac:spMkLst>
            <pc:docMk/>
            <pc:sldMk cId="348835961" sldId="284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23T19:00:18.897" v="2464" actId="1038"/>
          <ac:spMkLst>
            <pc:docMk/>
            <pc:sldMk cId="348835961" sldId="284"/>
            <ac:spMk id="5" creationId="{5D7B7134-9E80-4579-BD45-FD67F31F88B6}"/>
          </ac:spMkLst>
        </pc:spChg>
        <pc:picChg chg="del">
          <ac:chgData name="Fisher Wu" userId="e4478a19-6447-403a-b9c9-0dbe18121391" providerId="ADAL" clId="{CEAD662B-EA6E-46B5-B547-FF78569A235C}" dt="2019-01-23T18:59:57.382" v="2455" actId="478"/>
          <ac:picMkLst>
            <pc:docMk/>
            <pc:sldMk cId="348835961" sldId="284"/>
            <ac:picMk id="4" creationId="{6ED999FF-0404-4B8B-A0BE-BF9334107776}"/>
          </ac:picMkLst>
        </pc:picChg>
        <pc:picChg chg="add mod ord">
          <ac:chgData name="Fisher Wu" userId="e4478a19-6447-403a-b9c9-0dbe18121391" providerId="ADAL" clId="{CEAD662B-EA6E-46B5-B547-FF78569A235C}" dt="2019-01-23T19:00:14.614" v="2461" actId="1076"/>
          <ac:picMkLst>
            <pc:docMk/>
            <pc:sldMk cId="348835961" sldId="284"/>
            <ac:picMk id="7" creationId="{2C6FF960-E7DD-4BEE-9B79-EB0910B5CCDB}"/>
          </ac:picMkLst>
        </pc:picChg>
        <pc:picChg chg="add del">
          <ac:chgData name="Fisher Wu" userId="e4478a19-6447-403a-b9c9-0dbe18121391" providerId="ADAL" clId="{CEAD662B-EA6E-46B5-B547-FF78569A235C}" dt="2019-01-11T20:49:15.439" v="2252"/>
          <ac:picMkLst>
            <pc:docMk/>
            <pc:sldMk cId="348835961" sldId="284"/>
            <ac:picMk id="7" creationId="{C5CA85F4-C25E-49B9-B7DC-E80E130A0D04}"/>
          </ac:picMkLst>
        </pc:picChg>
      </pc:sldChg>
      <pc:sldChg chg="addSp delSp modSp add">
        <pc:chgData name="Fisher Wu" userId="e4478a19-6447-403a-b9c9-0dbe18121391" providerId="ADAL" clId="{CEAD662B-EA6E-46B5-B547-FF78569A235C}" dt="2019-01-23T19:03:04.606" v="2492" actId="1076"/>
        <pc:sldMkLst>
          <pc:docMk/>
          <pc:sldMk cId="1860372718" sldId="285"/>
        </pc:sldMkLst>
        <pc:spChg chg="mod">
          <ac:chgData name="Fisher Wu" userId="e4478a19-6447-403a-b9c9-0dbe18121391" providerId="ADAL" clId="{CEAD662B-EA6E-46B5-B547-FF78569A235C}" dt="2019-01-11T20:49:24.371" v="2259" actId="20577"/>
          <ac:spMkLst>
            <pc:docMk/>
            <pc:sldMk cId="1860372718" sldId="285"/>
            <ac:spMk id="2" creationId="{00000000-0000-0000-0000-000000000000}"/>
          </ac:spMkLst>
        </pc:spChg>
        <pc:spChg chg="mod">
          <ac:chgData name="Fisher Wu" userId="e4478a19-6447-403a-b9c9-0dbe18121391" providerId="ADAL" clId="{CEAD662B-EA6E-46B5-B547-FF78569A235C}" dt="2019-01-11T20:49:29.643" v="2263" actId="1076"/>
          <ac:spMkLst>
            <pc:docMk/>
            <pc:sldMk cId="1860372718" sldId="285"/>
            <ac:spMk id="3" creationId="{00000000-0000-0000-0000-000000000000}"/>
          </ac:spMkLst>
        </pc:spChg>
        <pc:spChg chg="del">
          <ac:chgData name="Fisher Wu" userId="e4478a19-6447-403a-b9c9-0dbe18121391" providerId="ADAL" clId="{CEAD662B-EA6E-46B5-B547-FF78569A235C}" dt="2019-01-11T20:49:28.611" v="2262" actId="478"/>
          <ac:spMkLst>
            <pc:docMk/>
            <pc:sldMk cId="1860372718" sldId="285"/>
            <ac:spMk id="5" creationId="{5D7B7134-9E80-4579-BD45-FD67F31F88B6}"/>
          </ac:spMkLst>
        </pc:spChg>
        <pc:spChg chg="del">
          <ac:chgData name="Fisher Wu" userId="e4478a19-6447-403a-b9c9-0dbe18121391" providerId="ADAL" clId="{CEAD662B-EA6E-46B5-B547-FF78569A235C}" dt="2019-01-11T20:49:27.796" v="2261" actId="478"/>
          <ac:spMkLst>
            <pc:docMk/>
            <pc:sldMk cId="1860372718" sldId="285"/>
            <ac:spMk id="6" creationId="{6F938D9F-19E1-4821-9C21-AAA683E916B3}"/>
          </ac:spMkLst>
        </pc:spChg>
        <pc:spChg chg="add mod">
          <ac:chgData name="Fisher Wu" userId="e4478a19-6447-403a-b9c9-0dbe18121391" providerId="ADAL" clId="{CEAD662B-EA6E-46B5-B547-FF78569A235C}" dt="2019-01-23T19:01:36.560" v="2487" actId="20577"/>
          <ac:spMkLst>
            <pc:docMk/>
            <pc:sldMk cId="1860372718" sldId="285"/>
            <ac:spMk id="7" creationId="{34078347-59B9-4943-A9AB-E1F317D74BD2}"/>
          </ac:spMkLst>
        </pc:spChg>
        <pc:spChg chg="add mod">
          <ac:chgData name="Fisher Wu" userId="e4478a19-6447-403a-b9c9-0dbe18121391" providerId="ADAL" clId="{CEAD662B-EA6E-46B5-B547-FF78569A235C}" dt="2019-01-11T20:51:30.764" v="2324" actId="1076"/>
          <ac:spMkLst>
            <pc:docMk/>
            <pc:sldMk cId="1860372718" sldId="285"/>
            <ac:spMk id="10" creationId="{6344D78B-1869-43B6-92C4-8B6B52CE1C04}"/>
          </ac:spMkLst>
        </pc:spChg>
        <pc:spChg chg="add mod">
          <ac:chgData name="Fisher Wu" userId="e4478a19-6447-403a-b9c9-0dbe18121391" providerId="ADAL" clId="{CEAD662B-EA6E-46B5-B547-FF78569A235C}" dt="2019-01-11T20:51:39.304" v="2327" actId="14100"/>
          <ac:spMkLst>
            <pc:docMk/>
            <pc:sldMk cId="1860372718" sldId="285"/>
            <ac:spMk id="11" creationId="{7AB75780-C60F-4AC9-AE8A-732C51ED2D76}"/>
          </ac:spMkLst>
        </pc:spChg>
        <pc:picChg chg="add mod modCrop">
          <ac:chgData name="Fisher Wu" userId="e4478a19-6447-403a-b9c9-0dbe18121391" providerId="ADAL" clId="{CEAD662B-EA6E-46B5-B547-FF78569A235C}" dt="2019-01-23T19:03:04.606" v="2492" actId="1076"/>
          <ac:picMkLst>
            <pc:docMk/>
            <pc:sldMk cId="1860372718" sldId="285"/>
            <ac:picMk id="4" creationId="{3FB83DCC-7DC6-412C-99E0-FBB4450B3ECA}"/>
          </ac:picMkLst>
        </pc:picChg>
        <pc:picChg chg="del">
          <ac:chgData name="Fisher Wu" userId="e4478a19-6447-403a-b9c9-0dbe18121391" providerId="ADAL" clId="{CEAD662B-EA6E-46B5-B547-FF78569A235C}" dt="2019-01-11T20:49:27.153" v="2260" actId="478"/>
          <ac:picMkLst>
            <pc:docMk/>
            <pc:sldMk cId="1860372718" sldId="285"/>
            <ac:picMk id="4" creationId="{6ED999FF-0404-4B8B-A0BE-BF9334107776}"/>
          </ac:picMkLst>
        </pc:picChg>
        <pc:picChg chg="add del mod modCrop">
          <ac:chgData name="Fisher Wu" userId="e4478a19-6447-403a-b9c9-0dbe18121391" providerId="ADAL" clId="{CEAD662B-EA6E-46B5-B547-FF78569A235C}" dt="2019-01-11T20:50:37.739" v="2316" actId="478"/>
          <ac:picMkLst>
            <pc:docMk/>
            <pc:sldMk cId="1860372718" sldId="285"/>
            <ac:picMk id="8" creationId="{E7D01576-0CF0-4FC7-80A2-E02A6B37EE9A}"/>
          </ac:picMkLst>
        </pc:picChg>
        <pc:picChg chg="add mod modCrop">
          <ac:chgData name="Fisher Wu" userId="e4478a19-6447-403a-b9c9-0dbe18121391" providerId="ADAL" clId="{CEAD662B-EA6E-46B5-B547-FF78569A235C}" dt="2019-01-23T19:01:21.237" v="2465" actId="14100"/>
          <ac:picMkLst>
            <pc:docMk/>
            <pc:sldMk cId="1860372718" sldId="285"/>
            <ac:picMk id="9" creationId="{C4F05BA2-0806-4575-9934-DA35D80493C0}"/>
          </ac:picMkLst>
        </pc:picChg>
      </pc:sldChg>
      <pc:sldChg chg="addSp delSp modSp add">
        <pc:chgData name="Fisher Wu" userId="e4478a19-6447-403a-b9c9-0dbe18121391" providerId="ADAL" clId="{CEAD662B-EA6E-46B5-B547-FF78569A235C}" dt="2019-01-23T19:06:27.756" v="2504" actId="1076"/>
        <pc:sldMkLst>
          <pc:docMk/>
          <pc:sldMk cId="4239324885" sldId="286"/>
        </pc:sldMkLst>
        <pc:spChg chg="mod">
          <ac:chgData name="Fisher Wu" userId="e4478a19-6447-403a-b9c9-0dbe18121391" providerId="ADAL" clId="{CEAD662B-EA6E-46B5-B547-FF78569A235C}" dt="2019-01-23T19:03:47.717" v="2497" actId="20577"/>
          <ac:spMkLst>
            <pc:docMk/>
            <pc:sldMk cId="4239324885" sldId="286"/>
            <ac:spMk id="7" creationId="{34078347-59B9-4943-A9AB-E1F317D74BD2}"/>
          </ac:spMkLst>
        </pc:spChg>
        <pc:spChg chg="del">
          <ac:chgData name="Fisher Wu" userId="e4478a19-6447-403a-b9c9-0dbe18121391" providerId="ADAL" clId="{CEAD662B-EA6E-46B5-B547-FF78569A235C}" dt="2019-01-23T19:03:41.707" v="2496" actId="478"/>
          <ac:spMkLst>
            <pc:docMk/>
            <pc:sldMk cId="4239324885" sldId="286"/>
            <ac:spMk id="10" creationId="{6344D78B-1869-43B6-92C4-8B6B52CE1C04}"/>
          </ac:spMkLst>
        </pc:spChg>
        <pc:spChg chg="del">
          <ac:chgData name="Fisher Wu" userId="e4478a19-6447-403a-b9c9-0dbe18121391" providerId="ADAL" clId="{CEAD662B-EA6E-46B5-B547-FF78569A235C}" dt="2019-01-23T19:03:41.707" v="2496" actId="478"/>
          <ac:spMkLst>
            <pc:docMk/>
            <pc:sldMk cId="4239324885" sldId="286"/>
            <ac:spMk id="11" creationId="{7AB75780-C60F-4AC9-AE8A-732C51ED2D76}"/>
          </ac:spMkLst>
        </pc:spChg>
        <pc:picChg chg="del">
          <ac:chgData name="Fisher Wu" userId="e4478a19-6447-403a-b9c9-0dbe18121391" providerId="ADAL" clId="{CEAD662B-EA6E-46B5-B547-FF78569A235C}" dt="2019-01-23T19:03:37.566" v="2495" actId="478"/>
          <ac:picMkLst>
            <pc:docMk/>
            <pc:sldMk cId="4239324885" sldId="286"/>
            <ac:picMk id="4" creationId="{3FB83DCC-7DC6-412C-99E0-FBB4450B3ECA}"/>
          </ac:picMkLst>
        </pc:picChg>
        <pc:picChg chg="add mod modCrop">
          <ac:chgData name="Fisher Wu" userId="e4478a19-6447-403a-b9c9-0dbe18121391" providerId="ADAL" clId="{CEAD662B-EA6E-46B5-B547-FF78569A235C}" dt="2019-01-23T19:06:27.756" v="2504" actId="1076"/>
          <ac:picMkLst>
            <pc:docMk/>
            <pc:sldMk cId="4239324885" sldId="286"/>
            <ac:picMk id="5" creationId="{E0414ED5-931F-4B68-9655-AF3EE478A25A}"/>
          </ac:picMkLst>
        </pc:picChg>
        <pc:picChg chg="del">
          <ac:chgData name="Fisher Wu" userId="e4478a19-6447-403a-b9c9-0dbe18121391" providerId="ADAL" clId="{CEAD662B-EA6E-46B5-B547-FF78569A235C}" dt="2019-01-23T19:03:36.195" v="2494" actId="478"/>
          <ac:picMkLst>
            <pc:docMk/>
            <pc:sldMk cId="4239324885" sldId="286"/>
            <ac:picMk id="9" creationId="{C4F05BA2-0806-4575-9934-DA35D80493C0}"/>
          </ac:picMkLst>
        </pc:picChg>
      </pc:sldChg>
      <pc:sldChg chg="addSp delSp modSp add">
        <pc:chgData name="Fisher Wu" userId="e4478a19-6447-403a-b9c9-0dbe18121391" providerId="ADAL" clId="{CEAD662B-EA6E-46B5-B547-FF78569A235C}" dt="2019-01-23T19:09:15.850" v="2568" actId="1076"/>
        <pc:sldMkLst>
          <pc:docMk/>
          <pc:sldMk cId="4049093145" sldId="287"/>
        </pc:sldMkLst>
        <pc:spChg chg="mod">
          <ac:chgData name="Fisher Wu" userId="e4478a19-6447-403a-b9c9-0dbe18121391" providerId="ADAL" clId="{CEAD662B-EA6E-46B5-B547-FF78569A235C}" dt="2019-01-23T19:08:15.541" v="2563" actId="20577"/>
          <ac:spMkLst>
            <pc:docMk/>
            <pc:sldMk cId="4049093145" sldId="287"/>
            <ac:spMk id="7" creationId="{34078347-59B9-4943-A9AB-E1F317D74BD2}"/>
          </ac:spMkLst>
        </pc:spChg>
        <pc:picChg chg="add mod">
          <ac:chgData name="Fisher Wu" userId="e4478a19-6447-403a-b9c9-0dbe18121391" providerId="ADAL" clId="{CEAD662B-EA6E-46B5-B547-FF78569A235C}" dt="2019-01-23T19:09:15.850" v="2568" actId="1076"/>
          <ac:picMkLst>
            <pc:docMk/>
            <pc:sldMk cId="4049093145" sldId="287"/>
            <ac:picMk id="4" creationId="{FC841CDC-B13A-4F65-814D-DAF628614EC3}"/>
          </ac:picMkLst>
        </pc:picChg>
        <pc:picChg chg="del">
          <ac:chgData name="Fisher Wu" userId="e4478a19-6447-403a-b9c9-0dbe18121391" providerId="ADAL" clId="{CEAD662B-EA6E-46B5-B547-FF78569A235C}" dt="2019-01-23T19:07:19.641" v="2506" actId="478"/>
          <ac:picMkLst>
            <pc:docMk/>
            <pc:sldMk cId="4049093145" sldId="287"/>
            <ac:picMk id="5" creationId="{E0414ED5-931F-4B68-9655-AF3EE478A25A}"/>
          </ac:picMkLst>
        </pc:picChg>
      </pc:sldChg>
      <pc:sldChg chg="addSp delSp modSp add">
        <pc:chgData name="Fisher Wu" userId="e4478a19-6447-403a-b9c9-0dbe18121391" providerId="ADAL" clId="{CEAD662B-EA6E-46B5-B547-FF78569A235C}" dt="2019-01-23T19:12:27.166" v="2653" actId="1076"/>
        <pc:sldMkLst>
          <pc:docMk/>
          <pc:sldMk cId="1733694535" sldId="288"/>
        </pc:sldMkLst>
        <pc:spChg chg="mod">
          <ac:chgData name="Fisher Wu" userId="e4478a19-6447-403a-b9c9-0dbe18121391" providerId="ADAL" clId="{CEAD662B-EA6E-46B5-B547-FF78569A235C}" dt="2019-01-23T19:11:24.949" v="2646" actId="20577"/>
          <ac:spMkLst>
            <pc:docMk/>
            <pc:sldMk cId="1733694535" sldId="288"/>
            <ac:spMk id="7" creationId="{34078347-59B9-4943-A9AB-E1F317D74BD2}"/>
          </ac:spMkLst>
        </pc:spChg>
        <pc:picChg chg="del mod">
          <ac:chgData name="Fisher Wu" userId="e4478a19-6447-403a-b9c9-0dbe18121391" providerId="ADAL" clId="{CEAD662B-EA6E-46B5-B547-FF78569A235C}" dt="2019-01-23T19:11:22.123" v="2645" actId="478"/>
          <ac:picMkLst>
            <pc:docMk/>
            <pc:sldMk cId="1733694535" sldId="288"/>
            <ac:picMk id="4" creationId="{FC841CDC-B13A-4F65-814D-DAF628614EC3}"/>
          </ac:picMkLst>
        </pc:picChg>
        <pc:picChg chg="add mod modCrop">
          <ac:chgData name="Fisher Wu" userId="e4478a19-6447-403a-b9c9-0dbe18121391" providerId="ADAL" clId="{CEAD662B-EA6E-46B5-B547-FF78569A235C}" dt="2019-01-23T19:12:27.166" v="2653" actId="1076"/>
          <ac:picMkLst>
            <pc:docMk/>
            <pc:sldMk cId="1733694535" sldId="288"/>
            <ac:picMk id="5" creationId="{FE61E0D5-B272-4B31-829C-8658A50CCB7D}"/>
          </ac:picMkLst>
        </pc:picChg>
      </pc:sldChg>
      <pc:sldChg chg="addSp delSp modSp add">
        <pc:chgData name="Fisher Wu" userId="e4478a19-6447-403a-b9c9-0dbe18121391" providerId="ADAL" clId="{CEAD662B-EA6E-46B5-B547-FF78569A235C}" dt="2019-01-23T19:13:54.353" v="2748" actId="1076"/>
        <pc:sldMkLst>
          <pc:docMk/>
          <pc:sldMk cId="419727797" sldId="289"/>
        </pc:sldMkLst>
        <pc:spChg chg="mod">
          <ac:chgData name="Fisher Wu" userId="e4478a19-6447-403a-b9c9-0dbe18121391" providerId="ADAL" clId="{CEAD662B-EA6E-46B5-B547-FF78569A235C}" dt="2019-01-23T19:13:18.440" v="2741" actId="20577"/>
          <ac:spMkLst>
            <pc:docMk/>
            <pc:sldMk cId="419727797" sldId="289"/>
            <ac:spMk id="7" creationId="{34078347-59B9-4943-A9AB-E1F317D74BD2}"/>
          </ac:spMkLst>
        </pc:spChg>
        <pc:picChg chg="add mod">
          <ac:chgData name="Fisher Wu" userId="e4478a19-6447-403a-b9c9-0dbe18121391" providerId="ADAL" clId="{CEAD662B-EA6E-46B5-B547-FF78569A235C}" dt="2019-01-23T19:13:54.353" v="2748" actId="1076"/>
          <ac:picMkLst>
            <pc:docMk/>
            <pc:sldMk cId="419727797" sldId="289"/>
            <ac:picMk id="4" creationId="{847C0D8D-D0B1-4AA0-B31D-F4D9BBA00DA1}"/>
          </ac:picMkLst>
        </pc:picChg>
        <pc:picChg chg="del">
          <ac:chgData name="Fisher Wu" userId="e4478a19-6447-403a-b9c9-0dbe18121391" providerId="ADAL" clId="{CEAD662B-EA6E-46B5-B547-FF78569A235C}" dt="2019-01-23T19:13:20.570" v="2742" actId="478"/>
          <ac:picMkLst>
            <pc:docMk/>
            <pc:sldMk cId="419727797" sldId="289"/>
            <ac:picMk id="5" creationId="{FE61E0D5-B272-4B31-829C-8658A50CCB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2B9E7-28A6-4903-98E8-B94A7CD5133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4C71-1B1A-414F-8404-364C3218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7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7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0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0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2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C71-1B1A-414F-8404-364C321829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/>
              <a:t>Environment Setup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Jianqing (Fisher)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Visual Studio Code as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Order Visual Studio Code for free.</a:t>
            </a:r>
          </a:p>
          <a:p>
            <a:r>
              <a:rPr lang="en-GB" dirty="0"/>
              <a:t>Choose the version to download and install according to your own operation system (Windows or Mac).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2D675-490C-453D-99C5-C1FEA91CA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26" r="1667" b="8518"/>
          <a:stretch/>
        </p:blipFill>
        <p:spPr>
          <a:xfrm>
            <a:off x="760228" y="3009439"/>
            <a:ext cx="7620000" cy="32933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3E569A3-BD43-4553-9CAD-04C20A4E8BBB}"/>
              </a:ext>
            </a:extLst>
          </p:cNvPr>
          <p:cNvSpPr/>
          <p:nvPr/>
        </p:nvSpPr>
        <p:spPr>
          <a:xfrm>
            <a:off x="1828800" y="4876800"/>
            <a:ext cx="1676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DC4D48-62EB-48A2-8856-6DDDFA487AB0}"/>
              </a:ext>
            </a:extLst>
          </p:cNvPr>
          <p:cNvSpPr/>
          <p:nvPr/>
        </p:nvSpPr>
        <p:spPr>
          <a:xfrm>
            <a:off x="5715000" y="4876800"/>
            <a:ext cx="1676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Visual Studio Code (VSC) Plugins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sz="2800" dirty="0"/>
              <a:t>Install the following plugins after installing VSC.</a:t>
            </a:r>
          </a:p>
          <a:p>
            <a:pPr lvl="1"/>
            <a:r>
              <a:rPr lang="en-GB" sz="2400" dirty="0"/>
              <a:t>Angular Language Service</a:t>
            </a:r>
          </a:p>
          <a:p>
            <a:pPr lvl="1"/>
            <a:r>
              <a:rPr lang="en-GB" sz="2400" dirty="0"/>
              <a:t>Angular v7 Snippets</a:t>
            </a:r>
          </a:p>
          <a:p>
            <a:pPr lvl="1"/>
            <a:r>
              <a:rPr lang="en-GB" sz="2400" dirty="0"/>
              <a:t>TypeScript </a:t>
            </a:r>
            <a:r>
              <a:rPr lang="en-GB" sz="2400" dirty="0" err="1"/>
              <a:t>TSLint</a:t>
            </a:r>
            <a:r>
              <a:rPr lang="en-GB" sz="2400" dirty="0"/>
              <a:t> Plugin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1584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Visual Studio Code (VSC) Plugins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sz="2800" dirty="0"/>
              <a:t>Click Extensions Icon in VSC</a:t>
            </a:r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715BF-B02E-47FA-9078-60C3BBBE7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40" y="2209880"/>
            <a:ext cx="5362575" cy="4114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2558CB2-05A0-4DD2-9512-C0672C6A88DC}"/>
              </a:ext>
            </a:extLst>
          </p:cNvPr>
          <p:cNvSpPr/>
          <p:nvPr/>
        </p:nvSpPr>
        <p:spPr>
          <a:xfrm>
            <a:off x="1828800" y="5105400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171DA5-0549-4D6C-85A1-EC63D4A9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990" y="2133600"/>
            <a:ext cx="4245210" cy="3571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Visual Studio Code (VSC) Plugins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Type “Angular Language Service” in Search Bar and click “Install” Button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Repeat the same procedure for the other two plugins.</a:t>
            </a:r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558CB2-05A0-4DD2-9512-C0672C6A88DC}"/>
              </a:ext>
            </a:extLst>
          </p:cNvPr>
          <p:cNvSpPr/>
          <p:nvPr/>
        </p:nvSpPr>
        <p:spPr>
          <a:xfrm>
            <a:off x="6553200" y="3647567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1540A-DD0B-409C-8FE1-BF70B86D8C33}"/>
              </a:ext>
            </a:extLst>
          </p:cNvPr>
          <p:cNvSpPr/>
          <p:nvPr/>
        </p:nvSpPr>
        <p:spPr>
          <a:xfrm>
            <a:off x="3782661" y="2874681"/>
            <a:ext cx="251256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Create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Use “</a:t>
            </a:r>
            <a:r>
              <a:rPr lang="en-US" dirty="0"/>
              <a:t>ionic start </a:t>
            </a:r>
            <a:r>
              <a:rPr lang="en-US" dirty="0" err="1"/>
              <a:t>firstapp</a:t>
            </a:r>
            <a:r>
              <a:rPr lang="en-US" dirty="0"/>
              <a:t> tabs” command to create your first app!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Install the free Ionic </a:t>
            </a:r>
            <a:r>
              <a:rPr lang="en-US" dirty="0" err="1"/>
              <a:t>Appflow</a:t>
            </a:r>
            <a:r>
              <a:rPr lang="en-US" dirty="0"/>
              <a:t> SDK and connect your app? 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1948C-4619-4409-9756-82532E6A3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00" b="82633"/>
          <a:stretch/>
        </p:blipFill>
        <p:spPr>
          <a:xfrm>
            <a:off x="685800" y="2438400"/>
            <a:ext cx="460239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Create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Run the following two commands to see your first app</a:t>
            </a:r>
          </a:p>
          <a:p>
            <a:pPr lvl="1"/>
            <a:r>
              <a:rPr lang="en-US" dirty="0"/>
              <a:t>cd .\</a:t>
            </a:r>
            <a:r>
              <a:rPr lang="en-US" dirty="0" err="1"/>
              <a:t>firstapp</a:t>
            </a:r>
            <a:endParaRPr lang="en-US" dirty="0"/>
          </a:p>
          <a:p>
            <a:pPr lvl="1"/>
            <a:r>
              <a:rPr lang="en-US" dirty="0"/>
              <a:t>Ionic serve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you can open </a:t>
            </a:r>
            <a:r>
              <a:rPr lang="en-US" dirty="0">
                <a:hlinkClick r:id="rId3"/>
              </a:rPr>
              <a:t>http://localhost:8100/</a:t>
            </a:r>
            <a:r>
              <a:rPr lang="en-US" dirty="0"/>
              <a:t> in your web-browser (strongly recommend to use Chrome) to see your first app.</a:t>
            </a:r>
          </a:p>
          <a:p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591D8-546D-4531-8553-E195DE55A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667" b="74864"/>
          <a:stretch/>
        </p:blipFill>
        <p:spPr>
          <a:xfrm>
            <a:off x="838200" y="2812706"/>
            <a:ext cx="3505200" cy="12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Create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Change to Developer mode to see how your app looks like in a cell phone or in a tablet</a:t>
            </a:r>
          </a:p>
          <a:p>
            <a:pPr lvl="1"/>
            <a:r>
              <a:rPr lang="en-US" dirty="0"/>
              <a:t>On Mac - ⌘ + </a:t>
            </a:r>
            <a:r>
              <a:rPr lang="en-US" b="1" dirty="0"/>
              <a:t>Shift</a:t>
            </a:r>
            <a:r>
              <a:rPr lang="en-US" dirty="0"/>
              <a:t> + C.</a:t>
            </a:r>
          </a:p>
          <a:p>
            <a:pPr lvl="1"/>
            <a:r>
              <a:rPr lang="en-US" dirty="0"/>
              <a:t>On Windows / </a:t>
            </a:r>
            <a:r>
              <a:rPr lang="en-US" b="1" dirty="0"/>
              <a:t>Linux</a:t>
            </a:r>
            <a:r>
              <a:rPr lang="en-US" dirty="0"/>
              <a:t> - </a:t>
            </a:r>
            <a:r>
              <a:rPr lang="en-US" b="1" dirty="0"/>
              <a:t>Ctrl</a:t>
            </a:r>
            <a:r>
              <a:rPr lang="en-US" dirty="0"/>
              <a:t> + </a:t>
            </a:r>
            <a:r>
              <a:rPr lang="en-US" b="1" dirty="0"/>
              <a:t>Shift</a:t>
            </a:r>
            <a:r>
              <a:rPr lang="en-US" dirty="0"/>
              <a:t> + C OR </a:t>
            </a:r>
            <a:r>
              <a:rPr lang="en-US" b="1" dirty="0"/>
              <a:t>F12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622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Creating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999FF-0404-4B8B-A0BE-BF9334107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17"/>
          <a:stretch/>
        </p:blipFill>
        <p:spPr>
          <a:xfrm>
            <a:off x="304800" y="1524000"/>
            <a:ext cx="8708572" cy="4343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7B7134-9E80-4579-BD45-FD67F31F88B6}"/>
              </a:ext>
            </a:extLst>
          </p:cNvPr>
          <p:cNvSpPr/>
          <p:nvPr/>
        </p:nvSpPr>
        <p:spPr>
          <a:xfrm>
            <a:off x="5410200" y="16002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938D9F-19E1-4821-9C21-AAA683E916B3}"/>
              </a:ext>
            </a:extLst>
          </p:cNvPr>
          <p:cNvSpPr/>
          <p:nvPr/>
        </p:nvSpPr>
        <p:spPr>
          <a:xfrm>
            <a:off x="1676400" y="1616529"/>
            <a:ext cx="763772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6FF960-E7DD-4BEE-9B79-EB0910B5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8" y="1219200"/>
            <a:ext cx="8763000" cy="485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Create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7B7134-9E80-4579-BD45-FD67F31F88B6}"/>
              </a:ext>
            </a:extLst>
          </p:cNvPr>
          <p:cNvSpPr/>
          <p:nvPr/>
        </p:nvSpPr>
        <p:spPr>
          <a:xfrm>
            <a:off x="5334000" y="16002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938D9F-19E1-4821-9C21-AAA683E916B3}"/>
              </a:ext>
            </a:extLst>
          </p:cNvPr>
          <p:cNvSpPr/>
          <p:nvPr/>
        </p:nvSpPr>
        <p:spPr>
          <a:xfrm>
            <a:off x="1676400" y="1616529"/>
            <a:ext cx="763772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Change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37" y="1600200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78347-59B9-4943-A9AB-E1F317D74BD2}"/>
              </a:ext>
            </a:extLst>
          </p:cNvPr>
          <p:cNvSpPr txBox="1">
            <a:spLocks/>
          </p:cNvSpPr>
          <p:nvPr/>
        </p:nvSpPr>
        <p:spPr>
          <a:xfrm>
            <a:off x="455428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your project in Visual Studio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folder: </a:t>
            </a:r>
          </a:p>
          <a:p>
            <a:pPr marL="274320" lvl="1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05BA2-0806-4575-9934-DA35D8049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67" b="51481"/>
          <a:stretch/>
        </p:blipFill>
        <p:spPr>
          <a:xfrm>
            <a:off x="2362201" y="2209800"/>
            <a:ext cx="3429000" cy="330293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344D78B-1869-43B6-92C4-8B6B52CE1C04}"/>
              </a:ext>
            </a:extLst>
          </p:cNvPr>
          <p:cNvSpPr/>
          <p:nvPr/>
        </p:nvSpPr>
        <p:spPr>
          <a:xfrm>
            <a:off x="2438400" y="2187271"/>
            <a:ext cx="763772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B75780-C60F-4AC9-AE8A-732C51ED2D76}"/>
              </a:ext>
            </a:extLst>
          </p:cNvPr>
          <p:cNvSpPr/>
          <p:nvPr/>
        </p:nvSpPr>
        <p:spPr>
          <a:xfrm>
            <a:off x="2590800" y="3352800"/>
            <a:ext cx="2743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83DCC-7DC6-412C-99E0-FBB4450B3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167" b="82633"/>
          <a:stretch/>
        </p:blipFill>
        <p:spPr>
          <a:xfrm>
            <a:off x="2362201" y="5539237"/>
            <a:ext cx="4080795" cy="12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 software</a:t>
            </a:r>
          </a:p>
          <a:p>
            <a:pPr lvl="1"/>
            <a:r>
              <a:rPr lang="en-US" sz="2400" dirty="0"/>
              <a:t>Node.js</a:t>
            </a:r>
          </a:p>
          <a:p>
            <a:pPr lvl="1"/>
            <a:r>
              <a:rPr lang="en-GB" sz="2400" dirty="0"/>
              <a:t>Ionic</a:t>
            </a:r>
          </a:p>
          <a:p>
            <a:pPr lvl="1"/>
            <a:r>
              <a:rPr lang="en-GB" sz="2400" dirty="0"/>
              <a:t>Cordova</a:t>
            </a:r>
          </a:p>
          <a:p>
            <a:pPr lvl="1"/>
            <a:r>
              <a:rPr lang="en-GB" sz="2400" dirty="0"/>
              <a:t>MS Visual Studio Code</a:t>
            </a:r>
          </a:p>
          <a:p>
            <a:r>
              <a:rPr lang="en-GB" sz="2800" dirty="0"/>
              <a:t>Create your first app</a:t>
            </a:r>
          </a:p>
          <a:p>
            <a:r>
              <a:rPr lang="en-GB" sz="2800" dirty="0"/>
              <a:t>Change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325433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Change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37" y="1600200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78347-59B9-4943-A9AB-E1F317D74BD2}"/>
              </a:ext>
            </a:extLst>
          </p:cNvPr>
          <p:cNvSpPr txBox="1">
            <a:spLocks/>
          </p:cNvSpPr>
          <p:nvPr/>
        </p:nvSpPr>
        <p:spPr>
          <a:xfrm>
            <a:off x="455428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your project in Visual Studio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14ED5-931F-4B68-9655-AF3EE478A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67" b="48690"/>
          <a:stretch/>
        </p:blipFill>
        <p:spPr>
          <a:xfrm>
            <a:off x="2286000" y="2210371"/>
            <a:ext cx="3733800" cy="36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Change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37" y="1600200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78347-59B9-4943-A9AB-E1F317D74BD2}"/>
              </a:ext>
            </a:extLst>
          </p:cNvPr>
          <p:cNvSpPr txBox="1">
            <a:spLocks/>
          </p:cNvSpPr>
          <p:nvPr/>
        </p:nvSpPr>
        <p:spPr>
          <a:xfrm>
            <a:off x="455428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FIRSTAPP=&gt;SRC=&gt;tab2=&gt;tab2.page.html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41CDC-B13A-4F65-814D-DAF62861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14" y="2133600"/>
            <a:ext cx="6780028" cy="43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Change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37" y="1600200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78347-59B9-4943-A9AB-E1F317D74BD2}"/>
              </a:ext>
            </a:extLst>
          </p:cNvPr>
          <p:cNvSpPr txBox="1">
            <a:spLocks/>
          </p:cNvSpPr>
          <p:nvPr/>
        </p:nvSpPr>
        <p:spPr>
          <a:xfrm>
            <a:off x="455428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title to “My Tab”</a:t>
            </a:r>
          </a:p>
          <a:p>
            <a:r>
              <a:rPr lang="en-US" dirty="0"/>
              <a:t>Change &lt;ion-content&gt;&lt;/ion-content&gt; to &lt;ion-content&gt;&lt;p&gt;Hello World!&lt;/p&gt;&lt;/ion-content&gt;</a:t>
            </a:r>
          </a:p>
          <a:p>
            <a:r>
              <a:rPr lang="en-US" dirty="0"/>
              <a:t>Save your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1E0D5-B272-4B31-829C-8658A50CC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0" b="61789"/>
          <a:stretch/>
        </p:blipFill>
        <p:spPr>
          <a:xfrm>
            <a:off x="1039199" y="3352800"/>
            <a:ext cx="7062058" cy="26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9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Change Your First App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37" y="1600200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78347-59B9-4943-A9AB-E1F317D74BD2}"/>
              </a:ext>
            </a:extLst>
          </p:cNvPr>
          <p:cNvSpPr txBox="1">
            <a:spLocks/>
          </p:cNvSpPr>
          <p:nvPr/>
        </p:nvSpPr>
        <p:spPr>
          <a:xfrm>
            <a:off x="455428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“Tab Two” in Chrome, you will see the page you changed.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C0D8D-D0B1-4AA0-B31D-F4D9BBA0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96396"/>
            <a:ext cx="5889027" cy="43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NodeJS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Download NodeJS at https://nodejs.org/en/download/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38693-7904-4FB1-B2E5-53AEA32F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9988"/>
            <a:ext cx="7924800" cy="41950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00C179-0F71-4E30-ABBF-6912B0A7E225}"/>
              </a:ext>
            </a:extLst>
          </p:cNvPr>
          <p:cNvSpPr/>
          <p:nvPr/>
        </p:nvSpPr>
        <p:spPr>
          <a:xfrm>
            <a:off x="1219200" y="5181600"/>
            <a:ext cx="1676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18E0E4-A4F7-492E-92E6-209B3C65E2B0}"/>
              </a:ext>
            </a:extLst>
          </p:cNvPr>
          <p:cNvSpPr/>
          <p:nvPr/>
        </p:nvSpPr>
        <p:spPr>
          <a:xfrm>
            <a:off x="3505200" y="5181600"/>
            <a:ext cx="1676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NodeJS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 and open “Node.js command prompt” in Start Menu.</a:t>
            </a:r>
            <a:endParaRPr lang="en-GB" sz="24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AA12D-EACF-476E-A6F5-C15857BD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0"/>
            <a:ext cx="4274988" cy="419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034D4D-0702-4AED-8D27-25DB56A8F073}"/>
              </a:ext>
            </a:extLst>
          </p:cNvPr>
          <p:cNvSpPr/>
          <p:nvPr/>
        </p:nvSpPr>
        <p:spPr>
          <a:xfrm>
            <a:off x="2667000" y="3810000"/>
            <a:ext cx="3886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NodeJS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Run “node –v” command to check whether the installation is successful.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You can also run “</a:t>
            </a:r>
            <a:r>
              <a:rPr lang="en-GB" sz="2800" dirty="0" err="1"/>
              <a:t>npm</a:t>
            </a:r>
            <a:r>
              <a:rPr lang="en-GB" sz="2800" dirty="0"/>
              <a:t> –v” command to check the version of </a:t>
            </a:r>
            <a:r>
              <a:rPr lang="en-GB" sz="2800" dirty="0" err="1"/>
              <a:t>npm</a:t>
            </a:r>
            <a:r>
              <a:rPr lang="en-GB" sz="2800" dirty="0"/>
              <a:t> (</a:t>
            </a:r>
            <a:r>
              <a:rPr lang="en-GB" sz="2800" dirty="0" err="1"/>
              <a:t>nodejs</a:t>
            </a:r>
            <a:r>
              <a:rPr lang="en-GB" sz="2800" dirty="0"/>
              <a:t> package manager).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4D8B0-E435-48E3-88C7-8FAA972A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38400"/>
            <a:ext cx="8305800" cy="260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1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Ionic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 “</a:t>
            </a:r>
            <a:r>
              <a:rPr lang="en-GB" dirty="0" err="1"/>
              <a:t>npm</a:t>
            </a:r>
            <a:r>
              <a:rPr lang="en-GB" dirty="0"/>
              <a:t> install ionic -g” command to install Ionic.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Mac users </a:t>
            </a:r>
            <a:r>
              <a:rPr lang="en-GB" dirty="0"/>
              <a:t>probably need to use “</a:t>
            </a:r>
            <a:r>
              <a:rPr lang="en-GB" dirty="0" err="1">
                <a:solidFill>
                  <a:srgbClr val="FF0000"/>
                </a:solidFill>
              </a:rPr>
              <a:t>sudo</a:t>
            </a:r>
            <a:r>
              <a:rPr lang="en-GB" dirty="0"/>
              <a:t> </a:t>
            </a:r>
            <a:r>
              <a:rPr lang="en-GB" dirty="0" err="1"/>
              <a:t>npm</a:t>
            </a:r>
            <a:r>
              <a:rPr lang="en-GB" dirty="0"/>
              <a:t> install ionic -g” command instead, and enter your laptop password.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C3BA0-3F6C-4600-B148-CC89AFD9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8229600" cy="23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Ionic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 “ionic –v” commend to check whether the installation is successful.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E2DAE-E415-462F-9699-91E01FEA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7543800" cy="41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3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Cordova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 “</a:t>
            </a:r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/>
              <a:t>cordova</a:t>
            </a:r>
            <a:r>
              <a:rPr lang="en-GB" dirty="0"/>
              <a:t> -g” command to install Cordova.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Run “</a:t>
            </a:r>
            <a:r>
              <a:rPr lang="en-GB" dirty="0" err="1"/>
              <a:t>cordova</a:t>
            </a:r>
            <a:r>
              <a:rPr lang="en-GB" dirty="0"/>
              <a:t> –v” commend to check whether the installation is successful.</a:t>
            </a:r>
          </a:p>
          <a:p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16511-6E41-4992-B265-28DBDD2AC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333"/>
          <a:stretch/>
        </p:blipFill>
        <p:spPr>
          <a:xfrm>
            <a:off x="762000" y="2209800"/>
            <a:ext cx="6442563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F158E-F86A-4DB8-A7FB-8325635212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222"/>
          <a:stretch/>
        </p:blipFill>
        <p:spPr>
          <a:xfrm>
            <a:off x="761999" y="5105400"/>
            <a:ext cx="644256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8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Install Visual Studio Code as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8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Open “Free Software” in Student </a:t>
            </a:r>
            <a:r>
              <a:rPr lang="en-GB" dirty="0" err="1"/>
              <a:t>Center</a:t>
            </a:r>
            <a:endParaRPr lang="en-GB" dirty="0"/>
          </a:p>
          <a:p>
            <a:r>
              <a:rPr lang="en-GB" dirty="0"/>
              <a:t>Download and install Visual Studio Code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019A8-1C2E-4DA3-B84C-7FF2E78F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362705"/>
            <a:ext cx="2514600" cy="154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F409E-9187-458F-B93B-AD4C54DE0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138342"/>
            <a:ext cx="3843268" cy="34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67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4547</TotalTime>
  <Words>528</Words>
  <Application>Microsoft Office PowerPoint</Application>
  <PresentationFormat>On-screen Show (4:3)</PresentationFormat>
  <Paragraphs>200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Clarity</vt:lpstr>
      <vt:lpstr>Environment Setup</vt:lpstr>
      <vt:lpstr>Overview</vt:lpstr>
      <vt:lpstr>Install NodeJS</vt:lpstr>
      <vt:lpstr>Install NodeJS</vt:lpstr>
      <vt:lpstr>Install NodeJS</vt:lpstr>
      <vt:lpstr>Install Ionic</vt:lpstr>
      <vt:lpstr>Install Ionic</vt:lpstr>
      <vt:lpstr>Install Cordova</vt:lpstr>
      <vt:lpstr>Install Visual Studio Code as editor</vt:lpstr>
      <vt:lpstr>Install Visual Studio Code as editor</vt:lpstr>
      <vt:lpstr>Install Visual Studio Code (VSC) Plugins</vt:lpstr>
      <vt:lpstr>Install Visual Studio Code (VSC) Plugins</vt:lpstr>
      <vt:lpstr>Install Visual Studio Code (VSC) Plugins</vt:lpstr>
      <vt:lpstr>Create Your First App</vt:lpstr>
      <vt:lpstr>Create Your First App</vt:lpstr>
      <vt:lpstr>Create Your First App</vt:lpstr>
      <vt:lpstr>Creating your First App</vt:lpstr>
      <vt:lpstr>Create Your First App</vt:lpstr>
      <vt:lpstr>Change Your First App</vt:lpstr>
      <vt:lpstr>Change Your First App</vt:lpstr>
      <vt:lpstr>Change Your First App</vt:lpstr>
      <vt:lpstr>Change Your First App</vt:lpstr>
      <vt:lpstr>Change Your First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 Basic</dc:title>
  <dc:creator>fisher wu</dc:creator>
  <cp:lastModifiedBy>fisher wu</cp:lastModifiedBy>
  <cp:revision>40</cp:revision>
  <dcterms:created xsi:type="dcterms:W3CDTF">2006-08-16T00:00:00Z</dcterms:created>
  <dcterms:modified xsi:type="dcterms:W3CDTF">2019-01-23T19:38:58Z</dcterms:modified>
</cp:coreProperties>
</file>