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8" r:id="rId4"/>
    <p:sldMasterId id="2147483685" r:id="rId5"/>
    <p:sldMasterId id="2147483711" r:id="rId6"/>
  </p:sldMasterIdLst>
  <p:notesMasterIdLst>
    <p:notesMasterId r:id="rId29"/>
  </p:notesMasterIdLst>
  <p:sldIdLst>
    <p:sldId id="259" r:id="rId7"/>
    <p:sldId id="286" r:id="rId8"/>
    <p:sldId id="269" r:id="rId9"/>
    <p:sldId id="284" r:id="rId10"/>
    <p:sldId id="288" r:id="rId11"/>
    <p:sldId id="307" r:id="rId12"/>
    <p:sldId id="289" r:id="rId13"/>
    <p:sldId id="290" r:id="rId14"/>
    <p:sldId id="278" r:id="rId15"/>
    <p:sldId id="308" r:id="rId16"/>
    <p:sldId id="279" r:id="rId17"/>
    <p:sldId id="292" r:id="rId18"/>
    <p:sldId id="298" r:id="rId19"/>
    <p:sldId id="283" r:id="rId20"/>
    <p:sldId id="299" r:id="rId21"/>
    <p:sldId id="300" r:id="rId22"/>
    <p:sldId id="302" r:id="rId23"/>
    <p:sldId id="301" r:id="rId24"/>
    <p:sldId id="303" r:id="rId25"/>
    <p:sldId id="310" r:id="rId26"/>
    <p:sldId id="309"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7252"/>
    <a:srgbClr val="A9D18E"/>
    <a:srgbClr val="7F7F7F"/>
    <a:srgbClr val="767171"/>
    <a:srgbClr val="FF5050"/>
    <a:srgbClr val="4472C4"/>
    <a:srgbClr val="35D348"/>
    <a:srgbClr val="FFFFFF"/>
    <a:srgbClr val="FFD9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4" d="100"/>
          <a:sy n="64" d="100"/>
        </p:scale>
        <p:origin x="78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F6F4BE-084D-4848-A358-F166B67D250E}" type="datetimeFigureOut">
              <a:rPr lang="en-US" smtClean="0"/>
              <a:t>12/25/2024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E34DF-6B9A-431B-927C-659AA6232AAB}" type="slidenum">
              <a:rPr lang="en-US" smtClean="0"/>
              <a:t>‹#›</a:t>
            </a:fld>
            <a:endParaRPr lang="en-US"/>
          </a:p>
        </p:txBody>
      </p:sp>
    </p:spTree>
    <p:extLst>
      <p:ext uri="{BB962C8B-B14F-4D97-AF65-F5344CB8AC3E}">
        <p14:creationId xmlns:p14="http://schemas.microsoft.com/office/powerpoint/2010/main" val="321451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9C4E34DF-6B9A-431B-927C-659AA6232AAB}" type="slidenum">
              <a:rPr lang="en-US" smtClean="0"/>
              <a:t>6</a:t>
            </a:fld>
            <a:endParaRPr lang="en-US"/>
          </a:p>
        </p:txBody>
      </p:sp>
    </p:spTree>
    <p:extLst>
      <p:ext uri="{BB962C8B-B14F-4D97-AF65-F5344CB8AC3E}">
        <p14:creationId xmlns:p14="http://schemas.microsoft.com/office/powerpoint/2010/main" val="372695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7C08-C93F-9931-0A5C-25A4DE44D3F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5FAE5-2EDE-2A21-873D-F77154D84E2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4795EC-061C-07AF-BE1F-A144D9B63F0E}"/>
              </a:ext>
            </a:extLst>
          </p:cNvPr>
          <p:cNvSpPr>
            <a:spLocks noGrp="1"/>
          </p:cNvSpPr>
          <p:nvPr>
            <p:ph type="dt" sz="half" idx="10"/>
          </p:nvPr>
        </p:nvSpPr>
        <p:spPr>
          <a:xfrm>
            <a:off x="228600" y="6217618"/>
            <a:ext cx="1413388" cy="444095"/>
          </a:xfrm>
          <a:prstGeom prst="rect">
            <a:avLst/>
          </a:prstGeom>
        </p:spPr>
        <p:txBody>
          <a:bodyPr/>
          <a:lstStyle/>
          <a:p>
            <a:fld id="{094D6F4F-5611-4529-B54A-DEFDE51FAFF0}" type="datetime8">
              <a:rPr lang="en-US" smtClean="0"/>
              <a:t>12/25/2024 2:43 PM</a:t>
            </a:fld>
            <a:endParaRPr lang="en-US"/>
          </a:p>
        </p:txBody>
      </p:sp>
    </p:spTree>
    <p:extLst>
      <p:ext uri="{BB962C8B-B14F-4D97-AF65-F5344CB8AC3E}">
        <p14:creationId xmlns:p14="http://schemas.microsoft.com/office/powerpoint/2010/main" val="162759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7ACE-EEA7-24B7-84FB-F1D090AE13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C49D4-C2AF-E617-68B4-87345C9F5779}"/>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C4190-B0E2-32CB-2A6C-818231FAC84B}"/>
              </a:ext>
            </a:extLst>
          </p:cNvPr>
          <p:cNvSpPr>
            <a:spLocks noGrp="1"/>
          </p:cNvSpPr>
          <p:nvPr>
            <p:ph type="dt" sz="half" idx="10"/>
          </p:nvPr>
        </p:nvSpPr>
        <p:spPr>
          <a:xfrm>
            <a:off x="10663082" y="6220311"/>
            <a:ext cx="1413388" cy="444095"/>
          </a:xfrm>
          <a:prstGeom prst="rect">
            <a:avLst/>
          </a:prstGeom>
        </p:spPr>
        <p:txBody>
          <a:bodyPr/>
          <a:lstStyle/>
          <a:p>
            <a:fld id="{2C8AD2DF-6CB9-4D9B-B156-9ED2C302EF5C}" type="datetime8">
              <a:rPr lang="en-US" smtClean="0"/>
              <a:t>12/25/2024 2:43 PM</a:t>
            </a:fld>
            <a:endParaRPr lang="en-US"/>
          </a:p>
        </p:txBody>
      </p:sp>
      <p:sp>
        <p:nvSpPr>
          <p:cNvPr id="5" name="Footer Placeholder 4">
            <a:extLst>
              <a:ext uri="{FF2B5EF4-FFF2-40B4-BE49-F238E27FC236}">
                <a16:creationId xmlns:a16="http://schemas.microsoft.com/office/drawing/2014/main" id="{F068BB71-04F4-39F9-CB77-BB3AB34039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2042AF-66EF-1341-F2FE-C13D2268B8A4}"/>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93464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44A67-A67A-BBF4-08D0-F2D633F2C55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B9AD6-8404-0F40-AECC-9A563188F53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299B9-A74A-16DE-7B7C-B9ABE62BF0DE}"/>
              </a:ext>
            </a:extLst>
          </p:cNvPr>
          <p:cNvSpPr>
            <a:spLocks noGrp="1"/>
          </p:cNvSpPr>
          <p:nvPr>
            <p:ph type="dt" sz="half" idx="10"/>
          </p:nvPr>
        </p:nvSpPr>
        <p:spPr>
          <a:xfrm>
            <a:off x="10663082" y="6220311"/>
            <a:ext cx="1413388" cy="444095"/>
          </a:xfrm>
          <a:prstGeom prst="rect">
            <a:avLst/>
          </a:prstGeom>
        </p:spPr>
        <p:txBody>
          <a:bodyPr/>
          <a:lstStyle/>
          <a:p>
            <a:fld id="{CDF15693-BB2E-4969-BE7C-FB199C119CF2}" type="datetime8">
              <a:rPr lang="en-US" smtClean="0"/>
              <a:t>12/25/2024 2:43 PM</a:t>
            </a:fld>
            <a:endParaRPr lang="en-US"/>
          </a:p>
        </p:txBody>
      </p:sp>
      <p:sp>
        <p:nvSpPr>
          <p:cNvPr id="5" name="Footer Placeholder 4">
            <a:extLst>
              <a:ext uri="{FF2B5EF4-FFF2-40B4-BE49-F238E27FC236}">
                <a16:creationId xmlns:a16="http://schemas.microsoft.com/office/drawing/2014/main" id="{54FAE6C0-0C5A-FAF5-BEC5-CD30552831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9075FE-D3B3-FBD4-B68A-6C03C4B8BC6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856608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7C08-C93F-9931-0A5C-25A4DE44D3F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5FAE5-2EDE-2A21-873D-F77154D84E2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4795EC-061C-07AF-BE1F-A144D9B63F0E}"/>
              </a:ext>
            </a:extLst>
          </p:cNvPr>
          <p:cNvSpPr>
            <a:spLocks noGrp="1"/>
          </p:cNvSpPr>
          <p:nvPr>
            <p:ph type="dt" sz="half" idx="10"/>
          </p:nvPr>
        </p:nvSpPr>
        <p:spPr/>
        <p:txBody>
          <a:bodyPr/>
          <a:lstStyle/>
          <a:p>
            <a:fld id="{3064A262-7E44-41F3-B445-486A8C7BFE1C}" type="datetime8">
              <a:rPr lang="en-US" smtClean="0"/>
              <a:t>12/25/2024 2:43 PM</a:t>
            </a:fld>
            <a:endParaRPr lang="en-US"/>
          </a:p>
        </p:txBody>
      </p:sp>
      <p:sp>
        <p:nvSpPr>
          <p:cNvPr id="5" name="Footer Placeholder 4">
            <a:extLst>
              <a:ext uri="{FF2B5EF4-FFF2-40B4-BE49-F238E27FC236}">
                <a16:creationId xmlns:a16="http://schemas.microsoft.com/office/drawing/2014/main" id="{0FA32D3A-6DE0-4796-11F6-6579E4C686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F5C2CEA-C9C2-ACF0-DC4A-AD34C74898F6}"/>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586721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6E33-9DD3-67A0-9D9B-211C3C5BE4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2DFBED3-DE73-1484-37C9-260E8662AAB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B2BD7-ADAC-867D-1AA8-3DAC143C00C0}"/>
              </a:ext>
            </a:extLst>
          </p:cNvPr>
          <p:cNvSpPr>
            <a:spLocks noGrp="1"/>
          </p:cNvSpPr>
          <p:nvPr>
            <p:ph type="dt" sz="half" idx="10"/>
          </p:nvPr>
        </p:nvSpPr>
        <p:spPr/>
        <p:txBody>
          <a:bodyPr/>
          <a:lstStyle/>
          <a:p>
            <a:fld id="{CCA99A44-065B-4D7B-A773-EBBC455A02FD}" type="datetime8">
              <a:rPr lang="en-US" smtClean="0"/>
              <a:t>12/25/2024 2:43 PM</a:t>
            </a:fld>
            <a:endParaRPr lang="en-US"/>
          </a:p>
        </p:txBody>
      </p:sp>
      <p:sp>
        <p:nvSpPr>
          <p:cNvPr id="5" name="Footer Placeholder 4">
            <a:extLst>
              <a:ext uri="{FF2B5EF4-FFF2-40B4-BE49-F238E27FC236}">
                <a16:creationId xmlns:a16="http://schemas.microsoft.com/office/drawing/2014/main" id="{9869E96B-0E18-878B-04CE-57572C9228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C386918-9A73-A46D-3E38-4BAFFDD5C95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535279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054-1F10-3981-78D1-C9458B699A0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73F0D-F39E-1753-5E28-33224AA4932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08EED-A29C-AFE6-7524-3A97AE4F9A73}"/>
              </a:ext>
            </a:extLst>
          </p:cNvPr>
          <p:cNvSpPr>
            <a:spLocks noGrp="1"/>
          </p:cNvSpPr>
          <p:nvPr>
            <p:ph type="dt" sz="half" idx="10"/>
          </p:nvPr>
        </p:nvSpPr>
        <p:spPr/>
        <p:txBody>
          <a:bodyPr/>
          <a:lstStyle/>
          <a:p>
            <a:fld id="{9010AC89-B7E8-41C5-AC65-EAAC9C0B3525}" type="datetime8">
              <a:rPr lang="en-US" smtClean="0"/>
              <a:t>12/25/2024 2:43 PM</a:t>
            </a:fld>
            <a:endParaRPr lang="en-US"/>
          </a:p>
        </p:txBody>
      </p:sp>
      <p:sp>
        <p:nvSpPr>
          <p:cNvPr id="5" name="Footer Placeholder 4">
            <a:extLst>
              <a:ext uri="{FF2B5EF4-FFF2-40B4-BE49-F238E27FC236}">
                <a16:creationId xmlns:a16="http://schemas.microsoft.com/office/drawing/2014/main" id="{1E9D5125-4275-88DC-A49C-BAE90A3B78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FD323F-47A4-DFCF-12B8-C34EF6480C31}"/>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08485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6E84-C1DA-BFCF-E3EE-FCE75CE547F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397C4A6-0EA1-4153-29B0-D69902D51D7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68818E-EC0F-200B-192A-E33361E3909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B1B8B-EB35-038D-9327-868C3492AAF3}"/>
              </a:ext>
            </a:extLst>
          </p:cNvPr>
          <p:cNvSpPr>
            <a:spLocks noGrp="1"/>
          </p:cNvSpPr>
          <p:nvPr>
            <p:ph type="dt" sz="half" idx="10"/>
          </p:nvPr>
        </p:nvSpPr>
        <p:spPr/>
        <p:txBody>
          <a:bodyPr/>
          <a:lstStyle/>
          <a:p>
            <a:fld id="{0B541D7B-46B2-436D-A23C-7F84DDEF2BA0}" type="datetime8">
              <a:rPr lang="en-US" smtClean="0"/>
              <a:t>12/25/2024 2:43 PM</a:t>
            </a:fld>
            <a:endParaRPr lang="en-US"/>
          </a:p>
        </p:txBody>
      </p:sp>
      <p:sp>
        <p:nvSpPr>
          <p:cNvPr id="6" name="Footer Placeholder 5">
            <a:extLst>
              <a:ext uri="{FF2B5EF4-FFF2-40B4-BE49-F238E27FC236}">
                <a16:creationId xmlns:a16="http://schemas.microsoft.com/office/drawing/2014/main" id="{7A5AC978-4E68-1C84-1A96-D0DB29637F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4B3D090-7407-0724-908A-7B835D27740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311534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6205-B0EE-6BBF-5DD5-988A1E4040D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1F7DDF5-7049-E84C-2159-87E09A44054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13C97-F88A-2C8D-AE57-ACA08AE98FE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B2AED-7F86-4080-5252-F0B98023B60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F4E5B5-527E-FC9D-4D3F-68E3E69869E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02248-3DE3-C13B-3721-DB98CE62D297}"/>
              </a:ext>
            </a:extLst>
          </p:cNvPr>
          <p:cNvSpPr>
            <a:spLocks noGrp="1"/>
          </p:cNvSpPr>
          <p:nvPr>
            <p:ph type="dt" sz="half" idx="10"/>
          </p:nvPr>
        </p:nvSpPr>
        <p:spPr/>
        <p:txBody>
          <a:bodyPr/>
          <a:lstStyle/>
          <a:p>
            <a:fld id="{9BF1ABE0-A240-447F-961A-0854B7849FE6}" type="datetime8">
              <a:rPr lang="en-US" smtClean="0"/>
              <a:t>12/25/2024 2:43 PM</a:t>
            </a:fld>
            <a:endParaRPr lang="en-US"/>
          </a:p>
        </p:txBody>
      </p:sp>
      <p:sp>
        <p:nvSpPr>
          <p:cNvPr id="8" name="Footer Placeholder 7">
            <a:extLst>
              <a:ext uri="{FF2B5EF4-FFF2-40B4-BE49-F238E27FC236}">
                <a16:creationId xmlns:a16="http://schemas.microsoft.com/office/drawing/2014/main" id="{91C5D82D-889C-6484-D561-A0D03A2A42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EA832A1-B10E-6625-0DF4-CCB473ED547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861398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4FC-A465-0D3E-0DD7-66FF0FEFB35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DEE5D47-B53A-59E7-278B-E52F775809A5}"/>
              </a:ext>
            </a:extLst>
          </p:cNvPr>
          <p:cNvSpPr>
            <a:spLocks noGrp="1"/>
          </p:cNvSpPr>
          <p:nvPr>
            <p:ph type="dt" sz="half" idx="10"/>
          </p:nvPr>
        </p:nvSpPr>
        <p:spPr/>
        <p:txBody>
          <a:bodyPr/>
          <a:lstStyle/>
          <a:p>
            <a:fld id="{963FFDC2-FEED-46C9-9927-53D90CA94F7F}" type="datetime8">
              <a:rPr lang="en-US" smtClean="0"/>
              <a:t>12/25/2024 2:43 PM</a:t>
            </a:fld>
            <a:endParaRPr lang="en-US"/>
          </a:p>
        </p:txBody>
      </p:sp>
      <p:sp>
        <p:nvSpPr>
          <p:cNvPr id="4" name="Footer Placeholder 3">
            <a:extLst>
              <a:ext uri="{FF2B5EF4-FFF2-40B4-BE49-F238E27FC236}">
                <a16:creationId xmlns:a16="http://schemas.microsoft.com/office/drawing/2014/main" id="{10CA4CE4-D972-6246-69B0-956CB41E1E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463B4F1-85AE-474D-BBFA-5514A72A04B9}"/>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737656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04D8B-D33B-B337-1AC3-A275B5C4B94A}"/>
              </a:ext>
            </a:extLst>
          </p:cNvPr>
          <p:cNvSpPr>
            <a:spLocks noGrp="1"/>
          </p:cNvSpPr>
          <p:nvPr>
            <p:ph type="dt" sz="half" idx="10"/>
          </p:nvPr>
        </p:nvSpPr>
        <p:spPr/>
        <p:txBody>
          <a:bodyPr/>
          <a:lstStyle/>
          <a:p>
            <a:fld id="{82E80E30-BBF1-4CEF-BF48-D2044DB5BC6F}" type="datetime8">
              <a:rPr lang="en-US" smtClean="0"/>
              <a:t>12/25/2024 2:43 PM</a:t>
            </a:fld>
            <a:endParaRPr lang="en-US"/>
          </a:p>
        </p:txBody>
      </p:sp>
    </p:spTree>
    <p:extLst>
      <p:ext uri="{BB962C8B-B14F-4D97-AF65-F5344CB8AC3E}">
        <p14:creationId xmlns:p14="http://schemas.microsoft.com/office/powerpoint/2010/main" val="2494418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F68B-0618-E81F-5E94-5CA9258673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5BF6A-8CF7-0CD5-8CA9-6BA1E6DFA1C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1630A-01E2-B458-9B15-410FEC94D4E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7E31-51ED-4A54-900A-E57D729C5A21}"/>
              </a:ext>
            </a:extLst>
          </p:cNvPr>
          <p:cNvSpPr>
            <a:spLocks noGrp="1"/>
          </p:cNvSpPr>
          <p:nvPr>
            <p:ph type="dt" sz="half" idx="10"/>
          </p:nvPr>
        </p:nvSpPr>
        <p:spPr/>
        <p:txBody>
          <a:bodyPr/>
          <a:lstStyle/>
          <a:p>
            <a:fld id="{FC20711F-0961-447B-A8F6-D5FC92CFD559}" type="datetime8">
              <a:rPr lang="en-US" smtClean="0"/>
              <a:t>12/25/2024 2:43 PM</a:t>
            </a:fld>
            <a:endParaRPr lang="en-US"/>
          </a:p>
        </p:txBody>
      </p:sp>
      <p:sp>
        <p:nvSpPr>
          <p:cNvPr id="6" name="Footer Placeholder 5">
            <a:extLst>
              <a:ext uri="{FF2B5EF4-FFF2-40B4-BE49-F238E27FC236}">
                <a16:creationId xmlns:a16="http://schemas.microsoft.com/office/drawing/2014/main" id="{3561E150-6E1E-9159-11A1-F52A1E6199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33F7DC5-1ADF-76D4-A667-F0CC32D902F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64102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6E33-9DD3-67A0-9D9B-211C3C5BE4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2DFBED3-DE73-1484-37C9-260E8662AAB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B2BD7-ADAC-867D-1AA8-3DAC143C00C0}"/>
              </a:ext>
            </a:extLst>
          </p:cNvPr>
          <p:cNvSpPr>
            <a:spLocks noGrp="1"/>
          </p:cNvSpPr>
          <p:nvPr>
            <p:ph type="dt" sz="half" idx="10"/>
          </p:nvPr>
        </p:nvSpPr>
        <p:spPr>
          <a:xfrm>
            <a:off x="10663082" y="6220311"/>
            <a:ext cx="1413388" cy="444095"/>
          </a:xfrm>
          <a:prstGeom prst="rect">
            <a:avLst/>
          </a:prstGeom>
        </p:spPr>
        <p:txBody>
          <a:bodyPr/>
          <a:lstStyle/>
          <a:p>
            <a:fld id="{484329F4-9744-4A03-BF94-1F6EE5712D67}" type="datetime8">
              <a:rPr lang="en-US" smtClean="0"/>
              <a:t>12/25/2024 2:43 PM</a:t>
            </a:fld>
            <a:endParaRPr lang="en-US"/>
          </a:p>
        </p:txBody>
      </p:sp>
      <p:sp>
        <p:nvSpPr>
          <p:cNvPr id="5" name="Footer Placeholder 4">
            <a:extLst>
              <a:ext uri="{FF2B5EF4-FFF2-40B4-BE49-F238E27FC236}">
                <a16:creationId xmlns:a16="http://schemas.microsoft.com/office/drawing/2014/main" id="{9869E96B-0E18-878B-04CE-57572C9228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C386918-9A73-A46D-3E38-4BAFFDD5C95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00830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3264-8CFC-0DCB-1A42-8E04B12C810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4353D3-5F4E-59CA-03E1-8ECC79E80AB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B9640-AA6D-9D29-6552-CE6A160FD67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7B12-B3F8-6D42-7E4A-5600A2C6D181}"/>
              </a:ext>
            </a:extLst>
          </p:cNvPr>
          <p:cNvSpPr>
            <a:spLocks noGrp="1"/>
          </p:cNvSpPr>
          <p:nvPr>
            <p:ph type="dt" sz="half" idx="10"/>
          </p:nvPr>
        </p:nvSpPr>
        <p:spPr/>
        <p:txBody>
          <a:bodyPr/>
          <a:lstStyle/>
          <a:p>
            <a:fld id="{624B8D26-C2D9-473A-880E-04A06FBD676B}" type="datetime8">
              <a:rPr lang="en-US" smtClean="0"/>
              <a:t>12/25/2024 2:43 PM</a:t>
            </a:fld>
            <a:endParaRPr lang="en-US"/>
          </a:p>
        </p:txBody>
      </p:sp>
      <p:sp>
        <p:nvSpPr>
          <p:cNvPr id="6" name="Footer Placeholder 5">
            <a:extLst>
              <a:ext uri="{FF2B5EF4-FFF2-40B4-BE49-F238E27FC236}">
                <a16:creationId xmlns:a16="http://schemas.microsoft.com/office/drawing/2014/main" id="{62A9759D-16E1-B12D-17FE-F277353117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9134C0B-7ABF-C971-0581-DD88CD79283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749701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7ACE-EEA7-24B7-84FB-F1D090AE13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C49D4-C2AF-E617-68B4-87345C9F5779}"/>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C4190-B0E2-32CB-2A6C-818231FAC84B}"/>
              </a:ext>
            </a:extLst>
          </p:cNvPr>
          <p:cNvSpPr>
            <a:spLocks noGrp="1"/>
          </p:cNvSpPr>
          <p:nvPr>
            <p:ph type="dt" sz="half" idx="10"/>
          </p:nvPr>
        </p:nvSpPr>
        <p:spPr/>
        <p:txBody>
          <a:bodyPr/>
          <a:lstStyle/>
          <a:p>
            <a:fld id="{E13B38EC-67D2-4DED-8394-1C95D0CA8DA9}" type="datetime8">
              <a:rPr lang="en-US" smtClean="0"/>
              <a:t>12/25/2024 2:43 PM</a:t>
            </a:fld>
            <a:endParaRPr lang="en-US"/>
          </a:p>
        </p:txBody>
      </p:sp>
      <p:sp>
        <p:nvSpPr>
          <p:cNvPr id="5" name="Footer Placeholder 4">
            <a:extLst>
              <a:ext uri="{FF2B5EF4-FFF2-40B4-BE49-F238E27FC236}">
                <a16:creationId xmlns:a16="http://schemas.microsoft.com/office/drawing/2014/main" id="{F068BB71-04F4-39F9-CB77-BB3AB34039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2042AF-66EF-1341-F2FE-C13D2268B8A4}"/>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714387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44A67-A67A-BBF4-08D0-F2D633F2C55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B9AD6-8404-0F40-AECC-9A563188F53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299B9-A74A-16DE-7B7C-B9ABE62BF0DE}"/>
              </a:ext>
            </a:extLst>
          </p:cNvPr>
          <p:cNvSpPr>
            <a:spLocks noGrp="1"/>
          </p:cNvSpPr>
          <p:nvPr>
            <p:ph type="dt" sz="half" idx="10"/>
          </p:nvPr>
        </p:nvSpPr>
        <p:spPr/>
        <p:txBody>
          <a:bodyPr/>
          <a:lstStyle/>
          <a:p>
            <a:fld id="{D3B086DC-58A8-4195-A059-BB903D44857B}" type="datetime8">
              <a:rPr lang="en-US" smtClean="0"/>
              <a:t>12/25/2024 2:43 PM</a:t>
            </a:fld>
            <a:endParaRPr lang="en-US"/>
          </a:p>
        </p:txBody>
      </p:sp>
      <p:sp>
        <p:nvSpPr>
          <p:cNvPr id="5" name="Footer Placeholder 4">
            <a:extLst>
              <a:ext uri="{FF2B5EF4-FFF2-40B4-BE49-F238E27FC236}">
                <a16:creationId xmlns:a16="http://schemas.microsoft.com/office/drawing/2014/main" id="{54FAE6C0-0C5A-FAF5-BEC5-CD30552831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9075FE-D3B3-FBD4-B68A-6C03C4B8BC6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016101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7C08-C93F-9931-0A5C-25A4DE44D3F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5FAE5-2EDE-2A21-873D-F77154D84E2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4795EC-061C-07AF-BE1F-A144D9B63F0E}"/>
              </a:ext>
            </a:extLst>
          </p:cNvPr>
          <p:cNvSpPr>
            <a:spLocks noGrp="1"/>
          </p:cNvSpPr>
          <p:nvPr>
            <p:ph type="dt" sz="half" idx="10"/>
          </p:nvPr>
        </p:nvSpPr>
        <p:spPr>
          <a:xfrm>
            <a:off x="110612" y="6220311"/>
            <a:ext cx="2743200" cy="365125"/>
          </a:xfrm>
          <a:prstGeom prst="rect">
            <a:avLst/>
          </a:prstGeom>
        </p:spPr>
        <p:txBody>
          <a:bodyPr/>
          <a:lstStyle/>
          <a:p>
            <a:fld id="{01F35B87-2493-4FD4-AAED-F100694AD4E6}" type="datetime8">
              <a:rPr lang="en-US" smtClean="0"/>
              <a:t>12/25/2024 2:43 PM</a:t>
            </a:fld>
            <a:endParaRPr lang="en-US"/>
          </a:p>
        </p:txBody>
      </p:sp>
      <p:sp>
        <p:nvSpPr>
          <p:cNvPr id="6" name="Slide Number Placeholder 5">
            <a:extLst>
              <a:ext uri="{FF2B5EF4-FFF2-40B4-BE49-F238E27FC236}">
                <a16:creationId xmlns:a16="http://schemas.microsoft.com/office/drawing/2014/main" id="{2F5C2CEA-C9C2-ACF0-DC4A-AD34C74898F6}"/>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0807885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6E33-9DD3-67A0-9D9B-211C3C5BE4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2DFBED3-DE73-1484-37C9-260E8662AAB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B2BD7-ADAC-867D-1AA8-3DAC143C00C0}"/>
              </a:ext>
            </a:extLst>
          </p:cNvPr>
          <p:cNvSpPr>
            <a:spLocks noGrp="1"/>
          </p:cNvSpPr>
          <p:nvPr>
            <p:ph type="dt" sz="half" idx="10"/>
          </p:nvPr>
        </p:nvSpPr>
        <p:spPr>
          <a:xfrm>
            <a:off x="110612" y="6220311"/>
            <a:ext cx="2743200" cy="365125"/>
          </a:xfrm>
          <a:prstGeom prst="rect">
            <a:avLst/>
          </a:prstGeom>
        </p:spPr>
        <p:txBody>
          <a:bodyPr/>
          <a:lstStyle/>
          <a:p>
            <a:fld id="{7E137B68-6346-4B69-88AB-5000454BBC1E}" type="datetime8">
              <a:rPr lang="en-US" smtClean="0"/>
              <a:t>12/25/2024 2:43 PM</a:t>
            </a:fld>
            <a:endParaRPr lang="en-US"/>
          </a:p>
        </p:txBody>
      </p:sp>
      <p:sp>
        <p:nvSpPr>
          <p:cNvPr id="5" name="Footer Placeholder 4">
            <a:extLst>
              <a:ext uri="{FF2B5EF4-FFF2-40B4-BE49-F238E27FC236}">
                <a16:creationId xmlns:a16="http://schemas.microsoft.com/office/drawing/2014/main" id="{9869E96B-0E18-878B-04CE-57572C9228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C386918-9A73-A46D-3E38-4BAFFDD5C95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056066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054-1F10-3981-78D1-C9458B699A0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73F0D-F39E-1753-5E28-33224AA4932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08EED-A29C-AFE6-7524-3A97AE4F9A73}"/>
              </a:ext>
            </a:extLst>
          </p:cNvPr>
          <p:cNvSpPr>
            <a:spLocks noGrp="1"/>
          </p:cNvSpPr>
          <p:nvPr>
            <p:ph type="dt" sz="half" idx="10"/>
          </p:nvPr>
        </p:nvSpPr>
        <p:spPr>
          <a:xfrm>
            <a:off x="110612" y="6220311"/>
            <a:ext cx="2743200" cy="365125"/>
          </a:xfrm>
          <a:prstGeom prst="rect">
            <a:avLst/>
          </a:prstGeom>
        </p:spPr>
        <p:txBody>
          <a:bodyPr/>
          <a:lstStyle/>
          <a:p>
            <a:fld id="{0A58B2ED-5593-4EC7-B282-3EE426DAF0C8}" type="datetime8">
              <a:rPr lang="en-US" smtClean="0"/>
              <a:t>12/25/2024 2:43 PM</a:t>
            </a:fld>
            <a:endParaRPr lang="en-US"/>
          </a:p>
        </p:txBody>
      </p:sp>
      <p:sp>
        <p:nvSpPr>
          <p:cNvPr id="5" name="Footer Placeholder 4">
            <a:extLst>
              <a:ext uri="{FF2B5EF4-FFF2-40B4-BE49-F238E27FC236}">
                <a16:creationId xmlns:a16="http://schemas.microsoft.com/office/drawing/2014/main" id="{1E9D5125-4275-88DC-A49C-BAE90A3B78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FD323F-47A4-DFCF-12B8-C34EF6480C31}"/>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40241857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6E84-C1DA-BFCF-E3EE-FCE75CE547F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397C4A6-0EA1-4153-29B0-D69902D51D7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68818E-EC0F-200B-192A-E33361E3909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B1B8B-EB35-038D-9327-868C3492AAF3}"/>
              </a:ext>
            </a:extLst>
          </p:cNvPr>
          <p:cNvSpPr>
            <a:spLocks noGrp="1"/>
          </p:cNvSpPr>
          <p:nvPr>
            <p:ph type="dt" sz="half" idx="10"/>
          </p:nvPr>
        </p:nvSpPr>
        <p:spPr>
          <a:xfrm>
            <a:off x="110612" y="6220311"/>
            <a:ext cx="2743200" cy="365125"/>
          </a:xfrm>
          <a:prstGeom prst="rect">
            <a:avLst/>
          </a:prstGeom>
        </p:spPr>
        <p:txBody>
          <a:bodyPr/>
          <a:lstStyle/>
          <a:p>
            <a:fld id="{6E64BD77-7B2A-4475-A094-AA05D88A5862}" type="datetime8">
              <a:rPr lang="en-US" smtClean="0"/>
              <a:t>12/25/2024 2:43 PM</a:t>
            </a:fld>
            <a:endParaRPr lang="en-US"/>
          </a:p>
        </p:txBody>
      </p:sp>
      <p:sp>
        <p:nvSpPr>
          <p:cNvPr id="6" name="Footer Placeholder 5">
            <a:extLst>
              <a:ext uri="{FF2B5EF4-FFF2-40B4-BE49-F238E27FC236}">
                <a16:creationId xmlns:a16="http://schemas.microsoft.com/office/drawing/2014/main" id="{7A5AC978-4E68-1C84-1A96-D0DB29637F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4B3D090-7407-0724-908A-7B835D27740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0563234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6205-B0EE-6BBF-5DD5-988A1E4040D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1F7DDF5-7049-E84C-2159-87E09A44054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13C97-F88A-2C8D-AE57-ACA08AE98FE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B2AED-7F86-4080-5252-F0B98023B60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F4E5B5-527E-FC9D-4D3F-68E3E69869E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02248-3DE3-C13B-3721-DB98CE62D297}"/>
              </a:ext>
            </a:extLst>
          </p:cNvPr>
          <p:cNvSpPr>
            <a:spLocks noGrp="1"/>
          </p:cNvSpPr>
          <p:nvPr>
            <p:ph type="dt" sz="half" idx="10"/>
          </p:nvPr>
        </p:nvSpPr>
        <p:spPr>
          <a:xfrm>
            <a:off x="110612" y="6220311"/>
            <a:ext cx="2743200" cy="365125"/>
          </a:xfrm>
          <a:prstGeom prst="rect">
            <a:avLst/>
          </a:prstGeom>
        </p:spPr>
        <p:txBody>
          <a:bodyPr/>
          <a:lstStyle/>
          <a:p>
            <a:fld id="{30BDA51C-4B68-4E73-81CF-373DD3FB4DE9}" type="datetime8">
              <a:rPr lang="en-US" smtClean="0"/>
              <a:t>12/25/2024 2:43 PM</a:t>
            </a:fld>
            <a:endParaRPr lang="en-US"/>
          </a:p>
        </p:txBody>
      </p:sp>
      <p:sp>
        <p:nvSpPr>
          <p:cNvPr id="8" name="Footer Placeholder 7">
            <a:extLst>
              <a:ext uri="{FF2B5EF4-FFF2-40B4-BE49-F238E27FC236}">
                <a16:creationId xmlns:a16="http://schemas.microsoft.com/office/drawing/2014/main" id="{91C5D82D-889C-6484-D561-A0D03A2A42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EA832A1-B10E-6625-0DF4-CCB473ED547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9555381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4FC-A465-0D3E-0DD7-66FF0FEFB35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DEE5D47-B53A-59E7-278B-E52F775809A5}"/>
              </a:ext>
            </a:extLst>
          </p:cNvPr>
          <p:cNvSpPr>
            <a:spLocks noGrp="1"/>
          </p:cNvSpPr>
          <p:nvPr>
            <p:ph type="dt" sz="half" idx="10"/>
          </p:nvPr>
        </p:nvSpPr>
        <p:spPr>
          <a:xfrm>
            <a:off x="110612" y="6220311"/>
            <a:ext cx="2743200" cy="365125"/>
          </a:xfrm>
          <a:prstGeom prst="rect">
            <a:avLst/>
          </a:prstGeom>
        </p:spPr>
        <p:txBody>
          <a:bodyPr/>
          <a:lstStyle/>
          <a:p>
            <a:fld id="{6EFA8602-D649-4F49-9E4C-E470BF3F1E70}" type="datetime8">
              <a:rPr lang="en-US" smtClean="0"/>
              <a:t>12/25/2024 2:43 PM</a:t>
            </a:fld>
            <a:endParaRPr lang="en-US"/>
          </a:p>
        </p:txBody>
      </p:sp>
      <p:sp>
        <p:nvSpPr>
          <p:cNvPr id="4" name="Footer Placeholder 3">
            <a:extLst>
              <a:ext uri="{FF2B5EF4-FFF2-40B4-BE49-F238E27FC236}">
                <a16:creationId xmlns:a16="http://schemas.microsoft.com/office/drawing/2014/main" id="{10CA4CE4-D972-6246-69B0-956CB41E1E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463B4F1-85AE-474D-BBFA-5514A72A04B9}"/>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1875762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04D8B-D33B-B337-1AC3-A275B5C4B94A}"/>
              </a:ext>
            </a:extLst>
          </p:cNvPr>
          <p:cNvSpPr>
            <a:spLocks noGrp="1"/>
          </p:cNvSpPr>
          <p:nvPr>
            <p:ph type="dt" sz="half" idx="10"/>
          </p:nvPr>
        </p:nvSpPr>
        <p:spPr>
          <a:xfrm>
            <a:off x="110612" y="6220311"/>
            <a:ext cx="2743200" cy="365125"/>
          </a:xfrm>
          <a:prstGeom prst="rect">
            <a:avLst/>
          </a:prstGeom>
        </p:spPr>
        <p:txBody>
          <a:bodyPr/>
          <a:lstStyle/>
          <a:p>
            <a:fld id="{DF49F30C-CFB1-43A5-BF12-B2E0047BC55C}" type="datetime8">
              <a:rPr lang="en-US" smtClean="0"/>
              <a:t>12/25/2024 2:43 PM</a:t>
            </a:fld>
            <a:endParaRPr lang="en-US"/>
          </a:p>
        </p:txBody>
      </p:sp>
    </p:spTree>
    <p:extLst>
      <p:ext uri="{BB962C8B-B14F-4D97-AF65-F5344CB8AC3E}">
        <p14:creationId xmlns:p14="http://schemas.microsoft.com/office/powerpoint/2010/main" val="261629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054-1F10-3981-78D1-C9458B699A0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73F0D-F39E-1753-5E28-33224AA4932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08EED-A29C-AFE6-7524-3A97AE4F9A73}"/>
              </a:ext>
            </a:extLst>
          </p:cNvPr>
          <p:cNvSpPr>
            <a:spLocks noGrp="1"/>
          </p:cNvSpPr>
          <p:nvPr>
            <p:ph type="dt" sz="half" idx="10"/>
          </p:nvPr>
        </p:nvSpPr>
        <p:spPr>
          <a:xfrm>
            <a:off x="10663082" y="6220311"/>
            <a:ext cx="1413388" cy="444095"/>
          </a:xfrm>
          <a:prstGeom prst="rect">
            <a:avLst/>
          </a:prstGeom>
        </p:spPr>
        <p:txBody>
          <a:bodyPr/>
          <a:lstStyle/>
          <a:p>
            <a:fld id="{82B76505-3685-4004-87C2-F950BE2CD81D}" type="datetime8">
              <a:rPr lang="en-US" smtClean="0"/>
              <a:t>12/25/2024 2:43 PM</a:t>
            </a:fld>
            <a:endParaRPr lang="en-US"/>
          </a:p>
        </p:txBody>
      </p:sp>
      <p:sp>
        <p:nvSpPr>
          <p:cNvPr id="5" name="Footer Placeholder 4">
            <a:extLst>
              <a:ext uri="{FF2B5EF4-FFF2-40B4-BE49-F238E27FC236}">
                <a16:creationId xmlns:a16="http://schemas.microsoft.com/office/drawing/2014/main" id="{1E9D5125-4275-88DC-A49C-BAE90A3B78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FD323F-47A4-DFCF-12B8-C34EF6480C31}"/>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655087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F68B-0618-E81F-5E94-5CA9258673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5BF6A-8CF7-0CD5-8CA9-6BA1E6DFA1C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1630A-01E2-B458-9B15-410FEC94D4E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7E31-51ED-4A54-900A-E57D729C5A21}"/>
              </a:ext>
            </a:extLst>
          </p:cNvPr>
          <p:cNvSpPr>
            <a:spLocks noGrp="1"/>
          </p:cNvSpPr>
          <p:nvPr>
            <p:ph type="dt" sz="half" idx="10"/>
          </p:nvPr>
        </p:nvSpPr>
        <p:spPr>
          <a:xfrm>
            <a:off x="110612" y="6220311"/>
            <a:ext cx="2743200" cy="365125"/>
          </a:xfrm>
          <a:prstGeom prst="rect">
            <a:avLst/>
          </a:prstGeom>
        </p:spPr>
        <p:txBody>
          <a:bodyPr/>
          <a:lstStyle/>
          <a:p>
            <a:fld id="{64AED71D-8AF6-46E0-B364-3B8A73EBC0B6}" type="datetime8">
              <a:rPr lang="en-US" smtClean="0"/>
              <a:t>12/25/2024 2:43 PM</a:t>
            </a:fld>
            <a:endParaRPr lang="en-US"/>
          </a:p>
        </p:txBody>
      </p:sp>
      <p:sp>
        <p:nvSpPr>
          <p:cNvPr id="6" name="Footer Placeholder 5">
            <a:extLst>
              <a:ext uri="{FF2B5EF4-FFF2-40B4-BE49-F238E27FC236}">
                <a16:creationId xmlns:a16="http://schemas.microsoft.com/office/drawing/2014/main" id="{3561E150-6E1E-9159-11A1-F52A1E6199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33F7DC5-1ADF-76D4-A667-F0CC32D902F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4144889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3264-8CFC-0DCB-1A42-8E04B12C810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4353D3-5F4E-59CA-03E1-8ECC79E80AB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B9640-AA6D-9D29-6552-CE6A160FD67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7B12-B3F8-6D42-7E4A-5600A2C6D181}"/>
              </a:ext>
            </a:extLst>
          </p:cNvPr>
          <p:cNvSpPr>
            <a:spLocks noGrp="1"/>
          </p:cNvSpPr>
          <p:nvPr>
            <p:ph type="dt" sz="half" idx="10"/>
          </p:nvPr>
        </p:nvSpPr>
        <p:spPr>
          <a:xfrm>
            <a:off x="110612" y="6220311"/>
            <a:ext cx="2743200" cy="365125"/>
          </a:xfrm>
          <a:prstGeom prst="rect">
            <a:avLst/>
          </a:prstGeom>
        </p:spPr>
        <p:txBody>
          <a:bodyPr/>
          <a:lstStyle/>
          <a:p>
            <a:fld id="{D8DF0B48-B8D5-4F98-9CE8-45DBA0F167C2}" type="datetime8">
              <a:rPr lang="en-US" smtClean="0"/>
              <a:t>12/25/2024 2:43 PM</a:t>
            </a:fld>
            <a:endParaRPr lang="en-US"/>
          </a:p>
        </p:txBody>
      </p:sp>
      <p:sp>
        <p:nvSpPr>
          <p:cNvPr id="6" name="Footer Placeholder 5">
            <a:extLst>
              <a:ext uri="{FF2B5EF4-FFF2-40B4-BE49-F238E27FC236}">
                <a16:creationId xmlns:a16="http://schemas.microsoft.com/office/drawing/2014/main" id="{62A9759D-16E1-B12D-17FE-F277353117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9134C0B-7ABF-C971-0581-DD88CD79283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166689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7ACE-EEA7-24B7-84FB-F1D090AE13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C49D4-C2AF-E617-68B4-87345C9F5779}"/>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C4190-B0E2-32CB-2A6C-818231FAC84B}"/>
              </a:ext>
            </a:extLst>
          </p:cNvPr>
          <p:cNvSpPr>
            <a:spLocks noGrp="1"/>
          </p:cNvSpPr>
          <p:nvPr>
            <p:ph type="dt" sz="half" idx="10"/>
          </p:nvPr>
        </p:nvSpPr>
        <p:spPr>
          <a:xfrm>
            <a:off x="110612" y="6220311"/>
            <a:ext cx="2743200" cy="365125"/>
          </a:xfrm>
          <a:prstGeom prst="rect">
            <a:avLst/>
          </a:prstGeom>
        </p:spPr>
        <p:txBody>
          <a:bodyPr/>
          <a:lstStyle/>
          <a:p>
            <a:fld id="{7502A9E2-FCBC-47D5-9E8D-8985654FA163}" type="datetime8">
              <a:rPr lang="en-US" smtClean="0"/>
              <a:t>12/25/2024 2:43 PM</a:t>
            </a:fld>
            <a:endParaRPr lang="en-US"/>
          </a:p>
        </p:txBody>
      </p:sp>
      <p:sp>
        <p:nvSpPr>
          <p:cNvPr id="5" name="Footer Placeholder 4">
            <a:extLst>
              <a:ext uri="{FF2B5EF4-FFF2-40B4-BE49-F238E27FC236}">
                <a16:creationId xmlns:a16="http://schemas.microsoft.com/office/drawing/2014/main" id="{F068BB71-04F4-39F9-CB77-BB3AB34039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2042AF-66EF-1341-F2FE-C13D2268B8A4}"/>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408962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44A67-A67A-BBF4-08D0-F2D633F2C55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B9AD6-8404-0F40-AECC-9A563188F53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299B9-A74A-16DE-7B7C-B9ABE62BF0DE}"/>
              </a:ext>
            </a:extLst>
          </p:cNvPr>
          <p:cNvSpPr>
            <a:spLocks noGrp="1"/>
          </p:cNvSpPr>
          <p:nvPr>
            <p:ph type="dt" sz="half" idx="10"/>
          </p:nvPr>
        </p:nvSpPr>
        <p:spPr>
          <a:xfrm>
            <a:off x="110612" y="6220311"/>
            <a:ext cx="2743200" cy="365125"/>
          </a:xfrm>
          <a:prstGeom prst="rect">
            <a:avLst/>
          </a:prstGeom>
        </p:spPr>
        <p:txBody>
          <a:bodyPr/>
          <a:lstStyle/>
          <a:p>
            <a:fld id="{D54548E0-BE2E-4AFA-BD95-C6715A63C52D}" type="datetime8">
              <a:rPr lang="en-US" smtClean="0"/>
              <a:t>12/25/2024 2:43 PM</a:t>
            </a:fld>
            <a:endParaRPr lang="en-US"/>
          </a:p>
        </p:txBody>
      </p:sp>
      <p:sp>
        <p:nvSpPr>
          <p:cNvPr id="5" name="Footer Placeholder 4">
            <a:extLst>
              <a:ext uri="{FF2B5EF4-FFF2-40B4-BE49-F238E27FC236}">
                <a16:creationId xmlns:a16="http://schemas.microsoft.com/office/drawing/2014/main" id="{54FAE6C0-0C5A-FAF5-BEC5-CD30552831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9075FE-D3B3-FBD4-B68A-6C03C4B8BC6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4013290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8910-386F-DA6F-4C0F-1888C130CC6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10496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7C08-C93F-9931-0A5C-25A4DE44D3F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5FAE5-2EDE-2A21-873D-F77154D84E2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4795EC-061C-07AF-BE1F-A144D9B63F0E}"/>
              </a:ext>
            </a:extLst>
          </p:cNvPr>
          <p:cNvSpPr>
            <a:spLocks noGrp="1"/>
          </p:cNvSpPr>
          <p:nvPr>
            <p:ph type="dt" sz="half" idx="10"/>
          </p:nvPr>
        </p:nvSpPr>
        <p:spPr>
          <a:xfrm>
            <a:off x="110612" y="6220311"/>
            <a:ext cx="2743200" cy="365125"/>
          </a:xfrm>
          <a:prstGeom prst="rect">
            <a:avLst/>
          </a:prstGeom>
        </p:spPr>
        <p:txBody>
          <a:bodyPr/>
          <a:lstStyle/>
          <a:p>
            <a:fld id="{43EEEF47-0381-4C21-8DD3-37092718C734}" type="datetime8">
              <a:rPr lang="en-US" smtClean="0"/>
              <a:t>12/25/2024 2:43 PM</a:t>
            </a:fld>
            <a:endParaRPr lang="en-US"/>
          </a:p>
        </p:txBody>
      </p:sp>
      <p:sp>
        <p:nvSpPr>
          <p:cNvPr id="5" name="Footer Placeholder 4">
            <a:extLst>
              <a:ext uri="{FF2B5EF4-FFF2-40B4-BE49-F238E27FC236}">
                <a16:creationId xmlns:a16="http://schemas.microsoft.com/office/drawing/2014/main" id="{0FA32D3A-6DE0-4796-11F6-6579E4C686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F5C2CEA-C9C2-ACF0-DC4A-AD34C74898F6}"/>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2312477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6E33-9DD3-67A0-9D9B-211C3C5BE4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2DFBED3-DE73-1484-37C9-260E8662AAB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B2BD7-ADAC-867D-1AA8-3DAC143C00C0}"/>
              </a:ext>
            </a:extLst>
          </p:cNvPr>
          <p:cNvSpPr>
            <a:spLocks noGrp="1"/>
          </p:cNvSpPr>
          <p:nvPr>
            <p:ph type="dt" sz="half" idx="10"/>
          </p:nvPr>
        </p:nvSpPr>
        <p:spPr>
          <a:xfrm>
            <a:off x="110612" y="6220311"/>
            <a:ext cx="2743200" cy="365125"/>
          </a:xfrm>
          <a:prstGeom prst="rect">
            <a:avLst/>
          </a:prstGeom>
        </p:spPr>
        <p:txBody>
          <a:bodyPr/>
          <a:lstStyle/>
          <a:p>
            <a:fld id="{C52BCA6F-1752-4FFF-A030-E0BD3C73880E}" type="datetime8">
              <a:rPr lang="en-US" smtClean="0"/>
              <a:t>12/25/2024 2:43 PM</a:t>
            </a:fld>
            <a:endParaRPr lang="en-US"/>
          </a:p>
        </p:txBody>
      </p:sp>
      <p:sp>
        <p:nvSpPr>
          <p:cNvPr id="5" name="Footer Placeholder 4">
            <a:extLst>
              <a:ext uri="{FF2B5EF4-FFF2-40B4-BE49-F238E27FC236}">
                <a16:creationId xmlns:a16="http://schemas.microsoft.com/office/drawing/2014/main" id="{9869E96B-0E18-878B-04CE-57572C9228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C386918-9A73-A46D-3E38-4BAFFDD5C95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9762251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054-1F10-3981-78D1-C9458B699A0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73F0D-F39E-1753-5E28-33224AA4932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08EED-A29C-AFE6-7524-3A97AE4F9A73}"/>
              </a:ext>
            </a:extLst>
          </p:cNvPr>
          <p:cNvSpPr>
            <a:spLocks noGrp="1"/>
          </p:cNvSpPr>
          <p:nvPr>
            <p:ph type="dt" sz="half" idx="10"/>
          </p:nvPr>
        </p:nvSpPr>
        <p:spPr>
          <a:xfrm>
            <a:off x="110612" y="6220311"/>
            <a:ext cx="2743200" cy="365125"/>
          </a:xfrm>
          <a:prstGeom prst="rect">
            <a:avLst/>
          </a:prstGeom>
        </p:spPr>
        <p:txBody>
          <a:bodyPr/>
          <a:lstStyle/>
          <a:p>
            <a:fld id="{920180FA-A18E-4353-932D-808D88BD0C22}" type="datetime8">
              <a:rPr lang="en-US" smtClean="0"/>
              <a:t>12/25/2024 2:43 PM</a:t>
            </a:fld>
            <a:endParaRPr lang="en-US"/>
          </a:p>
        </p:txBody>
      </p:sp>
      <p:sp>
        <p:nvSpPr>
          <p:cNvPr id="5" name="Footer Placeholder 4">
            <a:extLst>
              <a:ext uri="{FF2B5EF4-FFF2-40B4-BE49-F238E27FC236}">
                <a16:creationId xmlns:a16="http://schemas.microsoft.com/office/drawing/2014/main" id="{1E9D5125-4275-88DC-A49C-BAE90A3B78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FD323F-47A4-DFCF-12B8-C34EF6480C31}"/>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1037207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6E84-C1DA-BFCF-E3EE-FCE75CE547F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397C4A6-0EA1-4153-29B0-D69902D51D7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68818E-EC0F-200B-192A-E33361E3909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B1B8B-EB35-038D-9327-868C3492AAF3}"/>
              </a:ext>
            </a:extLst>
          </p:cNvPr>
          <p:cNvSpPr>
            <a:spLocks noGrp="1"/>
          </p:cNvSpPr>
          <p:nvPr>
            <p:ph type="dt" sz="half" idx="10"/>
          </p:nvPr>
        </p:nvSpPr>
        <p:spPr>
          <a:xfrm>
            <a:off x="110612" y="6220311"/>
            <a:ext cx="2743200" cy="365125"/>
          </a:xfrm>
          <a:prstGeom prst="rect">
            <a:avLst/>
          </a:prstGeom>
        </p:spPr>
        <p:txBody>
          <a:bodyPr/>
          <a:lstStyle/>
          <a:p>
            <a:fld id="{085A021F-021C-4A0C-8EF6-C7E7BC4062C1}" type="datetime8">
              <a:rPr lang="en-US" smtClean="0"/>
              <a:t>12/25/2024 2:43 PM</a:t>
            </a:fld>
            <a:endParaRPr lang="en-US"/>
          </a:p>
        </p:txBody>
      </p:sp>
      <p:sp>
        <p:nvSpPr>
          <p:cNvPr id="6" name="Footer Placeholder 5">
            <a:extLst>
              <a:ext uri="{FF2B5EF4-FFF2-40B4-BE49-F238E27FC236}">
                <a16:creationId xmlns:a16="http://schemas.microsoft.com/office/drawing/2014/main" id="{7A5AC978-4E68-1C84-1A96-D0DB29637F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4B3D090-7407-0724-908A-7B835D27740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2456374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6205-B0EE-6BBF-5DD5-988A1E4040D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1F7DDF5-7049-E84C-2159-87E09A44054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13C97-F88A-2C8D-AE57-ACA08AE98FE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B2AED-7F86-4080-5252-F0B98023B60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F4E5B5-527E-FC9D-4D3F-68E3E69869E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02248-3DE3-C13B-3721-DB98CE62D297}"/>
              </a:ext>
            </a:extLst>
          </p:cNvPr>
          <p:cNvSpPr>
            <a:spLocks noGrp="1"/>
          </p:cNvSpPr>
          <p:nvPr>
            <p:ph type="dt" sz="half" idx="10"/>
          </p:nvPr>
        </p:nvSpPr>
        <p:spPr>
          <a:xfrm>
            <a:off x="110612" y="6220311"/>
            <a:ext cx="2743200" cy="365125"/>
          </a:xfrm>
          <a:prstGeom prst="rect">
            <a:avLst/>
          </a:prstGeom>
        </p:spPr>
        <p:txBody>
          <a:bodyPr/>
          <a:lstStyle/>
          <a:p>
            <a:fld id="{E083FB38-34B9-4D1A-9D2B-B746813960CA}" type="datetime8">
              <a:rPr lang="en-US" smtClean="0"/>
              <a:t>12/25/2024 2:43 PM</a:t>
            </a:fld>
            <a:endParaRPr lang="en-US"/>
          </a:p>
        </p:txBody>
      </p:sp>
      <p:sp>
        <p:nvSpPr>
          <p:cNvPr id="8" name="Footer Placeholder 7">
            <a:extLst>
              <a:ext uri="{FF2B5EF4-FFF2-40B4-BE49-F238E27FC236}">
                <a16:creationId xmlns:a16="http://schemas.microsoft.com/office/drawing/2014/main" id="{91C5D82D-889C-6484-D561-A0D03A2A42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EA832A1-B10E-6625-0DF4-CCB473ED547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77224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6E84-C1DA-BFCF-E3EE-FCE75CE547F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397C4A6-0EA1-4153-29B0-D69902D51D7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68818E-EC0F-200B-192A-E33361E3909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B1B8B-EB35-038D-9327-868C3492AAF3}"/>
              </a:ext>
            </a:extLst>
          </p:cNvPr>
          <p:cNvSpPr>
            <a:spLocks noGrp="1"/>
          </p:cNvSpPr>
          <p:nvPr>
            <p:ph type="dt" sz="half" idx="10"/>
          </p:nvPr>
        </p:nvSpPr>
        <p:spPr>
          <a:xfrm>
            <a:off x="10663082" y="6220311"/>
            <a:ext cx="1413388" cy="444095"/>
          </a:xfrm>
          <a:prstGeom prst="rect">
            <a:avLst/>
          </a:prstGeom>
        </p:spPr>
        <p:txBody>
          <a:bodyPr/>
          <a:lstStyle/>
          <a:p>
            <a:fld id="{94A0BCE3-4D40-45F0-A2D1-4B457B46A7B4}" type="datetime8">
              <a:rPr lang="en-US" smtClean="0"/>
              <a:t>12/25/2024 2:43 PM</a:t>
            </a:fld>
            <a:endParaRPr lang="en-US"/>
          </a:p>
        </p:txBody>
      </p:sp>
      <p:sp>
        <p:nvSpPr>
          <p:cNvPr id="6" name="Footer Placeholder 5">
            <a:extLst>
              <a:ext uri="{FF2B5EF4-FFF2-40B4-BE49-F238E27FC236}">
                <a16:creationId xmlns:a16="http://schemas.microsoft.com/office/drawing/2014/main" id="{7A5AC978-4E68-1C84-1A96-D0DB29637F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4B3D090-7407-0724-908A-7B835D27740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54170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4FC-A465-0D3E-0DD7-66FF0FEFB35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DEE5D47-B53A-59E7-278B-E52F775809A5}"/>
              </a:ext>
            </a:extLst>
          </p:cNvPr>
          <p:cNvSpPr>
            <a:spLocks noGrp="1"/>
          </p:cNvSpPr>
          <p:nvPr>
            <p:ph type="dt" sz="half" idx="10"/>
          </p:nvPr>
        </p:nvSpPr>
        <p:spPr>
          <a:xfrm>
            <a:off x="110612" y="6220311"/>
            <a:ext cx="2743200" cy="365125"/>
          </a:xfrm>
          <a:prstGeom prst="rect">
            <a:avLst/>
          </a:prstGeom>
        </p:spPr>
        <p:txBody>
          <a:bodyPr/>
          <a:lstStyle/>
          <a:p>
            <a:fld id="{0E79E78B-D421-4A51-AF6A-46F6D849AC15}" type="datetime8">
              <a:rPr lang="en-US" smtClean="0"/>
              <a:t>12/25/2024 2:43 PM</a:t>
            </a:fld>
            <a:endParaRPr lang="en-US"/>
          </a:p>
        </p:txBody>
      </p:sp>
      <p:sp>
        <p:nvSpPr>
          <p:cNvPr id="4" name="Footer Placeholder 3">
            <a:extLst>
              <a:ext uri="{FF2B5EF4-FFF2-40B4-BE49-F238E27FC236}">
                <a16:creationId xmlns:a16="http://schemas.microsoft.com/office/drawing/2014/main" id="{10CA4CE4-D972-6246-69B0-956CB41E1E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463B4F1-85AE-474D-BBFA-5514A72A04B9}"/>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8989950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04D8B-D33B-B337-1AC3-A275B5C4B94A}"/>
              </a:ext>
            </a:extLst>
          </p:cNvPr>
          <p:cNvSpPr>
            <a:spLocks noGrp="1"/>
          </p:cNvSpPr>
          <p:nvPr>
            <p:ph type="dt" sz="half" idx="10"/>
          </p:nvPr>
        </p:nvSpPr>
        <p:spPr>
          <a:xfrm>
            <a:off x="110612" y="6220311"/>
            <a:ext cx="2743200" cy="365125"/>
          </a:xfrm>
          <a:prstGeom prst="rect">
            <a:avLst/>
          </a:prstGeom>
        </p:spPr>
        <p:txBody>
          <a:bodyPr/>
          <a:lstStyle>
            <a:lvl1pPr>
              <a:defRPr b="0"/>
            </a:lvl1pPr>
          </a:lstStyle>
          <a:p>
            <a:fld id="{50652751-4F74-461D-94E6-30352F0D1620}" type="datetime8">
              <a:rPr lang="en-US" smtClean="0"/>
              <a:t>12/25/2024 2:43 PM</a:t>
            </a:fld>
            <a:endParaRPr lang="en-US"/>
          </a:p>
        </p:txBody>
      </p:sp>
    </p:spTree>
    <p:extLst>
      <p:ext uri="{BB962C8B-B14F-4D97-AF65-F5344CB8AC3E}">
        <p14:creationId xmlns:p14="http://schemas.microsoft.com/office/powerpoint/2010/main" val="36848638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F68B-0618-E81F-5E94-5CA9258673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5BF6A-8CF7-0CD5-8CA9-6BA1E6DFA1C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1630A-01E2-B458-9B15-410FEC94D4E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7E31-51ED-4A54-900A-E57D729C5A21}"/>
              </a:ext>
            </a:extLst>
          </p:cNvPr>
          <p:cNvSpPr>
            <a:spLocks noGrp="1"/>
          </p:cNvSpPr>
          <p:nvPr>
            <p:ph type="dt" sz="half" idx="10"/>
          </p:nvPr>
        </p:nvSpPr>
        <p:spPr>
          <a:xfrm>
            <a:off x="110612" y="6220311"/>
            <a:ext cx="2743200" cy="365125"/>
          </a:xfrm>
          <a:prstGeom prst="rect">
            <a:avLst/>
          </a:prstGeom>
        </p:spPr>
        <p:txBody>
          <a:bodyPr/>
          <a:lstStyle/>
          <a:p>
            <a:fld id="{B5F34F23-E725-4FCA-A0F4-F010D7BC1E59}" type="datetime8">
              <a:rPr lang="en-US" smtClean="0"/>
              <a:t>12/25/2024 2:43 PM</a:t>
            </a:fld>
            <a:endParaRPr lang="en-US"/>
          </a:p>
        </p:txBody>
      </p:sp>
      <p:sp>
        <p:nvSpPr>
          <p:cNvPr id="6" name="Footer Placeholder 5">
            <a:extLst>
              <a:ext uri="{FF2B5EF4-FFF2-40B4-BE49-F238E27FC236}">
                <a16:creationId xmlns:a16="http://schemas.microsoft.com/office/drawing/2014/main" id="{3561E150-6E1E-9159-11A1-F52A1E6199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33F7DC5-1ADF-76D4-A667-F0CC32D902F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6637800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3264-8CFC-0DCB-1A42-8E04B12C810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4353D3-5F4E-59CA-03E1-8ECC79E80AB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B9640-AA6D-9D29-6552-CE6A160FD67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7B12-B3F8-6D42-7E4A-5600A2C6D181}"/>
              </a:ext>
            </a:extLst>
          </p:cNvPr>
          <p:cNvSpPr>
            <a:spLocks noGrp="1"/>
          </p:cNvSpPr>
          <p:nvPr>
            <p:ph type="dt" sz="half" idx="10"/>
          </p:nvPr>
        </p:nvSpPr>
        <p:spPr>
          <a:xfrm>
            <a:off x="110612" y="6220311"/>
            <a:ext cx="2743200" cy="365125"/>
          </a:xfrm>
          <a:prstGeom prst="rect">
            <a:avLst/>
          </a:prstGeom>
        </p:spPr>
        <p:txBody>
          <a:bodyPr/>
          <a:lstStyle/>
          <a:p>
            <a:fld id="{BC95EB2B-A3DB-4E81-A4DF-2DF769B195DD}" type="datetime8">
              <a:rPr lang="en-US" smtClean="0"/>
              <a:t>12/25/2024 2:43 PM</a:t>
            </a:fld>
            <a:endParaRPr lang="en-US"/>
          </a:p>
        </p:txBody>
      </p:sp>
      <p:sp>
        <p:nvSpPr>
          <p:cNvPr id="6" name="Footer Placeholder 5">
            <a:extLst>
              <a:ext uri="{FF2B5EF4-FFF2-40B4-BE49-F238E27FC236}">
                <a16:creationId xmlns:a16="http://schemas.microsoft.com/office/drawing/2014/main" id="{62A9759D-16E1-B12D-17FE-F277353117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9134C0B-7ABF-C971-0581-DD88CD79283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4525165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7ACE-EEA7-24B7-84FB-F1D090AE13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C49D4-C2AF-E617-68B4-87345C9F5779}"/>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C4190-B0E2-32CB-2A6C-818231FAC84B}"/>
              </a:ext>
            </a:extLst>
          </p:cNvPr>
          <p:cNvSpPr>
            <a:spLocks noGrp="1"/>
          </p:cNvSpPr>
          <p:nvPr>
            <p:ph type="dt" sz="half" idx="10"/>
          </p:nvPr>
        </p:nvSpPr>
        <p:spPr>
          <a:xfrm>
            <a:off x="110612" y="6220311"/>
            <a:ext cx="2743200" cy="365125"/>
          </a:xfrm>
          <a:prstGeom prst="rect">
            <a:avLst/>
          </a:prstGeom>
        </p:spPr>
        <p:txBody>
          <a:bodyPr/>
          <a:lstStyle/>
          <a:p>
            <a:fld id="{B0F0C3EF-5074-4D98-8013-33750C604D99}" type="datetime8">
              <a:rPr lang="en-US" smtClean="0"/>
              <a:t>12/25/2024 2:43 PM</a:t>
            </a:fld>
            <a:endParaRPr lang="en-US"/>
          </a:p>
        </p:txBody>
      </p:sp>
      <p:sp>
        <p:nvSpPr>
          <p:cNvPr id="5" name="Footer Placeholder 4">
            <a:extLst>
              <a:ext uri="{FF2B5EF4-FFF2-40B4-BE49-F238E27FC236}">
                <a16:creationId xmlns:a16="http://schemas.microsoft.com/office/drawing/2014/main" id="{F068BB71-04F4-39F9-CB77-BB3AB34039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2042AF-66EF-1341-F2FE-C13D2268B8A4}"/>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773675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44A67-A67A-BBF4-08D0-F2D633F2C55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B9AD6-8404-0F40-AECC-9A563188F53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299B9-A74A-16DE-7B7C-B9ABE62BF0DE}"/>
              </a:ext>
            </a:extLst>
          </p:cNvPr>
          <p:cNvSpPr>
            <a:spLocks noGrp="1"/>
          </p:cNvSpPr>
          <p:nvPr>
            <p:ph type="dt" sz="half" idx="10"/>
          </p:nvPr>
        </p:nvSpPr>
        <p:spPr>
          <a:xfrm>
            <a:off x="110612" y="6220311"/>
            <a:ext cx="2743200" cy="365125"/>
          </a:xfrm>
          <a:prstGeom prst="rect">
            <a:avLst/>
          </a:prstGeom>
        </p:spPr>
        <p:txBody>
          <a:bodyPr/>
          <a:lstStyle/>
          <a:p>
            <a:fld id="{1D98B0BB-73AB-4FC2-99DC-7D201CE4A21F}" type="datetime8">
              <a:rPr lang="en-US" smtClean="0"/>
              <a:t>12/25/2024 2:43 PM</a:t>
            </a:fld>
            <a:endParaRPr lang="en-US"/>
          </a:p>
        </p:txBody>
      </p:sp>
      <p:sp>
        <p:nvSpPr>
          <p:cNvPr id="5" name="Footer Placeholder 4">
            <a:extLst>
              <a:ext uri="{FF2B5EF4-FFF2-40B4-BE49-F238E27FC236}">
                <a16:creationId xmlns:a16="http://schemas.microsoft.com/office/drawing/2014/main" id="{54FAE6C0-0C5A-FAF5-BEC5-CD30552831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9075FE-D3B3-FBD4-B68A-6C03C4B8BC6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9243515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8910-386F-DA6F-4C0F-1888C130CC6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30839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7C08-C93F-9931-0A5C-25A4DE44D3F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5FAE5-2EDE-2A21-873D-F77154D84E2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4795EC-061C-07AF-BE1F-A144D9B63F0E}"/>
              </a:ext>
            </a:extLst>
          </p:cNvPr>
          <p:cNvSpPr>
            <a:spLocks noGrp="1"/>
          </p:cNvSpPr>
          <p:nvPr>
            <p:ph type="dt" sz="half" idx="10"/>
          </p:nvPr>
        </p:nvSpPr>
        <p:spPr>
          <a:xfrm>
            <a:off x="110612" y="6220311"/>
            <a:ext cx="2743200" cy="365125"/>
          </a:xfrm>
          <a:prstGeom prst="rect">
            <a:avLst/>
          </a:prstGeom>
        </p:spPr>
        <p:txBody>
          <a:bodyPr/>
          <a:lstStyle/>
          <a:p>
            <a:fld id="{C78222A8-E913-485E-8B34-32D7AF7F0B88}" type="datetime8">
              <a:rPr lang="en-US" smtClean="0"/>
              <a:t>12/25/2024 2:43 PM</a:t>
            </a:fld>
            <a:endParaRPr lang="en-US"/>
          </a:p>
        </p:txBody>
      </p:sp>
      <p:sp>
        <p:nvSpPr>
          <p:cNvPr id="5" name="Footer Placeholder 4">
            <a:extLst>
              <a:ext uri="{FF2B5EF4-FFF2-40B4-BE49-F238E27FC236}">
                <a16:creationId xmlns:a16="http://schemas.microsoft.com/office/drawing/2014/main" id="{0FA32D3A-6DE0-4796-11F6-6579E4C686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F5C2CEA-C9C2-ACF0-DC4A-AD34C74898F6}"/>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5811452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6E33-9DD3-67A0-9D9B-211C3C5BE4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2DFBED3-DE73-1484-37C9-260E8662AAB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B2BD7-ADAC-867D-1AA8-3DAC143C00C0}"/>
              </a:ext>
            </a:extLst>
          </p:cNvPr>
          <p:cNvSpPr>
            <a:spLocks noGrp="1"/>
          </p:cNvSpPr>
          <p:nvPr>
            <p:ph type="dt" sz="half" idx="10"/>
          </p:nvPr>
        </p:nvSpPr>
        <p:spPr>
          <a:xfrm>
            <a:off x="110612" y="6220311"/>
            <a:ext cx="2743200" cy="365125"/>
          </a:xfrm>
          <a:prstGeom prst="rect">
            <a:avLst/>
          </a:prstGeom>
        </p:spPr>
        <p:txBody>
          <a:bodyPr/>
          <a:lstStyle/>
          <a:p>
            <a:fld id="{5DD4A174-0A0E-41F3-ABE1-B676285C38D7}" type="datetime8">
              <a:rPr lang="en-US" smtClean="0"/>
              <a:t>12/25/2024 2:43 PM</a:t>
            </a:fld>
            <a:endParaRPr lang="en-US"/>
          </a:p>
        </p:txBody>
      </p:sp>
      <p:sp>
        <p:nvSpPr>
          <p:cNvPr id="5" name="Footer Placeholder 4">
            <a:extLst>
              <a:ext uri="{FF2B5EF4-FFF2-40B4-BE49-F238E27FC236}">
                <a16:creationId xmlns:a16="http://schemas.microsoft.com/office/drawing/2014/main" id="{9869E96B-0E18-878B-04CE-57572C9228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C386918-9A73-A46D-3E38-4BAFFDD5C95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230086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054-1F10-3981-78D1-C9458B699A0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73F0D-F39E-1753-5E28-33224AA4932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08EED-A29C-AFE6-7524-3A97AE4F9A73}"/>
              </a:ext>
            </a:extLst>
          </p:cNvPr>
          <p:cNvSpPr>
            <a:spLocks noGrp="1"/>
          </p:cNvSpPr>
          <p:nvPr>
            <p:ph type="dt" sz="half" idx="10"/>
          </p:nvPr>
        </p:nvSpPr>
        <p:spPr>
          <a:xfrm>
            <a:off x="110612" y="6220311"/>
            <a:ext cx="2743200" cy="365125"/>
          </a:xfrm>
          <a:prstGeom prst="rect">
            <a:avLst/>
          </a:prstGeom>
        </p:spPr>
        <p:txBody>
          <a:bodyPr/>
          <a:lstStyle/>
          <a:p>
            <a:fld id="{19C34514-E559-4D8C-ABBF-DC0E100F55C2}" type="datetime8">
              <a:rPr lang="en-US" smtClean="0"/>
              <a:t>12/25/2024 2:43 PM</a:t>
            </a:fld>
            <a:endParaRPr lang="en-US"/>
          </a:p>
        </p:txBody>
      </p:sp>
      <p:sp>
        <p:nvSpPr>
          <p:cNvPr id="5" name="Footer Placeholder 4">
            <a:extLst>
              <a:ext uri="{FF2B5EF4-FFF2-40B4-BE49-F238E27FC236}">
                <a16:creationId xmlns:a16="http://schemas.microsoft.com/office/drawing/2014/main" id="{1E9D5125-4275-88DC-A49C-BAE90A3B78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FD323F-47A4-DFCF-12B8-C34EF6480C31}"/>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95662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6205-B0EE-6BBF-5DD5-988A1E4040D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1F7DDF5-7049-E84C-2159-87E09A44054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13C97-F88A-2C8D-AE57-ACA08AE98FE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B2AED-7F86-4080-5252-F0B98023B60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F4E5B5-527E-FC9D-4D3F-68E3E69869E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02248-3DE3-C13B-3721-DB98CE62D297}"/>
              </a:ext>
            </a:extLst>
          </p:cNvPr>
          <p:cNvSpPr>
            <a:spLocks noGrp="1"/>
          </p:cNvSpPr>
          <p:nvPr>
            <p:ph type="dt" sz="half" idx="10"/>
          </p:nvPr>
        </p:nvSpPr>
        <p:spPr>
          <a:xfrm>
            <a:off x="10663082" y="6220311"/>
            <a:ext cx="1413388" cy="444095"/>
          </a:xfrm>
          <a:prstGeom prst="rect">
            <a:avLst/>
          </a:prstGeom>
        </p:spPr>
        <p:txBody>
          <a:bodyPr/>
          <a:lstStyle/>
          <a:p>
            <a:fld id="{CE35F6D9-7023-4F15-BCB4-16429A08EBBA}" type="datetime8">
              <a:rPr lang="en-US" smtClean="0"/>
              <a:t>12/25/2024 2:43 PM</a:t>
            </a:fld>
            <a:endParaRPr lang="en-US"/>
          </a:p>
        </p:txBody>
      </p:sp>
      <p:sp>
        <p:nvSpPr>
          <p:cNvPr id="8" name="Footer Placeholder 7">
            <a:extLst>
              <a:ext uri="{FF2B5EF4-FFF2-40B4-BE49-F238E27FC236}">
                <a16:creationId xmlns:a16="http://schemas.microsoft.com/office/drawing/2014/main" id="{91C5D82D-889C-6484-D561-A0D03A2A42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EA832A1-B10E-6625-0DF4-CCB473ED547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0288740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6E84-C1DA-BFCF-E3EE-FCE75CE547F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397C4A6-0EA1-4153-29B0-D69902D51D7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68818E-EC0F-200B-192A-E33361E3909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B1B8B-EB35-038D-9327-868C3492AAF3}"/>
              </a:ext>
            </a:extLst>
          </p:cNvPr>
          <p:cNvSpPr>
            <a:spLocks noGrp="1"/>
          </p:cNvSpPr>
          <p:nvPr>
            <p:ph type="dt" sz="half" idx="10"/>
          </p:nvPr>
        </p:nvSpPr>
        <p:spPr>
          <a:xfrm>
            <a:off x="110612" y="6220311"/>
            <a:ext cx="2743200" cy="365125"/>
          </a:xfrm>
          <a:prstGeom prst="rect">
            <a:avLst/>
          </a:prstGeom>
        </p:spPr>
        <p:txBody>
          <a:bodyPr/>
          <a:lstStyle/>
          <a:p>
            <a:fld id="{92FF14BF-E36E-49D6-AC66-9E5053F19A43}" type="datetime8">
              <a:rPr lang="en-US" smtClean="0"/>
              <a:t>12/25/2024 2:43 PM</a:t>
            </a:fld>
            <a:endParaRPr lang="en-US"/>
          </a:p>
        </p:txBody>
      </p:sp>
      <p:sp>
        <p:nvSpPr>
          <p:cNvPr id="6" name="Footer Placeholder 5">
            <a:extLst>
              <a:ext uri="{FF2B5EF4-FFF2-40B4-BE49-F238E27FC236}">
                <a16:creationId xmlns:a16="http://schemas.microsoft.com/office/drawing/2014/main" id="{7A5AC978-4E68-1C84-1A96-D0DB29637F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4B3D090-7407-0724-908A-7B835D27740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9917398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6205-B0EE-6BBF-5DD5-988A1E4040D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1F7DDF5-7049-E84C-2159-87E09A44054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13C97-F88A-2C8D-AE57-ACA08AE98FE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B2AED-7F86-4080-5252-F0B98023B60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F4E5B5-527E-FC9D-4D3F-68E3E69869E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02248-3DE3-C13B-3721-DB98CE62D297}"/>
              </a:ext>
            </a:extLst>
          </p:cNvPr>
          <p:cNvSpPr>
            <a:spLocks noGrp="1"/>
          </p:cNvSpPr>
          <p:nvPr>
            <p:ph type="dt" sz="half" idx="10"/>
          </p:nvPr>
        </p:nvSpPr>
        <p:spPr>
          <a:xfrm>
            <a:off x="110612" y="6220311"/>
            <a:ext cx="2743200" cy="365125"/>
          </a:xfrm>
          <a:prstGeom prst="rect">
            <a:avLst/>
          </a:prstGeom>
        </p:spPr>
        <p:txBody>
          <a:bodyPr/>
          <a:lstStyle/>
          <a:p>
            <a:fld id="{35767DDF-6721-427B-BF41-0DEF2DE91C28}" type="datetime8">
              <a:rPr lang="en-US" smtClean="0"/>
              <a:t>12/25/2024 2:43 PM</a:t>
            </a:fld>
            <a:endParaRPr lang="en-US"/>
          </a:p>
        </p:txBody>
      </p:sp>
      <p:sp>
        <p:nvSpPr>
          <p:cNvPr id="8" name="Footer Placeholder 7">
            <a:extLst>
              <a:ext uri="{FF2B5EF4-FFF2-40B4-BE49-F238E27FC236}">
                <a16:creationId xmlns:a16="http://schemas.microsoft.com/office/drawing/2014/main" id="{91C5D82D-889C-6484-D561-A0D03A2A42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EA832A1-B10E-6625-0DF4-CCB473ED547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4619233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4FC-A465-0D3E-0DD7-66FF0FEFB35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DEE5D47-B53A-59E7-278B-E52F775809A5}"/>
              </a:ext>
            </a:extLst>
          </p:cNvPr>
          <p:cNvSpPr>
            <a:spLocks noGrp="1"/>
          </p:cNvSpPr>
          <p:nvPr>
            <p:ph type="dt" sz="half" idx="10"/>
          </p:nvPr>
        </p:nvSpPr>
        <p:spPr>
          <a:xfrm>
            <a:off x="110612" y="6220311"/>
            <a:ext cx="2743200" cy="365125"/>
          </a:xfrm>
          <a:prstGeom prst="rect">
            <a:avLst/>
          </a:prstGeom>
        </p:spPr>
        <p:txBody>
          <a:bodyPr/>
          <a:lstStyle/>
          <a:p>
            <a:fld id="{20706EEF-3F95-43A7-874C-A9186118BDC2}" type="datetime8">
              <a:rPr lang="en-US" smtClean="0"/>
              <a:t>12/25/2024 2:43 PM</a:t>
            </a:fld>
            <a:endParaRPr lang="en-US"/>
          </a:p>
        </p:txBody>
      </p:sp>
      <p:sp>
        <p:nvSpPr>
          <p:cNvPr id="4" name="Footer Placeholder 3">
            <a:extLst>
              <a:ext uri="{FF2B5EF4-FFF2-40B4-BE49-F238E27FC236}">
                <a16:creationId xmlns:a16="http://schemas.microsoft.com/office/drawing/2014/main" id="{10CA4CE4-D972-6246-69B0-956CB41E1E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463B4F1-85AE-474D-BBFA-5514A72A04B9}"/>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6526646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04D8B-D33B-B337-1AC3-A275B5C4B94A}"/>
              </a:ext>
            </a:extLst>
          </p:cNvPr>
          <p:cNvSpPr>
            <a:spLocks noGrp="1"/>
          </p:cNvSpPr>
          <p:nvPr>
            <p:ph type="dt" sz="half" idx="10"/>
          </p:nvPr>
        </p:nvSpPr>
        <p:spPr>
          <a:xfrm>
            <a:off x="110612" y="6220311"/>
            <a:ext cx="2743200" cy="365125"/>
          </a:xfrm>
          <a:prstGeom prst="rect">
            <a:avLst/>
          </a:prstGeom>
        </p:spPr>
        <p:txBody>
          <a:bodyPr/>
          <a:lstStyle/>
          <a:p>
            <a:fld id="{7C89F274-520C-4CD1-B62D-4E1FFA5EDB2F}" type="datetime8">
              <a:rPr lang="en-US" smtClean="0"/>
              <a:t>12/25/2024 2:43 PM</a:t>
            </a:fld>
            <a:endParaRPr lang="en-US"/>
          </a:p>
        </p:txBody>
      </p:sp>
    </p:spTree>
    <p:extLst>
      <p:ext uri="{BB962C8B-B14F-4D97-AF65-F5344CB8AC3E}">
        <p14:creationId xmlns:p14="http://schemas.microsoft.com/office/powerpoint/2010/main" val="34665728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F68B-0618-E81F-5E94-5CA9258673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5BF6A-8CF7-0CD5-8CA9-6BA1E6DFA1C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1630A-01E2-B458-9B15-410FEC94D4E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7E31-51ED-4A54-900A-E57D729C5A21}"/>
              </a:ext>
            </a:extLst>
          </p:cNvPr>
          <p:cNvSpPr>
            <a:spLocks noGrp="1"/>
          </p:cNvSpPr>
          <p:nvPr>
            <p:ph type="dt" sz="half" idx="10"/>
          </p:nvPr>
        </p:nvSpPr>
        <p:spPr>
          <a:xfrm>
            <a:off x="110612" y="6220311"/>
            <a:ext cx="2743200" cy="365125"/>
          </a:xfrm>
          <a:prstGeom prst="rect">
            <a:avLst/>
          </a:prstGeom>
        </p:spPr>
        <p:txBody>
          <a:bodyPr/>
          <a:lstStyle/>
          <a:p>
            <a:fld id="{021CB08C-49DE-4F96-B24E-3EFFBB7B4E2B}" type="datetime8">
              <a:rPr lang="en-US" smtClean="0"/>
              <a:t>12/25/2024 2:43 PM</a:t>
            </a:fld>
            <a:endParaRPr lang="en-US"/>
          </a:p>
        </p:txBody>
      </p:sp>
      <p:sp>
        <p:nvSpPr>
          <p:cNvPr id="6" name="Footer Placeholder 5">
            <a:extLst>
              <a:ext uri="{FF2B5EF4-FFF2-40B4-BE49-F238E27FC236}">
                <a16:creationId xmlns:a16="http://schemas.microsoft.com/office/drawing/2014/main" id="{3561E150-6E1E-9159-11A1-F52A1E6199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33F7DC5-1ADF-76D4-A667-F0CC32D902F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89966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3264-8CFC-0DCB-1A42-8E04B12C810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4353D3-5F4E-59CA-03E1-8ECC79E80AB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B9640-AA6D-9D29-6552-CE6A160FD67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7B12-B3F8-6D42-7E4A-5600A2C6D181}"/>
              </a:ext>
            </a:extLst>
          </p:cNvPr>
          <p:cNvSpPr>
            <a:spLocks noGrp="1"/>
          </p:cNvSpPr>
          <p:nvPr>
            <p:ph type="dt" sz="half" idx="10"/>
          </p:nvPr>
        </p:nvSpPr>
        <p:spPr>
          <a:xfrm>
            <a:off x="110612" y="6220311"/>
            <a:ext cx="2743200" cy="365125"/>
          </a:xfrm>
          <a:prstGeom prst="rect">
            <a:avLst/>
          </a:prstGeom>
        </p:spPr>
        <p:txBody>
          <a:bodyPr/>
          <a:lstStyle/>
          <a:p>
            <a:fld id="{0A98BB84-6952-45AE-9547-A20BD989041B}" type="datetime8">
              <a:rPr lang="en-US" smtClean="0"/>
              <a:t>12/25/2024 2:43 PM</a:t>
            </a:fld>
            <a:endParaRPr lang="en-US"/>
          </a:p>
        </p:txBody>
      </p:sp>
      <p:sp>
        <p:nvSpPr>
          <p:cNvPr id="6" name="Footer Placeholder 5">
            <a:extLst>
              <a:ext uri="{FF2B5EF4-FFF2-40B4-BE49-F238E27FC236}">
                <a16:creationId xmlns:a16="http://schemas.microsoft.com/office/drawing/2014/main" id="{62A9759D-16E1-B12D-17FE-F277353117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9134C0B-7ABF-C971-0581-DD88CD79283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6736631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7ACE-EEA7-24B7-84FB-F1D090AE13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C49D4-C2AF-E617-68B4-87345C9F5779}"/>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C4190-B0E2-32CB-2A6C-818231FAC84B}"/>
              </a:ext>
            </a:extLst>
          </p:cNvPr>
          <p:cNvSpPr>
            <a:spLocks noGrp="1"/>
          </p:cNvSpPr>
          <p:nvPr>
            <p:ph type="dt" sz="half" idx="10"/>
          </p:nvPr>
        </p:nvSpPr>
        <p:spPr>
          <a:xfrm>
            <a:off x="110612" y="6220311"/>
            <a:ext cx="2743200" cy="365125"/>
          </a:xfrm>
          <a:prstGeom prst="rect">
            <a:avLst/>
          </a:prstGeom>
        </p:spPr>
        <p:txBody>
          <a:bodyPr/>
          <a:lstStyle/>
          <a:p>
            <a:fld id="{9B7D8ADD-EEA4-4F78-8871-013B1AE80A2C}" type="datetime8">
              <a:rPr lang="en-US" smtClean="0"/>
              <a:t>12/25/2024 2:43 PM</a:t>
            </a:fld>
            <a:endParaRPr lang="en-US"/>
          </a:p>
        </p:txBody>
      </p:sp>
      <p:sp>
        <p:nvSpPr>
          <p:cNvPr id="5" name="Footer Placeholder 4">
            <a:extLst>
              <a:ext uri="{FF2B5EF4-FFF2-40B4-BE49-F238E27FC236}">
                <a16:creationId xmlns:a16="http://schemas.microsoft.com/office/drawing/2014/main" id="{F068BB71-04F4-39F9-CB77-BB3AB34039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2042AF-66EF-1341-F2FE-C13D2268B8A4}"/>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3167808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44A67-A67A-BBF4-08D0-F2D633F2C55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B9AD6-8404-0F40-AECC-9A563188F53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299B9-A74A-16DE-7B7C-B9ABE62BF0DE}"/>
              </a:ext>
            </a:extLst>
          </p:cNvPr>
          <p:cNvSpPr>
            <a:spLocks noGrp="1"/>
          </p:cNvSpPr>
          <p:nvPr>
            <p:ph type="dt" sz="half" idx="10"/>
          </p:nvPr>
        </p:nvSpPr>
        <p:spPr>
          <a:xfrm>
            <a:off x="110612" y="6220311"/>
            <a:ext cx="2743200" cy="365125"/>
          </a:xfrm>
          <a:prstGeom prst="rect">
            <a:avLst/>
          </a:prstGeom>
        </p:spPr>
        <p:txBody>
          <a:bodyPr/>
          <a:lstStyle/>
          <a:p>
            <a:fld id="{E4792CA2-89EA-4A2A-AEAE-7262F590E9E9}" type="datetime8">
              <a:rPr lang="en-US" smtClean="0"/>
              <a:t>12/25/2024 2:43 PM</a:t>
            </a:fld>
            <a:endParaRPr lang="en-US"/>
          </a:p>
        </p:txBody>
      </p:sp>
      <p:sp>
        <p:nvSpPr>
          <p:cNvPr id="5" name="Footer Placeholder 4">
            <a:extLst>
              <a:ext uri="{FF2B5EF4-FFF2-40B4-BE49-F238E27FC236}">
                <a16:creationId xmlns:a16="http://schemas.microsoft.com/office/drawing/2014/main" id="{54FAE6C0-0C5A-FAF5-BEC5-CD30552831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9075FE-D3B3-FBD4-B68A-6C03C4B8BC6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3034639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8910-386F-DA6F-4C0F-1888C130CC6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440866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7C08-C93F-9931-0A5C-25A4DE44D3F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F5FAE5-2EDE-2A21-873D-F77154D84E2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4795EC-061C-07AF-BE1F-A144D9B63F0E}"/>
              </a:ext>
            </a:extLst>
          </p:cNvPr>
          <p:cNvSpPr>
            <a:spLocks noGrp="1"/>
          </p:cNvSpPr>
          <p:nvPr>
            <p:ph type="dt" sz="half" idx="10"/>
          </p:nvPr>
        </p:nvSpPr>
        <p:spPr>
          <a:xfrm>
            <a:off x="110612" y="6220311"/>
            <a:ext cx="2743200" cy="365125"/>
          </a:xfrm>
          <a:prstGeom prst="rect">
            <a:avLst/>
          </a:prstGeom>
        </p:spPr>
        <p:txBody>
          <a:bodyPr/>
          <a:lstStyle/>
          <a:p>
            <a:fld id="{D340032E-CCDD-42A3-9D0E-7D0985EBA077}" type="datetime8">
              <a:rPr lang="en-US" smtClean="0"/>
              <a:t>12/25/2024 2:43 PM</a:t>
            </a:fld>
            <a:endParaRPr lang="en-US"/>
          </a:p>
        </p:txBody>
      </p:sp>
      <p:sp>
        <p:nvSpPr>
          <p:cNvPr id="5" name="Footer Placeholder 4">
            <a:extLst>
              <a:ext uri="{FF2B5EF4-FFF2-40B4-BE49-F238E27FC236}">
                <a16:creationId xmlns:a16="http://schemas.microsoft.com/office/drawing/2014/main" id="{0FA32D3A-6DE0-4796-11F6-6579E4C686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F5C2CEA-C9C2-ACF0-DC4A-AD34C74898F6}"/>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22288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4FC-A465-0D3E-0DD7-66FF0FEFB35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DEE5D47-B53A-59E7-278B-E52F775809A5}"/>
              </a:ext>
            </a:extLst>
          </p:cNvPr>
          <p:cNvSpPr>
            <a:spLocks noGrp="1"/>
          </p:cNvSpPr>
          <p:nvPr>
            <p:ph type="dt" sz="half" idx="10"/>
          </p:nvPr>
        </p:nvSpPr>
        <p:spPr>
          <a:xfrm>
            <a:off x="10663082" y="6220311"/>
            <a:ext cx="1413388" cy="444095"/>
          </a:xfrm>
          <a:prstGeom prst="rect">
            <a:avLst/>
          </a:prstGeom>
        </p:spPr>
        <p:txBody>
          <a:bodyPr/>
          <a:lstStyle/>
          <a:p>
            <a:fld id="{CA197A66-F6EC-4BFC-A3DF-BB907BBB8E00}" type="datetime8">
              <a:rPr lang="en-US" smtClean="0"/>
              <a:t>12/25/2024 2:43 PM</a:t>
            </a:fld>
            <a:endParaRPr lang="en-US"/>
          </a:p>
        </p:txBody>
      </p:sp>
      <p:sp>
        <p:nvSpPr>
          <p:cNvPr id="4" name="Footer Placeholder 3">
            <a:extLst>
              <a:ext uri="{FF2B5EF4-FFF2-40B4-BE49-F238E27FC236}">
                <a16:creationId xmlns:a16="http://schemas.microsoft.com/office/drawing/2014/main" id="{10CA4CE4-D972-6246-69B0-956CB41E1E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463B4F1-85AE-474D-BBFA-5514A72A04B9}"/>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428455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6E33-9DD3-67A0-9D9B-211C3C5BE4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2DFBED3-DE73-1484-37C9-260E8662AAB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B2BD7-ADAC-867D-1AA8-3DAC143C00C0}"/>
              </a:ext>
            </a:extLst>
          </p:cNvPr>
          <p:cNvSpPr>
            <a:spLocks noGrp="1"/>
          </p:cNvSpPr>
          <p:nvPr>
            <p:ph type="dt" sz="half" idx="10"/>
          </p:nvPr>
        </p:nvSpPr>
        <p:spPr>
          <a:xfrm>
            <a:off x="110612" y="6220311"/>
            <a:ext cx="2743200" cy="365125"/>
          </a:xfrm>
          <a:prstGeom prst="rect">
            <a:avLst/>
          </a:prstGeom>
        </p:spPr>
        <p:txBody>
          <a:bodyPr/>
          <a:lstStyle/>
          <a:p>
            <a:fld id="{3CE93BE6-684D-4669-9A7C-93AF5CACCDC8}" type="datetime8">
              <a:rPr lang="en-US" smtClean="0"/>
              <a:t>12/25/2024 2:43 PM</a:t>
            </a:fld>
            <a:endParaRPr lang="en-US"/>
          </a:p>
        </p:txBody>
      </p:sp>
      <p:sp>
        <p:nvSpPr>
          <p:cNvPr id="5" name="Footer Placeholder 4">
            <a:extLst>
              <a:ext uri="{FF2B5EF4-FFF2-40B4-BE49-F238E27FC236}">
                <a16:creationId xmlns:a16="http://schemas.microsoft.com/office/drawing/2014/main" id="{9869E96B-0E18-878B-04CE-57572C9228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C386918-9A73-A46D-3E38-4BAFFDD5C95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7424302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054-1F10-3981-78D1-C9458B699A0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73F0D-F39E-1753-5E28-33224AA4932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08EED-A29C-AFE6-7524-3A97AE4F9A73}"/>
              </a:ext>
            </a:extLst>
          </p:cNvPr>
          <p:cNvSpPr>
            <a:spLocks noGrp="1"/>
          </p:cNvSpPr>
          <p:nvPr>
            <p:ph type="dt" sz="half" idx="10"/>
          </p:nvPr>
        </p:nvSpPr>
        <p:spPr>
          <a:xfrm>
            <a:off x="110612" y="6220311"/>
            <a:ext cx="2743200" cy="365125"/>
          </a:xfrm>
          <a:prstGeom prst="rect">
            <a:avLst/>
          </a:prstGeom>
        </p:spPr>
        <p:txBody>
          <a:bodyPr/>
          <a:lstStyle/>
          <a:p>
            <a:fld id="{C2A99522-82C3-4D7A-8385-30FD23EFFCE8}" type="datetime8">
              <a:rPr lang="en-US" smtClean="0"/>
              <a:t>12/25/2024 2:43 PM</a:t>
            </a:fld>
            <a:endParaRPr lang="en-US"/>
          </a:p>
        </p:txBody>
      </p:sp>
      <p:sp>
        <p:nvSpPr>
          <p:cNvPr id="5" name="Footer Placeholder 4">
            <a:extLst>
              <a:ext uri="{FF2B5EF4-FFF2-40B4-BE49-F238E27FC236}">
                <a16:creationId xmlns:a16="http://schemas.microsoft.com/office/drawing/2014/main" id="{1E9D5125-4275-88DC-A49C-BAE90A3B78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FD323F-47A4-DFCF-12B8-C34EF6480C31}"/>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74922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6E84-C1DA-BFCF-E3EE-FCE75CE547F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397C4A6-0EA1-4153-29B0-D69902D51D7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68818E-EC0F-200B-192A-E33361E39091}"/>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B1B8B-EB35-038D-9327-868C3492AAF3}"/>
              </a:ext>
            </a:extLst>
          </p:cNvPr>
          <p:cNvSpPr>
            <a:spLocks noGrp="1"/>
          </p:cNvSpPr>
          <p:nvPr>
            <p:ph type="dt" sz="half" idx="10"/>
          </p:nvPr>
        </p:nvSpPr>
        <p:spPr>
          <a:xfrm>
            <a:off x="110612" y="6220311"/>
            <a:ext cx="2743200" cy="365125"/>
          </a:xfrm>
          <a:prstGeom prst="rect">
            <a:avLst/>
          </a:prstGeom>
        </p:spPr>
        <p:txBody>
          <a:bodyPr/>
          <a:lstStyle/>
          <a:p>
            <a:fld id="{345B6C8D-310B-431D-AA3F-37F3A42A5E69}" type="datetime8">
              <a:rPr lang="en-US" smtClean="0"/>
              <a:t>12/25/2024 2:43 PM</a:t>
            </a:fld>
            <a:endParaRPr lang="en-US"/>
          </a:p>
        </p:txBody>
      </p:sp>
      <p:sp>
        <p:nvSpPr>
          <p:cNvPr id="6" name="Footer Placeholder 5">
            <a:extLst>
              <a:ext uri="{FF2B5EF4-FFF2-40B4-BE49-F238E27FC236}">
                <a16:creationId xmlns:a16="http://schemas.microsoft.com/office/drawing/2014/main" id="{7A5AC978-4E68-1C84-1A96-D0DB29637F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4B3D090-7407-0724-908A-7B835D27740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0518113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6205-B0EE-6BBF-5DD5-988A1E4040D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1F7DDF5-7049-E84C-2159-87E09A44054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13C97-F88A-2C8D-AE57-ACA08AE98FE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B2AED-7F86-4080-5252-F0B98023B60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F4E5B5-527E-FC9D-4D3F-68E3E69869E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702248-3DE3-C13B-3721-DB98CE62D297}"/>
              </a:ext>
            </a:extLst>
          </p:cNvPr>
          <p:cNvSpPr>
            <a:spLocks noGrp="1"/>
          </p:cNvSpPr>
          <p:nvPr>
            <p:ph type="dt" sz="half" idx="10"/>
          </p:nvPr>
        </p:nvSpPr>
        <p:spPr>
          <a:xfrm>
            <a:off x="110612" y="6220311"/>
            <a:ext cx="2743200" cy="365125"/>
          </a:xfrm>
          <a:prstGeom prst="rect">
            <a:avLst/>
          </a:prstGeom>
        </p:spPr>
        <p:txBody>
          <a:bodyPr/>
          <a:lstStyle/>
          <a:p>
            <a:fld id="{4235BACD-73E1-4FEC-9DBA-452AC1B94698}" type="datetime8">
              <a:rPr lang="en-US" smtClean="0"/>
              <a:t>12/25/2024 2:43 PM</a:t>
            </a:fld>
            <a:endParaRPr lang="en-US"/>
          </a:p>
        </p:txBody>
      </p:sp>
      <p:sp>
        <p:nvSpPr>
          <p:cNvPr id="8" name="Footer Placeholder 7">
            <a:extLst>
              <a:ext uri="{FF2B5EF4-FFF2-40B4-BE49-F238E27FC236}">
                <a16:creationId xmlns:a16="http://schemas.microsoft.com/office/drawing/2014/main" id="{91C5D82D-889C-6484-D561-A0D03A2A42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EA832A1-B10E-6625-0DF4-CCB473ED547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40012890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4FC-A465-0D3E-0DD7-66FF0FEFB35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DEE5D47-B53A-59E7-278B-E52F775809A5}"/>
              </a:ext>
            </a:extLst>
          </p:cNvPr>
          <p:cNvSpPr>
            <a:spLocks noGrp="1"/>
          </p:cNvSpPr>
          <p:nvPr>
            <p:ph type="dt" sz="half" idx="10"/>
          </p:nvPr>
        </p:nvSpPr>
        <p:spPr>
          <a:xfrm>
            <a:off x="110612" y="6220311"/>
            <a:ext cx="2743200" cy="365125"/>
          </a:xfrm>
          <a:prstGeom prst="rect">
            <a:avLst/>
          </a:prstGeom>
        </p:spPr>
        <p:txBody>
          <a:bodyPr/>
          <a:lstStyle/>
          <a:p>
            <a:fld id="{647B7210-A17D-404C-A704-DF9F8F161CCB}" type="datetime8">
              <a:rPr lang="en-US" smtClean="0"/>
              <a:t>12/25/2024 2:43 PM</a:t>
            </a:fld>
            <a:endParaRPr lang="en-US"/>
          </a:p>
        </p:txBody>
      </p:sp>
      <p:sp>
        <p:nvSpPr>
          <p:cNvPr id="4" name="Footer Placeholder 3">
            <a:extLst>
              <a:ext uri="{FF2B5EF4-FFF2-40B4-BE49-F238E27FC236}">
                <a16:creationId xmlns:a16="http://schemas.microsoft.com/office/drawing/2014/main" id="{10CA4CE4-D972-6246-69B0-956CB41E1E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463B4F1-85AE-474D-BBFA-5514A72A04B9}"/>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37912533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6860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F68B-0618-E81F-5E94-5CA9258673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5BF6A-8CF7-0CD5-8CA9-6BA1E6DFA1C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1630A-01E2-B458-9B15-410FEC94D4E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7E31-51ED-4A54-900A-E57D729C5A21}"/>
              </a:ext>
            </a:extLst>
          </p:cNvPr>
          <p:cNvSpPr>
            <a:spLocks noGrp="1"/>
          </p:cNvSpPr>
          <p:nvPr>
            <p:ph type="dt" sz="half" idx="10"/>
          </p:nvPr>
        </p:nvSpPr>
        <p:spPr>
          <a:xfrm>
            <a:off x="110612" y="6220311"/>
            <a:ext cx="2743200" cy="365125"/>
          </a:xfrm>
          <a:prstGeom prst="rect">
            <a:avLst/>
          </a:prstGeom>
        </p:spPr>
        <p:txBody>
          <a:bodyPr/>
          <a:lstStyle/>
          <a:p>
            <a:fld id="{4F114C9B-D4C7-4DD8-8CF2-D61BB9D95E3A}" type="datetime8">
              <a:rPr lang="en-US" smtClean="0"/>
              <a:t>12/25/2024 2:43 PM</a:t>
            </a:fld>
            <a:endParaRPr lang="en-US"/>
          </a:p>
        </p:txBody>
      </p:sp>
      <p:sp>
        <p:nvSpPr>
          <p:cNvPr id="6" name="Footer Placeholder 5">
            <a:extLst>
              <a:ext uri="{FF2B5EF4-FFF2-40B4-BE49-F238E27FC236}">
                <a16:creationId xmlns:a16="http://schemas.microsoft.com/office/drawing/2014/main" id="{3561E150-6E1E-9159-11A1-F52A1E6199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33F7DC5-1ADF-76D4-A667-F0CC32D902F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7137932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3264-8CFC-0DCB-1A42-8E04B12C810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4353D3-5F4E-59CA-03E1-8ECC79E80AB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B9640-AA6D-9D29-6552-CE6A160FD67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7B12-B3F8-6D42-7E4A-5600A2C6D181}"/>
              </a:ext>
            </a:extLst>
          </p:cNvPr>
          <p:cNvSpPr>
            <a:spLocks noGrp="1"/>
          </p:cNvSpPr>
          <p:nvPr>
            <p:ph type="dt" sz="half" idx="10"/>
          </p:nvPr>
        </p:nvSpPr>
        <p:spPr>
          <a:xfrm>
            <a:off x="110612" y="6220311"/>
            <a:ext cx="2743200" cy="365125"/>
          </a:xfrm>
          <a:prstGeom prst="rect">
            <a:avLst/>
          </a:prstGeom>
        </p:spPr>
        <p:txBody>
          <a:bodyPr/>
          <a:lstStyle/>
          <a:p>
            <a:fld id="{BA71FD43-D1A8-466A-BA73-B49E9C16C079}" type="datetime8">
              <a:rPr lang="en-US" smtClean="0"/>
              <a:t>12/25/2024 2:43 PM</a:t>
            </a:fld>
            <a:endParaRPr lang="en-US"/>
          </a:p>
        </p:txBody>
      </p:sp>
      <p:sp>
        <p:nvSpPr>
          <p:cNvPr id="6" name="Footer Placeholder 5">
            <a:extLst>
              <a:ext uri="{FF2B5EF4-FFF2-40B4-BE49-F238E27FC236}">
                <a16:creationId xmlns:a16="http://schemas.microsoft.com/office/drawing/2014/main" id="{62A9759D-16E1-B12D-17FE-F277353117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9134C0B-7ABF-C971-0581-DD88CD79283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1191197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7ACE-EEA7-24B7-84FB-F1D090AE13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C49D4-C2AF-E617-68B4-87345C9F5779}"/>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C4190-B0E2-32CB-2A6C-818231FAC84B}"/>
              </a:ext>
            </a:extLst>
          </p:cNvPr>
          <p:cNvSpPr>
            <a:spLocks noGrp="1"/>
          </p:cNvSpPr>
          <p:nvPr>
            <p:ph type="dt" sz="half" idx="10"/>
          </p:nvPr>
        </p:nvSpPr>
        <p:spPr>
          <a:xfrm>
            <a:off x="110612" y="6220311"/>
            <a:ext cx="2743200" cy="365125"/>
          </a:xfrm>
          <a:prstGeom prst="rect">
            <a:avLst/>
          </a:prstGeom>
        </p:spPr>
        <p:txBody>
          <a:bodyPr/>
          <a:lstStyle/>
          <a:p>
            <a:fld id="{F001753D-0BF6-47F7-BB1F-00148051F69A}" type="datetime8">
              <a:rPr lang="en-US" smtClean="0"/>
              <a:t>12/25/2024 2:43 PM</a:t>
            </a:fld>
            <a:endParaRPr lang="en-US"/>
          </a:p>
        </p:txBody>
      </p:sp>
      <p:sp>
        <p:nvSpPr>
          <p:cNvPr id="5" name="Footer Placeholder 4">
            <a:extLst>
              <a:ext uri="{FF2B5EF4-FFF2-40B4-BE49-F238E27FC236}">
                <a16:creationId xmlns:a16="http://schemas.microsoft.com/office/drawing/2014/main" id="{F068BB71-04F4-39F9-CB77-BB3AB34039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2042AF-66EF-1341-F2FE-C13D2268B8A4}"/>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6354752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44A67-A67A-BBF4-08D0-F2D633F2C55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4B9AD6-8404-0F40-AECC-9A563188F53F}"/>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299B9-A74A-16DE-7B7C-B9ABE62BF0DE}"/>
              </a:ext>
            </a:extLst>
          </p:cNvPr>
          <p:cNvSpPr>
            <a:spLocks noGrp="1"/>
          </p:cNvSpPr>
          <p:nvPr>
            <p:ph type="dt" sz="half" idx="10"/>
          </p:nvPr>
        </p:nvSpPr>
        <p:spPr>
          <a:xfrm>
            <a:off x="110612" y="6220311"/>
            <a:ext cx="2743200" cy="365125"/>
          </a:xfrm>
          <a:prstGeom prst="rect">
            <a:avLst/>
          </a:prstGeom>
        </p:spPr>
        <p:txBody>
          <a:bodyPr/>
          <a:lstStyle/>
          <a:p>
            <a:fld id="{032DD6BB-588F-488D-8C5E-107D9A0924CE}" type="datetime8">
              <a:rPr lang="en-US" smtClean="0"/>
              <a:t>12/25/2024 2:43 PM</a:t>
            </a:fld>
            <a:endParaRPr lang="en-US"/>
          </a:p>
        </p:txBody>
      </p:sp>
      <p:sp>
        <p:nvSpPr>
          <p:cNvPr id="5" name="Footer Placeholder 4">
            <a:extLst>
              <a:ext uri="{FF2B5EF4-FFF2-40B4-BE49-F238E27FC236}">
                <a16:creationId xmlns:a16="http://schemas.microsoft.com/office/drawing/2014/main" id="{54FAE6C0-0C5A-FAF5-BEC5-CD30552831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9075FE-D3B3-FBD4-B68A-6C03C4B8BC6C}"/>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280517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04D8B-D33B-B337-1AC3-A275B5C4B94A}"/>
              </a:ext>
            </a:extLst>
          </p:cNvPr>
          <p:cNvSpPr>
            <a:spLocks noGrp="1"/>
          </p:cNvSpPr>
          <p:nvPr>
            <p:ph type="dt" sz="half" idx="10"/>
          </p:nvPr>
        </p:nvSpPr>
        <p:spPr>
          <a:xfrm>
            <a:off x="130547" y="6271111"/>
            <a:ext cx="2573741" cy="363153"/>
          </a:xfrm>
          <a:prstGeom prst="rect">
            <a:avLst/>
          </a:prstGeom>
        </p:spPr>
        <p:txBody>
          <a:bodyPr/>
          <a:lstStyle/>
          <a:p>
            <a:fld id="{EEEFB7AF-1759-4B37-8443-D913712EF154}" type="datetime8">
              <a:rPr lang="en-US" smtClean="0"/>
              <a:t>12/25/2024 2:43 PM</a:t>
            </a:fld>
            <a:endParaRPr lang="en-US"/>
          </a:p>
        </p:txBody>
      </p:sp>
    </p:spTree>
    <p:extLst>
      <p:ext uri="{BB962C8B-B14F-4D97-AF65-F5344CB8AC3E}">
        <p14:creationId xmlns:p14="http://schemas.microsoft.com/office/powerpoint/2010/main" val="3233370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8910-386F-DA6F-4C0F-1888C130CC6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1189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F68B-0618-E81F-5E94-5CA9258673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C5BF6A-8CF7-0CD5-8CA9-6BA1E6DFA1C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41630A-01E2-B458-9B15-410FEC94D4E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7E31-51ED-4A54-900A-E57D729C5A21}"/>
              </a:ext>
            </a:extLst>
          </p:cNvPr>
          <p:cNvSpPr>
            <a:spLocks noGrp="1"/>
          </p:cNvSpPr>
          <p:nvPr>
            <p:ph type="dt" sz="half" idx="10"/>
          </p:nvPr>
        </p:nvSpPr>
        <p:spPr>
          <a:xfrm>
            <a:off x="10663082" y="6220311"/>
            <a:ext cx="1413388" cy="444095"/>
          </a:xfrm>
          <a:prstGeom prst="rect">
            <a:avLst/>
          </a:prstGeom>
        </p:spPr>
        <p:txBody>
          <a:bodyPr/>
          <a:lstStyle/>
          <a:p>
            <a:fld id="{3AB58D6B-70A0-4ACA-8580-739A20298F93}" type="datetime8">
              <a:rPr lang="en-US" smtClean="0"/>
              <a:t>12/25/2024 2:43 PM</a:t>
            </a:fld>
            <a:endParaRPr lang="en-US"/>
          </a:p>
        </p:txBody>
      </p:sp>
      <p:sp>
        <p:nvSpPr>
          <p:cNvPr id="6" name="Footer Placeholder 5">
            <a:extLst>
              <a:ext uri="{FF2B5EF4-FFF2-40B4-BE49-F238E27FC236}">
                <a16:creationId xmlns:a16="http://schemas.microsoft.com/office/drawing/2014/main" id="{3561E150-6E1E-9159-11A1-F52A1E6199D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33F7DC5-1ADF-76D4-A667-F0CC32D902F2}"/>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1245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3264-8CFC-0DCB-1A42-8E04B12C810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4353D3-5F4E-59CA-03E1-8ECC79E80AB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B9640-AA6D-9D29-6552-CE6A160FD67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D7B12-B3F8-6D42-7E4A-5600A2C6D181}"/>
              </a:ext>
            </a:extLst>
          </p:cNvPr>
          <p:cNvSpPr>
            <a:spLocks noGrp="1"/>
          </p:cNvSpPr>
          <p:nvPr>
            <p:ph type="dt" sz="half" idx="10"/>
          </p:nvPr>
        </p:nvSpPr>
        <p:spPr>
          <a:xfrm>
            <a:off x="10663082" y="6220311"/>
            <a:ext cx="1413388" cy="444095"/>
          </a:xfrm>
          <a:prstGeom prst="rect">
            <a:avLst/>
          </a:prstGeom>
        </p:spPr>
        <p:txBody>
          <a:bodyPr/>
          <a:lstStyle/>
          <a:p>
            <a:fld id="{D19026EC-3982-46F1-B3EB-4B344683C0F7}" type="datetime8">
              <a:rPr lang="en-US" smtClean="0"/>
              <a:t>12/25/2024 2:43 PM</a:t>
            </a:fld>
            <a:endParaRPr lang="en-US"/>
          </a:p>
        </p:txBody>
      </p:sp>
      <p:sp>
        <p:nvSpPr>
          <p:cNvPr id="6" name="Footer Placeholder 5">
            <a:extLst>
              <a:ext uri="{FF2B5EF4-FFF2-40B4-BE49-F238E27FC236}">
                <a16:creationId xmlns:a16="http://schemas.microsoft.com/office/drawing/2014/main" id="{62A9759D-16E1-B12D-17FE-F277353117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9134C0B-7ABF-C971-0581-DD88CD792833}"/>
              </a:ext>
            </a:extLst>
          </p:cNvPr>
          <p:cNvSpPr>
            <a:spLocks noGrp="1"/>
          </p:cNvSpPr>
          <p:nvPr>
            <p:ph type="sldNum" sz="quarter" idx="12"/>
          </p:nvPr>
        </p:nvSpPr>
        <p:spPr>
          <a:xfrm>
            <a:off x="9220200" y="6213516"/>
            <a:ext cx="2743200" cy="365125"/>
          </a:xfrm>
          <a:prstGeom prst="rect">
            <a:avLst/>
          </a:prstGeom>
        </p:spPr>
        <p:txBody>
          <a:bodyPr/>
          <a:lstStyle/>
          <a:p>
            <a:fld id="{448FAF9F-7329-48BE-B464-A149E6EF6499}" type="slidenum">
              <a:rPr lang="en-US" smtClean="0"/>
              <a:t>‹#›</a:t>
            </a:fld>
            <a:endParaRPr lang="en-US"/>
          </a:p>
        </p:txBody>
      </p:sp>
    </p:spTree>
    <p:extLst>
      <p:ext uri="{BB962C8B-B14F-4D97-AF65-F5344CB8AC3E}">
        <p14:creationId xmlns:p14="http://schemas.microsoft.com/office/powerpoint/2010/main" val="737978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343094-69F7-C1D3-3511-745E3644426E}"/>
              </a:ext>
            </a:extLst>
          </p:cNvPr>
          <p:cNvSpPr/>
          <p:nvPr userDrawn="1"/>
        </p:nvSpPr>
        <p:spPr>
          <a:xfrm>
            <a:off x="0" y="1"/>
            <a:ext cx="12192000" cy="4950372"/>
          </a:xfrm>
          <a:prstGeom prst="rect">
            <a:avLst/>
          </a:prstGeom>
          <a:solidFill>
            <a:schemeClr val="accent5">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a:extLst>
              <a:ext uri="{FF2B5EF4-FFF2-40B4-BE49-F238E27FC236}">
                <a16:creationId xmlns:a16="http://schemas.microsoft.com/office/drawing/2014/main" id="{ABB84DBB-776E-1DCA-8678-C3B31D45EA14}"/>
              </a:ext>
            </a:extLst>
          </p:cNvPr>
          <p:cNvSpPr/>
          <p:nvPr userDrawn="1"/>
        </p:nvSpPr>
        <p:spPr>
          <a:xfrm>
            <a:off x="228600" y="211283"/>
            <a:ext cx="11734800" cy="6070308"/>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23CBDF-AFF3-EC5B-12B7-6C910C5AE50F}"/>
              </a:ext>
            </a:extLst>
          </p:cNvPr>
          <p:cNvSpPr/>
          <p:nvPr userDrawn="1"/>
        </p:nvSpPr>
        <p:spPr>
          <a:xfrm>
            <a:off x="228600" y="6646716"/>
            <a:ext cx="11734800" cy="114624"/>
          </a:xfrm>
          <a:prstGeom prst="rect">
            <a:avLst/>
          </a:prstGeom>
          <a:solidFill>
            <a:srgbClr val="BDD7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7CCCAC-3646-1E66-5830-A17CC1699B99}"/>
              </a:ext>
            </a:extLst>
          </p:cNvPr>
          <p:cNvGrpSpPr/>
          <p:nvPr userDrawn="1"/>
        </p:nvGrpSpPr>
        <p:grpSpPr>
          <a:xfrm>
            <a:off x="228600" y="787782"/>
            <a:ext cx="11734800" cy="148892"/>
            <a:chOff x="228600" y="661487"/>
            <a:chExt cx="11734800" cy="144759"/>
          </a:xfrm>
        </p:grpSpPr>
        <p:sp>
          <p:nvSpPr>
            <p:cNvPr id="10" name="Rectangle 9">
              <a:extLst>
                <a:ext uri="{FF2B5EF4-FFF2-40B4-BE49-F238E27FC236}">
                  <a16:creationId xmlns:a16="http://schemas.microsoft.com/office/drawing/2014/main" id="{9B5D289C-291F-D4E6-A3F8-F1E286FE120B}"/>
                </a:ext>
              </a:extLst>
            </p:cNvPr>
            <p:cNvSpPr/>
            <p:nvPr userDrawn="1"/>
          </p:nvSpPr>
          <p:spPr>
            <a:xfrm>
              <a:off x="228600" y="661488"/>
              <a:ext cx="11734800" cy="144758"/>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8F024C-1D93-7729-F8F3-8B006B00E670}"/>
                </a:ext>
              </a:extLst>
            </p:cNvPr>
            <p:cNvSpPr/>
            <p:nvPr userDrawn="1"/>
          </p:nvSpPr>
          <p:spPr>
            <a:xfrm>
              <a:off x="228600" y="661487"/>
              <a:ext cx="1895168" cy="144759"/>
            </a:xfrm>
            <a:prstGeom prst="rect">
              <a:avLst/>
            </a:prstGeom>
            <a:solidFill>
              <a:srgbClr val="8CED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DE7479-C6AD-4F3C-C904-55C06B7630E0}"/>
                </a:ext>
              </a:extLst>
            </p:cNvPr>
            <p:cNvSpPr/>
            <p:nvPr userDrawn="1"/>
          </p:nvSpPr>
          <p:spPr>
            <a:xfrm>
              <a:off x="10068232" y="661487"/>
              <a:ext cx="1895168" cy="144759"/>
            </a:xfrm>
            <a:prstGeom prst="rect">
              <a:avLst/>
            </a:prstGeom>
            <a:solidFill>
              <a:srgbClr val="8CED33"/>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Date Placeholder 3">
            <a:extLst>
              <a:ext uri="{FF2B5EF4-FFF2-40B4-BE49-F238E27FC236}">
                <a16:creationId xmlns:a16="http://schemas.microsoft.com/office/drawing/2014/main" id="{4D3C9C1B-563B-4375-8C9E-D0FA6F3863F5}"/>
              </a:ext>
            </a:extLst>
          </p:cNvPr>
          <p:cNvSpPr>
            <a:spLocks noGrp="1"/>
          </p:cNvSpPr>
          <p:nvPr>
            <p:ph type="dt" sz="half" idx="2"/>
          </p:nvPr>
        </p:nvSpPr>
        <p:spPr>
          <a:xfrm>
            <a:off x="228600" y="6318924"/>
            <a:ext cx="2743200" cy="365125"/>
          </a:xfrm>
          <a:prstGeom prst="rect">
            <a:avLst/>
          </a:prstGeom>
        </p:spPr>
        <p:txBody>
          <a:bodyPr vert="horz" lIns="91440" tIns="45720" rIns="91440" bIns="45720" rtlCol="0" anchor="ctr"/>
          <a:lstStyle>
            <a:lvl1pPr algn="l">
              <a:defRPr sz="1600" b="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fld id="{14173667-708D-4E15-92FD-9DE0B65CD5D7}" type="datetime8">
              <a:rPr lang="en-US" smtClean="0"/>
              <a:t>12/25/2024 2:43 PM</a:t>
            </a:fld>
            <a:endParaRPr lang="en-US"/>
          </a:p>
        </p:txBody>
      </p:sp>
      <p:sp>
        <p:nvSpPr>
          <p:cNvPr id="15" name="TextBox 14">
            <a:extLst>
              <a:ext uri="{FF2B5EF4-FFF2-40B4-BE49-F238E27FC236}">
                <a16:creationId xmlns:a16="http://schemas.microsoft.com/office/drawing/2014/main" id="{D199C020-6AD7-A9B2-52FD-0534AB75C652}"/>
              </a:ext>
            </a:extLst>
          </p:cNvPr>
          <p:cNvSpPr txBox="1"/>
          <p:nvPr userDrawn="1"/>
        </p:nvSpPr>
        <p:spPr>
          <a:xfrm rot="16200000">
            <a:off x="-2160681" y="3418411"/>
            <a:ext cx="5363584" cy="400110"/>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en-US" sz="2000" b="1">
                <a:solidFill>
                  <a:schemeClr val="bg1"/>
                </a:solidFill>
              </a:rPr>
              <a:t>ĐẠI HỌC CÔNG NGHIỆP HÀ NỘI - HAUI</a:t>
            </a:r>
          </a:p>
        </p:txBody>
      </p:sp>
    </p:spTree>
    <p:extLst>
      <p:ext uri="{BB962C8B-B14F-4D97-AF65-F5344CB8AC3E}">
        <p14:creationId xmlns:p14="http://schemas.microsoft.com/office/powerpoint/2010/main" val="4157110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343094-69F7-C1D3-3511-745E3644426E}"/>
              </a:ext>
            </a:extLst>
          </p:cNvPr>
          <p:cNvSpPr/>
          <p:nvPr userDrawn="1"/>
        </p:nvSpPr>
        <p:spPr>
          <a:xfrm>
            <a:off x="0" y="0"/>
            <a:ext cx="12192000" cy="685800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a:extLst>
              <a:ext uri="{FF2B5EF4-FFF2-40B4-BE49-F238E27FC236}">
                <a16:creationId xmlns:a16="http://schemas.microsoft.com/office/drawing/2014/main" id="{ABB84DBB-776E-1DCA-8678-C3B31D45EA14}"/>
              </a:ext>
            </a:extLst>
          </p:cNvPr>
          <p:cNvSpPr/>
          <p:nvPr userDrawn="1"/>
        </p:nvSpPr>
        <p:spPr>
          <a:xfrm>
            <a:off x="228600" y="179073"/>
            <a:ext cx="11734800" cy="6041238"/>
          </a:xfrm>
          <a:prstGeom prst="rect">
            <a:avLst/>
          </a:prstGeom>
          <a:solidFill>
            <a:schemeClr val="bg1"/>
          </a:solidFill>
          <a:ln>
            <a:solidFill>
              <a:schemeClr val="bg1"/>
            </a:solid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06A641E2-A088-F909-378A-48528300A4DB}"/>
              </a:ext>
            </a:extLst>
          </p:cNvPr>
          <p:cNvSpPr>
            <a:spLocks noGrp="1"/>
          </p:cNvSpPr>
          <p:nvPr>
            <p:ph type="dt" sz="half" idx="2"/>
          </p:nvPr>
        </p:nvSpPr>
        <p:spPr>
          <a:xfrm>
            <a:off x="110612" y="6220311"/>
            <a:ext cx="2743200" cy="365125"/>
          </a:xfrm>
          <a:prstGeom prst="rect">
            <a:avLst/>
          </a:prstGeom>
        </p:spPr>
        <p:txBody>
          <a:bodyPr vert="horz" lIns="91440" tIns="45720" rIns="91440" bIns="45720" rtlCol="0" anchor="ctr"/>
          <a:lstStyle>
            <a:lvl1pPr algn="l">
              <a:defRPr sz="1600" b="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fld id="{D2F71237-ACE6-46F5-AB0E-D795DCE1B3AF}" type="datetime8">
              <a:rPr lang="en-US" smtClean="0"/>
              <a:t>12/25/2024 2:43 PM</a:t>
            </a:fld>
            <a:endParaRPr lang="en-US"/>
          </a:p>
        </p:txBody>
      </p:sp>
      <p:sp>
        <p:nvSpPr>
          <p:cNvPr id="9" name="Rectangle 8">
            <a:extLst>
              <a:ext uri="{FF2B5EF4-FFF2-40B4-BE49-F238E27FC236}">
                <a16:creationId xmlns:a16="http://schemas.microsoft.com/office/drawing/2014/main" id="{8023CBDF-AFF3-EC5B-12B7-6C910C5AE50F}"/>
              </a:ext>
            </a:extLst>
          </p:cNvPr>
          <p:cNvSpPr/>
          <p:nvPr userDrawn="1"/>
        </p:nvSpPr>
        <p:spPr>
          <a:xfrm>
            <a:off x="228600" y="6549782"/>
            <a:ext cx="11734800" cy="114624"/>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7CCCAC-3646-1E66-5830-A17CC1699B99}"/>
              </a:ext>
            </a:extLst>
          </p:cNvPr>
          <p:cNvGrpSpPr/>
          <p:nvPr userDrawn="1"/>
        </p:nvGrpSpPr>
        <p:grpSpPr>
          <a:xfrm>
            <a:off x="228600" y="754260"/>
            <a:ext cx="11734800" cy="148892"/>
            <a:chOff x="228600" y="661487"/>
            <a:chExt cx="11734800" cy="144759"/>
          </a:xfrm>
        </p:grpSpPr>
        <p:sp>
          <p:nvSpPr>
            <p:cNvPr id="10" name="Rectangle 9">
              <a:extLst>
                <a:ext uri="{FF2B5EF4-FFF2-40B4-BE49-F238E27FC236}">
                  <a16:creationId xmlns:a16="http://schemas.microsoft.com/office/drawing/2014/main" id="{9B5D289C-291F-D4E6-A3F8-F1E286FE120B}"/>
                </a:ext>
              </a:extLst>
            </p:cNvPr>
            <p:cNvSpPr/>
            <p:nvPr userDrawn="1"/>
          </p:nvSpPr>
          <p:spPr>
            <a:xfrm>
              <a:off x="228600" y="661488"/>
              <a:ext cx="11734800" cy="144758"/>
            </a:xfrm>
            <a:prstGeom prst="rect">
              <a:avLst/>
            </a:prstGeom>
            <a:solidFill>
              <a:srgbClr val="8CED33"/>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8F024C-1D93-7729-F8F3-8B006B00E670}"/>
                </a:ext>
              </a:extLst>
            </p:cNvPr>
            <p:cNvSpPr/>
            <p:nvPr userDrawn="1"/>
          </p:nvSpPr>
          <p:spPr>
            <a:xfrm>
              <a:off x="228600" y="661487"/>
              <a:ext cx="1895168" cy="144759"/>
            </a:xfrm>
            <a:prstGeom prst="rect">
              <a:avLst/>
            </a:prstGeom>
            <a:solidFill>
              <a:srgbClr val="BFBF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DE7479-C6AD-4F3C-C904-55C06B7630E0}"/>
                </a:ext>
              </a:extLst>
            </p:cNvPr>
            <p:cNvSpPr/>
            <p:nvPr userDrawn="1"/>
          </p:nvSpPr>
          <p:spPr>
            <a:xfrm>
              <a:off x="10068232" y="661487"/>
              <a:ext cx="1895168" cy="144759"/>
            </a:xfrm>
            <a:prstGeom prst="rect">
              <a:avLst/>
            </a:prstGeom>
            <a:solidFill>
              <a:srgbClr val="BFBFB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5973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343094-69F7-C1D3-3511-745E3644426E}"/>
              </a:ext>
            </a:extLst>
          </p:cNvPr>
          <p:cNvSpPr/>
          <p:nvPr userDrawn="1"/>
        </p:nvSpPr>
        <p:spPr>
          <a:xfrm>
            <a:off x="0" y="0"/>
            <a:ext cx="12192000" cy="685800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a:extLst>
              <a:ext uri="{FF2B5EF4-FFF2-40B4-BE49-F238E27FC236}">
                <a16:creationId xmlns:a16="http://schemas.microsoft.com/office/drawing/2014/main" id="{ABB84DBB-776E-1DCA-8678-C3B31D45EA14}"/>
              </a:ext>
            </a:extLst>
          </p:cNvPr>
          <p:cNvSpPr/>
          <p:nvPr userDrawn="1"/>
        </p:nvSpPr>
        <p:spPr>
          <a:xfrm>
            <a:off x="228600" y="193594"/>
            <a:ext cx="11734800" cy="60412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23CBDF-AFF3-EC5B-12B7-6C910C5AE50F}"/>
              </a:ext>
            </a:extLst>
          </p:cNvPr>
          <p:cNvSpPr/>
          <p:nvPr userDrawn="1"/>
        </p:nvSpPr>
        <p:spPr>
          <a:xfrm>
            <a:off x="228600" y="6549782"/>
            <a:ext cx="11734800" cy="114624"/>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3">
            <a:extLst>
              <a:ext uri="{FF2B5EF4-FFF2-40B4-BE49-F238E27FC236}">
                <a16:creationId xmlns:a16="http://schemas.microsoft.com/office/drawing/2014/main" id="{7E1A2E7F-F5C9-D819-632C-8824410A4652}"/>
              </a:ext>
            </a:extLst>
          </p:cNvPr>
          <p:cNvSpPr>
            <a:spLocks noGrp="1"/>
          </p:cNvSpPr>
          <p:nvPr>
            <p:ph type="dt" sz="half" idx="2"/>
          </p:nvPr>
        </p:nvSpPr>
        <p:spPr>
          <a:xfrm>
            <a:off x="110612" y="6220311"/>
            <a:ext cx="2743200" cy="365125"/>
          </a:xfrm>
          <a:prstGeom prst="rect">
            <a:avLst/>
          </a:prstGeom>
        </p:spPr>
        <p:txBody>
          <a:bodyPr vert="horz" lIns="91440" tIns="45720" rIns="91440" bIns="45720" rtlCol="0" anchor="ctr"/>
          <a:lstStyle>
            <a:lvl1pPr algn="l">
              <a:defRPr sz="1600" b="0">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fld id="{9672AF95-5BE3-4274-B730-F722B1A27E71}" type="datetime8">
              <a:rPr lang="en-US" smtClean="0"/>
              <a:pPr/>
              <a:t>12/25/2024 2:43 PM</a:t>
            </a:fld>
            <a:endParaRPr lang="en-US"/>
          </a:p>
        </p:txBody>
      </p:sp>
    </p:spTree>
    <p:extLst>
      <p:ext uri="{BB962C8B-B14F-4D97-AF65-F5344CB8AC3E}">
        <p14:creationId xmlns:p14="http://schemas.microsoft.com/office/powerpoint/2010/main" val="1561911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55516C-3A7E-6B8B-3772-28ED4523375C}"/>
              </a:ext>
            </a:extLst>
          </p:cNvPr>
          <p:cNvSpPr/>
          <p:nvPr userDrawn="1"/>
        </p:nvSpPr>
        <p:spPr>
          <a:xfrm>
            <a:off x="-7256" y="-9463"/>
            <a:ext cx="12192000" cy="52381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Rectangle 6">
            <a:extLst>
              <a:ext uri="{FF2B5EF4-FFF2-40B4-BE49-F238E27FC236}">
                <a16:creationId xmlns:a16="http://schemas.microsoft.com/office/drawing/2014/main" id="{91343094-69F7-C1D3-3511-745E3644426E}"/>
              </a:ext>
            </a:extLst>
          </p:cNvPr>
          <p:cNvSpPr/>
          <p:nvPr userDrawn="1"/>
        </p:nvSpPr>
        <p:spPr>
          <a:xfrm>
            <a:off x="0" y="514350"/>
            <a:ext cx="12192000" cy="634365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a:extLst>
              <a:ext uri="{FF2B5EF4-FFF2-40B4-BE49-F238E27FC236}">
                <a16:creationId xmlns:a16="http://schemas.microsoft.com/office/drawing/2014/main" id="{ABB84DBB-776E-1DCA-8678-C3B31D45EA14}"/>
              </a:ext>
            </a:extLst>
          </p:cNvPr>
          <p:cNvSpPr/>
          <p:nvPr userDrawn="1"/>
        </p:nvSpPr>
        <p:spPr>
          <a:xfrm>
            <a:off x="228600" y="179073"/>
            <a:ext cx="11734800" cy="6041238"/>
          </a:xfrm>
          <a:prstGeom prst="rect">
            <a:avLst/>
          </a:prstGeom>
          <a:solidFill>
            <a:schemeClr val="bg1"/>
          </a:solidFill>
          <a:ln>
            <a:solidFill>
              <a:schemeClr val="bg1"/>
            </a:solid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23CBDF-AFF3-EC5B-12B7-6C910C5AE50F}"/>
              </a:ext>
            </a:extLst>
          </p:cNvPr>
          <p:cNvSpPr/>
          <p:nvPr userDrawn="1"/>
        </p:nvSpPr>
        <p:spPr>
          <a:xfrm>
            <a:off x="228600" y="6549782"/>
            <a:ext cx="11734800" cy="114624"/>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046A8E3-0819-89B3-2691-D4C58DE9EC3E}"/>
              </a:ext>
            </a:extLst>
          </p:cNvPr>
          <p:cNvSpPr/>
          <p:nvPr userDrawn="1"/>
        </p:nvSpPr>
        <p:spPr>
          <a:xfrm rot="16200000">
            <a:off x="-2570611" y="2560996"/>
            <a:ext cx="5362567" cy="235855"/>
          </a:xfrm>
          <a:custGeom>
            <a:avLst/>
            <a:gdLst>
              <a:gd name="connsiteX0" fmla="*/ 0 w 5181135"/>
              <a:gd name="connsiteY0" fmla="*/ 0 h 228598"/>
              <a:gd name="connsiteX1" fmla="*/ 5181135 w 5181135"/>
              <a:gd name="connsiteY1" fmla="*/ 0 h 228598"/>
              <a:gd name="connsiteX2" fmla="*/ 5181135 w 5181135"/>
              <a:gd name="connsiteY2" fmla="*/ 228598 h 228598"/>
              <a:gd name="connsiteX3" fmla="*/ 0 w 5181135"/>
              <a:gd name="connsiteY3" fmla="*/ 228598 h 228598"/>
              <a:gd name="connsiteX4" fmla="*/ 0 w 5181135"/>
              <a:gd name="connsiteY4" fmla="*/ 0 h 228598"/>
              <a:gd name="connsiteX0" fmla="*/ 0 w 5362567"/>
              <a:gd name="connsiteY0" fmla="*/ 7257 h 235855"/>
              <a:gd name="connsiteX1" fmla="*/ 5362567 w 5362567"/>
              <a:gd name="connsiteY1" fmla="*/ 0 h 235855"/>
              <a:gd name="connsiteX2" fmla="*/ 5181135 w 5362567"/>
              <a:gd name="connsiteY2" fmla="*/ 235855 h 235855"/>
              <a:gd name="connsiteX3" fmla="*/ 0 w 5362567"/>
              <a:gd name="connsiteY3" fmla="*/ 235855 h 235855"/>
              <a:gd name="connsiteX4" fmla="*/ 0 w 5362567"/>
              <a:gd name="connsiteY4" fmla="*/ 7257 h 235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567" h="235855">
                <a:moveTo>
                  <a:pt x="0" y="7257"/>
                </a:moveTo>
                <a:lnTo>
                  <a:pt x="5362567" y="0"/>
                </a:lnTo>
                <a:lnTo>
                  <a:pt x="5181135" y="235855"/>
                </a:lnTo>
                <a:lnTo>
                  <a:pt x="0" y="235855"/>
                </a:lnTo>
                <a:lnTo>
                  <a:pt x="0" y="7257"/>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AF5FFE-4F67-2282-0210-F60D097A5128}"/>
              </a:ext>
            </a:extLst>
          </p:cNvPr>
          <p:cNvSpPr/>
          <p:nvPr userDrawn="1"/>
        </p:nvSpPr>
        <p:spPr>
          <a:xfrm rot="16200000">
            <a:off x="9400121" y="2561071"/>
            <a:ext cx="5369671" cy="228600"/>
          </a:xfrm>
          <a:custGeom>
            <a:avLst/>
            <a:gdLst>
              <a:gd name="connsiteX0" fmla="*/ 0 w 5181135"/>
              <a:gd name="connsiteY0" fmla="*/ 0 h 228599"/>
              <a:gd name="connsiteX1" fmla="*/ 5181135 w 5181135"/>
              <a:gd name="connsiteY1" fmla="*/ 0 h 228599"/>
              <a:gd name="connsiteX2" fmla="*/ 5181135 w 5181135"/>
              <a:gd name="connsiteY2" fmla="*/ 228599 h 228599"/>
              <a:gd name="connsiteX3" fmla="*/ 0 w 5181135"/>
              <a:gd name="connsiteY3" fmla="*/ 228599 h 228599"/>
              <a:gd name="connsiteX4" fmla="*/ 0 w 5181135"/>
              <a:gd name="connsiteY4" fmla="*/ 0 h 228599"/>
              <a:gd name="connsiteX0" fmla="*/ 0 w 5369671"/>
              <a:gd name="connsiteY0" fmla="*/ 0 h 228599"/>
              <a:gd name="connsiteX1" fmla="*/ 5181135 w 5369671"/>
              <a:gd name="connsiteY1" fmla="*/ 0 h 228599"/>
              <a:gd name="connsiteX2" fmla="*/ 5369671 w 5369671"/>
              <a:gd name="connsiteY2" fmla="*/ 228599 h 228599"/>
              <a:gd name="connsiteX3" fmla="*/ 0 w 5369671"/>
              <a:gd name="connsiteY3" fmla="*/ 228599 h 228599"/>
              <a:gd name="connsiteX4" fmla="*/ 0 w 5369671"/>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671" h="228599">
                <a:moveTo>
                  <a:pt x="0" y="0"/>
                </a:moveTo>
                <a:lnTo>
                  <a:pt x="5181135" y="0"/>
                </a:lnTo>
                <a:lnTo>
                  <a:pt x="5369671" y="228599"/>
                </a:lnTo>
                <a:lnTo>
                  <a:pt x="0" y="228599"/>
                </a:lnTo>
                <a:lnTo>
                  <a:pt x="0" y="0"/>
                </a:lnTo>
                <a:close/>
              </a:path>
            </a:pathLst>
          </a:custGeom>
          <a:solidFill>
            <a:srgbClr val="BFBF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3">
            <a:extLst>
              <a:ext uri="{FF2B5EF4-FFF2-40B4-BE49-F238E27FC236}">
                <a16:creationId xmlns:a16="http://schemas.microsoft.com/office/drawing/2014/main" id="{0E75F9F1-0AB7-526B-F243-5A9919C9A90E}"/>
              </a:ext>
            </a:extLst>
          </p:cNvPr>
          <p:cNvSpPr>
            <a:spLocks noGrp="1"/>
          </p:cNvSpPr>
          <p:nvPr>
            <p:ph type="dt" sz="half" idx="2"/>
          </p:nvPr>
        </p:nvSpPr>
        <p:spPr>
          <a:xfrm>
            <a:off x="110612" y="6220311"/>
            <a:ext cx="2743200" cy="365125"/>
          </a:xfrm>
          <a:prstGeom prst="rect">
            <a:avLst/>
          </a:prstGeom>
        </p:spPr>
        <p:txBody>
          <a:bodyPr vert="horz" lIns="91440" tIns="45720" rIns="91440" bIns="45720" rtlCol="0" anchor="ctr"/>
          <a:lstStyle>
            <a:lvl1pPr algn="l">
              <a:defRPr sz="1600" b="0">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stStyle>
          <a:p>
            <a:fld id="{B50D6A89-6838-47AA-81C7-08E0D613658E}" type="datetime8">
              <a:rPr lang="en-US" smtClean="0"/>
              <a:pPr/>
              <a:t>12/25/2024 2:43 PM</a:t>
            </a:fld>
            <a:endParaRPr lang="en-US"/>
          </a:p>
        </p:txBody>
      </p:sp>
    </p:spTree>
    <p:extLst>
      <p:ext uri="{BB962C8B-B14F-4D97-AF65-F5344CB8AC3E}">
        <p14:creationId xmlns:p14="http://schemas.microsoft.com/office/powerpoint/2010/main" val="77753037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4149AE-D65D-54C5-0C2C-D3FA1FBEEF39}"/>
              </a:ext>
            </a:extLst>
          </p:cNvPr>
          <p:cNvSpPr/>
          <p:nvPr userDrawn="1"/>
        </p:nvSpPr>
        <p:spPr>
          <a:xfrm>
            <a:off x="0" y="0"/>
            <a:ext cx="12192000" cy="685800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a:extLst>
              <a:ext uri="{FF2B5EF4-FFF2-40B4-BE49-F238E27FC236}">
                <a16:creationId xmlns:a16="http://schemas.microsoft.com/office/drawing/2014/main" id="{7B35F653-FDCD-862A-06E2-FE6DD59F3ABA}"/>
              </a:ext>
            </a:extLst>
          </p:cNvPr>
          <p:cNvSpPr/>
          <p:nvPr userDrawn="1"/>
        </p:nvSpPr>
        <p:spPr>
          <a:xfrm>
            <a:off x="0" y="1483525"/>
            <a:ext cx="12191999" cy="35184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E9DD6B8-70EB-EF30-2902-9EA1F54DC38C}"/>
              </a:ext>
            </a:extLst>
          </p:cNvPr>
          <p:cNvSpPr/>
          <p:nvPr userDrawn="1"/>
        </p:nvSpPr>
        <p:spPr>
          <a:xfrm>
            <a:off x="0" y="5227984"/>
            <a:ext cx="12191999" cy="2286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AF8CCD5-5D34-935F-0E43-57816ED98A90}"/>
              </a:ext>
            </a:extLst>
          </p:cNvPr>
          <p:cNvSpPr/>
          <p:nvPr userDrawn="1"/>
        </p:nvSpPr>
        <p:spPr>
          <a:xfrm>
            <a:off x="1" y="1056361"/>
            <a:ext cx="12191999" cy="2286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438687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35F653-FDCD-862A-06E2-FE6DD59F3ABA}"/>
              </a:ext>
            </a:extLst>
          </p:cNvPr>
          <p:cNvSpPr/>
          <p:nvPr userDrawn="1"/>
        </p:nvSpPr>
        <p:spPr>
          <a:xfrm>
            <a:off x="0" y="1497246"/>
            <a:ext cx="12191999" cy="35184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48435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6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1.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8.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8.png"/><Relationship Id="rId11" Type="http://schemas.openxmlformats.org/officeDocument/2006/relationships/image" Target="../media/image12.png"/><Relationship Id="rId5" Type="http://schemas.openxmlformats.org/officeDocument/2006/relationships/image" Target="../media/image17.png"/><Relationship Id="rId10"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ọc phí đại học Công Nghiệp Hà Nội năm 2023 -2024 mới nhất">
            <a:extLst>
              <a:ext uri="{FF2B5EF4-FFF2-40B4-BE49-F238E27FC236}">
                <a16:creationId xmlns:a16="http://schemas.microsoft.com/office/drawing/2014/main" id="{8D8325AE-BB74-9207-5B37-2A4A1AAC80BC}"/>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241852" y="192570"/>
            <a:ext cx="11708296" cy="6027741"/>
          </a:xfrm>
          <a:prstGeom prst="rect">
            <a:avLst/>
          </a:prstGeom>
          <a:noFill/>
          <a:extLst>
            <a:ext uri="{909E8E84-426E-40DD-AFC4-6F175D3DCCD1}">
              <a14:hiddenFill xmlns:a14="http://schemas.microsoft.com/office/drawing/2010/main">
                <a:solidFill>
                  <a:srgbClr val="FFFFFF"/>
                </a:solidFill>
              </a14:hiddenFill>
            </a:ext>
          </a:extLst>
        </p:spPr>
      </p:pic>
      <p:sp>
        <p:nvSpPr>
          <p:cNvPr id="1050" name="TextBox 1049">
            <a:extLst>
              <a:ext uri="{FF2B5EF4-FFF2-40B4-BE49-F238E27FC236}">
                <a16:creationId xmlns:a16="http://schemas.microsoft.com/office/drawing/2014/main" id="{A6E41BB1-DBDF-FC61-3BD8-EABAAA74A552}"/>
              </a:ext>
            </a:extLst>
          </p:cNvPr>
          <p:cNvSpPr txBox="1"/>
          <p:nvPr/>
        </p:nvSpPr>
        <p:spPr>
          <a:xfrm>
            <a:off x="7981123" y="6220311"/>
            <a:ext cx="4100266" cy="338554"/>
          </a:xfrm>
          <a:prstGeom prst="rect">
            <a:avLst/>
          </a:prstGeom>
          <a:noFill/>
        </p:spPr>
        <p:txBody>
          <a:bodyPr wrap="square" rtlCol="0">
            <a:spAutoFit/>
          </a:bodyPr>
          <a:lstStyle/>
          <a:p>
            <a:pPr algn="ctr"/>
            <a:r>
              <a:rPr lang="en-US" sz="1600" b="1" dirty="0" err="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Người</a:t>
            </a:r>
            <a:r>
              <a:rPr lang="en-US" sz="1600" b="1" dirty="0">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thực</a:t>
            </a:r>
            <a:r>
              <a:rPr lang="en-US" sz="1600" b="1" dirty="0">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hiện</a:t>
            </a:r>
            <a:r>
              <a:rPr lang="en-US" sz="1600" b="1" dirty="0">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Nguyễn </a:t>
            </a:r>
            <a:r>
              <a:rPr lang="en-US" sz="1600" b="1" dirty="0" err="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Ngọc</a:t>
            </a:r>
            <a:r>
              <a:rPr lang="en-US" sz="1600" b="1" dirty="0">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Hoàn</a:t>
            </a:r>
          </a:p>
        </p:txBody>
      </p:sp>
      <p:sp>
        <p:nvSpPr>
          <p:cNvPr id="3" name="TextBox 2">
            <a:extLst>
              <a:ext uri="{FF2B5EF4-FFF2-40B4-BE49-F238E27FC236}">
                <a16:creationId xmlns:a16="http://schemas.microsoft.com/office/drawing/2014/main" id="{B3425189-53BA-1F38-4983-AC05D7B99B2F}"/>
              </a:ext>
            </a:extLst>
          </p:cNvPr>
          <p:cNvSpPr txBox="1"/>
          <p:nvPr/>
        </p:nvSpPr>
        <p:spPr>
          <a:xfrm>
            <a:off x="3171864" y="415478"/>
            <a:ext cx="6102626" cy="868379"/>
          </a:xfrm>
          <a:prstGeom prst="rect">
            <a:avLst/>
          </a:prstGeom>
          <a:noFill/>
        </p:spPr>
        <p:txBody>
          <a:bodyPr wrap="square">
            <a:spAutoFit/>
          </a:bodyPr>
          <a:lstStyle/>
          <a:p>
            <a:pPr algn="ctr">
              <a:lnSpc>
                <a:spcPct val="130000"/>
              </a:lnSpc>
            </a:pPr>
            <a:r>
              <a:rPr lang="en-US" sz="4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ĐỒ ÁN TỐT NGHIỆP</a:t>
            </a:r>
          </a:p>
        </p:txBody>
      </p:sp>
      <p:sp>
        <p:nvSpPr>
          <p:cNvPr id="1049" name="TextBox 1048">
            <a:extLst>
              <a:ext uri="{FF2B5EF4-FFF2-40B4-BE49-F238E27FC236}">
                <a16:creationId xmlns:a16="http://schemas.microsoft.com/office/drawing/2014/main" id="{50B8FB20-49BD-2B3A-ABEE-7966040C81AB}"/>
              </a:ext>
            </a:extLst>
          </p:cNvPr>
          <p:cNvSpPr txBox="1"/>
          <p:nvPr/>
        </p:nvSpPr>
        <p:spPr>
          <a:xfrm>
            <a:off x="1730422" y="3429000"/>
            <a:ext cx="8731155" cy="2308324"/>
          </a:xfrm>
          <a:prstGeom prst="rect">
            <a:avLst/>
          </a:prstGeom>
          <a:noFill/>
        </p:spPr>
        <p:txBody>
          <a:bodyPr wrap="square" rtlCol="0">
            <a:spAutoFit/>
          </a:bodyPr>
          <a:lstStyle/>
          <a:p>
            <a:pPr algn="ctr"/>
            <a:r>
              <a:rPr lang="en-US" sz="3600" b="1" dirty="0">
                <a:solidFill>
                  <a:schemeClr val="accent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ĐỀ TÀI:</a:t>
            </a:r>
          </a:p>
          <a:p>
            <a:pPr algn="ctr"/>
            <a:r>
              <a:rPr lang="en-US" sz="3600" b="1" dirty="0">
                <a:solidFill>
                  <a:schemeClr val="accent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WEB QUẢN LÝ TÀI SẢN CỦA DOANH NGHIỆP SỬ DỤNG VUEJS VÀ ASP.NET</a:t>
            </a:r>
          </a:p>
        </p:txBody>
      </p:sp>
      <p:pic>
        <p:nvPicPr>
          <p:cNvPr id="5" name="Picture 4" descr="Logo, company name&#10;&#10;Description automatically generated">
            <a:extLst>
              <a:ext uri="{FF2B5EF4-FFF2-40B4-BE49-F238E27FC236}">
                <a16:creationId xmlns:a16="http://schemas.microsoft.com/office/drawing/2014/main" id="{AB409ACF-F4F5-78F0-9321-85DFD7CF5024}"/>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5873" t="19048" r="9557" b="27075"/>
          <a:stretch/>
        </p:blipFill>
        <p:spPr>
          <a:xfrm>
            <a:off x="9559636" y="299135"/>
            <a:ext cx="2274449" cy="1014281"/>
          </a:xfrm>
          <a:prstGeom prst="rect">
            <a:avLst/>
          </a:prstGeom>
        </p:spPr>
      </p:pic>
      <p:pic>
        <p:nvPicPr>
          <p:cNvPr id="6" name="Picture 5" descr="Diagram&#10;&#10;Description automatically generated with low confidence">
            <a:extLst>
              <a:ext uri="{FF2B5EF4-FFF2-40B4-BE49-F238E27FC236}">
                <a16:creationId xmlns:a16="http://schemas.microsoft.com/office/drawing/2014/main" id="{0961E5F6-3C9A-2B7D-9A88-7D1A34EF0A5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081594" y="1340582"/>
            <a:ext cx="1865858" cy="1865858"/>
          </a:xfrm>
          <a:prstGeom prst="rect">
            <a:avLst/>
          </a:prstGeom>
        </p:spPr>
      </p:pic>
    </p:spTree>
    <p:extLst>
      <p:ext uri="{BB962C8B-B14F-4D97-AF65-F5344CB8AC3E}">
        <p14:creationId xmlns:p14="http://schemas.microsoft.com/office/powerpoint/2010/main" val="40835922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10FF5-CF99-64BF-3498-8CA5E5D2BC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019ACA-0500-E815-D5BB-1EB7A87126BB}"/>
              </a:ext>
            </a:extLst>
          </p:cNvPr>
          <p:cNvSpPr txBox="1"/>
          <p:nvPr/>
        </p:nvSpPr>
        <p:spPr>
          <a:xfrm>
            <a:off x="840952" y="1041001"/>
            <a:ext cx="6834299" cy="461665"/>
          </a:xfrm>
          <a:prstGeom prst="rect">
            <a:avLst/>
          </a:prstGeom>
          <a:noFill/>
          <a:effectLst/>
        </p:spPr>
        <p:txBody>
          <a:bodyPr wrap="square">
            <a:spAutoFit/>
          </a:bodyPr>
          <a:lstStyle/>
          <a:p>
            <a:pPr algn="just">
              <a:spcAft>
                <a:spcPts val="800"/>
              </a:spcAft>
            </a:pPr>
            <a:r>
              <a:rPr lang="en-US" sz="2400" b="1" i="1" kern="1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2.1 Xác định Actor của hệ thống</a:t>
            </a:r>
            <a:endParaRPr lang="vi-VN" sz="2400" b="1" i="1" kern="1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A820ECC-56BD-8C55-C74A-856F956A7C26}"/>
              </a:ext>
            </a:extLst>
          </p:cNvPr>
          <p:cNvSpPr txBox="1"/>
          <p:nvPr/>
        </p:nvSpPr>
        <p:spPr>
          <a:xfrm>
            <a:off x="2853812" y="194616"/>
            <a:ext cx="6026002" cy="1077218"/>
          </a:xfrm>
          <a:prstGeom prst="rect">
            <a:avLst/>
          </a:prstGeom>
          <a:noFill/>
          <a:effectLst/>
        </p:spPr>
        <p:txBody>
          <a:bodyPr wrap="square" rtlCol="0">
            <a:spAutoFit/>
          </a:bodyPr>
          <a:lstStyle/>
          <a:p>
            <a:pPr algn="ctr"/>
            <a:r>
              <a:rPr lang="en-US" sz="3200" b="1">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 PHÂN TÍCH THIẾT KẾ</a:t>
            </a:r>
          </a:p>
          <a:p>
            <a:pPr algn="ctr"/>
            <a:endParaRPr lang="en-US" sz="3200" b="1">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E8DC7CFE-BA0B-8B7A-380C-8297788E4AA3}"/>
              </a:ext>
            </a:extLst>
          </p:cNvPr>
          <p:cNvSpPr txBox="1"/>
          <p:nvPr/>
        </p:nvSpPr>
        <p:spPr>
          <a:xfrm>
            <a:off x="840952" y="1625602"/>
            <a:ext cx="10522164" cy="1200329"/>
          </a:xfrm>
          <a:prstGeom prst="rect">
            <a:avLst/>
          </a:prstGeom>
          <a:noFill/>
        </p:spPr>
        <p:txBody>
          <a:bodyPr wrap="square">
            <a:spAutoFit/>
          </a:bodyPr>
          <a:lstStyle/>
          <a:p>
            <a:r>
              <a:rPr lang="en-US" sz="2400" b="1" dirty="0" err="1">
                <a:solidFill>
                  <a:schemeClr val="bg2">
                    <a:lumMod val="50000"/>
                  </a:schemeClr>
                </a:solidFill>
                <a:latin typeface="Monoagneto"/>
              </a:rPr>
              <a:t>Các</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tác</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nhân</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chính</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của</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hệ</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thống</a:t>
            </a:r>
            <a:r>
              <a:rPr lang="en-US" sz="2400" b="1" dirty="0">
                <a:solidFill>
                  <a:schemeClr val="bg2">
                    <a:lumMod val="50000"/>
                  </a:schemeClr>
                </a:solidFill>
                <a:latin typeface="Monoagneto"/>
              </a:rPr>
              <a:t> website “</a:t>
            </a:r>
            <a:r>
              <a:rPr lang="en-US" sz="2400" b="1" dirty="0" err="1">
                <a:solidFill>
                  <a:schemeClr val="bg2">
                    <a:lumMod val="50000"/>
                  </a:schemeClr>
                </a:solidFill>
                <a:latin typeface="Monoagneto"/>
              </a:rPr>
              <a:t>Xây</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dựng</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trang</a:t>
            </a:r>
            <a:r>
              <a:rPr lang="en-US" sz="2400" b="1" dirty="0">
                <a:solidFill>
                  <a:schemeClr val="bg2">
                    <a:lumMod val="50000"/>
                  </a:schemeClr>
                </a:solidFill>
                <a:latin typeface="Monoagneto"/>
              </a:rPr>
              <a:t> web </a:t>
            </a:r>
            <a:r>
              <a:rPr lang="en-US" sz="2400" b="1" dirty="0" err="1">
                <a:solidFill>
                  <a:schemeClr val="bg2">
                    <a:lumMod val="50000"/>
                  </a:schemeClr>
                </a:solidFill>
                <a:latin typeface="Monoagneto"/>
              </a:rPr>
              <a:t>quản</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lý</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tài</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sản</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cho</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thuê</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của</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doanh</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nghiệp</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sử</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dụng</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VueJs</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và</a:t>
            </a:r>
            <a:r>
              <a:rPr lang="en-US" sz="2400" b="1" dirty="0">
                <a:solidFill>
                  <a:schemeClr val="bg2">
                    <a:lumMod val="50000"/>
                  </a:schemeClr>
                </a:solidFill>
                <a:latin typeface="Monoagneto"/>
              </a:rPr>
              <a:t> ASP.NET” </a:t>
            </a:r>
            <a:r>
              <a:rPr lang="en-US" sz="2400" b="1" dirty="0" err="1">
                <a:solidFill>
                  <a:schemeClr val="bg2">
                    <a:lumMod val="50000"/>
                  </a:schemeClr>
                </a:solidFill>
                <a:latin typeface="Monoagneto"/>
              </a:rPr>
              <a:t>gồm</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có</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Quản</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trị</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viên</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Nhân</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viên</a:t>
            </a:r>
            <a:r>
              <a:rPr lang="en-US" sz="2400" b="1" dirty="0">
                <a:solidFill>
                  <a:schemeClr val="bg2">
                    <a:lumMod val="50000"/>
                  </a:schemeClr>
                </a:solidFill>
                <a:latin typeface="Monoagneto"/>
              </a:rPr>
              <a:t>.</a:t>
            </a:r>
          </a:p>
        </p:txBody>
      </p:sp>
      <p:pic>
        <p:nvPicPr>
          <p:cNvPr id="13" name="Picture 12">
            <a:extLst>
              <a:ext uri="{FF2B5EF4-FFF2-40B4-BE49-F238E27FC236}">
                <a16:creationId xmlns:a16="http://schemas.microsoft.com/office/drawing/2014/main" id="{EBB8F47B-4750-69C9-CBB0-B0FCFC9B4B73}"/>
              </a:ext>
            </a:extLst>
          </p:cNvPr>
          <p:cNvPicPr>
            <a:picLocks noChangeAspect="1"/>
          </p:cNvPicPr>
          <p:nvPr/>
        </p:nvPicPr>
        <p:blipFill>
          <a:blip r:embed="rId2"/>
          <a:stretch>
            <a:fillRect/>
          </a:stretch>
        </p:blipFill>
        <p:spPr>
          <a:xfrm>
            <a:off x="1844286" y="2663673"/>
            <a:ext cx="3209762" cy="3153326"/>
          </a:xfrm>
          <a:prstGeom prst="rect">
            <a:avLst/>
          </a:prstGeom>
          <a:ln>
            <a:noFill/>
          </a:ln>
          <a:effectLst>
            <a:softEdge rad="112500"/>
          </a:effectLst>
        </p:spPr>
      </p:pic>
      <p:pic>
        <p:nvPicPr>
          <p:cNvPr id="15" name="Picture 14">
            <a:extLst>
              <a:ext uri="{FF2B5EF4-FFF2-40B4-BE49-F238E27FC236}">
                <a16:creationId xmlns:a16="http://schemas.microsoft.com/office/drawing/2014/main" id="{4A545CEA-72DC-A4D5-B25F-9953032007EE}"/>
              </a:ext>
            </a:extLst>
          </p:cNvPr>
          <p:cNvPicPr>
            <a:picLocks noChangeAspect="1"/>
          </p:cNvPicPr>
          <p:nvPr/>
        </p:nvPicPr>
        <p:blipFill>
          <a:blip r:embed="rId3"/>
          <a:stretch>
            <a:fillRect/>
          </a:stretch>
        </p:blipFill>
        <p:spPr>
          <a:xfrm>
            <a:off x="6637705" y="2518523"/>
            <a:ext cx="3398898" cy="3298476"/>
          </a:xfrm>
          <a:prstGeom prst="rect">
            <a:avLst/>
          </a:prstGeom>
          <a:ln>
            <a:noFill/>
          </a:ln>
          <a:effectLst>
            <a:softEdge rad="112500"/>
          </a:effectLst>
        </p:spPr>
      </p:pic>
      <p:sp>
        <p:nvSpPr>
          <p:cNvPr id="17" name="TextBox 16">
            <a:extLst>
              <a:ext uri="{FF2B5EF4-FFF2-40B4-BE49-F238E27FC236}">
                <a16:creationId xmlns:a16="http://schemas.microsoft.com/office/drawing/2014/main" id="{D84EF973-A63F-506A-9628-731966BCD707}"/>
              </a:ext>
            </a:extLst>
          </p:cNvPr>
          <p:cNvSpPr txBox="1"/>
          <p:nvPr/>
        </p:nvSpPr>
        <p:spPr>
          <a:xfrm>
            <a:off x="2674942" y="5793240"/>
            <a:ext cx="1952237" cy="461665"/>
          </a:xfrm>
          <a:prstGeom prst="rect">
            <a:avLst/>
          </a:prstGeom>
          <a:noFill/>
        </p:spPr>
        <p:txBody>
          <a:bodyPr wrap="square">
            <a:spAutoFit/>
          </a:bodyPr>
          <a:lstStyle/>
          <a:p>
            <a:r>
              <a:rPr lang="en-US" sz="2400" b="1">
                <a:solidFill>
                  <a:schemeClr val="bg2">
                    <a:lumMod val="50000"/>
                  </a:schemeClr>
                </a:solidFill>
                <a:latin typeface="Monoagneto"/>
              </a:rPr>
              <a:t>Quản trị viên</a:t>
            </a:r>
            <a:endParaRPr lang="en-US" sz="2400"/>
          </a:p>
        </p:txBody>
      </p:sp>
      <p:sp>
        <p:nvSpPr>
          <p:cNvPr id="18" name="TextBox 17">
            <a:extLst>
              <a:ext uri="{FF2B5EF4-FFF2-40B4-BE49-F238E27FC236}">
                <a16:creationId xmlns:a16="http://schemas.microsoft.com/office/drawing/2014/main" id="{49BE14B2-E2D0-CC28-B04B-57A89C6E32AE}"/>
              </a:ext>
            </a:extLst>
          </p:cNvPr>
          <p:cNvSpPr txBox="1"/>
          <p:nvPr/>
        </p:nvSpPr>
        <p:spPr>
          <a:xfrm>
            <a:off x="7675249" y="5793239"/>
            <a:ext cx="1952237" cy="461665"/>
          </a:xfrm>
          <a:prstGeom prst="rect">
            <a:avLst/>
          </a:prstGeom>
          <a:noFill/>
        </p:spPr>
        <p:txBody>
          <a:bodyPr wrap="square">
            <a:spAutoFit/>
          </a:bodyPr>
          <a:lstStyle/>
          <a:p>
            <a:r>
              <a:rPr lang="en-US" sz="2400" b="1" dirty="0" err="1">
                <a:solidFill>
                  <a:schemeClr val="bg2">
                    <a:lumMod val="50000"/>
                  </a:schemeClr>
                </a:solidFill>
                <a:latin typeface="Monoagneto"/>
              </a:rPr>
              <a:t>Nhân</a:t>
            </a:r>
            <a:r>
              <a:rPr lang="en-US" sz="2400" b="1" dirty="0">
                <a:solidFill>
                  <a:schemeClr val="bg2">
                    <a:lumMod val="50000"/>
                  </a:schemeClr>
                </a:solidFill>
                <a:latin typeface="Monoagneto"/>
              </a:rPr>
              <a:t> </a:t>
            </a:r>
            <a:r>
              <a:rPr lang="en-US" sz="2400" b="1" dirty="0" err="1">
                <a:solidFill>
                  <a:schemeClr val="bg2">
                    <a:lumMod val="50000"/>
                  </a:schemeClr>
                </a:solidFill>
                <a:latin typeface="Monoagneto"/>
              </a:rPr>
              <a:t>viên</a:t>
            </a:r>
            <a:endParaRPr lang="en-US" sz="2400" dirty="0"/>
          </a:p>
        </p:txBody>
      </p:sp>
    </p:spTree>
    <p:extLst>
      <p:ext uri="{BB962C8B-B14F-4D97-AF65-F5344CB8AC3E}">
        <p14:creationId xmlns:p14="http://schemas.microsoft.com/office/powerpoint/2010/main" val="2657362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10FF5-CF99-64BF-3498-8CA5E5D2BC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019ACA-0500-E815-D5BB-1EB7A87126BB}"/>
              </a:ext>
            </a:extLst>
          </p:cNvPr>
          <p:cNvSpPr txBox="1"/>
          <p:nvPr/>
        </p:nvSpPr>
        <p:spPr>
          <a:xfrm>
            <a:off x="258030" y="943030"/>
            <a:ext cx="6834299" cy="461665"/>
          </a:xfrm>
          <a:prstGeom prst="rect">
            <a:avLst/>
          </a:prstGeom>
          <a:noFill/>
          <a:effectLst/>
        </p:spPr>
        <p:txBody>
          <a:bodyPr wrap="square">
            <a:spAutoFit/>
          </a:bodyPr>
          <a:lstStyle/>
          <a:p>
            <a:pPr algn="just">
              <a:spcAft>
                <a:spcPts val="800"/>
              </a:spcAft>
            </a:pPr>
            <a:r>
              <a:rPr lang="en-US" sz="2400" b="1" i="1" kern="1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2.2 Use Case tổng quát</a:t>
            </a:r>
            <a:endParaRPr lang="vi-VN" sz="2400" b="1" i="1" kern="1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A820ECC-56BD-8C55-C74A-856F956A7C26}"/>
              </a:ext>
            </a:extLst>
          </p:cNvPr>
          <p:cNvSpPr txBox="1"/>
          <p:nvPr/>
        </p:nvSpPr>
        <p:spPr>
          <a:xfrm>
            <a:off x="2853812" y="194616"/>
            <a:ext cx="6026002" cy="1077218"/>
          </a:xfrm>
          <a:prstGeom prst="rect">
            <a:avLst/>
          </a:prstGeom>
          <a:noFill/>
          <a:effectLst/>
        </p:spPr>
        <p:txBody>
          <a:bodyPr wrap="square" rtlCol="0">
            <a:spAutoFit/>
          </a:bodyPr>
          <a:lstStyle/>
          <a:p>
            <a:pPr algn="ctr"/>
            <a:r>
              <a:rPr lang="en-US" sz="3200" b="1">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 PHÂN TÍCH THIẾT KẾ</a:t>
            </a:r>
          </a:p>
          <a:p>
            <a:pPr algn="ctr"/>
            <a:endParaRPr lang="en-US" sz="3200" b="1">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93432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8BF5E-22C2-92C7-1922-84E7EEE8ABAA}"/>
              </a:ext>
            </a:extLst>
          </p:cNvPr>
          <p:cNvSpPr txBox="1"/>
          <p:nvPr/>
        </p:nvSpPr>
        <p:spPr>
          <a:xfrm>
            <a:off x="0" y="68815"/>
            <a:ext cx="6834299" cy="461665"/>
          </a:xfrm>
          <a:prstGeom prst="rect">
            <a:avLst/>
          </a:prstGeom>
          <a:noFill/>
          <a:effectLst/>
        </p:spPr>
        <p:txBody>
          <a:bodyPr wrap="square">
            <a:spAutoFit/>
          </a:bodyPr>
          <a:lstStyle/>
          <a:p>
            <a:pPr algn="just">
              <a:spcAft>
                <a:spcPts val="800"/>
              </a:spcAft>
            </a:pPr>
            <a:r>
              <a:rPr lang="en-US" sz="2400" b="1" i="1" kern="1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2.2 Use Case tổng quát</a:t>
            </a:r>
            <a:endParaRPr lang="vi-VN" sz="2400" b="1" i="1" kern="1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BE770849-AB35-9C68-5B35-4F093D79E01D}"/>
              </a:ext>
            </a:extLst>
          </p:cNvPr>
          <p:cNvPicPr>
            <a:picLocks noChangeAspect="1"/>
          </p:cNvPicPr>
          <p:nvPr/>
        </p:nvPicPr>
        <p:blipFill rotWithShape="1">
          <a:blip r:embed="rId2">
            <a:extLst>
              <a:ext uri="{28A0092B-C50C-407E-A947-70E740481C1C}">
                <a14:useLocalDpi xmlns:a14="http://schemas.microsoft.com/office/drawing/2010/main" val="0"/>
              </a:ext>
            </a:extLst>
          </a:blip>
          <a:srcRect r="34514" b="32659"/>
          <a:stretch/>
        </p:blipFill>
        <p:spPr bwMode="auto">
          <a:xfrm>
            <a:off x="1550504" y="785191"/>
            <a:ext cx="9033330" cy="55659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0643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19840-74CA-146D-A234-82BCEB392160}"/>
              </a:ext>
            </a:extLst>
          </p:cNvPr>
          <p:cNvSpPr txBox="1"/>
          <p:nvPr/>
        </p:nvSpPr>
        <p:spPr>
          <a:xfrm>
            <a:off x="341158" y="373014"/>
            <a:ext cx="6834299" cy="461665"/>
          </a:xfrm>
          <a:prstGeom prst="rect">
            <a:avLst/>
          </a:prstGeom>
          <a:noFill/>
          <a:effectLst/>
        </p:spPr>
        <p:txBody>
          <a:bodyPr wrap="square">
            <a:spAutoFit/>
          </a:bodyPr>
          <a:lstStyle/>
          <a:p>
            <a:pPr algn="just">
              <a:spcAft>
                <a:spcPts val="800"/>
              </a:spcAft>
            </a:pPr>
            <a:r>
              <a:rPr lang="en-US" sz="2400" b="1" i="1" kern="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2.3 </a:t>
            </a:r>
            <a:r>
              <a:rPr lang="en-US" sz="2400" b="1" i="1" kern="1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Mô</a:t>
            </a:r>
            <a:r>
              <a:rPr lang="en-US" sz="2400" b="1" i="1" kern="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i="1" kern="1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hình</a:t>
            </a:r>
            <a:r>
              <a:rPr lang="en-US" sz="2400" b="1" i="1" kern="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i="1" kern="1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dữ</a:t>
            </a:r>
            <a:r>
              <a:rPr lang="en-US" sz="2400" b="1" i="1" kern="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i="1" kern="1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liệu</a:t>
            </a:r>
            <a:r>
              <a:rPr lang="en-US" sz="2400" b="1" i="1" kern="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i="1" kern="1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quan</a:t>
            </a:r>
            <a:r>
              <a:rPr lang="en-US" sz="2400" b="1" i="1" kern="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i="1" kern="1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hệ</a:t>
            </a:r>
            <a:endParaRPr lang="vi-VN" sz="2400" b="1" i="1" kern="1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2B9106C1-4E8B-FFC7-EE09-16D4BEF06D99}"/>
              </a:ext>
            </a:extLst>
          </p:cNvPr>
          <p:cNvPicPr>
            <a:picLocks noChangeAspect="1"/>
          </p:cNvPicPr>
          <p:nvPr/>
        </p:nvPicPr>
        <p:blipFill>
          <a:blip r:embed="rId2"/>
          <a:stretch>
            <a:fillRect/>
          </a:stretch>
        </p:blipFill>
        <p:spPr>
          <a:xfrm>
            <a:off x="487017" y="1368039"/>
            <a:ext cx="11111949" cy="3303840"/>
          </a:xfrm>
          <a:prstGeom prst="rect">
            <a:avLst/>
          </a:prstGeom>
        </p:spPr>
      </p:pic>
    </p:spTree>
    <p:extLst>
      <p:ext uri="{BB962C8B-B14F-4D97-AF65-F5344CB8AC3E}">
        <p14:creationId xmlns:p14="http://schemas.microsoft.com/office/powerpoint/2010/main" val="16221563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7E3BB-6992-7D1B-A0DA-2826E41A91D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2234628-4B5F-BAD8-CBD0-7E2E43914425}"/>
              </a:ext>
            </a:extLst>
          </p:cNvPr>
          <p:cNvSpPr/>
          <p:nvPr/>
        </p:nvSpPr>
        <p:spPr>
          <a:xfrm>
            <a:off x="-1" y="5001977"/>
            <a:ext cx="12192000" cy="1862768"/>
          </a:xfrm>
          <a:prstGeom prst="rect">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Rectangle 3">
            <a:extLst>
              <a:ext uri="{FF2B5EF4-FFF2-40B4-BE49-F238E27FC236}">
                <a16:creationId xmlns:a16="http://schemas.microsoft.com/office/drawing/2014/main" id="{EF68F4B2-DFAC-FC87-4AE1-94B4206C9BC4}"/>
              </a:ext>
            </a:extLst>
          </p:cNvPr>
          <p:cNvSpPr/>
          <p:nvPr/>
        </p:nvSpPr>
        <p:spPr>
          <a:xfrm>
            <a:off x="-2" y="0"/>
            <a:ext cx="12192000" cy="1483525"/>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F06A2FBB-B125-F54A-4779-195A54DA21B9}"/>
              </a:ext>
            </a:extLst>
          </p:cNvPr>
          <p:cNvSpPr/>
          <p:nvPr/>
        </p:nvSpPr>
        <p:spPr>
          <a:xfrm>
            <a:off x="0" y="1483525"/>
            <a:ext cx="12191999" cy="35184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3BB0FBD-CC3E-6266-44E0-ADF55FAF026D}"/>
              </a:ext>
            </a:extLst>
          </p:cNvPr>
          <p:cNvSpPr/>
          <p:nvPr/>
        </p:nvSpPr>
        <p:spPr>
          <a:xfrm>
            <a:off x="0" y="5227984"/>
            <a:ext cx="12191999" cy="228600"/>
          </a:xfrm>
          <a:prstGeom prst="rect">
            <a:avLst/>
          </a:prstGeom>
          <a:solidFill>
            <a:srgbClr val="A9D18E"/>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25F34C-F64F-DC09-DA6A-CFBFBE353E55}"/>
              </a:ext>
            </a:extLst>
          </p:cNvPr>
          <p:cNvSpPr/>
          <p:nvPr/>
        </p:nvSpPr>
        <p:spPr>
          <a:xfrm>
            <a:off x="1" y="1056361"/>
            <a:ext cx="12191999" cy="228600"/>
          </a:xfrm>
          <a:prstGeom prst="rect">
            <a:avLst/>
          </a:prstGeom>
          <a:solidFill>
            <a:schemeClr val="accent6">
              <a:lumMod val="60000"/>
              <a:lumOff val="4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08AE11-FD69-2711-B25A-66E49FFB4086}"/>
              </a:ext>
            </a:extLst>
          </p:cNvPr>
          <p:cNvSpPr txBox="1"/>
          <p:nvPr/>
        </p:nvSpPr>
        <p:spPr>
          <a:xfrm>
            <a:off x="641496" y="2366236"/>
            <a:ext cx="10909004" cy="3046988"/>
          </a:xfrm>
          <a:prstGeom prst="rect">
            <a:avLst/>
          </a:prstGeom>
          <a:noFill/>
        </p:spPr>
        <p:txBody>
          <a:bodyPr wrap="square" rtlCol="0">
            <a:spAutoFit/>
          </a:bodyPr>
          <a:lstStyle/>
          <a:p>
            <a:pPr algn="ctr"/>
            <a:r>
              <a:rPr lang="en-US" sz="9600" b="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 KẾT QUẢ </a:t>
            </a:r>
          </a:p>
          <a:p>
            <a:pPr algn="ctr"/>
            <a:endParaRPr lang="en-US" sz="9600" b="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468172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2FBB6-D668-AAF4-FA6D-4A8C0673E111}"/>
              </a:ext>
            </a:extLst>
          </p:cNvPr>
          <p:cNvSpPr txBox="1"/>
          <p:nvPr/>
        </p:nvSpPr>
        <p:spPr>
          <a:xfrm>
            <a:off x="454210" y="272564"/>
            <a:ext cx="10909004" cy="523220"/>
          </a:xfrm>
          <a:prstGeom prst="rect">
            <a:avLst/>
          </a:prstGeom>
          <a:noFill/>
        </p:spPr>
        <p:txBody>
          <a:bodyPr wrap="square" rtlCol="0">
            <a:spAutoFit/>
          </a:bodyPr>
          <a:lstStyle/>
          <a:p>
            <a:pPr algn="ctr"/>
            <a:r>
              <a:rPr lang="en-US" sz="2800" b="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3.1 GIAO DIỆN WEBSITE</a:t>
            </a:r>
          </a:p>
        </p:txBody>
      </p:sp>
      <p:sp>
        <p:nvSpPr>
          <p:cNvPr id="5" name="TextBox 4">
            <a:extLst>
              <a:ext uri="{FF2B5EF4-FFF2-40B4-BE49-F238E27FC236}">
                <a16:creationId xmlns:a16="http://schemas.microsoft.com/office/drawing/2014/main" id="{56A3415C-FAE1-4DDA-45F5-C714C46EED92}"/>
              </a:ext>
            </a:extLst>
          </p:cNvPr>
          <p:cNvSpPr txBox="1"/>
          <p:nvPr/>
        </p:nvSpPr>
        <p:spPr>
          <a:xfrm>
            <a:off x="2853813" y="5556137"/>
            <a:ext cx="6277766" cy="461665"/>
          </a:xfrm>
          <a:prstGeom prst="rect">
            <a:avLst/>
          </a:prstGeom>
          <a:noFill/>
        </p:spPr>
        <p:txBody>
          <a:bodyPr wrap="square" rtlCol="0">
            <a:spAutoFit/>
          </a:bodyPr>
          <a:lstStyle/>
          <a:p>
            <a:pPr algn="ct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Giao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diện</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đăng</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nhâp</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đăng</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ký</a:t>
            </a:r>
            <a:endPar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5">
            <a:extLst>
              <a:ext uri="{FF2B5EF4-FFF2-40B4-BE49-F238E27FC236}">
                <a16:creationId xmlns:a16="http://schemas.microsoft.com/office/drawing/2014/main" id="{6BED99A6-78A9-77F1-83F4-2D7507B2BC02}"/>
              </a:ext>
            </a:extLst>
          </p:cNvPr>
          <p:cNvSpPr/>
          <p:nvPr/>
        </p:nvSpPr>
        <p:spPr>
          <a:xfrm>
            <a:off x="0" y="-423881"/>
            <a:ext cx="12192000" cy="34822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Rectangle 6">
            <a:extLst>
              <a:ext uri="{FF2B5EF4-FFF2-40B4-BE49-F238E27FC236}">
                <a16:creationId xmlns:a16="http://schemas.microsoft.com/office/drawing/2014/main" id="{FC86B466-CA62-4076-4E10-9E21AA335D82}"/>
              </a:ext>
            </a:extLst>
          </p:cNvPr>
          <p:cNvSpPr/>
          <p:nvPr/>
        </p:nvSpPr>
        <p:spPr>
          <a:xfrm>
            <a:off x="0" y="7091514"/>
            <a:ext cx="12192000" cy="523220"/>
          </a:xfrm>
          <a:prstGeom prst="rect">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a:extLst>
              <a:ext uri="{FF2B5EF4-FFF2-40B4-BE49-F238E27FC236}">
                <a16:creationId xmlns:a16="http://schemas.microsoft.com/office/drawing/2014/main" id="{210399C4-D694-6D5A-CD73-2341707D93AF}"/>
              </a:ext>
            </a:extLst>
          </p:cNvPr>
          <p:cNvSpPr/>
          <p:nvPr/>
        </p:nvSpPr>
        <p:spPr>
          <a:xfrm>
            <a:off x="-6354304" y="288673"/>
            <a:ext cx="6095999" cy="245501"/>
          </a:xfrm>
          <a:prstGeom prst="rect">
            <a:avLst/>
          </a:prstGeom>
          <a:solidFill>
            <a:schemeClr val="accent6">
              <a:lumMod val="60000"/>
              <a:lumOff val="4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131610-F735-3A8D-FACA-E61C8D67965D}"/>
              </a:ext>
            </a:extLst>
          </p:cNvPr>
          <p:cNvSpPr/>
          <p:nvPr/>
        </p:nvSpPr>
        <p:spPr>
          <a:xfrm>
            <a:off x="12910088" y="6254932"/>
            <a:ext cx="5434738" cy="295882"/>
          </a:xfrm>
          <a:prstGeom prst="rect">
            <a:avLst/>
          </a:prstGeom>
          <a:solidFill>
            <a:srgbClr val="A9D18E"/>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761411B-1CA8-163D-45FF-1EF6B6027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5317" y="1384012"/>
            <a:ext cx="5342557" cy="37341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a:extLst>
              <a:ext uri="{FF2B5EF4-FFF2-40B4-BE49-F238E27FC236}">
                <a16:creationId xmlns:a16="http://schemas.microsoft.com/office/drawing/2014/main" id="{B461837A-4760-1845-B3B9-21B252B3D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26" y="1385550"/>
            <a:ext cx="4955565" cy="37325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3594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A3415C-FAE1-4DDA-45F5-C714C46EED92}"/>
              </a:ext>
            </a:extLst>
          </p:cNvPr>
          <p:cNvSpPr txBox="1"/>
          <p:nvPr/>
        </p:nvSpPr>
        <p:spPr>
          <a:xfrm>
            <a:off x="4538948" y="5831382"/>
            <a:ext cx="4781321" cy="461665"/>
          </a:xfrm>
          <a:prstGeom prst="rect">
            <a:avLst/>
          </a:prstGeom>
          <a:noFill/>
        </p:spPr>
        <p:txBody>
          <a:bodyPr wrap="square" rtlCol="0">
            <a:spAutoFit/>
          </a:bodyPr>
          <a:lstStyle/>
          <a:p>
            <a:r>
              <a:rPr lang="en-US" sz="2400" b="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Giao diện trang chủ</a:t>
            </a:r>
          </a:p>
        </p:txBody>
      </p:sp>
      <p:sp>
        <p:nvSpPr>
          <p:cNvPr id="4" name="TextBox 3">
            <a:extLst>
              <a:ext uri="{FF2B5EF4-FFF2-40B4-BE49-F238E27FC236}">
                <a16:creationId xmlns:a16="http://schemas.microsoft.com/office/drawing/2014/main" id="{CDF93AAC-7D2D-7F8A-1CE0-1A9D222C7FBA}"/>
              </a:ext>
            </a:extLst>
          </p:cNvPr>
          <p:cNvSpPr txBox="1"/>
          <p:nvPr/>
        </p:nvSpPr>
        <p:spPr>
          <a:xfrm>
            <a:off x="454210" y="272564"/>
            <a:ext cx="10909004" cy="523220"/>
          </a:xfrm>
          <a:prstGeom prst="rect">
            <a:avLst/>
          </a:prstGeom>
          <a:noFill/>
        </p:spPr>
        <p:txBody>
          <a:bodyPr wrap="square" rtlCol="0">
            <a:spAutoFit/>
          </a:bodyPr>
          <a:lstStyle/>
          <a:p>
            <a:pPr algn="ctr"/>
            <a:r>
              <a:rPr lang="en-US" sz="2800" b="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3.1 GIAO DIỆN WEBSITE</a:t>
            </a:r>
          </a:p>
        </p:txBody>
      </p:sp>
      <p:pic>
        <p:nvPicPr>
          <p:cNvPr id="7" name="Picture 6">
            <a:extLst>
              <a:ext uri="{FF2B5EF4-FFF2-40B4-BE49-F238E27FC236}">
                <a16:creationId xmlns:a16="http://schemas.microsoft.com/office/drawing/2014/main" id="{C07D92FD-9DF1-7949-E213-845554D76E41}"/>
              </a:ext>
            </a:extLst>
          </p:cNvPr>
          <p:cNvPicPr>
            <a:picLocks noChangeAspect="1"/>
          </p:cNvPicPr>
          <p:nvPr/>
        </p:nvPicPr>
        <p:blipFill>
          <a:blip r:embed="rId2"/>
          <a:stretch>
            <a:fillRect/>
          </a:stretch>
        </p:blipFill>
        <p:spPr>
          <a:xfrm>
            <a:off x="2156949" y="1317840"/>
            <a:ext cx="8193312" cy="4222320"/>
          </a:xfrm>
          <a:prstGeom prst="rect">
            <a:avLst/>
          </a:prstGeom>
        </p:spPr>
      </p:pic>
    </p:spTree>
    <p:extLst>
      <p:ext uri="{BB962C8B-B14F-4D97-AF65-F5344CB8AC3E}">
        <p14:creationId xmlns:p14="http://schemas.microsoft.com/office/powerpoint/2010/main" val="64260976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52F87E-0332-D88B-86FD-48B543D5741A}"/>
              </a:ext>
            </a:extLst>
          </p:cNvPr>
          <p:cNvSpPr txBox="1"/>
          <p:nvPr/>
        </p:nvSpPr>
        <p:spPr>
          <a:xfrm>
            <a:off x="4035287" y="5375832"/>
            <a:ext cx="4513802" cy="523220"/>
          </a:xfrm>
          <a:prstGeom prst="rect">
            <a:avLst/>
          </a:prstGeom>
          <a:noFill/>
        </p:spPr>
        <p:txBody>
          <a:bodyPr wrap="square" rtlCol="0">
            <a:spAutoFit/>
          </a:bodyPr>
          <a:lstStyle/>
          <a:p>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Giao </a:t>
            </a:r>
            <a:r>
              <a:rPr lang="en-US" sz="28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diện</a:t>
            </a:r>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thêm</a:t>
            </a:r>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tài</a:t>
            </a:r>
            <a:r>
              <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sản</a:t>
            </a:r>
            <a:endParaRPr lang="en-US" sz="2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99247A4F-4319-88B4-9858-A26CCF8F8D83}"/>
              </a:ext>
            </a:extLst>
          </p:cNvPr>
          <p:cNvPicPr>
            <a:picLocks noChangeAspect="1"/>
          </p:cNvPicPr>
          <p:nvPr/>
        </p:nvPicPr>
        <p:blipFill>
          <a:blip r:embed="rId2"/>
          <a:stretch>
            <a:fillRect/>
          </a:stretch>
        </p:blipFill>
        <p:spPr>
          <a:xfrm>
            <a:off x="1862237" y="561383"/>
            <a:ext cx="8467525" cy="4416883"/>
          </a:xfrm>
          <a:prstGeom prst="rect">
            <a:avLst/>
          </a:prstGeom>
        </p:spPr>
      </p:pic>
    </p:spTree>
    <p:extLst>
      <p:ext uri="{BB962C8B-B14F-4D97-AF65-F5344CB8AC3E}">
        <p14:creationId xmlns:p14="http://schemas.microsoft.com/office/powerpoint/2010/main" val="33712963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B8E78-D3F2-7852-5E78-71EB755C7FF5}"/>
              </a:ext>
            </a:extLst>
          </p:cNvPr>
          <p:cNvSpPr txBox="1"/>
          <p:nvPr/>
        </p:nvSpPr>
        <p:spPr>
          <a:xfrm>
            <a:off x="3883444" y="5568614"/>
            <a:ext cx="4425109" cy="461665"/>
          </a:xfrm>
          <a:prstGeom prst="rect">
            <a:avLst/>
          </a:prstGeom>
          <a:noFill/>
        </p:spPr>
        <p:txBody>
          <a:bodyPr wrap="square" rtlCol="0">
            <a:spAutoFit/>
          </a:bodyPr>
          <a:lstStyle/>
          <a:p>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Giao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diện</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quản</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lý</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chứng</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từ</a:t>
            </a:r>
            <a:endPar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9A5F4C2-EB53-597A-60E4-CB43FE9C3DDD}"/>
              </a:ext>
            </a:extLst>
          </p:cNvPr>
          <p:cNvSpPr txBox="1"/>
          <p:nvPr/>
        </p:nvSpPr>
        <p:spPr>
          <a:xfrm>
            <a:off x="454210" y="272564"/>
            <a:ext cx="10909004" cy="523220"/>
          </a:xfrm>
          <a:prstGeom prst="rect">
            <a:avLst/>
          </a:prstGeom>
          <a:noFill/>
        </p:spPr>
        <p:txBody>
          <a:bodyPr wrap="square" rtlCol="0">
            <a:spAutoFit/>
          </a:bodyPr>
          <a:lstStyle/>
          <a:p>
            <a:pPr algn="ctr"/>
            <a:r>
              <a:rPr lang="en-US" sz="2800" b="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3.1 GIAO DIỆN WEBSITE</a:t>
            </a:r>
          </a:p>
        </p:txBody>
      </p:sp>
      <p:pic>
        <p:nvPicPr>
          <p:cNvPr id="7" name="Picture 6">
            <a:extLst>
              <a:ext uri="{FF2B5EF4-FFF2-40B4-BE49-F238E27FC236}">
                <a16:creationId xmlns:a16="http://schemas.microsoft.com/office/drawing/2014/main" id="{E68DE74D-1B6E-0DA4-DBBE-8519FE044E2D}"/>
              </a:ext>
            </a:extLst>
          </p:cNvPr>
          <p:cNvPicPr>
            <a:picLocks noChangeAspect="1"/>
          </p:cNvPicPr>
          <p:nvPr/>
        </p:nvPicPr>
        <p:blipFill>
          <a:blip r:embed="rId2"/>
          <a:stretch>
            <a:fillRect/>
          </a:stretch>
        </p:blipFill>
        <p:spPr>
          <a:xfrm>
            <a:off x="1838001" y="1232074"/>
            <a:ext cx="8515997" cy="3946211"/>
          </a:xfrm>
          <a:prstGeom prst="rect">
            <a:avLst/>
          </a:prstGeom>
        </p:spPr>
      </p:pic>
    </p:spTree>
    <p:extLst>
      <p:ext uri="{BB962C8B-B14F-4D97-AF65-F5344CB8AC3E}">
        <p14:creationId xmlns:p14="http://schemas.microsoft.com/office/powerpoint/2010/main" val="20197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B8E78-D3F2-7852-5E78-71EB755C7FF5}"/>
              </a:ext>
            </a:extLst>
          </p:cNvPr>
          <p:cNvSpPr txBox="1"/>
          <p:nvPr/>
        </p:nvSpPr>
        <p:spPr>
          <a:xfrm>
            <a:off x="3701668" y="5642514"/>
            <a:ext cx="4606884" cy="461665"/>
          </a:xfrm>
          <a:prstGeom prst="rect">
            <a:avLst/>
          </a:prstGeom>
          <a:noFill/>
        </p:spPr>
        <p:txBody>
          <a:bodyPr wrap="square" rtlCol="0">
            <a:spAutoFit/>
          </a:bodyPr>
          <a:lstStyle/>
          <a:p>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Giao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diện</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thêm</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chứng</a:t>
            </a:r>
            <a:r>
              <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từ</a:t>
            </a:r>
            <a:endParaRPr lang="en-US" sz="24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E95E313F-DC2E-ED67-6C2C-966A16F34871}"/>
              </a:ext>
            </a:extLst>
          </p:cNvPr>
          <p:cNvSpPr txBox="1"/>
          <p:nvPr/>
        </p:nvSpPr>
        <p:spPr>
          <a:xfrm>
            <a:off x="454210" y="272564"/>
            <a:ext cx="10909004" cy="523220"/>
          </a:xfrm>
          <a:prstGeom prst="rect">
            <a:avLst/>
          </a:prstGeom>
          <a:noFill/>
        </p:spPr>
        <p:txBody>
          <a:bodyPr wrap="square" rtlCol="0">
            <a:spAutoFit/>
          </a:bodyPr>
          <a:lstStyle/>
          <a:p>
            <a:pPr algn="ctr"/>
            <a:r>
              <a:rPr lang="en-US" sz="2800" b="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3.1 GIAO DIỆN WEBSITE</a:t>
            </a:r>
          </a:p>
        </p:txBody>
      </p:sp>
      <p:pic>
        <p:nvPicPr>
          <p:cNvPr id="3" name="Picture 2">
            <a:extLst>
              <a:ext uri="{FF2B5EF4-FFF2-40B4-BE49-F238E27FC236}">
                <a16:creationId xmlns:a16="http://schemas.microsoft.com/office/drawing/2014/main" id="{9C49BD5D-9A0A-949B-5610-BA70B94CF2D5}"/>
              </a:ext>
            </a:extLst>
          </p:cNvPr>
          <p:cNvPicPr>
            <a:picLocks noChangeAspect="1"/>
          </p:cNvPicPr>
          <p:nvPr/>
        </p:nvPicPr>
        <p:blipFill>
          <a:blip r:embed="rId2"/>
          <a:stretch>
            <a:fillRect/>
          </a:stretch>
        </p:blipFill>
        <p:spPr>
          <a:xfrm>
            <a:off x="1684240" y="1083366"/>
            <a:ext cx="8823520" cy="4084981"/>
          </a:xfrm>
          <a:prstGeom prst="rect">
            <a:avLst/>
          </a:prstGeom>
        </p:spPr>
      </p:pic>
    </p:spTree>
    <p:extLst>
      <p:ext uri="{BB962C8B-B14F-4D97-AF65-F5344CB8AC3E}">
        <p14:creationId xmlns:p14="http://schemas.microsoft.com/office/powerpoint/2010/main" val="245575237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3CD10C6-36FE-4A40-BD8A-4098C5A5F347}"/>
              </a:ext>
            </a:extLst>
          </p:cNvPr>
          <p:cNvSpPr/>
          <p:nvPr/>
        </p:nvSpPr>
        <p:spPr>
          <a:xfrm>
            <a:off x="1280758" y="7344776"/>
            <a:ext cx="1573054" cy="1475106"/>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7EF5506-C59C-C1B6-0C6A-C989591E3A81}"/>
              </a:ext>
            </a:extLst>
          </p:cNvPr>
          <p:cNvSpPr/>
          <p:nvPr/>
        </p:nvSpPr>
        <p:spPr>
          <a:xfrm>
            <a:off x="1280758" y="-4060073"/>
            <a:ext cx="3764915" cy="3546475"/>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EBA50D7-374D-F21E-23D4-DBC40BFD2173}"/>
              </a:ext>
            </a:extLst>
          </p:cNvPr>
          <p:cNvSpPr/>
          <p:nvPr/>
        </p:nvSpPr>
        <p:spPr>
          <a:xfrm>
            <a:off x="-3437416" y="-2713947"/>
            <a:ext cx="1368346" cy="1319531"/>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55B3DB-E960-3C05-5F21-2365F04BB127}"/>
              </a:ext>
            </a:extLst>
          </p:cNvPr>
          <p:cNvSpPr/>
          <p:nvPr/>
        </p:nvSpPr>
        <p:spPr>
          <a:xfrm>
            <a:off x="-1338318" y="-2286835"/>
            <a:ext cx="978059" cy="891384"/>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2DCFC5B-1D24-8728-3481-8E5B04E44543}"/>
              </a:ext>
            </a:extLst>
          </p:cNvPr>
          <p:cNvSpPr/>
          <p:nvPr/>
        </p:nvSpPr>
        <p:spPr>
          <a:xfrm>
            <a:off x="-2069070" y="-1537884"/>
            <a:ext cx="649844" cy="587853"/>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5E34D67-6195-4401-55BB-ADDA70C76177}"/>
              </a:ext>
            </a:extLst>
          </p:cNvPr>
          <p:cNvSpPr/>
          <p:nvPr/>
        </p:nvSpPr>
        <p:spPr>
          <a:xfrm>
            <a:off x="-3652992" y="6585436"/>
            <a:ext cx="509271" cy="464080"/>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BBD8B2C-5527-4AAC-54C7-4F1C21351015}"/>
              </a:ext>
            </a:extLst>
          </p:cNvPr>
          <p:cNvSpPr/>
          <p:nvPr/>
        </p:nvSpPr>
        <p:spPr>
          <a:xfrm>
            <a:off x="-1908255" y="5943896"/>
            <a:ext cx="978059" cy="891384"/>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689D574-C498-CC5D-0F56-85DD7E00FCB6}"/>
              </a:ext>
            </a:extLst>
          </p:cNvPr>
          <p:cNvSpPr/>
          <p:nvPr/>
        </p:nvSpPr>
        <p:spPr>
          <a:xfrm>
            <a:off x="-360259" y="8062220"/>
            <a:ext cx="719068" cy="661317"/>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3000435-E174-9FBC-8FDE-F9E5F185FEB1}"/>
              </a:ext>
            </a:extLst>
          </p:cNvPr>
          <p:cNvSpPr/>
          <p:nvPr/>
        </p:nvSpPr>
        <p:spPr>
          <a:xfrm>
            <a:off x="-4871026" y="560302"/>
            <a:ext cx="3220365" cy="3021109"/>
          </a:xfrm>
          <a:prstGeom prst="ellipse">
            <a:avLst/>
          </a:prstGeom>
          <a:solidFill>
            <a:srgbClr val="70AD47"/>
          </a:soli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68A004AB-66D4-4CB0-A8FD-C03EAFE1E817}"/>
              </a:ext>
            </a:extLst>
          </p:cNvPr>
          <p:cNvGrpSpPr/>
          <p:nvPr/>
        </p:nvGrpSpPr>
        <p:grpSpPr>
          <a:xfrm>
            <a:off x="15662014" y="-947278"/>
            <a:ext cx="1329393" cy="1316672"/>
            <a:chOff x="6900206" y="1605914"/>
            <a:chExt cx="1329393" cy="1316672"/>
          </a:xfrm>
        </p:grpSpPr>
        <p:sp>
          <p:nvSpPr>
            <p:cNvPr id="36" name="Oval 35">
              <a:extLst>
                <a:ext uri="{FF2B5EF4-FFF2-40B4-BE49-F238E27FC236}">
                  <a16:creationId xmlns:a16="http://schemas.microsoft.com/office/drawing/2014/main" id="{CB800349-7356-DD4A-CEC2-96849A05F3F9}"/>
                </a:ext>
              </a:extLst>
            </p:cNvPr>
            <p:cNvSpPr/>
            <p:nvPr/>
          </p:nvSpPr>
          <p:spPr>
            <a:xfrm>
              <a:off x="6900206" y="1605914"/>
              <a:ext cx="1329393" cy="1316672"/>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595D59D-91DD-6513-811A-C18811A1AA94}"/>
                </a:ext>
              </a:extLst>
            </p:cNvPr>
            <p:cNvSpPr/>
            <p:nvPr/>
          </p:nvSpPr>
          <p:spPr>
            <a:xfrm>
              <a:off x="7050274" y="1759883"/>
              <a:ext cx="1029256" cy="1008735"/>
            </a:xfrm>
            <a:prstGeom prst="ellipse">
              <a:avLst/>
            </a:prstGeom>
            <a:solidFill>
              <a:srgbClr val="DAA600"/>
            </a:soli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86386DB-893D-FB1C-01A4-C0C17054DA8C}"/>
                </a:ext>
              </a:extLst>
            </p:cNvPr>
            <p:cNvSpPr/>
            <p:nvPr/>
          </p:nvSpPr>
          <p:spPr>
            <a:xfrm>
              <a:off x="7268187" y="1802585"/>
              <a:ext cx="593431" cy="923330"/>
            </a:xfrm>
            <a:prstGeom prst="rect">
              <a:avLst/>
            </a:prstGeom>
            <a:noFill/>
          </p:spPr>
          <p:txBody>
            <a:bodyPr wrap="none" lIns="91440" tIns="45720" rIns="91440" bIns="45720">
              <a:spAutoFit/>
            </a:bodyPr>
            <a:lstStyle/>
            <a:p>
              <a:pPr algn="ctr"/>
              <a:r>
                <a:rPr lang="en-US" sz="5400" b="1" cap="none" spc="0">
                  <a:ln w="0"/>
                  <a:solidFill>
                    <a:schemeClr val="bg1"/>
                  </a:solidFill>
                  <a:effectLst>
                    <a:outerShdw blurRad="38100" dist="19050" dir="2700000" algn="tl" rotWithShape="0">
                      <a:schemeClr val="dk1">
                        <a:alpha val="40000"/>
                      </a:schemeClr>
                    </a:outerShdw>
                  </a:effectLst>
                  <a:latin typeface="Montserrat" panose="00000500000000000000" pitchFamily="2" charset="0"/>
                </a:rPr>
                <a:t>2</a:t>
              </a:r>
            </a:p>
          </p:txBody>
        </p:sp>
      </p:grpSp>
      <p:grpSp>
        <p:nvGrpSpPr>
          <p:cNvPr id="39" name="Group 38">
            <a:extLst>
              <a:ext uri="{FF2B5EF4-FFF2-40B4-BE49-F238E27FC236}">
                <a16:creationId xmlns:a16="http://schemas.microsoft.com/office/drawing/2014/main" id="{1A73EBD0-8939-D1BD-97DF-AF4CC819C5E8}"/>
              </a:ext>
            </a:extLst>
          </p:cNvPr>
          <p:cNvGrpSpPr/>
          <p:nvPr/>
        </p:nvGrpSpPr>
        <p:grpSpPr>
          <a:xfrm>
            <a:off x="6897729" y="8335308"/>
            <a:ext cx="1329393" cy="1316672"/>
            <a:chOff x="6900207" y="3481706"/>
            <a:chExt cx="1329393" cy="1316672"/>
          </a:xfrm>
        </p:grpSpPr>
        <p:sp>
          <p:nvSpPr>
            <p:cNvPr id="40" name="Oval 39">
              <a:extLst>
                <a:ext uri="{FF2B5EF4-FFF2-40B4-BE49-F238E27FC236}">
                  <a16:creationId xmlns:a16="http://schemas.microsoft.com/office/drawing/2014/main" id="{5C411D9F-03BC-F179-6028-4092C5D1DBAE}"/>
                </a:ext>
              </a:extLst>
            </p:cNvPr>
            <p:cNvSpPr/>
            <p:nvPr/>
          </p:nvSpPr>
          <p:spPr>
            <a:xfrm>
              <a:off x="6900207" y="3481706"/>
              <a:ext cx="1329393" cy="1316672"/>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hlinkClick r:id="rId2" action="ppaction://hlinksldjump"/>
              <a:extLst>
                <a:ext uri="{FF2B5EF4-FFF2-40B4-BE49-F238E27FC236}">
                  <a16:creationId xmlns:a16="http://schemas.microsoft.com/office/drawing/2014/main" id="{C65F2426-D05E-235E-0EE3-F67D264092C0}"/>
                </a:ext>
              </a:extLst>
            </p:cNvPr>
            <p:cNvSpPr/>
            <p:nvPr/>
          </p:nvSpPr>
          <p:spPr>
            <a:xfrm>
              <a:off x="7050275" y="3635675"/>
              <a:ext cx="1029256" cy="1008735"/>
            </a:xfrm>
            <a:prstGeom prst="ellipse">
              <a:avLst/>
            </a:prstGeom>
            <a:solidFill>
              <a:srgbClr val="009BD2"/>
            </a:solidFill>
            <a:ln w="28575">
              <a:solidFill>
                <a:schemeClr val="bg1"/>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BF92375-D0B9-BA96-E9B0-A001FF29D0D2}"/>
                </a:ext>
              </a:extLst>
            </p:cNvPr>
            <p:cNvSpPr/>
            <p:nvPr/>
          </p:nvSpPr>
          <p:spPr>
            <a:xfrm>
              <a:off x="7272194" y="3678377"/>
              <a:ext cx="585417" cy="923330"/>
            </a:xfrm>
            <a:prstGeom prst="rect">
              <a:avLst/>
            </a:prstGeom>
            <a:noFill/>
          </p:spPr>
          <p:txBody>
            <a:bodyPr wrap="none" lIns="91440" tIns="45720" rIns="91440" bIns="45720">
              <a:spAutoFit/>
            </a:bodyPr>
            <a:lstStyle/>
            <a:p>
              <a:pPr algn="ctr"/>
              <a:r>
                <a:rPr lang="en-US" sz="5400" b="1" cap="none" spc="0">
                  <a:ln w="0"/>
                  <a:solidFill>
                    <a:schemeClr val="bg1"/>
                  </a:solidFill>
                  <a:effectLst>
                    <a:outerShdw blurRad="38100" dist="19050" dir="2700000" algn="tl" rotWithShape="0">
                      <a:schemeClr val="dk1">
                        <a:alpha val="40000"/>
                      </a:schemeClr>
                    </a:outerShdw>
                  </a:effectLst>
                  <a:latin typeface="Montserrat" panose="00000500000000000000" pitchFamily="2" charset="0"/>
                </a:rPr>
                <a:t>3</a:t>
              </a:r>
            </a:p>
          </p:txBody>
        </p:sp>
      </p:grpSp>
      <p:grpSp>
        <p:nvGrpSpPr>
          <p:cNvPr id="43" name="Group 42">
            <a:extLst>
              <a:ext uri="{FF2B5EF4-FFF2-40B4-BE49-F238E27FC236}">
                <a16:creationId xmlns:a16="http://schemas.microsoft.com/office/drawing/2014/main" id="{E9A75BBB-BC09-4D8F-AA0F-12888D6A841D}"/>
              </a:ext>
            </a:extLst>
          </p:cNvPr>
          <p:cNvGrpSpPr/>
          <p:nvPr/>
        </p:nvGrpSpPr>
        <p:grpSpPr>
          <a:xfrm>
            <a:off x="7071964" y="-3616158"/>
            <a:ext cx="1329393" cy="1316672"/>
            <a:chOff x="5546646" y="4584386"/>
            <a:chExt cx="1329393" cy="1316672"/>
          </a:xfrm>
        </p:grpSpPr>
        <p:sp>
          <p:nvSpPr>
            <p:cNvPr id="44" name="Oval 43">
              <a:extLst>
                <a:ext uri="{FF2B5EF4-FFF2-40B4-BE49-F238E27FC236}">
                  <a16:creationId xmlns:a16="http://schemas.microsoft.com/office/drawing/2014/main" id="{401AD94C-ECBF-D192-C7BD-71E72B0DFE08}"/>
                </a:ext>
              </a:extLst>
            </p:cNvPr>
            <p:cNvSpPr/>
            <p:nvPr/>
          </p:nvSpPr>
          <p:spPr>
            <a:xfrm>
              <a:off x="5546646" y="4584386"/>
              <a:ext cx="1329393" cy="1316672"/>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87666D0-B93F-9406-AD70-480146D807B2}"/>
                </a:ext>
              </a:extLst>
            </p:cNvPr>
            <p:cNvSpPr/>
            <p:nvPr/>
          </p:nvSpPr>
          <p:spPr>
            <a:xfrm>
              <a:off x="5696714" y="4738355"/>
              <a:ext cx="1029256" cy="1008735"/>
            </a:xfrm>
            <a:prstGeom prst="ellipse">
              <a:avLst/>
            </a:prstGeom>
            <a:solidFill>
              <a:srgbClr val="FF0000"/>
            </a:soli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 action="ppaction://noaction"/>
              <a:extLst>
                <a:ext uri="{FF2B5EF4-FFF2-40B4-BE49-F238E27FC236}">
                  <a16:creationId xmlns:a16="http://schemas.microsoft.com/office/drawing/2014/main" id="{A423E176-ABB5-24E0-6E61-FE6D6EDF7935}"/>
                </a:ext>
              </a:extLst>
            </p:cNvPr>
            <p:cNvSpPr/>
            <p:nvPr/>
          </p:nvSpPr>
          <p:spPr>
            <a:xfrm>
              <a:off x="5986759" y="4781057"/>
              <a:ext cx="449162" cy="923330"/>
            </a:xfrm>
            <a:prstGeom prst="rect">
              <a:avLst/>
            </a:prstGeom>
            <a:noFill/>
          </p:spPr>
          <p:txBody>
            <a:bodyPr wrap="none" lIns="91440" tIns="45720" rIns="91440" bIns="45720">
              <a:spAutoFit/>
            </a:bodyPr>
            <a:lstStyle/>
            <a:p>
              <a:pPr algn="ctr"/>
              <a:r>
                <a:rPr lang="en-US" sz="5400" b="1">
                  <a:ln w="0"/>
                  <a:solidFill>
                    <a:schemeClr val="bg1"/>
                  </a:solidFill>
                  <a:effectLst>
                    <a:outerShdw blurRad="38100" dist="19050" dir="2700000" algn="tl" rotWithShape="0">
                      <a:schemeClr val="dk1">
                        <a:alpha val="40000"/>
                      </a:schemeClr>
                    </a:outerShdw>
                  </a:effectLst>
                  <a:latin typeface="Montserrat" panose="00000500000000000000" pitchFamily="2" charset="0"/>
                </a:rPr>
                <a:t>1</a:t>
              </a:r>
              <a:endParaRPr lang="en-US" sz="5400" b="1" cap="none" spc="0">
                <a:ln w="0"/>
                <a:solidFill>
                  <a:schemeClr val="bg1"/>
                </a:solidFill>
                <a:effectLst>
                  <a:outerShdw blurRad="38100" dist="19050" dir="2700000" algn="tl" rotWithShape="0">
                    <a:schemeClr val="dk1">
                      <a:alpha val="40000"/>
                    </a:schemeClr>
                  </a:outerShdw>
                </a:effectLst>
                <a:latin typeface="Montserrat" panose="00000500000000000000" pitchFamily="2" charset="0"/>
              </a:endParaRPr>
            </a:p>
          </p:txBody>
        </p:sp>
      </p:grpSp>
      <p:sp>
        <p:nvSpPr>
          <p:cNvPr id="47" name="Rectangle 46">
            <a:extLst>
              <a:ext uri="{FF2B5EF4-FFF2-40B4-BE49-F238E27FC236}">
                <a16:creationId xmlns:a16="http://schemas.microsoft.com/office/drawing/2014/main" id="{922C51AD-AD90-321D-B60A-416310B20980}"/>
              </a:ext>
            </a:extLst>
          </p:cNvPr>
          <p:cNvSpPr/>
          <p:nvPr/>
        </p:nvSpPr>
        <p:spPr>
          <a:xfrm>
            <a:off x="17029306" y="-822436"/>
            <a:ext cx="5217870" cy="461665"/>
          </a:xfrm>
          <a:prstGeom prst="rect">
            <a:avLst/>
          </a:prstGeom>
          <a:noFill/>
        </p:spPr>
        <p:txBody>
          <a:bodyPr wrap="square" lIns="91440" tIns="45720" rIns="91440" bIns="45720">
            <a:spAutoFit/>
          </a:bodyPr>
          <a:lstStyle/>
          <a:p>
            <a:r>
              <a:rPr lang="vi-VN" sz="2400" b="1" cap="none" spc="0">
                <a:ln w="0"/>
                <a:solidFill>
                  <a:srgbClr val="DAA6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PHÂN TÍCH THIẾT KẾ</a:t>
            </a:r>
            <a:endParaRPr lang="en-US" sz="2400" b="1" cap="none" spc="0">
              <a:ln w="0"/>
              <a:solidFill>
                <a:srgbClr val="DAA6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cxnSp>
        <p:nvCxnSpPr>
          <p:cNvPr id="48" name="Straight Connector 47">
            <a:extLst>
              <a:ext uri="{FF2B5EF4-FFF2-40B4-BE49-F238E27FC236}">
                <a16:creationId xmlns:a16="http://schemas.microsoft.com/office/drawing/2014/main" id="{2BAAE136-99A2-3520-C99E-86D63C4A2229}"/>
              </a:ext>
            </a:extLst>
          </p:cNvPr>
          <p:cNvCxnSpPr>
            <a:cxnSpLocks/>
          </p:cNvCxnSpPr>
          <p:nvPr/>
        </p:nvCxnSpPr>
        <p:spPr>
          <a:xfrm flipV="1">
            <a:off x="17162206" y="-343094"/>
            <a:ext cx="3771227" cy="143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CA7E414-1092-2C49-A1C0-344EAE614AD0}"/>
              </a:ext>
            </a:extLst>
          </p:cNvPr>
          <p:cNvSpPr/>
          <p:nvPr/>
        </p:nvSpPr>
        <p:spPr>
          <a:xfrm>
            <a:off x="8251288" y="8492704"/>
            <a:ext cx="3900143" cy="461665"/>
          </a:xfrm>
          <a:prstGeom prst="rect">
            <a:avLst/>
          </a:prstGeom>
          <a:noFill/>
        </p:spPr>
        <p:txBody>
          <a:bodyPr wrap="square" lIns="91440" tIns="45720" rIns="91440" bIns="45720">
            <a:spAutoFit/>
          </a:bodyPr>
          <a:lstStyle/>
          <a:p>
            <a:r>
              <a:rPr lang="en-US" sz="2400" b="1" cap="none" spc="0">
                <a:ln w="0"/>
                <a:solidFill>
                  <a:srgbClr val="009BD2"/>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KẾT QUẢ</a:t>
            </a:r>
          </a:p>
        </p:txBody>
      </p:sp>
      <p:cxnSp>
        <p:nvCxnSpPr>
          <p:cNvPr id="51" name="Straight Connector 50">
            <a:extLst>
              <a:ext uri="{FF2B5EF4-FFF2-40B4-BE49-F238E27FC236}">
                <a16:creationId xmlns:a16="http://schemas.microsoft.com/office/drawing/2014/main" id="{5EA66C38-8793-5183-E428-EF9A31DBC2D9}"/>
              </a:ext>
            </a:extLst>
          </p:cNvPr>
          <p:cNvCxnSpPr>
            <a:cxnSpLocks/>
          </p:cNvCxnSpPr>
          <p:nvPr/>
        </p:nvCxnSpPr>
        <p:spPr>
          <a:xfrm>
            <a:off x="8384189" y="8975720"/>
            <a:ext cx="3462434" cy="179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3BF0007A-4098-3C26-5963-463A43DC2E8E}"/>
              </a:ext>
            </a:extLst>
          </p:cNvPr>
          <p:cNvSpPr/>
          <p:nvPr/>
        </p:nvSpPr>
        <p:spPr>
          <a:xfrm>
            <a:off x="9452363" y="-3407767"/>
            <a:ext cx="4932176" cy="461665"/>
          </a:xfrm>
          <a:prstGeom prst="rect">
            <a:avLst/>
          </a:prstGeom>
          <a:noFill/>
        </p:spPr>
        <p:txBody>
          <a:bodyPr wrap="square" lIns="91440" tIns="45720" rIns="91440" bIns="45720">
            <a:spAutoFit/>
          </a:bodyPr>
          <a:lstStyle/>
          <a:p>
            <a:r>
              <a:rPr lang="en-US" sz="2400" b="1" cap="none" spc="0">
                <a:ln w="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TỔNG QUAN</a:t>
            </a:r>
          </a:p>
        </p:txBody>
      </p:sp>
      <p:cxnSp>
        <p:nvCxnSpPr>
          <p:cNvPr id="54" name="Straight Connector 53">
            <a:extLst>
              <a:ext uri="{FF2B5EF4-FFF2-40B4-BE49-F238E27FC236}">
                <a16:creationId xmlns:a16="http://schemas.microsoft.com/office/drawing/2014/main" id="{0A3ABBFC-E535-CDB8-F976-74214CE4A302}"/>
              </a:ext>
            </a:extLst>
          </p:cNvPr>
          <p:cNvCxnSpPr>
            <a:cxnSpLocks/>
          </p:cNvCxnSpPr>
          <p:nvPr/>
        </p:nvCxnSpPr>
        <p:spPr>
          <a:xfrm>
            <a:off x="9910527" y="-2290682"/>
            <a:ext cx="4377344" cy="76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7D33279-BD74-87A8-0BB6-94CA814A8A7A}"/>
              </a:ext>
            </a:extLst>
          </p:cNvPr>
          <p:cNvSpPr txBox="1"/>
          <p:nvPr/>
        </p:nvSpPr>
        <p:spPr>
          <a:xfrm>
            <a:off x="-450886" y="-2130209"/>
            <a:ext cx="7228201" cy="707886"/>
          </a:xfrm>
          <a:prstGeom prst="rect">
            <a:avLst/>
          </a:prstGeom>
          <a:noFill/>
          <a:ln>
            <a:noFill/>
          </a:ln>
          <a:effectLst>
            <a:outerShdw blurRad="190500" dist="228600" dir="2700000" algn="ctr">
              <a:srgbClr val="000000">
                <a:alpha val="30000"/>
              </a:srgbClr>
            </a:outerShdw>
          </a:effectLst>
          <a:scene3d>
            <a:camera prst="isometricOffAxis1Right"/>
            <a:lightRig rig="glow" dir="t">
              <a:rot lat="0" lon="0" rev="4800000"/>
            </a:lightRig>
          </a:scene3d>
          <a:sp3d prstMaterial="matte">
            <a:bevelT w="127000" h="63500"/>
          </a:sp3d>
        </p:spPr>
        <p:txBody>
          <a:bodyPr wrap="square" rtlCol="0">
            <a:spAutoFit/>
          </a:bodyPr>
          <a:lstStyle/>
          <a:p>
            <a:pPr algn="ctr"/>
            <a:r>
              <a:rPr lang="en-US" sz="4000" b="1" i="1">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rPr>
              <a:t>Nội dung</a:t>
            </a:r>
          </a:p>
        </p:txBody>
      </p:sp>
      <p:sp>
        <p:nvSpPr>
          <p:cNvPr id="57" name="TextBox 56">
            <a:extLst>
              <a:ext uri="{FF2B5EF4-FFF2-40B4-BE49-F238E27FC236}">
                <a16:creationId xmlns:a16="http://schemas.microsoft.com/office/drawing/2014/main" id="{A5F14488-EAAF-26AC-6E43-F079D962822E}"/>
              </a:ext>
            </a:extLst>
          </p:cNvPr>
          <p:cNvSpPr txBox="1"/>
          <p:nvPr/>
        </p:nvSpPr>
        <p:spPr>
          <a:xfrm>
            <a:off x="-6757822" y="1920279"/>
            <a:ext cx="7228201" cy="707886"/>
          </a:xfrm>
          <a:prstGeom prst="rect">
            <a:avLst/>
          </a:prstGeom>
          <a:noFill/>
          <a:ln>
            <a:noFill/>
          </a:ln>
          <a:effectLst>
            <a:outerShdw blurRad="190500" dist="228600" dir="2700000" algn="ctr">
              <a:srgbClr val="000000">
                <a:alpha val="30000"/>
              </a:srgbClr>
            </a:outerShdw>
          </a:effectLst>
          <a:scene3d>
            <a:camera prst="isometricOffAxis1Right"/>
            <a:lightRig rig="glow" dir="t">
              <a:rot lat="0" lon="0" rev="4800000"/>
            </a:lightRig>
          </a:scene3d>
          <a:sp3d prstMaterial="matte">
            <a:bevelT w="127000" h="63500"/>
          </a:sp3d>
        </p:spPr>
        <p:txBody>
          <a:bodyPr wrap="square" rtlCol="0">
            <a:spAutoFit/>
          </a:bodyPr>
          <a:lstStyle/>
          <a:p>
            <a:pPr algn="ctr"/>
            <a:r>
              <a:rPr lang="en-US" sz="4000" b="1" i="1" cap="none" spc="0">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rPr>
              <a:t>Tổng</a:t>
            </a:r>
            <a:r>
              <a:rPr lang="en-US" sz="4000" b="1" i="1">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rPr>
              <a:t> quát</a:t>
            </a:r>
            <a:endParaRPr lang="en-US" sz="4000" b="1" i="1" cap="none" spc="0">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Rectangle 2">
            <a:extLst>
              <a:ext uri="{FF2B5EF4-FFF2-40B4-BE49-F238E27FC236}">
                <a16:creationId xmlns:a16="http://schemas.microsoft.com/office/drawing/2014/main" id="{561DC691-3CDA-13EA-88F8-EF63EE8A18B7}"/>
              </a:ext>
            </a:extLst>
          </p:cNvPr>
          <p:cNvSpPr/>
          <p:nvPr/>
        </p:nvSpPr>
        <p:spPr>
          <a:xfrm>
            <a:off x="17141475" y="-76962"/>
            <a:ext cx="4154081" cy="584775"/>
          </a:xfrm>
          <a:prstGeom prst="rect">
            <a:avLst/>
          </a:prstGeom>
          <a:noFill/>
        </p:spPr>
        <p:txBody>
          <a:bodyPr wrap="square" lIns="91440" tIns="45720" rIns="91440" bIns="45720">
            <a:spAutoFit/>
          </a:bodyPr>
          <a:lstStyle/>
          <a:p>
            <a:pPr algn="just"/>
            <a:r>
              <a:rPr lang="en-US" sz="160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Các tác nhân của hệ thống, use case tổng quát và sơ đồ thực thể liên kết </a:t>
            </a:r>
            <a:endParaRPr lang="en-US" sz="1600" b="0" cap="none" spc="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AED9AD3E-267D-CA6F-7C02-EF462F89C7D3}"/>
              </a:ext>
            </a:extLst>
          </p:cNvPr>
          <p:cNvSpPr/>
          <p:nvPr/>
        </p:nvSpPr>
        <p:spPr>
          <a:xfrm>
            <a:off x="8449041" y="9286032"/>
            <a:ext cx="4567871" cy="338554"/>
          </a:xfrm>
          <a:prstGeom prst="rect">
            <a:avLst/>
          </a:prstGeom>
          <a:noFill/>
        </p:spPr>
        <p:txBody>
          <a:bodyPr wrap="square" lIns="91440" tIns="45720" rIns="91440" bIns="45720">
            <a:spAutoFit/>
          </a:bodyPr>
          <a:lstStyle/>
          <a:p>
            <a:r>
              <a:rPr lang="en-US" sz="1600" b="0" cap="none" spc="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Một số hình ảnh về website và hướng phát triển</a:t>
            </a:r>
          </a:p>
        </p:txBody>
      </p:sp>
      <p:sp>
        <p:nvSpPr>
          <p:cNvPr id="13" name="Rectangle 12">
            <a:extLst>
              <a:ext uri="{FF2B5EF4-FFF2-40B4-BE49-F238E27FC236}">
                <a16:creationId xmlns:a16="http://schemas.microsoft.com/office/drawing/2014/main" id="{126324C0-E5C2-5445-9316-55630FEE0935}"/>
              </a:ext>
            </a:extLst>
          </p:cNvPr>
          <p:cNvSpPr/>
          <p:nvPr/>
        </p:nvSpPr>
        <p:spPr>
          <a:xfrm>
            <a:off x="9771620" y="-2792224"/>
            <a:ext cx="4759622" cy="584775"/>
          </a:xfrm>
          <a:prstGeom prst="rect">
            <a:avLst/>
          </a:prstGeom>
          <a:noFill/>
        </p:spPr>
        <p:txBody>
          <a:bodyPr wrap="square" lIns="91440" tIns="45720" rIns="91440" bIns="45720">
            <a:spAutoFit/>
          </a:bodyPr>
          <a:lstStyle/>
          <a:p>
            <a:r>
              <a:rPr lang="en-US" sz="1600" b="0" cap="none" spc="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Lý do chọn đề tài, Mục đích, Công nghệ đã sử dụng</a:t>
            </a:r>
          </a:p>
        </p:txBody>
      </p:sp>
      <p:sp>
        <p:nvSpPr>
          <p:cNvPr id="16" name="TextBox 15">
            <a:extLst>
              <a:ext uri="{FF2B5EF4-FFF2-40B4-BE49-F238E27FC236}">
                <a16:creationId xmlns:a16="http://schemas.microsoft.com/office/drawing/2014/main" id="{52895A5A-355E-E8D8-E41F-2A13C21439D8}"/>
              </a:ext>
            </a:extLst>
          </p:cNvPr>
          <p:cNvSpPr txBox="1"/>
          <p:nvPr/>
        </p:nvSpPr>
        <p:spPr>
          <a:xfrm>
            <a:off x="5081594" y="-1297906"/>
            <a:ext cx="6102626" cy="868379"/>
          </a:xfrm>
          <a:prstGeom prst="rect">
            <a:avLst/>
          </a:prstGeom>
          <a:noFill/>
        </p:spPr>
        <p:txBody>
          <a:bodyPr wrap="square">
            <a:spAutoFit/>
          </a:bodyPr>
          <a:lstStyle/>
          <a:p>
            <a:pPr algn="ctr">
              <a:lnSpc>
                <a:spcPct val="130000"/>
              </a:lnSpc>
            </a:pPr>
            <a:r>
              <a:rPr lang="en-US" sz="44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ĐỒ ÁN TỐT NGHIỆP</a:t>
            </a:r>
            <a:endParaRPr lang="en-US" sz="44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C179A3F4-E9B2-B930-B1AF-2E4D83A6E5C6}"/>
              </a:ext>
            </a:extLst>
          </p:cNvPr>
          <p:cNvSpPr txBox="1"/>
          <p:nvPr/>
        </p:nvSpPr>
        <p:spPr>
          <a:xfrm>
            <a:off x="12475760" y="6508349"/>
            <a:ext cx="8731155" cy="1754326"/>
          </a:xfrm>
          <a:prstGeom prst="rect">
            <a:avLst/>
          </a:prstGeom>
          <a:noFill/>
        </p:spPr>
        <p:txBody>
          <a:bodyPr wrap="square" rtlCol="0">
            <a:spAutoFit/>
          </a:bodyPr>
          <a:lstStyle/>
          <a:p>
            <a:pPr algn="ctr"/>
            <a:r>
              <a:rPr lang="en-US" sz="3600" b="1">
                <a:solidFill>
                  <a:schemeClr val="accent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ĐỀ TÀI:</a:t>
            </a:r>
          </a:p>
          <a:p>
            <a:pPr algn="ctr"/>
            <a:r>
              <a:rPr lang="en-US" sz="3600" b="1">
                <a:solidFill>
                  <a:schemeClr val="accent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 dựng Website bán giày cho công ty SMARTMEN sử dụng PHP Lavarel</a:t>
            </a:r>
          </a:p>
        </p:txBody>
      </p:sp>
      <p:pic>
        <p:nvPicPr>
          <p:cNvPr id="18" name="Picture 17" descr="Logo, company name&#10;&#10;Description automatically generated">
            <a:extLst>
              <a:ext uri="{FF2B5EF4-FFF2-40B4-BE49-F238E27FC236}">
                <a16:creationId xmlns:a16="http://schemas.microsoft.com/office/drawing/2014/main" id="{705E0B02-5F0A-A953-5B67-E77A830B564F}"/>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5873" t="19048" r="9557" b="27075"/>
          <a:stretch/>
        </p:blipFill>
        <p:spPr>
          <a:xfrm>
            <a:off x="14566889" y="1340582"/>
            <a:ext cx="2274449" cy="1014281"/>
          </a:xfrm>
          <a:prstGeom prst="rect">
            <a:avLst/>
          </a:prstGeom>
        </p:spPr>
      </p:pic>
      <p:pic>
        <p:nvPicPr>
          <p:cNvPr id="19" name="Picture 18" descr="Diagram&#10;&#10;Description automatically generated with low confidence">
            <a:extLst>
              <a:ext uri="{FF2B5EF4-FFF2-40B4-BE49-F238E27FC236}">
                <a16:creationId xmlns:a16="http://schemas.microsoft.com/office/drawing/2014/main" id="{7D8227F5-2046-63EB-B2B7-B1E0D2988C1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58876" y="-1496464"/>
            <a:ext cx="1865858" cy="1865858"/>
          </a:xfrm>
          <a:prstGeom prst="rect">
            <a:avLst/>
          </a:prstGeom>
        </p:spPr>
      </p:pic>
      <p:pic>
        <p:nvPicPr>
          <p:cNvPr id="15" name="Graphic 14">
            <a:extLst>
              <a:ext uri="{FF2B5EF4-FFF2-40B4-BE49-F238E27FC236}">
                <a16:creationId xmlns:a16="http://schemas.microsoft.com/office/drawing/2014/main" id="{5CE37B87-66A2-2C18-F41C-6503598EE4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5" y="0"/>
            <a:ext cx="12192000" cy="6858000"/>
          </a:xfrm>
          <a:prstGeom prst="rect">
            <a:avLst/>
          </a:prstGeom>
        </p:spPr>
      </p:pic>
    </p:spTree>
    <p:extLst>
      <p:ext uri="{BB962C8B-B14F-4D97-AF65-F5344CB8AC3E}">
        <p14:creationId xmlns:p14="http://schemas.microsoft.com/office/powerpoint/2010/main" val="1329817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990DA26-D2E4-BFFD-18D7-5A81434D7DA8}"/>
              </a:ext>
            </a:extLst>
          </p:cNvPr>
          <p:cNvGrpSpPr/>
          <p:nvPr/>
        </p:nvGrpSpPr>
        <p:grpSpPr>
          <a:xfrm>
            <a:off x="7067370" y="831760"/>
            <a:ext cx="4404256" cy="4890622"/>
            <a:chOff x="6991496" y="808386"/>
            <a:chExt cx="4306219" cy="4602409"/>
          </a:xfrm>
          <a:solidFill>
            <a:schemeClr val="accent1"/>
          </a:solidFill>
        </p:grpSpPr>
        <p:sp>
          <p:nvSpPr>
            <p:cNvPr id="5" name="Isosceles Triangle 1">
              <a:extLst>
                <a:ext uri="{FF2B5EF4-FFF2-40B4-BE49-F238E27FC236}">
                  <a16:creationId xmlns:a16="http://schemas.microsoft.com/office/drawing/2014/main" id="{A94499EF-CE2E-43A2-BD6B-0A520627BECD}"/>
                </a:ext>
              </a:extLst>
            </p:cNvPr>
            <p:cNvSpPr/>
            <p:nvPr/>
          </p:nvSpPr>
          <p:spPr>
            <a:xfrm rot="6575023" flipV="1">
              <a:off x="6910518" y="1023599"/>
              <a:ext cx="4602409" cy="4171984"/>
            </a:xfrm>
            <a:custGeom>
              <a:avLst/>
              <a:gdLst>
                <a:gd name="connsiteX0" fmla="*/ 0 w 3549445"/>
                <a:gd name="connsiteY0" fmla="*/ 3059866 h 3059866"/>
                <a:gd name="connsiteX1" fmla="*/ 1774723 w 3549445"/>
                <a:gd name="connsiteY1" fmla="*/ 0 h 3059866"/>
                <a:gd name="connsiteX2" fmla="*/ 3549445 w 3549445"/>
                <a:gd name="connsiteY2" fmla="*/ 3059866 h 3059866"/>
                <a:gd name="connsiteX3" fmla="*/ 0 w 3549445"/>
                <a:gd name="connsiteY3" fmla="*/ 3059866 h 3059866"/>
                <a:gd name="connsiteX0" fmla="*/ 0 w 3549445"/>
                <a:gd name="connsiteY0" fmla="*/ 3089363 h 3089363"/>
                <a:gd name="connsiteX1" fmla="*/ 2315497 w 3549445"/>
                <a:gd name="connsiteY1" fmla="*/ 0 h 3089363"/>
                <a:gd name="connsiteX2" fmla="*/ 3549445 w 3549445"/>
                <a:gd name="connsiteY2" fmla="*/ 3089363 h 3089363"/>
                <a:gd name="connsiteX3" fmla="*/ 0 w 3549445"/>
                <a:gd name="connsiteY3" fmla="*/ 3089363 h 3089363"/>
                <a:gd name="connsiteX0" fmla="*/ 0 w 3549445"/>
                <a:gd name="connsiteY0" fmla="*/ 3089365 h 3089365"/>
                <a:gd name="connsiteX1" fmla="*/ 2315497 w 3549445"/>
                <a:gd name="connsiteY1" fmla="*/ 2 h 3089365"/>
                <a:gd name="connsiteX2" fmla="*/ 3549445 w 3549445"/>
                <a:gd name="connsiteY2" fmla="*/ 3089365 h 3089365"/>
                <a:gd name="connsiteX3" fmla="*/ 0 w 3549445"/>
                <a:gd name="connsiteY3" fmla="*/ 3089365 h 3089365"/>
                <a:gd name="connsiteX0" fmla="*/ 100283 w 3649728"/>
                <a:gd name="connsiteY0" fmla="*/ 3089365 h 3425846"/>
                <a:gd name="connsiteX1" fmla="*/ 2415780 w 3649728"/>
                <a:gd name="connsiteY1" fmla="*/ 2 h 3425846"/>
                <a:gd name="connsiteX2" fmla="*/ 3649728 w 3649728"/>
                <a:gd name="connsiteY2" fmla="*/ 3089365 h 3425846"/>
                <a:gd name="connsiteX3" fmla="*/ 100283 w 3649728"/>
                <a:gd name="connsiteY3" fmla="*/ 3089365 h 3425846"/>
                <a:gd name="connsiteX0" fmla="*/ 100283 w 3799592"/>
                <a:gd name="connsiteY0" fmla="*/ 3089365 h 3555442"/>
                <a:gd name="connsiteX1" fmla="*/ 2415780 w 3799592"/>
                <a:gd name="connsiteY1" fmla="*/ 2 h 3555442"/>
                <a:gd name="connsiteX2" fmla="*/ 3649728 w 3799592"/>
                <a:gd name="connsiteY2" fmla="*/ 3089365 h 3555442"/>
                <a:gd name="connsiteX3" fmla="*/ 100283 w 3799592"/>
                <a:gd name="connsiteY3" fmla="*/ 3089365 h 3555442"/>
              </a:gdLst>
              <a:ahLst/>
              <a:cxnLst>
                <a:cxn ang="0">
                  <a:pos x="connsiteX0" y="connsiteY0"/>
                </a:cxn>
                <a:cxn ang="0">
                  <a:pos x="connsiteX1" y="connsiteY1"/>
                </a:cxn>
                <a:cxn ang="0">
                  <a:pos x="connsiteX2" y="connsiteY2"/>
                </a:cxn>
                <a:cxn ang="0">
                  <a:pos x="connsiteX3" y="connsiteY3"/>
                </a:cxn>
              </a:cxnLst>
              <a:rect l="l" t="t" r="r" b="b"/>
              <a:pathLst>
                <a:path w="3799592" h="3555442">
                  <a:moveTo>
                    <a:pt x="100283" y="3089365"/>
                  </a:moveTo>
                  <a:cubicBezTo>
                    <a:pt x="-433936" y="2332281"/>
                    <a:pt x="1286710" y="2601"/>
                    <a:pt x="2415780" y="2"/>
                  </a:cubicBezTo>
                  <a:cubicBezTo>
                    <a:pt x="3544850" y="-2597"/>
                    <a:pt x="4083986" y="2620015"/>
                    <a:pt x="3649728" y="3089365"/>
                  </a:cubicBezTo>
                  <a:cubicBezTo>
                    <a:pt x="3215470" y="3558715"/>
                    <a:pt x="634502" y="3846449"/>
                    <a:pt x="100283" y="3089365"/>
                  </a:cubicBezTo>
                  <a:close/>
                </a:path>
              </a:pathLst>
            </a:cu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07D6A96-37E2-7A26-0ABA-270799BA465B}"/>
                </a:ext>
              </a:extLst>
            </p:cNvPr>
            <p:cNvCxnSpPr>
              <a:cxnSpLocks/>
            </p:cNvCxnSpPr>
            <p:nvPr/>
          </p:nvCxnSpPr>
          <p:spPr>
            <a:xfrm>
              <a:off x="9425048" y="1379717"/>
              <a:ext cx="415532" cy="667728"/>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5AFCC9-FF86-CEF8-2482-1E848E05FD77}"/>
                </a:ext>
              </a:extLst>
            </p:cNvPr>
            <p:cNvCxnSpPr>
              <a:cxnSpLocks/>
            </p:cNvCxnSpPr>
            <p:nvPr/>
          </p:nvCxnSpPr>
          <p:spPr>
            <a:xfrm>
              <a:off x="8001000" y="1996440"/>
              <a:ext cx="737824" cy="506637"/>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55EDED7-C4E2-7DAD-0F8E-6BC5B3467163}"/>
                </a:ext>
              </a:extLst>
            </p:cNvPr>
            <p:cNvCxnSpPr>
              <a:cxnSpLocks/>
            </p:cNvCxnSpPr>
            <p:nvPr/>
          </p:nvCxnSpPr>
          <p:spPr>
            <a:xfrm>
              <a:off x="6991496" y="3356286"/>
              <a:ext cx="1080000" cy="0"/>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Isosceles Triangle 1">
            <a:extLst>
              <a:ext uri="{FF2B5EF4-FFF2-40B4-BE49-F238E27FC236}">
                <a16:creationId xmlns:a16="http://schemas.microsoft.com/office/drawing/2014/main" id="{D13F0125-1E64-39A1-5C90-86CF5978B5C1}"/>
              </a:ext>
            </a:extLst>
          </p:cNvPr>
          <p:cNvSpPr/>
          <p:nvPr/>
        </p:nvSpPr>
        <p:spPr>
          <a:xfrm rot="6575023" flipV="1">
            <a:off x="7816420" y="1758283"/>
            <a:ext cx="3644213" cy="3303400"/>
          </a:xfrm>
          <a:custGeom>
            <a:avLst/>
            <a:gdLst>
              <a:gd name="connsiteX0" fmla="*/ 0 w 3549445"/>
              <a:gd name="connsiteY0" fmla="*/ 3059866 h 3059866"/>
              <a:gd name="connsiteX1" fmla="*/ 1774723 w 3549445"/>
              <a:gd name="connsiteY1" fmla="*/ 0 h 3059866"/>
              <a:gd name="connsiteX2" fmla="*/ 3549445 w 3549445"/>
              <a:gd name="connsiteY2" fmla="*/ 3059866 h 3059866"/>
              <a:gd name="connsiteX3" fmla="*/ 0 w 3549445"/>
              <a:gd name="connsiteY3" fmla="*/ 3059866 h 3059866"/>
              <a:gd name="connsiteX0" fmla="*/ 0 w 3549445"/>
              <a:gd name="connsiteY0" fmla="*/ 3089363 h 3089363"/>
              <a:gd name="connsiteX1" fmla="*/ 2315497 w 3549445"/>
              <a:gd name="connsiteY1" fmla="*/ 0 h 3089363"/>
              <a:gd name="connsiteX2" fmla="*/ 3549445 w 3549445"/>
              <a:gd name="connsiteY2" fmla="*/ 3089363 h 3089363"/>
              <a:gd name="connsiteX3" fmla="*/ 0 w 3549445"/>
              <a:gd name="connsiteY3" fmla="*/ 3089363 h 3089363"/>
              <a:gd name="connsiteX0" fmla="*/ 0 w 3549445"/>
              <a:gd name="connsiteY0" fmla="*/ 3089365 h 3089365"/>
              <a:gd name="connsiteX1" fmla="*/ 2315497 w 3549445"/>
              <a:gd name="connsiteY1" fmla="*/ 2 h 3089365"/>
              <a:gd name="connsiteX2" fmla="*/ 3549445 w 3549445"/>
              <a:gd name="connsiteY2" fmla="*/ 3089365 h 3089365"/>
              <a:gd name="connsiteX3" fmla="*/ 0 w 3549445"/>
              <a:gd name="connsiteY3" fmla="*/ 3089365 h 3089365"/>
              <a:gd name="connsiteX0" fmla="*/ 100283 w 3649728"/>
              <a:gd name="connsiteY0" fmla="*/ 3089365 h 3425846"/>
              <a:gd name="connsiteX1" fmla="*/ 2415780 w 3649728"/>
              <a:gd name="connsiteY1" fmla="*/ 2 h 3425846"/>
              <a:gd name="connsiteX2" fmla="*/ 3649728 w 3649728"/>
              <a:gd name="connsiteY2" fmla="*/ 3089365 h 3425846"/>
              <a:gd name="connsiteX3" fmla="*/ 100283 w 3649728"/>
              <a:gd name="connsiteY3" fmla="*/ 3089365 h 3425846"/>
              <a:gd name="connsiteX0" fmla="*/ 100283 w 3799592"/>
              <a:gd name="connsiteY0" fmla="*/ 3089365 h 3555442"/>
              <a:gd name="connsiteX1" fmla="*/ 2415780 w 3799592"/>
              <a:gd name="connsiteY1" fmla="*/ 2 h 3555442"/>
              <a:gd name="connsiteX2" fmla="*/ 3649728 w 3799592"/>
              <a:gd name="connsiteY2" fmla="*/ 3089365 h 3555442"/>
              <a:gd name="connsiteX3" fmla="*/ 100283 w 3799592"/>
              <a:gd name="connsiteY3" fmla="*/ 3089365 h 3555442"/>
            </a:gdLst>
            <a:ahLst/>
            <a:cxnLst>
              <a:cxn ang="0">
                <a:pos x="connsiteX0" y="connsiteY0"/>
              </a:cxn>
              <a:cxn ang="0">
                <a:pos x="connsiteX1" y="connsiteY1"/>
              </a:cxn>
              <a:cxn ang="0">
                <a:pos x="connsiteX2" y="connsiteY2"/>
              </a:cxn>
              <a:cxn ang="0">
                <a:pos x="connsiteX3" y="connsiteY3"/>
              </a:cxn>
            </a:cxnLst>
            <a:rect l="l" t="t" r="r" b="b"/>
            <a:pathLst>
              <a:path w="3799592" h="3555442">
                <a:moveTo>
                  <a:pt x="100283" y="3089365"/>
                </a:moveTo>
                <a:cubicBezTo>
                  <a:pt x="-433936" y="2332281"/>
                  <a:pt x="1286710" y="2601"/>
                  <a:pt x="2415780" y="2"/>
                </a:cubicBezTo>
                <a:cubicBezTo>
                  <a:pt x="3544850" y="-2597"/>
                  <a:pt x="4083986" y="2620015"/>
                  <a:pt x="3649728" y="3089365"/>
                </a:cubicBezTo>
                <a:cubicBezTo>
                  <a:pt x="3215470" y="3558715"/>
                  <a:pt x="634502" y="3846449"/>
                  <a:pt x="100283" y="3089365"/>
                </a:cubicBezTo>
                <a:close/>
              </a:path>
            </a:pathLst>
          </a:custGeom>
          <a:solidFill>
            <a:schemeClr val="bg1"/>
          </a:soli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
            <a:extLst>
              <a:ext uri="{FF2B5EF4-FFF2-40B4-BE49-F238E27FC236}">
                <a16:creationId xmlns:a16="http://schemas.microsoft.com/office/drawing/2014/main" id="{3E4F0A36-36C7-6346-724D-033BAE8B9BD1}"/>
              </a:ext>
            </a:extLst>
          </p:cNvPr>
          <p:cNvSpPr/>
          <p:nvPr/>
        </p:nvSpPr>
        <p:spPr>
          <a:xfrm rot="6575023" flipV="1">
            <a:off x="8019484" y="1929383"/>
            <a:ext cx="3348454" cy="3035302"/>
          </a:xfrm>
          <a:custGeom>
            <a:avLst/>
            <a:gdLst>
              <a:gd name="connsiteX0" fmla="*/ 0 w 3549445"/>
              <a:gd name="connsiteY0" fmla="*/ 3059866 h 3059866"/>
              <a:gd name="connsiteX1" fmla="*/ 1774723 w 3549445"/>
              <a:gd name="connsiteY1" fmla="*/ 0 h 3059866"/>
              <a:gd name="connsiteX2" fmla="*/ 3549445 w 3549445"/>
              <a:gd name="connsiteY2" fmla="*/ 3059866 h 3059866"/>
              <a:gd name="connsiteX3" fmla="*/ 0 w 3549445"/>
              <a:gd name="connsiteY3" fmla="*/ 3059866 h 3059866"/>
              <a:gd name="connsiteX0" fmla="*/ 0 w 3549445"/>
              <a:gd name="connsiteY0" fmla="*/ 3089363 h 3089363"/>
              <a:gd name="connsiteX1" fmla="*/ 2315497 w 3549445"/>
              <a:gd name="connsiteY1" fmla="*/ 0 h 3089363"/>
              <a:gd name="connsiteX2" fmla="*/ 3549445 w 3549445"/>
              <a:gd name="connsiteY2" fmla="*/ 3089363 h 3089363"/>
              <a:gd name="connsiteX3" fmla="*/ 0 w 3549445"/>
              <a:gd name="connsiteY3" fmla="*/ 3089363 h 3089363"/>
              <a:gd name="connsiteX0" fmla="*/ 0 w 3549445"/>
              <a:gd name="connsiteY0" fmla="*/ 3089365 h 3089365"/>
              <a:gd name="connsiteX1" fmla="*/ 2315497 w 3549445"/>
              <a:gd name="connsiteY1" fmla="*/ 2 h 3089365"/>
              <a:gd name="connsiteX2" fmla="*/ 3549445 w 3549445"/>
              <a:gd name="connsiteY2" fmla="*/ 3089365 h 3089365"/>
              <a:gd name="connsiteX3" fmla="*/ 0 w 3549445"/>
              <a:gd name="connsiteY3" fmla="*/ 3089365 h 3089365"/>
              <a:gd name="connsiteX0" fmla="*/ 100283 w 3649728"/>
              <a:gd name="connsiteY0" fmla="*/ 3089365 h 3425846"/>
              <a:gd name="connsiteX1" fmla="*/ 2415780 w 3649728"/>
              <a:gd name="connsiteY1" fmla="*/ 2 h 3425846"/>
              <a:gd name="connsiteX2" fmla="*/ 3649728 w 3649728"/>
              <a:gd name="connsiteY2" fmla="*/ 3089365 h 3425846"/>
              <a:gd name="connsiteX3" fmla="*/ 100283 w 3649728"/>
              <a:gd name="connsiteY3" fmla="*/ 3089365 h 3425846"/>
              <a:gd name="connsiteX0" fmla="*/ 100283 w 3799592"/>
              <a:gd name="connsiteY0" fmla="*/ 3089365 h 3555442"/>
              <a:gd name="connsiteX1" fmla="*/ 2415780 w 3799592"/>
              <a:gd name="connsiteY1" fmla="*/ 2 h 3555442"/>
              <a:gd name="connsiteX2" fmla="*/ 3649728 w 3799592"/>
              <a:gd name="connsiteY2" fmla="*/ 3089365 h 3555442"/>
              <a:gd name="connsiteX3" fmla="*/ 100283 w 3799592"/>
              <a:gd name="connsiteY3" fmla="*/ 3089365 h 3555442"/>
            </a:gdLst>
            <a:ahLst/>
            <a:cxnLst>
              <a:cxn ang="0">
                <a:pos x="connsiteX0" y="connsiteY0"/>
              </a:cxn>
              <a:cxn ang="0">
                <a:pos x="connsiteX1" y="connsiteY1"/>
              </a:cxn>
              <a:cxn ang="0">
                <a:pos x="connsiteX2" y="connsiteY2"/>
              </a:cxn>
              <a:cxn ang="0">
                <a:pos x="connsiteX3" y="connsiteY3"/>
              </a:cxn>
            </a:cxnLst>
            <a:rect l="l" t="t" r="r" b="b"/>
            <a:pathLst>
              <a:path w="3799592" h="3555442">
                <a:moveTo>
                  <a:pt x="100283" y="3089365"/>
                </a:moveTo>
                <a:cubicBezTo>
                  <a:pt x="-433936" y="2332281"/>
                  <a:pt x="1286710" y="2601"/>
                  <a:pt x="2415780" y="2"/>
                </a:cubicBezTo>
                <a:cubicBezTo>
                  <a:pt x="3544850" y="-2597"/>
                  <a:pt x="4083986" y="2620015"/>
                  <a:pt x="3649728" y="3089365"/>
                </a:cubicBezTo>
                <a:cubicBezTo>
                  <a:pt x="3215470" y="3558715"/>
                  <a:pt x="634502" y="3846449"/>
                  <a:pt x="100283" y="3089365"/>
                </a:cubicBezTo>
                <a:close/>
              </a:path>
            </a:pathLst>
          </a:custGeom>
          <a:solidFill>
            <a:schemeClr val="bg1"/>
          </a:solidFill>
          <a:ln>
            <a:noFill/>
          </a:ln>
          <a:effectLst>
            <a:outerShdw blurRad="1143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6D495F9-F995-6C3E-8174-AF2BAFEC9846}"/>
              </a:ext>
            </a:extLst>
          </p:cNvPr>
          <p:cNvSpPr txBox="1"/>
          <p:nvPr/>
        </p:nvSpPr>
        <p:spPr>
          <a:xfrm>
            <a:off x="4728330" y="736432"/>
            <a:ext cx="5752728" cy="707886"/>
          </a:xfrm>
          <a:prstGeom prst="rect">
            <a:avLst/>
          </a:prstGeom>
          <a:noFill/>
        </p:spPr>
        <p:txBody>
          <a:bodyPr wrap="square">
            <a:spAutoFit/>
          </a:bodyPr>
          <a:lstStyle/>
          <a:p>
            <a:r>
              <a:rPr lang="vi-VN" sz="2000" dirty="0">
                <a:solidFill>
                  <a:schemeClr val="bg2">
                    <a:lumMod val="25000"/>
                  </a:schemeClr>
                </a:solidFill>
                <a:cs typeface="Arial" panose="020B0604020202020204" pitchFamily="34" charset="0"/>
              </a:rPr>
              <a:t>Web vẫn còn nhiều chức năng cần có như: </a:t>
            </a:r>
            <a:r>
              <a:rPr lang="en-US" sz="2000" dirty="0" err="1">
                <a:solidFill>
                  <a:schemeClr val="bg2">
                    <a:lumMod val="25000"/>
                  </a:schemeClr>
                </a:solidFill>
                <a:cs typeface="Arial" panose="020B0604020202020204" pitchFamily="34" charset="0"/>
              </a:rPr>
              <a:t>Kiểm</a:t>
            </a:r>
            <a:r>
              <a:rPr lang="en-US" sz="2000" dirty="0">
                <a:solidFill>
                  <a:schemeClr val="bg2">
                    <a:lumMod val="25000"/>
                  </a:schemeClr>
                </a:solidFill>
                <a:cs typeface="Arial" panose="020B0604020202020204" pitchFamily="34" charset="0"/>
              </a:rPr>
              <a:t> </a:t>
            </a:r>
            <a:r>
              <a:rPr lang="en-US" sz="2000" dirty="0" err="1">
                <a:solidFill>
                  <a:schemeClr val="bg2">
                    <a:lumMod val="25000"/>
                  </a:schemeClr>
                </a:solidFill>
                <a:cs typeface="Arial" panose="020B0604020202020204" pitchFamily="34" charset="0"/>
              </a:rPr>
              <a:t>kê</a:t>
            </a:r>
            <a:r>
              <a:rPr lang="en-US" sz="2000" dirty="0">
                <a:solidFill>
                  <a:schemeClr val="bg2">
                    <a:lumMod val="25000"/>
                  </a:schemeClr>
                </a:solidFill>
                <a:cs typeface="Arial" panose="020B0604020202020204" pitchFamily="34" charset="0"/>
              </a:rPr>
              <a:t> </a:t>
            </a:r>
            <a:r>
              <a:rPr lang="en-US" sz="2000" dirty="0" err="1">
                <a:solidFill>
                  <a:schemeClr val="bg2">
                    <a:lumMod val="25000"/>
                  </a:schemeClr>
                </a:solidFill>
                <a:cs typeface="Arial" panose="020B0604020202020204" pitchFamily="34" charset="0"/>
              </a:rPr>
              <a:t>tài</a:t>
            </a:r>
            <a:r>
              <a:rPr lang="en-US" sz="2000" dirty="0">
                <a:solidFill>
                  <a:schemeClr val="bg2">
                    <a:lumMod val="25000"/>
                  </a:schemeClr>
                </a:solidFill>
                <a:cs typeface="Arial" panose="020B0604020202020204" pitchFamily="34" charset="0"/>
              </a:rPr>
              <a:t> </a:t>
            </a:r>
            <a:r>
              <a:rPr lang="en-US" sz="2000" dirty="0" err="1">
                <a:solidFill>
                  <a:schemeClr val="bg2">
                    <a:lumMod val="25000"/>
                  </a:schemeClr>
                </a:solidFill>
                <a:cs typeface="Arial" panose="020B0604020202020204" pitchFamily="34" charset="0"/>
              </a:rPr>
              <a:t>sản</a:t>
            </a:r>
            <a:r>
              <a:rPr lang="en-US" sz="2000" dirty="0">
                <a:solidFill>
                  <a:schemeClr val="bg2">
                    <a:lumMod val="25000"/>
                  </a:schemeClr>
                </a:solidFill>
                <a:cs typeface="Arial" panose="020B0604020202020204" pitchFamily="34" charset="0"/>
              </a:rPr>
              <a:t>, </a:t>
            </a:r>
            <a:r>
              <a:rPr lang="en-US" sz="2000" dirty="0" err="1">
                <a:solidFill>
                  <a:schemeClr val="bg2">
                    <a:lumMod val="25000"/>
                  </a:schemeClr>
                </a:solidFill>
                <a:cs typeface="Arial" panose="020B0604020202020204" pitchFamily="34" charset="0"/>
              </a:rPr>
              <a:t>đề</a:t>
            </a:r>
            <a:r>
              <a:rPr lang="en-US" sz="2000" dirty="0">
                <a:solidFill>
                  <a:schemeClr val="bg2">
                    <a:lumMod val="25000"/>
                  </a:schemeClr>
                </a:solidFill>
                <a:cs typeface="Arial" panose="020B0604020202020204" pitchFamily="34" charset="0"/>
              </a:rPr>
              <a:t> </a:t>
            </a:r>
            <a:r>
              <a:rPr lang="en-US" sz="2000" dirty="0" err="1">
                <a:solidFill>
                  <a:schemeClr val="bg2">
                    <a:lumMod val="25000"/>
                  </a:schemeClr>
                </a:solidFill>
                <a:cs typeface="Arial" panose="020B0604020202020204" pitchFamily="34" charset="0"/>
              </a:rPr>
              <a:t>nghị</a:t>
            </a:r>
            <a:r>
              <a:rPr lang="en-US" sz="2000" dirty="0">
                <a:solidFill>
                  <a:schemeClr val="bg2">
                    <a:lumMod val="25000"/>
                  </a:schemeClr>
                </a:solidFill>
                <a:cs typeface="Arial" panose="020B0604020202020204" pitchFamily="34" charset="0"/>
              </a:rPr>
              <a:t> </a:t>
            </a:r>
            <a:r>
              <a:rPr lang="en-US" sz="2000" dirty="0" err="1">
                <a:solidFill>
                  <a:schemeClr val="bg2">
                    <a:lumMod val="25000"/>
                  </a:schemeClr>
                </a:solidFill>
                <a:cs typeface="Arial" panose="020B0604020202020204" pitchFamily="34" charset="0"/>
              </a:rPr>
              <a:t>xử</a:t>
            </a:r>
            <a:r>
              <a:rPr lang="en-US" sz="2000" dirty="0">
                <a:solidFill>
                  <a:schemeClr val="bg2">
                    <a:lumMod val="25000"/>
                  </a:schemeClr>
                </a:solidFill>
                <a:cs typeface="Arial" panose="020B0604020202020204" pitchFamily="34" charset="0"/>
              </a:rPr>
              <a:t> </a:t>
            </a:r>
            <a:r>
              <a:rPr lang="en-US" sz="2000" dirty="0" err="1">
                <a:solidFill>
                  <a:schemeClr val="bg2">
                    <a:lumMod val="25000"/>
                  </a:schemeClr>
                </a:solidFill>
                <a:cs typeface="Arial" panose="020B0604020202020204" pitchFamily="34" charset="0"/>
              </a:rPr>
              <a:t>lý</a:t>
            </a:r>
            <a:r>
              <a:rPr lang="en-US" sz="2000" dirty="0">
                <a:solidFill>
                  <a:schemeClr val="bg2">
                    <a:lumMod val="25000"/>
                  </a:schemeClr>
                </a:solidFill>
                <a:cs typeface="Arial" panose="020B0604020202020204" pitchFamily="34" charset="0"/>
              </a:rPr>
              <a:t>…</a:t>
            </a:r>
            <a:endParaRPr lang="en-US" sz="2000" dirty="0">
              <a:solidFill>
                <a:schemeClr val="bg2">
                  <a:lumMod val="2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394A9652-74E5-AC03-88F2-25424D0B7EDF}"/>
              </a:ext>
            </a:extLst>
          </p:cNvPr>
          <p:cNvSpPr txBox="1"/>
          <p:nvPr/>
        </p:nvSpPr>
        <p:spPr>
          <a:xfrm>
            <a:off x="2462032" y="1773087"/>
            <a:ext cx="5719156" cy="400110"/>
          </a:xfrm>
          <a:prstGeom prst="rect">
            <a:avLst/>
          </a:prstGeom>
          <a:noFill/>
        </p:spPr>
        <p:txBody>
          <a:bodyPr wrap="square">
            <a:spAutoFit/>
          </a:bodyPr>
          <a:lstStyle/>
          <a:p>
            <a:r>
              <a:rPr lang="en-US" sz="2000" dirty="0" err="1">
                <a:solidFill>
                  <a:schemeClr val="bg2">
                    <a:lumMod val="25000"/>
                  </a:schemeClr>
                </a:solidFill>
                <a:latin typeface="Arial" panose="020B0604020202020204" pitchFamily="34" charset="0"/>
                <a:cs typeface="Arial" panose="020B0604020202020204" pitchFamily="34" charset="0"/>
              </a:rPr>
              <a:t>Tốc</a:t>
            </a:r>
            <a:r>
              <a:rPr lang="en-US" sz="2000" dirty="0">
                <a:solidFill>
                  <a:schemeClr val="bg2">
                    <a:lumMod val="25000"/>
                  </a:schemeClr>
                </a:solidFill>
                <a:latin typeface="Arial" panose="020B0604020202020204" pitchFamily="34" charset="0"/>
                <a:cs typeface="Arial" panose="020B0604020202020204" pitchFamily="34" charset="0"/>
              </a:rPr>
              <a:t> </a:t>
            </a:r>
            <a:r>
              <a:rPr lang="en-US" sz="2000" dirty="0" err="1">
                <a:solidFill>
                  <a:schemeClr val="bg2">
                    <a:lumMod val="25000"/>
                  </a:schemeClr>
                </a:solidFill>
                <a:latin typeface="Arial" panose="020B0604020202020204" pitchFamily="34" charset="0"/>
                <a:cs typeface="Arial" panose="020B0604020202020204" pitchFamily="34" charset="0"/>
              </a:rPr>
              <a:t>độ</a:t>
            </a:r>
            <a:r>
              <a:rPr lang="en-US" sz="2000" dirty="0">
                <a:solidFill>
                  <a:schemeClr val="bg2">
                    <a:lumMod val="25000"/>
                  </a:schemeClr>
                </a:solidFill>
                <a:latin typeface="Arial" panose="020B0604020202020204" pitchFamily="34" charset="0"/>
                <a:cs typeface="Arial" panose="020B0604020202020204" pitchFamily="34" charset="0"/>
              </a:rPr>
              <a:t> </a:t>
            </a:r>
            <a:r>
              <a:rPr lang="en-US" sz="2000" dirty="0" err="1">
                <a:solidFill>
                  <a:schemeClr val="bg2">
                    <a:lumMod val="25000"/>
                  </a:schemeClr>
                </a:solidFill>
                <a:latin typeface="Arial" panose="020B0604020202020204" pitchFamily="34" charset="0"/>
                <a:cs typeface="Arial" panose="020B0604020202020204" pitchFamily="34" charset="0"/>
              </a:rPr>
              <a:t>tải</a:t>
            </a:r>
            <a:r>
              <a:rPr lang="en-US" sz="2000" dirty="0">
                <a:solidFill>
                  <a:schemeClr val="bg2">
                    <a:lumMod val="25000"/>
                  </a:schemeClr>
                </a:solidFill>
                <a:latin typeface="Arial" panose="020B0604020202020204" pitchFamily="34" charset="0"/>
                <a:cs typeface="Arial" panose="020B0604020202020204" pitchFamily="34" charset="0"/>
              </a:rPr>
              <a:t> </a:t>
            </a:r>
            <a:r>
              <a:rPr lang="en-US" sz="2000" dirty="0" err="1">
                <a:solidFill>
                  <a:schemeClr val="bg2">
                    <a:lumMod val="25000"/>
                  </a:schemeClr>
                </a:solidFill>
                <a:latin typeface="Arial" panose="020B0604020202020204" pitchFamily="34" charset="0"/>
                <a:cs typeface="Arial" panose="020B0604020202020204" pitchFamily="34" charset="0"/>
              </a:rPr>
              <a:t>trang</a:t>
            </a:r>
            <a:r>
              <a:rPr lang="en-US" sz="2000" dirty="0">
                <a:solidFill>
                  <a:schemeClr val="bg2">
                    <a:lumMod val="25000"/>
                  </a:schemeClr>
                </a:solidFill>
                <a:latin typeface="Arial" panose="020B0604020202020204" pitchFamily="34" charset="0"/>
                <a:cs typeface="Arial" panose="020B0604020202020204" pitchFamily="34" charset="0"/>
              </a:rPr>
              <a:t> </a:t>
            </a:r>
            <a:r>
              <a:rPr lang="en-US" sz="2000" dirty="0" err="1">
                <a:solidFill>
                  <a:schemeClr val="bg2">
                    <a:lumMod val="25000"/>
                  </a:schemeClr>
                </a:solidFill>
                <a:latin typeface="Arial" panose="020B0604020202020204" pitchFamily="34" charset="0"/>
                <a:cs typeface="Arial" panose="020B0604020202020204" pitchFamily="34" charset="0"/>
              </a:rPr>
              <a:t>vẫn</a:t>
            </a:r>
            <a:r>
              <a:rPr lang="en-US" sz="2000" dirty="0">
                <a:solidFill>
                  <a:schemeClr val="bg2">
                    <a:lumMod val="25000"/>
                  </a:schemeClr>
                </a:solidFill>
                <a:latin typeface="Arial" panose="020B0604020202020204" pitchFamily="34" charset="0"/>
                <a:cs typeface="Arial" panose="020B0604020202020204" pitchFamily="34" charset="0"/>
              </a:rPr>
              <a:t> </a:t>
            </a:r>
            <a:r>
              <a:rPr lang="en-US" sz="2000" dirty="0" err="1">
                <a:solidFill>
                  <a:schemeClr val="bg2">
                    <a:lumMod val="25000"/>
                  </a:schemeClr>
                </a:solidFill>
                <a:latin typeface="Arial" panose="020B0604020202020204" pitchFamily="34" charset="0"/>
                <a:cs typeface="Arial" panose="020B0604020202020204" pitchFamily="34" charset="0"/>
              </a:rPr>
              <a:t>còn</a:t>
            </a:r>
            <a:r>
              <a:rPr lang="en-US" sz="2000" dirty="0">
                <a:solidFill>
                  <a:schemeClr val="bg2">
                    <a:lumMod val="25000"/>
                  </a:schemeClr>
                </a:solidFill>
                <a:latin typeface="Arial" panose="020B0604020202020204" pitchFamily="34" charset="0"/>
                <a:cs typeface="Arial" panose="020B0604020202020204" pitchFamily="34" charset="0"/>
              </a:rPr>
              <a:t> </a:t>
            </a:r>
            <a:r>
              <a:rPr lang="en-US" sz="2000" dirty="0" err="1">
                <a:solidFill>
                  <a:schemeClr val="bg2">
                    <a:lumMod val="25000"/>
                  </a:schemeClr>
                </a:solidFill>
                <a:latin typeface="Arial" panose="020B0604020202020204" pitchFamily="34" charset="0"/>
                <a:cs typeface="Arial" panose="020B0604020202020204" pitchFamily="34" charset="0"/>
              </a:rPr>
              <a:t>chậm</a:t>
            </a:r>
            <a:endParaRPr lang="en-US" sz="2000" dirty="0">
              <a:solidFill>
                <a:schemeClr val="bg2">
                  <a:lumMod val="25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6F4392FB-61DB-A300-A7F7-2E9B24AA8A00}"/>
              </a:ext>
            </a:extLst>
          </p:cNvPr>
          <p:cNvSpPr txBox="1"/>
          <p:nvPr/>
        </p:nvSpPr>
        <p:spPr>
          <a:xfrm>
            <a:off x="1442144" y="3033715"/>
            <a:ext cx="5678822" cy="707886"/>
          </a:xfrm>
          <a:prstGeom prst="rect">
            <a:avLst/>
          </a:prstGeom>
          <a:noFill/>
        </p:spPr>
        <p:txBody>
          <a:bodyPr wrap="square">
            <a:spAutoFit/>
          </a:bodyPr>
          <a:lstStyle/>
          <a:p>
            <a:r>
              <a:rPr lang="vi-VN" sz="2000" dirty="0">
                <a:solidFill>
                  <a:schemeClr val="bg2">
                    <a:lumMod val="25000"/>
                  </a:schemeClr>
                </a:solidFill>
                <a:cs typeface="Arial" panose="020B0604020202020204" pitchFamily="34" charset="0"/>
              </a:rPr>
              <a:t>Khả năng tương thích trên các thiết bị còn chưa tốt</a:t>
            </a:r>
            <a:endParaRPr lang="en-US" sz="2000" dirty="0">
              <a:solidFill>
                <a:schemeClr val="bg2">
                  <a:lumMod val="2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505D05F-DEB4-1F77-D0BD-C5BD738BF7E7}"/>
              </a:ext>
            </a:extLst>
          </p:cNvPr>
          <p:cNvSpPr txBox="1"/>
          <p:nvPr/>
        </p:nvSpPr>
        <p:spPr>
          <a:xfrm>
            <a:off x="1718041" y="4308187"/>
            <a:ext cx="5791655" cy="707886"/>
          </a:xfrm>
          <a:prstGeom prst="rect">
            <a:avLst/>
          </a:prstGeom>
          <a:noFill/>
        </p:spPr>
        <p:txBody>
          <a:bodyPr wrap="square">
            <a:spAutoFit/>
          </a:bodyPr>
          <a:lstStyle/>
          <a:p>
            <a:r>
              <a:rPr lang="vi-VN" sz="2000" dirty="0"/>
              <a:t>Giao diện người dùng thiếu thân thiện làm giảm sự hài lòng và hiệu quả công việc</a:t>
            </a:r>
            <a:endParaRPr lang="en-US" sz="2000" dirty="0">
              <a:solidFill>
                <a:schemeClr val="bg2">
                  <a:lumMod val="25000"/>
                </a:schemeClr>
              </a:solidFill>
              <a:latin typeface="Arial" panose="020B0604020202020204" pitchFamily="34" charset="0"/>
              <a:cs typeface="Arial" panose="020B0604020202020204" pitchFamily="34" charset="0"/>
            </a:endParaRPr>
          </a:p>
        </p:txBody>
      </p:sp>
      <p:grpSp>
        <p:nvGrpSpPr>
          <p:cNvPr id="23" name="Group 22">
            <a:extLst>
              <a:ext uri="{FF2B5EF4-FFF2-40B4-BE49-F238E27FC236}">
                <a16:creationId xmlns:a16="http://schemas.microsoft.com/office/drawing/2014/main" id="{E419FA4E-58AB-71EC-A1AA-8919AB752B67}"/>
              </a:ext>
            </a:extLst>
          </p:cNvPr>
          <p:cNvGrpSpPr/>
          <p:nvPr/>
        </p:nvGrpSpPr>
        <p:grpSpPr>
          <a:xfrm>
            <a:off x="4328161" y="185429"/>
            <a:ext cx="6167012" cy="1350827"/>
            <a:chOff x="5007009" y="170914"/>
            <a:chExt cx="5579603" cy="1350827"/>
          </a:xfrm>
        </p:grpSpPr>
        <p:sp>
          <p:nvSpPr>
            <p:cNvPr id="24" name="TextBox 23">
              <a:extLst>
                <a:ext uri="{FF2B5EF4-FFF2-40B4-BE49-F238E27FC236}">
                  <a16:creationId xmlns:a16="http://schemas.microsoft.com/office/drawing/2014/main" id="{8CE65D98-E5C0-7C3D-40B1-502A2047AE6F}"/>
                </a:ext>
              </a:extLst>
            </p:cNvPr>
            <p:cNvSpPr txBox="1"/>
            <p:nvPr/>
          </p:nvSpPr>
          <p:spPr>
            <a:xfrm>
              <a:off x="5007009" y="170914"/>
              <a:ext cx="1227944" cy="646331"/>
            </a:xfrm>
            <a:prstGeom prst="rect">
              <a:avLst/>
            </a:prstGeom>
            <a:noFill/>
          </p:spPr>
          <p:txBody>
            <a:bodyPr wrap="square">
              <a:spAutoFit/>
            </a:bodyPr>
            <a:lstStyle/>
            <a:p>
              <a:r>
                <a:rPr lang="vi-VN" sz="3600" b="1">
                  <a:solidFill>
                    <a:schemeClr val="accent1"/>
                  </a:solidFill>
                  <a:latin typeface="Arial" panose="020B0604020202020204" pitchFamily="34" charset="0"/>
                  <a:cs typeface="Arial" panose="020B0604020202020204" pitchFamily="34" charset="0"/>
                </a:rPr>
                <a:t>01</a:t>
              </a:r>
              <a:endParaRPr lang="en-US" sz="3600" b="1">
                <a:solidFill>
                  <a:schemeClr val="accent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63F87AC3-6AA1-2B53-4368-E23F3DCEA1C9}"/>
                </a:ext>
              </a:extLst>
            </p:cNvPr>
            <p:cNvGrpSpPr/>
            <p:nvPr/>
          </p:nvGrpSpPr>
          <p:grpSpPr>
            <a:xfrm>
              <a:off x="5740400" y="519127"/>
              <a:ext cx="4846212" cy="1002614"/>
              <a:chOff x="5740400" y="519127"/>
              <a:chExt cx="4846212" cy="1002614"/>
            </a:xfrm>
          </p:grpSpPr>
          <p:sp>
            <p:nvSpPr>
              <p:cNvPr id="26" name="Freeform: Shape 25">
                <a:extLst>
                  <a:ext uri="{FF2B5EF4-FFF2-40B4-BE49-F238E27FC236}">
                    <a16:creationId xmlns:a16="http://schemas.microsoft.com/office/drawing/2014/main" id="{3A2E4118-CB53-5417-710B-3A408A2FBB8F}"/>
                  </a:ext>
                </a:extLst>
              </p:cNvPr>
              <p:cNvSpPr/>
              <p:nvPr/>
            </p:nvSpPr>
            <p:spPr>
              <a:xfrm>
                <a:off x="5740400" y="519127"/>
                <a:ext cx="4775200" cy="923593"/>
              </a:xfrm>
              <a:custGeom>
                <a:avLst/>
                <a:gdLst>
                  <a:gd name="connsiteX0" fmla="*/ 4775200 w 4775200"/>
                  <a:gd name="connsiteY0" fmla="*/ 772160 h 772160"/>
                  <a:gd name="connsiteX1" fmla="*/ 4765040 w 4775200"/>
                  <a:gd name="connsiteY1" fmla="*/ 10160 h 772160"/>
                  <a:gd name="connsiteX2" fmla="*/ 0 w 4775200"/>
                  <a:gd name="connsiteY2" fmla="*/ 0 h 772160"/>
                </a:gdLst>
                <a:ahLst/>
                <a:cxnLst>
                  <a:cxn ang="0">
                    <a:pos x="connsiteX0" y="connsiteY0"/>
                  </a:cxn>
                  <a:cxn ang="0">
                    <a:pos x="connsiteX1" y="connsiteY1"/>
                  </a:cxn>
                  <a:cxn ang="0">
                    <a:pos x="connsiteX2" y="connsiteY2"/>
                  </a:cxn>
                </a:cxnLst>
                <a:rect l="l" t="t" r="r" b="b"/>
                <a:pathLst>
                  <a:path w="4775200" h="772160">
                    <a:moveTo>
                      <a:pt x="4775200" y="772160"/>
                    </a:moveTo>
                    <a:lnTo>
                      <a:pt x="4765040" y="10160"/>
                    </a:lnTo>
                    <a:lnTo>
                      <a:pt x="0" y="0"/>
                    </a:ln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7" name="Oval 26">
                <a:extLst>
                  <a:ext uri="{FF2B5EF4-FFF2-40B4-BE49-F238E27FC236}">
                    <a16:creationId xmlns:a16="http://schemas.microsoft.com/office/drawing/2014/main" id="{B9B3C655-4807-5A69-332E-7BF9AF899BA8}"/>
                  </a:ext>
                </a:extLst>
              </p:cNvPr>
              <p:cNvSpPr/>
              <p:nvPr/>
            </p:nvSpPr>
            <p:spPr>
              <a:xfrm>
                <a:off x="10444588" y="1379717"/>
                <a:ext cx="142024" cy="142024"/>
              </a:xfrm>
              <a:prstGeom prst="ellipse">
                <a:avLst/>
              </a:prstGeom>
              <a:solidFill>
                <a:schemeClr val="bg1"/>
              </a:solidFill>
              <a:ln>
                <a:solidFill>
                  <a:srgbClr val="AE1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a:extLst>
              <a:ext uri="{FF2B5EF4-FFF2-40B4-BE49-F238E27FC236}">
                <a16:creationId xmlns:a16="http://schemas.microsoft.com/office/drawing/2014/main" id="{72F626E6-9E27-09DB-1E6E-8725104FAF88}"/>
              </a:ext>
            </a:extLst>
          </p:cNvPr>
          <p:cNvGrpSpPr/>
          <p:nvPr/>
        </p:nvGrpSpPr>
        <p:grpSpPr>
          <a:xfrm>
            <a:off x="2097578" y="1222939"/>
            <a:ext cx="7173258" cy="725352"/>
            <a:chOff x="2829724" y="1208424"/>
            <a:chExt cx="6532552" cy="725352"/>
          </a:xfrm>
        </p:grpSpPr>
        <p:grpSp>
          <p:nvGrpSpPr>
            <p:cNvPr id="29" name="Group 28">
              <a:extLst>
                <a:ext uri="{FF2B5EF4-FFF2-40B4-BE49-F238E27FC236}">
                  <a16:creationId xmlns:a16="http://schemas.microsoft.com/office/drawing/2014/main" id="{F706A1F1-4AC9-498B-9775-DB70D1047A1E}"/>
                </a:ext>
              </a:extLst>
            </p:cNvPr>
            <p:cNvGrpSpPr/>
            <p:nvPr/>
          </p:nvGrpSpPr>
          <p:grpSpPr>
            <a:xfrm>
              <a:off x="3566160" y="1626976"/>
              <a:ext cx="5796116" cy="306800"/>
              <a:chOff x="4790496" y="1214941"/>
              <a:chExt cx="5796116" cy="306800"/>
            </a:xfrm>
          </p:grpSpPr>
          <p:sp>
            <p:nvSpPr>
              <p:cNvPr id="31" name="Freeform: Shape 30">
                <a:extLst>
                  <a:ext uri="{FF2B5EF4-FFF2-40B4-BE49-F238E27FC236}">
                    <a16:creationId xmlns:a16="http://schemas.microsoft.com/office/drawing/2014/main" id="{B55071D1-9F88-9A97-17CD-B7AFAEF30CEC}"/>
                  </a:ext>
                </a:extLst>
              </p:cNvPr>
              <p:cNvSpPr/>
              <p:nvPr/>
            </p:nvSpPr>
            <p:spPr>
              <a:xfrm>
                <a:off x="4790496" y="1214941"/>
                <a:ext cx="5725104" cy="227779"/>
              </a:xfrm>
              <a:custGeom>
                <a:avLst/>
                <a:gdLst>
                  <a:gd name="connsiteX0" fmla="*/ 4775200 w 4775200"/>
                  <a:gd name="connsiteY0" fmla="*/ 772160 h 772160"/>
                  <a:gd name="connsiteX1" fmla="*/ 4765040 w 4775200"/>
                  <a:gd name="connsiteY1" fmla="*/ 10160 h 772160"/>
                  <a:gd name="connsiteX2" fmla="*/ 0 w 4775200"/>
                  <a:gd name="connsiteY2" fmla="*/ 0 h 772160"/>
                </a:gdLst>
                <a:ahLst/>
                <a:cxnLst>
                  <a:cxn ang="0">
                    <a:pos x="connsiteX0" y="connsiteY0"/>
                  </a:cxn>
                  <a:cxn ang="0">
                    <a:pos x="connsiteX1" y="connsiteY1"/>
                  </a:cxn>
                  <a:cxn ang="0">
                    <a:pos x="connsiteX2" y="connsiteY2"/>
                  </a:cxn>
                </a:cxnLst>
                <a:rect l="l" t="t" r="r" b="b"/>
                <a:pathLst>
                  <a:path w="4775200" h="772160">
                    <a:moveTo>
                      <a:pt x="4775200" y="772160"/>
                    </a:moveTo>
                    <a:lnTo>
                      <a:pt x="4765040" y="10160"/>
                    </a:lnTo>
                    <a:lnTo>
                      <a:pt x="0" y="0"/>
                    </a:ln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2" name="Oval 31">
                <a:extLst>
                  <a:ext uri="{FF2B5EF4-FFF2-40B4-BE49-F238E27FC236}">
                    <a16:creationId xmlns:a16="http://schemas.microsoft.com/office/drawing/2014/main" id="{7936DC2B-48F2-7D03-4B59-7921D33C22F9}"/>
                  </a:ext>
                </a:extLst>
              </p:cNvPr>
              <p:cNvSpPr/>
              <p:nvPr/>
            </p:nvSpPr>
            <p:spPr>
              <a:xfrm>
                <a:off x="10444588" y="1379717"/>
                <a:ext cx="142024" cy="142024"/>
              </a:xfrm>
              <a:prstGeom prst="ellipse">
                <a:avLst/>
              </a:prstGeom>
              <a:solidFill>
                <a:schemeClr val="bg1"/>
              </a:solidFill>
              <a:ln>
                <a:solidFill>
                  <a:srgbClr val="AE1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4BF1CBDB-063F-75ED-287F-78F852FC83CC}"/>
                </a:ext>
              </a:extLst>
            </p:cNvPr>
            <p:cNvSpPr txBox="1"/>
            <p:nvPr/>
          </p:nvSpPr>
          <p:spPr>
            <a:xfrm>
              <a:off x="2829724" y="1208424"/>
              <a:ext cx="1227944" cy="646331"/>
            </a:xfrm>
            <a:prstGeom prst="rect">
              <a:avLst/>
            </a:prstGeom>
            <a:noFill/>
          </p:spPr>
          <p:txBody>
            <a:bodyPr wrap="square">
              <a:spAutoFit/>
            </a:bodyPr>
            <a:lstStyle/>
            <a:p>
              <a:r>
                <a:rPr lang="vi-VN" sz="3600" b="1">
                  <a:solidFill>
                    <a:schemeClr val="accent1"/>
                  </a:solidFill>
                  <a:latin typeface="Arial" panose="020B0604020202020204" pitchFamily="34" charset="0"/>
                  <a:cs typeface="Arial" panose="020B0604020202020204" pitchFamily="34" charset="0"/>
                </a:rPr>
                <a:t>02</a:t>
              </a:r>
              <a:endParaRPr lang="en-US" sz="3600" b="1">
                <a:solidFill>
                  <a:schemeClr val="accent1"/>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A673AC0A-85E1-027D-20E7-92E5B156C4F7}"/>
              </a:ext>
            </a:extLst>
          </p:cNvPr>
          <p:cNvGrpSpPr/>
          <p:nvPr/>
        </p:nvGrpSpPr>
        <p:grpSpPr>
          <a:xfrm>
            <a:off x="1528740" y="2358202"/>
            <a:ext cx="5827369" cy="646331"/>
            <a:chOff x="1778788" y="2579379"/>
            <a:chExt cx="5597497" cy="646331"/>
          </a:xfrm>
        </p:grpSpPr>
        <p:cxnSp>
          <p:nvCxnSpPr>
            <p:cNvPr id="34" name="Straight Connector 33">
              <a:extLst>
                <a:ext uri="{FF2B5EF4-FFF2-40B4-BE49-F238E27FC236}">
                  <a16:creationId xmlns:a16="http://schemas.microsoft.com/office/drawing/2014/main" id="{118A3154-AA9A-F1B6-08CD-872EC89B187C}"/>
                </a:ext>
              </a:extLst>
            </p:cNvPr>
            <p:cNvCxnSpPr>
              <a:cxnSpLocks/>
              <a:stCxn id="36" idx="2"/>
            </p:cNvCxnSpPr>
            <p:nvPr/>
          </p:nvCxnSpPr>
          <p:spPr>
            <a:xfrm flipH="1">
              <a:off x="2509522" y="2999313"/>
              <a:ext cx="4716396"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81CAFD3C-E094-7306-3942-EF0892DBCFDA}"/>
                </a:ext>
              </a:extLst>
            </p:cNvPr>
            <p:cNvSpPr txBox="1"/>
            <p:nvPr/>
          </p:nvSpPr>
          <p:spPr>
            <a:xfrm>
              <a:off x="1778788" y="2579379"/>
              <a:ext cx="988164" cy="646331"/>
            </a:xfrm>
            <a:prstGeom prst="rect">
              <a:avLst/>
            </a:prstGeom>
            <a:noFill/>
          </p:spPr>
          <p:txBody>
            <a:bodyPr wrap="square">
              <a:spAutoFit/>
            </a:bodyPr>
            <a:lstStyle/>
            <a:p>
              <a:r>
                <a:rPr lang="vi-VN" sz="3600" b="1" dirty="0">
                  <a:solidFill>
                    <a:schemeClr val="accent1"/>
                  </a:solidFill>
                  <a:latin typeface="Arial" panose="020B0604020202020204" pitchFamily="34" charset="0"/>
                  <a:cs typeface="Arial" panose="020B0604020202020204" pitchFamily="34" charset="0"/>
                </a:rPr>
                <a:t>03</a:t>
              </a:r>
              <a:endParaRPr lang="en-US" sz="3600" b="1"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6E24122B-7209-1659-911F-01E830561C40}"/>
                </a:ext>
              </a:extLst>
            </p:cNvPr>
            <p:cNvSpPr/>
            <p:nvPr/>
          </p:nvSpPr>
          <p:spPr>
            <a:xfrm>
              <a:off x="7225918" y="2924129"/>
              <a:ext cx="150367" cy="150367"/>
            </a:xfrm>
            <a:prstGeom prst="ellipse">
              <a:avLst/>
            </a:prstGeom>
            <a:solidFill>
              <a:schemeClr val="bg1"/>
            </a:solidFill>
            <a:ln>
              <a:solidFill>
                <a:srgbClr val="AE1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174C271-89C9-BD56-8B58-2C665BC12A90}"/>
              </a:ext>
            </a:extLst>
          </p:cNvPr>
          <p:cNvGrpSpPr/>
          <p:nvPr/>
        </p:nvGrpSpPr>
        <p:grpSpPr>
          <a:xfrm>
            <a:off x="1504130" y="3774480"/>
            <a:ext cx="5597497" cy="646331"/>
            <a:chOff x="1778788" y="2579379"/>
            <a:chExt cx="5597497" cy="646331"/>
          </a:xfrm>
        </p:grpSpPr>
        <p:cxnSp>
          <p:nvCxnSpPr>
            <p:cNvPr id="38" name="Straight Connector 37">
              <a:extLst>
                <a:ext uri="{FF2B5EF4-FFF2-40B4-BE49-F238E27FC236}">
                  <a16:creationId xmlns:a16="http://schemas.microsoft.com/office/drawing/2014/main" id="{A7A1419D-0781-579C-BB46-43BCE2A9120C}"/>
                </a:ext>
              </a:extLst>
            </p:cNvPr>
            <p:cNvCxnSpPr>
              <a:cxnSpLocks/>
              <a:stCxn id="40" idx="2"/>
            </p:cNvCxnSpPr>
            <p:nvPr/>
          </p:nvCxnSpPr>
          <p:spPr>
            <a:xfrm flipH="1">
              <a:off x="2509522" y="2999313"/>
              <a:ext cx="4716396"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B85D09BE-B5A3-3646-3C06-7A70182CE63C}"/>
                </a:ext>
              </a:extLst>
            </p:cNvPr>
            <p:cNvSpPr txBox="1"/>
            <p:nvPr/>
          </p:nvSpPr>
          <p:spPr>
            <a:xfrm>
              <a:off x="1778788" y="2579379"/>
              <a:ext cx="988164" cy="646331"/>
            </a:xfrm>
            <a:prstGeom prst="rect">
              <a:avLst/>
            </a:prstGeom>
            <a:noFill/>
          </p:spPr>
          <p:txBody>
            <a:bodyPr wrap="square">
              <a:spAutoFit/>
            </a:bodyPr>
            <a:lstStyle/>
            <a:p>
              <a:r>
                <a:rPr lang="vi-VN" sz="3600" b="1" dirty="0">
                  <a:solidFill>
                    <a:schemeClr val="accent1"/>
                  </a:solidFill>
                  <a:latin typeface="Arial" panose="020B0604020202020204" pitchFamily="34" charset="0"/>
                  <a:cs typeface="Arial" panose="020B0604020202020204" pitchFamily="34" charset="0"/>
                </a:rPr>
                <a:t>04</a:t>
              </a:r>
              <a:endParaRPr lang="en-US" sz="3600" b="1" dirty="0">
                <a:solidFill>
                  <a:schemeClr val="accent1"/>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2E683B97-BE87-D177-8217-EFCDDB8E6A24}"/>
                </a:ext>
              </a:extLst>
            </p:cNvPr>
            <p:cNvSpPr/>
            <p:nvPr/>
          </p:nvSpPr>
          <p:spPr>
            <a:xfrm>
              <a:off x="7225918" y="2924129"/>
              <a:ext cx="150367" cy="150367"/>
            </a:xfrm>
            <a:prstGeom prst="ellipse">
              <a:avLst/>
            </a:prstGeom>
            <a:solidFill>
              <a:schemeClr val="bg1"/>
            </a:solidFill>
            <a:ln>
              <a:solidFill>
                <a:srgbClr val="AE1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F5EA97C6-EE7D-2EBB-C8A2-A0F25ADF0BB0}"/>
              </a:ext>
            </a:extLst>
          </p:cNvPr>
          <p:cNvSpPr txBox="1"/>
          <p:nvPr/>
        </p:nvSpPr>
        <p:spPr>
          <a:xfrm>
            <a:off x="8231641" y="2770226"/>
            <a:ext cx="3014123" cy="584775"/>
          </a:xfrm>
          <a:prstGeom prst="rect">
            <a:avLst/>
          </a:prstGeom>
          <a:noFill/>
        </p:spPr>
        <p:txBody>
          <a:bodyPr wrap="square" rtlCol="0">
            <a:spAutoFit/>
          </a:bodyPr>
          <a:lstStyle/>
          <a:p>
            <a:pPr algn="ctr"/>
            <a:r>
              <a:rPr lang="en-US" sz="3200" b="1" dirty="0">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3.2 HẠN CHẾ</a:t>
            </a:r>
          </a:p>
        </p:txBody>
      </p:sp>
      <p:sp>
        <p:nvSpPr>
          <p:cNvPr id="57" name="Rectangle 56">
            <a:extLst>
              <a:ext uri="{FF2B5EF4-FFF2-40B4-BE49-F238E27FC236}">
                <a16:creationId xmlns:a16="http://schemas.microsoft.com/office/drawing/2014/main" id="{A2860E01-A303-4A7B-6070-CE63D8633E8E}"/>
              </a:ext>
            </a:extLst>
          </p:cNvPr>
          <p:cNvSpPr/>
          <p:nvPr/>
        </p:nvSpPr>
        <p:spPr>
          <a:xfrm>
            <a:off x="-46449" y="-510865"/>
            <a:ext cx="12192000" cy="21386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8" name="Rectangle 57">
            <a:extLst>
              <a:ext uri="{FF2B5EF4-FFF2-40B4-BE49-F238E27FC236}">
                <a16:creationId xmlns:a16="http://schemas.microsoft.com/office/drawing/2014/main" id="{979B9555-6BDD-C928-486F-84303EA31DA1}"/>
              </a:ext>
            </a:extLst>
          </p:cNvPr>
          <p:cNvSpPr/>
          <p:nvPr/>
        </p:nvSpPr>
        <p:spPr>
          <a:xfrm>
            <a:off x="-58931" y="-261059"/>
            <a:ext cx="12191999" cy="2286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51DDDAE-C3B3-41B2-CDE5-3B65EDE10236}"/>
              </a:ext>
            </a:extLst>
          </p:cNvPr>
          <p:cNvSpPr/>
          <p:nvPr/>
        </p:nvSpPr>
        <p:spPr>
          <a:xfrm>
            <a:off x="12483" y="7136157"/>
            <a:ext cx="12192000" cy="21386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0" name="Rectangle 59">
            <a:extLst>
              <a:ext uri="{FF2B5EF4-FFF2-40B4-BE49-F238E27FC236}">
                <a16:creationId xmlns:a16="http://schemas.microsoft.com/office/drawing/2014/main" id="{E233ADC0-E533-945D-1884-F91CF7E93EC3}"/>
              </a:ext>
            </a:extLst>
          </p:cNvPr>
          <p:cNvSpPr/>
          <p:nvPr/>
        </p:nvSpPr>
        <p:spPr>
          <a:xfrm>
            <a:off x="1" y="7385963"/>
            <a:ext cx="12191999" cy="2286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4273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right)">
                                      <p:cBhvr>
                                        <p:cTn id="12" dur="500"/>
                                        <p:tgtEl>
                                          <p:spTgt spid="2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right)">
                                      <p:cBhvr>
                                        <p:cTn id="21" dur="500"/>
                                        <p:tgtEl>
                                          <p:spTgt spid="2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right)">
                                      <p:cBhvr>
                                        <p:cTn id="30" dur="500"/>
                                        <p:tgtEl>
                                          <p:spTgt spid="33"/>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990DA26-D2E4-BFFD-18D7-5A81434D7DA8}"/>
              </a:ext>
            </a:extLst>
          </p:cNvPr>
          <p:cNvGrpSpPr/>
          <p:nvPr/>
        </p:nvGrpSpPr>
        <p:grpSpPr>
          <a:xfrm>
            <a:off x="7067370" y="831760"/>
            <a:ext cx="4404256" cy="4890622"/>
            <a:chOff x="6991496" y="808386"/>
            <a:chExt cx="4306219" cy="4602409"/>
          </a:xfrm>
          <a:solidFill>
            <a:schemeClr val="accent1"/>
          </a:solidFill>
        </p:grpSpPr>
        <p:sp>
          <p:nvSpPr>
            <p:cNvPr id="5" name="Isosceles Triangle 1">
              <a:extLst>
                <a:ext uri="{FF2B5EF4-FFF2-40B4-BE49-F238E27FC236}">
                  <a16:creationId xmlns:a16="http://schemas.microsoft.com/office/drawing/2014/main" id="{A94499EF-CE2E-43A2-BD6B-0A520627BECD}"/>
                </a:ext>
              </a:extLst>
            </p:cNvPr>
            <p:cNvSpPr/>
            <p:nvPr/>
          </p:nvSpPr>
          <p:spPr>
            <a:xfrm rot="6575023" flipV="1">
              <a:off x="6910518" y="1023599"/>
              <a:ext cx="4602409" cy="4171984"/>
            </a:xfrm>
            <a:custGeom>
              <a:avLst/>
              <a:gdLst>
                <a:gd name="connsiteX0" fmla="*/ 0 w 3549445"/>
                <a:gd name="connsiteY0" fmla="*/ 3059866 h 3059866"/>
                <a:gd name="connsiteX1" fmla="*/ 1774723 w 3549445"/>
                <a:gd name="connsiteY1" fmla="*/ 0 h 3059866"/>
                <a:gd name="connsiteX2" fmla="*/ 3549445 w 3549445"/>
                <a:gd name="connsiteY2" fmla="*/ 3059866 h 3059866"/>
                <a:gd name="connsiteX3" fmla="*/ 0 w 3549445"/>
                <a:gd name="connsiteY3" fmla="*/ 3059866 h 3059866"/>
                <a:gd name="connsiteX0" fmla="*/ 0 w 3549445"/>
                <a:gd name="connsiteY0" fmla="*/ 3089363 h 3089363"/>
                <a:gd name="connsiteX1" fmla="*/ 2315497 w 3549445"/>
                <a:gd name="connsiteY1" fmla="*/ 0 h 3089363"/>
                <a:gd name="connsiteX2" fmla="*/ 3549445 w 3549445"/>
                <a:gd name="connsiteY2" fmla="*/ 3089363 h 3089363"/>
                <a:gd name="connsiteX3" fmla="*/ 0 w 3549445"/>
                <a:gd name="connsiteY3" fmla="*/ 3089363 h 3089363"/>
                <a:gd name="connsiteX0" fmla="*/ 0 w 3549445"/>
                <a:gd name="connsiteY0" fmla="*/ 3089365 h 3089365"/>
                <a:gd name="connsiteX1" fmla="*/ 2315497 w 3549445"/>
                <a:gd name="connsiteY1" fmla="*/ 2 h 3089365"/>
                <a:gd name="connsiteX2" fmla="*/ 3549445 w 3549445"/>
                <a:gd name="connsiteY2" fmla="*/ 3089365 h 3089365"/>
                <a:gd name="connsiteX3" fmla="*/ 0 w 3549445"/>
                <a:gd name="connsiteY3" fmla="*/ 3089365 h 3089365"/>
                <a:gd name="connsiteX0" fmla="*/ 100283 w 3649728"/>
                <a:gd name="connsiteY0" fmla="*/ 3089365 h 3425846"/>
                <a:gd name="connsiteX1" fmla="*/ 2415780 w 3649728"/>
                <a:gd name="connsiteY1" fmla="*/ 2 h 3425846"/>
                <a:gd name="connsiteX2" fmla="*/ 3649728 w 3649728"/>
                <a:gd name="connsiteY2" fmla="*/ 3089365 h 3425846"/>
                <a:gd name="connsiteX3" fmla="*/ 100283 w 3649728"/>
                <a:gd name="connsiteY3" fmla="*/ 3089365 h 3425846"/>
                <a:gd name="connsiteX0" fmla="*/ 100283 w 3799592"/>
                <a:gd name="connsiteY0" fmla="*/ 3089365 h 3555442"/>
                <a:gd name="connsiteX1" fmla="*/ 2415780 w 3799592"/>
                <a:gd name="connsiteY1" fmla="*/ 2 h 3555442"/>
                <a:gd name="connsiteX2" fmla="*/ 3649728 w 3799592"/>
                <a:gd name="connsiteY2" fmla="*/ 3089365 h 3555442"/>
                <a:gd name="connsiteX3" fmla="*/ 100283 w 3799592"/>
                <a:gd name="connsiteY3" fmla="*/ 3089365 h 3555442"/>
              </a:gdLst>
              <a:ahLst/>
              <a:cxnLst>
                <a:cxn ang="0">
                  <a:pos x="connsiteX0" y="connsiteY0"/>
                </a:cxn>
                <a:cxn ang="0">
                  <a:pos x="connsiteX1" y="connsiteY1"/>
                </a:cxn>
                <a:cxn ang="0">
                  <a:pos x="connsiteX2" y="connsiteY2"/>
                </a:cxn>
                <a:cxn ang="0">
                  <a:pos x="connsiteX3" y="connsiteY3"/>
                </a:cxn>
              </a:cxnLst>
              <a:rect l="l" t="t" r="r" b="b"/>
              <a:pathLst>
                <a:path w="3799592" h="3555442">
                  <a:moveTo>
                    <a:pt x="100283" y="3089365"/>
                  </a:moveTo>
                  <a:cubicBezTo>
                    <a:pt x="-433936" y="2332281"/>
                    <a:pt x="1286710" y="2601"/>
                    <a:pt x="2415780" y="2"/>
                  </a:cubicBezTo>
                  <a:cubicBezTo>
                    <a:pt x="3544850" y="-2597"/>
                    <a:pt x="4083986" y="2620015"/>
                    <a:pt x="3649728" y="3089365"/>
                  </a:cubicBezTo>
                  <a:cubicBezTo>
                    <a:pt x="3215470" y="3558715"/>
                    <a:pt x="634502" y="3846449"/>
                    <a:pt x="100283" y="3089365"/>
                  </a:cubicBezTo>
                  <a:close/>
                </a:path>
              </a:pathLst>
            </a:cu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07D6A96-37E2-7A26-0ABA-270799BA465B}"/>
                </a:ext>
              </a:extLst>
            </p:cNvPr>
            <p:cNvCxnSpPr>
              <a:cxnSpLocks/>
            </p:cNvCxnSpPr>
            <p:nvPr/>
          </p:nvCxnSpPr>
          <p:spPr>
            <a:xfrm>
              <a:off x="9425048" y="1379717"/>
              <a:ext cx="415532" cy="667728"/>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5AFCC9-FF86-CEF8-2482-1E848E05FD77}"/>
                </a:ext>
              </a:extLst>
            </p:cNvPr>
            <p:cNvCxnSpPr>
              <a:cxnSpLocks/>
            </p:cNvCxnSpPr>
            <p:nvPr/>
          </p:nvCxnSpPr>
          <p:spPr>
            <a:xfrm>
              <a:off x="8001000" y="1996440"/>
              <a:ext cx="737824" cy="506637"/>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55EDED7-C4E2-7DAD-0F8E-6BC5B3467163}"/>
                </a:ext>
              </a:extLst>
            </p:cNvPr>
            <p:cNvCxnSpPr>
              <a:cxnSpLocks/>
            </p:cNvCxnSpPr>
            <p:nvPr/>
          </p:nvCxnSpPr>
          <p:spPr>
            <a:xfrm>
              <a:off x="6991496" y="3356286"/>
              <a:ext cx="1080000" cy="0"/>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Isosceles Triangle 1">
            <a:extLst>
              <a:ext uri="{FF2B5EF4-FFF2-40B4-BE49-F238E27FC236}">
                <a16:creationId xmlns:a16="http://schemas.microsoft.com/office/drawing/2014/main" id="{D13F0125-1E64-39A1-5C90-86CF5978B5C1}"/>
              </a:ext>
            </a:extLst>
          </p:cNvPr>
          <p:cNvSpPr/>
          <p:nvPr/>
        </p:nvSpPr>
        <p:spPr>
          <a:xfrm rot="6575023" flipV="1">
            <a:off x="7816420" y="1758283"/>
            <a:ext cx="3644213" cy="3303400"/>
          </a:xfrm>
          <a:custGeom>
            <a:avLst/>
            <a:gdLst>
              <a:gd name="connsiteX0" fmla="*/ 0 w 3549445"/>
              <a:gd name="connsiteY0" fmla="*/ 3059866 h 3059866"/>
              <a:gd name="connsiteX1" fmla="*/ 1774723 w 3549445"/>
              <a:gd name="connsiteY1" fmla="*/ 0 h 3059866"/>
              <a:gd name="connsiteX2" fmla="*/ 3549445 w 3549445"/>
              <a:gd name="connsiteY2" fmla="*/ 3059866 h 3059866"/>
              <a:gd name="connsiteX3" fmla="*/ 0 w 3549445"/>
              <a:gd name="connsiteY3" fmla="*/ 3059866 h 3059866"/>
              <a:gd name="connsiteX0" fmla="*/ 0 w 3549445"/>
              <a:gd name="connsiteY0" fmla="*/ 3089363 h 3089363"/>
              <a:gd name="connsiteX1" fmla="*/ 2315497 w 3549445"/>
              <a:gd name="connsiteY1" fmla="*/ 0 h 3089363"/>
              <a:gd name="connsiteX2" fmla="*/ 3549445 w 3549445"/>
              <a:gd name="connsiteY2" fmla="*/ 3089363 h 3089363"/>
              <a:gd name="connsiteX3" fmla="*/ 0 w 3549445"/>
              <a:gd name="connsiteY3" fmla="*/ 3089363 h 3089363"/>
              <a:gd name="connsiteX0" fmla="*/ 0 w 3549445"/>
              <a:gd name="connsiteY0" fmla="*/ 3089365 h 3089365"/>
              <a:gd name="connsiteX1" fmla="*/ 2315497 w 3549445"/>
              <a:gd name="connsiteY1" fmla="*/ 2 h 3089365"/>
              <a:gd name="connsiteX2" fmla="*/ 3549445 w 3549445"/>
              <a:gd name="connsiteY2" fmla="*/ 3089365 h 3089365"/>
              <a:gd name="connsiteX3" fmla="*/ 0 w 3549445"/>
              <a:gd name="connsiteY3" fmla="*/ 3089365 h 3089365"/>
              <a:gd name="connsiteX0" fmla="*/ 100283 w 3649728"/>
              <a:gd name="connsiteY0" fmla="*/ 3089365 h 3425846"/>
              <a:gd name="connsiteX1" fmla="*/ 2415780 w 3649728"/>
              <a:gd name="connsiteY1" fmla="*/ 2 h 3425846"/>
              <a:gd name="connsiteX2" fmla="*/ 3649728 w 3649728"/>
              <a:gd name="connsiteY2" fmla="*/ 3089365 h 3425846"/>
              <a:gd name="connsiteX3" fmla="*/ 100283 w 3649728"/>
              <a:gd name="connsiteY3" fmla="*/ 3089365 h 3425846"/>
              <a:gd name="connsiteX0" fmla="*/ 100283 w 3799592"/>
              <a:gd name="connsiteY0" fmla="*/ 3089365 h 3555442"/>
              <a:gd name="connsiteX1" fmla="*/ 2415780 w 3799592"/>
              <a:gd name="connsiteY1" fmla="*/ 2 h 3555442"/>
              <a:gd name="connsiteX2" fmla="*/ 3649728 w 3799592"/>
              <a:gd name="connsiteY2" fmla="*/ 3089365 h 3555442"/>
              <a:gd name="connsiteX3" fmla="*/ 100283 w 3799592"/>
              <a:gd name="connsiteY3" fmla="*/ 3089365 h 3555442"/>
            </a:gdLst>
            <a:ahLst/>
            <a:cxnLst>
              <a:cxn ang="0">
                <a:pos x="connsiteX0" y="connsiteY0"/>
              </a:cxn>
              <a:cxn ang="0">
                <a:pos x="connsiteX1" y="connsiteY1"/>
              </a:cxn>
              <a:cxn ang="0">
                <a:pos x="connsiteX2" y="connsiteY2"/>
              </a:cxn>
              <a:cxn ang="0">
                <a:pos x="connsiteX3" y="connsiteY3"/>
              </a:cxn>
            </a:cxnLst>
            <a:rect l="l" t="t" r="r" b="b"/>
            <a:pathLst>
              <a:path w="3799592" h="3555442">
                <a:moveTo>
                  <a:pt x="100283" y="3089365"/>
                </a:moveTo>
                <a:cubicBezTo>
                  <a:pt x="-433936" y="2332281"/>
                  <a:pt x="1286710" y="2601"/>
                  <a:pt x="2415780" y="2"/>
                </a:cubicBezTo>
                <a:cubicBezTo>
                  <a:pt x="3544850" y="-2597"/>
                  <a:pt x="4083986" y="2620015"/>
                  <a:pt x="3649728" y="3089365"/>
                </a:cubicBezTo>
                <a:cubicBezTo>
                  <a:pt x="3215470" y="3558715"/>
                  <a:pt x="634502" y="3846449"/>
                  <a:pt x="100283" y="3089365"/>
                </a:cubicBezTo>
                <a:close/>
              </a:path>
            </a:pathLst>
          </a:custGeom>
          <a:solidFill>
            <a:schemeClr val="bg1"/>
          </a:soli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
            <a:extLst>
              <a:ext uri="{FF2B5EF4-FFF2-40B4-BE49-F238E27FC236}">
                <a16:creationId xmlns:a16="http://schemas.microsoft.com/office/drawing/2014/main" id="{3E4F0A36-36C7-6346-724D-033BAE8B9BD1}"/>
              </a:ext>
            </a:extLst>
          </p:cNvPr>
          <p:cNvSpPr/>
          <p:nvPr/>
        </p:nvSpPr>
        <p:spPr>
          <a:xfrm rot="6575023" flipV="1">
            <a:off x="8019484" y="1929383"/>
            <a:ext cx="3348454" cy="3035302"/>
          </a:xfrm>
          <a:custGeom>
            <a:avLst/>
            <a:gdLst>
              <a:gd name="connsiteX0" fmla="*/ 0 w 3549445"/>
              <a:gd name="connsiteY0" fmla="*/ 3059866 h 3059866"/>
              <a:gd name="connsiteX1" fmla="*/ 1774723 w 3549445"/>
              <a:gd name="connsiteY1" fmla="*/ 0 h 3059866"/>
              <a:gd name="connsiteX2" fmla="*/ 3549445 w 3549445"/>
              <a:gd name="connsiteY2" fmla="*/ 3059866 h 3059866"/>
              <a:gd name="connsiteX3" fmla="*/ 0 w 3549445"/>
              <a:gd name="connsiteY3" fmla="*/ 3059866 h 3059866"/>
              <a:gd name="connsiteX0" fmla="*/ 0 w 3549445"/>
              <a:gd name="connsiteY0" fmla="*/ 3089363 h 3089363"/>
              <a:gd name="connsiteX1" fmla="*/ 2315497 w 3549445"/>
              <a:gd name="connsiteY1" fmla="*/ 0 h 3089363"/>
              <a:gd name="connsiteX2" fmla="*/ 3549445 w 3549445"/>
              <a:gd name="connsiteY2" fmla="*/ 3089363 h 3089363"/>
              <a:gd name="connsiteX3" fmla="*/ 0 w 3549445"/>
              <a:gd name="connsiteY3" fmla="*/ 3089363 h 3089363"/>
              <a:gd name="connsiteX0" fmla="*/ 0 w 3549445"/>
              <a:gd name="connsiteY0" fmla="*/ 3089365 h 3089365"/>
              <a:gd name="connsiteX1" fmla="*/ 2315497 w 3549445"/>
              <a:gd name="connsiteY1" fmla="*/ 2 h 3089365"/>
              <a:gd name="connsiteX2" fmla="*/ 3549445 w 3549445"/>
              <a:gd name="connsiteY2" fmla="*/ 3089365 h 3089365"/>
              <a:gd name="connsiteX3" fmla="*/ 0 w 3549445"/>
              <a:gd name="connsiteY3" fmla="*/ 3089365 h 3089365"/>
              <a:gd name="connsiteX0" fmla="*/ 100283 w 3649728"/>
              <a:gd name="connsiteY0" fmla="*/ 3089365 h 3425846"/>
              <a:gd name="connsiteX1" fmla="*/ 2415780 w 3649728"/>
              <a:gd name="connsiteY1" fmla="*/ 2 h 3425846"/>
              <a:gd name="connsiteX2" fmla="*/ 3649728 w 3649728"/>
              <a:gd name="connsiteY2" fmla="*/ 3089365 h 3425846"/>
              <a:gd name="connsiteX3" fmla="*/ 100283 w 3649728"/>
              <a:gd name="connsiteY3" fmla="*/ 3089365 h 3425846"/>
              <a:gd name="connsiteX0" fmla="*/ 100283 w 3799592"/>
              <a:gd name="connsiteY0" fmla="*/ 3089365 h 3555442"/>
              <a:gd name="connsiteX1" fmla="*/ 2415780 w 3799592"/>
              <a:gd name="connsiteY1" fmla="*/ 2 h 3555442"/>
              <a:gd name="connsiteX2" fmla="*/ 3649728 w 3799592"/>
              <a:gd name="connsiteY2" fmla="*/ 3089365 h 3555442"/>
              <a:gd name="connsiteX3" fmla="*/ 100283 w 3799592"/>
              <a:gd name="connsiteY3" fmla="*/ 3089365 h 3555442"/>
            </a:gdLst>
            <a:ahLst/>
            <a:cxnLst>
              <a:cxn ang="0">
                <a:pos x="connsiteX0" y="connsiteY0"/>
              </a:cxn>
              <a:cxn ang="0">
                <a:pos x="connsiteX1" y="connsiteY1"/>
              </a:cxn>
              <a:cxn ang="0">
                <a:pos x="connsiteX2" y="connsiteY2"/>
              </a:cxn>
              <a:cxn ang="0">
                <a:pos x="connsiteX3" y="connsiteY3"/>
              </a:cxn>
            </a:cxnLst>
            <a:rect l="l" t="t" r="r" b="b"/>
            <a:pathLst>
              <a:path w="3799592" h="3555442">
                <a:moveTo>
                  <a:pt x="100283" y="3089365"/>
                </a:moveTo>
                <a:cubicBezTo>
                  <a:pt x="-433936" y="2332281"/>
                  <a:pt x="1286710" y="2601"/>
                  <a:pt x="2415780" y="2"/>
                </a:cubicBezTo>
                <a:cubicBezTo>
                  <a:pt x="3544850" y="-2597"/>
                  <a:pt x="4083986" y="2620015"/>
                  <a:pt x="3649728" y="3089365"/>
                </a:cubicBezTo>
                <a:cubicBezTo>
                  <a:pt x="3215470" y="3558715"/>
                  <a:pt x="634502" y="3846449"/>
                  <a:pt x="100283" y="3089365"/>
                </a:cubicBezTo>
                <a:close/>
              </a:path>
            </a:pathLst>
          </a:custGeom>
          <a:solidFill>
            <a:schemeClr val="bg1"/>
          </a:solidFill>
          <a:ln>
            <a:noFill/>
          </a:ln>
          <a:effectLst>
            <a:outerShdw blurRad="1143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6D495F9-F995-6C3E-8174-AF2BAFEC9846}"/>
              </a:ext>
            </a:extLst>
          </p:cNvPr>
          <p:cNvSpPr txBox="1"/>
          <p:nvPr/>
        </p:nvSpPr>
        <p:spPr>
          <a:xfrm>
            <a:off x="4728330" y="736432"/>
            <a:ext cx="5752728" cy="707886"/>
          </a:xfrm>
          <a:prstGeom prst="rect">
            <a:avLst/>
          </a:prstGeom>
          <a:noFill/>
        </p:spPr>
        <p:txBody>
          <a:bodyPr wrap="square">
            <a:spAutoFit/>
          </a:bodyPr>
          <a:lstStyle/>
          <a:p>
            <a:r>
              <a:rPr lang="vi-VN" sz="2000">
                <a:solidFill>
                  <a:schemeClr val="bg2">
                    <a:lumMod val="25000"/>
                  </a:schemeClr>
                </a:solidFill>
                <a:cs typeface="Arial" panose="020B0604020202020204" pitchFamily="34" charset="0"/>
              </a:rPr>
              <a:t>Tiếp tục phát triển và mở rộng tính năng để cải thiện trải nghiệm người dùng</a:t>
            </a:r>
            <a:endParaRPr lang="en-US" sz="2000" dirty="0">
              <a:solidFill>
                <a:schemeClr val="bg2">
                  <a:lumMod val="2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394A9652-74E5-AC03-88F2-25424D0B7EDF}"/>
              </a:ext>
            </a:extLst>
          </p:cNvPr>
          <p:cNvSpPr txBox="1"/>
          <p:nvPr/>
        </p:nvSpPr>
        <p:spPr>
          <a:xfrm>
            <a:off x="2462032" y="1773087"/>
            <a:ext cx="5719156" cy="400110"/>
          </a:xfrm>
          <a:prstGeom prst="rect">
            <a:avLst/>
          </a:prstGeom>
          <a:noFill/>
        </p:spPr>
        <p:txBody>
          <a:bodyPr wrap="square">
            <a:spAutoFit/>
          </a:bodyPr>
          <a:lstStyle/>
          <a:p>
            <a:r>
              <a:rPr lang="en-US" sz="2000">
                <a:solidFill>
                  <a:schemeClr val="bg2">
                    <a:lumMod val="25000"/>
                  </a:schemeClr>
                </a:solidFill>
                <a:latin typeface="Arial" panose="020B0604020202020204" pitchFamily="34" charset="0"/>
                <a:cs typeface="Arial" panose="020B0604020202020204" pitchFamily="34" charset="0"/>
              </a:rPr>
              <a:t>Sửa các lỗi và cải thiện tính bảo mật của website</a:t>
            </a:r>
            <a:endParaRPr lang="en-US" sz="2000" dirty="0">
              <a:solidFill>
                <a:schemeClr val="bg2">
                  <a:lumMod val="25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6F4392FB-61DB-A300-A7F7-2E9B24AA8A00}"/>
              </a:ext>
            </a:extLst>
          </p:cNvPr>
          <p:cNvSpPr txBox="1"/>
          <p:nvPr/>
        </p:nvSpPr>
        <p:spPr>
          <a:xfrm>
            <a:off x="1718040" y="3033715"/>
            <a:ext cx="5402925" cy="707886"/>
          </a:xfrm>
          <a:prstGeom prst="rect">
            <a:avLst/>
          </a:prstGeom>
          <a:noFill/>
        </p:spPr>
        <p:txBody>
          <a:bodyPr wrap="square">
            <a:spAutoFit/>
          </a:bodyPr>
          <a:lstStyle/>
          <a:p>
            <a:r>
              <a:rPr lang="vi-VN" sz="2000" dirty="0">
                <a:solidFill>
                  <a:schemeClr val="bg2">
                    <a:lumMod val="25000"/>
                  </a:schemeClr>
                </a:solidFill>
                <a:cs typeface="Arial" panose="020B0604020202020204" pitchFamily="34" charset="0"/>
              </a:rPr>
              <a:t>Đầu tư vào thiết kế UX/UI để đảm bảo trải nghiệm người dùng tốt nhất</a:t>
            </a:r>
            <a:endParaRPr lang="en-US" sz="2000" dirty="0">
              <a:solidFill>
                <a:schemeClr val="bg2">
                  <a:lumMod val="25000"/>
                </a:schemeClr>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505D05F-DEB4-1F77-D0BD-C5BD738BF7E7}"/>
              </a:ext>
            </a:extLst>
          </p:cNvPr>
          <p:cNvSpPr txBox="1"/>
          <p:nvPr/>
        </p:nvSpPr>
        <p:spPr>
          <a:xfrm>
            <a:off x="1850305" y="4308187"/>
            <a:ext cx="5659391" cy="707886"/>
          </a:xfrm>
          <a:prstGeom prst="rect">
            <a:avLst/>
          </a:prstGeom>
          <a:noFill/>
        </p:spPr>
        <p:txBody>
          <a:bodyPr wrap="square">
            <a:spAutoFit/>
          </a:bodyPr>
          <a:lstStyle/>
          <a:p>
            <a:r>
              <a:rPr lang="vi-VN" sz="2000" dirty="0">
                <a:solidFill>
                  <a:schemeClr val="bg2">
                    <a:lumMod val="25000"/>
                  </a:schemeClr>
                </a:solidFill>
                <a:cs typeface="Arial" panose="020B0604020202020204" pitchFamily="34" charset="0"/>
              </a:rPr>
              <a:t>Tối ưu hóa mã nguồn và cơ sở dữ liệu để tăng hiệu suất và độ tin cậy của hệ thống</a:t>
            </a:r>
            <a:endParaRPr lang="en-US" sz="2000" dirty="0">
              <a:solidFill>
                <a:schemeClr val="bg2">
                  <a:lumMod val="25000"/>
                </a:schemeClr>
              </a:solidFill>
              <a:latin typeface="Arial" panose="020B0604020202020204" pitchFamily="34" charset="0"/>
              <a:cs typeface="Arial" panose="020B0604020202020204" pitchFamily="34" charset="0"/>
            </a:endParaRPr>
          </a:p>
        </p:txBody>
      </p:sp>
      <p:grpSp>
        <p:nvGrpSpPr>
          <p:cNvPr id="23" name="Group 22">
            <a:extLst>
              <a:ext uri="{FF2B5EF4-FFF2-40B4-BE49-F238E27FC236}">
                <a16:creationId xmlns:a16="http://schemas.microsoft.com/office/drawing/2014/main" id="{E419FA4E-58AB-71EC-A1AA-8919AB752B67}"/>
              </a:ext>
            </a:extLst>
          </p:cNvPr>
          <p:cNvGrpSpPr/>
          <p:nvPr/>
        </p:nvGrpSpPr>
        <p:grpSpPr>
          <a:xfrm>
            <a:off x="4328161" y="185429"/>
            <a:ext cx="6167012" cy="1350827"/>
            <a:chOff x="5007009" y="170914"/>
            <a:chExt cx="5579603" cy="1350827"/>
          </a:xfrm>
        </p:grpSpPr>
        <p:sp>
          <p:nvSpPr>
            <p:cNvPr id="24" name="TextBox 23">
              <a:extLst>
                <a:ext uri="{FF2B5EF4-FFF2-40B4-BE49-F238E27FC236}">
                  <a16:creationId xmlns:a16="http://schemas.microsoft.com/office/drawing/2014/main" id="{8CE65D98-E5C0-7C3D-40B1-502A2047AE6F}"/>
                </a:ext>
              </a:extLst>
            </p:cNvPr>
            <p:cNvSpPr txBox="1"/>
            <p:nvPr/>
          </p:nvSpPr>
          <p:spPr>
            <a:xfrm>
              <a:off x="5007009" y="170914"/>
              <a:ext cx="1227944" cy="646331"/>
            </a:xfrm>
            <a:prstGeom prst="rect">
              <a:avLst/>
            </a:prstGeom>
            <a:noFill/>
          </p:spPr>
          <p:txBody>
            <a:bodyPr wrap="square">
              <a:spAutoFit/>
            </a:bodyPr>
            <a:lstStyle/>
            <a:p>
              <a:r>
                <a:rPr lang="vi-VN" sz="3600" b="1">
                  <a:solidFill>
                    <a:schemeClr val="accent1"/>
                  </a:solidFill>
                  <a:latin typeface="Arial" panose="020B0604020202020204" pitchFamily="34" charset="0"/>
                  <a:cs typeface="Arial" panose="020B0604020202020204" pitchFamily="34" charset="0"/>
                </a:rPr>
                <a:t>01</a:t>
              </a:r>
              <a:endParaRPr lang="en-US" sz="3600" b="1">
                <a:solidFill>
                  <a:schemeClr val="accent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63F87AC3-6AA1-2B53-4368-E23F3DCEA1C9}"/>
                </a:ext>
              </a:extLst>
            </p:cNvPr>
            <p:cNvGrpSpPr/>
            <p:nvPr/>
          </p:nvGrpSpPr>
          <p:grpSpPr>
            <a:xfrm>
              <a:off x="5740400" y="519127"/>
              <a:ext cx="4846212" cy="1002614"/>
              <a:chOff x="5740400" y="519127"/>
              <a:chExt cx="4846212" cy="1002614"/>
            </a:xfrm>
          </p:grpSpPr>
          <p:sp>
            <p:nvSpPr>
              <p:cNvPr id="26" name="Freeform: Shape 25">
                <a:extLst>
                  <a:ext uri="{FF2B5EF4-FFF2-40B4-BE49-F238E27FC236}">
                    <a16:creationId xmlns:a16="http://schemas.microsoft.com/office/drawing/2014/main" id="{3A2E4118-CB53-5417-710B-3A408A2FBB8F}"/>
                  </a:ext>
                </a:extLst>
              </p:cNvPr>
              <p:cNvSpPr/>
              <p:nvPr/>
            </p:nvSpPr>
            <p:spPr>
              <a:xfrm>
                <a:off x="5740400" y="519127"/>
                <a:ext cx="4775200" cy="923593"/>
              </a:xfrm>
              <a:custGeom>
                <a:avLst/>
                <a:gdLst>
                  <a:gd name="connsiteX0" fmla="*/ 4775200 w 4775200"/>
                  <a:gd name="connsiteY0" fmla="*/ 772160 h 772160"/>
                  <a:gd name="connsiteX1" fmla="*/ 4765040 w 4775200"/>
                  <a:gd name="connsiteY1" fmla="*/ 10160 h 772160"/>
                  <a:gd name="connsiteX2" fmla="*/ 0 w 4775200"/>
                  <a:gd name="connsiteY2" fmla="*/ 0 h 772160"/>
                </a:gdLst>
                <a:ahLst/>
                <a:cxnLst>
                  <a:cxn ang="0">
                    <a:pos x="connsiteX0" y="connsiteY0"/>
                  </a:cxn>
                  <a:cxn ang="0">
                    <a:pos x="connsiteX1" y="connsiteY1"/>
                  </a:cxn>
                  <a:cxn ang="0">
                    <a:pos x="connsiteX2" y="connsiteY2"/>
                  </a:cxn>
                </a:cxnLst>
                <a:rect l="l" t="t" r="r" b="b"/>
                <a:pathLst>
                  <a:path w="4775200" h="772160">
                    <a:moveTo>
                      <a:pt x="4775200" y="772160"/>
                    </a:moveTo>
                    <a:lnTo>
                      <a:pt x="4765040" y="10160"/>
                    </a:lnTo>
                    <a:lnTo>
                      <a:pt x="0" y="0"/>
                    </a:ln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7" name="Oval 26">
                <a:extLst>
                  <a:ext uri="{FF2B5EF4-FFF2-40B4-BE49-F238E27FC236}">
                    <a16:creationId xmlns:a16="http://schemas.microsoft.com/office/drawing/2014/main" id="{B9B3C655-4807-5A69-332E-7BF9AF899BA8}"/>
                  </a:ext>
                </a:extLst>
              </p:cNvPr>
              <p:cNvSpPr/>
              <p:nvPr/>
            </p:nvSpPr>
            <p:spPr>
              <a:xfrm>
                <a:off x="10444588" y="1379717"/>
                <a:ext cx="142024" cy="142024"/>
              </a:xfrm>
              <a:prstGeom prst="ellipse">
                <a:avLst/>
              </a:prstGeom>
              <a:solidFill>
                <a:schemeClr val="bg1"/>
              </a:solidFill>
              <a:ln>
                <a:solidFill>
                  <a:srgbClr val="AE1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a:extLst>
              <a:ext uri="{FF2B5EF4-FFF2-40B4-BE49-F238E27FC236}">
                <a16:creationId xmlns:a16="http://schemas.microsoft.com/office/drawing/2014/main" id="{72F626E6-9E27-09DB-1E6E-8725104FAF88}"/>
              </a:ext>
            </a:extLst>
          </p:cNvPr>
          <p:cNvGrpSpPr/>
          <p:nvPr/>
        </p:nvGrpSpPr>
        <p:grpSpPr>
          <a:xfrm>
            <a:off x="2097578" y="1222939"/>
            <a:ext cx="7173258" cy="725352"/>
            <a:chOff x="2829724" y="1208424"/>
            <a:chExt cx="6532552" cy="725352"/>
          </a:xfrm>
        </p:grpSpPr>
        <p:grpSp>
          <p:nvGrpSpPr>
            <p:cNvPr id="29" name="Group 28">
              <a:extLst>
                <a:ext uri="{FF2B5EF4-FFF2-40B4-BE49-F238E27FC236}">
                  <a16:creationId xmlns:a16="http://schemas.microsoft.com/office/drawing/2014/main" id="{F706A1F1-4AC9-498B-9775-DB70D1047A1E}"/>
                </a:ext>
              </a:extLst>
            </p:cNvPr>
            <p:cNvGrpSpPr/>
            <p:nvPr/>
          </p:nvGrpSpPr>
          <p:grpSpPr>
            <a:xfrm>
              <a:off x="3566160" y="1626976"/>
              <a:ext cx="5796116" cy="306800"/>
              <a:chOff x="4790496" y="1214941"/>
              <a:chExt cx="5796116" cy="306800"/>
            </a:xfrm>
          </p:grpSpPr>
          <p:sp>
            <p:nvSpPr>
              <p:cNvPr id="31" name="Freeform: Shape 30">
                <a:extLst>
                  <a:ext uri="{FF2B5EF4-FFF2-40B4-BE49-F238E27FC236}">
                    <a16:creationId xmlns:a16="http://schemas.microsoft.com/office/drawing/2014/main" id="{B55071D1-9F88-9A97-17CD-B7AFAEF30CEC}"/>
                  </a:ext>
                </a:extLst>
              </p:cNvPr>
              <p:cNvSpPr/>
              <p:nvPr/>
            </p:nvSpPr>
            <p:spPr>
              <a:xfrm>
                <a:off x="4790496" y="1214941"/>
                <a:ext cx="5725104" cy="227779"/>
              </a:xfrm>
              <a:custGeom>
                <a:avLst/>
                <a:gdLst>
                  <a:gd name="connsiteX0" fmla="*/ 4775200 w 4775200"/>
                  <a:gd name="connsiteY0" fmla="*/ 772160 h 772160"/>
                  <a:gd name="connsiteX1" fmla="*/ 4765040 w 4775200"/>
                  <a:gd name="connsiteY1" fmla="*/ 10160 h 772160"/>
                  <a:gd name="connsiteX2" fmla="*/ 0 w 4775200"/>
                  <a:gd name="connsiteY2" fmla="*/ 0 h 772160"/>
                </a:gdLst>
                <a:ahLst/>
                <a:cxnLst>
                  <a:cxn ang="0">
                    <a:pos x="connsiteX0" y="connsiteY0"/>
                  </a:cxn>
                  <a:cxn ang="0">
                    <a:pos x="connsiteX1" y="connsiteY1"/>
                  </a:cxn>
                  <a:cxn ang="0">
                    <a:pos x="connsiteX2" y="connsiteY2"/>
                  </a:cxn>
                </a:cxnLst>
                <a:rect l="l" t="t" r="r" b="b"/>
                <a:pathLst>
                  <a:path w="4775200" h="772160">
                    <a:moveTo>
                      <a:pt x="4775200" y="772160"/>
                    </a:moveTo>
                    <a:lnTo>
                      <a:pt x="4765040" y="10160"/>
                    </a:lnTo>
                    <a:lnTo>
                      <a:pt x="0" y="0"/>
                    </a:ln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2" name="Oval 31">
                <a:extLst>
                  <a:ext uri="{FF2B5EF4-FFF2-40B4-BE49-F238E27FC236}">
                    <a16:creationId xmlns:a16="http://schemas.microsoft.com/office/drawing/2014/main" id="{7936DC2B-48F2-7D03-4B59-7921D33C22F9}"/>
                  </a:ext>
                </a:extLst>
              </p:cNvPr>
              <p:cNvSpPr/>
              <p:nvPr/>
            </p:nvSpPr>
            <p:spPr>
              <a:xfrm>
                <a:off x="10444588" y="1379717"/>
                <a:ext cx="142024" cy="142024"/>
              </a:xfrm>
              <a:prstGeom prst="ellipse">
                <a:avLst/>
              </a:prstGeom>
              <a:solidFill>
                <a:schemeClr val="bg1"/>
              </a:solidFill>
              <a:ln>
                <a:solidFill>
                  <a:srgbClr val="AE1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4BF1CBDB-063F-75ED-287F-78F852FC83CC}"/>
                </a:ext>
              </a:extLst>
            </p:cNvPr>
            <p:cNvSpPr txBox="1"/>
            <p:nvPr/>
          </p:nvSpPr>
          <p:spPr>
            <a:xfrm>
              <a:off x="2829724" y="1208424"/>
              <a:ext cx="1227944" cy="646331"/>
            </a:xfrm>
            <a:prstGeom prst="rect">
              <a:avLst/>
            </a:prstGeom>
            <a:noFill/>
          </p:spPr>
          <p:txBody>
            <a:bodyPr wrap="square">
              <a:spAutoFit/>
            </a:bodyPr>
            <a:lstStyle/>
            <a:p>
              <a:r>
                <a:rPr lang="vi-VN" sz="3600" b="1">
                  <a:solidFill>
                    <a:schemeClr val="accent1"/>
                  </a:solidFill>
                  <a:latin typeface="Arial" panose="020B0604020202020204" pitchFamily="34" charset="0"/>
                  <a:cs typeface="Arial" panose="020B0604020202020204" pitchFamily="34" charset="0"/>
                </a:rPr>
                <a:t>02</a:t>
              </a:r>
              <a:endParaRPr lang="en-US" sz="3600" b="1">
                <a:solidFill>
                  <a:schemeClr val="accent1"/>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A673AC0A-85E1-027D-20E7-92E5B156C4F7}"/>
              </a:ext>
            </a:extLst>
          </p:cNvPr>
          <p:cNvGrpSpPr/>
          <p:nvPr/>
        </p:nvGrpSpPr>
        <p:grpSpPr>
          <a:xfrm>
            <a:off x="1528740" y="2358202"/>
            <a:ext cx="5827369" cy="646331"/>
            <a:chOff x="1778788" y="2579379"/>
            <a:chExt cx="5597497" cy="646331"/>
          </a:xfrm>
        </p:grpSpPr>
        <p:cxnSp>
          <p:nvCxnSpPr>
            <p:cNvPr id="34" name="Straight Connector 33">
              <a:extLst>
                <a:ext uri="{FF2B5EF4-FFF2-40B4-BE49-F238E27FC236}">
                  <a16:creationId xmlns:a16="http://schemas.microsoft.com/office/drawing/2014/main" id="{118A3154-AA9A-F1B6-08CD-872EC89B187C}"/>
                </a:ext>
              </a:extLst>
            </p:cNvPr>
            <p:cNvCxnSpPr>
              <a:cxnSpLocks/>
              <a:stCxn id="36" idx="2"/>
            </p:cNvCxnSpPr>
            <p:nvPr/>
          </p:nvCxnSpPr>
          <p:spPr>
            <a:xfrm flipH="1">
              <a:off x="2509522" y="2999313"/>
              <a:ext cx="4716396"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81CAFD3C-E094-7306-3942-EF0892DBCFDA}"/>
                </a:ext>
              </a:extLst>
            </p:cNvPr>
            <p:cNvSpPr txBox="1"/>
            <p:nvPr/>
          </p:nvSpPr>
          <p:spPr>
            <a:xfrm>
              <a:off x="1778788" y="2579379"/>
              <a:ext cx="988164" cy="646331"/>
            </a:xfrm>
            <a:prstGeom prst="rect">
              <a:avLst/>
            </a:prstGeom>
            <a:noFill/>
          </p:spPr>
          <p:txBody>
            <a:bodyPr wrap="square">
              <a:spAutoFit/>
            </a:bodyPr>
            <a:lstStyle/>
            <a:p>
              <a:r>
                <a:rPr lang="vi-VN" sz="3600" b="1" dirty="0">
                  <a:solidFill>
                    <a:schemeClr val="accent1"/>
                  </a:solidFill>
                  <a:latin typeface="Arial" panose="020B0604020202020204" pitchFamily="34" charset="0"/>
                  <a:cs typeface="Arial" panose="020B0604020202020204" pitchFamily="34" charset="0"/>
                </a:rPr>
                <a:t>03</a:t>
              </a:r>
              <a:endParaRPr lang="en-US" sz="3600" b="1"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6E24122B-7209-1659-911F-01E830561C40}"/>
                </a:ext>
              </a:extLst>
            </p:cNvPr>
            <p:cNvSpPr/>
            <p:nvPr/>
          </p:nvSpPr>
          <p:spPr>
            <a:xfrm>
              <a:off x="7225918" y="2924129"/>
              <a:ext cx="150367" cy="150367"/>
            </a:xfrm>
            <a:prstGeom prst="ellipse">
              <a:avLst/>
            </a:prstGeom>
            <a:solidFill>
              <a:schemeClr val="bg1"/>
            </a:solidFill>
            <a:ln>
              <a:solidFill>
                <a:srgbClr val="AE1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174C271-89C9-BD56-8B58-2C665BC12A90}"/>
              </a:ext>
            </a:extLst>
          </p:cNvPr>
          <p:cNvGrpSpPr/>
          <p:nvPr/>
        </p:nvGrpSpPr>
        <p:grpSpPr>
          <a:xfrm>
            <a:off x="1504130" y="3774480"/>
            <a:ext cx="5597497" cy="646331"/>
            <a:chOff x="1778788" y="2579379"/>
            <a:chExt cx="5597497" cy="646331"/>
          </a:xfrm>
        </p:grpSpPr>
        <p:cxnSp>
          <p:nvCxnSpPr>
            <p:cNvPr id="38" name="Straight Connector 37">
              <a:extLst>
                <a:ext uri="{FF2B5EF4-FFF2-40B4-BE49-F238E27FC236}">
                  <a16:creationId xmlns:a16="http://schemas.microsoft.com/office/drawing/2014/main" id="{A7A1419D-0781-579C-BB46-43BCE2A9120C}"/>
                </a:ext>
              </a:extLst>
            </p:cNvPr>
            <p:cNvCxnSpPr>
              <a:cxnSpLocks/>
              <a:stCxn id="40" idx="2"/>
            </p:cNvCxnSpPr>
            <p:nvPr/>
          </p:nvCxnSpPr>
          <p:spPr>
            <a:xfrm flipH="1">
              <a:off x="2509522" y="2999313"/>
              <a:ext cx="4716396" cy="0"/>
            </a:xfrm>
            <a:prstGeom prst="line">
              <a:avLst/>
            </a:prstGeom>
            <a:ln/>
          </p:spPr>
          <p:style>
            <a:lnRef idx="3">
              <a:schemeClr val="accent1"/>
            </a:lnRef>
            <a:fillRef idx="0">
              <a:schemeClr val="accent1"/>
            </a:fillRef>
            <a:effectRef idx="2">
              <a:schemeClr val="accent1"/>
            </a:effectRef>
            <a:fontRef idx="minor">
              <a:schemeClr val="tx1"/>
            </a:fontRef>
          </p:style>
        </p:cxnSp>
        <p:sp>
          <p:nvSpPr>
            <p:cNvPr id="39" name="TextBox 38">
              <a:extLst>
                <a:ext uri="{FF2B5EF4-FFF2-40B4-BE49-F238E27FC236}">
                  <a16:creationId xmlns:a16="http://schemas.microsoft.com/office/drawing/2014/main" id="{B85D09BE-B5A3-3646-3C06-7A70182CE63C}"/>
                </a:ext>
              </a:extLst>
            </p:cNvPr>
            <p:cNvSpPr txBox="1"/>
            <p:nvPr/>
          </p:nvSpPr>
          <p:spPr>
            <a:xfrm>
              <a:off x="1778788" y="2579379"/>
              <a:ext cx="988164" cy="646331"/>
            </a:xfrm>
            <a:prstGeom prst="rect">
              <a:avLst/>
            </a:prstGeom>
            <a:noFill/>
          </p:spPr>
          <p:txBody>
            <a:bodyPr wrap="square">
              <a:spAutoFit/>
            </a:bodyPr>
            <a:lstStyle/>
            <a:p>
              <a:r>
                <a:rPr lang="vi-VN" sz="3600" b="1" dirty="0">
                  <a:solidFill>
                    <a:schemeClr val="accent1"/>
                  </a:solidFill>
                  <a:latin typeface="Arial" panose="020B0604020202020204" pitchFamily="34" charset="0"/>
                  <a:cs typeface="Arial" panose="020B0604020202020204" pitchFamily="34" charset="0"/>
                </a:rPr>
                <a:t>04</a:t>
              </a:r>
              <a:endParaRPr lang="en-US" sz="3600" b="1" dirty="0">
                <a:solidFill>
                  <a:schemeClr val="accent1"/>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2E683B97-BE87-D177-8217-EFCDDB8E6A24}"/>
                </a:ext>
              </a:extLst>
            </p:cNvPr>
            <p:cNvSpPr/>
            <p:nvPr/>
          </p:nvSpPr>
          <p:spPr>
            <a:xfrm>
              <a:off x="7225918" y="2924129"/>
              <a:ext cx="150367" cy="150367"/>
            </a:xfrm>
            <a:prstGeom prst="ellipse">
              <a:avLst/>
            </a:prstGeom>
            <a:solidFill>
              <a:schemeClr val="bg1"/>
            </a:solidFill>
            <a:ln>
              <a:solidFill>
                <a:srgbClr val="AE1A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F5EA97C6-EE7D-2EBB-C8A2-A0F25ADF0BB0}"/>
              </a:ext>
            </a:extLst>
          </p:cNvPr>
          <p:cNvSpPr txBox="1"/>
          <p:nvPr/>
        </p:nvSpPr>
        <p:spPr>
          <a:xfrm>
            <a:off x="8231641" y="2770226"/>
            <a:ext cx="3014123" cy="1569660"/>
          </a:xfrm>
          <a:prstGeom prst="rect">
            <a:avLst/>
          </a:prstGeom>
          <a:noFill/>
        </p:spPr>
        <p:txBody>
          <a:bodyPr wrap="square" rtlCol="0">
            <a:spAutoFit/>
          </a:bodyPr>
          <a:lstStyle/>
          <a:p>
            <a:pPr algn="ctr"/>
            <a:r>
              <a:rPr lang="en-US" sz="3200" b="1" dirty="0">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3.3 HƯỚNG PHÁT TRIỂN ĐỀ TÀI</a:t>
            </a:r>
          </a:p>
        </p:txBody>
      </p:sp>
      <p:pic>
        <p:nvPicPr>
          <p:cNvPr id="48" name="Picture 47">
            <a:extLst>
              <a:ext uri="{FF2B5EF4-FFF2-40B4-BE49-F238E27FC236}">
                <a16:creationId xmlns:a16="http://schemas.microsoft.com/office/drawing/2014/main" id="{3546369F-E2D3-6C68-684A-E29B3A5933F5}"/>
              </a:ext>
            </a:extLst>
          </p:cNvPr>
          <p:cNvPicPr>
            <a:picLocks noChangeAspect="1"/>
          </p:cNvPicPr>
          <p:nvPr/>
        </p:nvPicPr>
        <p:blipFill>
          <a:blip r:embed="rId2"/>
          <a:stretch>
            <a:fillRect/>
          </a:stretch>
        </p:blipFill>
        <p:spPr>
          <a:xfrm>
            <a:off x="9831124" y="1387999"/>
            <a:ext cx="481271" cy="481271"/>
          </a:xfrm>
          <a:prstGeom prst="rect">
            <a:avLst/>
          </a:prstGeom>
        </p:spPr>
      </p:pic>
      <p:pic>
        <p:nvPicPr>
          <p:cNvPr id="50" name="Picture 49">
            <a:extLst>
              <a:ext uri="{FF2B5EF4-FFF2-40B4-BE49-F238E27FC236}">
                <a16:creationId xmlns:a16="http://schemas.microsoft.com/office/drawing/2014/main" id="{91DE8715-A7D1-01F1-A7AB-999115E5EDC4}"/>
              </a:ext>
            </a:extLst>
          </p:cNvPr>
          <p:cNvPicPr>
            <a:picLocks noChangeAspect="1"/>
          </p:cNvPicPr>
          <p:nvPr/>
        </p:nvPicPr>
        <p:blipFill>
          <a:blip r:embed="rId3"/>
          <a:stretch>
            <a:fillRect/>
          </a:stretch>
        </p:blipFill>
        <p:spPr>
          <a:xfrm>
            <a:off x="8585511" y="1814679"/>
            <a:ext cx="485530" cy="485530"/>
          </a:xfrm>
          <a:prstGeom prst="rect">
            <a:avLst/>
          </a:prstGeom>
        </p:spPr>
      </p:pic>
      <p:pic>
        <p:nvPicPr>
          <p:cNvPr id="52" name="Picture 51">
            <a:extLst>
              <a:ext uri="{FF2B5EF4-FFF2-40B4-BE49-F238E27FC236}">
                <a16:creationId xmlns:a16="http://schemas.microsoft.com/office/drawing/2014/main" id="{97B40F25-7689-5EDA-3A13-DEAC57CB2DF5}"/>
              </a:ext>
            </a:extLst>
          </p:cNvPr>
          <p:cNvPicPr>
            <a:picLocks noChangeAspect="1"/>
          </p:cNvPicPr>
          <p:nvPr/>
        </p:nvPicPr>
        <p:blipFill>
          <a:blip r:embed="rId4"/>
          <a:stretch>
            <a:fillRect/>
          </a:stretch>
        </p:blipFill>
        <p:spPr>
          <a:xfrm>
            <a:off x="7496438" y="2587618"/>
            <a:ext cx="509540" cy="509540"/>
          </a:xfrm>
          <a:prstGeom prst="rect">
            <a:avLst/>
          </a:prstGeom>
        </p:spPr>
      </p:pic>
      <p:pic>
        <p:nvPicPr>
          <p:cNvPr id="54" name="Picture 53">
            <a:extLst>
              <a:ext uri="{FF2B5EF4-FFF2-40B4-BE49-F238E27FC236}">
                <a16:creationId xmlns:a16="http://schemas.microsoft.com/office/drawing/2014/main" id="{55FA16DC-09DE-4891-7103-E0AFEDCA2380}"/>
              </a:ext>
            </a:extLst>
          </p:cNvPr>
          <p:cNvPicPr>
            <a:picLocks noChangeAspect="1"/>
          </p:cNvPicPr>
          <p:nvPr/>
        </p:nvPicPr>
        <p:blipFill>
          <a:blip r:embed="rId5"/>
          <a:stretch>
            <a:fillRect/>
          </a:stretch>
        </p:blipFill>
        <p:spPr>
          <a:xfrm>
            <a:off x="7318216" y="3764994"/>
            <a:ext cx="518160" cy="518160"/>
          </a:xfrm>
          <a:prstGeom prst="rect">
            <a:avLst/>
          </a:prstGeom>
        </p:spPr>
      </p:pic>
      <p:sp>
        <p:nvSpPr>
          <p:cNvPr id="57" name="Rectangle 56">
            <a:extLst>
              <a:ext uri="{FF2B5EF4-FFF2-40B4-BE49-F238E27FC236}">
                <a16:creationId xmlns:a16="http://schemas.microsoft.com/office/drawing/2014/main" id="{A2860E01-A303-4A7B-6070-CE63D8633E8E}"/>
              </a:ext>
            </a:extLst>
          </p:cNvPr>
          <p:cNvSpPr/>
          <p:nvPr/>
        </p:nvSpPr>
        <p:spPr>
          <a:xfrm>
            <a:off x="-46449" y="-510865"/>
            <a:ext cx="12192000" cy="21386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8" name="Rectangle 57">
            <a:extLst>
              <a:ext uri="{FF2B5EF4-FFF2-40B4-BE49-F238E27FC236}">
                <a16:creationId xmlns:a16="http://schemas.microsoft.com/office/drawing/2014/main" id="{979B9555-6BDD-C928-486F-84303EA31DA1}"/>
              </a:ext>
            </a:extLst>
          </p:cNvPr>
          <p:cNvSpPr/>
          <p:nvPr/>
        </p:nvSpPr>
        <p:spPr>
          <a:xfrm>
            <a:off x="-58931" y="-261059"/>
            <a:ext cx="12191999" cy="2286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51DDDAE-C3B3-41B2-CDE5-3B65EDE10236}"/>
              </a:ext>
            </a:extLst>
          </p:cNvPr>
          <p:cNvSpPr/>
          <p:nvPr/>
        </p:nvSpPr>
        <p:spPr>
          <a:xfrm>
            <a:off x="12483" y="7136157"/>
            <a:ext cx="12192000" cy="21386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0" name="Rectangle 59">
            <a:extLst>
              <a:ext uri="{FF2B5EF4-FFF2-40B4-BE49-F238E27FC236}">
                <a16:creationId xmlns:a16="http://schemas.microsoft.com/office/drawing/2014/main" id="{E233ADC0-E533-945D-1884-F91CF7E93EC3}"/>
              </a:ext>
            </a:extLst>
          </p:cNvPr>
          <p:cNvSpPr/>
          <p:nvPr/>
        </p:nvSpPr>
        <p:spPr>
          <a:xfrm>
            <a:off x="1" y="7385963"/>
            <a:ext cx="12191999" cy="2286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240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right)">
                                      <p:cBhvr>
                                        <p:cTn id="12" dur="500"/>
                                        <p:tgtEl>
                                          <p:spTgt spid="2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right)">
                                      <p:cBhvr>
                                        <p:cTn id="21" dur="500"/>
                                        <p:tgtEl>
                                          <p:spTgt spid="2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right)">
                                      <p:cBhvr>
                                        <p:cTn id="30" dur="500"/>
                                        <p:tgtEl>
                                          <p:spTgt spid="33"/>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578ADB-7D7C-8665-638C-2F09984490D0}"/>
              </a:ext>
            </a:extLst>
          </p:cNvPr>
          <p:cNvSpPr>
            <a:spLocks noGrp="1"/>
          </p:cNvSpPr>
          <p:nvPr>
            <p:ph type="dt" sz="half" idx="4294967295"/>
          </p:nvPr>
        </p:nvSpPr>
        <p:spPr>
          <a:xfrm>
            <a:off x="110612" y="6220311"/>
            <a:ext cx="2743200" cy="365125"/>
          </a:xfrm>
          <a:prstGeom prst="rect">
            <a:avLst/>
          </a:prstGeom>
        </p:spPr>
        <p:txBody>
          <a:bodyPr/>
          <a:lstStyle/>
          <a:p>
            <a:fld id="{C10AB263-FE01-4F0B-9393-080325DDAB86}" type="datetime8">
              <a:rPr lang="en-US" smtClean="0"/>
              <a:t>12/25/2024 2:43 PM</a:t>
            </a:fld>
            <a:endParaRPr lang="en-US"/>
          </a:p>
        </p:txBody>
      </p:sp>
      <p:sp>
        <p:nvSpPr>
          <p:cNvPr id="3" name="Rectangle 2">
            <a:extLst>
              <a:ext uri="{FF2B5EF4-FFF2-40B4-BE49-F238E27FC236}">
                <a16:creationId xmlns:a16="http://schemas.microsoft.com/office/drawing/2014/main" id="{03C745A9-AFA0-1827-94FA-FE16104B895E}"/>
              </a:ext>
            </a:extLst>
          </p:cNvPr>
          <p:cNvSpPr/>
          <p:nvPr/>
        </p:nvSpPr>
        <p:spPr>
          <a:xfrm>
            <a:off x="-2" y="5017232"/>
            <a:ext cx="12192000" cy="1862768"/>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 name="Rectangle 3">
            <a:extLst>
              <a:ext uri="{FF2B5EF4-FFF2-40B4-BE49-F238E27FC236}">
                <a16:creationId xmlns:a16="http://schemas.microsoft.com/office/drawing/2014/main" id="{E8BFD52D-2092-CC5A-1BE2-5DFE3BB6CFBE}"/>
              </a:ext>
            </a:extLst>
          </p:cNvPr>
          <p:cNvSpPr/>
          <p:nvPr/>
        </p:nvSpPr>
        <p:spPr>
          <a:xfrm>
            <a:off x="-2" y="0"/>
            <a:ext cx="12192000" cy="148352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8F85B909-0A53-2518-C66F-DC49904135FA}"/>
              </a:ext>
            </a:extLst>
          </p:cNvPr>
          <p:cNvSpPr/>
          <p:nvPr/>
        </p:nvSpPr>
        <p:spPr>
          <a:xfrm>
            <a:off x="0" y="5227984"/>
            <a:ext cx="12191999" cy="2286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9084337-4867-196A-EF68-38AF6E6E56A2}"/>
              </a:ext>
            </a:extLst>
          </p:cNvPr>
          <p:cNvSpPr/>
          <p:nvPr/>
        </p:nvSpPr>
        <p:spPr>
          <a:xfrm>
            <a:off x="1" y="1056361"/>
            <a:ext cx="12191999" cy="2286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D0FEB34-D221-FB33-4AFC-9CF32484A32E}"/>
              </a:ext>
            </a:extLst>
          </p:cNvPr>
          <p:cNvSpPr txBox="1"/>
          <p:nvPr/>
        </p:nvSpPr>
        <p:spPr>
          <a:xfrm>
            <a:off x="577244" y="2212773"/>
            <a:ext cx="10909004" cy="1569660"/>
          </a:xfrm>
          <a:prstGeom prst="rect">
            <a:avLst/>
          </a:prstGeom>
          <a:noFill/>
        </p:spPr>
        <p:txBody>
          <a:bodyPr wrap="square" rtlCol="0">
            <a:spAutoFit/>
          </a:bodyPr>
          <a:lstStyle/>
          <a:p>
            <a:pPr algn="ctr"/>
            <a:r>
              <a:rPr lang="en-US" sz="9600" b="1">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THANKS FOR ALL</a:t>
            </a:r>
          </a:p>
        </p:txBody>
      </p:sp>
      <p:sp>
        <p:nvSpPr>
          <p:cNvPr id="8" name="Rectangle 7">
            <a:extLst>
              <a:ext uri="{FF2B5EF4-FFF2-40B4-BE49-F238E27FC236}">
                <a16:creationId xmlns:a16="http://schemas.microsoft.com/office/drawing/2014/main" id="{C438844D-8B04-4E97-1ABD-9D03BEC98121}"/>
              </a:ext>
            </a:extLst>
          </p:cNvPr>
          <p:cNvSpPr/>
          <p:nvPr/>
        </p:nvSpPr>
        <p:spPr>
          <a:xfrm>
            <a:off x="0" y="-3713018"/>
            <a:ext cx="12192000" cy="371301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a:extLst>
              <a:ext uri="{FF2B5EF4-FFF2-40B4-BE49-F238E27FC236}">
                <a16:creationId xmlns:a16="http://schemas.microsoft.com/office/drawing/2014/main" id="{270086D8-5FDA-99A2-45DB-09CC95788E0A}"/>
              </a:ext>
            </a:extLst>
          </p:cNvPr>
          <p:cNvSpPr/>
          <p:nvPr/>
        </p:nvSpPr>
        <p:spPr>
          <a:xfrm>
            <a:off x="-64254" y="6858000"/>
            <a:ext cx="12192000" cy="371301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49" name="Picture 48">
            <a:extLst>
              <a:ext uri="{FF2B5EF4-FFF2-40B4-BE49-F238E27FC236}">
                <a16:creationId xmlns:a16="http://schemas.microsoft.com/office/drawing/2014/main" id="{DBC7D9C1-F366-5218-482A-8CB6BB92B96C}"/>
              </a:ext>
            </a:extLst>
          </p:cNvPr>
          <p:cNvPicPr>
            <a:picLocks noChangeAspect="1"/>
          </p:cNvPicPr>
          <p:nvPr/>
        </p:nvPicPr>
        <p:blipFill>
          <a:blip r:embed="rId2"/>
          <a:stretch>
            <a:fillRect/>
          </a:stretch>
        </p:blipFill>
        <p:spPr>
          <a:xfrm>
            <a:off x="9554003" y="7649410"/>
            <a:ext cx="739652" cy="739652"/>
          </a:xfrm>
          <a:prstGeom prst="rect">
            <a:avLst/>
          </a:prstGeom>
        </p:spPr>
      </p:pic>
    </p:spTree>
    <p:extLst>
      <p:ext uri="{BB962C8B-B14F-4D97-AF65-F5344CB8AC3E}">
        <p14:creationId xmlns:p14="http://schemas.microsoft.com/office/powerpoint/2010/main" val="3442372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9088645-18CB-5A15-A5C8-420408328EA0}"/>
              </a:ext>
            </a:extLst>
          </p:cNvPr>
          <p:cNvSpPr/>
          <p:nvPr/>
        </p:nvSpPr>
        <p:spPr>
          <a:xfrm>
            <a:off x="3128407" y="4060825"/>
            <a:ext cx="1573054" cy="1475106"/>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C939E1E-EC55-9CCC-8692-C3B0E7791509}"/>
              </a:ext>
            </a:extLst>
          </p:cNvPr>
          <p:cNvSpPr/>
          <p:nvPr/>
        </p:nvSpPr>
        <p:spPr>
          <a:xfrm>
            <a:off x="1350010" y="1149349"/>
            <a:ext cx="3764915" cy="3546475"/>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468BF4-424F-900B-EB2E-68099A8BD543}"/>
              </a:ext>
            </a:extLst>
          </p:cNvPr>
          <p:cNvSpPr/>
          <p:nvPr/>
        </p:nvSpPr>
        <p:spPr>
          <a:xfrm>
            <a:off x="541734" y="1603055"/>
            <a:ext cx="1368346" cy="1319531"/>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E7681B4-4F4F-81C3-6920-7C600C130818}"/>
              </a:ext>
            </a:extLst>
          </p:cNvPr>
          <p:cNvSpPr/>
          <p:nvPr/>
        </p:nvSpPr>
        <p:spPr>
          <a:xfrm>
            <a:off x="1628775" y="564708"/>
            <a:ext cx="978059" cy="891384"/>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5F0C36C-CBB1-E07D-873D-6129CB94B8A7}"/>
              </a:ext>
            </a:extLst>
          </p:cNvPr>
          <p:cNvSpPr/>
          <p:nvPr/>
        </p:nvSpPr>
        <p:spPr>
          <a:xfrm>
            <a:off x="1022786" y="633684"/>
            <a:ext cx="649844" cy="587853"/>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CEC3685-8E08-19B9-0BFC-BBD8B703BB65}"/>
              </a:ext>
            </a:extLst>
          </p:cNvPr>
          <p:cNvSpPr/>
          <p:nvPr/>
        </p:nvSpPr>
        <p:spPr>
          <a:xfrm>
            <a:off x="615175" y="5142971"/>
            <a:ext cx="509271" cy="464080"/>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B28FB4-85F8-9497-B8BF-093AE629EBE1}"/>
              </a:ext>
            </a:extLst>
          </p:cNvPr>
          <p:cNvSpPr/>
          <p:nvPr/>
        </p:nvSpPr>
        <p:spPr>
          <a:xfrm>
            <a:off x="932021" y="4185958"/>
            <a:ext cx="978059" cy="891384"/>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8E3FF63-26F2-A645-5A60-4145A1F2E561}"/>
              </a:ext>
            </a:extLst>
          </p:cNvPr>
          <p:cNvSpPr/>
          <p:nvPr/>
        </p:nvSpPr>
        <p:spPr>
          <a:xfrm>
            <a:off x="1633711" y="5109232"/>
            <a:ext cx="719068" cy="661317"/>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581EB0D-98AE-CE4E-2E49-8512C8FBDFC9}"/>
              </a:ext>
            </a:extLst>
          </p:cNvPr>
          <p:cNvGrpSpPr/>
          <p:nvPr/>
        </p:nvGrpSpPr>
        <p:grpSpPr>
          <a:xfrm>
            <a:off x="6252574" y="2231942"/>
            <a:ext cx="1329393" cy="1316672"/>
            <a:chOff x="6900206" y="1605914"/>
            <a:chExt cx="1329393" cy="1316672"/>
          </a:xfrm>
        </p:grpSpPr>
        <p:sp>
          <p:nvSpPr>
            <p:cNvPr id="16" name="Oval 15">
              <a:extLst>
                <a:ext uri="{FF2B5EF4-FFF2-40B4-BE49-F238E27FC236}">
                  <a16:creationId xmlns:a16="http://schemas.microsoft.com/office/drawing/2014/main" id="{7A94FEF9-9701-CB19-2301-095A675C3DDC}"/>
                </a:ext>
              </a:extLst>
            </p:cNvPr>
            <p:cNvSpPr/>
            <p:nvPr/>
          </p:nvSpPr>
          <p:spPr>
            <a:xfrm>
              <a:off x="6900206" y="1605914"/>
              <a:ext cx="1329393" cy="1316672"/>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8D3BC52-3EA7-1320-C42D-1A5195E7401A}"/>
                </a:ext>
              </a:extLst>
            </p:cNvPr>
            <p:cNvSpPr/>
            <p:nvPr/>
          </p:nvSpPr>
          <p:spPr>
            <a:xfrm>
              <a:off x="7050274" y="1759883"/>
              <a:ext cx="1029256" cy="1008735"/>
            </a:xfrm>
            <a:prstGeom prst="ellipse">
              <a:avLst/>
            </a:prstGeom>
            <a:solidFill>
              <a:srgbClr val="DAA600"/>
            </a:soli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BBF292-94A5-FCEB-EEF4-613239EC4DD2}"/>
                </a:ext>
              </a:extLst>
            </p:cNvPr>
            <p:cNvSpPr/>
            <p:nvPr/>
          </p:nvSpPr>
          <p:spPr>
            <a:xfrm>
              <a:off x="7268187" y="1802585"/>
              <a:ext cx="593431" cy="923330"/>
            </a:xfrm>
            <a:prstGeom prst="rect">
              <a:avLst/>
            </a:prstGeom>
            <a:noFill/>
          </p:spPr>
          <p:txBody>
            <a:bodyPr wrap="none" lIns="91440" tIns="45720" rIns="91440" bIns="45720">
              <a:spAutoFit/>
            </a:bodyPr>
            <a:lstStyle/>
            <a:p>
              <a:pPr algn="ctr"/>
              <a:r>
                <a:rPr lang="en-US" sz="5400" b="1" cap="none" spc="0">
                  <a:ln w="0"/>
                  <a:solidFill>
                    <a:schemeClr val="bg1"/>
                  </a:solidFill>
                  <a:effectLst>
                    <a:outerShdw blurRad="38100" dist="19050" dir="2700000" algn="tl" rotWithShape="0">
                      <a:schemeClr val="dk1">
                        <a:alpha val="40000"/>
                      </a:schemeClr>
                    </a:outerShdw>
                  </a:effectLst>
                  <a:latin typeface="Montserrat" panose="00000500000000000000" pitchFamily="2" charset="0"/>
                </a:rPr>
                <a:t>2</a:t>
              </a:r>
            </a:p>
          </p:txBody>
        </p:sp>
      </p:grpSp>
      <p:grpSp>
        <p:nvGrpSpPr>
          <p:cNvPr id="19" name="Group 18">
            <a:extLst>
              <a:ext uri="{FF2B5EF4-FFF2-40B4-BE49-F238E27FC236}">
                <a16:creationId xmlns:a16="http://schemas.microsoft.com/office/drawing/2014/main" id="{0AE7ADF6-8D52-77CE-4AAA-B78E12515112}"/>
              </a:ext>
            </a:extLst>
          </p:cNvPr>
          <p:cNvGrpSpPr/>
          <p:nvPr/>
        </p:nvGrpSpPr>
        <p:grpSpPr>
          <a:xfrm>
            <a:off x="5610642" y="4150177"/>
            <a:ext cx="1329393" cy="1316672"/>
            <a:chOff x="6900207" y="3481706"/>
            <a:chExt cx="1329393" cy="1316672"/>
          </a:xfrm>
        </p:grpSpPr>
        <p:sp>
          <p:nvSpPr>
            <p:cNvPr id="20" name="Oval 19">
              <a:extLst>
                <a:ext uri="{FF2B5EF4-FFF2-40B4-BE49-F238E27FC236}">
                  <a16:creationId xmlns:a16="http://schemas.microsoft.com/office/drawing/2014/main" id="{CDCFA28A-880C-F736-7148-4203DB611F8D}"/>
                </a:ext>
              </a:extLst>
            </p:cNvPr>
            <p:cNvSpPr/>
            <p:nvPr/>
          </p:nvSpPr>
          <p:spPr>
            <a:xfrm>
              <a:off x="6900207" y="3481706"/>
              <a:ext cx="1329393" cy="1316672"/>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hlinkClick r:id="rId2" action="ppaction://hlinksldjump"/>
              <a:extLst>
                <a:ext uri="{FF2B5EF4-FFF2-40B4-BE49-F238E27FC236}">
                  <a16:creationId xmlns:a16="http://schemas.microsoft.com/office/drawing/2014/main" id="{654DAA5A-FD84-4D4C-1874-584FF758DF1F}"/>
                </a:ext>
              </a:extLst>
            </p:cNvPr>
            <p:cNvSpPr/>
            <p:nvPr/>
          </p:nvSpPr>
          <p:spPr>
            <a:xfrm>
              <a:off x="7050275" y="3635675"/>
              <a:ext cx="1029256" cy="1008735"/>
            </a:xfrm>
            <a:prstGeom prst="ellipse">
              <a:avLst/>
            </a:prstGeom>
            <a:solidFill>
              <a:srgbClr val="009BD2"/>
            </a:solidFill>
            <a:ln w="28575">
              <a:solidFill>
                <a:schemeClr val="bg1"/>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757544F-8DF5-C65E-C492-367FF23A69E8}"/>
                </a:ext>
              </a:extLst>
            </p:cNvPr>
            <p:cNvSpPr/>
            <p:nvPr/>
          </p:nvSpPr>
          <p:spPr>
            <a:xfrm>
              <a:off x="7272194" y="3678377"/>
              <a:ext cx="585417" cy="923330"/>
            </a:xfrm>
            <a:prstGeom prst="rect">
              <a:avLst/>
            </a:prstGeom>
            <a:noFill/>
          </p:spPr>
          <p:txBody>
            <a:bodyPr wrap="none" lIns="91440" tIns="45720" rIns="91440" bIns="45720">
              <a:spAutoFit/>
            </a:bodyPr>
            <a:lstStyle/>
            <a:p>
              <a:pPr algn="ctr"/>
              <a:r>
                <a:rPr lang="en-US" sz="5400" b="1" cap="none" spc="0">
                  <a:ln w="0"/>
                  <a:solidFill>
                    <a:schemeClr val="bg1"/>
                  </a:solidFill>
                  <a:effectLst>
                    <a:outerShdw blurRad="38100" dist="19050" dir="2700000" algn="tl" rotWithShape="0">
                      <a:schemeClr val="dk1">
                        <a:alpha val="40000"/>
                      </a:schemeClr>
                    </a:outerShdw>
                  </a:effectLst>
                  <a:latin typeface="Montserrat" panose="00000500000000000000" pitchFamily="2" charset="0"/>
                </a:rPr>
                <a:t>3</a:t>
              </a:r>
            </a:p>
          </p:txBody>
        </p:sp>
      </p:grpSp>
      <p:grpSp>
        <p:nvGrpSpPr>
          <p:cNvPr id="23" name="Group 22">
            <a:extLst>
              <a:ext uri="{FF2B5EF4-FFF2-40B4-BE49-F238E27FC236}">
                <a16:creationId xmlns:a16="http://schemas.microsoft.com/office/drawing/2014/main" id="{089AC885-73D6-7966-BA1E-C3810262D137}"/>
              </a:ext>
            </a:extLst>
          </p:cNvPr>
          <p:cNvGrpSpPr/>
          <p:nvPr/>
        </p:nvGrpSpPr>
        <p:grpSpPr>
          <a:xfrm>
            <a:off x="5255091" y="493080"/>
            <a:ext cx="1329393" cy="1316672"/>
            <a:chOff x="5546646" y="4584386"/>
            <a:chExt cx="1329393" cy="1316672"/>
          </a:xfrm>
        </p:grpSpPr>
        <p:sp>
          <p:nvSpPr>
            <p:cNvPr id="24" name="Oval 23">
              <a:extLst>
                <a:ext uri="{FF2B5EF4-FFF2-40B4-BE49-F238E27FC236}">
                  <a16:creationId xmlns:a16="http://schemas.microsoft.com/office/drawing/2014/main" id="{BDE01227-7B12-5EA0-4E6C-033F533863D6}"/>
                </a:ext>
              </a:extLst>
            </p:cNvPr>
            <p:cNvSpPr/>
            <p:nvPr/>
          </p:nvSpPr>
          <p:spPr>
            <a:xfrm>
              <a:off x="5546646" y="4584386"/>
              <a:ext cx="1329393" cy="1316672"/>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CD66A32-81B0-C386-2693-57D13FEA9CC4}"/>
                </a:ext>
              </a:extLst>
            </p:cNvPr>
            <p:cNvSpPr/>
            <p:nvPr/>
          </p:nvSpPr>
          <p:spPr>
            <a:xfrm>
              <a:off x="5696714" y="4738355"/>
              <a:ext cx="1029256" cy="1008735"/>
            </a:xfrm>
            <a:prstGeom prst="ellipse">
              <a:avLst/>
            </a:prstGeom>
            <a:solidFill>
              <a:srgbClr val="FF0000"/>
            </a:soli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hlinkClick r:id="" action="ppaction://noaction"/>
              <a:extLst>
                <a:ext uri="{FF2B5EF4-FFF2-40B4-BE49-F238E27FC236}">
                  <a16:creationId xmlns:a16="http://schemas.microsoft.com/office/drawing/2014/main" id="{12E10028-B642-678B-27E6-AD697F925306}"/>
                </a:ext>
              </a:extLst>
            </p:cNvPr>
            <p:cNvSpPr/>
            <p:nvPr/>
          </p:nvSpPr>
          <p:spPr>
            <a:xfrm>
              <a:off x="5986759" y="4781057"/>
              <a:ext cx="449162" cy="923330"/>
            </a:xfrm>
            <a:prstGeom prst="rect">
              <a:avLst/>
            </a:prstGeom>
            <a:noFill/>
          </p:spPr>
          <p:txBody>
            <a:bodyPr wrap="none" lIns="91440" tIns="45720" rIns="91440" bIns="45720">
              <a:spAutoFit/>
            </a:bodyPr>
            <a:lstStyle/>
            <a:p>
              <a:pPr algn="ctr"/>
              <a:r>
                <a:rPr lang="en-US" sz="5400" b="1">
                  <a:ln w="0"/>
                  <a:solidFill>
                    <a:schemeClr val="bg1"/>
                  </a:solidFill>
                  <a:effectLst>
                    <a:outerShdw blurRad="38100" dist="19050" dir="2700000" algn="tl" rotWithShape="0">
                      <a:schemeClr val="dk1">
                        <a:alpha val="40000"/>
                      </a:schemeClr>
                    </a:outerShdw>
                  </a:effectLst>
                  <a:latin typeface="Montserrat" panose="00000500000000000000" pitchFamily="2" charset="0"/>
                </a:rPr>
                <a:t>1</a:t>
              </a:r>
              <a:endParaRPr lang="en-US" sz="5400" b="1" cap="none" spc="0">
                <a:ln w="0"/>
                <a:solidFill>
                  <a:schemeClr val="bg1"/>
                </a:solidFill>
                <a:effectLst>
                  <a:outerShdw blurRad="38100" dist="19050" dir="2700000" algn="tl" rotWithShape="0">
                    <a:schemeClr val="dk1">
                      <a:alpha val="40000"/>
                    </a:schemeClr>
                  </a:outerShdw>
                </a:effectLst>
                <a:latin typeface="Montserrat" panose="00000500000000000000" pitchFamily="2" charset="0"/>
              </a:endParaRPr>
            </a:p>
          </p:txBody>
        </p:sp>
      </p:grpSp>
      <p:sp>
        <p:nvSpPr>
          <p:cNvPr id="30" name="Rectangle 29">
            <a:extLst>
              <a:ext uri="{FF2B5EF4-FFF2-40B4-BE49-F238E27FC236}">
                <a16:creationId xmlns:a16="http://schemas.microsoft.com/office/drawing/2014/main" id="{F61F26C3-9DC2-3E8E-77BF-6D62F329100B}"/>
              </a:ext>
            </a:extLst>
          </p:cNvPr>
          <p:cNvSpPr/>
          <p:nvPr/>
        </p:nvSpPr>
        <p:spPr>
          <a:xfrm>
            <a:off x="7619866" y="2356784"/>
            <a:ext cx="5217870" cy="461665"/>
          </a:xfrm>
          <a:prstGeom prst="rect">
            <a:avLst/>
          </a:prstGeom>
          <a:noFill/>
        </p:spPr>
        <p:txBody>
          <a:bodyPr wrap="square" lIns="91440" tIns="45720" rIns="91440" bIns="45720">
            <a:spAutoFit/>
          </a:bodyPr>
          <a:lstStyle/>
          <a:p>
            <a:r>
              <a:rPr lang="vi-VN" sz="2400" b="1" cap="none" spc="0">
                <a:ln w="0"/>
                <a:solidFill>
                  <a:srgbClr val="DAA6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PHÂN TÍCH THIẾT KẾ</a:t>
            </a:r>
            <a:endParaRPr lang="en-US" sz="2400" b="1" cap="none" spc="0">
              <a:ln w="0"/>
              <a:solidFill>
                <a:srgbClr val="DAA6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cxnSp>
        <p:nvCxnSpPr>
          <p:cNvPr id="31" name="Straight Connector 30">
            <a:extLst>
              <a:ext uri="{FF2B5EF4-FFF2-40B4-BE49-F238E27FC236}">
                <a16:creationId xmlns:a16="http://schemas.microsoft.com/office/drawing/2014/main" id="{C61C8407-D59D-7DDC-C63E-D7B344E84E4F}"/>
              </a:ext>
            </a:extLst>
          </p:cNvPr>
          <p:cNvCxnSpPr>
            <a:cxnSpLocks/>
          </p:cNvCxnSpPr>
          <p:nvPr/>
        </p:nvCxnSpPr>
        <p:spPr>
          <a:xfrm flipV="1">
            <a:off x="7752766" y="2836126"/>
            <a:ext cx="3771227" cy="143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63E1982-E66A-DA01-CFF0-794C373A4097}"/>
              </a:ext>
            </a:extLst>
          </p:cNvPr>
          <p:cNvSpPr/>
          <p:nvPr/>
        </p:nvSpPr>
        <p:spPr>
          <a:xfrm>
            <a:off x="7680824" y="2909641"/>
            <a:ext cx="4154081" cy="584775"/>
          </a:xfrm>
          <a:prstGeom prst="rect">
            <a:avLst/>
          </a:prstGeom>
          <a:noFill/>
        </p:spPr>
        <p:txBody>
          <a:bodyPr wrap="square" lIns="91440" tIns="45720" rIns="91440" bIns="45720">
            <a:spAutoFit/>
          </a:bodyPr>
          <a:lstStyle/>
          <a:p>
            <a:pPr algn="just"/>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Các</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tác</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nhân</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của</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hệ</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thống</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use case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tổng</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quát</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và</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mô</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hình</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dữ</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liệu</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quan</a:t>
            </a:r>
            <a:r>
              <a:rPr lang="en-US" sz="160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hệ</a:t>
            </a:r>
            <a:endPar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3" name="Rectangle 32">
            <a:extLst>
              <a:ext uri="{FF2B5EF4-FFF2-40B4-BE49-F238E27FC236}">
                <a16:creationId xmlns:a16="http://schemas.microsoft.com/office/drawing/2014/main" id="{FBDCB332-1D5C-0EA3-BA1B-205C2F5349F4}"/>
              </a:ext>
            </a:extLst>
          </p:cNvPr>
          <p:cNvSpPr/>
          <p:nvPr/>
        </p:nvSpPr>
        <p:spPr>
          <a:xfrm>
            <a:off x="6964201" y="4307573"/>
            <a:ext cx="3900143" cy="461665"/>
          </a:xfrm>
          <a:prstGeom prst="rect">
            <a:avLst/>
          </a:prstGeom>
          <a:noFill/>
        </p:spPr>
        <p:txBody>
          <a:bodyPr wrap="square" lIns="91440" tIns="45720" rIns="91440" bIns="45720">
            <a:spAutoFit/>
          </a:bodyPr>
          <a:lstStyle/>
          <a:p>
            <a:r>
              <a:rPr lang="en-US" sz="2400" b="1" cap="none" spc="0">
                <a:ln w="0"/>
                <a:solidFill>
                  <a:srgbClr val="009BD2"/>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KẾT QUẢ</a:t>
            </a:r>
          </a:p>
        </p:txBody>
      </p:sp>
      <p:cxnSp>
        <p:nvCxnSpPr>
          <p:cNvPr id="34" name="Straight Connector 33">
            <a:extLst>
              <a:ext uri="{FF2B5EF4-FFF2-40B4-BE49-F238E27FC236}">
                <a16:creationId xmlns:a16="http://schemas.microsoft.com/office/drawing/2014/main" id="{D926984B-BFD0-3E2E-CEC5-3ECF50FFF0DE}"/>
              </a:ext>
            </a:extLst>
          </p:cNvPr>
          <p:cNvCxnSpPr>
            <a:cxnSpLocks/>
          </p:cNvCxnSpPr>
          <p:nvPr/>
        </p:nvCxnSpPr>
        <p:spPr>
          <a:xfrm>
            <a:off x="7097102" y="4790589"/>
            <a:ext cx="3462434" cy="179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ED5F5B8-D8EA-43D2-B181-EC7173029D82}"/>
              </a:ext>
            </a:extLst>
          </p:cNvPr>
          <p:cNvSpPr/>
          <p:nvPr/>
        </p:nvSpPr>
        <p:spPr>
          <a:xfrm>
            <a:off x="6964202" y="4770494"/>
            <a:ext cx="4567871" cy="584775"/>
          </a:xfrm>
          <a:prstGeom prst="rect">
            <a:avLst/>
          </a:prstGeom>
          <a:noFill/>
        </p:spPr>
        <p:txBody>
          <a:bodyPr wrap="square" lIns="91440" tIns="45720" rIns="91440" bIns="45720">
            <a:spAutoFit/>
          </a:bodyPr>
          <a:lstStyle/>
          <a:p>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Một</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số</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hình</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ảnh</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về</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website,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kết</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luận</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và</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hướng</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phát</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triển</a:t>
            </a:r>
            <a:endPar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6" name="Rectangle 35">
            <a:extLst>
              <a:ext uri="{FF2B5EF4-FFF2-40B4-BE49-F238E27FC236}">
                <a16:creationId xmlns:a16="http://schemas.microsoft.com/office/drawing/2014/main" id="{6CDD6E88-355D-8663-2F0B-306D7E620C4C}"/>
              </a:ext>
            </a:extLst>
          </p:cNvPr>
          <p:cNvSpPr/>
          <p:nvPr/>
        </p:nvSpPr>
        <p:spPr>
          <a:xfrm>
            <a:off x="6767931" y="660330"/>
            <a:ext cx="4932176" cy="461665"/>
          </a:xfrm>
          <a:prstGeom prst="rect">
            <a:avLst/>
          </a:prstGeom>
          <a:noFill/>
        </p:spPr>
        <p:txBody>
          <a:bodyPr wrap="square" lIns="91440" tIns="45720" rIns="91440" bIns="45720">
            <a:spAutoFit/>
          </a:bodyPr>
          <a:lstStyle/>
          <a:p>
            <a:r>
              <a:rPr lang="en-US" sz="2400" b="1" cap="none" spc="0" dirty="0">
                <a:ln w="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TỔNG QUAN</a:t>
            </a:r>
          </a:p>
        </p:txBody>
      </p:sp>
      <p:cxnSp>
        <p:nvCxnSpPr>
          <p:cNvPr id="37" name="Straight Connector 36">
            <a:extLst>
              <a:ext uri="{FF2B5EF4-FFF2-40B4-BE49-F238E27FC236}">
                <a16:creationId xmlns:a16="http://schemas.microsoft.com/office/drawing/2014/main" id="{1AABD9EC-5417-9B66-BB2E-EAA5881DDE76}"/>
              </a:ext>
            </a:extLst>
          </p:cNvPr>
          <p:cNvCxnSpPr>
            <a:cxnSpLocks/>
          </p:cNvCxnSpPr>
          <p:nvPr/>
        </p:nvCxnSpPr>
        <p:spPr>
          <a:xfrm>
            <a:off x="6907993" y="1114328"/>
            <a:ext cx="4377344" cy="76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ECD44A-BCEC-B24E-E1BE-1F1858C5A701}"/>
              </a:ext>
            </a:extLst>
          </p:cNvPr>
          <p:cNvSpPr/>
          <p:nvPr/>
        </p:nvSpPr>
        <p:spPr>
          <a:xfrm>
            <a:off x="6772451" y="1105524"/>
            <a:ext cx="4759622" cy="584775"/>
          </a:xfrm>
          <a:prstGeom prst="rect">
            <a:avLst/>
          </a:prstGeom>
          <a:noFill/>
        </p:spPr>
        <p:txBody>
          <a:bodyPr wrap="square" lIns="91440" tIns="45720" rIns="91440" bIns="45720">
            <a:spAutoFit/>
          </a:bodyPr>
          <a:lstStyle/>
          <a:p>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Lý do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chọn</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đề</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tài</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Mục</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ti</a:t>
            </a:r>
            <a:r>
              <a:rPr lang="en-US" sz="160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êu</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Công</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nghệ</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đã</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sử</a:t>
            </a:r>
            <a:r>
              <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sz="1600" b="0" cap="none" spc="0" dirty="0" err="1">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dụng</a:t>
            </a:r>
            <a:endParaRPr lang="en-US" sz="1600" b="0" cap="none" spc="0" dirty="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9" name="Oval 38">
            <a:extLst>
              <a:ext uri="{FF2B5EF4-FFF2-40B4-BE49-F238E27FC236}">
                <a16:creationId xmlns:a16="http://schemas.microsoft.com/office/drawing/2014/main" id="{DBBF23CF-F6DD-E46D-2A35-4755544B8AA4}"/>
              </a:ext>
            </a:extLst>
          </p:cNvPr>
          <p:cNvSpPr/>
          <p:nvPr/>
        </p:nvSpPr>
        <p:spPr>
          <a:xfrm>
            <a:off x="1663124" y="1391151"/>
            <a:ext cx="3220365" cy="3021109"/>
          </a:xfrm>
          <a:prstGeom prst="ellipse">
            <a:avLst/>
          </a:prstGeom>
          <a:solidFill>
            <a:srgbClr val="70AD47"/>
          </a:soli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F463DC8-94BB-5C91-F151-57EB83B8A185}"/>
              </a:ext>
            </a:extLst>
          </p:cNvPr>
          <p:cNvSpPr txBox="1"/>
          <p:nvPr/>
        </p:nvSpPr>
        <p:spPr>
          <a:xfrm>
            <a:off x="-478306" y="2181944"/>
            <a:ext cx="7228201" cy="707886"/>
          </a:xfrm>
          <a:prstGeom prst="rect">
            <a:avLst/>
          </a:prstGeom>
          <a:noFill/>
          <a:ln>
            <a:noFill/>
          </a:ln>
          <a:effectLst>
            <a:outerShdw blurRad="190500" dist="228600" dir="2700000" algn="ctr">
              <a:srgbClr val="000000">
                <a:alpha val="30000"/>
              </a:srgbClr>
            </a:outerShdw>
          </a:effectLst>
          <a:scene3d>
            <a:camera prst="isometricOffAxis1Right"/>
            <a:lightRig rig="glow" dir="t">
              <a:rot lat="0" lon="0" rev="4800000"/>
            </a:lightRig>
          </a:scene3d>
          <a:sp3d prstMaterial="matte">
            <a:bevelT w="127000" h="63500"/>
          </a:sp3d>
        </p:spPr>
        <p:txBody>
          <a:bodyPr wrap="square" rtlCol="0">
            <a:spAutoFit/>
          </a:bodyPr>
          <a:lstStyle/>
          <a:p>
            <a:pPr algn="ctr"/>
            <a:r>
              <a:rPr lang="en-US" sz="4000" b="1" i="1">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rPr>
              <a:t>Nội dung</a:t>
            </a:r>
          </a:p>
        </p:txBody>
      </p:sp>
      <p:sp>
        <p:nvSpPr>
          <p:cNvPr id="46" name="TextBox 45">
            <a:extLst>
              <a:ext uri="{FF2B5EF4-FFF2-40B4-BE49-F238E27FC236}">
                <a16:creationId xmlns:a16="http://schemas.microsoft.com/office/drawing/2014/main" id="{3B354C1C-BEE1-D22E-A0A4-FC7273161F84}"/>
              </a:ext>
            </a:extLst>
          </p:cNvPr>
          <p:cNvSpPr txBox="1"/>
          <p:nvPr/>
        </p:nvSpPr>
        <p:spPr>
          <a:xfrm>
            <a:off x="-328237" y="2874621"/>
            <a:ext cx="7228201" cy="707886"/>
          </a:xfrm>
          <a:prstGeom prst="rect">
            <a:avLst/>
          </a:prstGeom>
          <a:noFill/>
          <a:ln>
            <a:noFill/>
          </a:ln>
          <a:effectLst>
            <a:outerShdw blurRad="190500" dist="228600" dir="2700000" algn="ctr">
              <a:srgbClr val="000000">
                <a:alpha val="30000"/>
              </a:srgbClr>
            </a:outerShdw>
          </a:effectLst>
          <a:scene3d>
            <a:camera prst="isometricOffAxis1Right"/>
            <a:lightRig rig="glow" dir="t">
              <a:rot lat="0" lon="0" rev="4800000"/>
            </a:lightRig>
          </a:scene3d>
          <a:sp3d prstMaterial="matte">
            <a:bevelT w="127000" h="63500"/>
          </a:sp3d>
        </p:spPr>
        <p:txBody>
          <a:bodyPr wrap="square" rtlCol="0">
            <a:spAutoFit/>
          </a:bodyPr>
          <a:lstStyle/>
          <a:p>
            <a:pPr algn="ctr"/>
            <a:r>
              <a:rPr lang="en-US" sz="4000" b="1" i="1" cap="none" spc="0">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rPr>
              <a:t>Tổng</a:t>
            </a:r>
            <a:r>
              <a:rPr lang="en-US" sz="4000" b="1" i="1">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rPr>
              <a:t> quát</a:t>
            </a:r>
            <a:endParaRPr lang="en-US" sz="4000" b="1" i="1" cap="none" spc="0">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1" name="Rectangle 10">
            <a:extLst>
              <a:ext uri="{FF2B5EF4-FFF2-40B4-BE49-F238E27FC236}">
                <a16:creationId xmlns:a16="http://schemas.microsoft.com/office/drawing/2014/main" id="{1C2D289E-B3B2-29F0-1B92-C065F6296CA8}"/>
              </a:ext>
            </a:extLst>
          </p:cNvPr>
          <p:cNvSpPr/>
          <p:nvPr/>
        </p:nvSpPr>
        <p:spPr>
          <a:xfrm>
            <a:off x="0" y="-1944851"/>
            <a:ext cx="12192000" cy="1483525"/>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a:extLst>
              <a:ext uri="{FF2B5EF4-FFF2-40B4-BE49-F238E27FC236}">
                <a16:creationId xmlns:a16="http://schemas.microsoft.com/office/drawing/2014/main" id="{6E81AF06-9AEE-91C4-2D32-AC60FB8D37DD}"/>
              </a:ext>
            </a:extLst>
          </p:cNvPr>
          <p:cNvSpPr/>
          <p:nvPr/>
        </p:nvSpPr>
        <p:spPr>
          <a:xfrm>
            <a:off x="-65309" y="7334793"/>
            <a:ext cx="12192000" cy="1862768"/>
          </a:xfrm>
          <a:prstGeom prst="rect">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7" name="Picture 26" descr="Diagram&#10;&#10;Description automatically generated with low confidence">
            <a:extLst>
              <a:ext uri="{FF2B5EF4-FFF2-40B4-BE49-F238E27FC236}">
                <a16:creationId xmlns:a16="http://schemas.microsoft.com/office/drawing/2014/main" id="{86C03E6B-10A2-C92E-4262-9FF9B4EA83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239816" y="5535931"/>
            <a:ext cx="568353" cy="568353"/>
          </a:xfrm>
          <a:prstGeom prst="rect">
            <a:avLst/>
          </a:prstGeom>
        </p:spPr>
      </p:pic>
    </p:spTree>
    <p:extLst>
      <p:ext uri="{BB962C8B-B14F-4D97-AF65-F5344CB8AC3E}">
        <p14:creationId xmlns:p14="http://schemas.microsoft.com/office/powerpoint/2010/main" val="1148602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7F5F0-B543-10E3-4464-3FF5A5B2F2D7}"/>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54B4AD3-D9BB-0CFA-6720-B2520788E1F2}"/>
              </a:ext>
            </a:extLst>
          </p:cNvPr>
          <p:cNvSpPr/>
          <p:nvPr/>
        </p:nvSpPr>
        <p:spPr>
          <a:xfrm>
            <a:off x="-1" y="5001977"/>
            <a:ext cx="12192000" cy="1862768"/>
          </a:xfrm>
          <a:prstGeom prst="rect">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a:extLst>
              <a:ext uri="{FF2B5EF4-FFF2-40B4-BE49-F238E27FC236}">
                <a16:creationId xmlns:a16="http://schemas.microsoft.com/office/drawing/2014/main" id="{B6419940-81DB-AB5A-6F08-5FEAE8A62F91}"/>
              </a:ext>
            </a:extLst>
          </p:cNvPr>
          <p:cNvSpPr/>
          <p:nvPr/>
        </p:nvSpPr>
        <p:spPr>
          <a:xfrm>
            <a:off x="-2" y="0"/>
            <a:ext cx="12192000" cy="1483525"/>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a:extLst>
              <a:ext uri="{FF2B5EF4-FFF2-40B4-BE49-F238E27FC236}">
                <a16:creationId xmlns:a16="http://schemas.microsoft.com/office/drawing/2014/main" id="{49032495-721C-C68B-1DE3-C3CFCCBF003E}"/>
              </a:ext>
            </a:extLst>
          </p:cNvPr>
          <p:cNvSpPr/>
          <p:nvPr/>
        </p:nvSpPr>
        <p:spPr>
          <a:xfrm>
            <a:off x="-19759" y="1482269"/>
            <a:ext cx="12191999" cy="35184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D49C7DF-5E93-7B2F-7B4F-8F96E05C30E5}"/>
              </a:ext>
            </a:extLst>
          </p:cNvPr>
          <p:cNvSpPr/>
          <p:nvPr/>
        </p:nvSpPr>
        <p:spPr>
          <a:xfrm>
            <a:off x="0" y="5227984"/>
            <a:ext cx="12191999" cy="228600"/>
          </a:xfrm>
          <a:prstGeom prst="rect">
            <a:avLst/>
          </a:prstGeom>
          <a:solidFill>
            <a:srgbClr val="A9D18E"/>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730C51-C9A2-E292-2C0F-F76676B87A41}"/>
              </a:ext>
            </a:extLst>
          </p:cNvPr>
          <p:cNvSpPr/>
          <p:nvPr/>
        </p:nvSpPr>
        <p:spPr>
          <a:xfrm>
            <a:off x="1" y="1056361"/>
            <a:ext cx="12191999" cy="228600"/>
          </a:xfrm>
          <a:prstGeom prst="rect">
            <a:avLst/>
          </a:prstGeom>
          <a:solidFill>
            <a:schemeClr val="accent6">
              <a:lumMod val="60000"/>
              <a:lumOff val="4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9669423-7209-0CD2-1D71-AF8012FA96F9}"/>
              </a:ext>
            </a:extLst>
          </p:cNvPr>
          <p:cNvSpPr txBox="1"/>
          <p:nvPr/>
        </p:nvSpPr>
        <p:spPr>
          <a:xfrm>
            <a:off x="92801" y="2405071"/>
            <a:ext cx="12099199" cy="3046988"/>
          </a:xfrm>
          <a:prstGeom prst="rect">
            <a:avLst/>
          </a:prstGeom>
          <a:noFill/>
        </p:spPr>
        <p:txBody>
          <a:bodyPr wrap="square" rtlCol="0">
            <a:spAutoFit/>
          </a:bodyPr>
          <a:lstStyle/>
          <a:p>
            <a:pPr algn="ctr"/>
            <a:r>
              <a:rPr lang="en-US" sz="9600" b="1" dirty="0">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 TỔNG QUAN</a:t>
            </a:r>
          </a:p>
          <a:p>
            <a:pPr algn="ctr"/>
            <a:endParaRPr lang="en-US" sz="9600" b="1" dirty="0">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8" name="Date Placeholder 1">
            <a:extLst>
              <a:ext uri="{FF2B5EF4-FFF2-40B4-BE49-F238E27FC236}">
                <a16:creationId xmlns:a16="http://schemas.microsoft.com/office/drawing/2014/main" id="{F139017E-7EDA-FE13-4A89-C6E5F43C7E52}"/>
              </a:ext>
            </a:extLst>
          </p:cNvPr>
          <p:cNvSpPr txBox="1">
            <a:spLocks/>
          </p:cNvSpPr>
          <p:nvPr/>
        </p:nvSpPr>
        <p:spPr>
          <a:xfrm>
            <a:off x="-9153704" y="987463"/>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49F30C-CFB1-43A5-BF12-B2E0047BC55C}" type="datetime8">
              <a:rPr lang="en-US" smtClean="0"/>
              <a:pPr/>
              <a:t>12/25/2024 2:43 PM</a:t>
            </a:fld>
            <a:endParaRPr lang="en-US"/>
          </a:p>
        </p:txBody>
      </p:sp>
      <p:sp>
        <p:nvSpPr>
          <p:cNvPr id="29" name="Date Placeholder 1">
            <a:extLst>
              <a:ext uri="{FF2B5EF4-FFF2-40B4-BE49-F238E27FC236}">
                <a16:creationId xmlns:a16="http://schemas.microsoft.com/office/drawing/2014/main" id="{CDBB3CED-D0B3-9528-2E3F-3B974AA2B5FF}"/>
              </a:ext>
            </a:extLst>
          </p:cNvPr>
          <p:cNvSpPr txBox="1">
            <a:spLocks/>
          </p:cNvSpPr>
          <p:nvPr/>
        </p:nvSpPr>
        <p:spPr>
          <a:xfrm>
            <a:off x="-2573741" y="5924055"/>
            <a:ext cx="2573741" cy="363153"/>
          </a:xfrm>
          <a:prstGeom prst="rect">
            <a:avLst/>
          </a:prstGeom>
        </p:spPr>
        <p:txBody>
          <a:bodyPr vert="horz" lIns="91440" tIns="45720" rIns="91440" bIns="45720" rtlCol="0" anchor="ctr"/>
          <a:lstStyle>
            <a:defPPr>
              <a:defRPr lang="en-US"/>
            </a:defPPr>
            <a:lvl1pPr marL="0" algn="l" defTabSz="914400" rtl="0" eaLnBrk="1" latinLnBrk="0" hangingPunct="1">
              <a:defRPr sz="1600" b="0" kern="1200">
                <a:solidFill>
                  <a:schemeClr val="bg2">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C9F085-F990-4342-AB4E-FD70972B7D15}" type="datetime8">
              <a:rPr lang="en-US" smtClean="0"/>
              <a:pPr/>
              <a:t>12/25/2024 2:43 PM</a:t>
            </a:fld>
            <a:endParaRPr lang="en-US"/>
          </a:p>
        </p:txBody>
      </p:sp>
      <p:pic>
        <p:nvPicPr>
          <p:cNvPr id="30" name="Picture 29">
            <a:extLst>
              <a:ext uri="{FF2B5EF4-FFF2-40B4-BE49-F238E27FC236}">
                <a16:creationId xmlns:a16="http://schemas.microsoft.com/office/drawing/2014/main" id="{CD0D3F62-214E-3C70-3EFC-3B1721BA1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7598883"/>
            <a:ext cx="2649015" cy="3433190"/>
          </a:xfrm>
          <a:prstGeom prst="rect">
            <a:avLst/>
          </a:prstGeom>
          <a:ln>
            <a:noFill/>
          </a:ln>
          <a:effectLst>
            <a:outerShdw blurRad="292100" dist="139700" dir="2700000" algn="tl" rotWithShape="0">
              <a:srgbClr val="333333">
                <a:alpha val="65000"/>
              </a:srgbClr>
            </a:outerShdw>
          </a:effectLst>
        </p:spPr>
      </p:pic>
      <p:sp>
        <p:nvSpPr>
          <p:cNvPr id="31" name="Rectangle: Diagonal Corners Rounded 13">
            <a:extLst>
              <a:ext uri="{FF2B5EF4-FFF2-40B4-BE49-F238E27FC236}">
                <a16:creationId xmlns:a16="http://schemas.microsoft.com/office/drawing/2014/main" id="{E5492C35-5052-0D97-E0E8-BBCA133F74B9}"/>
              </a:ext>
            </a:extLst>
          </p:cNvPr>
          <p:cNvSpPr/>
          <p:nvPr/>
        </p:nvSpPr>
        <p:spPr>
          <a:xfrm>
            <a:off x="-19759" y="9652188"/>
            <a:ext cx="2668772" cy="1366908"/>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i="1">
                <a:effectLst/>
                <a:latin typeface="Tahoma" panose="020B0604030504040204" pitchFamily="34" charset="0"/>
                <a:ea typeface="Tahoma" panose="020B0604030504040204" pitchFamily="34" charset="0"/>
                <a:cs typeface="Tahoma" panose="020B0604030504040204" pitchFamily="34" charset="0"/>
              </a:rPr>
              <a:t>1.1 Lý do chọn đề tài</a:t>
            </a:r>
            <a:endParaRPr lang="en-US" sz="2200" b="1" i="1">
              <a:latin typeface="Tahoma" panose="020B0604030504040204" pitchFamily="34" charset="0"/>
              <a:ea typeface="Tahoma" panose="020B0604030504040204" pitchFamily="34" charset="0"/>
              <a:cs typeface="Tahoma" panose="020B0604030504040204" pitchFamily="34" charset="0"/>
            </a:endParaRPr>
          </a:p>
        </p:txBody>
      </p:sp>
      <p:pic>
        <p:nvPicPr>
          <p:cNvPr id="32" name="Picture 31">
            <a:extLst>
              <a:ext uri="{FF2B5EF4-FFF2-40B4-BE49-F238E27FC236}">
                <a16:creationId xmlns:a16="http://schemas.microsoft.com/office/drawing/2014/main" id="{12E5A143-0FAC-7CA9-FDE6-62B7C5986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185" y="-4466486"/>
            <a:ext cx="2649015" cy="3433190"/>
          </a:xfrm>
          <a:prstGeom prst="rect">
            <a:avLst/>
          </a:prstGeom>
          <a:ln>
            <a:noFill/>
          </a:ln>
          <a:effectLst>
            <a:outerShdw blurRad="292100" dist="139700" dir="2700000" algn="tl" rotWithShape="0">
              <a:srgbClr val="333333">
                <a:alpha val="65000"/>
              </a:srgbClr>
            </a:outerShdw>
          </a:effectLst>
        </p:spPr>
      </p:pic>
      <p:sp>
        <p:nvSpPr>
          <p:cNvPr id="33" name="Rectangle: Diagonal Corners Rounded 13">
            <a:extLst>
              <a:ext uri="{FF2B5EF4-FFF2-40B4-BE49-F238E27FC236}">
                <a16:creationId xmlns:a16="http://schemas.microsoft.com/office/drawing/2014/main" id="{097D0C2D-6426-8299-190E-FBEA9D7D29B3}"/>
              </a:ext>
            </a:extLst>
          </p:cNvPr>
          <p:cNvSpPr/>
          <p:nvPr/>
        </p:nvSpPr>
        <p:spPr>
          <a:xfrm>
            <a:off x="3805428" y="-2413181"/>
            <a:ext cx="2668772" cy="1366908"/>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F872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i="1">
                <a:latin typeface="Tahoma" panose="020B0604030504040204" pitchFamily="34" charset="0"/>
                <a:ea typeface="Tahoma" panose="020B0604030504040204" pitchFamily="34" charset="0"/>
                <a:cs typeface="Tahoma" panose="020B0604030504040204" pitchFamily="34" charset="0"/>
              </a:rPr>
              <a:t>1.2 Mục đích</a:t>
            </a:r>
          </a:p>
        </p:txBody>
      </p:sp>
      <p:pic>
        <p:nvPicPr>
          <p:cNvPr id="34" name="Picture 33">
            <a:extLst>
              <a:ext uri="{FF2B5EF4-FFF2-40B4-BE49-F238E27FC236}">
                <a16:creationId xmlns:a16="http://schemas.microsoft.com/office/drawing/2014/main" id="{FA0750DF-88AE-E285-C8F3-D4D149148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605" y="7624241"/>
            <a:ext cx="2649015" cy="3433190"/>
          </a:xfrm>
          <a:prstGeom prst="rect">
            <a:avLst/>
          </a:prstGeom>
          <a:ln>
            <a:noFill/>
          </a:ln>
          <a:effectLst>
            <a:outerShdw blurRad="292100" dist="139700" dir="2700000" algn="tl" rotWithShape="0">
              <a:srgbClr val="333333">
                <a:alpha val="65000"/>
              </a:srgbClr>
            </a:outerShdw>
          </a:effectLst>
        </p:spPr>
      </p:pic>
      <p:sp>
        <p:nvSpPr>
          <p:cNvPr id="35" name="Rectangle: Diagonal Corners Rounded 13">
            <a:extLst>
              <a:ext uri="{FF2B5EF4-FFF2-40B4-BE49-F238E27FC236}">
                <a16:creationId xmlns:a16="http://schemas.microsoft.com/office/drawing/2014/main" id="{4B37B475-DC61-FEED-638E-994E7685274C}"/>
              </a:ext>
            </a:extLst>
          </p:cNvPr>
          <p:cNvSpPr/>
          <p:nvPr/>
        </p:nvSpPr>
        <p:spPr>
          <a:xfrm>
            <a:off x="7603848" y="9677546"/>
            <a:ext cx="2668772" cy="1366908"/>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i="1">
                <a:latin typeface="Tahoma" panose="020B0604030504040204" pitchFamily="34" charset="0"/>
                <a:ea typeface="Tahoma" panose="020B0604030504040204" pitchFamily="34" charset="0"/>
                <a:cs typeface="Tahoma" panose="020B0604030504040204" pitchFamily="34" charset="0"/>
              </a:rPr>
              <a:t>1.3 Yêu cầu chức năng đối với quản trị viên</a:t>
            </a:r>
          </a:p>
        </p:txBody>
      </p:sp>
      <p:pic>
        <p:nvPicPr>
          <p:cNvPr id="36" name="Picture 35">
            <a:extLst>
              <a:ext uri="{FF2B5EF4-FFF2-40B4-BE49-F238E27FC236}">
                <a16:creationId xmlns:a16="http://schemas.microsoft.com/office/drawing/2014/main" id="{E6563375-64DE-5038-F7BE-339D2F52F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1338" y="1920279"/>
            <a:ext cx="2649015" cy="3433190"/>
          </a:xfrm>
          <a:prstGeom prst="rect">
            <a:avLst/>
          </a:prstGeom>
          <a:ln>
            <a:noFill/>
          </a:ln>
          <a:effectLst>
            <a:outerShdw blurRad="292100" dist="139700" dir="2700000" algn="tl" rotWithShape="0">
              <a:srgbClr val="333333">
                <a:alpha val="65000"/>
              </a:srgbClr>
            </a:outerShdw>
          </a:effectLst>
        </p:spPr>
      </p:pic>
      <p:sp>
        <p:nvSpPr>
          <p:cNvPr id="37" name="Rectangle: Diagonal Corners Rounded 13">
            <a:extLst>
              <a:ext uri="{FF2B5EF4-FFF2-40B4-BE49-F238E27FC236}">
                <a16:creationId xmlns:a16="http://schemas.microsoft.com/office/drawing/2014/main" id="{0A93332A-D1C5-254E-ED90-8D7E9855C60E}"/>
              </a:ext>
            </a:extLst>
          </p:cNvPr>
          <p:cNvSpPr/>
          <p:nvPr/>
        </p:nvSpPr>
        <p:spPr>
          <a:xfrm>
            <a:off x="16841338" y="3973584"/>
            <a:ext cx="2668772" cy="1366908"/>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66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i="1">
                <a:latin typeface="Tahoma" panose="020B0604030504040204" pitchFamily="34" charset="0"/>
                <a:ea typeface="Tahoma" panose="020B0604030504040204" pitchFamily="34" charset="0"/>
                <a:cs typeface="Tahoma" panose="020B0604030504040204" pitchFamily="34" charset="0"/>
              </a:rPr>
              <a:t>1.4 Yêu cầu chức năng đối với khách hang</a:t>
            </a:r>
          </a:p>
        </p:txBody>
      </p:sp>
      <p:sp>
        <p:nvSpPr>
          <p:cNvPr id="38" name="Rectangle 37">
            <a:extLst>
              <a:ext uri="{FF2B5EF4-FFF2-40B4-BE49-F238E27FC236}">
                <a16:creationId xmlns:a16="http://schemas.microsoft.com/office/drawing/2014/main" id="{D5C7BEF1-93EA-1678-49A5-E715CE7C47A5}"/>
              </a:ext>
            </a:extLst>
          </p:cNvPr>
          <p:cNvSpPr/>
          <p:nvPr/>
        </p:nvSpPr>
        <p:spPr>
          <a:xfrm>
            <a:off x="-2" y="11253917"/>
            <a:ext cx="2649015" cy="64337"/>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CD452AA-D079-AB07-9BAD-DB89D1E3A798}"/>
              </a:ext>
            </a:extLst>
          </p:cNvPr>
          <p:cNvSpPr/>
          <p:nvPr/>
        </p:nvSpPr>
        <p:spPr>
          <a:xfrm>
            <a:off x="3825184" y="-798475"/>
            <a:ext cx="2649015" cy="64337"/>
          </a:xfrm>
          <a:prstGeom prst="rect">
            <a:avLst/>
          </a:prstGeom>
          <a:solidFill>
            <a:srgbClr val="F8725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1FEE830-3119-2950-D314-1C985525B703}"/>
              </a:ext>
            </a:extLst>
          </p:cNvPr>
          <p:cNvSpPr/>
          <p:nvPr/>
        </p:nvSpPr>
        <p:spPr>
          <a:xfrm>
            <a:off x="7603846" y="11427962"/>
            <a:ext cx="2649015" cy="64337"/>
          </a:xfrm>
          <a:prstGeom prst="rect">
            <a:avLst/>
          </a:prstGeom>
          <a:solidFill>
            <a:srgbClr val="FFD9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2C9E8D-E4FE-F5BD-4F5E-B575BE11F41E}"/>
              </a:ext>
            </a:extLst>
          </p:cNvPr>
          <p:cNvSpPr/>
          <p:nvPr/>
        </p:nvSpPr>
        <p:spPr>
          <a:xfrm>
            <a:off x="16841337" y="5614825"/>
            <a:ext cx="2649015" cy="64337"/>
          </a:xfrm>
          <a:prstGeom prst="rect">
            <a:avLst/>
          </a:prstGeom>
          <a:solidFill>
            <a:srgbClr val="66FF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33D481A8-9D62-59A9-86D1-8A2D1FC4A8E3}"/>
              </a:ext>
            </a:extLst>
          </p:cNvPr>
          <p:cNvPicPr>
            <a:picLocks noChangeAspect="1"/>
          </p:cNvPicPr>
          <p:nvPr/>
        </p:nvPicPr>
        <p:blipFill>
          <a:blip r:embed="rId3"/>
          <a:stretch>
            <a:fillRect/>
          </a:stretch>
        </p:blipFill>
        <p:spPr>
          <a:xfrm>
            <a:off x="328753" y="7708536"/>
            <a:ext cx="1885562" cy="1885562"/>
          </a:xfrm>
          <a:prstGeom prst="rect">
            <a:avLst/>
          </a:prstGeom>
        </p:spPr>
      </p:pic>
      <p:pic>
        <p:nvPicPr>
          <p:cNvPr id="43" name="Picture 42">
            <a:extLst>
              <a:ext uri="{FF2B5EF4-FFF2-40B4-BE49-F238E27FC236}">
                <a16:creationId xmlns:a16="http://schemas.microsoft.com/office/drawing/2014/main" id="{C6D0D570-52BE-70A2-753E-39E7F49A76A5}"/>
              </a:ext>
            </a:extLst>
          </p:cNvPr>
          <p:cNvPicPr>
            <a:picLocks noChangeAspect="1"/>
          </p:cNvPicPr>
          <p:nvPr/>
        </p:nvPicPr>
        <p:blipFill>
          <a:blip r:embed="rId4"/>
          <a:stretch>
            <a:fillRect/>
          </a:stretch>
        </p:blipFill>
        <p:spPr>
          <a:xfrm>
            <a:off x="4259880" y="-4293123"/>
            <a:ext cx="1632144" cy="1632144"/>
          </a:xfrm>
          <a:prstGeom prst="rect">
            <a:avLst/>
          </a:prstGeom>
        </p:spPr>
      </p:pic>
      <p:pic>
        <p:nvPicPr>
          <p:cNvPr id="44" name="Picture 43">
            <a:extLst>
              <a:ext uri="{FF2B5EF4-FFF2-40B4-BE49-F238E27FC236}">
                <a16:creationId xmlns:a16="http://schemas.microsoft.com/office/drawing/2014/main" id="{A8F9BC24-B739-6793-B3E7-C83D67B15BB3}"/>
              </a:ext>
            </a:extLst>
          </p:cNvPr>
          <p:cNvPicPr>
            <a:picLocks noChangeAspect="1"/>
          </p:cNvPicPr>
          <p:nvPr/>
        </p:nvPicPr>
        <p:blipFill>
          <a:blip r:embed="rId5"/>
          <a:stretch>
            <a:fillRect/>
          </a:stretch>
        </p:blipFill>
        <p:spPr>
          <a:xfrm>
            <a:off x="8038543" y="7734560"/>
            <a:ext cx="1920396" cy="1920396"/>
          </a:xfrm>
          <a:prstGeom prst="rect">
            <a:avLst/>
          </a:prstGeom>
        </p:spPr>
      </p:pic>
      <p:pic>
        <p:nvPicPr>
          <p:cNvPr id="45" name="Picture 44">
            <a:extLst>
              <a:ext uri="{FF2B5EF4-FFF2-40B4-BE49-F238E27FC236}">
                <a16:creationId xmlns:a16="http://schemas.microsoft.com/office/drawing/2014/main" id="{D55B53E3-C37B-0658-013F-6AA1DCFBA3B6}"/>
              </a:ext>
            </a:extLst>
          </p:cNvPr>
          <p:cNvPicPr>
            <a:picLocks noChangeAspect="1"/>
          </p:cNvPicPr>
          <p:nvPr/>
        </p:nvPicPr>
        <p:blipFill>
          <a:blip r:embed="rId6"/>
          <a:stretch>
            <a:fillRect/>
          </a:stretch>
        </p:blipFill>
        <p:spPr>
          <a:xfrm>
            <a:off x="17475811" y="2127192"/>
            <a:ext cx="1753161" cy="1753161"/>
          </a:xfrm>
          <a:prstGeom prst="rect">
            <a:avLst/>
          </a:prstGeom>
        </p:spPr>
      </p:pic>
      <p:pic>
        <p:nvPicPr>
          <p:cNvPr id="46" name="Picture 45" descr="Logo, company name&#10;&#10;Description automatically generated">
            <a:extLst>
              <a:ext uri="{FF2B5EF4-FFF2-40B4-BE49-F238E27FC236}">
                <a16:creationId xmlns:a16="http://schemas.microsoft.com/office/drawing/2014/main" id="{CCEBAFF4-E0CD-9D15-2FF4-76C2C69BA493}"/>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5873" t="19048" r="9557" b="27075"/>
          <a:stretch/>
        </p:blipFill>
        <p:spPr>
          <a:xfrm>
            <a:off x="11773106" y="4752892"/>
            <a:ext cx="196286" cy="87533"/>
          </a:xfrm>
          <a:prstGeom prst="rect">
            <a:avLst/>
          </a:prstGeom>
        </p:spPr>
      </p:pic>
      <p:sp>
        <p:nvSpPr>
          <p:cNvPr id="2" name="Oval 1">
            <a:extLst>
              <a:ext uri="{FF2B5EF4-FFF2-40B4-BE49-F238E27FC236}">
                <a16:creationId xmlns:a16="http://schemas.microsoft.com/office/drawing/2014/main" id="{CD2EF44B-9FAC-C579-B28E-51CAC227281C}"/>
              </a:ext>
            </a:extLst>
          </p:cNvPr>
          <p:cNvSpPr/>
          <p:nvPr/>
        </p:nvSpPr>
        <p:spPr>
          <a:xfrm>
            <a:off x="1280758" y="7344776"/>
            <a:ext cx="1573054" cy="1475106"/>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95336CB-8F10-00D3-6C3A-4F0292BA723C}"/>
              </a:ext>
            </a:extLst>
          </p:cNvPr>
          <p:cNvSpPr/>
          <p:nvPr/>
        </p:nvSpPr>
        <p:spPr>
          <a:xfrm>
            <a:off x="1280758" y="-4060073"/>
            <a:ext cx="3764915" cy="3546475"/>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0DF99AE-6A32-090D-C8D1-C27EED45D726}"/>
              </a:ext>
            </a:extLst>
          </p:cNvPr>
          <p:cNvSpPr/>
          <p:nvPr/>
        </p:nvSpPr>
        <p:spPr>
          <a:xfrm>
            <a:off x="-3437416" y="-2713947"/>
            <a:ext cx="1368346" cy="1319531"/>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D898A2E-C541-90C7-A4EC-A9AFD8BC0B67}"/>
              </a:ext>
            </a:extLst>
          </p:cNvPr>
          <p:cNvSpPr/>
          <p:nvPr/>
        </p:nvSpPr>
        <p:spPr>
          <a:xfrm>
            <a:off x="-1338318" y="-2286835"/>
            <a:ext cx="978059" cy="891384"/>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D41978F-13E0-CA30-B77F-BF77FDF6AF56}"/>
              </a:ext>
            </a:extLst>
          </p:cNvPr>
          <p:cNvSpPr/>
          <p:nvPr/>
        </p:nvSpPr>
        <p:spPr>
          <a:xfrm>
            <a:off x="-2069070" y="-1537884"/>
            <a:ext cx="649844" cy="587853"/>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853A1C9-1928-7030-AE8E-8B18A3461856}"/>
              </a:ext>
            </a:extLst>
          </p:cNvPr>
          <p:cNvSpPr/>
          <p:nvPr/>
        </p:nvSpPr>
        <p:spPr>
          <a:xfrm>
            <a:off x="-3652992" y="6585436"/>
            <a:ext cx="509271" cy="464080"/>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2B92DD9-285B-1E15-15DE-086011BD0C8C}"/>
              </a:ext>
            </a:extLst>
          </p:cNvPr>
          <p:cNvSpPr/>
          <p:nvPr/>
        </p:nvSpPr>
        <p:spPr>
          <a:xfrm>
            <a:off x="-1908255" y="5943896"/>
            <a:ext cx="978059" cy="891384"/>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3AF41C-2713-212A-48CA-B450DA42F6A3}"/>
              </a:ext>
            </a:extLst>
          </p:cNvPr>
          <p:cNvSpPr/>
          <p:nvPr/>
        </p:nvSpPr>
        <p:spPr>
          <a:xfrm>
            <a:off x="-360259" y="8062220"/>
            <a:ext cx="719068" cy="661317"/>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27306CE-CA3E-6F87-B9B0-212EAB351E23}"/>
              </a:ext>
            </a:extLst>
          </p:cNvPr>
          <p:cNvSpPr/>
          <p:nvPr/>
        </p:nvSpPr>
        <p:spPr>
          <a:xfrm>
            <a:off x="-4871026" y="560302"/>
            <a:ext cx="3220365" cy="3021109"/>
          </a:xfrm>
          <a:prstGeom prst="ellipse">
            <a:avLst/>
          </a:prstGeom>
          <a:solidFill>
            <a:srgbClr val="70AD47"/>
          </a:soli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8A3C913-2910-30B1-89BD-CB19C06E3AEC}"/>
              </a:ext>
            </a:extLst>
          </p:cNvPr>
          <p:cNvGrpSpPr/>
          <p:nvPr/>
        </p:nvGrpSpPr>
        <p:grpSpPr>
          <a:xfrm>
            <a:off x="15662014" y="-947278"/>
            <a:ext cx="1329393" cy="1316672"/>
            <a:chOff x="6900206" y="1605914"/>
            <a:chExt cx="1329393" cy="1316672"/>
          </a:xfrm>
        </p:grpSpPr>
        <p:sp>
          <p:nvSpPr>
            <p:cNvPr id="19" name="Oval 18">
              <a:extLst>
                <a:ext uri="{FF2B5EF4-FFF2-40B4-BE49-F238E27FC236}">
                  <a16:creationId xmlns:a16="http://schemas.microsoft.com/office/drawing/2014/main" id="{77FF6615-B695-E313-FD2A-E3130F733447}"/>
                </a:ext>
              </a:extLst>
            </p:cNvPr>
            <p:cNvSpPr/>
            <p:nvPr/>
          </p:nvSpPr>
          <p:spPr>
            <a:xfrm>
              <a:off x="6900206" y="1605914"/>
              <a:ext cx="1329393" cy="1316672"/>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369107-4CC7-6901-DCFE-345B2418D5BD}"/>
                </a:ext>
              </a:extLst>
            </p:cNvPr>
            <p:cNvSpPr/>
            <p:nvPr/>
          </p:nvSpPr>
          <p:spPr>
            <a:xfrm>
              <a:off x="7050274" y="1759883"/>
              <a:ext cx="1029256" cy="1008735"/>
            </a:xfrm>
            <a:prstGeom prst="ellipse">
              <a:avLst/>
            </a:prstGeom>
            <a:solidFill>
              <a:srgbClr val="DAA600"/>
            </a:soli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F2C0B38-982F-B527-A1F9-7ECA62FAB282}"/>
                </a:ext>
              </a:extLst>
            </p:cNvPr>
            <p:cNvSpPr/>
            <p:nvPr/>
          </p:nvSpPr>
          <p:spPr>
            <a:xfrm>
              <a:off x="7268187" y="1802585"/>
              <a:ext cx="593431" cy="923330"/>
            </a:xfrm>
            <a:prstGeom prst="rect">
              <a:avLst/>
            </a:prstGeom>
            <a:noFill/>
          </p:spPr>
          <p:txBody>
            <a:bodyPr wrap="none" lIns="91440" tIns="45720" rIns="91440" bIns="45720">
              <a:spAutoFit/>
            </a:bodyPr>
            <a:lstStyle/>
            <a:p>
              <a:pPr algn="ctr"/>
              <a:r>
                <a:rPr lang="en-US" sz="5400" b="1" cap="none" spc="0">
                  <a:ln w="0"/>
                  <a:solidFill>
                    <a:schemeClr val="bg1"/>
                  </a:solidFill>
                  <a:effectLst>
                    <a:outerShdw blurRad="38100" dist="19050" dir="2700000" algn="tl" rotWithShape="0">
                      <a:schemeClr val="dk1">
                        <a:alpha val="40000"/>
                      </a:schemeClr>
                    </a:outerShdw>
                  </a:effectLst>
                  <a:latin typeface="Montserrat" panose="00000500000000000000" pitchFamily="2" charset="0"/>
                </a:rPr>
                <a:t>2</a:t>
              </a:r>
            </a:p>
          </p:txBody>
        </p:sp>
      </p:grpSp>
      <p:grpSp>
        <p:nvGrpSpPr>
          <p:cNvPr id="22" name="Group 21">
            <a:extLst>
              <a:ext uri="{FF2B5EF4-FFF2-40B4-BE49-F238E27FC236}">
                <a16:creationId xmlns:a16="http://schemas.microsoft.com/office/drawing/2014/main" id="{C812FC16-3B0A-30AC-D719-BFCF651069F6}"/>
              </a:ext>
            </a:extLst>
          </p:cNvPr>
          <p:cNvGrpSpPr/>
          <p:nvPr/>
        </p:nvGrpSpPr>
        <p:grpSpPr>
          <a:xfrm>
            <a:off x="6897729" y="8214493"/>
            <a:ext cx="1329393" cy="1316672"/>
            <a:chOff x="6900207" y="3481706"/>
            <a:chExt cx="1329393" cy="1316672"/>
          </a:xfrm>
        </p:grpSpPr>
        <p:sp>
          <p:nvSpPr>
            <p:cNvPr id="23" name="Oval 22">
              <a:extLst>
                <a:ext uri="{FF2B5EF4-FFF2-40B4-BE49-F238E27FC236}">
                  <a16:creationId xmlns:a16="http://schemas.microsoft.com/office/drawing/2014/main" id="{AF186E3D-400A-8B86-7C12-ADF68B7B1500}"/>
                </a:ext>
              </a:extLst>
            </p:cNvPr>
            <p:cNvSpPr/>
            <p:nvPr/>
          </p:nvSpPr>
          <p:spPr>
            <a:xfrm>
              <a:off x="6900207" y="3481706"/>
              <a:ext cx="1329393" cy="1316672"/>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hlinkClick r:id="rId8" action="ppaction://hlinksldjump"/>
              <a:extLst>
                <a:ext uri="{FF2B5EF4-FFF2-40B4-BE49-F238E27FC236}">
                  <a16:creationId xmlns:a16="http://schemas.microsoft.com/office/drawing/2014/main" id="{40B71A80-F3DF-30BE-E796-4E678A81E1AA}"/>
                </a:ext>
              </a:extLst>
            </p:cNvPr>
            <p:cNvSpPr/>
            <p:nvPr/>
          </p:nvSpPr>
          <p:spPr>
            <a:xfrm>
              <a:off x="7050275" y="3635675"/>
              <a:ext cx="1029256" cy="1008735"/>
            </a:xfrm>
            <a:prstGeom prst="ellipse">
              <a:avLst/>
            </a:prstGeom>
            <a:solidFill>
              <a:srgbClr val="009BD2"/>
            </a:solidFill>
            <a:ln w="28575">
              <a:solidFill>
                <a:schemeClr val="bg1"/>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FD50671-B20C-1757-1CDC-DAE427D5AE38}"/>
                </a:ext>
              </a:extLst>
            </p:cNvPr>
            <p:cNvSpPr/>
            <p:nvPr/>
          </p:nvSpPr>
          <p:spPr>
            <a:xfrm>
              <a:off x="7272194" y="3678377"/>
              <a:ext cx="585417" cy="923330"/>
            </a:xfrm>
            <a:prstGeom prst="rect">
              <a:avLst/>
            </a:prstGeom>
            <a:noFill/>
          </p:spPr>
          <p:txBody>
            <a:bodyPr wrap="none" lIns="91440" tIns="45720" rIns="91440" bIns="45720">
              <a:spAutoFit/>
            </a:bodyPr>
            <a:lstStyle/>
            <a:p>
              <a:pPr algn="ctr"/>
              <a:r>
                <a:rPr lang="en-US" sz="5400" b="1" cap="none" spc="0">
                  <a:ln w="0"/>
                  <a:solidFill>
                    <a:schemeClr val="bg1"/>
                  </a:solidFill>
                  <a:effectLst>
                    <a:outerShdw blurRad="38100" dist="19050" dir="2700000" algn="tl" rotWithShape="0">
                      <a:schemeClr val="dk1">
                        <a:alpha val="40000"/>
                      </a:schemeClr>
                    </a:outerShdw>
                  </a:effectLst>
                  <a:latin typeface="Montserrat" panose="00000500000000000000" pitchFamily="2" charset="0"/>
                </a:rPr>
                <a:t>3</a:t>
              </a:r>
            </a:p>
          </p:txBody>
        </p:sp>
      </p:grpSp>
      <p:grpSp>
        <p:nvGrpSpPr>
          <p:cNvPr id="26" name="Group 25">
            <a:extLst>
              <a:ext uri="{FF2B5EF4-FFF2-40B4-BE49-F238E27FC236}">
                <a16:creationId xmlns:a16="http://schemas.microsoft.com/office/drawing/2014/main" id="{77E92105-7A00-6185-DB47-EE67553F25C9}"/>
              </a:ext>
            </a:extLst>
          </p:cNvPr>
          <p:cNvGrpSpPr/>
          <p:nvPr/>
        </p:nvGrpSpPr>
        <p:grpSpPr>
          <a:xfrm>
            <a:off x="7071964" y="-3616158"/>
            <a:ext cx="1329393" cy="1316672"/>
            <a:chOff x="5546646" y="4584386"/>
            <a:chExt cx="1329393" cy="1316672"/>
          </a:xfrm>
        </p:grpSpPr>
        <p:sp>
          <p:nvSpPr>
            <p:cNvPr id="27" name="Oval 26">
              <a:extLst>
                <a:ext uri="{FF2B5EF4-FFF2-40B4-BE49-F238E27FC236}">
                  <a16:creationId xmlns:a16="http://schemas.microsoft.com/office/drawing/2014/main" id="{F5BB4801-A027-BB6B-80A0-78696D967CE9}"/>
                </a:ext>
              </a:extLst>
            </p:cNvPr>
            <p:cNvSpPr/>
            <p:nvPr/>
          </p:nvSpPr>
          <p:spPr>
            <a:xfrm>
              <a:off x="5546646" y="4584386"/>
              <a:ext cx="1329393" cy="1316672"/>
            </a:xfrm>
            <a:prstGeom prst="ellipse">
              <a:avLst/>
            </a:prstGeom>
            <a:gradFill flip="none" rotWithShape="1">
              <a:gsLst>
                <a:gs pos="0">
                  <a:schemeClr val="bg1"/>
                </a:gs>
                <a:gs pos="0">
                  <a:schemeClr val="bg1">
                    <a:lumMod val="95000"/>
                  </a:schemeClr>
                </a:gs>
                <a:gs pos="50000">
                  <a:schemeClr val="bg1">
                    <a:lumMod val="95000"/>
                  </a:schemeClr>
                </a:gs>
                <a:gs pos="100000">
                  <a:schemeClr val="bg1">
                    <a:lumMod val="85000"/>
                  </a:schemeClr>
                </a:gs>
              </a:gsLst>
              <a:lin ang="18900000" scaled="1"/>
              <a:tileRect/>
            </a:gra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outerShdw blurRad="381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815BD2-9A33-A3A4-17D3-773595E232C5}"/>
                </a:ext>
              </a:extLst>
            </p:cNvPr>
            <p:cNvSpPr/>
            <p:nvPr/>
          </p:nvSpPr>
          <p:spPr>
            <a:xfrm>
              <a:off x="5696714" y="4738355"/>
              <a:ext cx="1029256" cy="1008735"/>
            </a:xfrm>
            <a:prstGeom prst="ellipse">
              <a:avLst/>
            </a:prstGeom>
            <a:solidFill>
              <a:srgbClr val="FF0000"/>
            </a:solidFill>
            <a:ln w="28575">
              <a:gradFill flip="none" rotWithShape="1">
                <a:gsLst>
                  <a:gs pos="0">
                    <a:schemeClr val="accent1">
                      <a:lumMod val="5000"/>
                      <a:lumOff val="95000"/>
                    </a:schemeClr>
                  </a:gs>
                  <a:gs pos="0">
                    <a:schemeClr val="accent1">
                      <a:lumMod val="45000"/>
                      <a:lumOff val="55000"/>
                    </a:schemeClr>
                  </a:gs>
                  <a:gs pos="0">
                    <a:schemeClr val="bg1"/>
                  </a:gs>
                  <a:gs pos="100000">
                    <a:schemeClr val="bg1">
                      <a:lumMod val="85000"/>
                    </a:schemeClr>
                  </a:gs>
                </a:gsLst>
                <a:lin ang="8100000" scaled="1"/>
                <a:tileRect/>
              </a:gra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 action="ppaction://noaction"/>
              <a:extLst>
                <a:ext uri="{FF2B5EF4-FFF2-40B4-BE49-F238E27FC236}">
                  <a16:creationId xmlns:a16="http://schemas.microsoft.com/office/drawing/2014/main" id="{C3ABC7B8-0721-F5AE-5D6E-03CB06DB3C87}"/>
                </a:ext>
              </a:extLst>
            </p:cNvPr>
            <p:cNvSpPr/>
            <p:nvPr/>
          </p:nvSpPr>
          <p:spPr>
            <a:xfrm>
              <a:off x="5986759" y="4781057"/>
              <a:ext cx="449162" cy="923330"/>
            </a:xfrm>
            <a:prstGeom prst="rect">
              <a:avLst/>
            </a:prstGeom>
            <a:noFill/>
          </p:spPr>
          <p:txBody>
            <a:bodyPr wrap="none" lIns="91440" tIns="45720" rIns="91440" bIns="45720">
              <a:spAutoFit/>
            </a:bodyPr>
            <a:lstStyle/>
            <a:p>
              <a:pPr algn="ctr"/>
              <a:r>
                <a:rPr lang="en-US" sz="5400" b="1">
                  <a:ln w="0"/>
                  <a:solidFill>
                    <a:schemeClr val="bg1"/>
                  </a:solidFill>
                  <a:effectLst>
                    <a:outerShdw blurRad="38100" dist="19050" dir="2700000" algn="tl" rotWithShape="0">
                      <a:schemeClr val="dk1">
                        <a:alpha val="40000"/>
                      </a:schemeClr>
                    </a:outerShdw>
                  </a:effectLst>
                  <a:latin typeface="Montserrat" panose="00000500000000000000" pitchFamily="2" charset="0"/>
                </a:rPr>
                <a:t>1</a:t>
              </a:r>
              <a:endParaRPr lang="en-US" sz="5400" b="1" cap="none" spc="0">
                <a:ln w="0"/>
                <a:solidFill>
                  <a:schemeClr val="bg1"/>
                </a:solidFill>
                <a:effectLst>
                  <a:outerShdw blurRad="38100" dist="19050" dir="2700000" algn="tl" rotWithShape="0">
                    <a:schemeClr val="dk1">
                      <a:alpha val="40000"/>
                    </a:schemeClr>
                  </a:outerShdw>
                </a:effectLst>
                <a:latin typeface="Montserrat" panose="00000500000000000000" pitchFamily="2" charset="0"/>
              </a:endParaRPr>
            </a:p>
          </p:txBody>
        </p:sp>
      </p:grpSp>
      <p:sp>
        <p:nvSpPr>
          <p:cNvPr id="49" name="Rectangle 48">
            <a:extLst>
              <a:ext uri="{FF2B5EF4-FFF2-40B4-BE49-F238E27FC236}">
                <a16:creationId xmlns:a16="http://schemas.microsoft.com/office/drawing/2014/main" id="{AB8690DF-9F58-A9A3-9B10-DA6D966273DE}"/>
              </a:ext>
            </a:extLst>
          </p:cNvPr>
          <p:cNvSpPr/>
          <p:nvPr/>
        </p:nvSpPr>
        <p:spPr>
          <a:xfrm>
            <a:off x="17029306" y="-822436"/>
            <a:ext cx="5217870" cy="461665"/>
          </a:xfrm>
          <a:prstGeom prst="rect">
            <a:avLst/>
          </a:prstGeom>
          <a:noFill/>
        </p:spPr>
        <p:txBody>
          <a:bodyPr wrap="square" lIns="91440" tIns="45720" rIns="91440" bIns="45720">
            <a:spAutoFit/>
          </a:bodyPr>
          <a:lstStyle/>
          <a:p>
            <a:r>
              <a:rPr lang="vi-VN" sz="2400" b="1" cap="none" spc="0">
                <a:ln w="0"/>
                <a:solidFill>
                  <a:srgbClr val="DAA6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PHÂN TÍCH THIẾT KẾ</a:t>
            </a:r>
            <a:endParaRPr lang="en-US" sz="2400" b="1" cap="none" spc="0">
              <a:ln w="0"/>
              <a:solidFill>
                <a:srgbClr val="DAA6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cxnSp>
        <p:nvCxnSpPr>
          <p:cNvPr id="50" name="Straight Connector 49">
            <a:extLst>
              <a:ext uri="{FF2B5EF4-FFF2-40B4-BE49-F238E27FC236}">
                <a16:creationId xmlns:a16="http://schemas.microsoft.com/office/drawing/2014/main" id="{F2A9ED04-3B93-B640-1754-573EED11D58C}"/>
              </a:ext>
            </a:extLst>
          </p:cNvPr>
          <p:cNvCxnSpPr>
            <a:cxnSpLocks/>
          </p:cNvCxnSpPr>
          <p:nvPr/>
        </p:nvCxnSpPr>
        <p:spPr>
          <a:xfrm flipV="1">
            <a:off x="17162206" y="-343094"/>
            <a:ext cx="3771227" cy="143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BE7C41C-50A5-463B-DDC0-177639E4C29D}"/>
              </a:ext>
            </a:extLst>
          </p:cNvPr>
          <p:cNvSpPr/>
          <p:nvPr/>
        </p:nvSpPr>
        <p:spPr>
          <a:xfrm>
            <a:off x="17090264" y="-269579"/>
            <a:ext cx="4154081" cy="584775"/>
          </a:xfrm>
          <a:prstGeom prst="rect">
            <a:avLst/>
          </a:prstGeom>
          <a:noFill/>
        </p:spPr>
        <p:txBody>
          <a:bodyPr wrap="square" lIns="91440" tIns="45720" rIns="91440" bIns="45720">
            <a:spAutoFit/>
          </a:bodyPr>
          <a:lstStyle/>
          <a:p>
            <a:pPr algn="just"/>
            <a:r>
              <a:rPr lang="en-US" sz="160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Phân tích thiết kế hệ thống ứng website bán giày SmartMen</a:t>
            </a:r>
            <a:endParaRPr lang="en-US" sz="1600" b="0" cap="none" spc="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2" name="Rectangle 51">
            <a:extLst>
              <a:ext uri="{FF2B5EF4-FFF2-40B4-BE49-F238E27FC236}">
                <a16:creationId xmlns:a16="http://schemas.microsoft.com/office/drawing/2014/main" id="{F102FF54-086A-9DC3-8B1A-072019FFD4F8}"/>
              </a:ext>
            </a:extLst>
          </p:cNvPr>
          <p:cNvSpPr/>
          <p:nvPr/>
        </p:nvSpPr>
        <p:spPr>
          <a:xfrm>
            <a:off x="8251288" y="8371889"/>
            <a:ext cx="3900143" cy="461665"/>
          </a:xfrm>
          <a:prstGeom prst="rect">
            <a:avLst/>
          </a:prstGeom>
          <a:noFill/>
        </p:spPr>
        <p:txBody>
          <a:bodyPr wrap="square" lIns="91440" tIns="45720" rIns="91440" bIns="45720">
            <a:spAutoFit/>
          </a:bodyPr>
          <a:lstStyle/>
          <a:p>
            <a:r>
              <a:rPr lang="en-US" sz="2400" b="1" cap="none" spc="0">
                <a:ln w="0"/>
                <a:solidFill>
                  <a:srgbClr val="009BD2"/>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KẾT QUẢ</a:t>
            </a:r>
          </a:p>
        </p:txBody>
      </p:sp>
      <p:cxnSp>
        <p:nvCxnSpPr>
          <p:cNvPr id="53" name="Straight Connector 52">
            <a:extLst>
              <a:ext uri="{FF2B5EF4-FFF2-40B4-BE49-F238E27FC236}">
                <a16:creationId xmlns:a16="http://schemas.microsoft.com/office/drawing/2014/main" id="{405C0D3B-3CF0-887E-522F-E9CADFDB9746}"/>
              </a:ext>
            </a:extLst>
          </p:cNvPr>
          <p:cNvCxnSpPr>
            <a:cxnSpLocks/>
          </p:cNvCxnSpPr>
          <p:nvPr/>
        </p:nvCxnSpPr>
        <p:spPr>
          <a:xfrm>
            <a:off x="8384189" y="8854905"/>
            <a:ext cx="3462434" cy="179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79AE753-CF00-8267-6D9F-DFC7DCB89C5C}"/>
              </a:ext>
            </a:extLst>
          </p:cNvPr>
          <p:cNvSpPr/>
          <p:nvPr/>
        </p:nvSpPr>
        <p:spPr>
          <a:xfrm>
            <a:off x="8251289" y="8834810"/>
            <a:ext cx="4567871" cy="338554"/>
          </a:xfrm>
          <a:prstGeom prst="rect">
            <a:avLst/>
          </a:prstGeom>
          <a:noFill/>
        </p:spPr>
        <p:txBody>
          <a:bodyPr wrap="square" lIns="91440" tIns="45720" rIns="91440" bIns="45720">
            <a:spAutoFit/>
          </a:bodyPr>
          <a:lstStyle/>
          <a:p>
            <a:r>
              <a:rPr lang="en-US" sz="160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Kết quả giao diện, các chức năng hoàn thiện</a:t>
            </a:r>
            <a:endParaRPr lang="en-US" sz="1600" b="0" cap="none" spc="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5" name="Rectangle 54">
            <a:extLst>
              <a:ext uri="{FF2B5EF4-FFF2-40B4-BE49-F238E27FC236}">
                <a16:creationId xmlns:a16="http://schemas.microsoft.com/office/drawing/2014/main" id="{4BF3B235-BD9F-0404-8060-AEC3AC885FED}"/>
              </a:ext>
            </a:extLst>
          </p:cNvPr>
          <p:cNvSpPr/>
          <p:nvPr/>
        </p:nvSpPr>
        <p:spPr>
          <a:xfrm>
            <a:off x="9452363" y="-3407767"/>
            <a:ext cx="4932176" cy="461665"/>
          </a:xfrm>
          <a:prstGeom prst="rect">
            <a:avLst/>
          </a:prstGeom>
          <a:noFill/>
        </p:spPr>
        <p:txBody>
          <a:bodyPr wrap="square" lIns="91440" tIns="45720" rIns="91440" bIns="45720">
            <a:spAutoFit/>
          </a:bodyPr>
          <a:lstStyle/>
          <a:p>
            <a:r>
              <a:rPr lang="en-US" sz="2400" b="1" cap="none" spc="0">
                <a:ln w="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TỔNG QUAN</a:t>
            </a:r>
          </a:p>
        </p:txBody>
      </p:sp>
      <p:cxnSp>
        <p:nvCxnSpPr>
          <p:cNvPr id="56" name="Straight Connector 55">
            <a:extLst>
              <a:ext uri="{FF2B5EF4-FFF2-40B4-BE49-F238E27FC236}">
                <a16:creationId xmlns:a16="http://schemas.microsoft.com/office/drawing/2014/main" id="{04DA539C-9ADD-0E64-C55F-0F273BDFECEF}"/>
              </a:ext>
            </a:extLst>
          </p:cNvPr>
          <p:cNvCxnSpPr>
            <a:cxnSpLocks/>
          </p:cNvCxnSpPr>
          <p:nvPr/>
        </p:nvCxnSpPr>
        <p:spPr>
          <a:xfrm>
            <a:off x="9910527" y="-2290682"/>
            <a:ext cx="4377344" cy="76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6C0D6BF-2CE2-C819-2E0E-D7B6A3632BD7}"/>
              </a:ext>
            </a:extLst>
          </p:cNvPr>
          <p:cNvSpPr/>
          <p:nvPr/>
        </p:nvSpPr>
        <p:spPr>
          <a:xfrm>
            <a:off x="9774985" y="-2299486"/>
            <a:ext cx="4759622" cy="338554"/>
          </a:xfrm>
          <a:prstGeom prst="rect">
            <a:avLst/>
          </a:prstGeom>
          <a:noFill/>
        </p:spPr>
        <p:txBody>
          <a:bodyPr wrap="square" lIns="91440" tIns="45720" rIns="91440" bIns="45720">
            <a:spAutoFit/>
          </a:bodyPr>
          <a:lstStyle/>
          <a:p>
            <a:r>
              <a:rPr lang="en-US" sz="1600" b="0" cap="none" spc="0">
                <a:ln w="0"/>
                <a:solidFill>
                  <a:schemeClr val="bg1">
                    <a:lumMod val="75000"/>
                  </a:schemeClr>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Tổng quan về website bán giày SmartMen</a:t>
            </a:r>
          </a:p>
        </p:txBody>
      </p:sp>
      <p:sp>
        <p:nvSpPr>
          <p:cNvPr id="58" name="TextBox 57">
            <a:extLst>
              <a:ext uri="{FF2B5EF4-FFF2-40B4-BE49-F238E27FC236}">
                <a16:creationId xmlns:a16="http://schemas.microsoft.com/office/drawing/2014/main" id="{6D0379BD-3D31-9C2F-916F-9CCEB73667EB}"/>
              </a:ext>
            </a:extLst>
          </p:cNvPr>
          <p:cNvSpPr txBox="1"/>
          <p:nvPr/>
        </p:nvSpPr>
        <p:spPr>
          <a:xfrm>
            <a:off x="-450886" y="-2130209"/>
            <a:ext cx="7228201" cy="707886"/>
          </a:xfrm>
          <a:prstGeom prst="rect">
            <a:avLst/>
          </a:prstGeom>
          <a:noFill/>
          <a:ln>
            <a:noFill/>
          </a:ln>
          <a:effectLst>
            <a:outerShdw blurRad="190500" dist="228600" dir="2700000" algn="ctr">
              <a:srgbClr val="000000">
                <a:alpha val="30000"/>
              </a:srgbClr>
            </a:outerShdw>
          </a:effectLst>
          <a:scene3d>
            <a:camera prst="isometricOffAxis1Right"/>
            <a:lightRig rig="glow" dir="t">
              <a:rot lat="0" lon="0" rev="4800000"/>
            </a:lightRig>
          </a:scene3d>
          <a:sp3d prstMaterial="matte">
            <a:bevelT w="127000" h="63500"/>
          </a:sp3d>
        </p:spPr>
        <p:txBody>
          <a:bodyPr wrap="square" rtlCol="0">
            <a:spAutoFit/>
          </a:bodyPr>
          <a:lstStyle/>
          <a:p>
            <a:pPr algn="ctr"/>
            <a:r>
              <a:rPr lang="en-US" sz="4000" b="1" i="1">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rPr>
              <a:t>Nội dung</a:t>
            </a:r>
          </a:p>
        </p:txBody>
      </p:sp>
      <p:sp>
        <p:nvSpPr>
          <p:cNvPr id="59" name="TextBox 58">
            <a:extLst>
              <a:ext uri="{FF2B5EF4-FFF2-40B4-BE49-F238E27FC236}">
                <a16:creationId xmlns:a16="http://schemas.microsoft.com/office/drawing/2014/main" id="{DF69E9DA-FEBA-CC34-7318-94CCE8C171E0}"/>
              </a:ext>
            </a:extLst>
          </p:cNvPr>
          <p:cNvSpPr txBox="1"/>
          <p:nvPr/>
        </p:nvSpPr>
        <p:spPr>
          <a:xfrm>
            <a:off x="-6757822" y="1920279"/>
            <a:ext cx="7228201" cy="707886"/>
          </a:xfrm>
          <a:prstGeom prst="rect">
            <a:avLst/>
          </a:prstGeom>
          <a:noFill/>
          <a:ln>
            <a:noFill/>
          </a:ln>
          <a:effectLst>
            <a:outerShdw blurRad="190500" dist="228600" dir="2700000" algn="ctr">
              <a:srgbClr val="000000">
                <a:alpha val="30000"/>
              </a:srgbClr>
            </a:outerShdw>
          </a:effectLst>
          <a:scene3d>
            <a:camera prst="isometricOffAxis1Right"/>
            <a:lightRig rig="glow" dir="t">
              <a:rot lat="0" lon="0" rev="4800000"/>
            </a:lightRig>
          </a:scene3d>
          <a:sp3d prstMaterial="matte">
            <a:bevelT w="127000" h="63500"/>
          </a:sp3d>
        </p:spPr>
        <p:txBody>
          <a:bodyPr wrap="square" rtlCol="0">
            <a:spAutoFit/>
          </a:bodyPr>
          <a:lstStyle/>
          <a:p>
            <a:pPr algn="ctr"/>
            <a:r>
              <a:rPr lang="en-US" sz="4000" b="1" i="1" cap="none" spc="0">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rPr>
              <a:t>Tổng</a:t>
            </a:r>
            <a:r>
              <a:rPr lang="en-US" sz="4000" b="1" i="1">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rPr>
              <a:t> quát</a:t>
            </a:r>
            <a:endParaRPr lang="en-US" sz="4000" b="1" i="1" cap="none" spc="0">
              <a:ln w="13462">
                <a:solidFill>
                  <a:schemeClr val="bg1"/>
                </a:solidFill>
                <a:prstDash val="solid"/>
              </a:ln>
              <a:solidFill>
                <a:schemeClr val="accent3">
                  <a:lumMod val="20000"/>
                  <a:lumOff val="80000"/>
                </a:schemeClr>
              </a:solidFill>
              <a:effectLst>
                <a:outerShdw dist="38100" dir="2700000" algn="bl" rotWithShape="0">
                  <a:schemeClr val="accent5"/>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3638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FF3F0D-ADA9-404F-5B17-7D97EFB042A2}"/>
              </a:ext>
            </a:extLst>
          </p:cNvPr>
          <p:cNvSpPr txBox="1"/>
          <p:nvPr/>
        </p:nvSpPr>
        <p:spPr>
          <a:xfrm>
            <a:off x="3045279" y="272534"/>
            <a:ext cx="6101442" cy="523220"/>
          </a:xfrm>
          <a:prstGeom prst="rect">
            <a:avLst/>
          </a:prstGeom>
          <a:noFill/>
        </p:spPr>
        <p:txBody>
          <a:bodyPr wrap="square">
            <a:spAutoFit/>
          </a:bodyPr>
          <a:lstStyle/>
          <a:p>
            <a:pPr algn="ctr"/>
            <a:r>
              <a:rPr lang="en-US" sz="2800" b="1" i="1">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1.1 LÝ DO CHỌN ĐỀ TÀI</a:t>
            </a:r>
            <a:endParaRPr lang="en-US" sz="2800" b="1" i="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64DFD8F4-78CE-AB5B-A186-582188F0C212}"/>
              </a:ext>
            </a:extLst>
          </p:cNvPr>
          <p:cNvPicPr>
            <a:picLocks noChangeAspect="1"/>
          </p:cNvPicPr>
          <p:nvPr/>
        </p:nvPicPr>
        <p:blipFill>
          <a:blip r:embed="rId2"/>
          <a:stretch>
            <a:fillRect/>
          </a:stretch>
        </p:blipFill>
        <p:spPr>
          <a:xfrm>
            <a:off x="10955909" y="5411527"/>
            <a:ext cx="859584" cy="859584"/>
          </a:xfrm>
          <a:prstGeom prst="rect">
            <a:avLst/>
          </a:prstGeom>
        </p:spPr>
      </p:pic>
      <p:pic>
        <p:nvPicPr>
          <p:cNvPr id="9" name="Picture 8" descr="Logo, company name&#10;&#10;Description automatically generated">
            <a:extLst>
              <a:ext uri="{FF2B5EF4-FFF2-40B4-BE49-F238E27FC236}">
                <a16:creationId xmlns:a16="http://schemas.microsoft.com/office/drawing/2014/main" id="{923F51EF-9D2F-F2BE-DB81-80D6DE8CC9B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5873" t="19048" r="9557" b="27075"/>
          <a:stretch/>
        </p:blipFill>
        <p:spPr>
          <a:xfrm>
            <a:off x="10909688" y="336579"/>
            <a:ext cx="886047" cy="395129"/>
          </a:xfrm>
          <a:prstGeom prst="rect">
            <a:avLst/>
          </a:prstGeom>
        </p:spPr>
      </p:pic>
      <p:pic>
        <p:nvPicPr>
          <p:cNvPr id="13" name="Picture 12">
            <a:extLst>
              <a:ext uri="{FF2B5EF4-FFF2-40B4-BE49-F238E27FC236}">
                <a16:creationId xmlns:a16="http://schemas.microsoft.com/office/drawing/2014/main" id="{B29D6680-34C7-4FCF-ECB9-95FCE57ACDF7}"/>
              </a:ext>
            </a:extLst>
          </p:cNvPr>
          <p:cNvPicPr>
            <a:picLocks noChangeAspect="1"/>
          </p:cNvPicPr>
          <p:nvPr/>
        </p:nvPicPr>
        <p:blipFill>
          <a:blip r:embed="rId4">
            <a:alphaModFix amt="20000"/>
          </a:blip>
          <a:stretch>
            <a:fillRect/>
          </a:stretch>
        </p:blipFill>
        <p:spPr>
          <a:xfrm rot="7123189">
            <a:off x="5686634" y="2896111"/>
            <a:ext cx="1307462" cy="728726"/>
          </a:xfrm>
          <a:prstGeom prst="rect">
            <a:avLst/>
          </a:prstGeom>
        </p:spPr>
      </p:pic>
      <p:sp>
        <p:nvSpPr>
          <p:cNvPr id="48" name="Rectangle 47">
            <a:extLst>
              <a:ext uri="{FF2B5EF4-FFF2-40B4-BE49-F238E27FC236}">
                <a16:creationId xmlns:a16="http://schemas.microsoft.com/office/drawing/2014/main" id="{1779B054-B1F9-C6F3-9B87-0436BAA200C8}"/>
              </a:ext>
            </a:extLst>
          </p:cNvPr>
          <p:cNvSpPr/>
          <p:nvPr/>
        </p:nvSpPr>
        <p:spPr>
          <a:xfrm>
            <a:off x="0" y="-1944851"/>
            <a:ext cx="12192000" cy="1483525"/>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9" name="Rectangle 48">
            <a:extLst>
              <a:ext uri="{FF2B5EF4-FFF2-40B4-BE49-F238E27FC236}">
                <a16:creationId xmlns:a16="http://schemas.microsoft.com/office/drawing/2014/main" id="{56D7F239-8D28-2FF9-4D8B-1238CB917CDD}"/>
              </a:ext>
            </a:extLst>
          </p:cNvPr>
          <p:cNvSpPr/>
          <p:nvPr/>
        </p:nvSpPr>
        <p:spPr>
          <a:xfrm>
            <a:off x="12595861" y="805295"/>
            <a:ext cx="12191999" cy="228600"/>
          </a:xfrm>
          <a:prstGeom prst="rect">
            <a:avLst/>
          </a:prstGeom>
          <a:solidFill>
            <a:schemeClr val="accent6">
              <a:lumMod val="60000"/>
              <a:lumOff val="4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F8DB327-B729-A81C-B8CF-AC9241CA2F78}"/>
              </a:ext>
            </a:extLst>
          </p:cNvPr>
          <p:cNvSpPr/>
          <p:nvPr/>
        </p:nvSpPr>
        <p:spPr>
          <a:xfrm>
            <a:off x="-65309" y="7334793"/>
            <a:ext cx="12192000" cy="1862768"/>
          </a:xfrm>
          <a:prstGeom prst="rect">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1" name="Rectangle 50">
            <a:extLst>
              <a:ext uri="{FF2B5EF4-FFF2-40B4-BE49-F238E27FC236}">
                <a16:creationId xmlns:a16="http://schemas.microsoft.com/office/drawing/2014/main" id="{5D66CD0A-9A63-9130-8C07-D67B6B38EC03}"/>
              </a:ext>
            </a:extLst>
          </p:cNvPr>
          <p:cNvSpPr/>
          <p:nvPr/>
        </p:nvSpPr>
        <p:spPr>
          <a:xfrm>
            <a:off x="-12527384" y="6042511"/>
            <a:ext cx="12191999" cy="228600"/>
          </a:xfrm>
          <a:prstGeom prst="rect">
            <a:avLst/>
          </a:prstGeom>
          <a:solidFill>
            <a:srgbClr val="A9D18E"/>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31BE560A-6944-D143-CAB3-809ECAFEC264}"/>
              </a:ext>
            </a:extLst>
          </p:cNvPr>
          <p:cNvPicPr>
            <a:picLocks noChangeAspect="1"/>
          </p:cNvPicPr>
          <p:nvPr/>
        </p:nvPicPr>
        <p:blipFill>
          <a:blip r:embed="rId5"/>
          <a:stretch>
            <a:fillRect/>
          </a:stretch>
        </p:blipFill>
        <p:spPr>
          <a:xfrm>
            <a:off x="-750623" y="272534"/>
            <a:ext cx="415238" cy="406402"/>
          </a:xfrm>
          <a:prstGeom prst="rect">
            <a:avLst/>
          </a:prstGeom>
        </p:spPr>
      </p:pic>
      <p:grpSp>
        <p:nvGrpSpPr>
          <p:cNvPr id="6" name="Group 5">
            <a:extLst>
              <a:ext uri="{FF2B5EF4-FFF2-40B4-BE49-F238E27FC236}">
                <a16:creationId xmlns:a16="http://schemas.microsoft.com/office/drawing/2014/main" id="{23487002-986B-1CA0-A250-E7B4992E942C}"/>
              </a:ext>
            </a:extLst>
          </p:cNvPr>
          <p:cNvGrpSpPr/>
          <p:nvPr/>
        </p:nvGrpSpPr>
        <p:grpSpPr>
          <a:xfrm>
            <a:off x="1636494" y="1530401"/>
            <a:ext cx="2668772" cy="3719371"/>
            <a:chOff x="803177" y="1628273"/>
            <a:chExt cx="2668772" cy="3719371"/>
          </a:xfrm>
        </p:grpSpPr>
        <p:pic>
          <p:nvPicPr>
            <p:cNvPr id="29" name="Picture 28">
              <a:extLst>
                <a:ext uri="{FF2B5EF4-FFF2-40B4-BE49-F238E27FC236}">
                  <a16:creationId xmlns:a16="http://schemas.microsoft.com/office/drawing/2014/main" id="{4E886E61-0C34-CBF8-5BF2-98067493D2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934" y="1628273"/>
              <a:ext cx="2649015" cy="3433190"/>
            </a:xfrm>
            <a:prstGeom prst="rect">
              <a:avLst/>
            </a:prstGeom>
            <a:ln>
              <a:noFill/>
            </a:ln>
            <a:effectLst>
              <a:outerShdw blurRad="292100" dist="139700" dir="2700000" algn="tl" rotWithShape="0">
                <a:srgbClr val="333333">
                  <a:alpha val="65000"/>
                </a:srgbClr>
              </a:outerShdw>
            </a:effectLst>
          </p:spPr>
        </p:pic>
        <p:sp>
          <p:nvSpPr>
            <p:cNvPr id="37" name="Rectangle 36">
              <a:extLst>
                <a:ext uri="{FF2B5EF4-FFF2-40B4-BE49-F238E27FC236}">
                  <a16:creationId xmlns:a16="http://schemas.microsoft.com/office/drawing/2014/main" id="{ECA297AB-3464-791B-90E8-ABCC90D3F5B9}"/>
                </a:ext>
              </a:extLst>
            </p:cNvPr>
            <p:cNvSpPr/>
            <p:nvPr/>
          </p:nvSpPr>
          <p:spPr>
            <a:xfrm>
              <a:off x="822934" y="5283307"/>
              <a:ext cx="2649015" cy="64337"/>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Diagonal Corners Rounded 13">
              <a:extLst>
                <a:ext uri="{FF2B5EF4-FFF2-40B4-BE49-F238E27FC236}">
                  <a16:creationId xmlns:a16="http://schemas.microsoft.com/office/drawing/2014/main" id="{09F3712E-50A8-FF0D-90A2-25B3BA155440}"/>
                </a:ext>
              </a:extLst>
            </p:cNvPr>
            <p:cNvSpPr/>
            <p:nvPr/>
          </p:nvSpPr>
          <p:spPr>
            <a:xfrm>
              <a:off x="803177" y="4672354"/>
              <a:ext cx="2668772" cy="376132"/>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1">
                <a:latin typeface="Tahoma" panose="020B0604030504040204" pitchFamily="34" charset="0"/>
                <a:ea typeface="Tahoma" panose="020B0604030504040204" pitchFamily="34" charset="0"/>
                <a:cs typeface="Tahoma" panose="020B0604030504040204" pitchFamily="34" charset="0"/>
              </a:endParaRPr>
            </a:p>
          </p:txBody>
        </p:sp>
        <p:pic>
          <p:nvPicPr>
            <p:cNvPr id="56" name="Picture 55">
              <a:extLst>
                <a:ext uri="{FF2B5EF4-FFF2-40B4-BE49-F238E27FC236}">
                  <a16:creationId xmlns:a16="http://schemas.microsoft.com/office/drawing/2014/main" id="{91E36FE7-04B5-4658-5EB0-791BE51F9F85}"/>
                </a:ext>
              </a:extLst>
            </p:cNvPr>
            <p:cNvPicPr>
              <a:picLocks noChangeAspect="1"/>
            </p:cNvPicPr>
            <p:nvPr/>
          </p:nvPicPr>
          <p:blipFill>
            <a:blip r:embed="rId7"/>
            <a:stretch>
              <a:fillRect/>
            </a:stretch>
          </p:blipFill>
          <p:spPr>
            <a:xfrm>
              <a:off x="1180609" y="2294369"/>
              <a:ext cx="2049089" cy="2049089"/>
            </a:xfrm>
            <a:prstGeom prst="rect">
              <a:avLst/>
            </a:prstGeom>
          </p:spPr>
        </p:pic>
      </p:grpSp>
      <p:grpSp>
        <p:nvGrpSpPr>
          <p:cNvPr id="4" name="Group 3">
            <a:extLst>
              <a:ext uri="{FF2B5EF4-FFF2-40B4-BE49-F238E27FC236}">
                <a16:creationId xmlns:a16="http://schemas.microsoft.com/office/drawing/2014/main" id="{1371C501-95F8-17D2-819E-9899CD039AF7}"/>
              </a:ext>
            </a:extLst>
          </p:cNvPr>
          <p:cNvGrpSpPr/>
          <p:nvPr/>
        </p:nvGrpSpPr>
        <p:grpSpPr>
          <a:xfrm>
            <a:off x="5109068" y="1549593"/>
            <a:ext cx="2668772" cy="3732348"/>
            <a:chOff x="3571187" y="1615296"/>
            <a:chExt cx="2668772" cy="3732348"/>
          </a:xfrm>
        </p:grpSpPr>
        <p:pic>
          <p:nvPicPr>
            <p:cNvPr id="31" name="Picture 30">
              <a:extLst>
                <a:ext uri="{FF2B5EF4-FFF2-40B4-BE49-F238E27FC236}">
                  <a16:creationId xmlns:a16="http://schemas.microsoft.com/office/drawing/2014/main" id="{C080B46B-8E08-81E4-7EC1-E56BF0560F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0944" y="1615296"/>
              <a:ext cx="2649015" cy="3433190"/>
            </a:xfrm>
            <a:prstGeom prst="rect">
              <a:avLst/>
            </a:prstGeom>
            <a:ln>
              <a:noFill/>
            </a:ln>
            <a:effectLst>
              <a:outerShdw blurRad="292100" dist="139700" dir="2700000" algn="tl" rotWithShape="0">
                <a:srgbClr val="333333">
                  <a:alpha val="65000"/>
                </a:srgbClr>
              </a:outerShdw>
            </a:effectLst>
          </p:spPr>
        </p:pic>
        <p:sp>
          <p:nvSpPr>
            <p:cNvPr id="32" name="Rectangle: Diagonal Corners Rounded 13">
              <a:extLst>
                <a:ext uri="{FF2B5EF4-FFF2-40B4-BE49-F238E27FC236}">
                  <a16:creationId xmlns:a16="http://schemas.microsoft.com/office/drawing/2014/main" id="{913800F0-34BC-DBE3-F9E6-BF40773E6F56}"/>
                </a:ext>
              </a:extLst>
            </p:cNvPr>
            <p:cNvSpPr/>
            <p:nvPr/>
          </p:nvSpPr>
          <p:spPr>
            <a:xfrm>
              <a:off x="3571187" y="4685333"/>
              <a:ext cx="2668772" cy="350176"/>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F872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b="1" i="1">
                <a:latin typeface="Tahoma" panose="020B0604030504040204" pitchFamily="34" charset="0"/>
                <a:ea typeface="Tahoma" panose="020B0604030504040204" pitchFamily="34" charset="0"/>
                <a:cs typeface="Tahoma" panose="020B0604030504040204" pitchFamily="34" charset="0"/>
              </a:endParaRPr>
            </a:p>
          </p:txBody>
        </p:sp>
        <p:sp>
          <p:nvSpPr>
            <p:cNvPr id="38" name="Rectangle 37">
              <a:extLst>
                <a:ext uri="{FF2B5EF4-FFF2-40B4-BE49-F238E27FC236}">
                  <a16:creationId xmlns:a16="http://schemas.microsoft.com/office/drawing/2014/main" id="{BAAE3473-3A91-972B-4E68-70B65C314C27}"/>
                </a:ext>
              </a:extLst>
            </p:cNvPr>
            <p:cNvSpPr/>
            <p:nvPr/>
          </p:nvSpPr>
          <p:spPr>
            <a:xfrm>
              <a:off x="3590943" y="5283307"/>
              <a:ext cx="2649015" cy="64337"/>
            </a:xfrm>
            <a:prstGeom prst="rect">
              <a:avLst/>
            </a:prstGeom>
            <a:solidFill>
              <a:srgbClr val="F8725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F09A1639-3B89-B5E7-CCAA-90B3A4571BA9}"/>
                </a:ext>
              </a:extLst>
            </p:cNvPr>
            <p:cNvPicPr>
              <a:picLocks noChangeAspect="1"/>
            </p:cNvPicPr>
            <p:nvPr/>
          </p:nvPicPr>
          <p:blipFill>
            <a:blip r:embed="rId8"/>
            <a:stretch>
              <a:fillRect/>
            </a:stretch>
          </p:blipFill>
          <p:spPr>
            <a:xfrm>
              <a:off x="3870777" y="2197298"/>
              <a:ext cx="2197719" cy="2197719"/>
            </a:xfrm>
            <a:prstGeom prst="rect">
              <a:avLst/>
            </a:prstGeom>
          </p:spPr>
        </p:pic>
      </p:grpSp>
      <p:grpSp>
        <p:nvGrpSpPr>
          <p:cNvPr id="3" name="Group 2">
            <a:extLst>
              <a:ext uri="{FF2B5EF4-FFF2-40B4-BE49-F238E27FC236}">
                <a16:creationId xmlns:a16="http://schemas.microsoft.com/office/drawing/2014/main" id="{7C912246-D526-2BD2-E11A-F72335185942}"/>
              </a:ext>
            </a:extLst>
          </p:cNvPr>
          <p:cNvGrpSpPr/>
          <p:nvPr/>
        </p:nvGrpSpPr>
        <p:grpSpPr>
          <a:xfrm>
            <a:off x="8581641" y="1524424"/>
            <a:ext cx="2668773" cy="3758883"/>
            <a:chOff x="9146720" y="1589342"/>
            <a:chExt cx="2668773" cy="3758883"/>
          </a:xfrm>
        </p:grpSpPr>
        <p:pic>
          <p:nvPicPr>
            <p:cNvPr id="35" name="Picture 34">
              <a:extLst>
                <a:ext uri="{FF2B5EF4-FFF2-40B4-BE49-F238E27FC236}">
                  <a16:creationId xmlns:a16="http://schemas.microsoft.com/office/drawing/2014/main" id="{E2B60239-F7E5-008D-166A-16402CF3EB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6721" y="1589342"/>
              <a:ext cx="2649015" cy="3433190"/>
            </a:xfrm>
            <a:prstGeom prst="rect">
              <a:avLst/>
            </a:prstGeom>
            <a:ln>
              <a:noFill/>
            </a:ln>
            <a:effectLst>
              <a:outerShdw blurRad="292100" dist="139700" dir="2700000" algn="tl" rotWithShape="0">
                <a:srgbClr val="333333">
                  <a:alpha val="65000"/>
                </a:srgbClr>
              </a:outerShdw>
            </a:effectLst>
          </p:spPr>
        </p:pic>
        <p:sp>
          <p:nvSpPr>
            <p:cNvPr id="36" name="Rectangle: Diagonal Corners Rounded 13">
              <a:extLst>
                <a:ext uri="{FF2B5EF4-FFF2-40B4-BE49-F238E27FC236}">
                  <a16:creationId xmlns:a16="http://schemas.microsoft.com/office/drawing/2014/main" id="{D777F14C-A71B-C522-712A-FE8B8AB5655C}"/>
                </a:ext>
              </a:extLst>
            </p:cNvPr>
            <p:cNvSpPr/>
            <p:nvPr/>
          </p:nvSpPr>
          <p:spPr>
            <a:xfrm>
              <a:off x="9146721" y="4685333"/>
              <a:ext cx="2668772" cy="324222"/>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66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b="1" i="1">
                <a:latin typeface="Tahoma" panose="020B0604030504040204" pitchFamily="34" charset="0"/>
                <a:ea typeface="Tahoma" panose="020B0604030504040204" pitchFamily="34" charset="0"/>
                <a:cs typeface="Tahoma" panose="020B0604030504040204" pitchFamily="34" charset="0"/>
              </a:endParaRPr>
            </a:p>
          </p:txBody>
        </p:sp>
        <p:sp>
          <p:nvSpPr>
            <p:cNvPr id="40" name="Rectangle 39">
              <a:extLst>
                <a:ext uri="{FF2B5EF4-FFF2-40B4-BE49-F238E27FC236}">
                  <a16:creationId xmlns:a16="http://schemas.microsoft.com/office/drawing/2014/main" id="{76172D25-A290-7EAE-2322-08CFE3F75C52}"/>
                </a:ext>
              </a:extLst>
            </p:cNvPr>
            <p:cNvSpPr/>
            <p:nvPr/>
          </p:nvSpPr>
          <p:spPr>
            <a:xfrm>
              <a:off x="9146720" y="5283888"/>
              <a:ext cx="2649015" cy="64337"/>
            </a:xfrm>
            <a:prstGeom prst="rect">
              <a:avLst/>
            </a:prstGeom>
            <a:solidFill>
              <a:srgbClr val="66FF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720B2985-DCB4-0053-F95F-B429EE828512}"/>
                </a:ext>
              </a:extLst>
            </p:cNvPr>
            <p:cNvPicPr>
              <a:picLocks noChangeAspect="1"/>
            </p:cNvPicPr>
            <p:nvPr/>
          </p:nvPicPr>
          <p:blipFill>
            <a:blip r:embed="rId9"/>
            <a:stretch>
              <a:fillRect/>
            </a:stretch>
          </p:blipFill>
          <p:spPr>
            <a:xfrm>
              <a:off x="9360262" y="2358768"/>
              <a:ext cx="2292037" cy="2143009"/>
            </a:xfrm>
            <a:prstGeom prst="rect">
              <a:avLst/>
            </a:prstGeom>
          </p:spPr>
        </p:pic>
      </p:grpSp>
    </p:spTree>
    <p:extLst>
      <p:ext uri="{BB962C8B-B14F-4D97-AF65-F5344CB8AC3E}">
        <p14:creationId xmlns:p14="http://schemas.microsoft.com/office/powerpoint/2010/main" val="538965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FF3F0D-ADA9-404F-5B17-7D97EFB042A2}"/>
              </a:ext>
            </a:extLst>
          </p:cNvPr>
          <p:cNvSpPr txBox="1"/>
          <p:nvPr/>
        </p:nvSpPr>
        <p:spPr>
          <a:xfrm>
            <a:off x="3045279" y="272534"/>
            <a:ext cx="6101442" cy="523220"/>
          </a:xfrm>
          <a:prstGeom prst="rect">
            <a:avLst/>
          </a:prstGeom>
          <a:noFill/>
        </p:spPr>
        <p:txBody>
          <a:bodyPr wrap="square">
            <a:spAutoFit/>
          </a:bodyPr>
          <a:lstStyle/>
          <a:p>
            <a:pPr algn="ctr"/>
            <a:r>
              <a:rPr lang="en-US" sz="2800" b="1" i="1">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1.1 LÝ DO CHỌN ĐỀ TÀI</a:t>
            </a:r>
            <a:endParaRPr lang="en-US" sz="2800" b="1" i="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64DFD8F4-78CE-AB5B-A186-582188F0C212}"/>
              </a:ext>
            </a:extLst>
          </p:cNvPr>
          <p:cNvPicPr>
            <a:picLocks noChangeAspect="1"/>
          </p:cNvPicPr>
          <p:nvPr/>
        </p:nvPicPr>
        <p:blipFill>
          <a:blip r:embed="rId3"/>
          <a:stretch>
            <a:fillRect/>
          </a:stretch>
        </p:blipFill>
        <p:spPr>
          <a:xfrm>
            <a:off x="11356327" y="264408"/>
            <a:ext cx="480889" cy="480889"/>
          </a:xfrm>
          <a:prstGeom prst="rect">
            <a:avLst/>
          </a:prstGeom>
        </p:spPr>
      </p:pic>
      <p:pic>
        <p:nvPicPr>
          <p:cNvPr id="11" name="Picture 10">
            <a:extLst>
              <a:ext uri="{FF2B5EF4-FFF2-40B4-BE49-F238E27FC236}">
                <a16:creationId xmlns:a16="http://schemas.microsoft.com/office/drawing/2014/main" id="{DC017D13-B48E-0790-350C-1A5F88AC0A8B}"/>
              </a:ext>
            </a:extLst>
          </p:cNvPr>
          <p:cNvPicPr>
            <a:picLocks noChangeAspect="1"/>
          </p:cNvPicPr>
          <p:nvPr/>
        </p:nvPicPr>
        <p:blipFill>
          <a:blip r:embed="rId4"/>
          <a:stretch>
            <a:fillRect/>
          </a:stretch>
        </p:blipFill>
        <p:spPr>
          <a:xfrm>
            <a:off x="327285" y="285778"/>
            <a:ext cx="447675" cy="438150"/>
          </a:xfrm>
          <a:prstGeom prst="rect">
            <a:avLst/>
          </a:prstGeom>
        </p:spPr>
      </p:pic>
      <p:pic>
        <p:nvPicPr>
          <p:cNvPr id="13" name="Picture 12">
            <a:extLst>
              <a:ext uri="{FF2B5EF4-FFF2-40B4-BE49-F238E27FC236}">
                <a16:creationId xmlns:a16="http://schemas.microsoft.com/office/drawing/2014/main" id="{B29D6680-34C7-4FCF-ECB9-95FCE57ACDF7}"/>
              </a:ext>
            </a:extLst>
          </p:cNvPr>
          <p:cNvPicPr>
            <a:picLocks noChangeAspect="1"/>
          </p:cNvPicPr>
          <p:nvPr/>
        </p:nvPicPr>
        <p:blipFill>
          <a:blip r:embed="rId5">
            <a:alphaModFix amt="20000"/>
          </a:blip>
          <a:stretch>
            <a:fillRect/>
          </a:stretch>
        </p:blipFill>
        <p:spPr>
          <a:xfrm>
            <a:off x="3579387" y="525400"/>
            <a:ext cx="9560926" cy="7904342"/>
          </a:xfrm>
          <a:prstGeom prst="rect">
            <a:avLst/>
          </a:prstGeom>
        </p:spPr>
      </p:pic>
      <p:pic>
        <p:nvPicPr>
          <p:cNvPr id="45" name="Picture 44" descr="Logo, company name&#10;&#10;Description automatically generated">
            <a:extLst>
              <a:ext uri="{FF2B5EF4-FFF2-40B4-BE49-F238E27FC236}">
                <a16:creationId xmlns:a16="http://schemas.microsoft.com/office/drawing/2014/main" id="{66761D11-4D5D-4C99-23FB-CD99D2020F2C}"/>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5873" t="19048" r="9557" b="27075"/>
          <a:stretch/>
        </p:blipFill>
        <p:spPr>
          <a:xfrm>
            <a:off x="9603300" y="5343951"/>
            <a:ext cx="1965171" cy="876360"/>
          </a:xfrm>
          <a:prstGeom prst="rect">
            <a:avLst/>
          </a:prstGeom>
        </p:spPr>
      </p:pic>
      <p:grpSp>
        <p:nvGrpSpPr>
          <p:cNvPr id="3" name="Group 2">
            <a:extLst>
              <a:ext uri="{FF2B5EF4-FFF2-40B4-BE49-F238E27FC236}">
                <a16:creationId xmlns:a16="http://schemas.microsoft.com/office/drawing/2014/main" id="{1A7E41DB-B0DE-21C3-F547-5C52ED4E7FAE}"/>
              </a:ext>
            </a:extLst>
          </p:cNvPr>
          <p:cNvGrpSpPr/>
          <p:nvPr/>
        </p:nvGrpSpPr>
        <p:grpSpPr>
          <a:xfrm>
            <a:off x="1093177" y="1619956"/>
            <a:ext cx="2708286" cy="3719371"/>
            <a:chOff x="763663" y="1628273"/>
            <a:chExt cx="2708286" cy="3719371"/>
          </a:xfrm>
        </p:grpSpPr>
        <p:pic>
          <p:nvPicPr>
            <p:cNvPr id="29" name="Picture 28">
              <a:extLst>
                <a:ext uri="{FF2B5EF4-FFF2-40B4-BE49-F238E27FC236}">
                  <a16:creationId xmlns:a16="http://schemas.microsoft.com/office/drawing/2014/main" id="{4E886E61-0C34-CBF8-5BF2-98067493D2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934" y="1628273"/>
              <a:ext cx="2649015" cy="3433190"/>
            </a:xfrm>
            <a:prstGeom prst="rect">
              <a:avLst/>
            </a:prstGeom>
            <a:ln>
              <a:noFill/>
            </a:ln>
            <a:effectLst>
              <a:outerShdw blurRad="292100" dist="139700" dir="2700000" algn="tl" rotWithShape="0">
                <a:srgbClr val="333333">
                  <a:alpha val="65000"/>
                </a:srgbClr>
              </a:outerShdw>
            </a:effectLst>
          </p:spPr>
        </p:pic>
        <p:sp>
          <p:nvSpPr>
            <p:cNvPr id="30" name="Rectangle: Diagonal Corners Rounded 13">
              <a:extLst>
                <a:ext uri="{FF2B5EF4-FFF2-40B4-BE49-F238E27FC236}">
                  <a16:creationId xmlns:a16="http://schemas.microsoft.com/office/drawing/2014/main" id="{D0E3268A-8FF2-5AF7-D63C-88572F5E1341}"/>
                </a:ext>
              </a:extLst>
            </p:cNvPr>
            <p:cNvSpPr/>
            <p:nvPr/>
          </p:nvSpPr>
          <p:spPr>
            <a:xfrm>
              <a:off x="803177" y="3027567"/>
              <a:ext cx="2668772" cy="2020919"/>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1">
                <a:latin typeface="Tahoma" panose="020B0604030504040204" pitchFamily="34" charset="0"/>
                <a:ea typeface="Tahoma" panose="020B0604030504040204" pitchFamily="34" charset="0"/>
                <a:cs typeface="Tahoma" panose="020B0604030504040204" pitchFamily="34" charset="0"/>
              </a:endParaRPr>
            </a:p>
          </p:txBody>
        </p:sp>
        <p:sp>
          <p:nvSpPr>
            <p:cNvPr id="37" name="Rectangle 36">
              <a:extLst>
                <a:ext uri="{FF2B5EF4-FFF2-40B4-BE49-F238E27FC236}">
                  <a16:creationId xmlns:a16="http://schemas.microsoft.com/office/drawing/2014/main" id="{ECA297AB-3464-791B-90E8-ABCC90D3F5B9}"/>
                </a:ext>
              </a:extLst>
            </p:cNvPr>
            <p:cNvSpPr/>
            <p:nvPr/>
          </p:nvSpPr>
          <p:spPr>
            <a:xfrm>
              <a:off x="822934" y="5283307"/>
              <a:ext cx="2649015" cy="64337"/>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F5A9EB2-B360-F318-05CD-5F0B1B77F0C9}"/>
                </a:ext>
              </a:extLst>
            </p:cNvPr>
            <p:cNvSpPr txBox="1"/>
            <p:nvPr/>
          </p:nvSpPr>
          <p:spPr>
            <a:xfrm>
              <a:off x="763663" y="3219463"/>
              <a:ext cx="2668772" cy="1631216"/>
            </a:xfrm>
            <a:prstGeom prst="rect">
              <a:avLst/>
            </a:prstGeom>
            <a:noFill/>
          </p:spPr>
          <p:txBody>
            <a:bodyPr wrap="square">
              <a:spAutoFit/>
            </a:bodyPr>
            <a:lstStyle/>
            <a:p>
              <a:pPr algn="ct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Mong</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muốn</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đáp</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ứng</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được</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nhu</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cầu</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quản</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lý</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tài</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sản</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cho</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thuê</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trong</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lĩnh</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vực</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kinh</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doanh</a:t>
              </a:r>
              <a:endPar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0" name="Picture 19">
              <a:extLst>
                <a:ext uri="{FF2B5EF4-FFF2-40B4-BE49-F238E27FC236}">
                  <a16:creationId xmlns:a16="http://schemas.microsoft.com/office/drawing/2014/main" id="{B4076E73-CA8F-089E-E813-DF0BA15BF79C}"/>
                </a:ext>
              </a:extLst>
            </p:cNvPr>
            <p:cNvPicPr>
              <a:picLocks noChangeAspect="1"/>
            </p:cNvPicPr>
            <p:nvPr/>
          </p:nvPicPr>
          <p:blipFill>
            <a:blip r:embed="rId8"/>
            <a:stretch>
              <a:fillRect/>
            </a:stretch>
          </p:blipFill>
          <p:spPr>
            <a:xfrm>
              <a:off x="1515998" y="1631293"/>
              <a:ext cx="1383297" cy="1383297"/>
            </a:xfrm>
            <a:prstGeom prst="rect">
              <a:avLst/>
            </a:prstGeom>
          </p:spPr>
        </p:pic>
      </p:grpSp>
      <p:grpSp>
        <p:nvGrpSpPr>
          <p:cNvPr id="6" name="Group 5">
            <a:extLst>
              <a:ext uri="{FF2B5EF4-FFF2-40B4-BE49-F238E27FC236}">
                <a16:creationId xmlns:a16="http://schemas.microsoft.com/office/drawing/2014/main" id="{DA78A3E7-BDAA-90F3-91B6-C57D961D51BD}"/>
              </a:ext>
            </a:extLst>
          </p:cNvPr>
          <p:cNvGrpSpPr/>
          <p:nvPr/>
        </p:nvGrpSpPr>
        <p:grpSpPr>
          <a:xfrm>
            <a:off x="4752915" y="1610665"/>
            <a:ext cx="2668772" cy="3732348"/>
            <a:chOff x="3571187" y="1615296"/>
            <a:chExt cx="2668772" cy="3732348"/>
          </a:xfrm>
        </p:grpSpPr>
        <p:pic>
          <p:nvPicPr>
            <p:cNvPr id="31" name="Picture 30">
              <a:extLst>
                <a:ext uri="{FF2B5EF4-FFF2-40B4-BE49-F238E27FC236}">
                  <a16:creationId xmlns:a16="http://schemas.microsoft.com/office/drawing/2014/main" id="{C080B46B-8E08-81E4-7EC1-E56BF0560F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0944" y="1615296"/>
              <a:ext cx="2649015" cy="3433190"/>
            </a:xfrm>
            <a:prstGeom prst="rect">
              <a:avLst/>
            </a:prstGeom>
            <a:ln>
              <a:noFill/>
            </a:ln>
            <a:effectLst>
              <a:outerShdw blurRad="292100" dist="139700" dir="2700000" algn="tl" rotWithShape="0">
                <a:srgbClr val="333333">
                  <a:alpha val="65000"/>
                </a:srgbClr>
              </a:outerShdw>
            </a:effectLst>
          </p:spPr>
        </p:pic>
        <p:sp>
          <p:nvSpPr>
            <p:cNvPr id="32" name="Rectangle: Diagonal Corners Rounded 13">
              <a:extLst>
                <a:ext uri="{FF2B5EF4-FFF2-40B4-BE49-F238E27FC236}">
                  <a16:creationId xmlns:a16="http://schemas.microsoft.com/office/drawing/2014/main" id="{913800F0-34BC-DBE3-F9E6-BF40773E6F56}"/>
                </a:ext>
              </a:extLst>
            </p:cNvPr>
            <p:cNvSpPr/>
            <p:nvPr/>
          </p:nvSpPr>
          <p:spPr>
            <a:xfrm>
              <a:off x="3571187" y="3027567"/>
              <a:ext cx="2668772" cy="2007942"/>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F872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1">
                <a:latin typeface="Tahoma" panose="020B0604030504040204" pitchFamily="34" charset="0"/>
                <a:ea typeface="Tahoma" panose="020B0604030504040204" pitchFamily="34" charset="0"/>
                <a:cs typeface="Tahoma" panose="020B0604030504040204" pitchFamily="34" charset="0"/>
              </a:endParaRPr>
            </a:p>
          </p:txBody>
        </p:sp>
        <p:sp>
          <p:nvSpPr>
            <p:cNvPr id="38" name="Rectangle 37">
              <a:extLst>
                <a:ext uri="{FF2B5EF4-FFF2-40B4-BE49-F238E27FC236}">
                  <a16:creationId xmlns:a16="http://schemas.microsoft.com/office/drawing/2014/main" id="{BAAE3473-3A91-972B-4E68-70B65C314C27}"/>
                </a:ext>
              </a:extLst>
            </p:cNvPr>
            <p:cNvSpPr/>
            <p:nvPr/>
          </p:nvSpPr>
          <p:spPr>
            <a:xfrm>
              <a:off x="3590943" y="5283307"/>
              <a:ext cx="2649015" cy="64337"/>
            </a:xfrm>
            <a:prstGeom prst="rect">
              <a:avLst/>
            </a:prstGeom>
            <a:solidFill>
              <a:srgbClr val="F8725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2AFC0B9-2659-F573-B8B8-A1ED745DCC0B}"/>
                </a:ext>
              </a:extLst>
            </p:cNvPr>
            <p:cNvSpPr txBox="1"/>
            <p:nvPr/>
          </p:nvSpPr>
          <p:spPr>
            <a:xfrm>
              <a:off x="3581910" y="3222418"/>
              <a:ext cx="2584537" cy="1631216"/>
            </a:xfrm>
            <a:prstGeom prst="rect">
              <a:avLst/>
            </a:prstGeom>
            <a:noFill/>
          </p:spPr>
          <p:txBody>
            <a:bodyPr wrap="square">
              <a:spAutoFit/>
            </a:bodyPr>
            <a:lstStyle/>
            <a:p>
              <a:pPr algn="ct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Giúp</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tối</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ưu</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hoá</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chi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phí</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nâng</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cao</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hiệu</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quả</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kinh</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doanh</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Dễ</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dàng</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quản</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lý</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tài</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sản</a:t>
              </a:r>
              <a:endPar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1" name="Picture 20">
              <a:extLst>
                <a:ext uri="{FF2B5EF4-FFF2-40B4-BE49-F238E27FC236}">
                  <a16:creationId xmlns:a16="http://schemas.microsoft.com/office/drawing/2014/main" id="{A9A70CB9-4AD4-F710-011D-E97378E73A0C}"/>
                </a:ext>
              </a:extLst>
            </p:cNvPr>
            <p:cNvPicPr>
              <a:picLocks noChangeAspect="1"/>
            </p:cNvPicPr>
            <p:nvPr/>
          </p:nvPicPr>
          <p:blipFill>
            <a:blip r:embed="rId9"/>
            <a:stretch>
              <a:fillRect/>
            </a:stretch>
          </p:blipFill>
          <p:spPr>
            <a:xfrm>
              <a:off x="4279434" y="1628273"/>
              <a:ext cx="1346682" cy="1346682"/>
            </a:xfrm>
            <a:prstGeom prst="rect">
              <a:avLst/>
            </a:prstGeom>
          </p:spPr>
        </p:pic>
      </p:grpSp>
      <p:grpSp>
        <p:nvGrpSpPr>
          <p:cNvPr id="9" name="Group 8">
            <a:extLst>
              <a:ext uri="{FF2B5EF4-FFF2-40B4-BE49-F238E27FC236}">
                <a16:creationId xmlns:a16="http://schemas.microsoft.com/office/drawing/2014/main" id="{6E2A6D57-90EA-8DA4-1C89-9DBD76513EAC}"/>
              </a:ext>
            </a:extLst>
          </p:cNvPr>
          <p:cNvGrpSpPr/>
          <p:nvPr/>
        </p:nvGrpSpPr>
        <p:grpSpPr>
          <a:xfrm>
            <a:off x="8349576" y="1549558"/>
            <a:ext cx="2731979" cy="3758883"/>
            <a:chOff x="9105237" y="1589342"/>
            <a:chExt cx="2731979" cy="3758883"/>
          </a:xfrm>
        </p:grpSpPr>
        <p:pic>
          <p:nvPicPr>
            <p:cNvPr id="35" name="Picture 34">
              <a:extLst>
                <a:ext uri="{FF2B5EF4-FFF2-40B4-BE49-F238E27FC236}">
                  <a16:creationId xmlns:a16="http://schemas.microsoft.com/office/drawing/2014/main" id="{E2B60239-F7E5-008D-166A-16402CF3EB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6721" y="1589342"/>
              <a:ext cx="2649015" cy="3433190"/>
            </a:xfrm>
            <a:prstGeom prst="rect">
              <a:avLst/>
            </a:prstGeom>
            <a:ln>
              <a:noFill/>
            </a:ln>
            <a:effectLst>
              <a:outerShdw blurRad="292100" dist="139700" dir="2700000" algn="tl" rotWithShape="0">
                <a:srgbClr val="333333">
                  <a:alpha val="65000"/>
                </a:srgbClr>
              </a:outerShdw>
            </a:effectLst>
          </p:spPr>
        </p:pic>
        <p:sp>
          <p:nvSpPr>
            <p:cNvPr id="36" name="Rectangle: Diagonal Corners Rounded 13">
              <a:extLst>
                <a:ext uri="{FF2B5EF4-FFF2-40B4-BE49-F238E27FC236}">
                  <a16:creationId xmlns:a16="http://schemas.microsoft.com/office/drawing/2014/main" id="{D777F14C-A71B-C522-712A-FE8B8AB5655C}"/>
                </a:ext>
              </a:extLst>
            </p:cNvPr>
            <p:cNvSpPr/>
            <p:nvPr/>
          </p:nvSpPr>
          <p:spPr>
            <a:xfrm>
              <a:off x="9146721" y="3037492"/>
              <a:ext cx="2668772" cy="1972063"/>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66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1">
                <a:latin typeface="Tahoma" panose="020B0604030504040204" pitchFamily="34" charset="0"/>
                <a:ea typeface="Tahoma" panose="020B0604030504040204" pitchFamily="34" charset="0"/>
                <a:cs typeface="Tahoma" panose="020B0604030504040204" pitchFamily="34" charset="0"/>
              </a:endParaRPr>
            </a:p>
          </p:txBody>
        </p:sp>
        <p:sp>
          <p:nvSpPr>
            <p:cNvPr id="40" name="Rectangle 39">
              <a:extLst>
                <a:ext uri="{FF2B5EF4-FFF2-40B4-BE49-F238E27FC236}">
                  <a16:creationId xmlns:a16="http://schemas.microsoft.com/office/drawing/2014/main" id="{76172D25-A290-7EAE-2322-08CFE3F75C52}"/>
                </a:ext>
              </a:extLst>
            </p:cNvPr>
            <p:cNvSpPr/>
            <p:nvPr/>
          </p:nvSpPr>
          <p:spPr>
            <a:xfrm>
              <a:off x="9146720" y="5283888"/>
              <a:ext cx="2649015" cy="64337"/>
            </a:xfrm>
            <a:prstGeom prst="rect">
              <a:avLst/>
            </a:prstGeom>
            <a:solidFill>
              <a:srgbClr val="66FF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36A6C43-C6E5-F8F9-D171-58AACF2B3960}"/>
                </a:ext>
              </a:extLst>
            </p:cNvPr>
            <p:cNvSpPr txBox="1"/>
            <p:nvPr/>
          </p:nvSpPr>
          <p:spPr>
            <a:xfrm>
              <a:off x="9105237" y="3225590"/>
              <a:ext cx="2731979" cy="1631216"/>
            </a:xfrm>
            <a:prstGeom prst="rect">
              <a:avLst/>
            </a:prstGeom>
            <a:noFill/>
          </p:spPr>
          <p:txBody>
            <a:bodyPr wrap="square">
              <a:spAutoFit/>
            </a:bodyPr>
            <a:lstStyle/>
            <a:p>
              <a:pPr algn="ct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Giúp</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tối</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ưu</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hoá</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thời</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gian</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cho</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chủ</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cửa</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hàng</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và</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nhân</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viên</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trong</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công</a:t>
              </a:r>
              <a:r>
                <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000" b="1" i="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việc</a:t>
              </a:r>
              <a:endParaRPr lang="en-US" sz="2000" b="1" i="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4" name="Picture 23">
              <a:extLst>
                <a:ext uri="{FF2B5EF4-FFF2-40B4-BE49-F238E27FC236}">
                  <a16:creationId xmlns:a16="http://schemas.microsoft.com/office/drawing/2014/main" id="{C87194C3-DE8D-B8A2-99D8-8604D4BA118A}"/>
                </a:ext>
              </a:extLst>
            </p:cNvPr>
            <p:cNvPicPr>
              <a:picLocks noChangeAspect="1"/>
            </p:cNvPicPr>
            <p:nvPr/>
          </p:nvPicPr>
          <p:blipFill>
            <a:blip r:embed="rId10"/>
            <a:stretch>
              <a:fillRect/>
            </a:stretch>
          </p:blipFill>
          <p:spPr>
            <a:xfrm>
              <a:off x="9928015" y="1770615"/>
              <a:ext cx="1315740" cy="1230191"/>
            </a:xfrm>
            <a:prstGeom prst="rect">
              <a:avLst/>
            </a:prstGeom>
          </p:spPr>
        </p:pic>
      </p:grpSp>
      <p:sp>
        <p:nvSpPr>
          <p:cNvPr id="4" name="TextBox 3">
            <a:extLst>
              <a:ext uri="{FF2B5EF4-FFF2-40B4-BE49-F238E27FC236}">
                <a16:creationId xmlns:a16="http://schemas.microsoft.com/office/drawing/2014/main" id="{B405DF7A-24F6-83BA-40EA-769CAF654B3F}"/>
              </a:ext>
            </a:extLst>
          </p:cNvPr>
          <p:cNvSpPr txBox="1"/>
          <p:nvPr/>
        </p:nvSpPr>
        <p:spPr>
          <a:xfrm rot="16200000">
            <a:off x="-4575230" y="2578262"/>
            <a:ext cx="7421334" cy="1282402"/>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vi-VN" sz="1800" i="0" dirty="0">
                <a:solidFill>
                  <a:srgbClr val="0D0D0D"/>
                </a:solidFill>
                <a:effectLst/>
                <a:latin typeface="Tahoma" panose="020B0604030504040204" pitchFamily="34" charset="0"/>
                <a:ea typeface="Tahoma" panose="020B0604030504040204" pitchFamily="34" charset="0"/>
                <a:cs typeface="Tahoma" panose="020B0604030504040204" pitchFamily="34" charset="0"/>
              </a:rPr>
              <a:t>Vận  dụng  những  kiến  thức đã học  về PHP</a:t>
            </a:r>
            <a:r>
              <a:rPr lang="en-US" sz="1800" i="0" dirty="0">
                <a:solidFill>
                  <a:srgbClr val="0D0D0D"/>
                </a:solidFill>
                <a:effectLst/>
                <a:latin typeface="Tahoma" panose="020B0604030504040204" pitchFamily="34" charset="0"/>
                <a:ea typeface="Tahoma" panose="020B0604030504040204" pitchFamily="34" charset="0"/>
                <a:cs typeface="Tahoma" panose="020B0604030504040204" pitchFamily="34" charset="0"/>
              </a:rPr>
              <a:t> </a:t>
            </a:r>
            <a:r>
              <a:rPr lang="en-US" sz="1800" i="0" dirty="0" err="1">
                <a:solidFill>
                  <a:srgbClr val="0D0D0D"/>
                </a:solidFill>
                <a:effectLst/>
                <a:latin typeface="Tahoma" panose="020B0604030504040204" pitchFamily="34" charset="0"/>
                <a:ea typeface="Tahoma" panose="020B0604030504040204" pitchFamily="34" charset="0"/>
                <a:cs typeface="Tahoma" panose="020B0604030504040204" pitchFamily="34" charset="0"/>
              </a:rPr>
              <a:t>để</a:t>
            </a:r>
            <a:r>
              <a:rPr lang="en-US" sz="1800" i="0" dirty="0">
                <a:solidFill>
                  <a:srgbClr val="0D0D0D"/>
                </a:solidFill>
                <a:effectLst/>
                <a:latin typeface="Tahoma" panose="020B0604030504040204" pitchFamily="34" charset="0"/>
                <a:ea typeface="Tahoma" panose="020B0604030504040204" pitchFamily="34" charset="0"/>
                <a:cs typeface="Tahoma" panose="020B0604030504040204" pitchFamily="34" charset="0"/>
              </a:rPr>
              <a:t> </a:t>
            </a:r>
            <a:r>
              <a:rPr lang="vi-VN" sz="1800" i="0" dirty="0">
                <a:solidFill>
                  <a:srgbClr val="0D0D0D"/>
                </a:solidFill>
                <a:effectLst/>
                <a:latin typeface="Tahoma" panose="020B0604030504040204" pitchFamily="34" charset="0"/>
                <a:ea typeface="Tahoma" panose="020B0604030504040204" pitchFamily="34" charset="0"/>
                <a:cs typeface="Tahoma" panose="020B0604030504040204" pitchFamily="34" charset="0"/>
              </a:rPr>
              <a:t>xây dựng một Website online để phục vụ khách hàng có nhu cầu mua giày một cách tiện lợi và nhanh chóng</a:t>
            </a:r>
            <a:endParaRPr lang="en-US" sz="1800" dirty="0">
              <a:solidFill>
                <a:srgbClr val="0D0D0D"/>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0386DBB8-DCE2-E257-786E-BD6AB5D2F43D}"/>
              </a:ext>
            </a:extLst>
          </p:cNvPr>
          <p:cNvSpPr txBox="1"/>
          <p:nvPr/>
        </p:nvSpPr>
        <p:spPr>
          <a:xfrm>
            <a:off x="327285" y="6970723"/>
            <a:ext cx="8172450" cy="86690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1800" i="0">
                <a:solidFill>
                  <a:srgbClr val="0D0D0D"/>
                </a:solidFill>
                <a:effectLst/>
                <a:latin typeface="Tahoma" panose="020B0604030504040204" pitchFamily="34" charset="0"/>
                <a:ea typeface="Tahoma" panose="020B0604030504040204" pitchFamily="34" charset="0"/>
                <a:cs typeface="Tahoma" panose="020B0604030504040204" pitchFamily="34" charset="0"/>
              </a:rPr>
              <a:t>T</a:t>
            </a:r>
            <a:r>
              <a:rPr lang="vi-VN" sz="1800" i="0">
                <a:solidFill>
                  <a:srgbClr val="0D0D0D"/>
                </a:solidFill>
                <a:effectLst/>
                <a:latin typeface="Tahoma" panose="020B0604030504040204" pitchFamily="34" charset="0"/>
                <a:ea typeface="Tahoma" panose="020B0604030504040204" pitchFamily="34" charset="0"/>
                <a:cs typeface="Tahoma" panose="020B0604030504040204" pitchFamily="34" charset="0"/>
              </a:rPr>
              <a:t>ăng trải nghiệm cho người mua từ đó tăng doanh thu cho cửa hang</a:t>
            </a:r>
            <a:r>
              <a:rPr lang="en-US" sz="1800" i="0">
                <a:solidFill>
                  <a:srgbClr val="0D0D0D"/>
                </a:solidFill>
                <a:effectLst/>
                <a:latin typeface="Tahoma" panose="020B0604030504040204" pitchFamily="34" charset="0"/>
                <a:ea typeface="Tahoma" panose="020B0604030504040204" pitchFamily="34" charset="0"/>
                <a:cs typeface="Tahoma" panose="020B0604030504040204" pitchFamily="34" charset="0"/>
              </a:rPr>
              <a:t> đồng thời giúp quản lý cửa hàng một cách dễ dàng</a:t>
            </a:r>
            <a:endParaRPr lang="en-US"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76090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FF3F0D-ADA9-404F-5B17-7D97EFB042A2}"/>
              </a:ext>
            </a:extLst>
          </p:cNvPr>
          <p:cNvSpPr txBox="1"/>
          <p:nvPr/>
        </p:nvSpPr>
        <p:spPr>
          <a:xfrm>
            <a:off x="3045279" y="272534"/>
            <a:ext cx="6101442" cy="523220"/>
          </a:xfrm>
          <a:prstGeom prst="rect">
            <a:avLst/>
          </a:prstGeom>
          <a:noFill/>
        </p:spPr>
        <p:txBody>
          <a:bodyPr wrap="square">
            <a:spAutoFit/>
          </a:bodyPr>
          <a:lstStyle/>
          <a:p>
            <a:pPr algn="ctr"/>
            <a:r>
              <a:rPr lang="en-US" sz="2800" b="1" i="1" dirty="0">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1.2 MỤC </a:t>
            </a:r>
            <a:r>
              <a:rPr lang="en-US" sz="2800" b="1" i="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TIÊU</a:t>
            </a:r>
          </a:p>
        </p:txBody>
      </p:sp>
      <p:sp>
        <p:nvSpPr>
          <p:cNvPr id="7" name="TextBox 6">
            <a:extLst>
              <a:ext uri="{FF2B5EF4-FFF2-40B4-BE49-F238E27FC236}">
                <a16:creationId xmlns:a16="http://schemas.microsoft.com/office/drawing/2014/main" id="{BA29F482-98EB-8C2B-6FB0-359B33AD33D5}"/>
              </a:ext>
            </a:extLst>
          </p:cNvPr>
          <p:cNvSpPr txBox="1"/>
          <p:nvPr/>
        </p:nvSpPr>
        <p:spPr>
          <a:xfrm>
            <a:off x="436628" y="1435809"/>
            <a:ext cx="7052817" cy="334097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endParaRPr lang="vi-VN" sz="2400" i="0" dirty="0">
              <a:solidFill>
                <a:srgbClr val="0D0D0D"/>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Wingdings" panose="05000000000000000000" pitchFamily="2" charset="2"/>
              <a:buChar char="Ø"/>
            </a:pPr>
            <a:r>
              <a:rPr lang="vi-VN" sz="2400" i="0" dirty="0">
                <a:solidFill>
                  <a:srgbClr val="0D0D0D"/>
                </a:solidFill>
                <a:effectLst/>
                <a:latin typeface="Tahoma" panose="020B0604030504040204" pitchFamily="34" charset="0"/>
                <a:ea typeface="Tahoma" panose="020B0604030504040204" pitchFamily="34" charset="0"/>
                <a:cs typeface="Tahoma" panose="020B0604030504040204" pitchFamily="34" charset="0"/>
              </a:rPr>
              <a:t>Vận dụng và tìm hiểu kỹ năng sử dụng VueJs và ASP.NET sẽ mở ra nhiều cơ hội nghề nghiệp trong lĩnh vực phát triển web, bởi vì đây là những công nghệ được nhiều doanh nghiệp sử dụng và đánh giá cao.</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B35AAAC4-C8B4-3096-E492-D8BC7E8EC055}"/>
              </a:ext>
            </a:extLst>
          </p:cNvPr>
          <p:cNvPicPr>
            <a:picLocks noChangeAspect="1"/>
          </p:cNvPicPr>
          <p:nvPr/>
        </p:nvPicPr>
        <p:blipFill>
          <a:blip r:embed="rId2"/>
          <a:stretch>
            <a:fillRect/>
          </a:stretch>
        </p:blipFill>
        <p:spPr>
          <a:xfrm>
            <a:off x="7801344" y="1343803"/>
            <a:ext cx="3877769" cy="3877769"/>
          </a:xfrm>
          <a:prstGeom prst="rect">
            <a:avLst/>
          </a:prstGeom>
        </p:spPr>
      </p:pic>
      <p:sp>
        <p:nvSpPr>
          <p:cNvPr id="8" name="TextBox 7">
            <a:extLst>
              <a:ext uri="{FF2B5EF4-FFF2-40B4-BE49-F238E27FC236}">
                <a16:creationId xmlns:a16="http://schemas.microsoft.com/office/drawing/2014/main" id="{B6335CA2-E64A-5AF4-2A3C-6A7476293789}"/>
              </a:ext>
            </a:extLst>
          </p:cNvPr>
          <p:cNvSpPr txBox="1"/>
          <p:nvPr/>
        </p:nvSpPr>
        <p:spPr>
          <a:xfrm rot="16200000">
            <a:off x="-1657866" y="775168"/>
            <a:ext cx="2946400" cy="369332"/>
          </a:xfrm>
          <a:prstGeom prst="rect">
            <a:avLst/>
          </a:prstGeom>
          <a:noFill/>
        </p:spPr>
        <p:txBody>
          <a:bodyPr wrap="square">
            <a:spAutoFit/>
          </a:bodyPr>
          <a:lstStyle/>
          <a:p>
            <a:r>
              <a:rPr lang="en-US" sz="1800" b="1" i="1">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1.3 </a:t>
            </a:r>
            <a:r>
              <a:rPr lang="en-US" sz="1800" b="1" i="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CÔNG NGHỆ VÀ </a:t>
            </a:r>
            <a:endParaRPr lang="en-US"/>
          </a:p>
        </p:txBody>
      </p:sp>
      <p:sp>
        <p:nvSpPr>
          <p:cNvPr id="10" name="TextBox 9">
            <a:extLst>
              <a:ext uri="{FF2B5EF4-FFF2-40B4-BE49-F238E27FC236}">
                <a16:creationId xmlns:a16="http://schemas.microsoft.com/office/drawing/2014/main" id="{D7E1CFE1-332D-DA62-BEBD-829E4404CA0C}"/>
              </a:ext>
            </a:extLst>
          </p:cNvPr>
          <p:cNvSpPr txBox="1"/>
          <p:nvPr/>
        </p:nvSpPr>
        <p:spPr>
          <a:xfrm>
            <a:off x="5096636" y="-698032"/>
            <a:ext cx="1998728" cy="369332"/>
          </a:xfrm>
          <a:prstGeom prst="rect">
            <a:avLst/>
          </a:prstGeom>
          <a:noFill/>
        </p:spPr>
        <p:txBody>
          <a:bodyPr wrap="square">
            <a:spAutoFit/>
          </a:bodyPr>
          <a:lstStyle/>
          <a:p>
            <a:r>
              <a:rPr lang="en-US" sz="1800" b="1" i="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NGÔN NGỮ </a:t>
            </a:r>
            <a:endParaRPr lang="en-US"/>
          </a:p>
        </p:txBody>
      </p:sp>
      <p:sp>
        <p:nvSpPr>
          <p:cNvPr id="12" name="TextBox 11">
            <a:extLst>
              <a:ext uri="{FF2B5EF4-FFF2-40B4-BE49-F238E27FC236}">
                <a16:creationId xmlns:a16="http://schemas.microsoft.com/office/drawing/2014/main" id="{C59CD029-0C8C-1919-8F14-FAF9D271BD35}"/>
              </a:ext>
            </a:extLst>
          </p:cNvPr>
          <p:cNvSpPr txBox="1"/>
          <p:nvPr/>
        </p:nvSpPr>
        <p:spPr>
          <a:xfrm rot="5400000">
            <a:off x="11387910" y="843800"/>
            <a:ext cx="1977512" cy="369332"/>
          </a:xfrm>
          <a:prstGeom prst="rect">
            <a:avLst/>
          </a:prstGeom>
          <a:noFill/>
        </p:spPr>
        <p:txBody>
          <a:bodyPr wrap="square">
            <a:spAutoFit/>
          </a:bodyPr>
          <a:lstStyle/>
          <a:p>
            <a:r>
              <a:rPr lang="en-US" sz="1800" b="1" i="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ĐÃ SỬ DỤNG</a:t>
            </a:r>
            <a:endParaRPr lang="en-US"/>
          </a:p>
        </p:txBody>
      </p:sp>
      <p:pic>
        <p:nvPicPr>
          <p:cNvPr id="13" name="Picture 12">
            <a:extLst>
              <a:ext uri="{FF2B5EF4-FFF2-40B4-BE49-F238E27FC236}">
                <a16:creationId xmlns:a16="http://schemas.microsoft.com/office/drawing/2014/main" id="{6295E004-99B5-B503-3834-A4391A9CEADB}"/>
              </a:ext>
            </a:extLst>
          </p:cNvPr>
          <p:cNvPicPr>
            <a:picLocks noChangeAspect="1"/>
          </p:cNvPicPr>
          <p:nvPr/>
        </p:nvPicPr>
        <p:blipFill>
          <a:blip r:embed="rId3"/>
          <a:stretch>
            <a:fillRect/>
          </a:stretch>
        </p:blipFill>
        <p:spPr>
          <a:xfrm>
            <a:off x="-3018016" y="2770340"/>
            <a:ext cx="1803330" cy="1803330"/>
          </a:xfrm>
          <a:prstGeom prst="rect">
            <a:avLst/>
          </a:prstGeom>
        </p:spPr>
      </p:pic>
      <p:pic>
        <p:nvPicPr>
          <p:cNvPr id="14" name="Picture 13">
            <a:extLst>
              <a:ext uri="{FF2B5EF4-FFF2-40B4-BE49-F238E27FC236}">
                <a16:creationId xmlns:a16="http://schemas.microsoft.com/office/drawing/2014/main" id="{2BA9EBCC-07CA-285A-BC17-46683FBB8857}"/>
              </a:ext>
            </a:extLst>
          </p:cNvPr>
          <p:cNvPicPr>
            <a:picLocks noChangeAspect="1"/>
          </p:cNvPicPr>
          <p:nvPr/>
        </p:nvPicPr>
        <p:blipFill>
          <a:blip r:embed="rId4"/>
          <a:stretch>
            <a:fillRect/>
          </a:stretch>
        </p:blipFill>
        <p:spPr>
          <a:xfrm>
            <a:off x="-2799381" y="5213351"/>
            <a:ext cx="1736711" cy="1736711"/>
          </a:xfrm>
          <a:prstGeom prst="rect">
            <a:avLst/>
          </a:prstGeom>
        </p:spPr>
      </p:pic>
      <p:pic>
        <p:nvPicPr>
          <p:cNvPr id="15" name="Picture 14">
            <a:extLst>
              <a:ext uri="{FF2B5EF4-FFF2-40B4-BE49-F238E27FC236}">
                <a16:creationId xmlns:a16="http://schemas.microsoft.com/office/drawing/2014/main" id="{5B9B9DF6-3994-374F-8293-58B8F4CCB39B}"/>
              </a:ext>
            </a:extLst>
          </p:cNvPr>
          <p:cNvPicPr>
            <a:picLocks noChangeAspect="1"/>
          </p:cNvPicPr>
          <p:nvPr/>
        </p:nvPicPr>
        <p:blipFill>
          <a:blip r:embed="rId5"/>
          <a:stretch>
            <a:fillRect/>
          </a:stretch>
        </p:blipFill>
        <p:spPr>
          <a:xfrm>
            <a:off x="12947611" y="-367521"/>
            <a:ext cx="1803330" cy="1803330"/>
          </a:xfrm>
          <a:prstGeom prst="rect">
            <a:avLst/>
          </a:prstGeom>
        </p:spPr>
      </p:pic>
      <p:pic>
        <p:nvPicPr>
          <p:cNvPr id="16" name="Picture 15">
            <a:extLst>
              <a:ext uri="{FF2B5EF4-FFF2-40B4-BE49-F238E27FC236}">
                <a16:creationId xmlns:a16="http://schemas.microsoft.com/office/drawing/2014/main" id="{C5333032-7EA7-CFCF-338D-4952164B88DA}"/>
              </a:ext>
            </a:extLst>
          </p:cNvPr>
          <p:cNvPicPr>
            <a:picLocks noChangeAspect="1"/>
          </p:cNvPicPr>
          <p:nvPr/>
        </p:nvPicPr>
        <p:blipFill>
          <a:blip r:embed="rId6"/>
          <a:stretch>
            <a:fillRect/>
          </a:stretch>
        </p:blipFill>
        <p:spPr>
          <a:xfrm>
            <a:off x="-2964206" y="434950"/>
            <a:ext cx="1695709" cy="1695709"/>
          </a:xfrm>
          <a:prstGeom prst="rect">
            <a:avLst/>
          </a:prstGeom>
        </p:spPr>
      </p:pic>
      <p:pic>
        <p:nvPicPr>
          <p:cNvPr id="17" name="Picture 16">
            <a:extLst>
              <a:ext uri="{FF2B5EF4-FFF2-40B4-BE49-F238E27FC236}">
                <a16:creationId xmlns:a16="http://schemas.microsoft.com/office/drawing/2014/main" id="{5A32F285-787D-CB86-D30E-D1EDA41462D3}"/>
              </a:ext>
            </a:extLst>
          </p:cNvPr>
          <p:cNvPicPr>
            <a:picLocks noChangeAspect="1"/>
          </p:cNvPicPr>
          <p:nvPr/>
        </p:nvPicPr>
        <p:blipFill>
          <a:blip r:embed="rId7"/>
          <a:stretch>
            <a:fillRect/>
          </a:stretch>
        </p:blipFill>
        <p:spPr>
          <a:xfrm>
            <a:off x="-2797386" y="-2156611"/>
            <a:ext cx="1951880" cy="1951880"/>
          </a:xfrm>
          <a:prstGeom prst="rect">
            <a:avLst/>
          </a:prstGeom>
        </p:spPr>
      </p:pic>
      <p:pic>
        <p:nvPicPr>
          <p:cNvPr id="18" name="Picture 17">
            <a:extLst>
              <a:ext uri="{FF2B5EF4-FFF2-40B4-BE49-F238E27FC236}">
                <a16:creationId xmlns:a16="http://schemas.microsoft.com/office/drawing/2014/main" id="{9EE867DF-C87C-A065-2752-A75409FC1901}"/>
              </a:ext>
            </a:extLst>
          </p:cNvPr>
          <p:cNvPicPr>
            <a:picLocks noChangeAspect="1"/>
          </p:cNvPicPr>
          <p:nvPr/>
        </p:nvPicPr>
        <p:blipFill>
          <a:blip r:embed="rId8"/>
          <a:stretch>
            <a:fillRect/>
          </a:stretch>
        </p:blipFill>
        <p:spPr>
          <a:xfrm>
            <a:off x="12748881" y="1774048"/>
            <a:ext cx="2051770" cy="1992584"/>
          </a:xfrm>
          <a:prstGeom prst="rect">
            <a:avLst/>
          </a:prstGeom>
        </p:spPr>
      </p:pic>
      <p:pic>
        <p:nvPicPr>
          <p:cNvPr id="19" name="Picture 2" descr="Giải mã mô hình MVC và cách sử dụng và ứng dụng trong lập trình -  Fptshop.com.vn">
            <a:extLst>
              <a:ext uri="{FF2B5EF4-FFF2-40B4-BE49-F238E27FC236}">
                <a16:creationId xmlns:a16="http://schemas.microsoft.com/office/drawing/2014/main" id="{CD929718-AA46-B8EE-AD6B-7AEE292F9FD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7688" r="15210"/>
          <a:stretch/>
        </p:blipFill>
        <p:spPr bwMode="auto">
          <a:xfrm>
            <a:off x="13070028" y="4388954"/>
            <a:ext cx="2027057" cy="20139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D963A27-504D-9C5F-A351-87C584E6C4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61727" y="-189381"/>
            <a:ext cx="2649015" cy="3433190"/>
          </a:xfrm>
          <a:prstGeom prst="rect">
            <a:avLst/>
          </a:prstGeom>
          <a:ln>
            <a:noFill/>
          </a:ln>
          <a:effectLst>
            <a:outerShdw blurRad="292100" dist="139700" dir="2700000" algn="tl" rotWithShape="0">
              <a:srgbClr val="333333">
                <a:alpha val="65000"/>
              </a:srgbClr>
            </a:outerShdw>
          </a:effectLst>
        </p:spPr>
      </p:pic>
      <p:sp>
        <p:nvSpPr>
          <p:cNvPr id="6" name="Rectangle: Diagonal Corners Rounded 13">
            <a:extLst>
              <a:ext uri="{FF2B5EF4-FFF2-40B4-BE49-F238E27FC236}">
                <a16:creationId xmlns:a16="http://schemas.microsoft.com/office/drawing/2014/main" id="{C9C76CEA-9138-1D05-DC81-B65D003CF9A4}"/>
              </a:ext>
            </a:extLst>
          </p:cNvPr>
          <p:cNvSpPr/>
          <p:nvPr/>
        </p:nvSpPr>
        <p:spPr>
          <a:xfrm>
            <a:off x="-10181484" y="1209913"/>
            <a:ext cx="2668772" cy="2020919"/>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1">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6386ED88-CABE-2611-7274-E58C94D979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0832" y="7558581"/>
            <a:ext cx="2649015" cy="3433190"/>
          </a:xfrm>
          <a:prstGeom prst="rect">
            <a:avLst/>
          </a:prstGeom>
          <a:ln>
            <a:noFill/>
          </a:ln>
          <a:effectLst>
            <a:outerShdw blurRad="292100" dist="139700" dir="2700000" algn="tl" rotWithShape="0">
              <a:srgbClr val="333333">
                <a:alpha val="65000"/>
              </a:srgbClr>
            </a:outerShdw>
          </a:effectLst>
        </p:spPr>
      </p:pic>
      <p:sp>
        <p:nvSpPr>
          <p:cNvPr id="11" name="Rectangle: Diagonal Corners Rounded 13">
            <a:extLst>
              <a:ext uri="{FF2B5EF4-FFF2-40B4-BE49-F238E27FC236}">
                <a16:creationId xmlns:a16="http://schemas.microsoft.com/office/drawing/2014/main" id="{D65CA66A-4CC9-80AE-B11B-7DC2C51B16B9}"/>
              </a:ext>
            </a:extLst>
          </p:cNvPr>
          <p:cNvSpPr/>
          <p:nvPr/>
        </p:nvSpPr>
        <p:spPr>
          <a:xfrm>
            <a:off x="779680" y="8918240"/>
            <a:ext cx="2668772" cy="2007942"/>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F872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1">
              <a:latin typeface="Tahoma" panose="020B0604030504040204" pitchFamily="34" charset="0"/>
              <a:ea typeface="Tahoma" panose="020B0604030504040204" pitchFamily="34" charset="0"/>
              <a:cs typeface="Tahoma" panose="020B0604030504040204" pitchFamily="34" charset="0"/>
            </a:endParaRPr>
          </a:p>
        </p:txBody>
      </p:sp>
      <p:pic>
        <p:nvPicPr>
          <p:cNvPr id="20" name="Picture 19">
            <a:extLst>
              <a:ext uri="{FF2B5EF4-FFF2-40B4-BE49-F238E27FC236}">
                <a16:creationId xmlns:a16="http://schemas.microsoft.com/office/drawing/2014/main" id="{B39A0E6E-5954-83C4-BA49-4DEBDEADD9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97707" y="-3997392"/>
            <a:ext cx="2649015" cy="3433190"/>
          </a:xfrm>
          <a:prstGeom prst="rect">
            <a:avLst/>
          </a:prstGeom>
          <a:ln>
            <a:noFill/>
          </a:ln>
          <a:effectLst>
            <a:outerShdw blurRad="292100" dist="139700" dir="2700000" algn="tl" rotWithShape="0">
              <a:srgbClr val="333333">
                <a:alpha val="65000"/>
              </a:srgbClr>
            </a:outerShdw>
          </a:effectLst>
        </p:spPr>
      </p:pic>
      <p:sp>
        <p:nvSpPr>
          <p:cNvPr id="21" name="Rectangle: Diagonal Corners Rounded 13">
            <a:extLst>
              <a:ext uri="{FF2B5EF4-FFF2-40B4-BE49-F238E27FC236}">
                <a16:creationId xmlns:a16="http://schemas.microsoft.com/office/drawing/2014/main" id="{522AE24B-1E39-13B2-20E9-50BD40394FCC}"/>
              </a:ext>
            </a:extLst>
          </p:cNvPr>
          <p:cNvSpPr/>
          <p:nvPr/>
        </p:nvSpPr>
        <p:spPr>
          <a:xfrm>
            <a:off x="6477950" y="-2562219"/>
            <a:ext cx="2668772" cy="1985040"/>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1">
              <a:latin typeface="Tahoma" panose="020B0604030504040204" pitchFamily="34" charset="0"/>
              <a:ea typeface="Tahoma" panose="020B0604030504040204" pitchFamily="34" charset="0"/>
              <a:cs typeface="Tahoma" panose="020B0604030504040204" pitchFamily="34" charset="0"/>
            </a:endParaRPr>
          </a:p>
        </p:txBody>
      </p:sp>
      <p:pic>
        <p:nvPicPr>
          <p:cNvPr id="22" name="Picture 21">
            <a:extLst>
              <a:ext uri="{FF2B5EF4-FFF2-40B4-BE49-F238E27FC236}">
                <a16:creationId xmlns:a16="http://schemas.microsoft.com/office/drawing/2014/main" id="{4E581DA5-6E9B-B761-0D0C-CD33C70CE4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88852" y="1435378"/>
            <a:ext cx="2649015" cy="3433190"/>
          </a:xfrm>
          <a:prstGeom prst="rect">
            <a:avLst/>
          </a:prstGeom>
          <a:ln>
            <a:noFill/>
          </a:ln>
          <a:effectLst>
            <a:outerShdw blurRad="292100" dist="139700" dir="2700000" algn="tl" rotWithShape="0">
              <a:srgbClr val="333333">
                <a:alpha val="65000"/>
              </a:srgbClr>
            </a:outerShdw>
          </a:effectLst>
        </p:spPr>
      </p:pic>
      <p:sp>
        <p:nvSpPr>
          <p:cNvPr id="23" name="Rectangle: Diagonal Corners Rounded 13">
            <a:extLst>
              <a:ext uri="{FF2B5EF4-FFF2-40B4-BE49-F238E27FC236}">
                <a16:creationId xmlns:a16="http://schemas.microsoft.com/office/drawing/2014/main" id="{6F7FA979-72CB-D646-9F88-ED10C84D728A}"/>
              </a:ext>
            </a:extLst>
          </p:cNvPr>
          <p:cNvSpPr/>
          <p:nvPr/>
        </p:nvSpPr>
        <p:spPr>
          <a:xfrm>
            <a:off x="15889835" y="2900652"/>
            <a:ext cx="2668772" cy="1972063"/>
          </a:xfrm>
          <a:custGeom>
            <a:avLst/>
            <a:gdLst>
              <a:gd name="connsiteX0" fmla="*/ 441260 w 2647507"/>
              <a:gd name="connsiteY0" fmla="*/ 0 h 3434317"/>
              <a:gd name="connsiteX1" fmla="*/ 2647507 w 2647507"/>
              <a:gd name="connsiteY1" fmla="*/ 0 h 3434317"/>
              <a:gd name="connsiteX2" fmla="*/ 2647507 w 2647507"/>
              <a:gd name="connsiteY2" fmla="*/ 0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441260 w 2647507"/>
              <a:gd name="connsiteY0" fmla="*/ 0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441260 w 2647507"/>
              <a:gd name="connsiteY8" fmla="*/ 0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441260 h 3434317"/>
              <a:gd name="connsiteX8" fmla="*/ 930358 w 2647507"/>
              <a:gd name="connsiteY8" fmla="*/ 2073349 h 3434317"/>
              <a:gd name="connsiteX0" fmla="*/ 930358 w 2647507"/>
              <a:gd name="connsiteY0" fmla="*/ 2073349 h 3434317"/>
              <a:gd name="connsiteX1" fmla="*/ 2647507 w 2647507"/>
              <a:gd name="connsiteY1" fmla="*/ 0 h 3434317"/>
              <a:gd name="connsiteX2" fmla="*/ 2647507 w 2647507"/>
              <a:gd name="connsiteY2" fmla="*/ 2073349 h 3434317"/>
              <a:gd name="connsiteX3" fmla="*/ 2647507 w 2647507"/>
              <a:gd name="connsiteY3" fmla="*/ 2993057 h 3434317"/>
              <a:gd name="connsiteX4" fmla="*/ 2206247 w 2647507"/>
              <a:gd name="connsiteY4" fmla="*/ 3434317 h 3434317"/>
              <a:gd name="connsiteX5" fmla="*/ 0 w 2647507"/>
              <a:gd name="connsiteY5" fmla="*/ 3434317 h 3434317"/>
              <a:gd name="connsiteX6" fmla="*/ 0 w 2647507"/>
              <a:gd name="connsiteY6" fmla="*/ 3434317 h 3434317"/>
              <a:gd name="connsiteX7" fmla="*/ 0 w 2647507"/>
              <a:gd name="connsiteY7" fmla="*/ 2153102 h 3434317"/>
              <a:gd name="connsiteX8" fmla="*/ 930358 w 2647507"/>
              <a:gd name="connsiteY8" fmla="*/ 2073349 h 3434317"/>
              <a:gd name="connsiteX0" fmla="*/ 930358 w 2668772"/>
              <a:gd name="connsiteY0" fmla="*/ 53951 h 1414919"/>
              <a:gd name="connsiteX1" fmla="*/ 2668772 w 2668772"/>
              <a:gd name="connsiteY1" fmla="*/ 64583 h 1414919"/>
              <a:gd name="connsiteX2" fmla="*/ 2647507 w 2668772"/>
              <a:gd name="connsiteY2" fmla="*/ 53951 h 1414919"/>
              <a:gd name="connsiteX3" fmla="*/ 2647507 w 2668772"/>
              <a:gd name="connsiteY3" fmla="*/ 973659 h 1414919"/>
              <a:gd name="connsiteX4" fmla="*/ 2206247 w 2668772"/>
              <a:gd name="connsiteY4" fmla="*/ 1414919 h 1414919"/>
              <a:gd name="connsiteX5" fmla="*/ 0 w 2668772"/>
              <a:gd name="connsiteY5" fmla="*/ 1414919 h 1414919"/>
              <a:gd name="connsiteX6" fmla="*/ 0 w 2668772"/>
              <a:gd name="connsiteY6" fmla="*/ 1414919 h 1414919"/>
              <a:gd name="connsiteX7" fmla="*/ 0 w 2668772"/>
              <a:gd name="connsiteY7" fmla="*/ 133704 h 1414919"/>
              <a:gd name="connsiteX8" fmla="*/ 930358 w 2668772"/>
              <a:gd name="connsiteY8" fmla="*/ 53951 h 1414919"/>
              <a:gd name="connsiteX0" fmla="*/ 930358 w 2668772"/>
              <a:gd name="connsiteY0" fmla="*/ 30247 h 1391215"/>
              <a:gd name="connsiteX1" fmla="*/ 2668772 w 2668772"/>
              <a:gd name="connsiteY1" fmla="*/ 40879 h 1391215"/>
              <a:gd name="connsiteX2" fmla="*/ 2647507 w 2668772"/>
              <a:gd name="connsiteY2" fmla="*/ 30247 h 1391215"/>
              <a:gd name="connsiteX3" fmla="*/ 2647507 w 2668772"/>
              <a:gd name="connsiteY3" fmla="*/ 949955 h 1391215"/>
              <a:gd name="connsiteX4" fmla="*/ 2206247 w 2668772"/>
              <a:gd name="connsiteY4" fmla="*/ 1391215 h 1391215"/>
              <a:gd name="connsiteX5" fmla="*/ 0 w 2668772"/>
              <a:gd name="connsiteY5" fmla="*/ 1391215 h 1391215"/>
              <a:gd name="connsiteX6" fmla="*/ 0 w 2668772"/>
              <a:gd name="connsiteY6" fmla="*/ 1391215 h 1391215"/>
              <a:gd name="connsiteX7" fmla="*/ 21265 w 2668772"/>
              <a:gd name="connsiteY7" fmla="*/ 152531 h 1391215"/>
              <a:gd name="connsiteX8" fmla="*/ 930358 w 2668772"/>
              <a:gd name="connsiteY8" fmla="*/ 30247 h 1391215"/>
              <a:gd name="connsiteX0" fmla="*/ 930358 w 2668772"/>
              <a:gd name="connsiteY0" fmla="*/ 5940 h 1366908"/>
              <a:gd name="connsiteX1" fmla="*/ 2668772 w 2668772"/>
              <a:gd name="connsiteY1" fmla="*/ 16572 h 1366908"/>
              <a:gd name="connsiteX2" fmla="*/ 2647507 w 2668772"/>
              <a:gd name="connsiteY2" fmla="*/ 5940 h 1366908"/>
              <a:gd name="connsiteX3" fmla="*/ 2647507 w 2668772"/>
              <a:gd name="connsiteY3" fmla="*/ 925648 h 1366908"/>
              <a:gd name="connsiteX4" fmla="*/ 2206247 w 2668772"/>
              <a:gd name="connsiteY4" fmla="*/ 1366908 h 1366908"/>
              <a:gd name="connsiteX5" fmla="*/ 0 w 2668772"/>
              <a:gd name="connsiteY5" fmla="*/ 1366908 h 1366908"/>
              <a:gd name="connsiteX6" fmla="*/ 0 w 2668772"/>
              <a:gd name="connsiteY6" fmla="*/ 1366908 h 1366908"/>
              <a:gd name="connsiteX7" fmla="*/ 42530 w 2668772"/>
              <a:gd name="connsiteY7" fmla="*/ 192020 h 1366908"/>
              <a:gd name="connsiteX8" fmla="*/ 930358 w 2668772"/>
              <a:gd name="connsiteY8" fmla="*/ 5940 h 136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72" h="1366908">
                <a:moveTo>
                  <a:pt x="930358" y="5940"/>
                </a:moveTo>
                <a:lnTo>
                  <a:pt x="2668772" y="16572"/>
                </a:lnTo>
                <a:lnTo>
                  <a:pt x="2647507" y="5940"/>
                </a:lnTo>
                <a:lnTo>
                  <a:pt x="2647507" y="925648"/>
                </a:lnTo>
                <a:cubicBezTo>
                  <a:pt x="2647507" y="1169349"/>
                  <a:pt x="2449948" y="1366908"/>
                  <a:pt x="2206247" y="1366908"/>
                </a:cubicBezTo>
                <a:lnTo>
                  <a:pt x="0" y="1366908"/>
                </a:lnTo>
                <a:lnTo>
                  <a:pt x="0" y="1366908"/>
                </a:lnTo>
                <a:lnTo>
                  <a:pt x="42530" y="192020"/>
                </a:lnTo>
                <a:cubicBezTo>
                  <a:pt x="42530" y="-51681"/>
                  <a:pt x="686657" y="5940"/>
                  <a:pt x="930358" y="5940"/>
                </a:cubicBezTo>
                <a:close/>
              </a:path>
            </a:pathLst>
          </a:custGeom>
          <a:solidFill>
            <a:srgbClr val="66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1">
              <a:latin typeface="Tahoma" panose="020B0604030504040204" pitchFamily="34"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23310BA8-D448-98BE-001B-DEB336A1BE69}"/>
              </a:ext>
            </a:extLst>
          </p:cNvPr>
          <p:cNvSpPr/>
          <p:nvPr/>
        </p:nvSpPr>
        <p:spPr>
          <a:xfrm>
            <a:off x="-10161727" y="3465653"/>
            <a:ext cx="2649015" cy="64337"/>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725011C-2096-8220-42AF-064147CC17FF}"/>
              </a:ext>
            </a:extLst>
          </p:cNvPr>
          <p:cNvSpPr/>
          <p:nvPr/>
        </p:nvSpPr>
        <p:spPr>
          <a:xfrm>
            <a:off x="830831" y="11226592"/>
            <a:ext cx="2649015" cy="64337"/>
          </a:xfrm>
          <a:prstGeom prst="rect">
            <a:avLst/>
          </a:prstGeom>
          <a:solidFill>
            <a:srgbClr val="F8725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97E7C7-15E6-B9F4-827D-FF81DA7178A0}"/>
              </a:ext>
            </a:extLst>
          </p:cNvPr>
          <p:cNvSpPr/>
          <p:nvPr/>
        </p:nvSpPr>
        <p:spPr>
          <a:xfrm>
            <a:off x="6477948" y="-314486"/>
            <a:ext cx="2649015" cy="64337"/>
          </a:xfrm>
          <a:prstGeom prst="rect">
            <a:avLst/>
          </a:prstGeom>
          <a:solidFill>
            <a:srgbClr val="FFD9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5381929-8264-2E7F-D406-FE1CE8A28619}"/>
              </a:ext>
            </a:extLst>
          </p:cNvPr>
          <p:cNvSpPr/>
          <p:nvPr/>
        </p:nvSpPr>
        <p:spPr>
          <a:xfrm>
            <a:off x="15888851" y="5129924"/>
            <a:ext cx="2649015" cy="64337"/>
          </a:xfrm>
          <a:prstGeom prst="rect">
            <a:avLst/>
          </a:prstGeom>
          <a:solidFill>
            <a:srgbClr val="66FF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984222B-1630-292D-B144-BC0E686A6F7F}"/>
              </a:ext>
            </a:extLst>
          </p:cNvPr>
          <p:cNvSpPr txBox="1"/>
          <p:nvPr/>
        </p:nvSpPr>
        <p:spPr>
          <a:xfrm>
            <a:off x="-10220998" y="1401809"/>
            <a:ext cx="2668772" cy="1631216"/>
          </a:xfrm>
          <a:prstGeom prst="rect">
            <a:avLst/>
          </a:prstGeom>
          <a:noFill/>
        </p:spPr>
        <p:txBody>
          <a:bodyPr wrap="square">
            <a:spAutoFit/>
          </a:bodyPr>
          <a:lstStyle/>
          <a:p>
            <a:pPr algn="ctr"/>
            <a:r>
              <a:rPr lang="en-US" sz="2000" b="1" i="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Mong muốn đáp ứng được nhu cầu mua sắm trực tuyến trong lĩnh vực giày dép nam</a:t>
            </a:r>
          </a:p>
        </p:txBody>
      </p:sp>
      <p:sp>
        <p:nvSpPr>
          <p:cNvPr id="29" name="TextBox 28">
            <a:extLst>
              <a:ext uri="{FF2B5EF4-FFF2-40B4-BE49-F238E27FC236}">
                <a16:creationId xmlns:a16="http://schemas.microsoft.com/office/drawing/2014/main" id="{93ED13E5-6E73-CCA2-D9C6-4BD4D19670FA}"/>
              </a:ext>
            </a:extLst>
          </p:cNvPr>
          <p:cNvSpPr txBox="1"/>
          <p:nvPr/>
        </p:nvSpPr>
        <p:spPr>
          <a:xfrm>
            <a:off x="821798" y="9165703"/>
            <a:ext cx="2584537" cy="1631216"/>
          </a:xfrm>
          <a:prstGeom prst="rect">
            <a:avLst/>
          </a:prstGeom>
          <a:noFill/>
        </p:spPr>
        <p:txBody>
          <a:bodyPr wrap="square">
            <a:spAutoFit/>
          </a:bodyPr>
          <a:lstStyle/>
          <a:p>
            <a:pPr algn="ctr"/>
            <a:r>
              <a:rPr lang="en-US" sz="2000" b="1" i="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Giúp tối ưu hoá chi phí, nâng cao hiệu quả kinh doanh. Dễ dàng quản lý cửa hàng</a:t>
            </a:r>
          </a:p>
        </p:txBody>
      </p:sp>
      <p:sp>
        <p:nvSpPr>
          <p:cNvPr id="30" name="TextBox 29">
            <a:extLst>
              <a:ext uri="{FF2B5EF4-FFF2-40B4-BE49-F238E27FC236}">
                <a16:creationId xmlns:a16="http://schemas.microsoft.com/office/drawing/2014/main" id="{8F741A64-49C4-90ED-E58A-08EC9E9453CF}"/>
              </a:ext>
            </a:extLst>
          </p:cNvPr>
          <p:cNvSpPr txBox="1"/>
          <p:nvPr/>
        </p:nvSpPr>
        <p:spPr>
          <a:xfrm>
            <a:off x="6497706" y="-2391796"/>
            <a:ext cx="2649015" cy="1631216"/>
          </a:xfrm>
          <a:prstGeom prst="rect">
            <a:avLst/>
          </a:prstGeom>
          <a:noFill/>
        </p:spPr>
        <p:txBody>
          <a:bodyPr wrap="square">
            <a:spAutoFit/>
          </a:bodyPr>
          <a:lstStyle/>
          <a:p>
            <a:pPr algn="ctr"/>
            <a:r>
              <a:rPr lang="en-US" sz="2000" b="1" i="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Quảng bá được hình ảnh, nâng tầm thương hiệu và uy tín cho cửa hàng</a:t>
            </a:r>
          </a:p>
        </p:txBody>
      </p:sp>
      <p:sp>
        <p:nvSpPr>
          <p:cNvPr id="31" name="TextBox 30">
            <a:extLst>
              <a:ext uri="{FF2B5EF4-FFF2-40B4-BE49-F238E27FC236}">
                <a16:creationId xmlns:a16="http://schemas.microsoft.com/office/drawing/2014/main" id="{5BAB6140-0D8D-D35C-EB40-D7116EDA2FAD}"/>
              </a:ext>
            </a:extLst>
          </p:cNvPr>
          <p:cNvSpPr txBox="1"/>
          <p:nvPr/>
        </p:nvSpPr>
        <p:spPr>
          <a:xfrm>
            <a:off x="15847368" y="3071626"/>
            <a:ext cx="2731979" cy="1323439"/>
          </a:xfrm>
          <a:prstGeom prst="rect">
            <a:avLst/>
          </a:prstGeom>
          <a:noFill/>
        </p:spPr>
        <p:txBody>
          <a:bodyPr wrap="square">
            <a:spAutoFit/>
          </a:bodyPr>
          <a:lstStyle/>
          <a:p>
            <a:pPr algn="ctr"/>
            <a:r>
              <a:rPr lang="en-US" sz="2000" b="1" i="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Giúp tối ưu hoá thời gian cho khách hàng trong cuộc sống</a:t>
            </a:r>
          </a:p>
        </p:txBody>
      </p:sp>
      <p:pic>
        <p:nvPicPr>
          <p:cNvPr id="32" name="Picture 31">
            <a:extLst>
              <a:ext uri="{FF2B5EF4-FFF2-40B4-BE49-F238E27FC236}">
                <a16:creationId xmlns:a16="http://schemas.microsoft.com/office/drawing/2014/main" id="{0DB6947D-660C-8E41-490B-C9B2F06F8360}"/>
              </a:ext>
            </a:extLst>
          </p:cNvPr>
          <p:cNvPicPr>
            <a:picLocks noChangeAspect="1"/>
          </p:cNvPicPr>
          <p:nvPr/>
        </p:nvPicPr>
        <p:blipFill>
          <a:blip r:embed="rId11"/>
          <a:stretch>
            <a:fillRect/>
          </a:stretch>
        </p:blipFill>
        <p:spPr>
          <a:xfrm>
            <a:off x="-9468663" y="-186361"/>
            <a:ext cx="1383297" cy="1383297"/>
          </a:xfrm>
          <a:prstGeom prst="rect">
            <a:avLst/>
          </a:prstGeom>
        </p:spPr>
      </p:pic>
      <p:pic>
        <p:nvPicPr>
          <p:cNvPr id="33" name="Picture 32">
            <a:extLst>
              <a:ext uri="{FF2B5EF4-FFF2-40B4-BE49-F238E27FC236}">
                <a16:creationId xmlns:a16="http://schemas.microsoft.com/office/drawing/2014/main" id="{6783569D-10AE-A57F-847C-A6CF7D2B4C78}"/>
              </a:ext>
            </a:extLst>
          </p:cNvPr>
          <p:cNvPicPr>
            <a:picLocks noChangeAspect="1"/>
          </p:cNvPicPr>
          <p:nvPr/>
        </p:nvPicPr>
        <p:blipFill>
          <a:blip r:embed="rId12"/>
          <a:stretch>
            <a:fillRect/>
          </a:stretch>
        </p:blipFill>
        <p:spPr>
          <a:xfrm>
            <a:off x="1519322" y="7571558"/>
            <a:ext cx="1346682" cy="1346682"/>
          </a:xfrm>
          <a:prstGeom prst="rect">
            <a:avLst/>
          </a:prstGeom>
        </p:spPr>
      </p:pic>
      <p:pic>
        <p:nvPicPr>
          <p:cNvPr id="34" name="Picture 33">
            <a:extLst>
              <a:ext uri="{FF2B5EF4-FFF2-40B4-BE49-F238E27FC236}">
                <a16:creationId xmlns:a16="http://schemas.microsoft.com/office/drawing/2014/main" id="{1A729C31-ABEF-2238-207C-BC621E9DE697}"/>
              </a:ext>
            </a:extLst>
          </p:cNvPr>
          <p:cNvPicPr>
            <a:picLocks noChangeAspect="1"/>
          </p:cNvPicPr>
          <p:nvPr/>
        </p:nvPicPr>
        <p:blipFill>
          <a:blip r:embed="rId13"/>
          <a:stretch>
            <a:fillRect/>
          </a:stretch>
        </p:blipFill>
        <p:spPr>
          <a:xfrm>
            <a:off x="7206789" y="-3971438"/>
            <a:ext cx="1345355" cy="1345355"/>
          </a:xfrm>
          <a:prstGeom prst="rect">
            <a:avLst/>
          </a:prstGeom>
        </p:spPr>
      </p:pic>
      <p:pic>
        <p:nvPicPr>
          <p:cNvPr id="35" name="Picture 34">
            <a:extLst>
              <a:ext uri="{FF2B5EF4-FFF2-40B4-BE49-F238E27FC236}">
                <a16:creationId xmlns:a16="http://schemas.microsoft.com/office/drawing/2014/main" id="{9119C52C-F601-F094-733D-A781B9D60280}"/>
              </a:ext>
            </a:extLst>
          </p:cNvPr>
          <p:cNvPicPr>
            <a:picLocks noChangeAspect="1"/>
          </p:cNvPicPr>
          <p:nvPr/>
        </p:nvPicPr>
        <p:blipFill>
          <a:blip r:embed="rId14"/>
          <a:stretch>
            <a:fillRect/>
          </a:stretch>
        </p:blipFill>
        <p:spPr>
          <a:xfrm>
            <a:off x="16670146" y="1616651"/>
            <a:ext cx="1315740" cy="1230191"/>
          </a:xfrm>
          <a:prstGeom prst="rect">
            <a:avLst/>
          </a:prstGeom>
        </p:spPr>
      </p:pic>
    </p:spTree>
    <p:extLst>
      <p:ext uri="{BB962C8B-B14F-4D97-AF65-F5344CB8AC3E}">
        <p14:creationId xmlns:p14="http://schemas.microsoft.com/office/powerpoint/2010/main" val="124740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FF3F0D-ADA9-404F-5B17-7D97EFB042A2}"/>
              </a:ext>
            </a:extLst>
          </p:cNvPr>
          <p:cNvSpPr txBox="1"/>
          <p:nvPr/>
        </p:nvSpPr>
        <p:spPr>
          <a:xfrm>
            <a:off x="1392011" y="272564"/>
            <a:ext cx="9407978" cy="523220"/>
          </a:xfrm>
          <a:prstGeom prst="rect">
            <a:avLst/>
          </a:prstGeom>
          <a:noFill/>
        </p:spPr>
        <p:txBody>
          <a:bodyPr wrap="square">
            <a:spAutoFit/>
          </a:bodyPr>
          <a:lstStyle/>
          <a:p>
            <a:pPr algn="ctr"/>
            <a:r>
              <a:rPr lang="en-US" sz="2800" b="1" i="1">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rPr>
              <a:t>1.3 </a:t>
            </a:r>
            <a:r>
              <a:rPr lang="en-US" sz="2800" b="1" i="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CÔNG NGHỆ VÀ NGÔN NGỮ ĐÃ SỬ DỤNG</a:t>
            </a:r>
            <a:endParaRPr lang="en-US" sz="2800" b="1" i="1">
              <a:solidFill>
                <a:schemeClr val="accent1">
                  <a:lumMod val="50000"/>
                </a:schemeClr>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11" name="Picture 10">
            <a:extLst>
              <a:ext uri="{FF2B5EF4-FFF2-40B4-BE49-F238E27FC236}">
                <a16:creationId xmlns:a16="http://schemas.microsoft.com/office/drawing/2014/main" id="{B633E01D-82EE-203A-226C-1C2B86A60490}"/>
              </a:ext>
            </a:extLst>
          </p:cNvPr>
          <p:cNvPicPr>
            <a:picLocks noChangeAspect="1"/>
          </p:cNvPicPr>
          <p:nvPr/>
        </p:nvPicPr>
        <p:blipFill>
          <a:blip r:embed="rId2"/>
          <a:stretch>
            <a:fillRect/>
          </a:stretch>
        </p:blipFill>
        <p:spPr>
          <a:xfrm>
            <a:off x="6096000" y="3769372"/>
            <a:ext cx="2450939" cy="2450939"/>
          </a:xfrm>
          <a:prstGeom prst="rect">
            <a:avLst/>
          </a:prstGeom>
        </p:spPr>
      </p:pic>
      <p:pic>
        <p:nvPicPr>
          <p:cNvPr id="2050" name="Picture 2" descr="Understanding the Significant Features and Benefits of ASP.NET">
            <a:extLst>
              <a:ext uri="{FF2B5EF4-FFF2-40B4-BE49-F238E27FC236}">
                <a16:creationId xmlns:a16="http://schemas.microsoft.com/office/drawing/2014/main" id="{04D4357D-073A-F2CD-B442-E1B0262F5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68" y="1775529"/>
            <a:ext cx="5945063" cy="33069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ech Stacks - Home">
            <a:extLst>
              <a:ext uri="{FF2B5EF4-FFF2-40B4-BE49-F238E27FC236}">
                <a16:creationId xmlns:a16="http://schemas.microsoft.com/office/drawing/2014/main" id="{1F78A562-1555-4FB6-AAD8-E96AC7032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6127" y="-656539"/>
            <a:ext cx="8817351" cy="587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073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D9CA9-F83F-7806-F8AF-0C6F5C4CB2A5}"/>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18198C5-7920-3696-37AB-286971240447}"/>
              </a:ext>
            </a:extLst>
          </p:cNvPr>
          <p:cNvSpPr/>
          <p:nvPr/>
        </p:nvSpPr>
        <p:spPr>
          <a:xfrm>
            <a:off x="-1" y="5001977"/>
            <a:ext cx="12192000" cy="1862768"/>
          </a:xfrm>
          <a:prstGeom prst="rect">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a:extLst>
              <a:ext uri="{FF2B5EF4-FFF2-40B4-BE49-F238E27FC236}">
                <a16:creationId xmlns:a16="http://schemas.microsoft.com/office/drawing/2014/main" id="{97582945-A4CF-6199-E60B-29ED457D3F40}"/>
              </a:ext>
            </a:extLst>
          </p:cNvPr>
          <p:cNvSpPr/>
          <p:nvPr/>
        </p:nvSpPr>
        <p:spPr>
          <a:xfrm>
            <a:off x="-2" y="0"/>
            <a:ext cx="12192000" cy="1483525"/>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a:extLst>
              <a:ext uri="{FF2B5EF4-FFF2-40B4-BE49-F238E27FC236}">
                <a16:creationId xmlns:a16="http://schemas.microsoft.com/office/drawing/2014/main" id="{15B66A5C-FCDE-CC84-DF97-E20836F1A90E}"/>
              </a:ext>
            </a:extLst>
          </p:cNvPr>
          <p:cNvSpPr/>
          <p:nvPr/>
        </p:nvSpPr>
        <p:spPr>
          <a:xfrm>
            <a:off x="0" y="1483525"/>
            <a:ext cx="12191999" cy="35184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3FD813-A18E-38F1-D89A-B1B49E5E620B}"/>
              </a:ext>
            </a:extLst>
          </p:cNvPr>
          <p:cNvSpPr/>
          <p:nvPr/>
        </p:nvSpPr>
        <p:spPr>
          <a:xfrm>
            <a:off x="0" y="5227984"/>
            <a:ext cx="12191999" cy="228600"/>
          </a:xfrm>
          <a:prstGeom prst="rect">
            <a:avLst/>
          </a:prstGeom>
          <a:solidFill>
            <a:srgbClr val="A9D18E"/>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841621-505A-2561-BE00-6B2074166A48}"/>
              </a:ext>
            </a:extLst>
          </p:cNvPr>
          <p:cNvSpPr/>
          <p:nvPr/>
        </p:nvSpPr>
        <p:spPr>
          <a:xfrm>
            <a:off x="1" y="1056361"/>
            <a:ext cx="12191999" cy="228600"/>
          </a:xfrm>
          <a:prstGeom prst="rect">
            <a:avLst/>
          </a:prstGeom>
          <a:solidFill>
            <a:schemeClr val="accent6">
              <a:lumMod val="60000"/>
              <a:lumOff val="4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7461E84-4D59-9569-88C3-1781F66716B7}"/>
              </a:ext>
            </a:extLst>
          </p:cNvPr>
          <p:cNvSpPr txBox="1"/>
          <p:nvPr/>
        </p:nvSpPr>
        <p:spPr>
          <a:xfrm>
            <a:off x="641498" y="2025518"/>
            <a:ext cx="10909004" cy="3046988"/>
          </a:xfrm>
          <a:prstGeom prst="rect">
            <a:avLst/>
          </a:prstGeom>
          <a:noFill/>
        </p:spPr>
        <p:txBody>
          <a:bodyPr wrap="square" rtlCol="0">
            <a:spAutoFit/>
          </a:bodyPr>
          <a:lstStyle/>
          <a:p>
            <a:pPr algn="ctr"/>
            <a:r>
              <a:rPr lang="en-US" sz="9600" b="1" dirty="0">
                <a:solidFill>
                  <a:schemeClr val="bg1">
                    <a:lumMod val="5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 PHÂN TÍCH THIẾT KẾ</a:t>
            </a:r>
          </a:p>
        </p:txBody>
      </p:sp>
      <p:sp>
        <p:nvSpPr>
          <p:cNvPr id="2" name="TextBox 1">
            <a:extLst>
              <a:ext uri="{FF2B5EF4-FFF2-40B4-BE49-F238E27FC236}">
                <a16:creationId xmlns:a16="http://schemas.microsoft.com/office/drawing/2014/main" id="{5895EBF2-1C78-954D-60F5-89379945009E}"/>
              </a:ext>
            </a:extLst>
          </p:cNvPr>
          <p:cNvSpPr txBox="1"/>
          <p:nvPr/>
        </p:nvSpPr>
        <p:spPr>
          <a:xfrm rot="20136890">
            <a:off x="-4313970" y="-179185"/>
            <a:ext cx="6834299" cy="461665"/>
          </a:xfrm>
          <a:prstGeom prst="rect">
            <a:avLst/>
          </a:prstGeom>
          <a:noFill/>
          <a:effectLst/>
        </p:spPr>
        <p:txBody>
          <a:bodyPr wrap="square">
            <a:spAutoFit/>
          </a:bodyPr>
          <a:lstStyle/>
          <a:p>
            <a:pPr algn="just">
              <a:spcAft>
                <a:spcPts val="800"/>
              </a:spcAft>
            </a:pPr>
            <a:r>
              <a:rPr lang="en-US" sz="2400" b="1" i="1" kern="1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2.1 Xác định Actor của hệ thống</a:t>
            </a:r>
            <a:endParaRPr lang="vi-VN" sz="2400" b="1" i="1" kern="10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B0F98DD9-0149-98C7-29F0-49C5DC6537AC}"/>
              </a:ext>
            </a:extLst>
          </p:cNvPr>
          <p:cNvPicPr>
            <a:picLocks noChangeAspect="1"/>
          </p:cNvPicPr>
          <p:nvPr/>
        </p:nvPicPr>
        <p:blipFill>
          <a:blip r:embed="rId2"/>
          <a:stretch>
            <a:fillRect/>
          </a:stretch>
        </p:blipFill>
        <p:spPr>
          <a:xfrm>
            <a:off x="-4096160" y="3071520"/>
            <a:ext cx="3209762" cy="3153326"/>
          </a:xfrm>
          <a:prstGeom prst="rect">
            <a:avLst/>
          </a:prstGeom>
          <a:ln>
            <a:noFill/>
          </a:ln>
          <a:effectLst>
            <a:softEdge rad="112500"/>
          </a:effectLst>
        </p:spPr>
      </p:pic>
      <p:pic>
        <p:nvPicPr>
          <p:cNvPr id="5" name="Picture 4">
            <a:extLst>
              <a:ext uri="{FF2B5EF4-FFF2-40B4-BE49-F238E27FC236}">
                <a16:creationId xmlns:a16="http://schemas.microsoft.com/office/drawing/2014/main" id="{5CDD2B44-61D0-2591-7897-7D193BF1601D}"/>
              </a:ext>
            </a:extLst>
          </p:cNvPr>
          <p:cNvPicPr>
            <a:picLocks noChangeAspect="1"/>
          </p:cNvPicPr>
          <p:nvPr/>
        </p:nvPicPr>
        <p:blipFill>
          <a:blip r:embed="rId3"/>
          <a:stretch>
            <a:fillRect/>
          </a:stretch>
        </p:blipFill>
        <p:spPr>
          <a:xfrm>
            <a:off x="13078396" y="2025518"/>
            <a:ext cx="3398898" cy="3298476"/>
          </a:xfrm>
          <a:prstGeom prst="rect">
            <a:avLst/>
          </a:prstGeom>
          <a:ln>
            <a:noFill/>
          </a:ln>
          <a:effectLst>
            <a:softEdge rad="112500"/>
          </a:effectLst>
        </p:spPr>
      </p:pic>
      <p:sp>
        <p:nvSpPr>
          <p:cNvPr id="6" name="TextBox 5">
            <a:extLst>
              <a:ext uri="{FF2B5EF4-FFF2-40B4-BE49-F238E27FC236}">
                <a16:creationId xmlns:a16="http://schemas.microsoft.com/office/drawing/2014/main" id="{80D729FB-96AB-6E84-3EEC-F165FE83CF95}"/>
              </a:ext>
            </a:extLst>
          </p:cNvPr>
          <p:cNvSpPr txBox="1"/>
          <p:nvPr/>
        </p:nvSpPr>
        <p:spPr>
          <a:xfrm>
            <a:off x="-3265504" y="6201087"/>
            <a:ext cx="1952237" cy="461665"/>
          </a:xfrm>
          <a:prstGeom prst="rect">
            <a:avLst/>
          </a:prstGeom>
          <a:noFill/>
        </p:spPr>
        <p:txBody>
          <a:bodyPr wrap="square">
            <a:spAutoFit/>
          </a:bodyPr>
          <a:lstStyle/>
          <a:p>
            <a:r>
              <a:rPr lang="en-US" sz="2400" b="1">
                <a:solidFill>
                  <a:schemeClr val="bg2">
                    <a:lumMod val="50000"/>
                  </a:schemeClr>
                </a:solidFill>
                <a:latin typeface="Monoagneto"/>
              </a:rPr>
              <a:t>Quản trị viên</a:t>
            </a:r>
            <a:endParaRPr lang="en-US" sz="2400"/>
          </a:p>
        </p:txBody>
      </p:sp>
      <p:sp>
        <p:nvSpPr>
          <p:cNvPr id="7" name="TextBox 6">
            <a:extLst>
              <a:ext uri="{FF2B5EF4-FFF2-40B4-BE49-F238E27FC236}">
                <a16:creationId xmlns:a16="http://schemas.microsoft.com/office/drawing/2014/main" id="{2D23B0A2-090F-E9CC-564B-A51E4BD1149A}"/>
              </a:ext>
            </a:extLst>
          </p:cNvPr>
          <p:cNvSpPr txBox="1"/>
          <p:nvPr/>
        </p:nvSpPr>
        <p:spPr>
          <a:xfrm>
            <a:off x="14115942" y="5300234"/>
            <a:ext cx="1952237" cy="461665"/>
          </a:xfrm>
          <a:prstGeom prst="rect">
            <a:avLst/>
          </a:prstGeom>
          <a:noFill/>
        </p:spPr>
        <p:txBody>
          <a:bodyPr wrap="square">
            <a:spAutoFit/>
          </a:bodyPr>
          <a:lstStyle/>
          <a:p>
            <a:r>
              <a:rPr lang="en-US" sz="2400" b="1">
                <a:solidFill>
                  <a:schemeClr val="bg2">
                    <a:lumMod val="50000"/>
                  </a:schemeClr>
                </a:solidFill>
                <a:latin typeface="Monoagneto"/>
              </a:rPr>
              <a:t>Khách hàng</a:t>
            </a:r>
            <a:endParaRPr lang="en-US" sz="2400"/>
          </a:p>
        </p:txBody>
      </p:sp>
      <p:sp>
        <p:nvSpPr>
          <p:cNvPr id="8" name="TextBox 7">
            <a:extLst>
              <a:ext uri="{FF2B5EF4-FFF2-40B4-BE49-F238E27FC236}">
                <a16:creationId xmlns:a16="http://schemas.microsoft.com/office/drawing/2014/main" id="{A2995977-4FA1-D90C-E956-0BC0E39A4267}"/>
              </a:ext>
            </a:extLst>
          </p:cNvPr>
          <p:cNvSpPr txBox="1"/>
          <p:nvPr/>
        </p:nvSpPr>
        <p:spPr>
          <a:xfrm>
            <a:off x="-9686263" y="1678903"/>
            <a:ext cx="10522164" cy="830997"/>
          </a:xfrm>
          <a:prstGeom prst="rect">
            <a:avLst/>
          </a:prstGeom>
          <a:noFill/>
        </p:spPr>
        <p:txBody>
          <a:bodyPr wrap="square">
            <a:spAutoFit/>
          </a:bodyPr>
          <a:lstStyle/>
          <a:p>
            <a:r>
              <a:rPr lang="en-US" sz="2400" b="1">
                <a:solidFill>
                  <a:schemeClr val="bg2">
                    <a:lumMod val="50000"/>
                  </a:schemeClr>
                </a:solidFill>
                <a:latin typeface="Monoagneto"/>
              </a:rPr>
              <a:t>Các tác nhân chính của hệ thống website “Website Bán Giày Cho Công Ty Smartmen Sử Dụng Php Lavarel” gồm có: Quản trị viên, Khách hàng.</a:t>
            </a:r>
          </a:p>
        </p:txBody>
      </p:sp>
    </p:spTree>
    <p:extLst>
      <p:ext uri="{BB962C8B-B14F-4D97-AF65-F5344CB8AC3E}">
        <p14:creationId xmlns:p14="http://schemas.microsoft.com/office/powerpoint/2010/main" val="2938292803"/>
      </p:ext>
    </p:extLst>
  </p:cSld>
  <p:clrMapOvr>
    <a:masterClrMapping/>
  </p:clrMapOvr>
  <p:transition spd="slow">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TotalTime>
  <Words>823</Words>
  <Application>Microsoft Office PowerPoint</Application>
  <PresentationFormat>Widescreen</PresentationFormat>
  <Paragraphs>110</Paragraphs>
  <Slides>22</Slides>
  <Notes>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22</vt:i4>
      </vt:variant>
    </vt:vector>
  </HeadingPairs>
  <TitlesOfParts>
    <vt:vector size="34" baseType="lpstr">
      <vt:lpstr>Monoagneto</vt:lpstr>
      <vt:lpstr>Arial</vt:lpstr>
      <vt:lpstr>Calibri</vt:lpstr>
      <vt:lpstr>Montserrat</vt:lpstr>
      <vt:lpstr>Tahoma</vt:lpstr>
      <vt:lpstr>Wingdings</vt:lpstr>
      <vt:lpstr>Office Theme</vt:lpstr>
      <vt:lpstr>1_Office Theme</vt:lpstr>
      <vt:lpstr>2_Office Theme</vt:lpstr>
      <vt:lpstr>4_Office Theme</vt:lpstr>
      <vt:lpstr>3_Office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Koiboi Kiên</dc:creator>
  <cp:lastModifiedBy>Nguyễn Hoàn</cp:lastModifiedBy>
  <cp:revision>44</cp:revision>
  <dcterms:created xsi:type="dcterms:W3CDTF">2024-02-10T15:38:02Z</dcterms:created>
  <dcterms:modified xsi:type="dcterms:W3CDTF">2024-12-25T17:00:26Z</dcterms:modified>
</cp:coreProperties>
</file>