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454" r:id="rId2"/>
    <p:sldId id="257" r:id="rId3"/>
    <p:sldId id="452" r:id="rId4"/>
    <p:sldId id="453" r:id="rId5"/>
    <p:sldId id="403" r:id="rId6"/>
    <p:sldId id="427" r:id="rId7"/>
    <p:sldId id="423" r:id="rId8"/>
    <p:sldId id="429" r:id="rId9"/>
    <p:sldId id="430" r:id="rId10"/>
    <p:sldId id="404" r:id="rId11"/>
    <p:sldId id="405" r:id="rId12"/>
    <p:sldId id="431" r:id="rId13"/>
    <p:sldId id="432" r:id="rId14"/>
    <p:sldId id="434" r:id="rId15"/>
    <p:sldId id="435" r:id="rId16"/>
    <p:sldId id="436" r:id="rId17"/>
    <p:sldId id="437" r:id="rId18"/>
    <p:sldId id="439" r:id="rId19"/>
    <p:sldId id="440" r:id="rId20"/>
    <p:sldId id="441" r:id="rId21"/>
    <p:sldId id="442" r:id="rId22"/>
    <p:sldId id="443" r:id="rId23"/>
    <p:sldId id="444" r:id="rId24"/>
    <p:sldId id="445" r:id="rId25"/>
    <p:sldId id="446" r:id="rId26"/>
    <p:sldId id="447" r:id="rId27"/>
    <p:sldId id="448" r:id="rId28"/>
    <p:sldId id="450" r:id="rId29"/>
    <p:sldId id="449" r:id="rId30"/>
    <p:sldId id="419" r:id="rId3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46B1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131" autoAdjust="0"/>
  </p:normalViewPr>
  <p:slideViewPr>
    <p:cSldViewPr snapToGrid="0">
      <p:cViewPr>
        <p:scale>
          <a:sx n="100" d="100"/>
          <a:sy n="100" d="100"/>
        </p:scale>
        <p:origin x="85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ười dùng Khách" userId="S::urn:spo:anon#78db55594024d4020ebced5080a233b06a68a3a4a3b09cc0224961192cd40efc::" providerId="AD" clId="Web-{C683178F-BFBF-4F2A-248B-CEDB649B91A2}"/>
    <pc:docChg chg="addSld delSld modSld">
      <pc:chgData name="Người dùng Khách" userId="S::urn:spo:anon#78db55594024d4020ebced5080a233b06a68a3a4a3b09cc0224961192cd40efc::" providerId="AD" clId="Web-{C683178F-BFBF-4F2A-248B-CEDB649B91A2}" dt="2024-11-30T06:43:32.310" v="8" actId="14100"/>
      <pc:docMkLst>
        <pc:docMk/>
      </pc:docMkLst>
      <pc:sldChg chg="add del">
        <pc:chgData name="Người dùng Khách" userId="S::urn:spo:anon#78db55594024d4020ebced5080a233b06a68a3a4a3b09cc0224961192cd40efc::" providerId="AD" clId="Web-{C683178F-BFBF-4F2A-248B-CEDB649B91A2}" dt="2024-11-30T06:42:20.544" v="4"/>
        <pc:sldMkLst>
          <pc:docMk/>
          <pc:sldMk cId="3234432083" sldId="264"/>
        </pc:sldMkLst>
      </pc:sldChg>
      <pc:sldChg chg="add del">
        <pc:chgData name="Người dùng Khách" userId="S::urn:spo:anon#78db55594024d4020ebced5080a233b06a68a3a4a3b09cc0224961192cd40efc::" providerId="AD" clId="Web-{C683178F-BFBF-4F2A-248B-CEDB649B91A2}" dt="2024-11-30T06:42:20.544" v="5"/>
        <pc:sldMkLst>
          <pc:docMk/>
          <pc:sldMk cId="2406815124" sldId="267"/>
        </pc:sldMkLst>
      </pc:sldChg>
      <pc:sldChg chg="add del">
        <pc:chgData name="Người dùng Khách" userId="S::urn:spo:anon#78db55594024d4020ebced5080a233b06a68a3a4a3b09cc0224961192cd40efc::" providerId="AD" clId="Web-{C683178F-BFBF-4F2A-248B-CEDB649B91A2}" dt="2024-11-30T06:43:09.450" v="7"/>
        <pc:sldMkLst>
          <pc:docMk/>
          <pc:sldMk cId="2619351459" sldId="268"/>
        </pc:sldMkLst>
      </pc:sldChg>
      <pc:sldChg chg="modSp">
        <pc:chgData name="Người dùng Khách" userId="S::urn:spo:anon#78db55594024d4020ebced5080a233b06a68a3a4a3b09cc0224961192cd40efc::" providerId="AD" clId="Web-{C683178F-BFBF-4F2A-248B-CEDB649B91A2}" dt="2024-11-30T06:43:32.310" v="8" actId="14100"/>
        <pc:sldMkLst>
          <pc:docMk/>
          <pc:sldMk cId="1877607629" sldId="271"/>
        </pc:sldMkLst>
      </pc:sldChg>
      <pc:sldChg chg="del">
        <pc:chgData name="Người dùng Khách" userId="S::urn:spo:anon#78db55594024d4020ebced5080a233b06a68a3a4a3b09cc0224961192cd40efc::" providerId="AD" clId="Web-{C683178F-BFBF-4F2A-248B-CEDB649B91A2}" dt="2024-11-30T06:42:15.497" v="0"/>
        <pc:sldMkLst>
          <pc:docMk/>
          <pc:sldMk cId="3798235038" sldId="280"/>
        </pc:sldMkLst>
      </pc:sldChg>
      <pc:sldChg chg="add">
        <pc:chgData name="Người dùng Khách" userId="S::urn:spo:anon#78db55594024d4020ebced5080a233b06a68a3a4a3b09cc0224961192cd40efc::" providerId="AD" clId="Web-{C683178F-BFBF-4F2A-248B-CEDB649B91A2}" dt="2024-11-30T06:42:20.544" v="3"/>
        <pc:sldMkLst>
          <pc:docMk/>
          <pc:sldMk cId="3798235038" sldId="319"/>
        </pc:sldMkLst>
      </pc:sldChg>
    </pc:docChg>
  </pc:docChgLst>
  <pc:docChgLst>
    <pc:chgData name="Nguyễn Chí Cường" userId="d6c3997d-09a1-411d-b9af-63412908f0fa" providerId="ADAL" clId="{6836E0D0-F723-40A9-959C-A12DC9961573}"/>
    <pc:docChg chg="undo redo custSel addSld delSld modSld sldOrd">
      <pc:chgData name="Nguyễn Chí Cường" userId="d6c3997d-09a1-411d-b9af-63412908f0fa" providerId="ADAL" clId="{6836E0D0-F723-40A9-959C-A12DC9961573}" dt="2024-12-17T08:37:48.604" v="26745" actId="1076"/>
      <pc:docMkLst>
        <pc:docMk/>
      </pc:docMkLst>
      <pc:sldChg chg="addSp delSp modSp add del mod ord">
        <pc:chgData name="Nguyễn Chí Cường" userId="d6c3997d-09a1-411d-b9af-63412908f0fa" providerId="ADAL" clId="{6836E0D0-F723-40A9-959C-A12DC9961573}" dt="2024-12-07T00:55:46.154" v="16177"/>
        <pc:sldMkLst>
          <pc:docMk/>
          <pc:sldMk cId="2567927505" sldId="256"/>
        </pc:sldMkLst>
      </pc:sldChg>
      <pc:sldChg chg="addSp delSp modSp add mod modTransition">
        <pc:chgData name="Nguyễn Chí Cường" userId="d6c3997d-09a1-411d-b9af-63412908f0fa" providerId="ADAL" clId="{6836E0D0-F723-40A9-959C-A12DC9961573}" dt="2024-12-15T02:34:14.066" v="24811"/>
        <pc:sldMkLst>
          <pc:docMk/>
          <pc:sldMk cId="3987794279" sldId="257"/>
        </pc:sldMkLst>
        <pc:spChg chg="mod">
          <ac:chgData name="Nguyễn Chí Cường" userId="d6c3997d-09a1-411d-b9af-63412908f0fa" providerId="ADAL" clId="{6836E0D0-F723-40A9-959C-A12DC9961573}" dt="2024-12-06T06:31:19.862" v="9868" actId="2711"/>
          <ac:spMkLst>
            <pc:docMk/>
            <pc:sldMk cId="3987794279" sldId="257"/>
            <ac:spMk id="3" creationId="{2DC84CF1-59F7-E4A5-F4FB-A8CCE7151873}"/>
          </ac:spMkLst>
        </pc:spChg>
        <pc:spChg chg="mod">
          <ac:chgData name="Nguyễn Chí Cường" userId="d6c3997d-09a1-411d-b9af-63412908f0fa" providerId="ADAL" clId="{6836E0D0-F723-40A9-959C-A12DC9961573}" dt="2024-12-06T06:31:26.541" v="9870" actId="2711"/>
          <ac:spMkLst>
            <pc:docMk/>
            <pc:sldMk cId="3987794279" sldId="257"/>
            <ac:spMk id="5" creationId="{A78066A0-F54F-E7EC-A1B4-649D24FF11AA}"/>
          </ac:spMkLst>
        </pc:spChg>
        <pc:spChg chg="mod">
          <ac:chgData name="Nguyễn Chí Cường" userId="d6c3997d-09a1-411d-b9af-63412908f0fa" providerId="ADAL" clId="{6836E0D0-F723-40A9-959C-A12DC9961573}" dt="2024-12-06T06:31:26.541" v="9870" actId="2711"/>
          <ac:spMkLst>
            <pc:docMk/>
            <pc:sldMk cId="3987794279" sldId="257"/>
            <ac:spMk id="10" creationId="{8047F70F-B095-7521-7F82-055A44AB5480}"/>
          </ac:spMkLst>
        </pc:spChg>
        <pc:spChg chg="add del mod">
          <ac:chgData name="Nguyễn Chí Cường" userId="d6c3997d-09a1-411d-b9af-63412908f0fa" providerId="ADAL" clId="{6836E0D0-F723-40A9-959C-A12DC9961573}" dt="2024-12-09T13:14:11.610" v="23976" actId="478"/>
          <ac:spMkLst>
            <pc:docMk/>
            <pc:sldMk cId="3987794279" sldId="257"/>
            <ac:spMk id="15" creationId="{F782FF83-373E-8B98-7444-C2E56734969C}"/>
          </ac:spMkLst>
        </pc:spChg>
        <pc:spChg chg="add del mod">
          <ac:chgData name="Nguyễn Chí Cường" userId="d6c3997d-09a1-411d-b9af-63412908f0fa" providerId="ADAL" clId="{6836E0D0-F723-40A9-959C-A12DC9961573}" dt="2024-12-09T13:14:11.610" v="23976" actId="478"/>
          <ac:spMkLst>
            <pc:docMk/>
            <pc:sldMk cId="3987794279" sldId="257"/>
            <ac:spMk id="16" creationId="{B3513DDD-8C59-19C5-8F63-6F5CC75FAC34}"/>
          </ac:spMkLst>
        </pc:spChg>
        <pc:spChg chg="add del mod">
          <ac:chgData name="Nguyễn Chí Cường" userId="d6c3997d-09a1-411d-b9af-63412908f0fa" providerId="ADAL" clId="{6836E0D0-F723-40A9-959C-A12DC9961573}" dt="2024-12-09T13:14:11.610" v="23976" actId="478"/>
          <ac:spMkLst>
            <pc:docMk/>
            <pc:sldMk cId="3987794279" sldId="257"/>
            <ac:spMk id="19" creationId="{3BC17759-F2FA-56B4-D0EA-AAB3F44E163B}"/>
          </ac:spMkLst>
        </pc:spChg>
        <pc:grpChg chg="add mod">
          <ac:chgData name="Nguyễn Chí Cường" userId="d6c3997d-09a1-411d-b9af-63412908f0fa" providerId="ADAL" clId="{6836E0D0-F723-40A9-959C-A12DC9961573}" dt="2024-11-29T09:46:02.229" v="561"/>
          <ac:grpSpMkLst>
            <pc:docMk/>
            <pc:sldMk cId="3987794279" sldId="257"/>
            <ac:grpSpMk id="2" creationId="{5C3BF1B2-8E0F-55DC-4CA8-242F21A64D4D}"/>
          </ac:grpSpMkLst>
        </pc:grpChg>
        <pc:grpChg chg="mod">
          <ac:chgData name="Nguyễn Chí Cường" userId="d6c3997d-09a1-411d-b9af-63412908f0fa" providerId="ADAL" clId="{6836E0D0-F723-40A9-959C-A12DC9961573}" dt="2024-11-29T09:46:02.229" v="561"/>
          <ac:grpSpMkLst>
            <pc:docMk/>
            <pc:sldMk cId="3987794279" sldId="257"/>
            <ac:grpSpMk id="4" creationId="{63B98483-48A7-68D0-C567-67B03175A818}"/>
          </ac:grpSpMkLst>
        </pc:grpChg>
        <pc:picChg chg="mod ord">
          <ac:chgData name="Nguyễn Chí Cường" userId="d6c3997d-09a1-411d-b9af-63412908f0fa" providerId="ADAL" clId="{6836E0D0-F723-40A9-959C-A12DC9961573}" dt="2024-12-10T11:15:55.065" v="24231" actId="166"/>
          <ac:picMkLst>
            <pc:docMk/>
            <pc:sldMk cId="3987794279" sldId="257"/>
            <ac:picMk id="7" creationId="{3F48A566-59B7-E0FA-0C8D-2CD5FDAB0359}"/>
          </ac:picMkLst>
        </pc:picChg>
        <pc:picChg chg="mod">
          <ac:chgData name="Nguyễn Chí Cường" userId="d6c3997d-09a1-411d-b9af-63412908f0fa" providerId="ADAL" clId="{6836E0D0-F723-40A9-959C-A12DC9961573}" dt="2024-11-29T09:46:02.229" v="561"/>
          <ac:picMkLst>
            <pc:docMk/>
            <pc:sldMk cId="3987794279" sldId="257"/>
            <ac:picMk id="11" creationId="{2FAAE382-BFE8-6F2C-DD2D-4BCA6CA91D14}"/>
          </ac:picMkLst>
        </pc:picChg>
        <pc:picChg chg="add del ord">
          <ac:chgData name="Nguyễn Chí Cường" userId="d6c3997d-09a1-411d-b9af-63412908f0fa" providerId="ADAL" clId="{6836E0D0-F723-40A9-959C-A12DC9961573}" dt="2024-12-10T11:15:58.849" v="24232" actId="167"/>
          <ac:picMkLst>
            <pc:docMk/>
            <pc:sldMk cId="3987794279" sldId="257"/>
            <ac:picMk id="12" creationId="{3C6F2C97-504F-A044-0CE7-098DE4AAE1E7}"/>
          </ac:picMkLst>
        </pc:picChg>
        <pc:picChg chg="add del mod">
          <ac:chgData name="Nguyễn Chí Cường" userId="d6c3997d-09a1-411d-b9af-63412908f0fa" providerId="ADAL" clId="{6836E0D0-F723-40A9-959C-A12DC9961573}" dt="2024-12-09T13:14:11.610" v="23976" actId="478"/>
          <ac:picMkLst>
            <pc:docMk/>
            <pc:sldMk cId="3987794279" sldId="257"/>
            <ac:picMk id="14" creationId="{DD4179AF-B4C5-D48C-2F92-0BE0260B75B7}"/>
          </ac:picMkLst>
        </pc:picChg>
        <pc:cxnChg chg="add mod">
          <ac:chgData name="Nguyễn Chí Cường" userId="d6c3997d-09a1-411d-b9af-63412908f0fa" providerId="ADAL" clId="{6836E0D0-F723-40A9-959C-A12DC9961573}" dt="2024-12-06T05:43:10.833" v="9684"/>
          <ac:cxnSpMkLst>
            <pc:docMk/>
            <pc:sldMk cId="3987794279" sldId="257"/>
            <ac:cxnSpMk id="6" creationId="{58B7D0A8-D1E5-F6FF-C9EB-BCCA757292D6}"/>
          </ac:cxnSpMkLst>
        </pc:cxnChg>
        <pc:cxnChg chg="add del mod">
          <ac:chgData name="Nguyễn Chí Cường" userId="d6c3997d-09a1-411d-b9af-63412908f0fa" providerId="ADAL" clId="{6836E0D0-F723-40A9-959C-A12DC9961573}" dt="2024-12-09T13:14:11.610" v="23976" actId="478"/>
          <ac:cxnSpMkLst>
            <pc:docMk/>
            <pc:sldMk cId="3987794279" sldId="257"/>
            <ac:cxnSpMk id="17" creationId="{6B634B2A-F6C4-D092-8152-83E0D9FBD1D8}"/>
          </ac:cxnSpMkLst>
        </pc:cxnChg>
        <pc:cxnChg chg="add del mod">
          <ac:chgData name="Nguyễn Chí Cường" userId="d6c3997d-09a1-411d-b9af-63412908f0fa" providerId="ADAL" clId="{6836E0D0-F723-40A9-959C-A12DC9961573}" dt="2024-12-09T13:14:11.610" v="23976" actId="478"/>
          <ac:cxnSpMkLst>
            <pc:docMk/>
            <pc:sldMk cId="3987794279" sldId="257"/>
            <ac:cxnSpMk id="18" creationId="{F32C61AE-A4D0-07A4-7B8E-D54EC64D5A12}"/>
          </ac:cxnSpMkLst>
        </pc:cxnChg>
      </pc:sldChg>
      <pc:sldChg chg="modSp add del mod">
        <pc:chgData name="Nguyễn Chí Cường" userId="d6c3997d-09a1-411d-b9af-63412908f0fa" providerId="ADAL" clId="{6836E0D0-F723-40A9-959C-A12DC9961573}" dt="2024-11-28T19:21:20.512" v="118" actId="47"/>
        <pc:sldMkLst>
          <pc:docMk/>
          <pc:sldMk cId="875317246" sldId="258"/>
        </pc:sldMkLst>
      </pc:sldChg>
      <pc:sldChg chg="addSp delSp modSp add mod modTransition">
        <pc:chgData name="Nguyễn Chí Cường" userId="d6c3997d-09a1-411d-b9af-63412908f0fa" providerId="ADAL" clId="{6836E0D0-F723-40A9-959C-A12DC9961573}" dt="2024-12-15T02:15:30.237" v="24809" actId="167"/>
        <pc:sldMkLst>
          <pc:docMk/>
          <pc:sldMk cId="2689030092" sldId="258"/>
        </pc:sldMkLst>
        <pc:spChg chg="add mod ord">
          <ac:chgData name="Nguyễn Chí Cường" userId="d6c3997d-09a1-411d-b9af-63412908f0fa" providerId="ADAL" clId="{6836E0D0-F723-40A9-959C-A12DC9961573}" dt="2024-12-15T02:13:00.118" v="24791" actId="167"/>
          <ac:spMkLst>
            <pc:docMk/>
            <pc:sldMk cId="2689030092" sldId="258"/>
            <ac:spMk id="2" creationId="{AA71F373-716A-630A-7CC8-8FEB84CA7CF3}"/>
          </ac:spMkLst>
        </pc:spChg>
        <pc:spChg chg="add del">
          <ac:chgData name="Nguyễn Chí Cường" userId="d6c3997d-09a1-411d-b9af-63412908f0fa" providerId="ADAL" clId="{6836E0D0-F723-40A9-959C-A12DC9961573}" dt="2024-11-28T19:30:27.095" v="377" actId="478"/>
          <ac:spMkLst>
            <pc:docMk/>
            <pc:sldMk cId="2689030092" sldId="258"/>
            <ac:spMk id="3" creationId="{3A1EB788-23C8-EE39-B53D-D5F081A9644B}"/>
          </ac:spMkLst>
        </pc:spChg>
        <pc:spChg chg="add mod ord">
          <ac:chgData name="Nguyễn Chí Cường" userId="d6c3997d-09a1-411d-b9af-63412908f0fa" providerId="ADAL" clId="{6836E0D0-F723-40A9-959C-A12DC9961573}" dt="2024-12-15T02:15:30.237" v="24809" actId="167"/>
          <ac:spMkLst>
            <pc:docMk/>
            <pc:sldMk cId="2689030092" sldId="258"/>
            <ac:spMk id="12" creationId="{FCFCF9D8-A523-CB52-E699-80EFE91AEC61}"/>
          </ac:spMkLst>
        </pc:spChg>
        <pc:spChg chg="add mod ord">
          <ac:chgData name="Nguyễn Chí Cường" userId="d6c3997d-09a1-411d-b9af-63412908f0fa" providerId="ADAL" clId="{6836E0D0-F723-40A9-959C-A12DC9961573}" dt="2024-12-15T02:15:30.237" v="24809" actId="167"/>
          <ac:spMkLst>
            <pc:docMk/>
            <pc:sldMk cId="2689030092" sldId="258"/>
            <ac:spMk id="13" creationId="{618AE1E3-F3FA-C5C2-6D11-41F4FCA9910D}"/>
          </ac:spMkLst>
        </pc:spChg>
        <pc:spChg chg="add mod ord">
          <ac:chgData name="Nguyễn Chí Cường" userId="d6c3997d-09a1-411d-b9af-63412908f0fa" providerId="ADAL" clId="{6836E0D0-F723-40A9-959C-A12DC9961573}" dt="2024-12-15T02:15:30.237" v="24809" actId="167"/>
          <ac:spMkLst>
            <pc:docMk/>
            <pc:sldMk cId="2689030092" sldId="258"/>
            <ac:spMk id="14" creationId="{66363DE5-744B-A88B-4AE1-84C20979D126}"/>
          </ac:spMkLst>
        </pc:spChg>
        <pc:spChg chg="mod">
          <ac:chgData name="Nguyễn Chí Cường" userId="d6c3997d-09a1-411d-b9af-63412908f0fa" providerId="ADAL" clId="{6836E0D0-F723-40A9-959C-A12DC9961573}" dt="2024-12-06T05:43:24.417" v="9685" actId="207"/>
          <ac:spMkLst>
            <pc:docMk/>
            <pc:sldMk cId="2689030092" sldId="258"/>
            <ac:spMk id="16" creationId="{1BB33BEA-893D-B8D4-7F04-ADFDFFE800FB}"/>
          </ac:spMkLst>
        </pc:spChg>
        <pc:spChg chg="mod">
          <ac:chgData name="Nguyễn Chí Cường" userId="d6c3997d-09a1-411d-b9af-63412908f0fa" providerId="ADAL" clId="{6836E0D0-F723-40A9-959C-A12DC9961573}" dt="2024-11-28T19:24:04.433" v="296" actId="20577"/>
          <ac:spMkLst>
            <pc:docMk/>
            <pc:sldMk cId="2689030092" sldId="258"/>
            <ac:spMk id="19" creationId="{020B8F76-BD9D-6211-FC1B-C407BF8B2554}"/>
          </ac:spMkLst>
        </pc:spChg>
        <pc:spChg chg="mod">
          <ac:chgData name="Nguyễn Chí Cường" userId="d6c3997d-09a1-411d-b9af-63412908f0fa" providerId="ADAL" clId="{6836E0D0-F723-40A9-959C-A12DC9961573}" dt="2024-11-29T09:45:54.222" v="559"/>
          <ac:spMkLst>
            <pc:docMk/>
            <pc:sldMk cId="2689030092" sldId="258"/>
            <ac:spMk id="22" creationId="{16576EB7-E371-A4D6-633F-E4E9455AE0FA}"/>
          </ac:spMkLst>
        </pc:spChg>
        <pc:spChg chg="mod">
          <ac:chgData name="Nguyễn Chí Cường" userId="d6c3997d-09a1-411d-b9af-63412908f0fa" providerId="ADAL" clId="{6836E0D0-F723-40A9-959C-A12DC9961573}" dt="2024-11-29T09:45:54.222" v="559"/>
          <ac:spMkLst>
            <pc:docMk/>
            <pc:sldMk cId="2689030092" sldId="258"/>
            <ac:spMk id="23" creationId="{F2C49890-D6F3-8A91-207E-E7BEE706741B}"/>
          </ac:spMkLst>
        </pc:spChg>
        <pc:grpChg chg="add mod">
          <ac:chgData name="Nguyễn Chí Cường" userId="d6c3997d-09a1-411d-b9af-63412908f0fa" providerId="ADAL" clId="{6836E0D0-F723-40A9-959C-A12DC9961573}" dt="2024-11-29T09:45:54.222" v="559"/>
          <ac:grpSpMkLst>
            <pc:docMk/>
            <pc:sldMk cId="2689030092" sldId="258"/>
            <ac:grpSpMk id="20" creationId="{3FCCE8D7-3371-F869-BCA5-67381DA86FD0}"/>
          </ac:grpSpMkLst>
        </pc:grpChg>
        <pc:grpChg chg="mod">
          <ac:chgData name="Nguyễn Chí Cường" userId="d6c3997d-09a1-411d-b9af-63412908f0fa" providerId="ADAL" clId="{6836E0D0-F723-40A9-959C-A12DC9961573}" dt="2024-11-29T09:45:54.222" v="559"/>
          <ac:grpSpMkLst>
            <pc:docMk/>
            <pc:sldMk cId="2689030092" sldId="258"/>
            <ac:grpSpMk id="21" creationId="{95AF41B7-05AC-C384-A0A3-2FBB5967F1A6}"/>
          </ac:grpSpMkLst>
        </pc:grpChg>
        <pc:picChg chg="add mod">
          <ac:chgData name="Nguyễn Chí Cường" userId="d6c3997d-09a1-411d-b9af-63412908f0fa" providerId="ADAL" clId="{6836E0D0-F723-40A9-959C-A12DC9961573}" dt="2024-12-10T11:15:34.236" v="24228"/>
          <ac:picMkLst>
            <pc:docMk/>
            <pc:sldMk cId="2689030092" sldId="258"/>
            <ac:picMk id="8" creationId="{AA60FA48-1FBB-BA45-753B-64648B2F75FC}"/>
          </ac:picMkLst>
        </pc:picChg>
        <pc:picChg chg="add mod">
          <ac:chgData name="Nguyễn Chí Cường" userId="d6c3997d-09a1-411d-b9af-63412908f0fa" providerId="ADAL" clId="{6836E0D0-F723-40A9-959C-A12DC9961573}" dt="2024-12-10T11:15:36.943" v="24230"/>
          <ac:picMkLst>
            <pc:docMk/>
            <pc:sldMk cId="2689030092" sldId="258"/>
            <ac:picMk id="9" creationId="{2718EA94-2F38-D0AD-6FCB-04DF2EEC6C2B}"/>
          </ac:picMkLst>
        </pc:picChg>
        <pc:picChg chg="mod">
          <ac:chgData name="Nguyễn Chí Cường" userId="d6c3997d-09a1-411d-b9af-63412908f0fa" providerId="ADAL" clId="{6836E0D0-F723-40A9-959C-A12DC9961573}" dt="2024-11-29T09:45:54.222" v="559"/>
          <ac:picMkLst>
            <pc:docMk/>
            <pc:sldMk cId="2689030092" sldId="258"/>
            <ac:picMk id="24" creationId="{4DBA4826-7429-D74F-113D-EE37C1654A60}"/>
          </ac:picMkLst>
        </pc:picChg>
        <pc:cxnChg chg="add del">
          <ac:chgData name="Nguyễn Chí Cường" userId="d6c3997d-09a1-411d-b9af-63412908f0fa" providerId="ADAL" clId="{6836E0D0-F723-40A9-959C-A12DC9961573}" dt="2024-11-29T09:45:49.177" v="557" actId="478"/>
          <ac:cxnSpMkLst>
            <pc:docMk/>
            <pc:sldMk cId="2689030092" sldId="258"/>
            <ac:cxnSpMk id="7" creationId="{553251D9-FB3E-0891-2B54-7AD875C8252E}"/>
          </ac:cxnSpMkLst>
        </pc:cxnChg>
        <pc:cxnChg chg="mod">
          <ac:chgData name="Nguyễn Chí Cường" userId="d6c3997d-09a1-411d-b9af-63412908f0fa" providerId="ADAL" clId="{6836E0D0-F723-40A9-959C-A12DC9961573}" dt="2024-12-06T05:43:44.660" v="9687" actId="208"/>
          <ac:cxnSpMkLst>
            <pc:docMk/>
            <pc:sldMk cId="2689030092" sldId="258"/>
            <ac:cxnSpMk id="18" creationId="{BA06D7A1-E58C-87DB-E49A-FFBFA21288D1}"/>
          </ac:cxnSpMkLst>
        </pc:cxnChg>
      </pc:sldChg>
      <pc:sldChg chg="modSp add del mod">
        <pc:chgData name="Nguyễn Chí Cường" userId="d6c3997d-09a1-411d-b9af-63412908f0fa" providerId="ADAL" clId="{6836E0D0-F723-40A9-959C-A12DC9961573}" dt="2024-11-28T19:23:45.435" v="227" actId="47"/>
        <pc:sldMkLst>
          <pc:docMk/>
          <pc:sldMk cId="4039549752" sldId="258"/>
        </pc:sldMkLst>
      </pc:sldChg>
      <pc:sldChg chg="modSp add del mod">
        <pc:chgData name="Nguyễn Chí Cường" userId="d6c3997d-09a1-411d-b9af-63412908f0fa" providerId="ADAL" clId="{6836E0D0-F723-40A9-959C-A12DC9961573}" dt="2024-11-28T19:21:21.895" v="119" actId="47"/>
        <pc:sldMkLst>
          <pc:docMk/>
          <pc:sldMk cId="870013006" sldId="259"/>
        </pc:sldMkLst>
      </pc:sldChg>
      <pc:sldChg chg="addSp delSp modSp add mod modTransition">
        <pc:chgData name="Nguyễn Chí Cường" userId="d6c3997d-09a1-411d-b9af-63412908f0fa" providerId="ADAL" clId="{6836E0D0-F723-40A9-959C-A12DC9961573}" dt="2024-12-10T11:16:13.463" v="24234" actId="167"/>
        <pc:sldMkLst>
          <pc:docMk/>
          <pc:sldMk cId="1007445544" sldId="259"/>
        </pc:sldMkLst>
        <pc:spChg chg="mod">
          <ac:chgData name="Nguyễn Chí Cường" userId="d6c3997d-09a1-411d-b9af-63412908f0fa" providerId="ADAL" clId="{6836E0D0-F723-40A9-959C-A12DC9961573}" dt="2024-11-28T19:34:27.606" v="432" actId="1076"/>
          <ac:spMkLst>
            <pc:docMk/>
            <pc:sldMk cId="1007445544" sldId="259"/>
            <ac:spMk id="3" creationId="{B2009699-2BE8-9EAC-E7DC-1E64FB3C9460}"/>
          </ac:spMkLst>
        </pc:spChg>
        <pc:spChg chg="mod">
          <ac:chgData name="Nguyễn Chí Cường" userId="d6c3997d-09a1-411d-b9af-63412908f0fa" providerId="ADAL" clId="{6836E0D0-F723-40A9-959C-A12DC9961573}" dt="2024-11-29T09:45:42.828" v="554"/>
          <ac:spMkLst>
            <pc:docMk/>
            <pc:sldMk cId="1007445544" sldId="259"/>
            <ac:spMk id="12" creationId="{9BCE6D93-3636-FE41-2034-A5A477312152}"/>
          </ac:spMkLst>
        </pc:spChg>
        <pc:spChg chg="mod">
          <ac:chgData name="Nguyễn Chí Cường" userId="d6c3997d-09a1-411d-b9af-63412908f0fa" providerId="ADAL" clId="{6836E0D0-F723-40A9-959C-A12DC9961573}" dt="2024-11-29T09:45:42.828" v="554"/>
          <ac:spMkLst>
            <pc:docMk/>
            <pc:sldMk cId="1007445544" sldId="259"/>
            <ac:spMk id="13" creationId="{6F05C890-CA7C-F84F-613D-8840A889A086}"/>
          </ac:spMkLst>
        </pc:spChg>
        <pc:spChg chg="mod">
          <ac:chgData name="Nguyễn Chí Cường" userId="d6c3997d-09a1-411d-b9af-63412908f0fa" providerId="ADAL" clId="{6836E0D0-F723-40A9-959C-A12DC9961573}" dt="2024-12-06T05:43:34.780" v="9686" actId="207"/>
          <ac:spMkLst>
            <pc:docMk/>
            <pc:sldMk cId="1007445544" sldId="259"/>
            <ac:spMk id="16" creationId="{F4827403-9C51-3DAD-E77B-98667883BC3E}"/>
          </ac:spMkLst>
        </pc:spChg>
        <pc:spChg chg="mod">
          <ac:chgData name="Nguyễn Chí Cường" userId="d6c3997d-09a1-411d-b9af-63412908f0fa" providerId="ADAL" clId="{6836E0D0-F723-40A9-959C-A12DC9961573}" dt="2024-11-28T19:24:07.111" v="297" actId="20577"/>
          <ac:spMkLst>
            <pc:docMk/>
            <pc:sldMk cId="1007445544" sldId="259"/>
            <ac:spMk id="19" creationId="{3F4C42A3-1F11-117A-A2CF-1704F74BED53}"/>
          </ac:spMkLst>
        </pc:spChg>
        <pc:grpChg chg="add mod">
          <ac:chgData name="Nguyễn Chí Cường" userId="d6c3997d-09a1-411d-b9af-63412908f0fa" providerId="ADAL" clId="{6836E0D0-F723-40A9-959C-A12DC9961573}" dt="2024-11-29T09:45:42.828" v="554"/>
          <ac:grpSpMkLst>
            <pc:docMk/>
            <pc:sldMk cId="1007445544" sldId="259"/>
            <ac:grpSpMk id="8" creationId="{AC4B2795-A24F-6389-193B-9B64C825D503}"/>
          </ac:grpSpMkLst>
        </pc:grpChg>
        <pc:grpChg chg="mod">
          <ac:chgData name="Nguyễn Chí Cường" userId="d6c3997d-09a1-411d-b9af-63412908f0fa" providerId="ADAL" clId="{6836E0D0-F723-40A9-959C-A12DC9961573}" dt="2024-11-29T09:45:42.828" v="554"/>
          <ac:grpSpMkLst>
            <pc:docMk/>
            <pc:sldMk cId="1007445544" sldId="259"/>
            <ac:grpSpMk id="9" creationId="{0ADF64F2-42C3-6C1B-1CAD-ED4D91529F87}"/>
          </ac:grpSpMkLst>
        </pc:grpChg>
        <pc:picChg chg="add mod">
          <ac:chgData name="Nguyễn Chí Cường" userId="d6c3997d-09a1-411d-b9af-63412908f0fa" providerId="ADAL" clId="{6836E0D0-F723-40A9-959C-A12DC9961573}" dt="2024-12-10T00:49:50.220" v="24196"/>
          <ac:picMkLst>
            <pc:docMk/>
            <pc:sldMk cId="1007445544" sldId="259"/>
            <ac:picMk id="6" creationId="{A37B7E5E-F517-8D07-EEF8-5C80E2E13734}"/>
          </ac:picMkLst>
        </pc:picChg>
        <pc:picChg chg="add mod ord">
          <ac:chgData name="Nguyễn Chí Cường" userId="d6c3997d-09a1-411d-b9af-63412908f0fa" providerId="ADAL" clId="{6836E0D0-F723-40A9-959C-A12DC9961573}" dt="2024-12-10T11:16:13.463" v="24234" actId="167"/>
          <ac:picMkLst>
            <pc:docMk/>
            <pc:sldMk cId="1007445544" sldId="259"/>
            <ac:picMk id="11" creationId="{A3A1FC8B-C9CE-ECB7-915F-DA5441ED9732}"/>
          </ac:picMkLst>
        </pc:picChg>
        <pc:picChg chg="mod">
          <ac:chgData name="Nguyễn Chí Cường" userId="d6c3997d-09a1-411d-b9af-63412908f0fa" providerId="ADAL" clId="{6836E0D0-F723-40A9-959C-A12DC9961573}" dt="2024-11-29T09:45:42.828" v="554"/>
          <ac:picMkLst>
            <pc:docMk/>
            <pc:sldMk cId="1007445544" sldId="259"/>
            <ac:picMk id="14" creationId="{52532544-4EE9-748A-457C-483E030AA445}"/>
          </ac:picMkLst>
        </pc:picChg>
        <pc:picChg chg="add mod ord">
          <ac:chgData name="Nguyễn Chí Cường" userId="d6c3997d-09a1-411d-b9af-63412908f0fa" providerId="ADAL" clId="{6836E0D0-F723-40A9-959C-A12DC9961573}" dt="2024-12-10T11:16:11.266" v="24233" actId="166"/>
          <ac:picMkLst>
            <pc:docMk/>
            <pc:sldMk cId="1007445544" sldId="259"/>
            <ac:picMk id="20" creationId="{5F892585-7338-473F-6E75-87C10B2FA1BD}"/>
          </ac:picMkLst>
        </pc:picChg>
        <pc:cxnChg chg="mod">
          <ac:chgData name="Nguyễn Chí Cường" userId="d6c3997d-09a1-411d-b9af-63412908f0fa" providerId="ADAL" clId="{6836E0D0-F723-40A9-959C-A12DC9961573}" dt="2024-12-06T05:43:50.493" v="9688" actId="208"/>
          <ac:cxnSpMkLst>
            <pc:docMk/>
            <pc:sldMk cId="1007445544" sldId="259"/>
            <ac:cxnSpMk id="18" creationId="{734DB640-1072-2630-F6DC-452688757693}"/>
          </ac:cxnSpMkLst>
        </pc:cxnChg>
      </pc:sldChg>
      <pc:sldChg chg="modSp add del mod">
        <pc:chgData name="Nguyễn Chí Cường" userId="d6c3997d-09a1-411d-b9af-63412908f0fa" providerId="ADAL" clId="{6836E0D0-F723-40A9-959C-A12DC9961573}" dt="2024-11-28T19:23:46.592" v="228" actId="47"/>
        <pc:sldMkLst>
          <pc:docMk/>
          <pc:sldMk cId="2045356936" sldId="259"/>
        </pc:sldMkLst>
      </pc:sldChg>
      <pc:sldChg chg="add del">
        <pc:chgData name="Nguyễn Chí Cường" userId="d6c3997d-09a1-411d-b9af-63412908f0fa" providerId="ADAL" clId="{6836E0D0-F723-40A9-959C-A12DC9961573}" dt="2024-11-28T19:18:59.085" v="23" actId="47"/>
        <pc:sldMkLst>
          <pc:docMk/>
          <pc:sldMk cId="3510865885" sldId="259"/>
        </pc:sldMkLst>
      </pc:sldChg>
      <pc:sldChg chg="modSp mod ord">
        <pc:chgData name="Nguyễn Chí Cường" userId="d6c3997d-09a1-411d-b9af-63412908f0fa" providerId="ADAL" clId="{6836E0D0-F723-40A9-959C-A12DC9961573}" dt="2024-12-07T00:56:14.388" v="16179" actId="113"/>
        <pc:sldMkLst>
          <pc:docMk/>
          <pc:sldMk cId="2245601488" sldId="260"/>
        </pc:sldMkLst>
        <pc:spChg chg="mod">
          <ac:chgData name="Nguyễn Chí Cường" userId="d6c3997d-09a1-411d-b9af-63412908f0fa" providerId="ADAL" clId="{6836E0D0-F723-40A9-959C-A12DC9961573}" dt="2024-12-07T00:56:14.388" v="16179" actId="113"/>
          <ac:spMkLst>
            <pc:docMk/>
            <pc:sldMk cId="2245601488" sldId="260"/>
            <ac:spMk id="3" creationId="{93908FB8-19BB-E60A-28C6-3383E3729821}"/>
          </ac:spMkLst>
        </pc:spChg>
      </pc:sldChg>
      <pc:sldChg chg="add del">
        <pc:chgData name="Nguyễn Chí Cường" userId="d6c3997d-09a1-411d-b9af-63412908f0fa" providerId="ADAL" clId="{6836E0D0-F723-40A9-959C-A12DC9961573}" dt="2024-11-28T19:18:58.161" v="22" actId="47"/>
        <pc:sldMkLst>
          <pc:docMk/>
          <pc:sldMk cId="3773129277" sldId="260"/>
        </pc:sldMkLst>
      </pc:sldChg>
      <pc:sldChg chg="addSp modSp add mod ord modNotesTx">
        <pc:chgData name="Nguyễn Chí Cường" userId="d6c3997d-09a1-411d-b9af-63412908f0fa" providerId="ADAL" clId="{6836E0D0-F723-40A9-959C-A12DC9961573}" dt="2024-12-16T06:38:17.790" v="26305" actId="113"/>
        <pc:sldMkLst>
          <pc:docMk/>
          <pc:sldMk cId="134802321" sldId="261"/>
        </pc:sldMkLst>
        <pc:spChg chg="add mod">
          <ac:chgData name="Nguyễn Chí Cường" userId="d6c3997d-09a1-411d-b9af-63412908f0fa" providerId="ADAL" clId="{6836E0D0-F723-40A9-959C-A12DC9961573}" dt="2024-12-16T06:38:17.790" v="26305" actId="113"/>
          <ac:spMkLst>
            <pc:docMk/>
            <pc:sldMk cId="134802321" sldId="261"/>
            <ac:spMk id="3" creationId="{47B87B1F-EFB4-D394-07C5-6A76E13276A1}"/>
          </ac:spMkLst>
        </pc:spChg>
        <pc:spChg chg="mod">
          <ac:chgData name="Nguyễn Chí Cường" userId="d6c3997d-09a1-411d-b9af-63412908f0fa" providerId="ADAL" clId="{6836E0D0-F723-40A9-959C-A12DC9961573}" dt="2024-12-15T02:37:53.679" v="24813" actId="1076"/>
          <ac:spMkLst>
            <pc:docMk/>
            <pc:sldMk cId="134802321" sldId="261"/>
            <ac:spMk id="8" creationId="{455D85E7-425F-3284-1250-A568BE0D9A94}"/>
          </ac:spMkLst>
        </pc:spChg>
        <pc:spChg chg="mod">
          <ac:chgData name="Nguyễn Chí Cường" userId="d6c3997d-09a1-411d-b9af-63412908f0fa" providerId="ADAL" clId="{6836E0D0-F723-40A9-959C-A12DC9961573}" dt="2024-12-15T02:37:53.679" v="24813" actId="1076"/>
          <ac:spMkLst>
            <pc:docMk/>
            <pc:sldMk cId="134802321" sldId="261"/>
            <ac:spMk id="13" creationId="{6853D24C-C438-C772-6742-0CE72E64F8EC}"/>
          </ac:spMkLst>
        </pc:spChg>
        <pc:picChg chg="mod">
          <ac:chgData name="Nguyễn Chí Cường" userId="d6c3997d-09a1-411d-b9af-63412908f0fa" providerId="ADAL" clId="{6836E0D0-F723-40A9-959C-A12DC9961573}" dt="2024-12-15T02:37:51.027" v="24812" actId="14100"/>
          <ac:picMkLst>
            <pc:docMk/>
            <pc:sldMk cId="134802321" sldId="261"/>
            <ac:picMk id="15" creationId="{764822D3-13AC-3619-85E8-2FCD7A0864AE}"/>
          </ac:picMkLst>
        </pc:picChg>
      </pc:sldChg>
      <pc:sldChg chg="addSp delSp modSp add del mod ord">
        <pc:chgData name="Nguyễn Chí Cường" userId="d6c3997d-09a1-411d-b9af-63412908f0fa" providerId="ADAL" clId="{6836E0D0-F723-40A9-959C-A12DC9961573}" dt="2024-12-09T07:43:57.370" v="23393" actId="2696"/>
        <pc:sldMkLst>
          <pc:docMk/>
          <pc:sldMk cId="2919715841" sldId="261"/>
        </pc:sldMkLst>
      </pc:sldChg>
      <pc:sldChg chg="addSp delSp modSp add del mod ord">
        <pc:chgData name="Nguyễn Chí Cường" userId="d6c3997d-09a1-411d-b9af-63412908f0fa" providerId="ADAL" clId="{6836E0D0-F723-40A9-959C-A12DC9961573}" dt="2024-12-08T15:30:31.128" v="22542" actId="47"/>
        <pc:sldMkLst>
          <pc:docMk/>
          <pc:sldMk cId="3919261812" sldId="262"/>
        </pc:sldMkLst>
      </pc:sldChg>
      <pc:sldChg chg="addSp delSp modSp add del mod ord">
        <pc:chgData name="Nguyễn Chí Cường" userId="d6c3997d-09a1-411d-b9af-63412908f0fa" providerId="ADAL" clId="{6836E0D0-F723-40A9-959C-A12DC9961573}" dt="2024-12-08T15:30:31.128" v="22542" actId="47"/>
        <pc:sldMkLst>
          <pc:docMk/>
          <pc:sldMk cId="3735457796" sldId="263"/>
        </pc:sldMkLst>
      </pc:sldChg>
      <pc:sldChg chg="addSp delSp modSp add del mod ord">
        <pc:chgData name="Nguyễn Chí Cường" userId="d6c3997d-09a1-411d-b9af-63412908f0fa" providerId="ADAL" clId="{6836E0D0-F723-40A9-959C-A12DC9961573}" dt="2024-12-08T15:30:31.128" v="22542" actId="47"/>
        <pc:sldMkLst>
          <pc:docMk/>
          <pc:sldMk cId="3234432083" sldId="264"/>
        </pc:sldMkLst>
      </pc:sldChg>
      <pc:sldChg chg="addSp modSp mod ord">
        <pc:chgData name="Nguyễn Chí Cường" userId="d6c3997d-09a1-411d-b9af-63412908f0fa" providerId="ADAL" clId="{6836E0D0-F723-40A9-959C-A12DC9961573}" dt="2024-12-16T05:48:47.487" v="26141" actId="20577"/>
        <pc:sldMkLst>
          <pc:docMk/>
          <pc:sldMk cId="2361701950" sldId="265"/>
        </pc:sldMkLst>
        <pc:spChg chg="mod">
          <ac:chgData name="Nguyễn Chí Cường" userId="d6c3997d-09a1-411d-b9af-63412908f0fa" providerId="ADAL" clId="{6836E0D0-F723-40A9-959C-A12DC9961573}" dt="2024-12-16T03:37:02.847" v="26083" actId="14100"/>
          <ac:spMkLst>
            <pc:docMk/>
            <pc:sldMk cId="2361701950" sldId="265"/>
            <ac:spMk id="2" creationId="{27F460D2-8F08-8393-B1E1-F83BCFE6851B}"/>
          </ac:spMkLst>
        </pc:spChg>
        <pc:spChg chg="mod">
          <ac:chgData name="Nguyễn Chí Cường" userId="d6c3997d-09a1-411d-b9af-63412908f0fa" providerId="ADAL" clId="{6836E0D0-F723-40A9-959C-A12DC9961573}" dt="2024-12-16T03:37:06.286" v="26084" actId="1076"/>
          <ac:spMkLst>
            <pc:docMk/>
            <pc:sldMk cId="2361701950" sldId="265"/>
            <ac:spMk id="3" creationId="{63C19B65-08D1-2E2F-7F48-4066209A4B53}"/>
          </ac:spMkLst>
        </pc:spChg>
        <pc:spChg chg="add mod">
          <ac:chgData name="Nguyễn Chí Cường" userId="d6c3997d-09a1-411d-b9af-63412908f0fa" providerId="ADAL" clId="{6836E0D0-F723-40A9-959C-A12DC9961573}" dt="2024-12-16T03:38:09.494" v="26115" actId="21"/>
          <ac:spMkLst>
            <pc:docMk/>
            <pc:sldMk cId="2361701950" sldId="265"/>
            <ac:spMk id="13" creationId="{D2AF9A8E-9939-A766-23F7-E7846D15AECB}"/>
          </ac:spMkLst>
        </pc:spChg>
        <pc:spChg chg="add mod">
          <ac:chgData name="Nguyễn Chí Cường" userId="d6c3997d-09a1-411d-b9af-63412908f0fa" providerId="ADAL" clId="{6836E0D0-F723-40A9-959C-A12DC9961573}" dt="2024-12-16T03:38:04.997" v="26113" actId="21"/>
          <ac:spMkLst>
            <pc:docMk/>
            <pc:sldMk cId="2361701950" sldId="265"/>
            <ac:spMk id="15" creationId="{CF26D2EF-2908-4620-A8BF-ECA475B589FD}"/>
          </ac:spMkLst>
        </pc:spChg>
        <pc:spChg chg="add mod">
          <ac:chgData name="Nguyễn Chí Cường" userId="d6c3997d-09a1-411d-b9af-63412908f0fa" providerId="ADAL" clId="{6836E0D0-F723-40A9-959C-A12DC9961573}" dt="2024-12-16T03:38:08.289" v="26114" actId="21"/>
          <ac:spMkLst>
            <pc:docMk/>
            <pc:sldMk cId="2361701950" sldId="265"/>
            <ac:spMk id="17" creationId="{46A784EB-51DE-9106-3294-05D733B53975}"/>
          </ac:spMkLst>
        </pc:spChg>
        <pc:spChg chg="add mod">
          <ac:chgData name="Nguyễn Chí Cường" userId="d6c3997d-09a1-411d-b9af-63412908f0fa" providerId="ADAL" clId="{6836E0D0-F723-40A9-959C-A12DC9961573}" dt="2024-12-16T03:38:25.350" v="26129" actId="1076"/>
          <ac:spMkLst>
            <pc:docMk/>
            <pc:sldMk cId="2361701950" sldId="265"/>
            <ac:spMk id="19" creationId="{C51BFE7C-6B20-24E2-FF07-2F021B8CB141}"/>
          </ac:spMkLst>
        </pc:spChg>
        <pc:spChg chg="add mod">
          <ac:chgData name="Nguyễn Chí Cường" userId="d6c3997d-09a1-411d-b9af-63412908f0fa" providerId="ADAL" clId="{6836E0D0-F723-40A9-959C-A12DC9961573}" dt="2024-12-16T03:38:31.197" v="26133" actId="20577"/>
          <ac:spMkLst>
            <pc:docMk/>
            <pc:sldMk cId="2361701950" sldId="265"/>
            <ac:spMk id="20" creationId="{AAC9B747-E0FA-6B13-5D20-A96B1FE239ED}"/>
          </ac:spMkLst>
        </pc:spChg>
        <pc:spChg chg="add mod">
          <ac:chgData name="Nguyễn Chí Cường" userId="d6c3997d-09a1-411d-b9af-63412908f0fa" providerId="ADAL" clId="{6836E0D0-F723-40A9-959C-A12DC9961573}" dt="2024-12-16T05:48:47.487" v="26141" actId="20577"/>
          <ac:spMkLst>
            <pc:docMk/>
            <pc:sldMk cId="2361701950" sldId="265"/>
            <ac:spMk id="21" creationId="{3D0FD89A-DD01-9ABF-D19E-E4A9DC355B70}"/>
          </ac:spMkLst>
        </pc:spChg>
      </pc:sldChg>
      <pc:sldChg chg="modSp mod ord">
        <pc:chgData name="Nguyễn Chí Cường" userId="d6c3997d-09a1-411d-b9af-63412908f0fa" providerId="ADAL" clId="{6836E0D0-F723-40A9-959C-A12DC9961573}" dt="2024-12-07T05:43:11.865" v="16944" actId="2711"/>
        <pc:sldMkLst>
          <pc:docMk/>
          <pc:sldMk cId="1123517613" sldId="266"/>
        </pc:sldMkLst>
        <pc:spChg chg="mod">
          <ac:chgData name="Nguyễn Chí Cường" userId="d6c3997d-09a1-411d-b9af-63412908f0fa" providerId="ADAL" clId="{6836E0D0-F723-40A9-959C-A12DC9961573}" dt="2024-12-07T05:43:11.865" v="16944" actId="2711"/>
          <ac:spMkLst>
            <pc:docMk/>
            <pc:sldMk cId="1123517613" sldId="266"/>
            <ac:spMk id="29" creationId="{1D2134BD-1681-72BB-7C3A-4BABB88290F4}"/>
          </ac:spMkLst>
        </pc:spChg>
        <pc:spChg chg="mod">
          <ac:chgData name="Nguyễn Chí Cường" userId="d6c3997d-09a1-411d-b9af-63412908f0fa" providerId="ADAL" clId="{6836E0D0-F723-40A9-959C-A12DC9961573}" dt="2024-12-07T05:43:11.865" v="16944" actId="2711"/>
          <ac:spMkLst>
            <pc:docMk/>
            <pc:sldMk cId="1123517613" sldId="266"/>
            <ac:spMk id="30" creationId="{9AC868EA-CE45-0A24-3FFC-FEECFD5D0485}"/>
          </ac:spMkLst>
        </pc:spChg>
        <pc:spChg chg="mod">
          <ac:chgData name="Nguyễn Chí Cường" userId="d6c3997d-09a1-411d-b9af-63412908f0fa" providerId="ADAL" clId="{6836E0D0-F723-40A9-959C-A12DC9961573}" dt="2024-12-07T05:43:11.865" v="16944" actId="2711"/>
          <ac:spMkLst>
            <pc:docMk/>
            <pc:sldMk cId="1123517613" sldId="266"/>
            <ac:spMk id="31" creationId="{9AF28026-6D58-C23B-7E91-9C20FF2A64CA}"/>
          </ac:spMkLst>
        </pc:spChg>
        <pc:spChg chg="mod">
          <ac:chgData name="Nguyễn Chí Cường" userId="d6c3997d-09a1-411d-b9af-63412908f0fa" providerId="ADAL" clId="{6836E0D0-F723-40A9-959C-A12DC9961573}" dt="2024-12-07T05:43:11.865" v="16944" actId="2711"/>
          <ac:spMkLst>
            <pc:docMk/>
            <pc:sldMk cId="1123517613" sldId="266"/>
            <ac:spMk id="32" creationId="{5ED6CEEE-9A13-0BB9-9545-F210DACFED1B}"/>
          </ac:spMkLst>
        </pc:spChg>
      </pc:sldChg>
      <pc:sldChg chg="addSp delSp modSp mod ord">
        <pc:chgData name="Nguyễn Chí Cường" userId="d6c3997d-09a1-411d-b9af-63412908f0fa" providerId="ADAL" clId="{6836E0D0-F723-40A9-959C-A12DC9961573}" dt="2024-12-07T15:20:58.190" v="20137" actId="1076"/>
        <pc:sldMkLst>
          <pc:docMk/>
          <pc:sldMk cId="2406815124" sldId="267"/>
        </pc:sldMkLst>
        <pc:spChg chg="add mod">
          <ac:chgData name="Nguyễn Chí Cường" userId="d6c3997d-09a1-411d-b9af-63412908f0fa" providerId="ADAL" clId="{6836E0D0-F723-40A9-959C-A12DC9961573}" dt="2024-12-07T06:33:27.403" v="17700" actId="1076"/>
          <ac:spMkLst>
            <pc:docMk/>
            <pc:sldMk cId="2406815124" sldId="267"/>
            <ac:spMk id="17" creationId="{0BBEE102-D2AC-591D-0FAE-5C1B61B89162}"/>
          </ac:spMkLst>
        </pc:spChg>
        <pc:spChg chg="add mod">
          <ac:chgData name="Nguyễn Chí Cường" userId="d6c3997d-09a1-411d-b9af-63412908f0fa" providerId="ADAL" clId="{6836E0D0-F723-40A9-959C-A12DC9961573}" dt="2024-12-07T06:33:02.388" v="17693" actId="1076"/>
          <ac:spMkLst>
            <pc:docMk/>
            <pc:sldMk cId="2406815124" sldId="267"/>
            <ac:spMk id="19" creationId="{EB07354B-2FEA-D526-06F0-E4A295A3507A}"/>
          </ac:spMkLst>
        </pc:spChg>
        <pc:spChg chg="mod">
          <ac:chgData name="Nguyễn Chí Cường" userId="d6c3997d-09a1-411d-b9af-63412908f0fa" providerId="ADAL" clId="{6836E0D0-F723-40A9-959C-A12DC9961573}" dt="2024-12-07T07:24:29.829" v="18438" actId="113"/>
          <ac:spMkLst>
            <pc:docMk/>
            <pc:sldMk cId="2406815124" sldId="267"/>
            <ac:spMk id="23" creationId="{E53C73B1-2BCF-C25F-6575-732E31762E3F}"/>
          </ac:spMkLst>
        </pc:spChg>
        <pc:spChg chg="add mod">
          <ac:chgData name="Nguyễn Chí Cường" userId="d6c3997d-09a1-411d-b9af-63412908f0fa" providerId="ADAL" clId="{6836E0D0-F723-40A9-959C-A12DC9961573}" dt="2024-12-07T15:20:51.151" v="20134" actId="1076"/>
          <ac:spMkLst>
            <pc:docMk/>
            <pc:sldMk cId="2406815124" sldId="267"/>
            <ac:spMk id="27" creationId="{C1D07A6E-81CC-C03D-7EFD-31044D5EB9AD}"/>
          </ac:spMkLst>
        </pc:spChg>
        <pc:spChg chg="add mod">
          <ac:chgData name="Nguyễn Chí Cường" userId="d6c3997d-09a1-411d-b9af-63412908f0fa" providerId="ADAL" clId="{6836E0D0-F723-40A9-959C-A12DC9961573}" dt="2024-12-07T07:01:28.234" v="18059" actId="1076"/>
          <ac:spMkLst>
            <pc:docMk/>
            <pc:sldMk cId="2406815124" sldId="267"/>
            <ac:spMk id="28" creationId="{282FEB94-798B-35FF-58A9-510312EAF87B}"/>
          </ac:spMkLst>
        </pc:spChg>
        <pc:spChg chg="add mod">
          <ac:chgData name="Nguyễn Chí Cường" userId="d6c3997d-09a1-411d-b9af-63412908f0fa" providerId="ADAL" clId="{6836E0D0-F723-40A9-959C-A12DC9961573}" dt="2024-12-07T15:20:41.658" v="20133" actId="20577"/>
          <ac:spMkLst>
            <pc:docMk/>
            <pc:sldMk cId="2406815124" sldId="267"/>
            <ac:spMk id="30" creationId="{51AFAFE8-2357-8A3C-CD1B-60A3D40CDD10}"/>
          </ac:spMkLst>
        </pc:spChg>
        <pc:spChg chg="mod">
          <ac:chgData name="Nguyễn Chí Cường" userId="d6c3997d-09a1-411d-b9af-63412908f0fa" providerId="ADAL" clId="{6836E0D0-F723-40A9-959C-A12DC9961573}" dt="2024-12-07T06:03:16.468" v="17228" actId="113"/>
          <ac:spMkLst>
            <pc:docMk/>
            <pc:sldMk cId="2406815124" sldId="267"/>
            <ac:spMk id="31" creationId="{B595B5CC-F8AE-B3A0-543C-FEB69597CAC7}"/>
          </ac:spMkLst>
        </pc:spChg>
        <pc:spChg chg="add mod">
          <ac:chgData name="Nguyễn Chí Cường" userId="d6c3997d-09a1-411d-b9af-63412908f0fa" providerId="ADAL" clId="{6836E0D0-F723-40A9-959C-A12DC9961573}" dt="2024-12-07T07:07:59.367" v="18155" actId="1076"/>
          <ac:spMkLst>
            <pc:docMk/>
            <pc:sldMk cId="2406815124" sldId="267"/>
            <ac:spMk id="32" creationId="{BBDE20D3-98AC-77A3-AF77-D6DF14BB6AC3}"/>
          </ac:spMkLst>
        </pc:spChg>
        <pc:spChg chg="add mod">
          <ac:chgData name="Nguyễn Chí Cường" userId="d6c3997d-09a1-411d-b9af-63412908f0fa" providerId="ADAL" clId="{6836E0D0-F723-40A9-959C-A12DC9961573}" dt="2024-12-07T15:20:54.610" v="20135" actId="1076"/>
          <ac:spMkLst>
            <pc:docMk/>
            <pc:sldMk cId="2406815124" sldId="267"/>
            <ac:spMk id="33" creationId="{4028F1DA-BD4F-DA37-C97A-DF95EB02C571}"/>
          </ac:spMkLst>
        </pc:spChg>
        <pc:spChg chg="add mod">
          <ac:chgData name="Nguyễn Chí Cường" userId="d6c3997d-09a1-411d-b9af-63412908f0fa" providerId="ADAL" clId="{6836E0D0-F723-40A9-959C-A12DC9961573}" dt="2024-12-07T15:20:58.190" v="20137" actId="1076"/>
          <ac:spMkLst>
            <pc:docMk/>
            <pc:sldMk cId="2406815124" sldId="267"/>
            <ac:spMk id="34" creationId="{8AD5249F-1A2E-04BD-FD35-79675CD99F9E}"/>
          </ac:spMkLst>
        </pc:spChg>
        <pc:spChg chg="add mod">
          <ac:chgData name="Nguyễn Chí Cường" userId="d6c3997d-09a1-411d-b9af-63412908f0fa" providerId="ADAL" clId="{6836E0D0-F723-40A9-959C-A12DC9961573}" dt="2024-12-07T07:05:46.143" v="18122"/>
          <ac:spMkLst>
            <pc:docMk/>
            <pc:sldMk cId="2406815124" sldId="267"/>
            <ac:spMk id="38" creationId="{A27025DE-A8B9-5BBF-67FC-8DCA14B7CB61}"/>
          </ac:spMkLst>
        </pc:spChg>
        <pc:spChg chg="add mod">
          <ac:chgData name="Nguyễn Chí Cường" userId="d6c3997d-09a1-411d-b9af-63412908f0fa" providerId="ADAL" clId="{6836E0D0-F723-40A9-959C-A12DC9961573}" dt="2024-12-07T07:00:58.461" v="18029" actId="1076"/>
          <ac:spMkLst>
            <pc:docMk/>
            <pc:sldMk cId="2406815124" sldId="267"/>
            <ac:spMk id="40" creationId="{73F7A866-E623-AC91-FFC9-97D129376699}"/>
          </ac:spMkLst>
        </pc:spChg>
        <pc:spChg chg="add mod">
          <ac:chgData name="Nguyễn Chí Cường" userId="d6c3997d-09a1-411d-b9af-63412908f0fa" providerId="ADAL" clId="{6836E0D0-F723-40A9-959C-A12DC9961573}" dt="2024-12-07T07:01:53.318" v="18060" actId="14100"/>
          <ac:spMkLst>
            <pc:docMk/>
            <pc:sldMk cId="2406815124" sldId="267"/>
            <ac:spMk id="41" creationId="{DCD3634B-2FBD-4E6A-64D9-56C43CA8921F}"/>
          </ac:spMkLst>
        </pc:spChg>
        <pc:grpChg chg="add mod">
          <ac:chgData name="Nguyễn Chí Cường" userId="d6c3997d-09a1-411d-b9af-63412908f0fa" providerId="ADAL" clId="{6836E0D0-F723-40A9-959C-A12DC9961573}" dt="2024-12-07T07:00:05.860" v="18019" actId="1076"/>
          <ac:grpSpMkLst>
            <pc:docMk/>
            <pc:sldMk cId="2406815124" sldId="267"/>
            <ac:grpSpMk id="24" creationId="{4106492C-C448-B0F1-7A60-E1A7CB5D58BF}"/>
          </ac:grpSpMkLst>
        </pc:grpChg>
      </pc:sldChg>
      <pc:sldChg chg="modSp add del mod ord">
        <pc:chgData name="Nguyễn Chí Cường" userId="d6c3997d-09a1-411d-b9af-63412908f0fa" providerId="ADAL" clId="{6836E0D0-F723-40A9-959C-A12DC9961573}" dt="2024-12-08T15:30:31.128" v="22542" actId="47"/>
        <pc:sldMkLst>
          <pc:docMk/>
          <pc:sldMk cId="2619351459" sldId="268"/>
        </pc:sldMkLst>
      </pc:sldChg>
      <pc:sldChg chg="addSp delSp modSp add del mod ord">
        <pc:chgData name="Nguyễn Chí Cường" userId="d6c3997d-09a1-411d-b9af-63412908f0fa" providerId="ADAL" clId="{6836E0D0-F723-40A9-959C-A12DC9961573}" dt="2024-12-08T15:30:31.128" v="22542" actId="47"/>
        <pc:sldMkLst>
          <pc:docMk/>
          <pc:sldMk cId="3959696828" sldId="269"/>
        </pc:sldMkLst>
      </pc:sldChg>
      <pc:sldChg chg="addSp delSp modSp add del mod ord">
        <pc:chgData name="Nguyễn Chí Cường" userId="d6c3997d-09a1-411d-b9af-63412908f0fa" providerId="ADAL" clId="{6836E0D0-F723-40A9-959C-A12DC9961573}" dt="2024-12-08T15:30:31.128" v="22542" actId="47"/>
        <pc:sldMkLst>
          <pc:docMk/>
          <pc:sldMk cId="3085243718" sldId="270"/>
        </pc:sldMkLst>
      </pc:sldChg>
      <pc:sldChg chg="addSp delSp modSp add del mod ord">
        <pc:chgData name="Nguyễn Chí Cường" userId="d6c3997d-09a1-411d-b9af-63412908f0fa" providerId="ADAL" clId="{6836E0D0-F723-40A9-959C-A12DC9961573}" dt="2024-12-08T15:30:31.128" v="22542" actId="47"/>
        <pc:sldMkLst>
          <pc:docMk/>
          <pc:sldMk cId="1877607629" sldId="271"/>
        </pc:sldMkLst>
      </pc:sldChg>
      <pc:sldChg chg="add del ord">
        <pc:chgData name="Nguyễn Chí Cường" userId="d6c3997d-09a1-411d-b9af-63412908f0fa" providerId="ADAL" clId="{6836E0D0-F723-40A9-959C-A12DC9961573}" dt="2024-12-08T15:30:31.128" v="22542" actId="47"/>
        <pc:sldMkLst>
          <pc:docMk/>
          <pc:sldMk cId="506050319" sldId="273"/>
        </pc:sldMkLst>
      </pc:sldChg>
      <pc:sldChg chg="add del ord">
        <pc:chgData name="Nguyễn Chí Cường" userId="d6c3997d-09a1-411d-b9af-63412908f0fa" providerId="ADAL" clId="{6836E0D0-F723-40A9-959C-A12DC9961573}" dt="2024-12-08T15:30:31.128" v="22542" actId="47"/>
        <pc:sldMkLst>
          <pc:docMk/>
          <pc:sldMk cId="1459780880" sldId="275"/>
        </pc:sldMkLst>
      </pc:sldChg>
      <pc:sldChg chg="modSp add del mod ord">
        <pc:chgData name="Nguyễn Chí Cường" userId="d6c3997d-09a1-411d-b9af-63412908f0fa" providerId="ADAL" clId="{6836E0D0-F723-40A9-959C-A12DC9961573}" dt="2024-12-08T15:30:31.128" v="22542" actId="47"/>
        <pc:sldMkLst>
          <pc:docMk/>
          <pc:sldMk cId="2275834626" sldId="276"/>
        </pc:sldMkLst>
      </pc:sldChg>
      <pc:sldChg chg="addSp delSp modSp mod ord modShow">
        <pc:chgData name="Nguyễn Chí Cường" userId="d6c3997d-09a1-411d-b9af-63412908f0fa" providerId="ADAL" clId="{6836E0D0-F723-40A9-959C-A12DC9961573}" dt="2024-12-14T23:08:35.854" v="24585" actId="729"/>
        <pc:sldMkLst>
          <pc:docMk/>
          <pc:sldMk cId="1410979275" sldId="277"/>
        </pc:sldMkLst>
        <pc:spChg chg="add mod">
          <ac:chgData name="Nguyễn Chí Cường" userId="d6c3997d-09a1-411d-b9af-63412908f0fa" providerId="ADAL" clId="{6836E0D0-F723-40A9-959C-A12DC9961573}" dt="2024-12-07T14:25:52.783" v="19951" actId="1076"/>
          <ac:spMkLst>
            <pc:docMk/>
            <pc:sldMk cId="1410979275" sldId="277"/>
            <ac:spMk id="2" creationId="{61AB3B4E-7200-D32B-EF6D-0A145B7F2ED5}"/>
          </ac:spMkLst>
        </pc:spChg>
        <pc:spChg chg="add mod">
          <ac:chgData name="Nguyễn Chí Cường" userId="d6c3997d-09a1-411d-b9af-63412908f0fa" providerId="ADAL" clId="{6836E0D0-F723-40A9-959C-A12DC9961573}" dt="2024-12-07T14:26:24.133" v="19961" actId="20577"/>
          <ac:spMkLst>
            <pc:docMk/>
            <pc:sldMk cId="1410979275" sldId="277"/>
            <ac:spMk id="8" creationId="{67F09BCC-008B-3ABE-645A-1EE2AAAAC95A}"/>
          </ac:spMkLst>
        </pc:spChg>
        <pc:spChg chg="add mod">
          <ac:chgData name="Nguyễn Chí Cường" userId="d6c3997d-09a1-411d-b9af-63412908f0fa" providerId="ADAL" clId="{6836E0D0-F723-40A9-959C-A12DC9961573}" dt="2024-12-14T23:08:30.149" v="24584" actId="1076"/>
          <ac:spMkLst>
            <pc:docMk/>
            <pc:sldMk cId="1410979275" sldId="277"/>
            <ac:spMk id="11" creationId="{3D777CBD-F6A2-FC36-7A29-7DAFD41055B4}"/>
          </ac:spMkLst>
        </pc:spChg>
        <pc:spChg chg="add mod">
          <ac:chgData name="Nguyễn Chí Cường" userId="d6c3997d-09a1-411d-b9af-63412908f0fa" providerId="ADAL" clId="{6836E0D0-F723-40A9-959C-A12DC9961573}" dt="2024-12-14T23:08:30.149" v="24584" actId="1076"/>
          <ac:spMkLst>
            <pc:docMk/>
            <pc:sldMk cId="1410979275" sldId="277"/>
            <ac:spMk id="13" creationId="{E4D47231-B527-542C-4549-87773FE6108C}"/>
          </ac:spMkLst>
        </pc:spChg>
        <pc:spChg chg="mod">
          <ac:chgData name="Nguyễn Chí Cường" userId="d6c3997d-09a1-411d-b9af-63412908f0fa" providerId="ADAL" clId="{6836E0D0-F723-40A9-959C-A12DC9961573}" dt="2024-12-07T14:49:02.799" v="20035" actId="1076"/>
          <ac:spMkLst>
            <pc:docMk/>
            <pc:sldMk cId="1410979275" sldId="277"/>
            <ac:spMk id="31" creationId="{7F992695-1D3D-7694-C78C-CB3599814E26}"/>
          </ac:spMkLst>
        </pc:spChg>
        <pc:spChg chg="add mod">
          <ac:chgData name="Nguyễn Chí Cường" userId="d6c3997d-09a1-411d-b9af-63412908f0fa" providerId="ADAL" clId="{6836E0D0-F723-40A9-959C-A12DC9961573}" dt="2024-12-08T04:53:11.533" v="22116" actId="14100"/>
          <ac:spMkLst>
            <pc:docMk/>
            <pc:sldMk cId="1410979275" sldId="277"/>
            <ac:spMk id="32" creationId="{5E00F7B7-1AC6-9EB3-55A9-6E37613391C8}"/>
          </ac:spMkLst>
        </pc:spChg>
        <pc:spChg chg="add mod">
          <ac:chgData name="Nguyễn Chí Cường" userId="d6c3997d-09a1-411d-b9af-63412908f0fa" providerId="ADAL" clId="{6836E0D0-F723-40A9-959C-A12DC9961573}" dt="2024-12-07T14:24:14.581" v="19938" actId="1076"/>
          <ac:spMkLst>
            <pc:docMk/>
            <pc:sldMk cId="1410979275" sldId="277"/>
            <ac:spMk id="42" creationId="{0D465B28-70AB-0B5C-E350-9DBDC699DC0E}"/>
          </ac:spMkLst>
        </pc:spChg>
        <pc:spChg chg="add mod">
          <ac:chgData name="Nguyễn Chí Cường" userId="d6c3997d-09a1-411d-b9af-63412908f0fa" providerId="ADAL" clId="{6836E0D0-F723-40A9-959C-A12DC9961573}" dt="2024-12-07T14:24:14.581" v="19938" actId="1076"/>
          <ac:spMkLst>
            <pc:docMk/>
            <pc:sldMk cId="1410979275" sldId="277"/>
            <ac:spMk id="43" creationId="{D8D199D8-8715-CB7B-910C-FB732440F2A0}"/>
          </ac:spMkLst>
        </pc:spChg>
        <pc:spChg chg="add mod">
          <ac:chgData name="Nguyễn Chí Cường" userId="d6c3997d-09a1-411d-b9af-63412908f0fa" providerId="ADAL" clId="{6836E0D0-F723-40A9-959C-A12DC9961573}" dt="2024-12-07T15:16:54.536" v="20059" actId="1076"/>
          <ac:spMkLst>
            <pc:docMk/>
            <pc:sldMk cId="1410979275" sldId="277"/>
            <ac:spMk id="48" creationId="{C489A594-96B9-C26F-3899-F5E2228C2E35}"/>
          </ac:spMkLst>
        </pc:spChg>
        <pc:spChg chg="add mod">
          <ac:chgData name="Nguyễn Chí Cường" userId="d6c3997d-09a1-411d-b9af-63412908f0fa" providerId="ADAL" clId="{6836E0D0-F723-40A9-959C-A12DC9961573}" dt="2024-12-07T15:16:54.536" v="20059" actId="1076"/>
          <ac:spMkLst>
            <pc:docMk/>
            <pc:sldMk cId="1410979275" sldId="277"/>
            <ac:spMk id="49" creationId="{E4663909-A837-4D16-2880-168239971F11}"/>
          </ac:spMkLst>
        </pc:spChg>
        <pc:spChg chg="add mod">
          <ac:chgData name="Nguyễn Chí Cường" userId="d6c3997d-09a1-411d-b9af-63412908f0fa" providerId="ADAL" clId="{6836E0D0-F723-40A9-959C-A12DC9961573}" dt="2024-12-07T15:16:54.536" v="20059" actId="1076"/>
          <ac:spMkLst>
            <pc:docMk/>
            <pc:sldMk cId="1410979275" sldId="277"/>
            <ac:spMk id="50" creationId="{53D0E365-29E6-A768-37FE-E66938A692B4}"/>
          </ac:spMkLst>
        </pc:spChg>
        <pc:spChg chg="add mod">
          <ac:chgData name="Nguyễn Chí Cường" userId="d6c3997d-09a1-411d-b9af-63412908f0fa" providerId="ADAL" clId="{6836E0D0-F723-40A9-959C-A12DC9961573}" dt="2024-12-14T23:08:30.149" v="24584" actId="1076"/>
          <ac:spMkLst>
            <pc:docMk/>
            <pc:sldMk cId="1410979275" sldId="277"/>
            <ac:spMk id="52" creationId="{C7B96D62-5CA0-A673-EF23-50811CD3399E}"/>
          </ac:spMkLst>
        </pc:spChg>
        <pc:spChg chg="add mod">
          <ac:chgData name="Nguyễn Chí Cường" userId="d6c3997d-09a1-411d-b9af-63412908f0fa" providerId="ADAL" clId="{6836E0D0-F723-40A9-959C-A12DC9961573}" dt="2024-12-14T23:08:30.149" v="24584" actId="1076"/>
          <ac:spMkLst>
            <pc:docMk/>
            <pc:sldMk cId="1410979275" sldId="277"/>
            <ac:spMk id="53" creationId="{E54C2AC6-D7AD-4B32-F0A1-959657596C08}"/>
          </ac:spMkLst>
        </pc:spChg>
      </pc:sldChg>
      <pc:sldChg chg="modSp mod ord">
        <pc:chgData name="Nguyễn Chí Cường" userId="d6c3997d-09a1-411d-b9af-63412908f0fa" providerId="ADAL" clId="{6836E0D0-F723-40A9-959C-A12DC9961573}" dt="2024-12-07T06:03:43.348" v="17240" actId="20577"/>
        <pc:sldMkLst>
          <pc:docMk/>
          <pc:sldMk cId="631315597" sldId="278"/>
        </pc:sldMkLst>
        <pc:spChg chg="mod">
          <ac:chgData name="Nguyễn Chí Cường" userId="d6c3997d-09a1-411d-b9af-63412908f0fa" providerId="ADAL" clId="{6836E0D0-F723-40A9-959C-A12DC9961573}" dt="2024-12-07T06:03:43.348" v="17240" actId="20577"/>
          <ac:spMkLst>
            <pc:docMk/>
            <pc:sldMk cId="631315597" sldId="278"/>
            <ac:spMk id="3" creationId="{6DCB02BC-0ACD-5014-A94D-44ECDE712870}"/>
          </ac:spMkLst>
        </pc:spChg>
      </pc:sldChg>
      <pc:sldChg chg="addSp delSp modSp add del mod ord">
        <pc:chgData name="Nguyễn Chí Cường" userId="d6c3997d-09a1-411d-b9af-63412908f0fa" providerId="ADAL" clId="{6836E0D0-F723-40A9-959C-A12DC9961573}" dt="2024-12-08T15:30:31.128" v="22542" actId="47"/>
        <pc:sldMkLst>
          <pc:docMk/>
          <pc:sldMk cId="3994784399" sldId="279"/>
        </pc:sldMkLst>
      </pc:sldChg>
      <pc:sldChg chg="modSp mod ord">
        <pc:chgData name="Nguyễn Chí Cường" userId="d6c3997d-09a1-411d-b9af-63412908f0fa" providerId="ADAL" clId="{6836E0D0-F723-40A9-959C-A12DC9961573}" dt="2024-12-07T06:37:40.019" v="17780" actId="2711"/>
        <pc:sldMkLst>
          <pc:docMk/>
          <pc:sldMk cId="1614963194" sldId="281"/>
        </pc:sldMkLst>
        <pc:spChg chg="mod">
          <ac:chgData name="Nguyễn Chí Cường" userId="d6c3997d-09a1-411d-b9af-63412908f0fa" providerId="ADAL" clId="{6836E0D0-F723-40A9-959C-A12DC9961573}" dt="2024-12-07T06:37:40.019" v="17780" actId="2711"/>
          <ac:spMkLst>
            <pc:docMk/>
            <pc:sldMk cId="1614963194" sldId="281"/>
            <ac:spMk id="3" creationId="{202C84B2-FD35-4E58-EC6D-B015FB62E47C}"/>
          </ac:spMkLst>
        </pc:spChg>
      </pc:sldChg>
      <pc:sldChg chg="addSp delSp modSp add del mod ord">
        <pc:chgData name="Nguyễn Chí Cường" userId="d6c3997d-09a1-411d-b9af-63412908f0fa" providerId="ADAL" clId="{6836E0D0-F723-40A9-959C-A12DC9961573}" dt="2024-12-08T15:30:31.128" v="22542" actId="47"/>
        <pc:sldMkLst>
          <pc:docMk/>
          <pc:sldMk cId="153929547" sldId="282"/>
        </pc:sldMkLst>
      </pc:sldChg>
      <pc:sldChg chg="add del ord">
        <pc:chgData name="Nguyễn Chí Cường" userId="d6c3997d-09a1-411d-b9af-63412908f0fa" providerId="ADAL" clId="{6836E0D0-F723-40A9-959C-A12DC9961573}" dt="2024-12-08T15:30:31.128" v="22542" actId="47"/>
        <pc:sldMkLst>
          <pc:docMk/>
          <pc:sldMk cId="3158618777" sldId="283"/>
        </pc:sldMkLst>
      </pc:sldChg>
      <pc:sldChg chg="add del ord">
        <pc:chgData name="Nguyễn Chí Cường" userId="d6c3997d-09a1-411d-b9af-63412908f0fa" providerId="ADAL" clId="{6836E0D0-F723-40A9-959C-A12DC9961573}" dt="2024-12-08T15:30:31.128" v="22542" actId="47"/>
        <pc:sldMkLst>
          <pc:docMk/>
          <pc:sldMk cId="3395443324" sldId="285"/>
        </pc:sldMkLst>
      </pc:sldChg>
      <pc:sldChg chg="add del ord">
        <pc:chgData name="Nguyễn Chí Cường" userId="d6c3997d-09a1-411d-b9af-63412908f0fa" providerId="ADAL" clId="{6836E0D0-F723-40A9-959C-A12DC9961573}" dt="2024-12-08T15:30:31.128" v="22542" actId="47"/>
        <pc:sldMkLst>
          <pc:docMk/>
          <pc:sldMk cId="1492691469" sldId="286"/>
        </pc:sldMkLst>
      </pc:sldChg>
      <pc:sldChg chg="addSp delSp modSp add del mod ord modTransition">
        <pc:chgData name="Nguyễn Chí Cường" userId="d6c3997d-09a1-411d-b9af-63412908f0fa" providerId="ADAL" clId="{6836E0D0-F723-40A9-959C-A12DC9961573}" dt="2024-12-17T08:37:48.604" v="26745" actId="1076"/>
        <pc:sldMkLst>
          <pc:docMk/>
          <pc:sldMk cId="1178347705" sldId="287"/>
        </pc:sldMkLst>
        <pc:spChg chg="mod">
          <ac:chgData name="Nguyễn Chí Cường" userId="d6c3997d-09a1-411d-b9af-63412908f0fa" providerId="ADAL" clId="{6836E0D0-F723-40A9-959C-A12DC9961573}" dt="2024-12-09T08:29:57.683" v="23965" actId="1076"/>
          <ac:spMkLst>
            <pc:docMk/>
            <pc:sldMk cId="1178347705" sldId="287"/>
            <ac:spMk id="3" creationId="{35F60623-36B3-BF11-0289-23C589503C43}"/>
          </ac:spMkLst>
        </pc:spChg>
        <pc:spChg chg="add mod ord">
          <ac:chgData name="Nguyễn Chí Cường" userId="d6c3997d-09a1-411d-b9af-63412908f0fa" providerId="ADAL" clId="{6836E0D0-F723-40A9-959C-A12DC9961573}" dt="2024-12-09T08:26:43.275" v="23930" actId="1076"/>
          <ac:spMkLst>
            <pc:docMk/>
            <pc:sldMk cId="1178347705" sldId="287"/>
            <ac:spMk id="8" creationId="{AA9D6195-6C73-238F-DC26-579EDDE55926}"/>
          </ac:spMkLst>
        </pc:spChg>
        <pc:spChg chg="add mod">
          <ac:chgData name="Nguyễn Chí Cường" userId="d6c3997d-09a1-411d-b9af-63412908f0fa" providerId="ADAL" clId="{6836E0D0-F723-40A9-959C-A12DC9961573}" dt="2024-12-09T08:30:00.435" v="23966" actId="1076"/>
          <ac:spMkLst>
            <pc:docMk/>
            <pc:sldMk cId="1178347705" sldId="287"/>
            <ac:spMk id="11" creationId="{A8D11D1C-FA61-D104-010E-FD835C0AC0CE}"/>
          </ac:spMkLst>
        </pc:spChg>
        <pc:spChg chg="mod">
          <ac:chgData name="Nguyễn Chí Cường" userId="d6c3997d-09a1-411d-b9af-63412908f0fa" providerId="ADAL" clId="{6836E0D0-F723-40A9-959C-A12DC9961573}" dt="2024-12-09T08:26:24.686" v="23924" actId="113"/>
          <ac:spMkLst>
            <pc:docMk/>
            <pc:sldMk cId="1178347705" sldId="287"/>
            <ac:spMk id="31" creationId="{FA5072F8-D14B-BB9E-AF2F-84B8E9816EB2}"/>
          </ac:spMkLst>
        </pc:spChg>
        <pc:grpChg chg="mod">
          <ac:chgData name="Nguyễn Chí Cường" userId="d6c3997d-09a1-411d-b9af-63412908f0fa" providerId="ADAL" clId="{6836E0D0-F723-40A9-959C-A12DC9961573}" dt="2024-12-09T08:28:40.930" v="23941" actId="1076"/>
          <ac:grpSpMkLst>
            <pc:docMk/>
            <pc:sldMk cId="1178347705" sldId="287"/>
            <ac:grpSpMk id="12" creationId="{512E3CE8-780A-00F0-8151-A51BFB61CBD6}"/>
          </ac:grpSpMkLst>
        </pc:grpChg>
        <pc:picChg chg="add mod ord modCrop">
          <ac:chgData name="Nguyễn Chí Cường" userId="d6c3997d-09a1-411d-b9af-63412908f0fa" providerId="ADAL" clId="{6836E0D0-F723-40A9-959C-A12DC9961573}" dt="2024-12-17T08:37:48.604" v="26745" actId="1076"/>
          <ac:picMkLst>
            <pc:docMk/>
            <pc:sldMk cId="1178347705" sldId="287"/>
            <ac:picMk id="2" creationId="{E3760095-7CBD-B740-5A67-8B61912E5187}"/>
          </ac:picMkLst>
        </pc:picChg>
        <pc:picChg chg="add mod ord modCrop">
          <ac:chgData name="Nguyễn Chí Cường" userId="d6c3997d-09a1-411d-b9af-63412908f0fa" providerId="ADAL" clId="{6836E0D0-F723-40A9-959C-A12DC9961573}" dt="2024-12-14T23:10:49.555" v="24607" actId="167"/>
          <ac:picMkLst>
            <pc:docMk/>
            <pc:sldMk cId="1178347705" sldId="287"/>
            <ac:picMk id="13" creationId="{A80F5729-C8DF-22B5-91C2-EAD9E8636A5B}"/>
          </ac:picMkLst>
        </pc:picChg>
      </pc:sldChg>
      <pc:sldChg chg="addSp modSp add mod ord modTransition">
        <pc:chgData name="Nguyễn Chí Cường" userId="d6c3997d-09a1-411d-b9af-63412908f0fa" providerId="ADAL" clId="{6836E0D0-F723-40A9-959C-A12DC9961573}" dt="2024-12-09T07:41:44.098" v="23378"/>
        <pc:sldMkLst>
          <pc:docMk/>
          <pc:sldMk cId="1169617973" sldId="288"/>
        </pc:sldMkLst>
        <pc:spChg chg="add mod ord">
          <ac:chgData name="Nguyễn Chí Cường" userId="d6c3997d-09a1-411d-b9af-63412908f0fa" providerId="ADAL" clId="{6836E0D0-F723-40A9-959C-A12DC9961573}" dt="2024-11-29T10:04:40.343" v="608" actId="12789"/>
          <ac:spMkLst>
            <pc:docMk/>
            <pc:sldMk cId="1169617973" sldId="288"/>
            <ac:spMk id="2" creationId="{F8D668D0-A8AC-6DEB-B2AA-8FE2719896B2}"/>
          </ac:spMkLst>
        </pc:spChg>
        <pc:spChg chg="add mod">
          <ac:chgData name="Nguyễn Chí Cường" userId="d6c3997d-09a1-411d-b9af-63412908f0fa" providerId="ADAL" clId="{6836E0D0-F723-40A9-959C-A12DC9961573}" dt="2024-12-09T03:08:13.612" v="22589" actId="1076"/>
          <ac:spMkLst>
            <pc:docMk/>
            <pc:sldMk cId="1169617973" sldId="288"/>
            <ac:spMk id="4" creationId="{1E4BC7FD-0F42-7164-5FF0-5216B27FB57F}"/>
          </ac:spMkLst>
        </pc:spChg>
        <pc:cxnChg chg="add mod">
          <ac:chgData name="Nguyễn Chí Cường" userId="d6c3997d-09a1-411d-b9af-63412908f0fa" providerId="ADAL" clId="{6836E0D0-F723-40A9-959C-A12DC9961573}" dt="2024-12-09T03:08:13.612" v="22589" actId="1076"/>
          <ac:cxnSpMkLst>
            <pc:docMk/>
            <pc:sldMk cId="1169617973" sldId="288"/>
            <ac:cxnSpMk id="5" creationId="{3D3FE56F-28AD-349C-D758-CB85D6FF8D17}"/>
          </ac:cxnSpMkLst>
        </pc:cxnChg>
      </pc:sldChg>
      <pc:sldChg chg="addSp delSp modSp add mod modTransition modAnim">
        <pc:chgData name="Nguyễn Chí Cường" userId="d6c3997d-09a1-411d-b9af-63412908f0fa" providerId="ADAL" clId="{6836E0D0-F723-40A9-959C-A12DC9961573}" dt="2024-12-10T11:16:45.720" v="24237"/>
        <pc:sldMkLst>
          <pc:docMk/>
          <pc:sldMk cId="3746361986" sldId="289"/>
        </pc:sldMkLst>
        <pc:spChg chg="add mod topLvl">
          <ac:chgData name="Nguyễn Chí Cường" userId="d6c3997d-09a1-411d-b9af-63412908f0fa" providerId="ADAL" clId="{6836E0D0-F723-40A9-959C-A12DC9961573}" dt="2024-12-09T03:08:33.292" v="22591" actId="165"/>
          <ac:spMkLst>
            <pc:docMk/>
            <pc:sldMk cId="3746361986" sldId="289"/>
            <ac:spMk id="4" creationId="{13435F0E-9043-9DE1-C86E-D26A93E8F8CF}"/>
          </ac:spMkLst>
        </pc:spChg>
        <pc:spChg chg="add mod topLvl">
          <ac:chgData name="Nguyễn Chí Cường" userId="d6c3997d-09a1-411d-b9af-63412908f0fa" providerId="ADAL" clId="{6836E0D0-F723-40A9-959C-A12DC9961573}" dt="2024-12-09T03:08:33.292" v="22591" actId="165"/>
          <ac:spMkLst>
            <pc:docMk/>
            <pc:sldMk cId="3746361986" sldId="289"/>
            <ac:spMk id="5" creationId="{7BA4FB6D-7F3C-AAA9-32E8-7D197EBD27CC}"/>
          </ac:spMkLst>
        </pc:spChg>
        <pc:spChg chg="add mod">
          <ac:chgData name="Nguyễn Chí Cường" userId="d6c3997d-09a1-411d-b9af-63412908f0fa" providerId="ADAL" clId="{6836E0D0-F723-40A9-959C-A12DC9961573}" dt="2024-11-29T10:43:24.101" v="1227"/>
          <ac:spMkLst>
            <pc:docMk/>
            <pc:sldMk cId="3746361986" sldId="289"/>
            <ac:spMk id="47" creationId="{8597B453-07FD-647F-F9C4-578D3764D889}"/>
          </ac:spMkLst>
        </pc:spChg>
        <pc:cxnChg chg="add mod">
          <ac:chgData name="Nguyễn Chí Cường" userId="d6c3997d-09a1-411d-b9af-63412908f0fa" providerId="ADAL" clId="{6836E0D0-F723-40A9-959C-A12DC9961573}" dt="2024-11-29T10:43:24.101" v="1227"/>
          <ac:cxnSpMkLst>
            <pc:docMk/>
            <pc:sldMk cId="3746361986" sldId="289"/>
            <ac:cxnSpMk id="48" creationId="{3E0810C5-D50A-E1E7-0C90-B35575DC2A29}"/>
          </ac:cxnSpMkLst>
        </pc:cxnChg>
      </pc:sldChg>
      <pc:sldChg chg="addSp delSp modSp add mod modTransition modAnim">
        <pc:chgData name="Nguyễn Chí Cường" userId="d6c3997d-09a1-411d-b9af-63412908f0fa" providerId="ADAL" clId="{6836E0D0-F723-40A9-959C-A12DC9961573}" dt="2024-12-09T14:58:09.399" v="24026" actId="20577"/>
        <pc:sldMkLst>
          <pc:docMk/>
          <pc:sldMk cId="1860771802" sldId="290"/>
        </pc:sldMkLst>
        <pc:spChg chg="mod">
          <ac:chgData name="Nguyễn Chí Cường" userId="d6c3997d-09a1-411d-b9af-63412908f0fa" providerId="ADAL" clId="{6836E0D0-F723-40A9-959C-A12DC9961573}" dt="2024-11-29T10:12:50.488" v="711" actId="1076"/>
          <ac:spMkLst>
            <pc:docMk/>
            <pc:sldMk cId="1860771802" sldId="290"/>
            <ac:spMk id="2" creationId="{74015E2B-2525-B060-5432-E0F423BDFE58}"/>
          </ac:spMkLst>
        </pc:spChg>
        <pc:spChg chg="mod topLvl">
          <ac:chgData name="Nguyễn Chí Cường" userId="d6c3997d-09a1-411d-b9af-63412908f0fa" providerId="ADAL" clId="{6836E0D0-F723-40A9-959C-A12DC9961573}" dt="2024-11-29T10:13:12.402" v="716" actId="20577"/>
          <ac:spMkLst>
            <pc:docMk/>
            <pc:sldMk cId="1860771802" sldId="290"/>
            <ac:spMk id="4" creationId="{5367CAE5-6D6B-3C61-1485-33279C4B1E01}"/>
          </ac:spMkLst>
        </pc:spChg>
        <pc:spChg chg="mod topLvl">
          <ac:chgData name="Nguyễn Chí Cường" userId="d6c3997d-09a1-411d-b9af-63412908f0fa" providerId="ADAL" clId="{6836E0D0-F723-40A9-959C-A12DC9961573}" dt="2024-11-29T10:17:48.871" v="774" actId="1076"/>
          <ac:spMkLst>
            <pc:docMk/>
            <pc:sldMk cId="1860771802" sldId="290"/>
            <ac:spMk id="5" creationId="{65D17169-83EE-26F8-9E8B-99A6EB7C1660}"/>
          </ac:spMkLst>
        </pc:spChg>
        <pc:spChg chg="add mod">
          <ac:chgData name="Nguyễn Chí Cường" userId="d6c3997d-09a1-411d-b9af-63412908f0fa" providerId="ADAL" clId="{6836E0D0-F723-40A9-959C-A12DC9961573}" dt="2024-12-09T14:58:09.399" v="24026" actId="20577"/>
          <ac:spMkLst>
            <pc:docMk/>
            <pc:sldMk cId="1860771802" sldId="290"/>
            <ac:spMk id="26" creationId="{3A902C63-61E1-72AE-98F4-24B016296208}"/>
          </ac:spMkLst>
        </pc:spChg>
        <pc:grpChg chg="add mod">
          <ac:chgData name="Nguyễn Chí Cường" userId="d6c3997d-09a1-411d-b9af-63412908f0fa" providerId="ADAL" clId="{6836E0D0-F723-40A9-959C-A12DC9961573}" dt="2024-11-29T10:12:47.283" v="710" actId="1076"/>
          <ac:grpSpMkLst>
            <pc:docMk/>
            <pc:sldMk cId="1860771802" sldId="290"/>
            <ac:grpSpMk id="11" creationId="{24F211C8-180E-21FE-99FF-5D052F20769C}"/>
          </ac:grpSpMkLst>
        </pc:grpChg>
        <pc:cxnChg chg="mod">
          <ac:chgData name="Nguyễn Chí Cường" userId="d6c3997d-09a1-411d-b9af-63412908f0fa" providerId="ADAL" clId="{6836E0D0-F723-40A9-959C-A12DC9961573}" dt="2024-11-29T10:12:50.488" v="711" actId="1076"/>
          <ac:cxnSpMkLst>
            <pc:docMk/>
            <pc:sldMk cId="1860771802" sldId="290"/>
            <ac:cxnSpMk id="8" creationId="{1AC46293-0C14-76AC-87E8-4C9D667E7363}"/>
          </ac:cxnSpMkLst>
        </pc:cxnChg>
        <pc:cxnChg chg="add mod topLvl">
          <ac:chgData name="Nguyễn Chí Cường" userId="d6c3997d-09a1-411d-b9af-63412908f0fa" providerId="ADAL" clId="{6836E0D0-F723-40A9-959C-A12DC9961573}" dt="2024-11-29T10:23:51.163" v="784" actId="1076"/>
          <ac:cxnSpMkLst>
            <pc:docMk/>
            <pc:sldMk cId="1860771802" sldId="290"/>
            <ac:cxnSpMk id="28" creationId="{5D38D849-DC82-2A02-BE2A-3BCB9A2DD2D9}"/>
          </ac:cxnSpMkLst>
        </pc:cxnChg>
        <pc:cxnChg chg="add mod topLvl">
          <ac:chgData name="Nguyễn Chí Cường" userId="d6c3997d-09a1-411d-b9af-63412908f0fa" providerId="ADAL" clId="{6836E0D0-F723-40A9-959C-A12DC9961573}" dt="2024-11-29T10:23:49.160" v="783" actId="14100"/>
          <ac:cxnSpMkLst>
            <pc:docMk/>
            <pc:sldMk cId="1860771802" sldId="290"/>
            <ac:cxnSpMk id="35" creationId="{4854DDD5-5AC7-669D-5DD9-58196FBB33E6}"/>
          </ac:cxnSpMkLst>
        </pc:cxnChg>
        <pc:cxnChg chg="add mod">
          <ac:chgData name="Nguyễn Chí Cường" userId="d6c3997d-09a1-411d-b9af-63412908f0fa" providerId="ADAL" clId="{6836E0D0-F723-40A9-959C-A12DC9961573}" dt="2024-11-29T10:16:43.890" v="762" actId="14100"/>
          <ac:cxnSpMkLst>
            <pc:docMk/>
            <pc:sldMk cId="1860771802" sldId="290"/>
            <ac:cxnSpMk id="38" creationId="{4751DDB6-F064-4E49-485D-D544E36772CD}"/>
          </ac:cxnSpMkLst>
        </pc:cxnChg>
        <pc:cxnChg chg="add mod">
          <ac:chgData name="Nguyễn Chí Cường" userId="d6c3997d-09a1-411d-b9af-63412908f0fa" providerId="ADAL" clId="{6836E0D0-F723-40A9-959C-A12DC9961573}" dt="2024-11-29T10:17:15.352" v="770" actId="14100"/>
          <ac:cxnSpMkLst>
            <pc:docMk/>
            <pc:sldMk cId="1860771802" sldId="290"/>
            <ac:cxnSpMk id="42" creationId="{6919F71A-0090-7777-524D-8AB13AA10470}"/>
          </ac:cxnSpMkLst>
        </pc:cxnChg>
      </pc:sldChg>
      <pc:sldChg chg="addSp delSp modSp add mod modTransition modAnim">
        <pc:chgData name="Nguyễn Chí Cường" userId="d6c3997d-09a1-411d-b9af-63412908f0fa" providerId="ADAL" clId="{6836E0D0-F723-40A9-959C-A12DC9961573}" dt="2024-12-09T07:42:00.560" v="23381"/>
        <pc:sldMkLst>
          <pc:docMk/>
          <pc:sldMk cId="3121957459" sldId="291"/>
        </pc:sldMkLst>
        <pc:spChg chg="add mod">
          <ac:chgData name="Nguyễn Chí Cường" userId="d6c3997d-09a1-411d-b9af-63412908f0fa" providerId="ADAL" clId="{6836E0D0-F723-40A9-959C-A12DC9961573}" dt="2024-12-09T03:14:54.094" v="22671" actId="1076"/>
          <ac:spMkLst>
            <pc:docMk/>
            <pc:sldMk cId="3121957459" sldId="291"/>
            <ac:spMk id="4" creationId="{C1605395-D503-8430-6076-70977BA29C16}"/>
          </ac:spMkLst>
        </pc:spChg>
        <pc:spChg chg="add mod topLvl">
          <ac:chgData name="Nguyễn Chí Cường" userId="d6c3997d-09a1-411d-b9af-63412908f0fa" providerId="ADAL" clId="{6836E0D0-F723-40A9-959C-A12DC9961573}" dt="2024-11-29T10:33:16.826" v="943" actId="165"/>
          <ac:spMkLst>
            <pc:docMk/>
            <pc:sldMk cId="3121957459" sldId="291"/>
            <ac:spMk id="6" creationId="{E6C7673C-3D82-E482-319B-7448B868AB15}"/>
          </ac:spMkLst>
        </pc:spChg>
        <pc:spChg chg="add mod topLvl">
          <ac:chgData name="Nguyễn Chí Cường" userId="d6c3997d-09a1-411d-b9af-63412908f0fa" providerId="ADAL" clId="{6836E0D0-F723-40A9-959C-A12DC9961573}" dt="2024-11-29T10:33:16.826" v="943" actId="165"/>
          <ac:spMkLst>
            <pc:docMk/>
            <pc:sldMk cId="3121957459" sldId="291"/>
            <ac:spMk id="9" creationId="{1C9A528E-4C8D-70AE-B794-57765425CDE3}"/>
          </ac:spMkLst>
        </pc:spChg>
        <pc:spChg chg="add mod topLvl">
          <ac:chgData name="Nguyễn Chí Cường" userId="d6c3997d-09a1-411d-b9af-63412908f0fa" providerId="ADAL" clId="{6836E0D0-F723-40A9-959C-A12DC9961573}" dt="2024-11-29T10:33:16.826" v="943" actId="165"/>
          <ac:spMkLst>
            <pc:docMk/>
            <pc:sldMk cId="3121957459" sldId="291"/>
            <ac:spMk id="10" creationId="{CA0F4769-5741-663D-405D-EEFD99274A0A}"/>
          </ac:spMkLst>
        </pc:spChg>
        <pc:spChg chg="add mod topLvl">
          <ac:chgData name="Nguyễn Chí Cường" userId="d6c3997d-09a1-411d-b9af-63412908f0fa" providerId="ADAL" clId="{6836E0D0-F723-40A9-959C-A12DC9961573}" dt="2024-11-29T23:04:42.764" v="1234" actId="14100"/>
          <ac:spMkLst>
            <pc:docMk/>
            <pc:sldMk cId="3121957459" sldId="291"/>
            <ac:spMk id="18" creationId="{1D518C11-C13A-F9BB-F0FA-085388B6F32C}"/>
          </ac:spMkLst>
        </pc:spChg>
        <pc:spChg chg="add mod topLvl">
          <ac:chgData name="Nguyễn Chí Cường" userId="d6c3997d-09a1-411d-b9af-63412908f0fa" providerId="ADAL" clId="{6836E0D0-F723-40A9-959C-A12DC9961573}" dt="2024-11-29T10:33:16.826" v="943" actId="165"/>
          <ac:spMkLst>
            <pc:docMk/>
            <pc:sldMk cId="3121957459" sldId="291"/>
            <ac:spMk id="25" creationId="{463931E8-BE78-467B-E573-2B782014FDBD}"/>
          </ac:spMkLst>
        </pc:spChg>
        <pc:spChg chg="add mod topLvl">
          <ac:chgData name="Nguyễn Chí Cường" userId="d6c3997d-09a1-411d-b9af-63412908f0fa" providerId="ADAL" clId="{6836E0D0-F723-40A9-959C-A12DC9961573}" dt="2024-11-30T02:17:37.502" v="2086" actId="1076"/>
          <ac:spMkLst>
            <pc:docMk/>
            <pc:sldMk cId="3121957459" sldId="291"/>
            <ac:spMk id="32" creationId="{8383974B-6DCD-7EF6-88E3-CCF8D515E355}"/>
          </ac:spMkLst>
        </pc:spChg>
        <pc:spChg chg="add mod topLvl">
          <ac:chgData name="Nguyễn Chí Cường" userId="d6c3997d-09a1-411d-b9af-63412908f0fa" providerId="ADAL" clId="{6836E0D0-F723-40A9-959C-A12DC9961573}" dt="2024-11-29T23:05:26.598" v="1237" actId="1076"/>
          <ac:spMkLst>
            <pc:docMk/>
            <pc:sldMk cId="3121957459" sldId="291"/>
            <ac:spMk id="33" creationId="{11200150-99C7-FA56-87F0-61550DFE227D}"/>
          </ac:spMkLst>
        </pc:spChg>
        <pc:spChg chg="add mod topLvl">
          <ac:chgData name="Nguyễn Chí Cường" userId="d6c3997d-09a1-411d-b9af-63412908f0fa" providerId="ADAL" clId="{6836E0D0-F723-40A9-959C-A12DC9961573}" dt="2024-11-29T23:05:29.410" v="1238" actId="1076"/>
          <ac:spMkLst>
            <pc:docMk/>
            <pc:sldMk cId="3121957459" sldId="291"/>
            <ac:spMk id="38" creationId="{DFD5953A-DD08-A569-9E1C-72B08C72B475}"/>
          </ac:spMkLst>
        </pc:spChg>
        <pc:spChg chg="add mod topLvl">
          <ac:chgData name="Nguyễn Chí Cường" userId="d6c3997d-09a1-411d-b9af-63412908f0fa" providerId="ADAL" clId="{6836E0D0-F723-40A9-959C-A12DC9961573}" dt="2024-11-29T23:05:19.136" v="1236" actId="1076"/>
          <ac:spMkLst>
            <pc:docMk/>
            <pc:sldMk cId="3121957459" sldId="291"/>
            <ac:spMk id="45" creationId="{536EBF17-78E7-BF48-5446-07A19D304C4B}"/>
          </ac:spMkLst>
        </pc:spChg>
        <pc:spChg chg="add mod topLvl">
          <ac:chgData name="Nguyễn Chí Cường" userId="d6c3997d-09a1-411d-b9af-63412908f0fa" providerId="ADAL" clId="{6836E0D0-F723-40A9-959C-A12DC9961573}" dt="2024-11-29T23:05:37.529" v="1239" actId="1076"/>
          <ac:spMkLst>
            <pc:docMk/>
            <pc:sldMk cId="3121957459" sldId="291"/>
            <ac:spMk id="50" creationId="{8D67F468-699B-09C3-8439-6CE4F3C98B71}"/>
          </ac:spMkLst>
        </pc:spChg>
        <pc:cxnChg chg="add mod topLvl">
          <ac:chgData name="Nguyễn Chí Cường" userId="d6c3997d-09a1-411d-b9af-63412908f0fa" providerId="ADAL" clId="{6836E0D0-F723-40A9-959C-A12DC9961573}" dt="2024-12-09T03:12:29.943" v="22638" actId="1076"/>
          <ac:cxnSpMkLst>
            <pc:docMk/>
            <pc:sldMk cId="3121957459" sldId="291"/>
            <ac:cxnSpMk id="22" creationId="{751B9DB7-B86F-854E-CBCE-96C9BE884CB9}"/>
          </ac:cxnSpMkLst>
        </pc:cxnChg>
        <pc:cxnChg chg="add mod topLvl">
          <ac:chgData name="Nguyễn Chí Cường" userId="d6c3997d-09a1-411d-b9af-63412908f0fa" providerId="ADAL" clId="{6836E0D0-F723-40A9-959C-A12DC9961573}" dt="2024-11-30T02:17:37.502" v="2086" actId="1076"/>
          <ac:cxnSpMkLst>
            <pc:docMk/>
            <pc:sldMk cId="3121957459" sldId="291"/>
            <ac:cxnSpMk id="27" creationId="{D386503A-3AFF-FDDC-143C-DFA53AE9F863}"/>
          </ac:cxnSpMkLst>
        </pc:cxnChg>
        <pc:cxnChg chg="add mod topLvl">
          <ac:chgData name="Nguyễn Chí Cường" userId="d6c3997d-09a1-411d-b9af-63412908f0fa" providerId="ADAL" clId="{6836E0D0-F723-40A9-959C-A12DC9961573}" dt="2024-11-29T23:05:26.598" v="1237" actId="1076"/>
          <ac:cxnSpMkLst>
            <pc:docMk/>
            <pc:sldMk cId="3121957459" sldId="291"/>
            <ac:cxnSpMk id="39" creationId="{06B9776C-F8BC-3A19-26E8-81CBC6A7C018}"/>
          </ac:cxnSpMkLst>
        </pc:cxnChg>
        <pc:cxnChg chg="add mod topLvl">
          <ac:chgData name="Nguyễn Chí Cường" userId="d6c3997d-09a1-411d-b9af-63412908f0fa" providerId="ADAL" clId="{6836E0D0-F723-40A9-959C-A12DC9961573}" dt="2024-11-29T23:05:39.965" v="1240" actId="14100"/>
          <ac:cxnSpMkLst>
            <pc:docMk/>
            <pc:sldMk cId="3121957459" sldId="291"/>
            <ac:cxnSpMk id="46" creationId="{2C1DCCF8-EB77-DB0B-8608-4F7FA221A5F4}"/>
          </ac:cxnSpMkLst>
        </pc:cxnChg>
      </pc:sldChg>
      <pc:sldChg chg="addSp delSp modSp mod">
        <pc:chgData name="Nguyễn Chí Cường" userId="d6c3997d-09a1-411d-b9af-63412908f0fa" providerId="ADAL" clId="{6836E0D0-F723-40A9-959C-A12DC9961573}" dt="2024-12-14T22:20:27.469" v="24293" actId="167"/>
        <pc:sldMkLst>
          <pc:docMk/>
          <pc:sldMk cId="1466337147" sldId="292"/>
        </pc:sldMkLst>
        <pc:spChg chg="add mod ord">
          <ac:chgData name="Nguyễn Chí Cường" userId="d6c3997d-09a1-411d-b9af-63412908f0fa" providerId="ADAL" clId="{6836E0D0-F723-40A9-959C-A12DC9961573}" dt="2024-12-14T22:20:27.469" v="24293" actId="167"/>
          <ac:spMkLst>
            <pc:docMk/>
            <pc:sldMk cId="1466337147" sldId="292"/>
            <ac:spMk id="2" creationId="{71160754-AF2B-A5F6-C926-AD40798ADE1B}"/>
          </ac:spMkLst>
        </pc:spChg>
        <pc:spChg chg="mod">
          <ac:chgData name="Nguyễn Chí Cường" userId="d6c3997d-09a1-411d-b9af-63412908f0fa" providerId="ADAL" clId="{6836E0D0-F723-40A9-959C-A12DC9961573}" dt="2024-12-07T00:56:31.268" v="16181" actId="1076"/>
          <ac:spMkLst>
            <pc:docMk/>
            <pc:sldMk cId="1466337147" sldId="292"/>
            <ac:spMk id="3" creationId="{85F191E7-7C13-5968-F2DE-E11F67023046}"/>
          </ac:spMkLst>
        </pc:spChg>
      </pc:sldChg>
      <pc:sldChg chg="delSp modSp mod">
        <pc:chgData name="Nguyễn Chí Cường" userId="d6c3997d-09a1-411d-b9af-63412908f0fa" providerId="ADAL" clId="{6836E0D0-F723-40A9-959C-A12DC9961573}" dt="2024-12-16T18:01:05.285" v="26609" actId="1076"/>
        <pc:sldMkLst>
          <pc:docMk/>
          <pc:sldMk cId="697599826" sldId="293"/>
        </pc:sldMkLst>
        <pc:spChg chg="mod">
          <ac:chgData name="Nguyễn Chí Cường" userId="d6c3997d-09a1-411d-b9af-63412908f0fa" providerId="ADAL" clId="{6836E0D0-F723-40A9-959C-A12DC9961573}" dt="2024-12-16T18:01:05.285" v="26609" actId="1076"/>
          <ac:spMkLst>
            <pc:docMk/>
            <pc:sldMk cId="697599826" sldId="293"/>
            <ac:spMk id="2" creationId="{968BE64C-E2AB-9AD3-7EA6-6782B2BE9547}"/>
          </ac:spMkLst>
        </pc:spChg>
        <pc:spChg chg="mod">
          <ac:chgData name="Nguyễn Chí Cường" userId="d6c3997d-09a1-411d-b9af-63412908f0fa" providerId="ADAL" clId="{6836E0D0-F723-40A9-959C-A12DC9961573}" dt="2024-12-09T03:34:55.947" v="22863" actId="1076"/>
          <ac:spMkLst>
            <pc:docMk/>
            <pc:sldMk cId="697599826" sldId="293"/>
            <ac:spMk id="5" creationId="{C95E3E77-CACC-9B4D-F60B-ECFB846DBD2D}"/>
          </ac:spMkLst>
        </pc:spChg>
        <pc:spChg chg="mod">
          <ac:chgData name="Nguyễn Chí Cường" userId="d6c3997d-09a1-411d-b9af-63412908f0fa" providerId="ADAL" clId="{6836E0D0-F723-40A9-959C-A12DC9961573}" dt="2024-12-16T18:01:02.725" v="26608" actId="1076"/>
          <ac:spMkLst>
            <pc:docMk/>
            <pc:sldMk cId="697599826" sldId="293"/>
            <ac:spMk id="13" creationId="{A436D5BC-9E59-5F18-E511-DD942B8DDF45}"/>
          </ac:spMkLst>
        </pc:spChg>
        <pc:spChg chg="mod">
          <ac:chgData name="Nguyễn Chí Cường" userId="d6c3997d-09a1-411d-b9af-63412908f0fa" providerId="ADAL" clId="{6836E0D0-F723-40A9-959C-A12DC9961573}" dt="2024-12-16T18:01:02.725" v="26608" actId="1076"/>
          <ac:spMkLst>
            <pc:docMk/>
            <pc:sldMk cId="697599826" sldId="293"/>
            <ac:spMk id="14" creationId="{CDE81D1D-8284-BB2F-C105-3BD25A65FE1D}"/>
          </ac:spMkLst>
        </pc:spChg>
        <pc:spChg chg="mod">
          <ac:chgData name="Nguyễn Chí Cường" userId="d6c3997d-09a1-411d-b9af-63412908f0fa" providerId="ADAL" clId="{6836E0D0-F723-40A9-959C-A12DC9961573}" dt="2024-12-16T18:01:05.285" v="26609" actId="1076"/>
          <ac:spMkLst>
            <pc:docMk/>
            <pc:sldMk cId="697599826" sldId="293"/>
            <ac:spMk id="30" creationId="{5B1C6137-159A-5220-2B9A-0B10C7528D97}"/>
          </ac:spMkLst>
        </pc:spChg>
      </pc:sldChg>
      <pc:sldChg chg="del">
        <pc:chgData name="Nguyễn Chí Cường" userId="d6c3997d-09a1-411d-b9af-63412908f0fa" providerId="ADAL" clId="{6836E0D0-F723-40A9-959C-A12DC9961573}" dt="2024-12-05T03:40:27.038" v="7660" actId="47"/>
        <pc:sldMkLst>
          <pc:docMk/>
          <pc:sldMk cId="3008289151" sldId="294"/>
        </pc:sldMkLst>
      </pc:sldChg>
      <pc:sldChg chg="del">
        <pc:chgData name="Nguyễn Chí Cường" userId="d6c3997d-09a1-411d-b9af-63412908f0fa" providerId="ADAL" clId="{6836E0D0-F723-40A9-959C-A12DC9961573}" dt="2024-12-05T03:40:29.910" v="7661" actId="47"/>
        <pc:sldMkLst>
          <pc:docMk/>
          <pc:sldMk cId="1560194258" sldId="295"/>
        </pc:sldMkLst>
      </pc:sldChg>
      <pc:sldChg chg="modSp mod ord">
        <pc:chgData name="Nguyễn Chí Cường" userId="d6c3997d-09a1-411d-b9af-63412908f0fa" providerId="ADAL" clId="{6836E0D0-F723-40A9-959C-A12DC9961573}" dt="2024-12-09T07:44:05.952" v="23397" actId="20577"/>
        <pc:sldMkLst>
          <pc:docMk/>
          <pc:sldMk cId="157930754" sldId="296"/>
        </pc:sldMkLst>
        <pc:spChg chg="mod">
          <ac:chgData name="Nguyễn Chí Cường" userId="d6c3997d-09a1-411d-b9af-63412908f0fa" providerId="ADAL" clId="{6836E0D0-F723-40A9-959C-A12DC9961573}" dt="2024-12-09T07:44:05.952" v="23397" actId="20577"/>
          <ac:spMkLst>
            <pc:docMk/>
            <pc:sldMk cId="157930754" sldId="296"/>
            <ac:spMk id="3" creationId="{BC719EE9-D5FF-C80E-A07A-A2F5D436D0F5}"/>
          </ac:spMkLst>
        </pc:spChg>
      </pc:sldChg>
      <pc:sldChg chg="addSp delSp modSp add del mod ord addAnim delAnim modAnim">
        <pc:chgData name="Nguyễn Chí Cường" userId="d6c3997d-09a1-411d-b9af-63412908f0fa" providerId="ADAL" clId="{6836E0D0-F723-40A9-959C-A12DC9961573}" dt="2024-12-16T06:45:25.679" v="26307" actId="47"/>
        <pc:sldMkLst>
          <pc:docMk/>
          <pc:sldMk cId="1092126013" sldId="300"/>
        </pc:sldMkLst>
        <pc:spChg chg="add mod topLvl">
          <ac:chgData name="Nguyễn Chí Cường" userId="d6c3997d-09a1-411d-b9af-63412908f0fa" providerId="ADAL" clId="{6836E0D0-F723-40A9-959C-A12DC9961573}" dt="2024-12-16T06:25:28.646" v="26275" actId="165"/>
          <ac:spMkLst>
            <pc:docMk/>
            <pc:sldMk cId="1092126013" sldId="300"/>
            <ac:spMk id="3" creationId="{73821441-8B3E-543C-964F-5FE2FD5CD66E}"/>
          </ac:spMkLst>
        </pc:spChg>
        <pc:spChg chg="mod">
          <ac:chgData name="Nguyễn Chí Cường" userId="d6c3997d-09a1-411d-b9af-63412908f0fa" providerId="ADAL" clId="{6836E0D0-F723-40A9-959C-A12DC9961573}" dt="2024-12-15T18:42:11.528" v="25084" actId="1076"/>
          <ac:spMkLst>
            <pc:docMk/>
            <pc:sldMk cId="1092126013" sldId="300"/>
            <ac:spMk id="10" creationId="{13C60261-5CE3-4B9D-1D65-703B0BDA7BA6}"/>
          </ac:spMkLst>
        </pc:spChg>
        <pc:spChg chg="mod topLvl">
          <ac:chgData name="Nguyễn Chí Cường" userId="d6c3997d-09a1-411d-b9af-63412908f0fa" providerId="ADAL" clId="{6836E0D0-F723-40A9-959C-A12DC9961573}" dt="2024-12-16T06:25:28.646" v="26275" actId="165"/>
          <ac:spMkLst>
            <pc:docMk/>
            <pc:sldMk cId="1092126013" sldId="300"/>
            <ac:spMk id="31" creationId="{B13CB193-064B-807F-6AE8-B988F1AF36F0}"/>
          </ac:spMkLst>
        </pc:spChg>
        <pc:spChg chg="add mod topLvl">
          <ac:chgData name="Nguyễn Chí Cường" userId="d6c3997d-09a1-411d-b9af-63412908f0fa" providerId="ADAL" clId="{6836E0D0-F723-40A9-959C-A12DC9961573}" dt="2024-12-16T06:25:28.646" v="26275" actId="165"/>
          <ac:spMkLst>
            <pc:docMk/>
            <pc:sldMk cId="1092126013" sldId="300"/>
            <ac:spMk id="33" creationId="{13572936-3563-8034-7E88-8795D7AA78BD}"/>
          </ac:spMkLst>
        </pc:spChg>
        <pc:spChg chg="add mod topLvl">
          <ac:chgData name="Nguyễn Chí Cường" userId="d6c3997d-09a1-411d-b9af-63412908f0fa" providerId="ADAL" clId="{6836E0D0-F723-40A9-959C-A12DC9961573}" dt="2024-12-16T06:25:28.646" v="26275" actId="165"/>
          <ac:spMkLst>
            <pc:docMk/>
            <pc:sldMk cId="1092126013" sldId="300"/>
            <ac:spMk id="34" creationId="{A1AB962C-FE49-8ED1-DA11-49BB079252E3}"/>
          </ac:spMkLst>
        </pc:spChg>
        <pc:spChg chg="add mod topLvl">
          <ac:chgData name="Nguyễn Chí Cường" userId="d6c3997d-09a1-411d-b9af-63412908f0fa" providerId="ADAL" clId="{6836E0D0-F723-40A9-959C-A12DC9961573}" dt="2024-12-16T06:25:28.646" v="26275" actId="165"/>
          <ac:spMkLst>
            <pc:docMk/>
            <pc:sldMk cId="1092126013" sldId="300"/>
            <ac:spMk id="35" creationId="{04919C54-4030-A28C-58F0-F3250566586C}"/>
          </ac:spMkLst>
        </pc:spChg>
        <pc:spChg chg="add mod topLvl">
          <ac:chgData name="Nguyễn Chí Cường" userId="d6c3997d-09a1-411d-b9af-63412908f0fa" providerId="ADAL" clId="{6836E0D0-F723-40A9-959C-A12DC9961573}" dt="2024-12-16T06:25:28.646" v="26275" actId="165"/>
          <ac:spMkLst>
            <pc:docMk/>
            <pc:sldMk cId="1092126013" sldId="300"/>
            <ac:spMk id="36" creationId="{C74C58DB-9B62-D720-90F9-105DADA746E0}"/>
          </ac:spMkLst>
        </pc:spChg>
        <pc:spChg chg="add mod topLvl">
          <ac:chgData name="Nguyễn Chí Cường" userId="d6c3997d-09a1-411d-b9af-63412908f0fa" providerId="ADAL" clId="{6836E0D0-F723-40A9-959C-A12DC9961573}" dt="2024-12-16T06:25:28.646" v="26275" actId="165"/>
          <ac:spMkLst>
            <pc:docMk/>
            <pc:sldMk cId="1092126013" sldId="300"/>
            <ac:spMk id="37" creationId="{5CA0C338-6564-378C-8626-D9E93D62218D}"/>
          </ac:spMkLst>
        </pc:spChg>
        <pc:spChg chg="add mod topLvl">
          <ac:chgData name="Nguyễn Chí Cường" userId="d6c3997d-09a1-411d-b9af-63412908f0fa" providerId="ADAL" clId="{6836E0D0-F723-40A9-959C-A12DC9961573}" dt="2024-12-16T06:25:28.646" v="26275" actId="165"/>
          <ac:spMkLst>
            <pc:docMk/>
            <pc:sldMk cId="1092126013" sldId="300"/>
            <ac:spMk id="38" creationId="{60B25B3D-4B6B-BE6C-BED6-5AC6E2049297}"/>
          </ac:spMkLst>
        </pc:spChg>
        <pc:spChg chg="add mod topLvl">
          <ac:chgData name="Nguyễn Chí Cường" userId="d6c3997d-09a1-411d-b9af-63412908f0fa" providerId="ADAL" clId="{6836E0D0-F723-40A9-959C-A12DC9961573}" dt="2024-12-16T06:25:28.646" v="26275" actId="165"/>
          <ac:spMkLst>
            <pc:docMk/>
            <pc:sldMk cId="1092126013" sldId="300"/>
            <ac:spMk id="39" creationId="{2EE1422B-AFEB-160A-4A31-02111772095B}"/>
          </ac:spMkLst>
        </pc:spChg>
        <pc:spChg chg="add mod ord topLvl">
          <ac:chgData name="Nguyễn Chí Cường" userId="d6c3997d-09a1-411d-b9af-63412908f0fa" providerId="ADAL" clId="{6836E0D0-F723-40A9-959C-A12DC9961573}" dt="2024-12-16T06:26:14.685" v="26279" actId="164"/>
          <ac:spMkLst>
            <pc:docMk/>
            <pc:sldMk cId="1092126013" sldId="300"/>
            <ac:spMk id="40" creationId="{C40990E9-92E9-6ABF-4315-16BED5A41CAC}"/>
          </ac:spMkLst>
        </pc:spChg>
        <pc:spChg chg="add del mod topLvl">
          <ac:chgData name="Nguyễn Chí Cường" userId="d6c3997d-09a1-411d-b9af-63412908f0fa" providerId="ADAL" clId="{6836E0D0-F723-40A9-959C-A12DC9961573}" dt="2024-12-16T06:26:14.685" v="26279" actId="164"/>
          <ac:spMkLst>
            <pc:docMk/>
            <pc:sldMk cId="1092126013" sldId="300"/>
            <ac:spMk id="41" creationId="{D3C536BE-095D-AA6A-8F8A-DA32A60A23AC}"/>
          </ac:spMkLst>
        </pc:spChg>
        <pc:spChg chg="add mod topLvl">
          <ac:chgData name="Nguyễn Chí Cường" userId="d6c3997d-09a1-411d-b9af-63412908f0fa" providerId="ADAL" clId="{6836E0D0-F723-40A9-959C-A12DC9961573}" dt="2024-12-16T06:26:14.685" v="26279" actId="164"/>
          <ac:spMkLst>
            <pc:docMk/>
            <pc:sldMk cId="1092126013" sldId="300"/>
            <ac:spMk id="43" creationId="{C6A40AC6-E965-C63E-3B1D-33FD722187D7}"/>
          </ac:spMkLst>
        </pc:spChg>
        <pc:spChg chg="add mod topLvl">
          <ac:chgData name="Nguyễn Chí Cường" userId="d6c3997d-09a1-411d-b9af-63412908f0fa" providerId="ADAL" clId="{6836E0D0-F723-40A9-959C-A12DC9961573}" dt="2024-12-16T06:26:14.685" v="26279" actId="164"/>
          <ac:spMkLst>
            <pc:docMk/>
            <pc:sldMk cId="1092126013" sldId="300"/>
            <ac:spMk id="44" creationId="{56EFBBBC-04FC-0E63-1B38-5A768A57EFDF}"/>
          </ac:spMkLst>
        </pc:spChg>
        <pc:spChg chg="add mod">
          <ac:chgData name="Nguyễn Chí Cường" userId="d6c3997d-09a1-411d-b9af-63412908f0fa" providerId="ADAL" clId="{6836E0D0-F723-40A9-959C-A12DC9961573}" dt="2024-12-15T08:21:43.333" v="24890" actId="1076"/>
          <ac:spMkLst>
            <pc:docMk/>
            <pc:sldMk cId="1092126013" sldId="300"/>
            <ac:spMk id="45" creationId="{1F407CCE-B784-B196-9953-345B4888FFE0}"/>
          </ac:spMkLst>
        </pc:spChg>
        <pc:spChg chg="add del mod">
          <ac:chgData name="Nguyễn Chí Cường" userId="d6c3997d-09a1-411d-b9af-63412908f0fa" providerId="ADAL" clId="{6836E0D0-F723-40A9-959C-A12DC9961573}" dt="2024-12-15T18:53:03.777" v="25354" actId="164"/>
          <ac:spMkLst>
            <pc:docMk/>
            <pc:sldMk cId="1092126013" sldId="300"/>
            <ac:spMk id="46" creationId="{4AF5DEC4-86BD-3DD6-A6CD-D8C76780097A}"/>
          </ac:spMkLst>
        </pc:spChg>
        <pc:spChg chg="add mod">
          <ac:chgData name="Nguyễn Chí Cường" userId="d6c3997d-09a1-411d-b9af-63412908f0fa" providerId="ADAL" clId="{6836E0D0-F723-40A9-959C-A12DC9961573}" dt="2024-12-15T18:53:03.777" v="25354" actId="164"/>
          <ac:spMkLst>
            <pc:docMk/>
            <pc:sldMk cId="1092126013" sldId="300"/>
            <ac:spMk id="48" creationId="{08B73152-D6A3-D500-70C2-F7D8D02515A8}"/>
          </ac:spMkLst>
        </pc:spChg>
        <pc:spChg chg="add mod">
          <ac:chgData name="Nguyễn Chí Cường" userId="d6c3997d-09a1-411d-b9af-63412908f0fa" providerId="ADAL" clId="{6836E0D0-F723-40A9-959C-A12DC9961573}" dt="2024-12-15T18:53:03.777" v="25354" actId="164"/>
          <ac:spMkLst>
            <pc:docMk/>
            <pc:sldMk cId="1092126013" sldId="300"/>
            <ac:spMk id="49" creationId="{23E7FD9E-B37A-5C58-2735-FE0A12F78D19}"/>
          </ac:spMkLst>
        </pc:spChg>
        <pc:spChg chg="add mod">
          <ac:chgData name="Nguyễn Chí Cường" userId="d6c3997d-09a1-411d-b9af-63412908f0fa" providerId="ADAL" clId="{6836E0D0-F723-40A9-959C-A12DC9961573}" dt="2024-12-15T18:53:03.777" v="25354" actId="164"/>
          <ac:spMkLst>
            <pc:docMk/>
            <pc:sldMk cId="1092126013" sldId="300"/>
            <ac:spMk id="50" creationId="{9B72763A-C347-9412-B5DB-E7F844FB70E0}"/>
          </ac:spMkLst>
        </pc:spChg>
        <pc:spChg chg="add mod">
          <ac:chgData name="Nguyễn Chí Cường" userId="d6c3997d-09a1-411d-b9af-63412908f0fa" providerId="ADAL" clId="{6836E0D0-F723-40A9-959C-A12DC9961573}" dt="2024-12-15T18:53:03.777" v="25354" actId="164"/>
          <ac:spMkLst>
            <pc:docMk/>
            <pc:sldMk cId="1092126013" sldId="300"/>
            <ac:spMk id="51" creationId="{F6F53479-524A-1A9A-9B24-12A1903C2E15}"/>
          </ac:spMkLst>
        </pc:spChg>
        <pc:spChg chg="add mod">
          <ac:chgData name="Nguyễn Chí Cường" userId="d6c3997d-09a1-411d-b9af-63412908f0fa" providerId="ADAL" clId="{6836E0D0-F723-40A9-959C-A12DC9961573}" dt="2024-12-15T18:53:03.777" v="25354" actId="164"/>
          <ac:spMkLst>
            <pc:docMk/>
            <pc:sldMk cId="1092126013" sldId="300"/>
            <ac:spMk id="52" creationId="{79EE8E90-6F8F-F88E-0868-0EE28FC72CFD}"/>
          </ac:spMkLst>
        </pc:spChg>
        <pc:spChg chg="add mod">
          <ac:chgData name="Nguyễn Chí Cường" userId="d6c3997d-09a1-411d-b9af-63412908f0fa" providerId="ADAL" clId="{6836E0D0-F723-40A9-959C-A12DC9961573}" dt="2024-12-15T18:53:03.777" v="25354" actId="164"/>
          <ac:spMkLst>
            <pc:docMk/>
            <pc:sldMk cId="1092126013" sldId="300"/>
            <ac:spMk id="53" creationId="{1D530759-3D24-D74A-090E-145C78754765}"/>
          </ac:spMkLst>
        </pc:spChg>
        <pc:spChg chg="add mod">
          <ac:chgData name="Nguyễn Chí Cường" userId="d6c3997d-09a1-411d-b9af-63412908f0fa" providerId="ADAL" clId="{6836E0D0-F723-40A9-959C-A12DC9961573}" dt="2024-12-15T18:53:03.777" v="25354" actId="164"/>
          <ac:spMkLst>
            <pc:docMk/>
            <pc:sldMk cId="1092126013" sldId="300"/>
            <ac:spMk id="54" creationId="{3EC24D6B-672E-20A6-5EE9-2A7E39E937BB}"/>
          </ac:spMkLst>
        </pc:spChg>
        <pc:spChg chg="add mod">
          <ac:chgData name="Nguyễn Chí Cường" userId="d6c3997d-09a1-411d-b9af-63412908f0fa" providerId="ADAL" clId="{6836E0D0-F723-40A9-959C-A12DC9961573}" dt="2024-12-15T18:53:03.777" v="25354" actId="164"/>
          <ac:spMkLst>
            <pc:docMk/>
            <pc:sldMk cId="1092126013" sldId="300"/>
            <ac:spMk id="55" creationId="{DA4B5167-5C5B-11E5-179C-7BB09B49575A}"/>
          </ac:spMkLst>
        </pc:spChg>
        <pc:spChg chg="add mod">
          <ac:chgData name="Nguyễn Chí Cường" userId="d6c3997d-09a1-411d-b9af-63412908f0fa" providerId="ADAL" clId="{6836E0D0-F723-40A9-959C-A12DC9961573}" dt="2024-12-15T18:53:03.777" v="25354" actId="164"/>
          <ac:spMkLst>
            <pc:docMk/>
            <pc:sldMk cId="1092126013" sldId="300"/>
            <ac:spMk id="56" creationId="{0A50697C-FFD4-292C-7BFE-84E4FBB904A8}"/>
          </ac:spMkLst>
        </pc:spChg>
        <pc:spChg chg="add mod">
          <ac:chgData name="Nguyễn Chí Cường" userId="d6c3997d-09a1-411d-b9af-63412908f0fa" providerId="ADAL" clId="{6836E0D0-F723-40A9-959C-A12DC9961573}" dt="2024-12-15T18:53:03.777" v="25354" actId="164"/>
          <ac:spMkLst>
            <pc:docMk/>
            <pc:sldMk cId="1092126013" sldId="300"/>
            <ac:spMk id="57" creationId="{1ABA846F-0D6A-642D-0DBD-8CC192221232}"/>
          </ac:spMkLst>
        </pc:spChg>
        <pc:spChg chg="add mod">
          <ac:chgData name="Nguyễn Chí Cường" userId="d6c3997d-09a1-411d-b9af-63412908f0fa" providerId="ADAL" clId="{6836E0D0-F723-40A9-959C-A12DC9961573}" dt="2024-12-15T18:53:03.777" v="25354" actId="164"/>
          <ac:spMkLst>
            <pc:docMk/>
            <pc:sldMk cId="1092126013" sldId="300"/>
            <ac:spMk id="58" creationId="{EF3DDC5D-0908-BA09-9447-128F0ACD4A88}"/>
          </ac:spMkLst>
        </pc:spChg>
        <pc:spChg chg="add mod">
          <ac:chgData name="Nguyễn Chí Cường" userId="d6c3997d-09a1-411d-b9af-63412908f0fa" providerId="ADAL" clId="{6836E0D0-F723-40A9-959C-A12DC9961573}" dt="2024-12-15T18:53:03.777" v="25354" actId="164"/>
          <ac:spMkLst>
            <pc:docMk/>
            <pc:sldMk cId="1092126013" sldId="300"/>
            <ac:spMk id="59" creationId="{CB73B419-E7E1-7AC6-0EF1-80BDF8076D7F}"/>
          </ac:spMkLst>
        </pc:spChg>
        <pc:spChg chg="add mod topLvl">
          <ac:chgData name="Nguyễn Chí Cường" userId="d6c3997d-09a1-411d-b9af-63412908f0fa" providerId="ADAL" clId="{6836E0D0-F723-40A9-959C-A12DC9961573}" dt="2024-12-16T06:26:14.685" v="26279" actId="164"/>
          <ac:spMkLst>
            <pc:docMk/>
            <pc:sldMk cId="1092126013" sldId="300"/>
            <ac:spMk id="61" creationId="{86506389-3A3E-588A-8A5C-9FEF97D1E3F0}"/>
          </ac:spMkLst>
        </pc:spChg>
        <pc:grpChg chg="add mod">
          <ac:chgData name="Nguyễn Chí Cường" userId="d6c3997d-09a1-411d-b9af-63412908f0fa" providerId="ADAL" clId="{6836E0D0-F723-40A9-959C-A12DC9961573}" dt="2024-12-15T18:53:29.344" v="25385" actId="1035"/>
          <ac:grpSpMkLst>
            <pc:docMk/>
            <pc:sldMk cId="1092126013" sldId="300"/>
            <ac:grpSpMk id="63" creationId="{F66E9BF8-A18E-CD89-68C7-91AFDA620342}"/>
          </ac:grpSpMkLst>
        </pc:grpChg>
        <pc:cxnChg chg="mod">
          <ac:chgData name="Nguyễn Chí Cường" userId="d6c3997d-09a1-411d-b9af-63412908f0fa" providerId="ADAL" clId="{6836E0D0-F723-40A9-959C-A12DC9961573}" dt="2024-12-16T06:25:47.118" v="26277" actId="1076"/>
          <ac:cxnSpMkLst>
            <pc:docMk/>
            <pc:sldMk cId="1092126013" sldId="300"/>
            <ac:cxnSpMk id="8" creationId="{0BFECB93-2F59-8869-1431-6A097137ECD3}"/>
          </ac:cxnSpMkLst>
        </pc:cxnChg>
        <pc:cxnChg chg="add mod topLvl">
          <ac:chgData name="Nguyễn Chí Cường" userId="d6c3997d-09a1-411d-b9af-63412908f0fa" providerId="ADAL" clId="{6836E0D0-F723-40A9-959C-A12DC9961573}" dt="2024-12-16T06:26:14.685" v="26279" actId="164"/>
          <ac:cxnSpMkLst>
            <pc:docMk/>
            <pc:sldMk cId="1092126013" sldId="300"/>
            <ac:cxnSpMk id="11" creationId="{38A194F1-1B61-13CE-8473-9404E9A8CD76}"/>
          </ac:cxnSpMkLst>
        </pc:cxnChg>
        <pc:cxnChg chg="add mod topLvl">
          <ac:chgData name="Nguyễn Chí Cường" userId="d6c3997d-09a1-411d-b9af-63412908f0fa" providerId="ADAL" clId="{6836E0D0-F723-40A9-959C-A12DC9961573}" dt="2024-12-16T06:26:14.685" v="26279" actId="164"/>
          <ac:cxnSpMkLst>
            <pc:docMk/>
            <pc:sldMk cId="1092126013" sldId="300"/>
            <ac:cxnSpMk id="13" creationId="{0102EF33-3B54-3104-F9E0-F03B812C127E}"/>
          </ac:cxnSpMkLst>
        </pc:cxnChg>
        <pc:cxnChg chg="add mod topLvl">
          <ac:chgData name="Nguyễn Chí Cường" userId="d6c3997d-09a1-411d-b9af-63412908f0fa" providerId="ADAL" clId="{6836E0D0-F723-40A9-959C-A12DC9961573}" dt="2024-12-16T06:26:14.685" v="26279" actId="164"/>
          <ac:cxnSpMkLst>
            <pc:docMk/>
            <pc:sldMk cId="1092126013" sldId="300"/>
            <ac:cxnSpMk id="14" creationId="{3E55F9CE-7A25-EB07-F8B1-10F868021F9F}"/>
          </ac:cxnSpMkLst>
        </pc:cxnChg>
        <pc:cxnChg chg="add mod topLvl">
          <ac:chgData name="Nguyễn Chí Cường" userId="d6c3997d-09a1-411d-b9af-63412908f0fa" providerId="ADAL" clId="{6836E0D0-F723-40A9-959C-A12DC9961573}" dt="2024-12-16T06:26:14.685" v="26279" actId="164"/>
          <ac:cxnSpMkLst>
            <pc:docMk/>
            <pc:sldMk cId="1092126013" sldId="300"/>
            <ac:cxnSpMk id="18" creationId="{D0E2338C-4D95-7DC9-4C9E-1C4625DB5070}"/>
          </ac:cxnSpMkLst>
        </pc:cxnChg>
        <pc:cxnChg chg="add mod">
          <ac:chgData name="Nguyễn Chí Cường" userId="d6c3997d-09a1-411d-b9af-63412908f0fa" providerId="ADAL" clId="{6836E0D0-F723-40A9-959C-A12DC9961573}" dt="2024-12-15T18:53:03.777" v="25354" actId="164"/>
          <ac:cxnSpMkLst>
            <pc:docMk/>
            <pc:sldMk cId="1092126013" sldId="300"/>
            <ac:cxnSpMk id="25" creationId="{BC996CD6-4FC1-FBD5-086A-EA0DA258E7DD}"/>
          </ac:cxnSpMkLst>
        </pc:cxnChg>
        <pc:cxnChg chg="add mod">
          <ac:chgData name="Nguyễn Chí Cường" userId="d6c3997d-09a1-411d-b9af-63412908f0fa" providerId="ADAL" clId="{6836E0D0-F723-40A9-959C-A12DC9961573}" dt="2024-12-15T18:53:03.777" v="25354" actId="164"/>
          <ac:cxnSpMkLst>
            <pc:docMk/>
            <pc:sldMk cId="1092126013" sldId="300"/>
            <ac:cxnSpMk id="29" creationId="{A3CBCA83-7D36-DEB6-31DE-ED2659D970AD}"/>
          </ac:cxnSpMkLst>
        </pc:cxnChg>
        <pc:cxnChg chg="add mod">
          <ac:chgData name="Nguyễn Chí Cường" userId="d6c3997d-09a1-411d-b9af-63412908f0fa" providerId="ADAL" clId="{6836E0D0-F723-40A9-959C-A12DC9961573}" dt="2024-12-15T18:53:03.777" v="25354" actId="164"/>
          <ac:cxnSpMkLst>
            <pc:docMk/>
            <pc:sldMk cId="1092126013" sldId="300"/>
            <ac:cxnSpMk id="30" creationId="{F5EEB80E-3AD5-EADD-B5BC-45FF33AF1282}"/>
          </ac:cxnSpMkLst>
        </pc:cxnChg>
        <pc:cxnChg chg="add mod">
          <ac:chgData name="Nguyễn Chí Cường" userId="d6c3997d-09a1-411d-b9af-63412908f0fa" providerId="ADAL" clId="{6836E0D0-F723-40A9-959C-A12DC9961573}" dt="2024-12-15T18:53:03.777" v="25354" actId="164"/>
          <ac:cxnSpMkLst>
            <pc:docMk/>
            <pc:sldMk cId="1092126013" sldId="300"/>
            <ac:cxnSpMk id="32" creationId="{1640FEE2-2A56-E031-C28A-045A420475F8}"/>
          </ac:cxnSpMkLst>
        </pc:cxnChg>
        <pc:cxnChg chg="add mod">
          <ac:chgData name="Nguyễn Chí Cường" userId="d6c3997d-09a1-411d-b9af-63412908f0fa" providerId="ADAL" clId="{6836E0D0-F723-40A9-959C-A12DC9961573}" dt="2024-12-15T08:21:43.333" v="24890" actId="1076"/>
          <ac:cxnSpMkLst>
            <pc:docMk/>
            <pc:sldMk cId="1092126013" sldId="300"/>
            <ac:cxnSpMk id="42" creationId="{D652CAD8-254B-FDF2-7065-76C6168CD2A0}"/>
          </ac:cxnSpMkLst>
        </pc:cxnChg>
        <pc:cxnChg chg="add mod">
          <ac:chgData name="Nguyễn Chí Cường" userId="d6c3997d-09a1-411d-b9af-63412908f0fa" providerId="ADAL" clId="{6836E0D0-F723-40A9-959C-A12DC9961573}" dt="2024-12-15T18:53:03.777" v="25354" actId="164"/>
          <ac:cxnSpMkLst>
            <pc:docMk/>
            <pc:sldMk cId="1092126013" sldId="300"/>
            <ac:cxnSpMk id="47" creationId="{FE581DE0-E20B-E24A-654B-566A13331AEF}"/>
          </ac:cxnSpMkLst>
        </pc:cxnChg>
      </pc:sldChg>
      <pc:sldChg chg="modSp mod">
        <pc:chgData name="Nguyễn Chí Cường" userId="d6c3997d-09a1-411d-b9af-63412908f0fa" providerId="ADAL" clId="{6836E0D0-F723-40A9-959C-A12DC9961573}" dt="2024-12-06T07:08:06.310" v="10468" actId="14100"/>
        <pc:sldMkLst>
          <pc:docMk/>
          <pc:sldMk cId="2152240412" sldId="301"/>
        </pc:sldMkLst>
        <pc:spChg chg="mod">
          <ac:chgData name="Nguyễn Chí Cường" userId="d6c3997d-09a1-411d-b9af-63412908f0fa" providerId="ADAL" clId="{6836E0D0-F723-40A9-959C-A12DC9961573}" dt="2024-12-06T07:08:01.574" v="10466" actId="1076"/>
          <ac:spMkLst>
            <pc:docMk/>
            <pc:sldMk cId="2152240412" sldId="301"/>
            <ac:spMk id="2" creationId="{52E8A158-4748-8251-EFC5-4B7E68787B99}"/>
          </ac:spMkLst>
        </pc:spChg>
        <pc:spChg chg="mod">
          <ac:chgData name="Nguyễn Chí Cường" userId="d6c3997d-09a1-411d-b9af-63412908f0fa" providerId="ADAL" clId="{6836E0D0-F723-40A9-959C-A12DC9961573}" dt="2024-12-06T07:07:44.363" v="10460" actId="1076"/>
          <ac:spMkLst>
            <pc:docMk/>
            <pc:sldMk cId="2152240412" sldId="301"/>
            <ac:spMk id="3" creationId="{27BBC696-3581-D501-74D7-E642A924BE43}"/>
          </ac:spMkLst>
        </pc:spChg>
        <pc:spChg chg="mod">
          <ac:chgData name="Nguyễn Chí Cường" userId="d6c3997d-09a1-411d-b9af-63412908f0fa" providerId="ADAL" clId="{6836E0D0-F723-40A9-959C-A12DC9961573}" dt="2024-12-06T07:07:54.440" v="10464" actId="14100"/>
          <ac:spMkLst>
            <pc:docMk/>
            <pc:sldMk cId="2152240412" sldId="301"/>
            <ac:spMk id="11" creationId="{2DEB15AA-B2DE-4492-EFE8-BAC4DBDDFBD8}"/>
          </ac:spMkLst>
        </pc:spChg>
        <pc:spChg chg="mod">
          <ac:chgData name="Nguyễn Chí Cường" userId="d6c3997d-09a1-411d-b9af-63412908f0fa" providerId="ADAL" clId="{6836E0D0-F723-40A9-959C-A12DC9961573}" dt="2024-12-06T07:07:41.082" v="10459" actId="1076"/>
          <ac:spMkLst>
            <pc:docMk/>
            <pc:sldMk cId="2152240412" sldId="301"/>
            <ac:spMk id="13" creationId="{3CD5211B-890F-B331-07FC-0381E798AECC}"/>
          </ac:spMkLst>
        </pc:spChg>
        <pc:spChg chg="mod">
          <ac:chgData name="Nguyễn Chí Cường" userId="d6c3997d-09a1-411d-b9af-63412908f0fa" providerId="ADAL" clId="{6836E0D0-F723-40A9-959C-A12DC9961573}" dt="2024-12-06T06:33:02.452" v="9881" actId="2711"/>
          <ac:spMkLst>
            <pc:docMk/>
            <pc:sldMk cId="2152240412" sldId="301"/>
            <ac:spMk id="14" creationId="{B0FB79C6-7182-DBEF-4E66-DCB7F2FA594B}"/>
          </ac:spMkLst>
        </pc:spChg>
        <pc:spChg chg="mod">
          <ac:chgData name="Nguyễn Chí Cường" userId="d6c3997d-09a1-411d-b9af-63412908f0fa" providerId="ADAL" clId="{6836E0D0-F723-40A9-959C-A12DC9961573}" dt="2024-12-06T07:08:06.310" v="10468" actId="14100"/>
          <ac:spMkLst>
            <pc:docMk/>
            <pc:sldMk cId="2152240412" sldId="301"/>
            <ac:spMk id="16" creationId="{5A35CD20-A43B-59A1-CA83-9C66FED1CA31}"/>
          </ac:spMkLst>
        </pc:spChg>
        <pc:spChg chg="mod">
          <ac:chgData name="Nguyễn Chí Cường" userId="d6c3997d-09a1-411d-b9af-63412908f0fa" providerId="ADAL" clId="{6836E0D0-F723-40A9-959C-A12DC9961573}" dt="2024-12-06T07:07:49.257" v="10462" actId="14100"/>
          <ac:spMkLst>
            <pc:docMk/>
            <pc:sldMk cId="2152240412" sldId="301"/>
            <ac:spMk id="18" creationId="{4FD09B1E-B0D0-5554-6565-61BE05D9F064}"/>
          </ac:spMkLst>
        </pc:spChg>
      </pc:sldChg>
      <pc:sldChg chg="addSp delSp modSp mod">
        <pc:chgData name="Nguyễn Chí Cường" userId="d6c3997d-09a1-411d-b9af-63412908f0fa" providerId="ADAL" clId="{6836E0D0-F723-40A9-959C-A12DC9961573}" dt="2024-12-16T17:51:17.883" v="26523" actId="14100"/>
        <pc:sldMkLst>
          <pc:docMk/>
          <pc:sldMk cId="451233698" sldId="302"/>
        </pc:sldMkLst>
        <pc:spChg chg="add mod">
          <ac:chgData name="Nguyễn Chí Cường" userId="d6c3997d-09a1-411d-b9af-63412908f0fa" providerId="ADAL" clId="{6836E0D0-F723-40A9-959C-A12DC9961573}" dt="2024-12-14T22:41:18.785" v="24479"/>
          <ac:spMkLst>
            <pc:docMk/>
            <pc:sldMk cId="451233698" sldId="302"/>
            <ac:spMk id="2" creationId="{E6489760-B89E-89DB-B715-88436329CA57}"/>
          </ac:spMkLst>
        </pc:spChg>
        <pc:spChg chg="add mod">
          <ac:chgData name="Nguyễn Chí Cường" userId="d6c3997d-09a1-411d-b9af-63412908f0fa" providerId="ADAL" clId="{6836E0D0-F723-40A9-959C-A12DC9961573}" dt="2024-12-14T22:41:18.785" v="24479"/>
          <ac:spMkLst>
            <pc:docMk/>
            <pc:sldMk cId="451233698" sldId="302"/>
            <ac:spMk id="3" creationId="{7EE0C556-F38E-DBC0-45E6-C3A4E053C880}"/>
          </ac:spMkLst>
        </pc:spChg>
        <pc:spChg chg="add mod">
          <ac:chgData name="Nguyễn Chí Cường" userId="d6c3997d-09a1-411d-b9af-63412908f0fa" providerId="ADAL" clId="{6836E0D0-F723-40A9-959C-A12DC9961573}" dt="2024-12-06T08:20:35.207" v="11008" actId="1076"/>
          <ac:spMkLst>
            <pc:docMk/>
            <pc:sldMk cId="451233698" sldId="302"/>
            <ac:spMk id="13" creationId="{0DE3F391-E364-959A-B8D1-7C8DBF9CE348}"/>
          </ac:spMkLst>
        </pc:spChg>
        <pc:spChg chg="add mod">
          <ac:chgData name="Nguyễn Chí Cường" userId="d6c3997d-09a1-411d-b9af-63412908f0fa" providerId="ADAL" clId="{6836E0D0-F723-40A9-959C-A12DC9961573}" dt="2024-12-06T08:20:35.207" v="11008" actId="1076"/>
          <ac:spMkLst>
            <pc:docMk/>
            <pc:sldMk cId="451233698" sldId="302"/>
            <ac:spMk id="14" creationId="{7005E4FD-76CA-E5C2-8453-EA00A44711F2}"/>
          </ac:spMkLst>
        </pc:spChg>
        <pc:spChg chg="add mod">
          <ac:chgData name="Nguyễn Chí Cường" userId="d6c3997d-09a1-411d-b9af-63412908f0fa" providerId="ADAL" clId="{6836E0D0-F723-40A9-959C-A12DC9961573}" dt="2024-12-06T08:20:35.207" v="11008" actId="1076"/>
          <ac:spMkLst>
            <pc:docMk/>
            <pc:sldMk cId="451233698" sldId="302"/>
            <ac:spMk id="15" creationId="{942CEFD1-3123-B4EA-47EA-8EEEDAB6C58C}"/>
          </ac:spMkLst>
        </pc:spChg>
        <pc:spChg chg="add mod">
          <ac:chgData name="Nguyễn Chí Cường" userId="d6c3997d-09a1-411d-b9af-63412908f0fa" providerId="ADAL" clId="{6836E0D0-F723-40A9-959C-A12DC9961573}" dt="2024-12-06T08:20:35.207" v="11008" actId="1076"/>
          <ac:spMkLst>
            <pc:docMk/>
            <pc:sldMk cId="451233698" sldId="302"/>
            <ac:spMk id="16" creationId="{1D74BDBB-1C01-015F-A93E-303107D3675D}"/>
          </ac:spMkLst>
        </pc:spChg>
        <pc:spChg chg="add mod">
          <ac:chgData name="Nguyễn Chí Cường" userId="d6c3997d-09a1-411d-b9af-63412908f0fa" providerId="ADAL" clId="{6836E0D0-F723-40A9-959C-A12DC9961573}" dt="2024-12-06T08:20:22.386" v="11007" actId="1076"/>
          <ac:spMkLst>
            <pc:docMk/>
            <pc:sldMk cId="451233698" sldId="302"/>
            <ac:spMk id="19" creationId="{F9DEBB5E-CC2F-EB81-A538-8D00D629E09B}"/>
          </ac:spMkLst>
        </pc:spChg>
        <pc:spChg chg="add mod">
          <ac:chgData name="Nguyễn Chí Cường" userId="d6c3997d-09a1-411d-b9af-63412908f0fa" providerId="ADAL" clId="{6836E0D0-F723-40A9-959C-A12DC9961573}" dt="2024-12-06T08:20:22.386" v="11007" actId="1076"/>
          <ac:spMkLst>
            <pc:docMk/>
            <pc:sldMk cId="451233698" sldId="302"/>
            <ac:spMk id="20" creationId="{15503841-50D6-54C8-D065-0069B1D03D8C}"/>
          </ac:spMkLst>
        </pc:spChg>
        <pc:spChg chg="add mod">
          <ac:chgData name="Nguyễn Chí Cường" userId="d6c3997d-09a1-411d-b9af-63412908f0fa" providerId="ADAL" clId="{6836E0D0-F723-40A9-959C-A12DC9961573}" dt="2024-12-06T08:20:22.386" v="11007" actId="1076"/>
          <ac:spMkLst>
            <pc:docMk/>
            <pc:sldMk cId="451233698" sldId="302"/>
            <ac:spMk id="21" creationId="{F80D25F9-A676-6380-4D2B-D1A29C92023C}"/>
          </ac:spMkLst>
        </pc:spChg>
        <pc:spChg chg="add mod">
          <ac:chgData name="Nguyễn Chí Cường" userId="d6c3997d-09a1-411d-b9af-63412908f0fa" providerId="ADAL" clId="{6836E0D0-F723-40A9-959C-A12DC9961573}" dt="2024-12-16T17:51:17.883" v="26523" actId="14100"/>
          <ac:spMkLst>
            <pc:docMk/>
            <pc:sldMk cId="451233698" sldId="302"/>
            <ac:spMk id="39" creationId="{71E0556F-2659-AE8E-3A34-A08FFB78D9BE}"/>
          </ac:spMkLst>
        </pc:spChg>
        <pc:spChg chg="add mod">
          <ac:chgData name="Nguyễn Chí Cường" userId="d6c3997d-09a1-411d-b9af-63412908f0fa" providerId="ADAL" clId="{6836E0D0-F723-40A9-959C-A12DC9961573}" dt="2024-12-06T08:20:22.386" v="11007" actId="1076"/>
          <ac:spMkLst>
            <pc:docMk/>
            <pc:sldMk cId="451233698" sldId="302"/>
            <ac:spMk id="64" creationId="{AB28231D-6234-B3BD-3002-FB0681703EB6}"/>
          </ac:spMkLst>
        </pc:spChg>
        <pc:spChg chg="add mod">
          <ac:chgData name="Nguyễn Chí Cường" userId="d6c3997d-09a1-411d-b9af-63412908f0fa" providerId="ADAL" clId="{6836E0D0-F723-40A9-959C-A12DC9961573}" dt="2024-12-06T08:20:22.386" v="11007" actId="1076"/>
          <ac:spMkLst>
            <pc:docMk/>
            <pc:sldMk cId="451233698" sldId="302"/>
            <ac:spMk id="65" creationId="{CBC164BD-2065-165E-2540-2873A23F093E}"/>
          </ac:spMkLst>
        </pc:spChg>
        <pc:spChg chg="add mod">
          <ac:chgData name="Nguyễn Chí Cường" userId="d6c3997d-09a1-411d-b9af-63412908f0fa" providerId="ADAL" clId="{6836E0D0-F723-40A9-959C-A12DC9961573}" dt="2024-12-06T08:20:22.386" v="11007" actId="1076"/>
          <ac:spMkLst>
            <pc:docMk/>
            <pc:sldMk cId="451233698" sldId="302"/>
            <ac:spMk id="66" creationId="{105CEE25-BA7A-D8A8-EB74-CF22546D92EC}"/>
          </ac:spMkLst>
        </pc:spChg>
        <pc:spChg chg="add mod">
          <ac:chgData name="Nguyễn Chí Cường" userId="d6c3997d-09a1-411d-b9af-63412908f0fa" providerId="ADAL" clId="{6836E0D0-F723-40A9-959C-A12DC9961573}" dt="2024-12-06T08:20:22.386" v="11007" actId="1076"/>
          <ac:spMkLst>
            <pc:docMk/>
            <pc:sldMk cId="451233698" sldId="302"/>
            <ac:spMk id="67" creationId="{B21E9E1D-E3FD-F311-6B59-59384C335236}"/>
          </ac:spMkLst>
        </pc:spChg>
        <pc:spChg chg="add mod">
          <ac:chgData name="Nguyễn Chí Cường" userId="d6c3997d-09a1-411d-b9af-63412908f0fa" providerId="ADAL" clId="{6836E0D0-F723-40A9-959C-A12DC9961573}" dt="2024-12-06T08:20:22.386" v="11007" actId="1076"/>
          <ac:spMkLst>
            <pc:docMk/>
            <pc:sldMk cId="451233698" sldId="302"/>
            <ac:spMk id="68" creationId="{D0B1F044-D442-8496-0B54-82612ACBBC76}"/>
          </ac:spMkLst>
        </pc:spChg>
        <pc:spChg chg="add mod">
          <ac:chgData name="Nguyễn Chí Cường" userId="d6c3997d-09a1-411d-b9af-63412908f0fa" providerId="ADAL" clId="{6836E0D0-F723-40A9-959C-A12DC9961573}" dt="2024-12-06T08:20:22.386" v="11007" actId="1076"/>
          <ac:spMkLst>
            <pc:docMk/>
            <pc:sldMk cId="451233698" sldId="302"/>
            <ac:spMk id="69" creationId="{D36BA595-E3D9-5B50-002F-7D28ED88E201}"/>
          </ac:spMkLst>
        </pc:spChg>
        <pc:spChg chg="add mod">
          <ac:chgData name="Nguyễn Chí Cường" userId="d6c3997d-09a1-411d-b9af-63412908f0fa" providerId="ADAL" clId="{6836E0D0-F723-40A9-959C-A12DC9961573}" dt="2024-12-14T22:21:38.302" v="24307" actId="1076"/>
          <ac:spMkLst>
            <pc:docMk/>
            <pc:sldMk cId="451233698" sldId="302"/>
            <ac:spMk id="75" creationId="{F40219D8-BF14-6D3C-3E6A-6257E3B4A3C8}"/>
          </ac:spMkLst>
        </pc:spChg>
        <pc:spChg chg="add mod">
          <ac:chgData name="Nguyễn Chí Cường" userId="d6c3997d-09a1-411d-b9af-63412908f0fa" providerId="ADAL" clId="{6836E0D0-F723-40A9-959C-A12DC9961573}" dt="2024-12-14T22:21:38.302" v="24307" actId="1076"/>
          <ac:spMkLst>
            <pc:docMk/>
            <pc:sldMk cId="451233698" sldId="302"/>
            <ac:spMk id="77" creationId="{4487F1C3-F024-E23E-0E7D-A3D6B031562C}"/>
          </ac:spMkLst>
        </pc:spChg>
        <pc:cxnChg chg="add mod">
          <ac:chgData name="Nguyễn Chí Cường" userId="d6c3997d-09a1-411d-b9af-63412908f0fa" providerId="ADAL" clId="{6836E0D0-F723-40A9-959C-A12DC9961573}" dt="2024-12-06T08:20:22.386" v="11007" actId="1076"/>
          <ac:cxnSpMkLst>
            <pc:docMk/>
            <pc:sldMk cId="451233698" sldId="302"/>
            <ac:cxnSpMk id="45" creationId="{68B91F31-D258-B50F-D39C-DFB520E30258}"/>
          </ac:cxnSpMkLst>
        </pc:cxnChg>
        <pc:cxnChg chg="add mod">
          <ac:chgData name="Nguyễn Chí Cường" userId="d6c3997d-09a1-411d-b9af-63412908f0fa" providerId="ADAL" clId="{6836E0D0-F723-40A9-959C-A12DC9961573}" dt="2024-12-06T08:20:22.386" v="11007" actId="1076"/>
          <ac:cxnSpMkLst>
            <pc:docMk/>
            <pc:sldMk cId="451233698" sldId="302"/>
            <ac:cxnSpMk id="46" creationId="{452549A4-6FEC-E422-99B3-654D514F514A}"/>
          </ac:cxnSpMkLst>
        </pc:cxnChg>
        <pc:cxnChg chg="add mod">
          <ac:chgData name="Nguyễn Chí Cường" userId="d6c3997d-09a1-411d-b9af-63412908f0fa" providerId="ADAL" clId="{6836E0D0-F723-40A9-959C-A12DC9961573}" dt="2024-12-06T08:20:22.386" v="11007" actId="1076"/>
          <ac:cxnSpMkLst>
            <pc:docMk/>
            <pc:sldMk cId="451233698" sldId="302"/>
            <ac:cxnSpMk id="50" creationId="{3533C5EF-0523-A004-9740-AD86ACFF1F4E}"/>
          </ac:cxnSpMkLst>
        </pc:cxnChg>
        <pc:cxnChg chg="add mod">
          <ac:chgData name="Nguyễn Chí Cường" userId="d6c3997d-09a1-411d-b9af-63412908f0fa" providerId="ADAL" clId="{6836E0D0-F723-40A9-959C-A12DC9961573}" dt="2024-12-06T08:20:22.386" v="11007" actId="1076"/>
          <ac:cxnSpMkLst>
            <pc:docMk/>
            <pc:sldMk cId="451233698" sldId="302"/>
            <ac:cxnSpMk id="53" creationId="{3DD81FEB-3FE6-6D4B-EA6F-7EC5AC88048B}"/>
          </ac:cxnSpMkLst>
        </pc:cxnChg>
        <pc:cxnChg chg="add mod">
          <ac:chgData name="Nguyễn Chí Cường" userId="d6c3997d-09a1-411d-b9af-63412908f0fa" providerId="ADAL" clId="{6836E0D0-F723-40A9-959C-A12DC9961573}" dt="2024-12-06T08:20:22.386" v="11007" actId="1076"/>
          <ac:cxnSpMkLst>
            <pc:docMk/>
            <pc:sldMk cId="451233698" sldId="302"/>
            <ac:cxnSpMk id="56" creationId="{054BBE04-3497-D2C7-ACDF-42D0CF610650}"/>
          </ac:cxnSpMkLst>
        </pc:cxnChg>
        <pc:cxnChg chg="add mod">
          <ac:chgData name="Nguyễn Chí Cường" userId="d6c3997d-09a1-411d-b9af-63412908f0fa" providerId="ADAL" clId="{6836E0D0-F723-40A9-959C-A12DC9961573}" dt="2024-12-06T08:20:22.386" v="11007" actId="1076"/>
          <ac:cxnSpMkLst>
            <pc:docMk/>
            <pc:sldMk cId="451233698" sldId="302"/>
            <ac:cxnSpMk id="59" creationId="{DD7F60EB-943B-8B3E-51B6-A8244F928D13}"/>
          </ac:cxnSpMkLst>
        </pc:cxnChg>
      </pc:sldChg>
      <pc:sldChg chg="addSp delSp modSp mod">
        <pc:chgData name="Nguyễn Chí Cường" userId="d6c3997d-09a1-411d-b9af-63412908f0fa" providerId="ADAL" clId="{6836E0D0-F723-40A9-959C-A12DC9961573}" dt="2024-12-16T10:30:52.181" v="26360" actId="20577"/>
        <pc:sldMkLst>
          <pc:docMk/>
          <pc:sldMk cId="2738771558" sldId="303"/>
        </pc:sldMkLst>
        <pc:spChg chg="mod">
          <ac:chgData name="Nguyễn Chí Cường" userId="d6c3997d-09a1-411d-b9af-63412908f0fa" providerId="ADAL" clId="{6836E0D0-F723-40A9-959C-A12DC9961573}" dt="2024-12-06T09:19:10.633" v="12416" actId="1076"/>
          <ac:spMkLst>
            <pc:docMk/>
            <pc:sldMk cId="2738771558" sldId="303"/>
            <ac:spMk id="14" creationId="{C308D745-47E4-01DE-8016-DF93AE14A48D}"/>
          </ac:spMkLst>
        </pc:spChg>
        <pc:spChg chg="mod">
          <ac:chgData name="Nguyễn Chí Cường" userId="d6c3997d-09a1-411d-b9af-63412908f0fa" providerId="ADAL" clId="{6836E0D0-F723-40A9-959C-A12DC9961573}" dt="2024-12-06T09:20:49.108" v="12440" actId="1076"/>
          <ac:spMkLst>
            <pc:docMk/>
            <pc:sldMk cId="2738771558" sldId="303"/>
            <ac:spMk id="16" creationId="{8278C316-D7E1-ED7B-04A4-24E1ABAFDC6E}"/>
          </ac:spMkLst>
        </pc:spChg>
        <pc:spChg chg="add mod">
          <ac:chgData name="Nguyễn Chí Cường" userId="d6c3997d-09a1-411d-b9af-63412908f0fa" providerId="ADAL" clId="{6836E0D0-F723-40A9-959C-A12DC9961573}" dt="2024-12-16T10:30:52.181" v="26360" actId="20577"/>
          <ac:spMkLst>
            <pc:docMk/>
            <pc:sldMk cId="2738771558" sldId="303"/>
            <ac:spMk id="17" creationId="{C8DD35DC-5E68-7FD4-E87D-6AC59962227B}"/>
          </ac:spMkLst>
        </pc:spChg>
        <pc:spChg chg="add mod">
          <ac:chgData name="Nguyễn Chí Cường" userId="d6c3997d-09a1-411d-b9af-63412908f0fa" providerId="ADAL" clId="{6836E0D0-F723-40A9-959C-A12DC9961573}" dt="2024-12-06T10:08:37.072" v="12815" actId="20577"/>
          <ac:spMkLst>
            <pc:docMk/>
            <pc:sldMk cId="2738771558" sldId="303"/>
            <ac:spMk id="21" creationId="{9ACE9AA3-6405-03FE-FD47-67431F8A1352}"/>
          </ac:spMkLst>
        </pc:spChg>
        <pc:spChg chg="add del mod">
          <ac:chgData name="Nguyễn Chí Cường" userId="d6c3997d-09a1-411d-b9af-63412908f0fa" providerId="ADAL" clId="{6836E0D0-F723-40A9-959C-A12DC9961573}" dt="2024-12-07T14:36:32.016" v="20029" actId="114"/>
          <ac:spMkLst>
            <pc:docMk/>
            <pc:sldMk cId="2738771558" sldId="303"/>
            <ac:spMk id="22" creationId="{6D009E0E-588B-6B1B-6C29-243B4A8634AB}"/>
          </ac:spMkLst>
        </pc:spChg>
        <pc:spChg chg="add mod">
          <ac:chgData name="Nguyễn Chí Cường" userId="d6c3997d-09a1-411d-b9af-63412908f0fa" providerId="ADAL" clId="{6836E0D0-F723-40A9-959C-A12DC9961573}" dt="2024-12-06T09:19:10.633" v="12416" actId="1076"/>
          <ac:spMkLst>
            <pc:docMk/>
            <pc:sldMk cId="2738771558" sldId="303"/>
            <ac:spMk id="28" creationId="{4B22C7E7-B327-CBF0-585B-6F3BCC2AA4F3}"/>
          </ac:spMkLst>
        </pc:spChg>
        <pc:spChg chg="add mod">
          <ac:chgData name="Nguyễn Chí Cường" userId="d6c3997d-09a1-411d-b9af-63412908f0fa" providerId="ADAL" clId="{6836E0D0-F723-40A9-959C-A12DC9961573}" dt="2024-12-07T14:36:28.124" v="20028" actId="113"/>
          <ac:spMkLst>
            <pc:docMk/>
            <pc:sldMk cId="2738771558" sldId="303"/>
            <ac:spMk id="30" creationId="{F634C386-6EE2-5C86-E9B3-1DD34050B579}"/>
          </ac:spMkLst>
        </pc:spChg>
        <pc:spChg chg="add mod">
          <ac:chgData name="Nguyễn Chí Cường" userId="d6c3997d-09a1-411d-b9af-63412908f0fa" providerId="ADAL" clId="{6836E0D0-F723-40A9-959C-A12DC9961573}" dt="2024-12-06T09:20:49.108" v="12440" actId="1076"/>
          <ac:spMkLst>
            <pc:docMk/>
            <pc:sldMk cId="2738771558" sldId="303"/>
            <ac:spMk id="31" creationId="{8B57A059-6FAB-96B5-75A1-1978C1EADB55}"/>
          </ac:spMkLst>
        </pc:spChg>
        <pc:spChg chg="add mod">
          <ac:chgData name="Nguyễn Chí Cường" userId="d6c3997d-09a1-411d-b9af-63412908f0fa" providerId="ADAL" clId="{6836E0D0-F723-40A9-959C-A12DC9961573}" dt="2024-12-06T09:42:16.417" v="12487" actId="2711"/>
          <ac:spMkLst>
            <pc:docMk/>
            <pc:sldMk cId="2738771558" sldId="303"/>
            <ac:spMk id="32" creationId="{B19134C8-5FE2-1F89-E9FF-4DD89F70B660}"/>
          </ac:spMkLst>
        </pc:spChg>
      </pc:sldChg>
      <pc:sldChg chg="addSp delSp modSp mod">
        <pc:chgData name="Nguyễn Chí Cường" userId="d6c3997d-09a1-411d-b9af-63412908f0fa" providerId="ADAL" clId="{6836E0D0-F723-40A9-959C-A12DC9961573}" dt="2024-12-16T23:28:16.359" v="26720" actId="14100"/>
        <pc:sldMkLst>
          <pc:docMk/>
          <pc:sldMk cId="1090861603" sldId="304"/>
        </pc:sldMkLst>
        <pc:spChg chg="add mod">
          <ac:chgData name="Nguyễn Chí Cường" userId="d6c3997d-09a1-411d-b9af-63412908f0fa" providerId="ADAL" clId="{6836E0D0-F723-40A9-959C-A12DC9961573}" dt="2024-12-16T23:20:42.809" v="26718" actId="20577"/>
          <ac:spMkLst>
            <pc:docMk/>
            <pc:sldMk cId="1090861603" sldId="304"/>
            <ac:spMk id="2" creationId="{F3C0B3BD-60AD-C478-C7B2-1C125238372A}"/>
          </ac:spMkLst>
        </pc:spChg>
        <pc:spChg chg="mod">
          <ac:chgData name="Nguyễn Chí Cường" userId="d6c3997d-09a1-411d-b9af-63412908f0fa" providerId="ADAL" clId="{6836E0D0-F723-40A9-959C-A12DC9961573}" dt="2024-12-06T09:50:44.253" v="12500" actId="1076"/>
          <ac:spMkLst>
            <pc:docMk/>
            <pc:sldMk cId="1090861603" sldId="304"/>
            <ac:spMk id="11" creationId="{98510F53-9773-27BA-EDD4-8E1F9263D4CB}"/>
          </ac:spMkLst>
        </pc:spChg>
        <pc:spChg chg="add mod">
          <ac:chgData name="Nguyễn Chí Cường" userId="d6c3997d-09a1-411d-b9af-63412908f0fa" providerId="ADAL" clId="{6836E0D0-F723-40A9-959C-A12DC9961573}" dt="2024-12-06T10:03:37.932" v="12766" actId="1076"/>
          <ac:spMkLst>
            <pc:docMk/>
            <pc:sldMk cId="1090861603" sldId="304"/>
            <ac:spMk id="13" creationId="{7D2D8F91-7A84-833F-D8E5-07E9576BFED8}"/>
          </ac:spMkLst>
        </pc:spChg>
        <pc:spChg chg="mod">
          <ac:chgData name="Nguyễn Chí Cường" userId="d6c3997d-09a1-411d-b9af-63412908f0fa" providerId="ADAL" clId="{6836E0D0-F723-40A9-959C-A12DC9961573}" dt="2024-12-16T17:52:11.842" v="26526" actId="1076"/>
          <ac:spMkLst>
            <pc:docMk/>
            <pc:sldMk cId="1090861603" sldId="304"/>
            <ac:spMk id="14" creationId="{D43C10DE-F8D7-5CCD-394B-9411B1EBDC6B}"/>
          </ac:spMkLst>
        </pc:spChg>
        <pc:spChg chg="add mod">
          <ac:chgData name="Nguyễn Chí Cường" userId="d6c3997d-09a1-411d-b9af-63412908f0fa" providerId="ADAL" clId="{6836E0D0-F723-40A9-959C-A12DC9961573}" dt="2024-12-16T23:28:16.359" v="26720" actId="14100"/>
          <ac:spMkLst>
            <pc:docMk/>
            <pc:sldMk cId="1090861603" sldId="304"/>
            <ac:spMk id="15" creationId="{0E73EBDB-A457-5F37-0F0B-3FE0160D5AFC}"/>
          </ac:spMkLst>
        </pc:spChg>
        <pc:spChg chg="add mod">
          <ac:chgData name="Nguyễn Chí Cường" userId="d6c3997d-09a1-411d-b9af-63412908f0fa" providerId="ADAL" clId="{6836E0D0-F723-40A9-959C-A12DC9961573}" dt="2024-12-16T23:28:16.359" v="26720" actId="14100"/>
          <ac:spMkLst>
            <pc:docMk/>
            <pc:sldMk cId="1090861603" sldId="304"/>
            <ac:spMk id="16" creationId="{F40FA454-CA84-3AAA-3365-89FDA3875EF7}"/>
          </ac:spMkLst>
        </pc:spChg>
        <pc:spChg chg="add mod">
          <ac:chgData name="Nguyễn Chí Cường" userId="d6c3997d-09a1-411d-b9af-63412908f0fa" providerId="ADAL" clId="{6836E0D0-F723-40A9-959C-A12DC9961573}" dt="2024-12-16T23:20:31.178" v="26695" actId="1076"/>
          <ac:spMkLst>
            <pc:docMk/>
            <pc:sldMk cId="1090861603" sldId="304"/>
            <ac:spMk id="17" creationId="{DB438ABA-5C20-C089-FE05-95296297669F}"/>
          </ac:spMkLst>
        </pc:spChg>
        <pc:spChg chg="mod">
          <ac:chgData name="Nguyễn Chí Cường" userId="d6c3997d-09a1-411d-b9af-63412908f0fa" providerId="ADAL" clId="{6836E0D0-F723-40A9-959C-A12DC9961573}" dt="2024-12-06T13:12:03.705" v="13135" actId="1076"/>
          <ac:spMkLst>
            <pc:docMk/>
            <pc:sldMk cId="1090861603" sldId="304"/>
            <ac:spMk id="18" creationId="{CA27940F-8F58-D3A0-17E2-3DE992FD4FBC}"/>
          </ac:spMkLst>
        </pc:spChg>
        <pc:spChg chg="add mod">
          <ac:chgData name="Nguyễn Chí Cường" userId="d6c3997d-09a1-411d-b9af-63412908f0fa" providerId="ADAL" clId="{6836E0D0-F723-40A9-959C-A12DC9961573}" dt="2024-12-16T17:52:21.414" v="26532" actId="1076"/>
          <ac:spMkLst>
            <pc:docMk/>
            <pc:sldMk cId="1090861603" sldId="304"/>
            <ac:spMk id="19" creationId="{FD76593C-0396-8AD0-FE7A-80BB2697889F}"/>
          </ac:spMkLst>
        </pc:spChg>
        <pc:spChg chg="mod">
          <ac:chgData name="Nguyễn Chí Cường" userId="d6c3997d-09a1-411d-b9af-63412908f0fa" providerId="ADAL" clId="{6836E0D0-F723-40A9-959C-A12DC9961573}" dt="2024-12-16T17:52:07.585" v="26525" actId="1076"/>
          <ac:spMkLst>
            <pc:docMk/>
            <pc:sldMk cId="1090861603" sldId="304"/>
            <ac:spMk id="25" creationId="{78471533-08E1-21C4-02BA-DB9D1FE2C8F3}"/>
          </ac:spMkLst>
        </pc:spChg>
        <pc:spChg chg="mod">
          <ac:chgData name="Nguyễn Chí Cường" userId="d6c3997d-09a1-411d-b9af-63412908f0fa" providerId="ADAL" clId="{6836E0D0-F723-40A9-959C-A12DC9961573}" dt="2024-12-06T13:12:03.705" v="13135" actId="1076"/>
          <ac:spMkLst>
            <pc:docMk/>
            <pc:sldMk cId="1090861603" sldId="304"/>
            <ac:spMk id="27" creationId="{B410956B-EBEC-0F07-3D2B-B8A755D90849}"/>
          </ac:spMkLst>
        </pc:spChg>
        <pc:spChg chg="mod">
          <ac:chgData name="Nguyễn Chí Cường" userId="d6c3997d-09a1-411d-b9af-63412908f0fa" providerId="ADAL" clId="{6836E0D0-F723-40A9-959C-A12DC9961573}" dt="2024-12-16T17:52:11.842" v="26526" actId="1076"/>
          <ac:spMkLst>
            <pc:docMk/>
            <pc:sldMk cId="1090861603" sldId="304"/>
            <ac:spMk id="28" creationId="{26308A6F-10E2-EBFA-BD06-55963D2E9C65}"/>
          </ac:spMkLst>
        </pc:spChg>
        <pc:spChg chg="mod">
          <ac:chgData name="Nguyễn Chí Cường" userId="d6c3997d-09a1-411d-b9af-63412908f0fa" providerId="ADAL" clId="{6836E0D0-F723-40A9-959C-A12DC9961573}" dt="2024-12-16T17:52:07.585" v="26525" actId="1076"/>
          <ac:spMkLst>
            <pc:docMk/>
            <pc:sldMk cId="1090861603" sldId="304"/>
            <ac:spMk id="29" creationId="{E14E1B91-82BB-B8B8-C6BB-4EB55DE9CD2F}"/>
          </ac:spMkLst>
        </pc:spChg>
      </pc:sldChg>
      <pc:sldChg chg="modSp mod">
        <pc:chgData name="Nguyễn Chí Cường" userId="d6c3997d-09a1-411d-b9af-63412908f0fa" providerId="ADAL" clId="{6836E0D0-F723-40A9-959C-A12DC9961573}" dt="2024-12-16T17:53:30.352" v="26548" actId="1076"/>
        <pc:sldMkLst>
          <pc:docMk/>
          <pc:sldMk cId="1775932128" sldId="305"/>
        </pc:sldMkLst>
        <pc:spChg chg="mod">
          <ac:chgData name="Nguyễn Chí Cường" userId="d6c3997d-09a1-411d-b9af-63412908f0fa" providerId="ADAL" clId="{6836E0D0-F723-40A9-959C-A12DC9961573}" dt="2024-12-16T17:53:26.303" v="26547" actId="1076"/>
          <ac:spMkLst>
            <pc:docMk/>
            <pc:sldMk cId="1775932128" sldId="305"/>
            <ac:spMk id="11" creationId="{08CDE9E6-A1E8-7231-5E19-B2FF9E275939}"/>
          </ac:spMkLst>
        </pc:spChg>
        <pc:spChg chg="mod">
          <ac:chgData name="Nguyễn Chí Cường" userId="d6c3997d-09a1-411d-b9af-63412908f0fa" providerId="ADAL" clId="{6836E0D0-F723-40A9-959C-A12DC9961573}" dt="2024-12-16T17:53:23.199" v="26545" actId="14100"/>
          <ac:spMkLst>
            <pc:docMk/>
            <pc:sldMk cId="1775932128" sldId="305"/>
            <ac:spMk id="13" creationId="{80E28C57-BD82-5F84-B689-294FEBA0D039}"/>
          </ac:spMkLst>
        </pc:spChg>
        <pc:spChg chg="mod">
          <ac:chgData name="Nguyễn Chí Cường" userId="d6c3997d-09a1-411d-b9af-63412908f0fa" providerId="ADAL" clId="{6836E0D0-F723-40A9-959C-A12DC9961573}" dt="2024-12-06T09:58:34.001" v="12672" actId="5793"/>
          <ac:spMkLst>
            <pc:docMk/>
            <pc:sldMk cId="1775932128" sldId="305"/>
            <ac:spMk id="16" creationId="{62184CCE-C121-F344-0D0D-5B56A1251244}"/>
          </ac:spMkLst>
        </pc:spChg>
        <pc:spChg chg="mod">
          <ac:chgData name="Nguyễn Chí Cường" userId="d6c3997d-09a1-411d-b9af-63412908f0fa" providerId="ADAL" clId="{6836E0D0-F723-40A9-959C-A12DC9961573}" dt="2024-12-16T17:53:30.352" v="26548" actId="1076"/>
          <ac:spMkLst>
            <pc:docMk/>
            <pc:sldMk cId="1775932128" sldId="305"/>
            <ac:spMk id="19" creationId="{72922E23-38C3-7E21-87D2-7665F2B9695E}"/>
          </ac:spMkLst>
        </pc:spChg>
        <pc:spChg chg="mod">
          <ac:chgData name="Nguyễn Chí Cường" userId="d6c3997d-09a1-411d-b9af-63412908f0fa" providerId="ADAL" clId="{6836E0D0-F723-40A9-959C-A12DC9961573}" dt="2024-12-16T17:53:30.352" v="26548" actId="1076"/>
          <ac:spMkLst>
            <pc:docMk/>
            <pc:sldMk cId="1775932128" sldId="305"/>
            <ac:spMk id="21" creationId="{F5593FB7-42AA-A60D-5C81-D92C55D5C81C}"/>
          </ac:spMkLst>
        </pc:spChg>
      </pc:sldChg>
      <pc:sldChg chg="modSp mod">
        <pc:chgData name="Nguyễn Chí Cường" userId="d6c3997d-09a1-411d-b9af-63412908f0fa" providerId="ADAL" clId="{6836E0D0-F723-40A9-959C-A12DC9961573}" dt="2024-12-16T18:00:47.089" v="26603" actId="113"/>
        <pc:sldMkLst>
          <pc:docMk/>
          <pc:sldMk cId="2907457213" sldId="306"/>
        </pc:sldMkLst>
        <pc:spChg chg="mod">
          <ac:chgData name="Nguyễn Chí Cường" userId="d6c3997d-09a1-411d-b9af-63412908f0fa" providerId="ADAL" clId="{6836E0D0-F723-40A9-959C-A12DC9961573}" dt="2024-12-16T18:00:47.089" v="26603" actId="113"/>
          <ac:spMkLst>
            <pc:docMk/>
            <pc:sldMk cId="2907457213" sldId="306"/>
            <ac:spMk id="3" creationId="{3D802A30-DDAF-00D9-2C3C-56AA27F04A94}"/>
          </ac:spMkLst>
        </pc:spChg>
      </pc:sldChg>
      <pc:sldChg chg="modSp mod">
        <pc:chgData name="Nguyễn Chí Cường" userId="d6c3997d-09a1-411d-b9af-63412908f0fa" providerId="ADAL" clId="{6836E0D0-F723-40A9-959C-A12DC9961573}" dt="2024-12-15T10:17:13.475" v="25064" actId="20577"/>
        <pc:sldMkLst>
          <pc:docMk/>
          <pc:sldMk cId="622938295" sldId="307"/>
        </pc:sldMkLst>
        <pc:spChg chg="mod">
          <ac:chgData name="Nguyễn Chí Cường" userId="d6c3997d-09a1-411d-b9af-63412908f0fa" providerId="ADAL" clId="{6836E0D0-F723-40A9-959C-A12DC9961573}" dt="2024-12-06T14:29:10.296" v="14333" actId="20577"/>
          <ac:spMkLst>
            <pc:docMk/>
            <pc:sldMk cId="622938295" sldId="307"/>
            <ac:spMk id="11" creationId="{605C2EB2-117A-FFED-5EE3-88B78C4313EE}"/>
          </ac:spMkLst>
        </pc:spChg>
        <pc:spChg chg="mod">
          <ac:chgData name="Nguyễn Chí Cường" userId="d6c3997d-09a1-411d-b9af-63412908f0fa" providerId="ADAL" clId="{6836E0D0-F723-40A9-959C-A12DC9961573}" dt="2024-12-06T10:02:09.343" v="12737" actId="2711"/>
          <ac:spMkLst>
            <pc:docMk/>
            <pc:sldMk cId="622938295" sldId="307"/>
            <ac:spMk id="14" creationId="{4E7A6BDD-EA7B-9CD3-99BC-A2EE4981857F}"/>
          </ac:spMkLst>
        </pc:spChg>
        <pc:spChg chg="mod">
          <ac:chgData name="Nguyễn Chí Cường" userId="d6c3997d-09a1-411d-b9af-63412908f0fa" providerId="ADAL" clId="{6836E0D0-F723-40A9-959C-A12DC9961573}" dt="2024-12-15T10:17:13.475" v="25064" actId="20577"/>
          <ac:spMkLst>
            <pc:docMk/>
            <pc:sldMk cId="622938295" sldId="307"/>
            <ac:spMk id="16" creationId="{5CFFC7E9-696F-56E6-26B4-4DD645B36B65}"/>
          </ac:spMkLst>
        </pc:spChg>
      </pc:sldChg>
      <pc:sldChg chg="addSp delSp modSp mod">
        <pc:chgData name="Nguyễn Chí Cường" userId="d6c3997d-09a1-411d-b9af-63412908f0fa" providerId="ADAL" clId="{6836E0D0-F723-40A9-959C-A12DC9961573}" dt="2024-12-16T17:54:46.801" v="26557" actId="1076"/>
        <pc:sldMkLst>
          <pc:docMk/>
          <pc:sldMk cId="973769889" sldId="308"/>
        </pc:sldMkLst>
        <pc:spChg chg="add mod">
          <ac:chgData name="Nguyễn Chí Cường" userId="d6c3997d-09a1-411d-b9af-63412908f0fa" providerId="ADAL" clId="{6836E0D0-F723-40A9-959C-A12DC9961573}" dt="2024-12-07T01:00:33.907" v="16191"/>
          <ac:spMkLst>
            <pc:docMk/>
            <pc:sldMk cId="973769889" sldId="308"/>
            <ac:spMk id="2" creationId="{F1AA7CEF-B97C-1B59-80BA-B51A998E0ED3}"/>
          </ac:spMkLst>
        </pc:spChg>
        <pc:spChg chg="mod">
          <ac:chgData name="Nguyễn Chí Cường" userId="d6c3997d-09a1-411d-b9af-63412908f0fa" providerId="ADAL" clId="{6836E0D0-F723-40A9-959C-A12DC9961573}" dt="2024-12-16T17:54:46.801" v="26557" actId="1076"/>
          <ac:spMkLst>
            <pc:docMk/>
            <pc:sldMk cId="973769889" sldId="308"/>
            <ac:spMk id="3" creationId="{48D0B823-165D-13A9-2C31-6D36CAE1830F}"/>
          </ac:spMkLst>
        </pc:spChg>
        <pc:spChg chg="mod">
          <ac:chgData name="Nguyễn Chí Cường" userId="d6c3997d-09a1-411d-b9af-63412908f0fa" providerId="ADAL" clId="{6836E0D0-F723-40A9-959C-A12DC9961573}" dt="2024-12-16T17:54:41.454" v="26556" actId="1076"/>
          <ac:spMkLst>
            <pc:docMk/>
            <pc:sldMk cId="973769889" sldId="308"/>
            <ac:spMk id="15" creationId="{BAFE7FBB-B9AF-1965-D9B8-311E10B04F69}"/>
          </ac:spMkLst>
        </pc:spChg>
        <pc:spChg chg="mod">
          <ac:chgData name="Nguyễn Chí Cường" userId="d6c3997d-09a1-411d-b9af-63412908f0fa" providerId="ADAL" clId="{6836E0D0-F723-40A9-959C-A12DC9961573}" dt="2024-12-16T17:54:33.163" v="26554" actId="1076"/>
          <ac:spMkLst>
            <pc:docMk/>
            <pc:sldMk cId="973769889" sldId="308"/>
            <ac:spMk id="20" creationId="{31456F77-B30F-B727-7E2C-664CC5212A62}"/>
          </ac:spMkLst>
        </pc:spChg>
        <pc:spChg chg="mod">
          <ac:chgData name="Nguyễn Chí Cường" userId="d6c3997d-09a1-411d-b9af-63412908f0fa" providerId="ADAL" clId="{6836E0D0-F723-40A9-959C-A12DC9961573}" dt="2024-12-16T17:54:33.163" v="26554" actId="1076"/>
          <ac:spMkLst>
            <pc:docMk/>
            <pc:sldMk cId="973769889" sldId="308"/>
            <ac:spMk id="22" creationId="{0800B701-ED8B-5054-3BD0-6C9A2E83081D}"/>
          </ac:spMkLst>
        </pc:spChg>
        <pc:spChg chg="mod">
          <ac:chgData name="Nguyễn Chí Cường" userId="d6c3997d-09a1-411d-b9af-63412908f0fa" providerId="ADAL" clId="{6836E0D0-F723-40A9-959C-A12DC9961573}" dt="2024-12-16T17:54:33.163" v="26554" actId="1076"/>
          <ac:spMkLst>
            <pc:docMk/>
            <pc:sldMk cId="973769889" sldId="308"/>
            <ac:spMk id="24" creationId="{4ACD8364-0C44-0C78-267D-788287393E28}"/>
          </ac:spMkLst>
        </pc:spChg>
        <pc:spChg chg="mod">
          <ac:chgData name="Nguyễn Chí Cường" userId="d6c3997d-09a1-411d-b9af-63412908f0fa" providerId="ADAL" clId="{6836E0D0-F723-40A9-959C-A12DC9961573}" dt="2024-12-16T17:54:41.454" v="26556" actId="1076"/>
          <ac:spMkLst>
            <pc:docMk/>
            <pc:sldMk cId="973769889" sldId="308"/>
            <ac:spMk id="25" creationId="{98116BD9-C088-21F8-59F7-076254DFD4C0}"/>
          </ac:spMkLst>
        </pc:spChg>
        <pc:spChg chg="mod">
          <ac:chgData name="Nguyễn Chí Cường" userId="d6c3997d-09a1-411d-b9af-63412908f0fa" providerId="ADAL" clId="{6836E0D0-F723-40A9-959C-A12DC9961573}" dt="2024-12-16T17:54:46.801" v="26557" actId="1076"/>
          <ac:spMkLst>
            <pc:docMk/>
            <pc:sldMk cId="973769889" sldId="308"/>
            <ac:spMk id="27" creationId="{F97957D6-4F65-DE7F-1BFA-B82A65C73DDA}"/>
          </ac:spMkLst>
        </pc:spChg>
        <pc:spChg chg="mod">
          <ac:chgData name="Nguyễn Chí Cường" userId="d6c3997d-09a1-411d-b9af-63412908f0fa" providerId="ADAL" clId="{6836E0D0-F723-40A9-959C-A12DC9961573}" dt="2024-12-16T17:54:33.163" v="26554" actId="1076"/>
          <ac:spMkLst>
            <pc:docMk/>
            <pc:sldMk cId="973769889" sldId="308"/>
            <ac:spMk id="28" creationId="{53B86E05-5AD6-2863-0970-BBC57A92078D}"/>
          </ac:spMkLst>
        </pc:spChg>
      </pc:sldChg>
      <pc:sldChg chg="addSp delSp modSp mod modNotesTx">
        <pc:chgData name="Nguyễn Chí Cường" userId="d6c3997d-09a1-411d-b9af-63412908f0fa" providerId="ADAL" clId="{6836E0D0-F723-40A9-959C-A12DC9961573}" dt="2024-12-17T08:35:44.848" v="26739"/>
        <pc:sldMkLst>
          <pc:docMk/>
          <pc:sldMk cId="3531759183" sldId="309"/>
        </pc:sldMkLst>
        <pc:spChg chg="add mod">
          <ac:chgData name="Nguyễn Chí Cường" userId="d6c3997d-09a1-411d-b9af-63412908f0fa" providerId="ADAL" clId="{6836E0D0-F723-40A9-959C-A12DC9961573}" dt="2024-12-06T10:02:18.994" v="12739"/>
          <ac:spMkLst>
            <pc:docMk/>
            <pc:sldMk cId="3531759183" sldId="309"/>
            <ac:spMk id="2" creationId="{85F36824-F634-B5BD-9564-815DF64E8D0D}"/>
          </ac:spMkLst>
        </pc:spChg>
        <pc:spChg chg="add mod">
          <ac:chgData name="Nguyễn Chí Cường" userId="d6c3997d-09a1-411d-b9af-63412908f0fa" providerId="ADAL" clId="{6836E0D0-F723-40A9-959C-A12DC9961573}" dt="2024-12-16T17:45:04.674" v="26485" actId="1076"/>
          <ac:spMkLst>
            <pc:docMk/>
            <pc:sldMk cId="3531759183" sldId="309"/>
            <ac:spMk id="3" creationId="{A4DB3872-437A-17E7-8EB8-794AA76094A9}"/>
          </ac:spMkLst>
        </pc:spChg>
        <pc:spChg chg="add mod">
          <ac:chgData name="Nguyễn Chí Cường" userId="d6c3997d-09a1-411d-b9af-63412908f0fa" providerId="ADAL" clId="{6836E0D0-F723-40A9-959C-A12DC9961573}" dt="2024-12-06T13:12:58.562" v="13186" actId="1076"/>
          <ac:spMkLst>
            <pc:docMk/>
            <pc:sldMk cId="3531759183" sldId="309"/>
            <ac:spMk id="11" creationId="{6A83180E-584F-364D-3353-29E7ADE67F2D}"/>
          </ac:spMkLst>
        </pc:spChg>
        <pc:spChg chg="add mod">
          <ac:chgData name="Nguyễn Chí Cường" userId="d6c3997d-09a1-411d-b9af-63412908f0fa" providerId="ADAL" clId="{6836E0D0-F723-40A9-959C-A12DC9961573}" dt="2024-12-17T08:35:44.848" v="26739"/>
          <ac:spMkLst>
            <pc:docMk/>
            <pc:sldMk cId="3531759183" sldId="309"/>
            <ac:spMk id="13" creationId="{D229E5C0-94D8-6E10-EBB7-F9A4C0620019}"/>
          </ac:spMkLst>
        </pc:spChg>
        <pc:spChg chg="add mod">
          <ac:chgData name="Nguyễn Chí Cường" userId="d6c3997d-09a1-411d-b9af-63412908f0fa" providerId="ADAL" clId="{6836E0D0-F723-40A9-959C-A12DC9961573}" dt="2024-12-16T17:46:02.304" v="26496" actId="1076"/>
          <ac:spMkLst>
            <pc:docMk/>
            <pc:sldMk cId="3531759183" sldId="309"/>
            <ac:spMk id="14" creationId="{8CB35C66-AB8D-80C3-A05B-DA98F939C3E1}"/>
          </ac:spMkLst>
        </pc:spChg>
        <pc:spChg chg="add mod">
          <ac:chgData name="Nguyễn Chí Cường" userId="d6c3997d-09a1-411d-b9af-63412908f0fa" providerId="ADAL" clId="{6836E0D0-F723-40A9-959C-A12DC9961573}" dt="2024-12-16T17:46:12.407" v="26499" actId="14100"/>
          <ac:spMkLst>
            <pc:docMk/>
            <pc:sldMk cId="3531759183" sldId="309"/>
            <ac:spMk id="15" creationId="{617374C0-5263-C716-C340-7EE7E64683EA}"/>
          </ac:spMkLst>
        </pc:spChg>
        <pc:spChg chg="add mod">
          <ac:chgData name="Nguyễn Chí Cường" userId="d6c3997d-09a1-411d-b9af-63412908f0fa" providerId="ADAL" clId="{6836E0D0-F723-40A9-959C-A12DC9961573}" dt="2024-12-16T17:46:04.522" v="26497" actId="1076"/>
          <ac:spMkLst>
            <pc:docMk/>
            <pc:sldMk cId="3531759183" sldId="309"/>
            <ac:spMk id="16" creationId="{DC66E643-467E-EFB7-A3BC-FF8D11133F26}"/>
          </ac:spMkLst>
        </pc:spChg>
        <pc:spChg chg="mod">
          <ac:chgData name="Nguyễn Chí Cường" userId="d6c3997d-09a1-411d-b9af-63412908f0fa" providerId="ADAL" clId="{6836E0D0-F723-40A9-959C-A12DC9961573}" dt="2024-12-06T10:08:00.481" v="12806" actId="1076"/>
          <ac:spMkLst>
            <pc:docMk/>
            <pc:sldMk cId="3531759183" sldId="309"/>
            <ac:spMk id="17" creationId="{F908F9EC-EE41-25A2-9F79-CA6E5F45169E}"/>
          </ac:spMkLst>
        </pc:spChg>
        <pc:spChg chg="mod">
          <ac:chgData name="Nguyễn Chí Cường" userId="d6c3997d-09a1-411d-b9af-63412908f0fa" providerId="ADAL" clId="{6836E0D0-F723-40A9-959C-A12DC9961573}" dt="2024-12-06T13:12:51.667" v="13183" actId="1076"/>
          <ac:spMkLst>
            <pc:docMk/>
            <pc:sldMk cId="3531759183" sldId="309"/>
            <ac:spMk id="22" creationId="{F3B7F1D9-D9CB-A0A5-9833-42F3BDD36B55}"/>
          </ac:spMkLst>
        </pc:spChg>
        <pc:spChg chg="mod">
          <ac:chgData name="Nguyễn Chí Cường" userId="d6c3997d-09a1-411d-b9af-63412908f0fa" providerId="ADAL" clId="{6836E0D0-F723-40A9-959C-A12DC9961573}" dt="2024-12-06T13:12:51.667" v="13183" actId="1076"/>
          <ac:spMkLst>
            <pc:docMk/>
            <pc:sldMk cId="3531759183" sldId="309"/>
            <ac:spMk id="28" creationId="{606B1804-2CEC-F1AA-91B7-1DD322CB0C78}"/>
          </ac:spMkLst>
        </pc:spChg>
        <pc:spChg chg="mod">
          <ac:chgData name="Nguyễn Chí Cường" userId="d6c3997d-09a1-411d-b9af-63412908f0fa" providerId="ADAL" clId="{6836E0D0-F723-40A9-959C-A12DC9961573}" dt="2024-12-06T10:08:00.481" v="12806" actId="1076"/>
          <ac:spMkLst>
            <pc:docMk/>
            <pc:sldMk cId="3531759183" sldId="309"/>
            <ac:spMk id="29" creationId="{724FE6B2-4796-5C58-54B7-05874ED7AC31}"/>
          </ac:spMkLst>
        </pc:spChg>
      </pc:sldChg>
      <pc:sldChg chg="addSp delSp modSp mod">
        <pc:chgData name="Nguyễn Chí Cường" userId="d6c3997d-09a1-411d-b9af-63412908f0fa" providerId="ADAL" clId="{6836E0D0-F723-40A9-959C-A12DC9961573}" dt="2024-12-17T00:10:04.543" v="26736" actId="1076"/>
        <pc:sldMkLst>
          <pc:docMk/>
          <pc:sldMk cId="189949131" sldId="310"/>
        </pc:sldMkLst>
        <pc:spChg chg="mod">
          <ac:chgData name="Nguyễn Chí Cường" userId="d6c3997d-09a1-411d-b9af-63412908f0fa" providerId="ADAL" clId="{6836E0D0-F723-40A9-959C-A12DC9961573}" dt="2024-12-17T00:10:04.543" v="26736" actId="1076"/>
          <ac:spMkLst>
            <pc:docMk/>
            <pc:sldMk cId="189949131" sldId="310"/>
            <ac:spMk id="3" creationId="{D7B9FCDD-2A81-1412-D5F5-854685DC4C73}"/>
          </ac:spMkLst>
        </pc:spChg>
        <pc:spChg chg="mod">
          <ac:chgData name="Nguyễn Chí Cường" userId="d6c3997d-09a1-411d-b9af-63412908f0fa" providerId="ADAL" clId="{6836E0D0-F723-40A9-959C-A12DC9961573}" dt="2024-12-17T00:10:04.543" v="26736" actId="1076"/>
          <ac:spMkLst>
            <pc:docMk/>
            <pc:sldMk cId="189949131" sldId="310"/>
            <ac:spMk id="11" creationId="{326A4C81-B84E-6C0B-1C60-531E0C9AF83E}"/>
          </ac:spMkLst>
        </pc:spChg>
        <pc:spChg chg="add mod">
          <ac:chgData name="Nguyễn Chí Cường" userId="d6c3997d-09a1-411d-b9af-63412908f0fa" providerId="ADAL" clId="{6836E0D0-F723-40A9-959C-A12DC9961573}" dt="2024-12-17T00:10:04.543" v="26736" actId="1076"/>
          <ac:spMkLst>
            <pc:docMk/>
            <pc:sldMk cId="189949131" sldId="310"/>
            <ac:spMk id="13" creationId="{137FE33E-F43E-0358-13AE-B6676BFA8EDF}"/>
          </ac:spMkLst>
        </pc:spChg>
        <pc:spChg chg="mod">
          <ac:chgData name="Nguyễn Chí Cường" userId="d6c3997d-09a1-411d-b9af-63412908f0fa" providerId="ADAL" clId="{6836E0D0-F723-40A9-959C-A12DC9961573}" dt="2024-12-16T17:47:25.755" v="26509" actId="1076"/>
          <ac:spMkLst>
            <pc:docMk/>
            <pc:sldMk cId="189949131" sldId="310"/>
            <ac:spMk id="14" creationId="{0E04B75B-6D22-1FD6-5F96-315E17A37F09}"/>
          </ac:spMkLst>
        </pc:spChg>
        <pc:spChg chg="add mod">
          <ac:chgData name="Nguyễn Chí Cường" userId="d6c3997d-09a1-411d-b9af-63412908f0fa" providerId="ADAL" clId="{6836E0D0-F723-40A9-959C-A12DC9961573}" dt="2024-12-17T00:10:04.543" v="26736" actId="1076"/>
          <ac:spMkLst>
            <pc:docMk/>
            <pc:sldMk cId="189949131" sldId="310"/>
            <ac:spMk id="17" creationId="{8C7B472F-56DA-A7DB-4C4E-92812FA2D7AD}"/>
          </ac:spMkLst>
        </pc:spChg>
        <pc:spChg chg="mod">
          <ac:chgData name="Nguyễn Chí Cường" userId="d6c3997d-09a1-411d-b9af-63412908f0fa" providerId="ADAL" clId="{6836E0D0-F723-40A9-959C-A12DC9961573}" dt="2024-12-17T00:10:04.543" v="26736" actId="1076"/>
          <ac:spMkLst>
            <pc:docMk/>
            <pc:sldMk cId="189949131" sldId="310"/>
            <ac:spMk id="18" creationId="{980E4D7A-EECE-78BF-FF7D-848CF36DB1BD}"/>
          </ac:spMkLst>
        </pc:spChg>
        <pc:spChg chg="add mod">
          <ac:chgData name="Nguyễn Chí Cường" userId="d6c3997d-09a1-411d-b9af-63412908f0fa" providerId="ADAL" clId="{6836E0D0-F723-40A9-959C-A12DC9961573}" dt="2024-12-17T00:09:57.788" v="26735" actId="1076"/>
          <ac:spMkLst>
            <pc:docMk/>
            <pc:sldMk cId="189949131" sldId="310"/>
            <ac:spMk id="20" creationId="{870418BE-698E-618A-994F-4608381AAFC2}"/>
          </ac:spMkLst>
        </pc:spChg>
        <pc:spChg chg="mod">
          <ac:chgData name="Nguyễn Chí Cường" userId="d6c3997d-09a1-411d-b9af-63412908f0fa" providerId="ADAL" clId="{6836E0D0-F723-40A9-959C-A12DC9961573}" dt="2024-12-17T00:09:57.788" v="26735" actId="1076"/>
          <ac:spMkLst>
            <pc:docMk/>
            <pc:sldMk cId="189949131" sldId="310"/>
            <ac:spMk id="24" creationId="{1337097C-4FC2-829C-80D5-A9F7830C87FF}"/>
          </ac:spMkLst>
        </pc:spChg>
        <pc:spChg chg="mod">
          <ac:chgData name="Nguyễn Chí Cường" userId="d6c3997d-09a1-411d-b9af-63412908f0fa" providerId="ADAL" clId="{6836E0D0-F723-40A9-959C-A12DC9961573}" dt="2024-12-17T00:09:57.788" v="26735" actId="1076"/>
          <ac:spMkLst>
            <pc:docMk/>
            <pc:sldMk cId="189949131" sldId="310"/>
            <ac:spMk id="29" creationId="{714012F9-496D-625C-F25B-78E979C8A10D}"/>
          </ac:spMkLst>
        </pc:spChg>
      </pc:sldChg>
      <pc:sldChg chg="addSp delSp modSp mod">
        <pc:chgData name="Nguyễn Chí Cường" userId="d6c3997d-09a1-411d-b9af-63412908f0fa" providerId="ADAL" clId="{6836E0D0-F723-40A9-959C-A12DC9961573}" dt="2024-12-17T00:09:06.787" v="26732" actId="1076"/>
        <pc:sldMkLst>
          <pc:docMk/>
          <pc:sldMk cId="4253598136" sldId="311"/>
        </pc:sldMkLst>
        <pc:spChg chg="add mod">
          <ac:chgData name="Nguyễn Chí Cường" userId="d6c3997d-09a1-411d-b9af-63412908f0fa" providerId="ADAL" clId="{6836E0D0-F723-40A9-959C-A12DC9961573}" dt="2024-12-17T00:08:23.326" v="26725" actId="1076"/>
          <ac:spMkLst>
            <pc:docMk/>
            <pc:sldMk cId="4253598136" sldId="311"/>
            <ac:spMk id="2" creationId="{E45D4356-1545-37AB-6B50-0B6E960EEB94}"/>
          </ac:spMkLst>
        </pc:spChg>
        <pc:spChg chg="add mod">
          <ac:chgData name="Nguyễn Chí Cường" userId="d6c3997d-09a1-411d-b9af-63412908f0fa" providerId="ADAL" clId="{6836E0D0-F723-40A9-959C-A12DC9961573}" dt="2024-12-17T00:09:06.787" v="26732" actId="1076"/>
          <ac:spMkLst>
            <pc:docMk/>
            <pc:sldMk cId="4253598136" sldId="311"/>
            <ac:spMk id="3" creationId="{BE4E3A48-7F90-AA96-2B75-FCAB9C9CE85D}"/>
          </ac:spMkLst>
        </pc:spChg>
        <pc:spChg chg="add mod">
          <ac:chgData name="Nguyễn Chí Cường" userId="d6c3997d-09a1-411d-b9af-63412908f0fa" providerId="ADAL" clId="{6836E0D0-F723-40A9-959C-A12DC9961573}" dt="2024-12-17T00:08:23.326" v="26725" actId="1076"/>
          <ac:spMkLst>
            <pc:docMk/>
            <pc:sldMk cId="4253598136" sldId="311"/>
            <ac:spMk id="11" creationId="{7DAD34D3-E883-AD17-C768-072C203471A6}"/>
          </ac:spMkLst>
        </pc:spChg>
        <pc:spChg chg="add mod">
          <ac:chgData name="Nguyễn Chí Cường" userId="d6c3997d-09a1-411d-b9af-63412908f0fa" providerId="ADAL" clId="{6836E0D0-F723-40A9-959C-A12DC9961573}" dt="2024-12-06T14:19:41.026" v="14032" actId="14100"/>
          <ac:spMkLst>
            <pc:docMk/>
            <pc:sldMk cId="4253598136" sldId="311"/>
            <ac:spMk id="13" creationId="{5C734E7D-B4E4-4417-1559-CA9F397F8D7F}"/>
          </ac:spMkLst>
        </pc:spChg>
        <pc:spChg chg="mod">
          <ac:chgData name="Nguyễn Chí Cường" userId="d6c3997d-09a1-411d-b9af-63412908f0fa" providerId="ADAL" clId="{6836E0D0-F723-40A9-959C-A12DC9961573}" dt="2024-12-17T00:09:06.787" v="26732" actId="1076"/>
          <ac:spMkLst>
            <pc:docMk/>
            <pc:sldMk cId="4253598136" sldId="311"/>
            <ac:spMk id="15" creationId="{4A4652A9-8329-EA44-4A23-70F100933858}"/>
          </ac:spMkLst>
        </pc:spChg>
        <pc:spChg chg="add mod">
          <ac:chgData name="Nguyễn Chí Cường" userId="d6c3997d-09a1-411d-b9af-63412908f0fa" providerId="ADAL" clId="{6836E0D0-F723-40A9-959C-A12DC9961573}" dt="2024-12-17T00:09:06.787" v="26732" actId="1076"/>
          <ac:spMkLst>
            <pc:docMk/>
            <pc:sldMk cId="4253598136" sldId="311"/>
            <ac:spMk id="17" creationId="{99BC08CD-27C1-096E-4CA3-063C2E400497}"/>
          </ac:spMkLst>
        </pc:spChg>
        <pc:spChg chg="mod">
          <ac:chgData name="Nguyễn Chí Cường" userId="d6c3997d-09a1-411d-b9af-63412908f0fa" providerId="ADAL" clId="{6836E0D0-F723-40A9-959C-A12DC9961573}" dt="2024-12-17T00:09:06.787" v="26732" actId="1076"/>
          <ac:spMkLst>
            <pc:docMk/>
            <pc:sldMk cId="4253598136" sldId="311"/>
            <ac:spMk id="19" creationId="{36389806-D086-1121-340E-8DB77778D90D}"/>
          </ac:spMkLst>
        </pc:spChg>
        <pc:spChg chg="add mod">
          <ac:chgData name="Nguyễn Chí Cường" userId="d6c3997d-09a1-411d-b9af-63412908f0fa" providerId="ADAL" clId="{6836E0D0-F723-40A9-959C-A12DC9961573}" dt="2024-12-17T00:09:06.787" v="26732" actId="1076"/>
          <ac:spMkLst>
            <pc:docMk/>
            <pc:sldMk cId="4253598136" sldId="311"/>
            <ac:spMk id="20" creationId="{165B2983-8369-9C71-FA1E-310828DBCDE2}"/>
          </ac:spMkLst>
        </pc:spChg>
        <pc:spChg chg="add mod">
          <ac:chgData name="Nguyễn Chí Cường" userId="d6c3997d-09a1-411d-b9af-63412908f0fa" providerId="ADAL" clId="{6836E0D0-F723-40A9-959C-A12DC9961573}" dt="2024-12-17T00:08:52.872" v="26731" actId="113"/>
          <ac:spMkLst>
            <pc:docMk/>
            <pc:sldMk cId="4253598136" sldId="311"/>
            <ac:spMk id="22" creationId="{8B6F9ADD-5485-0C2A-C6B6-CC5C16C09CA8}"/>
          </ac:spMkLst>
        </pc:spChg>
        <pc:spChg chg="mod">
          <ac:chgData name="Nguyễn Chí Cường" userId="d6c3997d-09a1-411d-b9af-63412908f0fa" providerId="ADAL" clId="{6836E0D0-F723-40A9-959C-A12DC9961573}" dt="2024-12-17T00:09:06.787" v="26732" actId="1076"/>
          <ac:spMkLst>
            <pc:docMk/>
            <pc:sldMk cId="4253598136" sldId="311"/>
            <ac:spMk id="25" creationId="{C30448A4-66A7-C7A2-CE3E-4E2F866F0C48}"/>
          </ac:spMkLst>
        </pc:spChg>
        <pc:spChg chg="add del mod">
          <ac:chgData name="Nguyễn Chí Cường" userId="d6c3997d-09a1-411d-b9af-63412908f0fa" providerId="ADAL" clId="{6836E0D0-F723-40A9-959C-A12DC9961573}" dt="2024-12-17T00:09:06.787" v="26732" actId="1076"/>
          <ac:spMkLst>
            <pc:docMk/>
            <pc:sldMk cId="4253598136" sldId="311"/>
            <ac:spMk id="28" creationId="{FB595BC7-F20D-9ADC-CF23-0A874D724FAB}"/>
          </ac:spMkLst>
        </pc:spChg>
      </pc:sldChg>
      <pc:sldChg chg="addSp delSp modSp add mod modTransition modAnim">
        <pc:chgData name="Nguyễn Chí Cường" userId="d6c3997d-09a1-411d-b9af-63412908f0fa" providerId="ADAL" clId="{6836E0D0-F723-40A9-959C-A12DC9961573}" dt="2024-12-16T07:18:52.503" v="26340"/>
        <pc:sldMkLst>
          <pc:docMk/>
          <pc:sldMk cId="2735408329" sldId="313"/>
        </pc:sldMkLst>
        <pc:spChg chg="add mod">
          <ac:chgData name="Nguyễn Chí Cường" userId="d6c3997d-09a1-411d-b9af-63412908f0fa" providerId="ADAL" clId="{6836E0D0-F723-40A9-959C-A12DC9961573}" dt="2024-11-29T10:42:17.211" v="1217" actId="403"/>
          <ac:spMkLst>
            <pc:docMk/>
            <pc:sldMk cId="2735408329" sldId="313"/>
            <ac:spMk id="4" creationId="{B58F9C67-21B1-35DF-B445-712FDA4FE639}"/>
          </ac:spMkLst>
        </pc:spChg>
        <pc:spChg chg="add mod">
          <ac:chgData name="Nguyễn Chí Cường" userId="d6c3997d-09a1-411d-b9af-63412908f0fa" providerId="ADAL" clId="{6836E0D0-F723-40A9-959C-A12DC9961573}" dt="2024-11-29T10:37:03.635" v="974" actId="14100"/>
          <ac:spMkLst>
            <pc:docMk/>
            <pc:sldMk cId="2735408329" sldId="313"/>
            <ac:spMk id="5" creationId="{3C398C09-D573-7C6B-FF09-3E07A56FB446}"/>
          </ac:spMkLst>
        </pc:spChg>
        <pc:spChg chg="add mod">
          <ac:chgData name="Nguyễn Chí Cường" userId="d6c3997d-09a1-411d-b9af-63412908f0fa" providerId="ADAL" clId="{6836E0D0-F723-40A9-959C-A12DC9961573}" dt="2024-11-29T10:37:58.602" v="1037" actId="20577"/>
          <ac:spMkLst>
            <pc:docMk/>
            <pc:sldMk cId="2735408329" sldId="313"/>
            <ac:spMk id="11" creationId="{EB05329F-454A-8B7C-32C0-35C19F4812AE}"/>
          </ac:spMkLst>
        </pc:spChg>
        <pc:spChg chg="add mod">
          <ac:chgData name="Nguyễn Chí Cường" userId="d6c3997d-09a1-411d-b9af-63412908f0fa" providerId="ADAL" clId="{6836E0D0-F723-40A9-959C-A12DC9961573}" dt="2024-11-29T10:40:24.680" v="1110" actId="14100"/>
          <ac:spMkLst>
            <pc:docMk/>
            <pc:sldMk cId="2735408329" sldId="313"/>
            <ac:spMk id="19" creationId="{7B71D469-F547-AD3B-67AF-7BE2A0DD0E24}"/>
          </ac:spMkLst>
        </pc:spChg>
        <pc:spChg chg="add mod">
          <ac:chgData name="Nguyễn Chí Cường" userId="d6c3997d-09a1-411d-b9af-63412908f0fa" providerId="ADAL" clId="{6836E0D0-F723-40A9-959C-A12DC9961573}" dt="2024-11-29T10:42:31.198" v="1218" actId="20577"/>
          <ac:spMkLst>
            <pc:docMk/>
            <pc:sldMk cId="2735408329" sldId="313"/>
            <ac:spMk id="21" creationId="{03240619-48A6-FFA2-1396-3C548C0B6AD7}"/>
          </ac:spMkLst>
        </pc:spChg>
        <pc:spChg chg="add mod">
          <ac:chgData name="Nguyễn Chí Cường" userId="d6c3997d-09a1-411d-b9af-63412908f0fa" providerId="ADAL" clId="{6836E0D0-F723-40A9-959C-A12DC9961573}" dt="2024-11-29T10:40:45.278" v="1116" actId="14100"/>
          <ac:spMkLst>
            <pc:docMk/>
            <pc:sldMk cId="2735408329" sldId="313"/>
            <ac:spMk id="24" creationId="{A46D3BDB-F03F-F6A6-5CA0-387EA7739DE8}"/>
          </ac:spMkLst>
        </pc:spChg>
        <pc:spChg chg="add mod">
          <ac:chgData name="Nguyễn Chí Cường" userId="d6c3997d-09a1-411d-b9af-63412908f0fa" providerId="ADAL" clId="{6836E0D0-F723-40A9-959C-A12DC9961573}" dt="2024-11-29T10:40:40.146" v="1114" actId="14100"/>
          <ac:spMkLst>
            <pc:docMk/>
            <pc:sldMk cId="2735408329" sldId="313"/>
            <ac:spMk id="28" creationId="{89DC9F0B-621E-1F6D-45FC-92F18D29EEB2}"/>
          </ac:spMkLst>
        </pc:spChg>
        <pc:spChg chg="add mod">
          <ac:chgData name="Nguyễn Chí Cường" userId="d6c3997d-09a1-411d-b9af-63412908f0fa" providerId="ADAL" clId="{6836E0D0-F723-40A9-959C-A12DC9961573}" dt="2024-11-29T10:40:49.428" v="1117" actId="1076"/>
          <ac:spMkLst>
            <pc:docMk/>
            <pc:sldMk cId="2735408329" sldId="313"/>
            <ac:spMk id="30" creationId="{BC62EC87-40BC-14FE-6934-E3E1E7A15D54}"/>
          </ac:spMkLst>
        </pc:spChg>
        <pc:spChg chg="add mod">
          <ac:chgData name="Nguyễn Chí Cường" userId="d6c3997d-09a1-411d-b9af-63412908f0fa" providerId="ADAL" clId="{6836E0D0-F723-40A9-959C-A12DC9961573}" dt="2024-11-29T10:39:55.824" v="1095" actId="1076"/>
          <ac:spMkLst>
            <pc:docMk/>
            <pc:sldMk cId="2735408329" sldId="313"/>
            <ac:spMk id="31" creationId="{FA52E594-57C8-F11F-CAEC-F4CCC6A748E2}"/>
          </ac:spMkLst>
        </pc:spChg>
        <pc:spChg chg="add mod">
          <ac:chgData name="Nguyễn Chí Cường" userId="d6c3997d-09a1-411d-b9af-63412908f0fa" providerId="ADAL" clId="{6836E0D0-F723-40A9-959C-A12DC9961573}" dt="2024-11-29T10:40:32.890" v="1111" actId="1076"/>
          <ac:spMkLst>
            <pc:docMk/>
            <pc:sldMk cId="2735408329" sldId="313"/>
            <ac:spMk id="34" creationId="{2C4255CE-4A2C-1212-9BC6-C1FDC9DF6E0C}"/>
          </ac:spMkLst>
        </pc:spChg>
        <pc:spChg chg="add mod">
          <ac:chgData name="Nguyễn Chí Cường" userId="d6c3997d-09a1-411d-b9af-63412908f0fa" providerId="ADAL" clId="{6836E0D0-F723-40A9-959C-A12DC9961573}" dt="2024-11-29T10:41:02.545" v="1123" actId="1076"/>
          <ac:spMkLst>
            <pc:docMk/>
            <pc:sldMk cId="2735408329" sldId="313"/>
            <ac:spMk id="35" creationId="{0FA09518-37A9-08CE-4E45-CF89F3391438}"/>
          </ac:spMkLst>
        </pc:spChg>
        <pc:spChg chg="add mod">
          <ac:chgData name="Nguyễn Chí Cường" userId="d6c3997d-09a1-411d-b9af-63412908f0fa" providerId="ADAL" clId="{6836E0D0-F723-40A9-959C-A12DC9961573}" dt="2024-11-29T10:41:06.236" v="1127" actId="20577"/>
          <ac:spMkLst>
            <pc:docMk/>
            <pc:sldMk cId="2735408329" sldId="313"/>
            <ac:spMk id="36" creationId="{7AACCEC6-429C-924C-6C39-3F7788CAF58C}"/>
          </ac:spMkLst>
        </pc:spChg>
        <pc:spChg chg="add mod">
          <ac:chgData name="Nguyễn Chí Cường" userId="d6c3997d-09a1-411d-b9af-63412908f0fa" providerId="ADAL" clId="{6836E0D0-F723-40A9-959C-A12DC9961573}" dt="2024-11-29T10:41:13.360" v="1131" actId="20577"/>
          <ac:spMkLst>
            <pc:docMk/>
            <pc:sldMk cId="2735408329" sldId="313"/>
            <ac:spMk id="37" creationId="{2A4A1561-FD4D-4488-1BA3-19D586B358B5}"/>
          </ac:spMkLst>
        </pc:spChg>
        <pc:spChg chg="add mod">
          <ac:chgData name="Nguyễn Chí Cường" userId="d6c3997d-09a1-411d-b9af-63412908f0fa" providerId="ADAL" clId="{6836E0D0-F723-40A9-959C-A12DC9961573}" dt="2024-11-29T10:41:22.535" v="1135" actId="20577"/>
          <ac:spMkLst>
            <pc:docMk/>
            <pc:sldMk cId="2735408329" sldId="313"/>
            <ac:spMk id="40" creationId="{5B6AFA8E-6819-5DF1-B5DB-56F108303B14}"/>
          </ac:spMkLst>
        </pc:spChg>
      </pc:sldChg>
      <pc:sldChg chg="addSp delSp modSp add mod modTransition modAnim">
        <pc:chgData name="Nguyễn Chí Cường" userId="d6c3997d-09a1-411d-b9af-63412908f0fa" providerId="ADAL" clId="{6836E0D0-F723-40A9-959C-A12DC9961573}" dt="2024-12-16T07:20:17.603" v="26341"/>
        <pc:sldMkLst>
          <pc:docMk/>
          <pc:sldMk cId="222936537" sldId="314"/>
        </pc:sldMkLst>
        <pc:spChg chg="mod">
          <ac:chgData name="Nguyễn Chí Cường" userId="d6c3997d-09a1-411d-b9af-63412908f0fa" providerId="ADAL" clId="{6836E0D0-F723-40A9-959C-A12DC9961573}" dt="2024-11-29T10:42:50.843" v="1220"/>
          <ac:spMkLst>
            <pc:docMk/>
            <pc:sldMk cId="222936537" sldId="314"/>
            <ac:spMk id="2" creationId="{ED835A33-B0E8-D0EA-5715-8C2D20CB1060}"/>
          </ac:spMkLst>
        </pc:spChg>
        <pc:spChg chg="add mod">
          <ac:chgData name="Nguyễn Chí Cường" userId="d6c3997d-09a1-411d-b9af-63412908f0fa" providerId="ADAL" clId="{6836E0D0-F723-40A9-959C-A12DC9961573}" dt="2024-11-29T23:13:35.541" v="1351" actId="113"/>
          <ac:spMkLst>
            <pc:docMk/>
            <pc:sldMk cId="222936537" sldId="314"/>
            <ac:spMk id="4" creationId="{8C08ED48-8D2B-9CEB-B2A0-ABF390E4ACBB}"/>
          </ac:spMkLst>
        </pc:spChg>
        <pc:spChg chg="add mod">
          <ac:chgData name="Nguyễn Chí Cường" userId="d6c3997d-09a1-411d-b9af-63412908f0fa" providerId="ADAL" clId="{6836E0D0-F723-40A9-959C-A12DC9961573}" dt="2024-11-29T23:12:19.090" v="1336" actId="403"/>
          <ac:spMkLst>
            <pc:docMk/>
            <pc:sldMk cId="222936537" sldId="314"/>
            <ac:spMk id="9" creationId="{06801FA5-0EF4-225B-9ECF-7E317DD93DAE}"/>
          </ac:spMkLst>
        </pc:spChg>
        <pc:spChg chg="mod">
          <ac:chgData name="Nguyễn Chí Cường" userId="d6c3997d-09a1-411d-b9af-63412908f0fa" providerId="ADAL" clId="{6836E0D0-F723-40A9-959C-A12DC9961573}" dt="2024-11-29T23:13:50.008" v="1353" actId="207"/>
          <ac:spMkLst>
            <pc:docMk/>
            <pc:sldMk cId="222936537" sldId="314"/>
            <ac:spMk id="17" creationId="{C7C5F653-B86A-9F34-5BC4-4DB4E5A87513}"/>
          </ac:spMkLst>
        </pc:spChg>
        <pc:spChg chg="mod">
          <ac:chgData name="Nguyễn Chí Cường" userId="d6c3997d-09a1-411d-b9af-63412908f0fa" providerId="ADAL" clId="{6836E0D0-F723-40A9-959C-A12DC9961573}" dt="2024-11-29T23:13:44.819" v="1352" actId="207"/>
          <ac:spMkLst>
            <pc:docMk/>
            <pc:sldMk cId="222936537" sldId="314"/>
            <ac:spMk id="18" creationId="{7B0EAC61-7786-D93F-E7C4-F8CFC744DA5C}"/>
          </ac:spMkLst>
        </pc:spChg>
        <pc:grpChg chg="add mod topLvl">
          <ac:chgData name="Nguyễn Chí Cường" userId="d6c3997d-09a1-411d-b9af-63412908f0fa" providerId="ADAL" clId="{6836E0D0-F723-40A9-959C-A12DC9961573}" dt="2024-11-29T23:14:15.703" v="1355" actId="1076"/>
          <ac:grpSpMkLst>
            <pc:docMk/>
            <pc:sldMk cId="222936537" sldId="314"/>
            <ac:grpSpMk id="10" creationId="{4068242A-784D-EDEA-9B10-67635E439D1F}"/>
          </ac:grpSpMkLst>
        </pc:grpChg>
        <pc:grpChg chg="add mod topLvl">
          <ac:chgData name="Nguyễn Chí Cường" userId="d6c3997d-09a1-411d-b9af-63412908f0fa" providerId="ADAL" clId="{6836E0D0-F723-40A9-959C-A12DC9961573}" dt="2024-11-29T23:12:27.726" v="1338" actId="1076"/>
          <ac:grpSpMkLst>
            <pc:docMk/>
            <pc:sldMk cId="222936537" sldId="314"/>
            <ac:grpSpMk id="11" creationId="{D59B0A04-F595-64BD-9562-5163CDFAC0C8}"/>
          </ac:grpSpMkLst>
        </pc:grpChg>
        <pc:cxnChg chg="mod">
          <ac:chgData name="Nguyễn Chí Cường" userId="d6c3997d-09a1-411d-b9af-63412908f0fa" providerId="ADAL" clId="{6836E0D0-F723-40A9-959C-A12DC9961573}" dt="2024-11-29T23:11:21.222" v="1307" actId="1076"/>
          <ac:cxnSpMkLst>
            <pc:docMk/>
            <pc:sldMk cId="222936537" sldId="314"/>
            <ac:cxnSpMk id="8" creationId="{3EAC3AA0-F984-3875-B33B-02A6054F494F}"/>
          </ac:cxnSpMkLst>
        </pc:cxnChg>
      </pc:sldChg>
      <pc:sldChg chg="addSp delSp modSp add del mod">
        <pc:chgData name="Nguyễn Chí Cường" userId="d6c3997d-09a1-411d-b9af-63412908f0fa" providerId="ADAL" clId="{6836E0D0-F723-40A9-959C-A12DC9961573}" dt="2024-11-29T23:24:04.383" v="1519" actId="47"/>
        <pc:sldMkLst>
          <pc:docMk/>
          <pc:sldMk cId="9794813" sldId="315"/>
        </pc:sldMkLst>
      </pc:sldChg>
      <pc:sldChg chg="delSp modSp add del mod">
        <pc:chgData name="Nguyễn Chí Cường" userId="d6c3997d-09a1-411d-b9af-63412908f0fa" providerId="ADAL" clId="{6836E0D0-F723-40A9-959C-A12DC9961573}" dt="2024-11-29T23:14:17.934" v="1356" actId="47"/>
        <pc:sldMkLst>
          <pc:docMk/>
          <pc:sldMk cId="2106649346" sldId="315"/>
        </pc:sldMkLst>
      </pc:sldChg>
      <pc:sldChg chg="addSp delSp modSp add mod modTransition addAnim delAnim modAnim">
        <pc:chgData name="Nguyễn Chí Cường" userId="d6c3997d-09a1-411d-b9af-63412908f0fa" providerId="ADAL" clId="{6836E0D0-F723-40A9-959C-A12DC9961573}" dt="2024-12-16T07:20:31.810" v="26345"/>
        <pc:sldMkLst>
          <pc:docMk/>
          <pc:sldMk cId="1716327828" sldId="316"/>
        </pc:sldMkLst>
        <pc:spChg chg="add del">
          <ac:chgData name="Nguyễn Chí Cường" userId="d6c3997d-09a1-411d-b9af-63412908f0fa" providerId="ADAL" clId="{6836E0D0-F723-40A9-959C-A12DC9961573}" dt="2024-12-16T07:20:28.797" v="26343" actId="478"/>
          <ac:spMkLst>
            <pc:docMk/>
            <pc:sldMk cId="1716327828" sldId="316"/>
            <ac:spMk id="4" creationId="{B4C777F5-0B44-F290-9781-8F1A24CF5A7C}"/>
          </ac:spMkLst>
        </pc:spChg>
        <pc:spChg chg="add del mod topLvl">
          <ac:chgData name="Nguyễn Chí Cường" userId="d6c3997d-09a1-411d-b9af-63412908f0fa" providerId="ADAL" clId="{6836E0D0-F723-40A9-959C-A12DC9961573}" dt="2024-12-16T07:20:28.797" v="26343" actId="478"/>
          <ac:spMkLst>
            <pc:docMk/>
            <pc:sldMk cId="1716327828" sldId="316"/>
            <ac:spMk id="20" creationId="{A2026CCA-BB2B-6E2E-5EAA-E30B91070528}"/>
          </ac:spMkLst>
        </pc:spChg>
        <pc:spChg chg="add del mod topLvl">
          <ac:chgData name="Nguyễn Chí Cường" userId="d6c3997d-09a1-411d-b9af-63412908f0fa" providerId="ADAL" clId="{6836E0D0-F723-40A9-959C-A12DC9961573}" dt="2024-12-16T07:20:28.797" v="26343" actId="478"/>
          <ac:spMkLst>
            <pc:docMk/>
            <pc:sldMk cId="1716327828" sldId="316"/>
            <ac:spMk id="21" creationId="{24BF9226-CEFA-ECCC-16A8-4EB26E2EF093}"/>
          </ac:spMkLst>
        </pc:spChg>
        <pc:spChg chg="add del mod topLvl">
          <ac:chgData name="Nguyễn Chí Cường" userId="d6c3997d-09a1-411d-b9af-63412908f0fa" providerId="ADAL" clId="{6836E0D0-F723-40A9-959C-A12DC9961573}" dt="2024-12-16T07:20:28.797" v="26343" actId="478"/>
          <ac:spMkLst>
            <pc:docMk/>
            <pc:sldMk cId="1716327828" sldId="316"/>
            <ac:spMk id="22" creationId="{96703E63-E4C8-80E7-6E7C-3913140FFE30}"/>
          </ac:spMkLst>
        </pc:spChg>
        <pc:spChg chg="add del mod topLvl">
          <ac:chgData name="Nguyễn Chí Cường" userId="d6c3997d-09a1-411d-b9af-63412908f0fa" providerId="ADAL" clId="{6836E0D0-F723-40A9-959C-A12DC9961573}" dt="2024-12-16T07:20:28.797" v="26343" actId="478"/>
          <ac:spMkLst>
            <pc:docMk/>
            <pc:sldMk cId="1716327828" sldId="316"/>
            <ac:spMk id="23" creationId="{11FD485F-8AF6-368F-DE2F-237ED228FFC6}"/>
          </ac:spMkLst>
        </pc:spChg>
        <pc:spChg chg="add del mod topLvl">
          <ac:chgData name="Nguyễn Chí Cường" userId="d6c3997d-09a1-411d-b9af-63412908f0fa" providerId="ADAL" clId="{6836E0D0-F723-40A9-959C-A12DC9961573}" dt="2024-12-16T07:20:28.797" v="26343" actId="478"/>
          <ac:spMkLst>
            <pc:docMk/>
            <pc:sldMk cId="1716327828" sldId="316"/>
            <ac:spMk id="24" creationId="{EA4E99F5-8906-5DA2-2834-2DFAA7FBC276}"/>
          </ac:spMkLst>
        </pc:spChg>
        <pc:spChg chg="add del mod topLvl">
          <ac:chgData name="Nguyễn Chí Cường" userId="d6c3997d-09a1-411d-b9af-63412908f0fa" providerId="ADAL" clId="{6836E0D0-F723-40A9-959C-A12DC9961573}" dt="2024-12-16T07:20:28.797" v="26343" actId="478"/>
          <ac:spMkLst>
            <pc:docMk/>
            <pc:sldMk cId="1716327828" sldId="316"/>
            <ac:spMk id="25" creationId="{6BFEAF3A-7560-670C-4028-3BCAD86627B1}"/>
          </ac:spMkLst>
        </pc:spChg>
        <pc:spChg chg="add del mod topLvl">
          <ac:chgData name="Nguyễn Chí Cường" userId="d6c3997d-09a1-411d-b9af-63412908f0fa" providerId="ADAL" clId="{6836E0D0-F723-40A9-959C-A12DC9961573}" dt="2024-12-16T07:20:28.797" v="26343" actId="478"/>
          <ac:spMkLst>
            <pc:docMk/>
            <pc:sldMk cId="1716327828" sldId="316"/>
            <ac:spMk id="28" creationId="{DDDC7EA6-F502-AA04-31CE-EB47B1A8B4B8}"/>
          </ac:spMkLst>
        </pc:spChg>
        <pc:spChg chg="add del mod topLvl">
          <ac:chgData name="Nguyễn Chí Cường" userId="d6c3997d-09a1-411d-b9af-63412908f0fa" providerId="ADAL" clId="{6836E0D0-F723-40A9-959C-A12DC9961573}" dt="2024-12-16T07:20:28.797" v="26343" actId="478"/>
          <ac:spMkLst>
            <pc:docMk/>
            <pc:sldMk cId="1716327828" sldId="316"/>
            <ac:spMk id="31" creationId="{0BB0C36C-C943-64F6-8B98-D98DB8FE6C5E}"/>
          </ac:spMkLst>
        </pc:spChg>
        <pc:spChg chg="add del mod topLvl">
          <ac:chgData name="Nguyễn Chí Cường" userId="d6c3997d-09a1-411d-b9af-63412908f0fa" providerId="ADAL" clId="{6836E0D0-F723-40A9-959C-A12DC9961573}" dt="2024-12-16T07:20:28.797" v="26343" actId="478"/>
          <ac:spMkLst>
            <pc:docMk/>
            <pc:sldMk cId="1716327828" sldId="316"/>
            <ac:spMk id="32" creationId="{243F0FBA-9245-8B2E-3A86-71DA586C9FAE}"/>
          </ac:spMkLst>
        </pc:spChg>
        <pc:spChg chg="add del mod topLvl">
          <ac:chgData name="Nguyễn Chí Cường" userId="d6c3997d-09a1-411d-b9af-63412908f0fa" providerId="ADAL" clId="{6836E0D0-F723-40A9-959C-A12DC9961573}" dt="2024-12-16T07:20:28.797" v="26343" actId="478"/>
          <ac:spMkLst>
            <pc:docMk/>
            <pc:sldMk cId="1716327828" sldId="316"/>
            <ac:spMk id="33" creationId="{20FA1EA1-F5C0-3033-DBB4-70ECF7C59EE6}"/>
          </ac:spMkLst>
        </pc:spChg>
        <pc:grpChg chg="add del mod">
          <ac:chgData name="Nguyễn Chí Cường" userId="d6c3997d-09a1-411d-b9af-63412908f0fa" providerId="ADAL" clId="{6836E0D0-F723-40A9-959C-A12DC9961573}" dt="2024-12-16T07:20:28.797" v="26343" actId="478"/>
          <ac:grpSpMkLst>
            <pc:docMk/>
            <pc:sldMk cId="1716327828" sldId="316"/>
            <ac:grpSpMk id="19" creationId="{9AFC9CB3-B630-4817-4349-70DED30D1CC7}"/>
          </ac:grpSpMkLst>
        </pc:grpChg>
        <pc:cxnChg chg="add del">
          <ac:chgData name="Nguyễn Chí Cường" userId="d6c3997d-09a1-411d-b9af-63412908f0fa" providerId="ADAL" clId="{6836E0D0-F723-40A9-959C-A12DC9961573}" dt="2024-12-16T07:20:28.797" v="26343" actId="478"/>
          <ac:cxnSpMkLst>
            <pc:docMk/>
            <pc:sldMk cId="1716327828" sldId="316"/>
            <ac:cxnSpMk id="7" creationId="{0A0CAF45-8981-6639-C6B4-7FBD4B068D42}"/>
          </ac:cxnSpMkLst>
        </pc:cxnChg>
        <pc:cxnChg chg="add del mod">
          <ac:chgData name="Nguyễn Chí Cường" userId="d6c3997d-09a1-411d-b9af-63412908f0fa" providerId="ADAL" clId="{6836E0D0-F723-40A9-959C-A12DC9961573}" dt="2024-12-16T07:20:28.797" v="26343" actId="478"/>
          <ac:cxnSpMkLst>
            <pc:docMk/>
            <pc:sldMk cId="1716327828" sldId="316"/>
            <ac:cxnSpMk id="27" creationId="{B0A5BE81-5DB4-688F-4D7A-615F8FA0E25B}"/>
          </ac:cxnSpMkLst>
        </pc:cxnChg>
      </pc:sldChg>
      <pc:sldChg chg="add del">
        <pc:chgData name="Nguyễn Chí Cường" userId="d6c3997d-09a1-411d-b9af-63412908f0fa" providerId="ADAL" clId="{6836E0D0-F723-40A9-959C-A12DC9961573}" dt="2024-11-29T23:18:44.344" v="1396" actId="47"/>
        <pc:sldMkLst>
          <pc:docMk/>
          <pc:sldMk cId="2293437011" sldId="316"/>
        </pc:sldMkLst>
      </pc:sldChg>
      <pc:sldChg chg="delSp add del mod">
        <pc:chgData name="Nguyễn Chí Cường" userId="d6c3997d-09a1-411d-b9af-63412908f0fa" providerId="ADAL" clId="{6836E0D0-F723-40A9-959C-A12DC9961573}" dt="2024-11-29T23:23:52.620" v="1516" actId="47"/>
        <pc:sldMkLst>
          <pc:docMk/>
          <pc:sldMk cId="3032419834" sldId="316"/>
        </pc:sldMkLst>
      </pc:sldChg>
      <pc:sldChg chg="add del">
        <pc:chgData name="Nguyễn Chí Cường" userId="d6c3997d-09a1-411d-b9af-63412908f0fa" providerId="ADAL" clId="{6836E0D0-F723-40A9-959C-A12DC9961573}" dt="2024-11-30T00:11:51.883" v="1783" actId="47"/>
        <pc:sldMkLst>
          <pc:docMk/>
          <pc:sldMk cId="534455605" sldId="317"/>
        </pc:sldMkLst>
      </pc:sldChg>
      <pc:sldChg chg="addSp delSp modSp add mod modTransition modAnim">
        <pc:chgData name="Nguyễn Chí Cường" userId="d6c3997d-09a1-411d-b9af-63412908f0fa" providerId="ADAL" clId="{6836E0D0-F723-40A9-959C-A12DC9961573}" dt="2024-12-16T07:20:35.862" v="26346"/>
        <pc:sldMkLst>
          <pc:docMk/>
          <pc:sldMk cId="3199179825" sldId="318"/>
        </pc:sldMkLst>
        <pc:spChg chg="mod">
          <ac:chgData name="Nguyễn Chí Cường" userId="d6c3997d-09a1-411d-b9af-63412908f0fa" providerId="ADAL" clId="{6836E0D0-F723-40A9-959C-A12DC9961573}" dt="2024-11-30T00:16:31.506" v="1834" actId="1076"/>
          <ac:spMkLst>
            <pc:docMk/>
            <pc:sldMk cId="3199179825" sldId="318"/>
            <ac:spMk id="4" creationId="{8C596B0C-467A-580D-BD49-20667451FEFC}"/>
          </ac:spMkLst>
        </pc:spChg>
        <pc:spChg chg="add mod">
          <ac:chgData name="Nguyễn Chí Cường" userId="d6c3997d-09a1-411d-b9af-63412908f0fa" providerId="ADAL" clId="{6836E0D0-F723-40A9-959C-A12DC9961573}" dt="2024-11-30T00:16:31.506" v="1834" actId="1076"/>
          <ac:spMkLst>
            <pc:docMk/>
            <pc:sldMk cId="3199179825" sldId="318"/>
            <ac:spMk id="8" creationId="{DE9CC066-6254-0E18-C4E5-CD38CF80EDFB}"/>
          </ac:spMkLst>
        </pc:spChg>
        <pc:spChg chg="add mod">
          <ac:chgData name="Nguyễn Chí Cường" userId="d6c3997d-09a1-411d-b9af-63412908f0fa" providerId="ADAL" clId="{6836E0D0-F723-40A9-959C-A12DC9961573}" dt="2024-11-30T00:16:31.506" v="1834" actId="1076"/>
          <ac:spMkLst>
            <pc:docMk/>
            <pc:sldMk cId="3199179825" sldId="318"/>
            <ac:spMk id="9" creationId="{85CCB8B6-E5C1-23E1-3B9A-A3DF298FA4F2}"/>
          </ac:spMkLst>
        </pc:spChg>
        <pc:spChg chg="add mod topLvl">
          <ac:chgData name="Nguyễn Chí Cường" userId="d6c3997d-09a1-411d-b9af-63412908f0fa" providerId="ADAL" clId="{6836E0D0-F723-40A9-959C-A12DC9961573}" dt="2024-11-30T00:12:38.602" v="1802" actId="164"/>
          <ac:spMkLst>
            <pc:docMk/>
            <pc:sldMk cId="3199179825" sldId="318"/>
            <ac:spMk id="10" creationId="{A8396AE4-DFB7-0D4B-E013-9976EDDBDB3A}"/>
          </ac:spMkLst>
        </pc:spChg>
        <pc:spChg chg="mod topLvl">
          <ac:chgData name="Nguyễn Chí Cường" userId="d6c3997d-09a1-411d-b9af-63412908f0fa" providerId="ADAL" clId="{6836E0D0-F723-40A9-959C-A12DC9961573}" dt="2024-11-30T00:04:22.330" v="1662" actId="164"/>
          <ac:spMkLst>
            <pc:docMk/>
            <pc:sldMk cId="3199179825" sldId="318"/>
            <ac:spMk id="40" creationId="{11F7EB17-2571-B7A5-E680-6DEE3BDF9418}"/>
          </ac:spMkLst>
        </pc:spChg>
        <pc:spChg chg="add del mod topLvl">
          <ac:chgData name="Nguyễn Chí Cường" userId="d6c3997d-09a1-411d-b9af-63412908f0fa" providerId="ADAL" clId="{6836E0D0-F723-40A9-959C-A12DC9961573}" dt="2024-11-30T00:12:38.602" v="1802" actId="164"/>
          <ac:spMkLst>
            <pc:docMk/>
            <pc:sldMk cId="3199179825" sldId="318"/>
            <ac:spMk id="50" creationId="{6215BD25-9A7D-107A-85E6-6D1C8FBE9629}"/>
          </ac:spMkLst>
        </pc:spChg>
        <pc:spChg chg="add mod">
          <ac:chgData name="Nguyễn Chí Cường" userId="d6c3997d-09a1-411d-b9af-63412908f0fa" providerId="ADAL" clId="{6836E0D0-F723-40A9-959C-A12DC9961573}" dt="2024-11-30T00:12:40.132" v="1803" actId="164"/>
          <ac:spMkLst>
            <pc:docMk/>
            <pc:sldMk cId="3199179825" sldId="318"/>
            <ac:spMk id="56" creationId="{4B91483D-5EC5-575E-073B-8749F8A4B363}"/>
          </ac:spMkLst>
        </pc:spChg>
        <pc:spChg chg="add mod">
          <ac:chgData name="Nguyễn Chí Cường" userId="d6c3997d-09a1-411d-b9af-63412908f0fa" providerId="ADAL" clId="{6836E0D0-F723-40A9-959C-A12DC9961573}" dt="2024-11-30T00:12:38.602" v="1802" actId="164"/>
          <ac:spMkLst>
            <pc:docMk/>
            <pc:sldMk cId="3199179825" sldId="318"/>
            <ac:spMk id="57" creationId="{4453104E-0FF8-8899-420D-6D6B3AD68D8C}"/>
          </ac:spMkLst>
        </pc:spChg>
        <pc:spChg chg="add mod">
          <ac:chgData name="Nguyễn Chí Cường" userId="d6c3997d-09a1-411d-b9af-63412908f0fa" providerId="ADAL" clId="{6836E0D0-F723-40A9-959C-A12DC9961573}" dt="2024-11-30T00:12:29.759" v="1797" actId="164"/>
          <ac:spMkLst>
            <pc:docMk/>
            <pc:sldMk cId="3199179825" sldId="318"/>
            <ac:spMk id="58" creationId="{28B2A7FD-57A6-52E8-0465-A63CCB4A7B83}"/>
          </ac:spMkLst>
        </pc:spChg>
        <pc:spChg chg="add mod">
          <ac:chgData name="Nguyễn Chí Cường" userId="d6c3997d-09a1-411d-b9af-63412908f0fa" providerId="ADAL" clId="{6836E0D0-F723-40A9-959C-A12DC9961573}" dt="2024-11-30T00:16:31.506" v="1834" actId="1076"/>
          <ac:spMkLst>
            <pc:docMk/>
            <pc:sldMk cId="3199179825" sldId="318"/>
            <ac:spMk id="59" creationId="{E6D9542A-D015-6E98-B4E2-299725EA4A22}"/>
          </ac:spMkLst>
        </pc:spChg>
        <pc:spChg chg="add mod">
          <ac:chgData name="Nguyễn Chí Cường" userId="d6c3997d-09a1-411d-b9af-63412908f0fa" providerId="ADAL" clId="{6836E0D0-F723-40A9-959C-A12DC9961573}" dt="2024-11-30T00:16:31.506" v="1834" actId="1076"/>
          <ac:spMkLst>
            <pc:docMk/>
            <pc:sldMk cId="3199179825" sldId="318"/>
            <ac:spMk id="60" creationId="{1A244540-F3D2-1C26-E027-8930928107B7}"/>
          </ac:spMkLst>
        </pc:spChg>
        <pc:grpChg chg="add mod">
          <ac:chgData name="Nguyễn Chí Cường" userId="d6c3997d-09a1-411d-b9af-63412908f0fa" providerId="ADAL" clId="{6836E0D0-F723-40A9-959C-A12DC9961573}" dt="2024-11-30T00:12:40.132" v="1803" actId="164"/>
          <ac:grpSpMkLst>
            <pc:docMk/>
            <pc:sldMk cId="3199179825" sldId="318"/>
            <ac:grpSpMk id="38" creationId="{3DA8E4ED-AD10-CC08-F254-5E8F75363B30}"/>
          </ac:grpSpMkLst>
        </pc:grpChg>
        <pc:grpChg chg="add mod">
          <ac:chgData name="Nguyễn Chí Cường" userId="d6c3997d-09a1-411d-b9af-63412908f0fa" providerId="ADAL" clId="{6836E0D0-F723-40A9-959C-A12DC9961573}" dt="2024-11-30T00:12:29.759" v="1797" actId="164"/>
          <ac:grpSpMkLst>
            <pc:docMk/>
            <pc:sldMk cId="3199179825" sldId="318"/>
            <ac:grpSpMk id="45" creationId="{C75B96FF-AB32-F1CC-A44A-73BA14E0A7FE}"/>
          </ac:grpSpMkLst>
        </pc:grpChg>
        <pc:grpChg chg="add mod">
          <ac:chgData name="Nguyễn Chí Cường" userId="d6c3997d-09a1-411d-b9af-63412908f0fa" providerId="ADAL" clId="{6836E0D0-F723-40A9-959C-A12DC9961573}" dt="2024-11-30T00:12:38.602" v="1802" actId="164"/>
          <ac:grpSpMkLst>
            <pc:docMk/>
            <pc:sldMk cId="3199179825" sldId="318"/>
            <ac:grpSpMk id="54" creationId="{6F478BD8-3CBF-AB7D-FB1D-661C701FD2CB}"/>
          </ac:grpSpMkLst>
        </pc:grpChg>
        <pc:grpChg chg="add mod">
          <ac:chgData name="Nguyễn Chí Cường" userId="d6c3997d-09a1-411d-b9af-63412908f0fa" providerId="ADAL" clId="{6836E0D0-F723-40A9-959C-A12DC9961573}" dt="2024-11-30T00:16:31.506" v="1834" actId="1076"/>
          <ac:grpSpMkLst>
            <pc:docMk/>
            <pc:sldMk cId="3199179825" sldId="318"/>
            <ac:grpSpMk id="61" creationId="{BAFF55A1-C53D-C67B-6E12-C63B1B18F258}"/>
          </ac:grpSpMkLst>
        </pc:grpChg>
        <pc:grpChg chg="add mod">
          <ac:chgData name="Nguyễn Chí Cường" userId="d6c3997d-09a1-411d-b9af-63412908f0fa" providerId="ADAL" clId="{6836E0D0-F723-40A9-959C-A12DC9961573}" dt="2024-11-30T00:16:31.506" v="1834" actId="1076"/>
          <ac:grpSpMkLst>
            <pc:docMk/>
            <pc:sldMk cId="3199179825" sldId="318"/>
            <ac:grpSpMk id="62" creationId="{81BED8A1-FB9D-BC37-F353-7E4876105941}"/>
          </ac:grpSpMkLst>
        </pc:grpChg>
        <pc:grpChg chg="add mod">
          <ac:chgData name="Nguyễn Chí Cường" userId="d6c3997d-09a1-411d-b9af-63412908f0fa" providerId="ADAL" clId="{6836E0D0-F723-40A9-959C-A12DC9961573}" dt="2024-11-30T00:16:31.506" v="1834" actId="1076"/>
          <ac:grpSpMkLst>
            <pc:docMk/>
            <pc:sldMk cId="3199179825" sldId="318"/>
            <ac:grpSpMk id="1024" creationId="{05404EC7-8CF0-68D4-2EAF-135D2C01F06E}"/>
          </ac:grpSpMkLst>
        </pc:grpChg>
        <pc:picChg chg="add del mod topLvl">
          <ac:chgData name="Nguyễn Chí Cường" userId="d6c3997d-09a1-411d-b9af-63412908f0fa" providerId="ADAL" clId="{6836E0D0-F723-40A9-959C-A12DC9961573}" dt="2024-11-30T00:12:38.602" v="1802" actId="164"/>
          <ac:picMkLst>
            <pc:docMk/>
            <pc:sldMk cId="3199179825" sldId="318"/>
            <ac:picMk id="17" creationId="{E90F5121-7845-0622-135B-17F2DB67B42D}"/>
          </ac:picMkLst>
        </pc:picChg>
        <pc:picChg chg="add mod">
          <ac:chgData name="Nguyễn Chí Cường" userId="d6c3997d-09a1-411d-b9af-63412908f0fa" providerId="ADAL" clId="{6836E0D0-F723-40A9-959C-A12DC9961573}" dt="2024-11-30T00:05:40.151" v="1671" actId="207"/>
          <ac:picMkLst>
            <pc:docMk/>
            <pc:sldMk cId="3199179825" sldId="318"/>
            <ac:picMk id="44" creationId="{8882BFEA-05C1-CD93-B29F-7E8F320C0E3B}"/>
          </ac:picMkLst>
        </pc:picChg>
        <pc:picChg chg="add mod">
          <ac:chgData name="Nguyễn Chí Cường" userId="d6c3997d-09a1-411d-b9af-63412908f0fa" providerId="ADAL" clId="{6836E0D0-F723-40A9-959C-A12DC9961573}" dt="2024-11-30T02:17:00.964" v="2085" actId="1076"/>
          <ac:picMkLst>
            <pc:docMk/>
            <pc:sldMk cId="3199179825" sldId="318"/>
            <ac:picMk id="53" creationId="{EAF86882-7053-AB74-52EE-133D037A2C90}"/>
          </ac:picMkLst>
        </pc:picChg>
      </pc:sldChg>
      <pc:sldChg chg="modSp mod ord">
        <pc:chgData name="Nguyễn Chí Cường" userId="d6c3997d-09a1-411d-b9af-63412908f0fa" providerId="ADAL" clId="{6836E0D0-F723-40A9-959C-A12DC9961573}" dt="2024-12-07T07:12:47.167" v="18186" actId="20577"/>
        <pc:sldMkLst>
          <pc:docMk/>
          <pc:sldMk cId="3798235038" sldId="319"/>
        </pc:sldMkLst>
        <pc:spChg chg="mod">
          <ac:chgData name="Nguyễn Chí Cường" userId="d6c3997d-09a1-411d-b9af-63412908f0fa" providerId="ADAL" clId="{6836E0D0-F723-40A9-959C-A12DC9961573}" dt="2024-12-07T07:12:47.167" v="18186" actId="20577"/>
          <ac:spMkLst>
            <pc:docMk/>
            <pc:sldMk cId="3798235038" sldId="319"/>
            <ac:spMk id="13" creationId="{8909F6BE-5B12-664E-9C0D-BC9D7EA054B9}"/>
          </ac:spMkLst>
        </pc:spChg>
        <pc:spChg chg="mod">
          <ac:chgData name="Nguyễn Chí Cường" userId="d6c3997d-09a1-411d-b9af-63412908f0fa" providerId="ADAL" clId="{6836E0D0-F723-40A9-959C-A12DC9961573}" dt="2024-12-07T06:36:57.072" v="17776" actId="14100"/>
          <ac:spMkLst>
            <pc:docMk/>
            <pc:sldMk cId="3798235038" sldId="319"/>
            <ac:spMk id="31" creationId="{915063A8-3DDE-793D-2BEA-D138DDACB83D}"/>
          </ac:spMkLst>
        </pc:spChg>
      </pc:sldChg>
      <pc:sldChg chg="addSp delSp modSp add mod modTransition modAnim">
        <pc:chgData name="Nguyễn Chí Cường" userId="d6c3997d-09a1-411d-b9af-63412908f0fa" providerId="ADAL" clId="{6836E0D0-F723-40A9-959C-A12DC9961573}" dt="2024-12-16T07:20:39.046" v="26347"/>
        <pc:sldMkLst>
          <pc:docMk/>
          <pc:sldMk cId="4077502798" sldId="320"/>
        </pc:sldMkLst>
        <pc:spChg chg="mod">
          <ac:chgData name="Nguyễn Chí Cường" userId="d6c3997d-09a1-411d-b9af-63412908f0fa" providerId="ADAL" clId="{6836E0D0-F723-40A9-959C-A12DC9961573}" dt="2024-11-30T00:37:01.100" v="2031" actId="14100"/>
          <ac:spMkLst>
            <pc:docMk/>
            <pc:sldMk cId="4077502798" sldId="320"/>
            <ac:spMk id="3" creationId="{C49F211A-3C6F-815A-6A17-3213901DAA2F}"/>
          </ac:spMkLst>
        </pc:spChg>
        <pc:spChg chg="mod">
          <ac:chgData name="Nguyễn Chí Cường" userId="d6c3997d-09a1-411d-b9af-63412908f0fa" providerId="ADAL" clId="{6836E0D0-F723-40A9-959C-A12DC9961573}" dt="2024-11-30T00:14:22.569" v="1822" actId="1076"/>
          <ac:spMkLst>
            <pc:docMk/>
            <pc:sldMk cId="4077502798" sldId="320"/>
            <ac:spMk id="5" creationId="{DCD331E5-FF1A-4838-FBCA-209C56B363A1}"/>
          </ac:spMkLst>
        </pc:spChg>
        <pc:spChg chg="mod topLvl">
          <ac:chgData name="Nguyễn Chí Cường" userId="d6c3997d-09a1-411d-b9af-63412908f0fa" providerId="ADAL" clId="{6836E0D0-F723-40A9-959C-A12DC9961573}" dt="2024-12-09T03:29:41.882" v="22806" actId="165"/>
          <ac:spMkLst>
            <pc:docMk/>
            <pc:sldMk cId="4077502798" sldId="320"/>
            <ac:spMk id="11" creationId="{557B4742-F0C9-7EA0-6174-E7C23308E954}"/>
          </ac:spMkLst>
        </pc:spChg>
        <pc:spChg chg="mod topLvl">
          <ac:chgData name="Nguyễn Chí Cường" userId="d6c3997d-09a1-411d-b9af-63412908f0fa" providerId="ADAL" clId="{6836E0D0-F723-40A9-959C-A12DC9961573}" dt="2024-12-09T03:29:41.882" v="22806" actId="165"/>
          <ac:spMkLst>
            <pc:docMk/>
            <pc:sldMk cId="4077502798" sldId="320"/>
            <ac:spMk id="18" creationId="{60E2F5F6-1DCC-CDAD-B4DF-9C63AE2478D7}"/>
          </ac:spMkLst>
        </pc:spChg>
        <pc:spChg chg="mod topLvl">
          <ac:chgData name="Nguyễn Chí Cường" userId="d6c3997d-09a1-411d-b9af-63412908f0fa" providerId="ADAL" clId="{6836E0D0-F723-40A9-959C-A12DC9961573}" dt="2024-12-09T03:29:41.882" v="22806" actId="165"/>
          <ac:spMkLst>
            <pc:docMk/>
            <pc:sldMk cId="4077502798" sldId="320"/>
            <ac:spMk id="19" creationId="{603581EE-CE3C-6830-7BC2-386AE0D1CE15}"/>
          </ac:spMkLst>
        </pc:spChg>
        <pc:spChg chg="mod topLvl">
          <ac:chgData name="Nguyễn Chí Cường" userId="d6c3997d-09a1-411d-b9af-63412908f0fa" providerId="ADAL" clId="{6836E0D0-F723-40A9-959C-A12DC9961573}" dt="2024-12-09T03:29:41.882" v="22806" actId="165"/>
          <ac:spMkLst>
            <pc:docMk/>
            <pc:sldMk cId="4077502798" sldId="320"/>
            <ac:spMk id="20" creationId="{62534025-DEE9-38BD-807C-035ED3335A77}"/>
          </ac:spMkLst>
        </pc:spChg>
        <pc:spChg chg="mod topLvl">
          <ac:chgData name="Nguyễn Chí Cường" userId="d6c3997d-09a1-411d-b9af-63412908f0fa" providerId="ADAL" clId="{6836E0D0-F723-40A9-959C-A12DC9961573}" dt="2024-12-09T03:29:41.882" v="22806" actId="165"/>
          <ac:spMkLst>
            <pc:docMk/>
            <pc:sldMk cId="4077502798" sldId="320"/>
            <ac:spMk id="21" creationId="{B2E1D5C9-7CFC-1AA8-F617-649D24225E9D}"/>
          </ac:spMkLst>
        </pc:spChg>
        <pc:spChg chg="mod topLvl">
          <ac:chgData name="Nguyễn Chí Cường" userId="d6c3997d-09a1-411d-b9af-63412908f0fa" providerId="ADAL" clId="{6836E0D0-F723-40A9-959C-A12DC9961573}" dt="2024-12-09T03:29:41.882" v="22806" actId="165"/>
          <ac:spMkLst>
            <pc:docMk/>
            <pc:sldMk cId="4077502798" sldId="320"/>
            <ac:spMk id="22" creationId="{DB848346-E261-1ECA-238B-47FD27B8C70D}"/>
          </ac:spMkLst>
        </pc:spChg>
        <pc:spChg chg="mod topLvl">
          <ac:chgData name="Nguyễn Chí Cường" userId="d6c3997d-09a1-411d-b9af-63412908f0fa" providerId="ADAL" clId="{6836E0D0-F723-40A9-959C-A12DC9961573}" dt="2024-12-09T03:29:43.047" v="22807" actId="165"/>
          <ac:spMkLst>
            <pc:docMk/>
            <pc:sldMk cId="4077502798" sldId="320"/>
            <ac:spMk id="25" creationId="{6AF1EA89-5869-315A-EC48-5F22DE02A7EA}"/>
          </ac:spMkLst>
        </pc:spChg>
        <pc:spChg chg="add mod">
          <ac:chgData name="Nguyễn Chí Cường" userId="d6c3997d-09a1-411d-b9af-63412908f0fa" providerId="ADAL" clId="{6836E0D0-F723-40A9-959C-A12DC9961573}" dt="2024-11-30T00:11:40.287" v="1782"/>
          <ac:spMkLst>
            <pc:docMk/>
            <pc:sldMk cId="4077502798" sldId="320"/>
            <ac:spMk id="26" creationId="{55AB5669-A885-BC47-EEDE-797148750962}"/>
          </ac:spMkLst>
        </pc:spChg>
        <pc:spChg chg="mod topLvl">
          <ac:chgData name="Nguyễn Chí Cường" userId="d6c3997d-09a1-411d-b9af-63412908f0fa" providerId="ADAL" clId="{6836E0D0-F723-40A9-959C-A12DC9961573}" dt="2024-12-09T03:29:43.047" v="22807" actId="165"/>
          <ac:spMkLst>
            <pc:docMk/>
            <pc:sldMk cId="4077502798" sldId="320"/>
            <ac:spMk id="27" creationId="{E45DF3E3-CB0A-5181-793E-1BF0FE3728FC}"/>
          </ac:spMkLst>
        </pc:spChg>
        <pc:spChg chg="mod topLvl">
          <ac:chgData name="Nguyễn Chí Cường" userId="d6c3997d-09a1-411d-b9af-63412908f0fa" providerId="ADAL" clId="{6836E0D0-F723-40A9-959C-A12DC9961573}" dt="2024-12-09T03:29:43.047" v="22807" actId="165"/>
          <ac:spMkLst>
            <pc:docMk/>
            <pc:sldMk cId="4077502798" sldId="320"/>
            <ac:spMk id="28" creationId="{8E2B194A-2C58-5A6F-0FA1-7AFED87F10F4}"/>
          </ac:spMkLst>
        </pc:spChg>
        <pc:spChg chg="mod topLvl">
          <ac:chgData name="Nguyễn Chí Cường" userId="d6c3997d-09a1-411d-b9af-63412908f0fa" providerId="ADAL" clId="{6836E0D0-F723-40A9-959C-A12DC9961573}" dt="2024-12-09T03:29:43.047" v="22807" actId="165"/>
          <ac:spMkLst>
            <pc:docMk/>
            <pc:sldMk cId="4077502798" sldId="320"/>
            <ac:spMk id="29" creationId="{E566717C-C4C3-466E-85C4-978062A0E9F0}"/>
          </ac:spMkLst>
        </pc:spChg>
        <pc:grpChg chg="add del mod">
          <ac:chgData name="Nguyễn Chí Cường" userId="d6c3997d-09a1-411d-b9af-63412908f0fa" providerId="ADAL" clId="{6836E0D0-F723-40A9-959C-A12DC9961573}" dt="2024-11-30T00:36:23.183" v="2016" actId="14100"/>
          <ac:grpSpMkLst>
            <pc:docMk/>
            <pc:sldMk cId="4077502798" sldId="320"/>
            <ac:grpSpMk id="2" creationId="{05546941-0325-2777-467F-508B3E3E10C8}"/>
          </ac:grpSpMkLst>
        </pc:grpChg>
        <pc:cxnChg chg="add mod">
          <ac:chgData name="Nguyễn Chí Cường" userId="d6c3997d-09a1-411d-b9af-63412908f0fa" providerId="ADAL" clId="{6836E0D0-F723-40A9-959C-A12DC9961573}" dt="2024-11-30T00:36:17.183" v="2013"/>
          <ac:cxnSpMkLst>
            <pc:docMk/>
            <pc:sldMk cId="4077502798" sldId="320"/>
            <ac:cxnSpMk id="23" creationId="{DEF67898-E439-25B4-D742-EFFF2649BF6F}"/>
          </ac:cxnSpMkLst>
        </pc:cxnChg>
      </pc:sldChg>
      <pc:sldChg chg="addSp delSp modSp add mod modTransition modAnim">
        <pc:chgData name="Nguyễn Chí Cường" userId="d6c3997d-09a1-411d-b9af-63412908f0fa" providerId="ADAL" clId="{6836E0D0-F723-40A9-959C-A12DC9961573}" dt="2024-12-16T07:20:44.684" v="26348"/>
        <pc:sldMkLst>
          <pc:docMk/>
          <pc:sldMk cId="4055257951" sldId="321"/>
        </pc:sldMkLst>
        <pc:spChg chg="add mod">
          <ac:chgData name="Nguyễn Chí Cường" userId="d6c3997d-09a1-411d-b9af-63412908f0fa" providerId="ADAL" clId="{6836E0D0-F723-40A9-959C-A12DC9961573}" dt="2024-12-05T03:21:59.713" v="7612" actId="1076"/>
          <ac:spMkLst>
            <pc:docMk/>
            <pc:sldMk cId="4055257951" sldId="321"/>
            <ac:spMk id="4" creationId="{7A5EB2B4-1211-1218-06D5-C674794ACC54}"/>
          </ac:spMkLst>
        </pc:spChg>
        <pc:spChg chg="add mod">
          <ac:chgData name="Nguyễn Chí Cường" userId="d6c3997d-09a1-411d-b9af-63412908f0fa" providerId="ADAL" clId="{6836E0D0-F723-40A9-959C-A12DC9961573}" dt="2024-12-05T03:21:00.033" v="7595" actId="1076"/>
          <ac:spMkLst>
            <pc:docMk/>
            <pc:sldMk cId="4055257951" sldId="321"/>
            <ac:spMk id="6" creationId="{87D1C637-496D-640C-886F-5B0298F25908}"/>
          </ac:spMkLst>
        </pc:spChg>
        <pc:spChg chg="add mod">
          <ac:chgData name="Nguyễn Chí Cường" userId="d6c3997d-09a1-411d-b9af-63412908f0fa" providerId="ADAL" clId="{6836E0D0-F723-40A9-959C-A12DC9961573}" dt="2024-11-30T00:30:34.326" v="1964" actId="165"/>
          <ac:spMkLst>
            <pc:docMk/>
            <pc:sldMk cId="4055257951" sldId="321"/>
            <ac:spMk id="8" creationId="{5569DBFF-6A90-02A9-3805-F953E4FB65F7}"/>
          </ac:spMkLst>
        </pc:spChg>
        <pc:spChg chg="add mod">
          <ac:chgData name="Nguyễn Chí Cường" userId="d6c3997d-09a1-411d-b9af-63412908f0fa" providerId="ADAL" clId="{6836E0D0-F723-40A9-959C-A12DC9961573}" dt="2024-11-30T00:30:34.326" v="1964" actId="165"/>
          <ac:spMkLst>
            <pc:docMk/>
            <pc:sldMk cId="4055257951" sldId="321"/>
            <ac:spMk id="9" creationId="{52F63C4F-1863-719C-80F9-58CA66D4E045}"/>
          </ac:spMkLst>
        </pc:spChg>
        <pc:spChg chg="mod">
          <ac:chgData name="Nguyễn Chí Cường" userId="d6c3997d-09a1-411d-b9af-63412908f0fa" providerId="ADAL" clId="{6836E0D0-F723-40A9-959C-A12DC9961573}" dt="2024-11-30T00:30:34.326" v="1964" actId="165"/>
          <ac:spMkLst>
            <pc:docMk/>
            <pc:sldMk cId="4055257951" sldId="321"/>
            <ac:spMk id="19" creationId="{19FC4DF8-FD80-2516-4378-51AA98A90C00}"/>
          </ac:spMkLst>
        </pc:spChg>
        <pc:spChg chg="mod">
          <ac:chgData name="Nguyễn Chí Cường" userId="d6c3997d-09a1-411d-b9af-63412908f0fa" providerId="ADAL" clId="{6836E0D0-F723-40A9-959C-A12DC9961573}" dt="2024-11-30T00:30:34.326" v="1964" actId="165"/>
          <ac:spMkLst>
            <pc:docMk/>
            <pc:sldMk cId="4055257951" sldId="321"/>
            <ac:spMk id="20" creationId="{78E9F19B-8B6E-201F-84CF-A902AF9E9309}"/>
          </ac:spMkLst>
        </pc:spChg>
        <pc:spChg chg="mod">
          <ac:chgData name="Nguyễn Chí Cường" userId="d6c3997d-09a1-411d-b9af-63412908f0fa" providerId="ADAL" clId="{6836E0D0-F723-40A9-959C-A12DC9961573}" dt="2024-11-30T00:30:34.326" v="1964" actId="165"/>
          <ac:spMkLst>
            <pc:docMk/>
            <pc:sldMk cId="4055257951" sldId="321"/>
            <ac:spMk id="22" creationId="{90FA60EE-46A1-479B-2FAC-4D727AFAFF7C}"/>
          </ac:spMkLst>
        </pc:spChg>
        <pc:spChg chg="mod">
          <ac:chgData name="Nguyễn Chí Cường" userId="d6c3997d-09a1-411d-b9af-63412908f0fa" providerId="ADAL" clId="{6836E0D0-F723-40A9-959C-A12DC9961573}" dt="2024-12-05T03:18:52.399" v="7483" actId="20577"/>
          <ac:spMkLst>
            <pc:docMk/>
            <pc:sldMk cId="4055257951" sldId="321"/>
            <ac:spMk id="23" creationId="{2D325534-EB06-BFAE-3665-B06B35E7AE65}"/>
          </ac:spMkLst>
        </pc:spChg>
        <pc:spChg chg="mod">
          <ac:chgData name="Nguyễn Chí Cường" userId="d6c3997d-09a1-411d-b9af-63412908f0fa" providerId="ADAL" clId="{6836E0D0-F723-40A9-959C-A12DC9961573}" dt="2024-11-30T00:30:34.326" v="1964" actId="165"/>
          <ac:spMkLst>
            <pc:docMk/>
            <pc:sldMk cId="4055257951" sldId="321"/>
            <ac:spMk id="25" creationId="{BC5A1811-529A-2727-6C13-4E342F291CB7}"/>
          </ac:spMkLst>
        </pc:spChg>
        <pc:spChg chg="mod">
          <ac:chgData name="Nguyễn Chí Cường" userId="d6c3997d-09a1-411d-b9af-63412908f0fa" providerId="ADAL" clId="{6836E0D0-F723-40A9-959C-A12DC9961573}" dt="2024-12-05T03:19:04.025" v="7488" actId="14100"/>
          <ac:spMkLst>
            <pc:docMk/>
            <pc:sldMk cId="4055257951" sldId="321"/>
            <ac:spMk id="27" creationId="{928F6666-B965-A402-2700-674F70812781}"/>
          </ac:spMkLst>
        </pc:spChg>
        <pc:spChg chg="mod">
          <ac:chgData name="Nguyễn Chí Cường" userId="d6c3997d-09a1-411d-b9af-63412908f0fa" providerId="ADAL" clId="{6836E0D0-F723-40A9-959C-A12DC9961573}" dt="2024-11-30T00:30:34.326" v="1964" actId="165"/>
          <ac:spMkLst>
            <pc:docMk/>
            <pc:sldMk cId="4055257951" sldId="321"/>
            <ac:spMk id="29" creationId="{8F0AA484-B850-A2A9-BD9B-7C0D3EA075F3}"/>
          </ac:spMkLst>
        </pc:spChg>
        <pc:spChg chg="mod">
          <ac:chgData name="Nguyễn Chí Cường" userId="d6c3997d-09a1-411d-b9af-63412908f0fa" providerId="ADAL" clId="{6836E0D0-F723-40A9-959C-A12DC9961573}" dt="2024-12-05T03:20:24.574" v="7567" actId="20577"/>
          <ac:spMkLst>
            <pc:docMk/>
            <pc:sldMk cId="4055257951" sldId="321"/>
            <ac:spMk id="30" creationId="{40439B64-6BF3-A1DE-23DA-C8D250019872}"/>
          </ac:spMkLst>
        </pc:spChg>
        <pc:spChg chg="mod">
          <ac:chgData name="Nguyễn Chí Cường" userId="d6c3997d-09a1-411d-b9af-63412908f0fa" providerId="ADAL" clId="{6836E0D0-F723-40A9-959C-A12DC9961573}" dt="2024-11-30T00:30:34.326" v="1964" actId="165"/>
          <ac:spMkLst>
            <pc:docMk/>
            <pc:sldMk cId="4055257951" sldId="321"/>
            <ac:spMk id="32" creationId="{39FCCE0A-28AA-AE39-6FAD-65A1620091DD}"/>
          </ac:spMkLst>
        </pc:spChg>
        <pc:spChg chg="mod">
          <ac:chgData name="Nguyễn Chí Cường" userId="d6c3997d-09a1-411d-b9af-63412908f0fa" providerId="ADAL" clId="{6836E0D0-F723-40A9-959C-A12DC9961573}" dt="2024-11-30T00:30:34.326" v="1964" actId="165"/>
          <ac:spMkLst>
            <pc:docMk/>
            <pc:sldMk cId="4055257951" sldId="321"/>
            <ac:spMk id="33" creationId="{9E820582-80BB-4B2B-F334-E79AD0633994}"/>
          </ac:spMkLst>
        </pc:spChg>
        <pc:spChg chg="mod">
          <ac:chgData name="Nguyễn Chí Cường" userId="d6c3997d-09a1-411d-b9af-63412908f0fa" providerId="ADAL" clId="{6836E0D0-F723-40A9-959C-A12DC9961573}" dt="2024-11-30T00:30:34.326" v="1964" actId="165"/>
          <ac:spMkLst>
            <pc:docMk/>
            <pc:sldMk cId="4055257951" sldId="321"/>
            <ac:spMk id="35" creationId="{77EBE449-99F7-7F1A-20A2-D6A5B460C336}"/>
          </ac:spMkLst>
        </pc:spChg>
        <pc:spChg chg="mod">
          <ac:chgData name="Nguyễn Chí Cường" userId="d6c3997d-09a1-411d-b9af-63412908f0fa" providerId="ADAL" clId="{6836E0D0-F723-40A9-959C-A12DC9961573}" dt="2024-11-30T00:30:34.326" v="1964" actId="165"/>
          <ac:spMkLst>
            <pc:docMk/>
            <pc:sldMk cId="4055257951" sldId="321"/>
            <ac:spMk id="36" creationId="{EF93B4A4-E52B-F02C-3D81-2400BBB6FC8D}"/>
          </ac:spMkLst>
        </pc:spChg>
        <pc:spChg chg="add mod">
          <ac:chgData name="Nguyễn Chí Cường" userId="d6c3997d-09a1-411d-b9af-63412908f0fa" providerId="ADAL" clId="{6836E0D0-F723-40A9-959C-A12DC9961573}" dt="2024-12-05T03:21:59.713" v="7612" actId="1076"/>
          <ac:spMkLst>
            <pc:docMk/>
            <pc:sldMk cId="4055257951" sldId="321"/>
            <ac:spMk id="37" creationId="{C12E7914-DA3B-ACF4-EA22-27DCCF82117D}"/>
          </ac:spMkLst>
        </pc:spChg>
        <pc:spChg chg="add mod">
          <ac:chgData name="Nguyễn Chí Cường" userId="d6c3997d-09a1-411d-b9af-63412908f0fa" providerId="ADAL" clId="{6836E0D0-F723-40A9-959C-A12DC9961573}" dt="2024-12-05T21:15:46.457" v="8288" actId="1076"/>
          <ac:spMkLst>
            <pc:docMk/>
            <pc:sldMk cId="4055257951" sldId="321"/>
            <ac:spMk id="38" creationId="{032F4299-37BA-B1A0-E11C-362C85F315F3}"/>
          </ac:spMkLst>
        </pc:spChg>
        <pc:spChg chg="add mod">
          <ac:chgData name="Nguyễn Chí Cường" userId="d6c3997d-09a1-411d-b9af-63412908f0fa" providerId="ADAL" clId="{6836E0D0-F723-40A9-959C-A12DC9961573}" dt="2024-12-05T21:15:49.323" v="8289" actId="1076"/>
          <ac:spMkLst>
            <pc:docMk/>
            <pc:sldMk cId="4055257951" sldId="321"/>
            <ac:spMk id="39" creationId="{3BF73AE7-12DE-E3A1-C502-6A274EE2A1A5}"/>
          </ac:spMkLst>
        </pc:spChg>
        <pc:grpChg chg="add mod topLvl">
          <ac:chgData name="Nguyễn Chí Cường" userId="d6c3997d-09a1-411d-b9af-63412908f0fa" providerId="ADAL" clId="{6836E0D0-F723-40A9-959C-A12DC9961573}" dt="2024-12-05T03:21:59.713" v="7612" actId="1076"/>
          <ac:grpSpMkLst>
            <pc:docMk/>
            <pc:sldMk cId="4055257951" sldId="321"/>
            <ac:grpSpMk id="17" creationId="{1E9341BD-BAD0-6D3E-9537-1262E4000B26}"/>
          </ac:grpSpMkLst>
        </pc:grpChg>
        <pc:grpChg chg="add mod topLvl">
          <ac:chgData name="Nguyễn Chí Cường" userId="d6c3997d-09a1-411d-b9af-63412908f0fa" providerId="ADAL" clId="{6836E0D0-F723-40A9-959C-A12DC9961573}" dt="2024-12-05T03:21:59.713" v="7612" actId="1076"/>
          <ac:grpSpMkLst>
            <pc:docMk/>
            <pc:sldMk cId="4055257951" sldId="321"/>
            <ac:grpSpMk id="18" creationId="{58646315-0A70-8C07-9510-133EB109AF4E}"/>
          </ac:grpSpMkLst>
        </pc:grpChg>
        <pc:grpChg chg="add mod topLvl">
          <ac:chgData name="Nguyễn Chí Cường" userId="d6c3997d-09a1-411d-b9af-63412908f0fa" providerId="ADAL" clId="{6836E0D0-F723-40A9-959C-A12DC9961573}" dt="2024-12-05T03:21:59.713" v="7612" actId="1076"/>
          <ac:grpSpMkLst>
            <pc:docMk/>
            <pc:sldMk cId="4055257951" sldId="321"/>
            <ac:grpSpMk id="21" creationId="{2AD3CAB7-2D49-9004-A089-C14A18336820}"/>
          </ac:grpSpMkLst>
        </pc:grpChg>
        <pc:grpChg chg="add mod topLvl">
          <ac:chgData name="Nguyễn Chí Cường" userId="d6c3997d-09a1-411d-b9af-63412908f0fa" providerId="ADAL" clId="{6836E0D0-F723-40A9-959C-A12DC9961573}" dt="2024-12-05T03:21:59.713" v="7612" actId="1076"/>
          <ac:grpSpMkLst>
            <pc:docMk/>
            <pc:sldMk cId="4055257951" sldId="321"/>
            <ac:grpSpMk id="24" creationId="{E14D97A3-A0E6-3DBA-AED1-DAC629926161}"/>
          </ac:grpSpMkLst>
        </pc:grpChg>
        <pc:grpChg chg="add mod topLvl">
          <ac:chgData name="Nguyễn Chí Cường" userId="d6c3997d-09a1-411d-b9af-63412908f0fa" providerId="ADAL" clId="{6836E0D0-F723-40A9-959C-A12DC9961573}" dt="2024-12-05T03:21:59.713" v="7612" actId="1076"/>
          <ac:grpSpMkLst>
            <pc:docMk/>
            <pc:sldMk cId="4055257951" sldId="321"/>
            <ac:grpSpMk id="28" creationId="{3694C26F-CE7B-7BFB-B54A-711383B7EA97}"/>
          </ac:grpSpMkLst>
        </pc:grpChg>
        <pc:grpChg chg="add mod topLvl">
          <ac:chgData name="Nguyễn Chí Cường" userId="d6c3997d-09a1-411d-b9af-63412908f0fa" providerId="ADAL" clId="{6836E0D0-F723-40A9-959C-A12DC9961573}" dt="2024-12-09T03:32:27.116" v="22837" actId="14100"/>
          <ac:grpSpMkLst>
            <pc:docMk/>
            <pc:sldMk cId="4055257951" sldId="321"/>
            <ac:grpSpMk id="31" creationId="{4E03E3D2-B352-C8F3-1465-37CA9790409B}"/>
          </ac:grpSpMkLst>
        </pc:grpChg>
        <pc:grpChg chg="add mod topLvl">
          <ac:chgData name="Nguyễn Chí Cường" userId="d6c3997d-09a1-411d-b9af-63412908f0fa" providerId="ADAL" clId="{6836E0D0-F723-40A9-959C-A12DC9961573}" dt="2024-12-05T03:21:59.713" v="7612" actId="1076"/>
          <ac:grpSpMkLst>
            <pc:docMk/>
            <pc:sldMk cId="4055257951" sldId="321"/>
            <ac:grpSpMk id="34" creationId="{91E8D4A8-6575-1CA5-C3D8-05D5363BE998}"/>
          </ac:grpSpMkLst>
        </pc:grpChg>
        <pc:cxnChg chg="add mod">
          <ac:chgData name="Nguyễn Chí Cường" userId="d6c3997d-09a1-411d-b9af-63412908f0fa" providerId="ADAL" clId="{6836E0D0-F723-40A9-959C-A12DC9961573}" dt="2024-12-05T03:21:59.713" v="7612" actId="1076"/>
          <ac:cxnSpMkLst>
            <pc:docMk/>
            <pc:sldMk cId="4055257951" sldId="321"/>
            <ac:cxnSpMk id="5" creationId="{3A7F767E-A923-13F3-1244-7F323D4E8550}"/>
          </ac:cxnSpMkLst>
        </pc:cxnChg>
        <pc:cxnChg chg="add mod">
          <ac:chgData name="Nguyễn Chí Cường" userId="d6c3997d-09a1-411d-b9af-63412908f0fa" providerId="ADAL" clId="{6836E0D0-F723-40A9-959C-A12DC9961573}" dt="2024-12-05T21:15:46.457" v="8288" actId="1076"/>
          <ac:cxnSpMkLst>
            <pc:docMk/>
            <pc:sldMk cId="4055257951" sldId="321"/>
            <ac:cxnSpMk id="40" creationId="{8A2D64D9-5619-C292-5545-F3F4811BE4D6}"/>
          </ac:cxnSpMkLst>
        </pc:cxnChg>
      </pc:sldChg>
      <pc:sldChg chg="addSp modSp add mod ord">
        <pc:chgData name="Nguyễn Chí Cường" userId="d6c3997d-09a1-411d-b9af-63412908f0fa" providerId="ADAL" clId="{6836E0D0-F723-40A9-959C-A12DC9961573}" dt="2024-12-09T07:47:31.033" v="23490" actId="1076"/>
        <pc:sldMkLst>
          <pc:docMk/>
          <pc:sldMk cId="761662664" sldId="322"/>
        </pc:sldMkLst>
        <pc:spChg chg="mod">
          <ac:chgData name="Nguyễn Chí Cường" userId="d6c3997d-09a1-411d-b9af-63412908f0fa" providerId="ADAL" clId="{6836E0D0-F723-40A9-959C-A12DC9961573}" dt="2024-11-30T02:15:20.745" v="2084" actId="404"/>
          <ac:spMkLst>
            <pc:docMk/>
            <pc:sldMk cId="761662664" sldId="322"/>
            <ac:spMk id="2" creationId="{64A34E86-61CD-6D26-69D3-E95FCD0F0308}"/>
          </ac:spMkLst>
        </pc:spChg>
        <pc:spChg chg="add mod">
          <ac:chgData name="Nguyễn Chí Cường" userId="d6c3997d-09a1-411d-b9af-63412908f0fa" providerId="ADAL" clId="{6836E0D0-F723-40A9-959C-A12DC9961573}" dt="2024-12-09T07:47:31.033" v="23490" actId="1076"/>
          <ac:spMkLst>
            <pc:docMk/>
            <pc:sldMk cId="761662664" sldId="322"/>
            <ac:spMk id="4" creationId="{2EC42BCA-9D7E-BAD4-E0CD-DF8A8B661AA4}"/>
          </ac:spMkLst>
        </pc:spChg>
        <pc:cxnChg chg="add mod">
          <ac:chgData name="Nguyễn Chí Cường" userId="d6c3997d-09a1-411d-b9af-63412908f0fa" providerId="ADAL" clId="{6836E0D0-F723-40A9-959C-A12DC9961573}" dt="2024-12-09T07:47:31.033" v="23490" actId="1076"/>
          <ac:cxnSpMkLst>
            <pc:docMk/>
            <pc:sldMk cId="761662664" sldId="322"/>
            <ac:cxnSpMk id="5" creationId="{EECC0DCF-8EF3-23B5-9BE1-116E98AC3EED}"/>
          </ac:cxnSpMkLst>
        </pc:cxnChg>
      </pc:sldChg>
      <pc:sldChg chg="addSp delSp modSp add mod modTransition modAnim">
        <pc:chgData name="Nguyễn Chí Cường" userId="d6c3997d-09a1-411d-b9af-63412908f0fa" providerId="ADAL" clId="{6836E0D0-F723-40A9-959C-A12DC9961573}" dt="2024-12-14T23:18:16.279" v="24618" actId="1076"/>
        <pc:sldMkLst>
          <pc:docMk/>
          <pc:sldMk cId="1019562395" sldId="323"/>
        </pc:sldMkLst>
        <pc:spChg chg="add mod">
          <ac:chgData name="Nguyễn Chí Cường" userId="d6c3997d-09a1-411d-b9af-63412908f0fa" providerId="ADAL" clId="{6836E0D0-F723-40A9-959C-A12DC9961573}" dt="2024-12-06T03:10:48.766" v="8442" actId="164"/>
          <ac:spMkLst>
            <pc:docMk/>
            <pc:sldMk cId="1019562395" sldId="323"/>
            <ac:spMk id="2" creationId="{E13CD7A1-D4F4-3A63-3B3E-D947C107D97C}"/>
          </ac:spMkLst>
        </pc:spChg>
        <pc:spChg chg="mod">
          <ac:chgData name="Nguyễn Chí Cường" userId="d6c3997d-09a1-411d-b9af-63412908f0fa" providerId="ADAL" clId="{6836E0D0-F723-40A9-959C-A12DC9961573}" dt="2024-12-06T03:13:14.423" v="8496" actId="1076"/>
          <ac:spMkLst>
            <pc:docMk/>
            <pc:sldMk cId="1019562395" sldId="323"/>
            <ac:spMk id="3" creationId="{C926FEF0-E5D5-F434-94D1-A91DB7FB1BB7}"/>
          </ac:spMkLst>
        </pc:spChg>
        <pc:spChg chg="add mod">
          <ac:chgData name="Nguyễn Chí Cường" userId="d6c3997d-09a1-411d-b9af-63412908f0fa" providerId="ADAL" clId="{6836E0D0-F723-40A9-959C-A12DC9961573}" dt="2024-11-30T02:26:31.269" v="2152" actId="1076"/>
          <ac:spMkLst>
            <pc:docMk/>
            <pc:sldMk cId="1019562395" sldId="323"/>
            <ac:spMk id="4" creationId="{E57F2903-343E-BA19-E658-04FB3595F2AE}"/>
          </ac:spMkLst>
        </pc:spChg>
        <pc:spChg chg="add mod">
          <ac:chgData name="Nguyễn Chí Cường" userId="d6c3997d-09a1-411d-b9af-63412908f0fa" providerId="ADAL" clId="{6836E0D0-F723-40A9-959C-A12DC9961573}" dt="2024-12-14T23:18:13.041" v="24617" actId="20577"/>
          <ac:spMkLst>
            <pc:docMk/>
            <pc:sldMk cId="1019562395" sldId="323"/>
            <ac:spMk id="6" creationId="{99DDAEDB-C582-235D-7167-7DB12A739101}"/>
          </ac:spMkLst>
        </pc:spChg>
        <pc:spChg chg="add mod">
          <ac:chgData name="Nguyễn Chí Cường" userId="d6c3997d-09a1-411d-b9af-63412908f0fa" providerId="ADAL" clId="{6836E0D0-F723-40A9-959C-A12DC9961573}" dt="2024-12-06T02:57:17.243" v="8308" actId="1076"/>
          <ac:spMkLst>
            <pc:docMk/>
            <pc:sldMk cId="1019562395" sldId="323"/>
            <ac:spMk id="8" creationId="{963B67EE-778A-380D-7EAF-46EFD598CA5D}"/>
          </ac:spMkLst>
        </pc:spChg>
        <pc:spChg chg="add mod">
          <ac:chgData name="Nguyễn Chí Cường" userId="d6c3997d-09a1-411d-b9af-63412908f0fa" providerId="ADAL" clId="{6836E0D0-F723-40A9-959C-A12DC9961573}" dt="2024-12-06T03:46:51.566" v="8906" actId="1076"/>
          <ac:spMkLst>
            <pc:docMk/>
            <pc:sldMk cId="1019562395" sldId="323"/>
            <ac:spMk id="9" creationId="{54F7F753-997F-4DF8-F6D6-427789D888C4}"/>
          </ac:spMkLst>
        </pc:spChg>
        <pc:spChg chg="add mod">
          <ac:chgData name="Nguyễn Chí Cường" userId="d6c3997d-09a1-411d-b9af-63412908f0fa" providerId="ADAL" clId="{6836E0D0-F723-40A9-959C-A12DC9961573}" dt="2024-12-09T15:28:14.889" v="24165" actId="20577"/>
          <ac:spMkLst>
            <pc:docMk/>
            <pc:sldMk cId="1019562395" sldId="323"/>
            <ac:spMk id="10" creationId="{DCA3A6F8-9EF1-9EA5-DB01-363B3B05482F}"/>
          </ac:spMkLst>
        </pc:spChg>
        <pc:spChg chg="add mod">
          <ac:chgData name="Nguyễn Chí Cường" userId="d6c3997d-09a1-411d-b9af-63412908f0fa" providerId="ADAL" clId="{6836E0D0-F723-40A9-959C-A12DC9961573}" dt="2024-12-06T03:11:17.654" v="8452" actId="164"/>
          <ac:spMkLst>
            <pc:docMk/>
            <pc:sldMk cId="1019562395" sldId="323"/>
            <ac:spMk id="17" creationId="{9F0B9445-B634-D2D3-4223-AF8FA6DEB755}"/>
          </ac:spMkLst>
        </pc:spChg>
        <pc:spChg chg="add mod">
          <ac:chgData name="Nguyễn Chí Cường" userId="d6c3997d-09a1-411d-b9af-63412908f0fa" providerId="ADAL" clId="{6836E0D0-F723-40A9-959C-A12DC9961573}" dt="2024-12-06T03:11:03.959" v="8446" actId="164"/>
          <ac:spMkLst>
            <pc:docMk/>
            <pc:sldMk cId="1019562395" sldId="323"/>
            <ac:spMk id="19" creationId="{65937DAF-B97C-209A-D31D-74944FDACAEF}"/>
          </ac:spMkLst>
        </pc:spChg>
        <pc:spChg chg="add mod">
          <ac:chgData name="Nguyễn Chí Cường" userId="d6c3997d-09a1-411d-b9af-63412908f0fa" providerId="ADAL" clId="{6836E0D0-F723-40A9-959C-A12DC9961573}" dt="2024-12-06T03:11:23.017" v="8454" actId="164"/>
          <ac:spMkLst>
            <pc:docMk/>
            <pc:sldMk cId="1019562395" sldId="323"/>
            <ac:spMk id="20" creationId="{3C144ED1-FD50-0007-F2DA-18FA3413A8DC}"/>
          </ac:spMkLst>
        </pc:spChg>
        <pc:spChg chg="add mod">
          <ac:chgData name="Nguyễn Chí Cường" userId="d6c3997d-09a1-411d-b9af-63412908f0fa" providerId="ADAL" clId="{6836E0D0-F723-40A9-959C-A12DC9961573}" dt="2024-12-06T03:46:51.566" v="8906" actId="1076"/>
          <ac:spMkLst>
            <pc:docMk/>
            <pc:sldMk cId="1019562395" sldId="323"/>
            <ac:spMk id="21" creationId="{D53B18FE-246B-F105-6178-D2DC4B555AFB}"/>
          </ac:spMkLst>
        </pc:spChg>
        <pc:spChg chg="add mod">
          <ac:chgData name="Nguyễn Chí Cường" userId="d6c3997d-09a1-411d-b9af-63412908f0fa" providerId="ADAL" clId="{6836E0D0-F723-40A9-959C-A12DC9961573}" dt="2024-12-06T03:10:48.766" v="8442" actId="164"/>
          <ac:spMkLst>
            <pc:docMk/>
            <pc:sldMk cId="1019562395" sldId="323"/>
            <ac:spMk id="22" creationId="{74C23A40-C2E0-823D-1B22-A3902560ADB8}"/>
          </ac:spMkLst>
        </pc:spChg>
        <pc:spChg chg="add mod">
          <ac:chgData name="Nguyễn Chí Cường" userId="d6c3997d-09a1-411d-b9af-63412908f0fa" providerId="ADAL" clId="{6836E0D0-F723-40A9-959C-A12DC9961573}" dt="2024-12-06T03:10:57.677" v="8443" actId="164"/>
          <ac:spMkLst>
            <pc:docMk/>
            <pc:sldMk cId="1019562395" sldId="323"/>
            <ac:spMk id="23" creationId="{D4F3BC9D-7045-0F8E-D45A-F599722A964D}"/>
          </ac:spMkLst>
        </pc:spChg>
        <pc:spChg chg="add mod">
          <ac:chgData name="Nguyễn Chí Cường" userId="d6c3997d-09a1-411d-b9af-63412908f0fa" providerId="ADAL" clId="{6836E0D0-F723-40A9-959C-A12DC9961573}" dt="2024-12-06T03:11:00.293" v="8444" actId="164"/>
          <ac:spMkLst>
            <pc:docMk/>
            <pc:sldMk cId="1019562395" sldId="323"/>
            <ac:spMk id="24" creationId="{44F083EA-E2C9-6922-B9F2-274BD2A68F8B}"/>
          </ac:spMkLst>
        </pc:spChg>
        <pc:spChg chg="add mod">
          <ac:chgData name="Nguyễn Chí Cường" userId="d6c3997d-09a1-411d-b9af-63412908f0fa" providerId="ADAL" clId="{6836E0D0-F723-40A9-959C-A12DC9961573}" dt="2024-12-06T03:11:02.230" v="8445" actId="164"/>
          <ac:spMkLst>
            <pc:docMk/>
            <pc:sldMk cId="1019562395" sldId="323"/>
            <ac:spMk id="25" creationId="{43065BBF-AF0C-17BD-D7DF-9351EC61B918}"/>
          </ac:spMkLst>
        </pc:spChg>
        <pc:spChg chg="add mod">
          <ac:chgData name="Nguyễn Chí Cường" userId="d6c3997d-09a1-411d-b9af-63412908f0fa" providerId="ADAL" clId="{6836E0D0-F723-40A9-959C-A12DC9961573}" dt="2024-12-06T03:11:12.247" v="8449" actId="1076"/>
          <ac:spMkLst>
            <pc:docMk/>
            <pc:sldMk cId="1019562395" sldId="323"/>
            <ac:spMk id="26" creationId="{527A6CB1-FF87-09DA-1CFF-3CD342D90EAA}"/>
          </ac:spMkLst>
        </pc:spChg>
        <pc:spChg chg="add mod">
          <ac:chgData name="Nguyễn Chí Cường" userId="d6c3997d-09a1-411d-b9af-63412908f0fa" providerId="ADAL" clId="{6836E0D0-F723-40A9-959C-A12DC9961573}" dt="2024-12-06T03:11:17.654" v="8452" actId="164"/>
          <ac:spMkLst>
            <pc:docMk/>
            <pc:sldMk cId="1019562395" sldId="323"/>
            <ac:spMk id="27" creationId="{58DA3307-7E32-2592-CBB2-E6233077A66A}"/>
          </ac:spMkLst>
        </pc:spChg>
        <pc:spChg chg="add mod">
          <ac:chgData name="Nguyễn Chí Cường" userId="d6c3997d-09a1-411d-b9af-63412908f0fa" providerId="ADAL" clId="{6836E0D0-F723-40A9-959C-A12DC9961573}" dt="2024-12-06T02:57:19.148" v="8309" actId="1076"/>
          <ac:spMkLst>
            <pc:docMk/>
            <pc:sldMk cId="1019562395" sldId="323"/>
            <ac:spMk id="28" creationId="{4DBA1566-ACF8-79F3-36F7-FAA1445832FC}"/>
          </ac:spMkLst>
        </pc:spChg>
        <pc:spChg chg="add mod">
          <ac:chgData name="Nguyễn Chí Cường" userId="d6c3997d-09a1-411d-b9af-63412908f0fa" providerId="ADAL" clId="{6836E0D0-F723-40A9-959C-A12DC9961573}" dt="2024-12-06T03:11:02.230" v="8445" actId="164"/>
          <ac:spMkLst>
            <pc:docMk/>
            <pc:sldMk cId="1019562395" sldId="323"/>
            <ac:spMk id="30" creationId="{C31C3E53-0955-D77D-8B4E-5E6CAE44DC9D}"/>
          </ac:spMkLst>
        </pc:spChg>
        <pc:spChg chg="add mod">
          <ac:chgData name="Nguyễn Chí Cường" userId="d6c3997d-09a1-411d-b9af-63412908f0fa" providerId="ADAL" clId="{6836E0D0-F723-40A9-959C-A12DC9961573}" dt="2024-12-06T03:11:20.637" v="8453" actId="164"/>
          <ac:spMkLst>
            <pc:docMk/>
            <pc:sldMk cId="1019562395" sldId="323"/>
            <ac:spMk id="31" creationId="{D8E7A39A-CAD1-7568-9AF9-D81011E952A7}"/>
          </ac:spMkLst>
        </pc:spChg>
        <pc:spChg chg="add mod">
          <ac:chgData name="Nguyễn Chí Cường" userId="d6c3997d-09a1-411d-b9af-63412908f0fa" providerId="ADAL" clId="{6836E0D0-F723-40A9-959C-A12DC9961573}" dt="2024-12-06T03:11:26.918" v="8456" actId="1036"/>
          <ac:spMkLst>
            <pc:docMk/>
            <pc:sldMk cId="1019562395" sldId="323"/>
            <ac:spMk id="32" creationId="{6E84657B-DFAF-27D5-F603-3DBA2380EE9F}"/>
          </ac:spMkLst>
        </pc:spChg>
        <pc:spChg chg="add mod">
          <ac:chgData name="Nguyễn Chí Cường" userId="d6c3997d-09a1-411d-b9af-63412908f0fa" providerId="ADAL" clId="{6836E0D0-F723-40A9-959C-A12DC9961573}" dt="2024-12-06T03:11:20.637" v="8453" actId="164"/>
          <ac:spMkLst>
            <pc:docMk/>
            <pc:sldMk cId="1019562395" sldId="323"/>
            <ac:spMk id="33" creationId="{7AD29AFC-2336-9320-DC97-52AF3F88BC43}"/>
          </ac:spMkLst>
        </pc:spChg>
        <pc:spChg chg="add mod">
          <ac:chgData name="Nguyễn Chí Cường" userId="d6c3997d-09a1-411d-b9af-63412908f0fa" providerId="ADAL" clId="{6836E0D0-F723-40A9-959C-A12DC9961573}" dt="2024-12-06T08:05:27.446" v="10754" actId="1076"/>
          <ac:spMkLst>
            <pc:docMk/>
            <pc:sldMk cId="1019562395" sldId="323"/>
            <ac:spMk id="60" creationId="{1AB73DC3-E187-117F-4387-B667E4CC8090}"/>
          </ac:spMkLst>
        </pc:spChg>
        <pc:spChg chg="add mod">
          <ac:chgData name="Nguyễn Chí Cường" userId="d6c3997d-09a1-411d-b9af-63412908f0fa" providerId="ADAL" clId="{6836E0D0-F723-40A9-959C-A12DC9961573}" dt="2024-12-14T23:18:16.279" v="24618" actId="1076"/>
          <ac:spMkLst>
            <pc:docMk/>
            <pc:sldMk cId="1019562395" sldId="323"/>
            <ac:spMk id="61" creationId="{286B0988-A983-7D80-FDC9-41CEFD15A447}"/>
          </ac:spMkLst>
        </pc:spChg>
        <pc:spChg chg="add mod">
          <ac:chgData name="Nguyễn Chí Cường" userId="d6c3997d-09a1-411d-b9af-63412908f0fa" providerId="ADAL" clId="{6836E0D0-F723-40A9-959C-A12DC9961573}" dt="2024-12-06T06:24:22.900" v="9718" actId="1076"/>
          <ac:spMkLst>
            <pc:docMk/>
            <pc:sldMk cId="1019562395" sldId="323"/>
            <ac:spMk id="65" creationId="{7FA3F0C6-75A6-D2BD-6761-7610F070F256}"/>
          </ac:spMkLst>
        </pc:spChg>
        <pc:grpChg chg="add mod">
          <ac:chgData name="Nguyễn Chí Cường" userId="d6c3997d-09a1-411d-b9af-63412908f0fa" providerId="ADAL" clId="{6836E0D0-F723-40A9-959C-A12DC9961573}" dt="2024-12-06T03:46:51.566" v="8906" actId="1076"/>
          <ac:grpSpMkLst>
            <pc:docMk/>
            <pc:sldMk cId="1019562395" sldId="323"/>
            <ac:grpSpMk id="37" creationId="{25D0B2F9-5142-C902-F867-6F1C95F37960}"/>
          </ac:grpSpMkLst>
        </pc:grpChg>
        <pc:grpChg chg="add mod">
          <ac:chgData name="Nguyễn Chí Cường" userId="d6c3997d-09a1-411d-b9af-63412908f0fa" providerId="ADAL" clId="{6836E0D0-F723-40A9-959C-A12DC9961573}" dt="2024-12-06T03:46:51.566" v="8906" actId="1076"/>
          <ac:grpSpMkLst>
            <pc:docMk/>
            <pc:sldMk cId="1019562395" sldId="323"/>
            <ac:grpSpMk id="39" creationId="{902AB52E-5CA2-B02D-46D7-070B0664DE67}"/>
          </ac:grpSpMkLst>
        </pc:grpChg>
        <pc:grpChg chg="add mod">
          <ac:chgData name="Nguyễn Chí Cường" userId="d6c3997d-09a1-411d-b9af-63412908f0fa" providerId="ADAL" clId="{6836E0D0-F723-40A9-959C-A12DC9961573}" dt="2024-12-06T03:46:51.566" v="8906" actId="1076"/>
          <ac:grpSpMkLst>
            <pc:docMk/>
            <pc:sldMk cId="1019562395" sldId="323"/>
            <ac:grpSpMk id="41" creationId="{8E4668D7-A1F1-2C12-A3B2-0105F22710CE}"/>
          </ac:grpSpMkLst>
        </pc:grpChg>
        <pc:grpChg chg="add mod">
          <ac:chgData name="Nguyễn Chí Cường" userId="d6c3997d-09a1-411d-b9af-63412908f0fa" providerId="ADAL" clId="{6836E0D0-F723-40A9-959C-A12DC9961573}" dt="2024-12-06T03:46:51.566" v="8906" actId="1076"/>
          <ac:grpSpMkLst>
            <pc:docMk/>
            <pc:sldMk cId="1019562395" sldId="323"/>
            <ac:grpSpMk id="42" creationId="{0061EE44-8F93-61EF-CEF3-A1C0A5E2E28A}"/>
          </ac:grpSpMkLst>
        </pc:grpChg>
        <pc:grpChg chg="add mod">
          <ac:chgData name="Nguyễn Chí Cường" userId="d6c3997d-09a1-411d-b9af-63412908f0fa" providerId="ADAL" clId="{6836E0D0-F723-40A9-959C-A12DC9961573}" dt="2024-12-06T03:46:51.566" v="8906" actId="1076"/>
          <ac:grpSpMkLst>
            <pc:docMk/>
            <pc:sldMk cId="1019562395" sldId="323"/>
            <ac:grpSpMk id="43" creationId="{52BE435A-7705-5919-D382-4A215ADA52FD}"/>
          </ac:grpSpMkLst>
        </pc:grpChg>
        <pc:grpChg chg="add mod">
          <ac:chgData name="Nguyễn Chí Cường" userId="d6c3997d-09a1-411d-b9af-63412908f0fa" providerId="ADAL" clId="{6836E0D0-F723-40A9-959C-A12DC9961573}" dt="2024-12-06T03:46:51.566" v="8906" actId="1076"/>
          <ac:grpSpMkLst>
            <pc:docMk/>
            <pc:sldMk cId="1019562395" sldId="323"/>
            <ac:grpSpMk id="46" creationId="{2B8E8F03-D001-03CB-B7E8-AC3EBA1D4236}"/>
          </ac:grpSpMkLst>
        </pc:grpChg>
        <pc:grpChg chg="add mod">
          <ac:chgData name="Nguyễn Chí Cường" userId="d6c3997d-09a1-411d-b9af-63412908f0fa" providerId="ADAL" clId="{6836E0D0-F723-40A9-959C-A12DC9961573}" dt="2024-12-06T03:46:51.566" v="8906" actId="1076"/>
          <ac:grpSpMkLst>
            <pc:docMk/>
            <pc:sldMk cId="1019562395" sldId="323"/>
            <ac:grpSpMk id="47" creationId="{C24734B3-0705-1ADD-368B-D8C5F3789F93}"/>
          </ac:grpSpMkLst>
        </pc:grpChg>
        <pc:grpChg chg="add mod">
          <ac:chgData name="Nguyễn Chí Cường" userId="d6c3997d-09a1-411d-b9af-63412908f0fa" providerId="ADAL" clId="{6836E0D0-F723-40A9-959C-A12DC9961573}" dt="2024-12-06T03:46:51.566" v="8906" actId="1076"/>
          <ac:grpSpMkLst>
            <pc:docMk/>
            <pc:sldMk cId="1019562395" sldId="323"/>
            <ac:grpSpMk id="48" creationId="{93B6FDF1-9531-6BE8-3586-9146C3E74189}"/>
          </ac:grpSpMkLst>
        </pc:grpChg>
        <pc:cxnChg chg="add mod">
          <ac:chgData name="Nguyễn Chí Cường" userId="d6c3997d-09a1-411d-b9af-63412908f0fa" providerId="ADAL" clId="{6836E0D0-F723-40A9-959C-A12DC9961573}" dt="2024-12-06T03:46:45.941" v="8904" actId="1076"/>
          <ac:cxnSpMkLst>
            <pc:docMk/>
            <pc:sldMk cId="1019562395" sldId="323"/>
            <ac:cxnSpMk id="5" creationId="{707743AD-3F36-EDEC-0274-3673786CC0F8}"/>
          </ac:cxnSpMkLst>
        </pc:cxnChg>
      </pc:sldChg>
      <pc:sldChg chg="add del">
        <pc:chgData name="Nguyễn Chí Cường" userId="d6c3997d-09a1-411d-b9af-63412908f0fa" providerId="ADAL" clId="{6836E0D0-F723-40A9-959C-A12DC9961573}" dt="2024-11-30T02:15:08.043" v="2080" actId="47"/>
        <pc:sldMkLst>
          <pc:docMk/>
          <pc:sldMk cId="2141108908" sldId="323"/>
        </pc:sldMkLst>
      </pc:sldChg>
      <pc:sldChg chg="addSp delSp modSp add mod modTransition">
        <pc:chgData name="Nguyễn Chí Cường" userId="d6c3997d-09a1-411d-b9af-63412908f0fa" providerId="ADAL" clId="{6836E0D0-F723-40A9-959C-A12DC9961573}" dt="2024-12-09T07:59:25.486" v="23619" actId="21"/>
        <pc:sldMkLst>
          <pc:docMk/>
          <pc:sldMk cId="1242026372" sldId="324"/>
        </pc:sldMkLst>
        <pc:spChg chg="mod">
          <ac:chgData name="Nguyễn Chí Cường" userId="d6c3997d-09a1-411d-b9af-63412908f0fa" providerId="ADAL" clId="{6836E0D0-F723-40A9-959C-A12DC9961573}" dt="2024-11-30T02:26:36.652" v="2153" actId="1076"/>
          <ac:spMkLst>
            <pc:docMk/>
            <pc:sldMk cId="1242026372" sldId="324"/>
            <ac:spMk id="4" creationId="{BBBCE0C4-1843-17C2-5C8A-FBCF609C5AD3}"/>
          </ac:spMkLst>
        </pc:spChg>
        <pc:spChg chg="add mod">
          <ac:chgData name="Nguyễn Chí Cường" userId="d6c3997d-09a1-411d-b9af-63412908f0fa" providerId="ADAL" clId="{6836E0D0-F723-40A9-959C-A12DC9961573}" dt="2024-11-30T06:39:47.074" v="4150" actId="113"/>
          <ac:spMkLst>
            <pc:docMk/>
            <pc:sldMk cId="1242026372" sldId="324"/>
            <ac:spMk id="11" creationId="{544A390F-CBD3-B7A2-83CC-EAFC7EF85E32}"/>
          </ac:spMkLst>
        </pc:spChg>
        <pc:picChg chg="add mod">
          <ac:chgData name="Nguyễn Chí Cường" userId="d6c3997d-09a1-411d-b9af-63412908f0fa" providerId="ADAL" clId="{6836E0D0-F723-40A9-959C-A12DC9961573}" dt="2024-11-30T06:37:14.586" v="4030" actId="1076"/>
          <ac:picMkLst>
            <pc:docMk/>
            <pc:sldMk cId="1242026372" sldId="324"/>
            <ac:picMk id="6" creationId="{847BB115-355A-06AC-201F-99322D3E1880}"/>
          </ac:picMkLst>
        </pc:picChg>
      </pc:sldChg>
      <pc:sldChg chg="addSp delSp modSp add mod modTransition modAnim">
        <pc:chgData name="Nguyễn Chí Cường" userId="d6c3997d-09a1-411d-b9af-63412908f0fa" providerId="ADAL" clId="{6836E0D0-F723-40A9-959C-A12DC9961573}" dt="2024-12-09T07:53:47.230" v="23553"/>
        <pc:sldMkLst>
          <pc:docMk/>
          <pc:sldMk cId="2706758517" sldId="325"/>
        </pc:sldMkLst>
        <pc:spChg chg="add mod">
          <ac:chgData name="Nguyễn Chí Cường" userId="d6c3997d-09a1-411d-b9af-63412908f0fa" providerId="ADAL" clId="{6836E0D0-F723-40A9-959C-A12DC9961573}" dt="2024-12-06T03:59:41.505" v="9036" actId="1076"/>
          <ac:spMkLst>
            <pc:docMk/>
            <pc:sldMk cId="2706758517" sldId="325"/>
            <ac:spMk id="2" creationId="{B34D090B-BCFA-FC22-5021-5A31BDB9ABFF}"/>
          </ac:spMkLst>
        </pc:spChg>
        <pc:spChg chg="mod">
          <ac:chgData name="Nguyễn Chí Cường" userId="d6c3997d-09a1-411d-b9af-63412908f0fa" providerId="ADAL" clId="{6836E0D0-F723-40A9-959C-A12DC9961573}" dt="2024-11-30T03:40:11.278" v="2672" actId="1076"/>
          <ac:spMkLst>
            <pc:docMk/>
            <pc:sldMk cId="2706758517" sldId="325"/>
            <ac:spMk id="3" creationId="{0B1E1DEB-A866-AE59-D97F-D591607B91EF}"/>
          </ac:spMkLst>
        </pc:spChg>
        <pc:spChg chg="add mod topLvl">
          <ac:chgData name="Nguyễn Chí Cường" userId="d6c3997d-09a1-411d-b9af-63412908f0fa" providerId="ADAL" clId="{6836E0D0-F723-40A9-959C-A12DC9961573}" dt="2024-12-06T03:32:15.994" v="8699" actId="165"/>
          <ac:spMkLst>
            <pc:docMk/>
            <pc:sldMk cId="2706758517" sldId="325"/>
            <ac:spMk id="8" creationId="{AF07CC61-5C5E-A08D-183B-2C42E9726F76}"/>
          </ac:spMkLst>
        </pc:spChg>
        <pc:spChg chg="mod">
          <ac:chgData name="Nguyễn Chí Cường" userId="d6c3997d-09a1-411d-b9af-63412908f0fa" providerId="ADAL" clId="{6836E0D0-F723-40A9-959C-A12DC9961573}" dt="2024-12-06T05:44:27.957" v="9689" actId="1076"/>
          <ac:spMkLst>
            <pc:docMk/>
            <pc:sldMk cId="2706758517" sldId="325"/>
            <ac:spMk id="9" creationId="{1E093E40-0C03-7180-ED5A-DE214E1484B8}"/>
          </ac:spMkLst>
        </pc:spChg>
        <pc:spChg chg="add mod topLvl">
          <ac:chgData name="Nguyễn Chí Cường" userId="d6c3997d-09a1-411d-b9af-63412908f0fa" providerId="ADAL" clId="{6836E0D0-F723-40A9-959C-A12DC9961573}" dt="2024-12-06T03:32:15.097" v="8698" actId="165"/>
          <ac:spMkLst>
            <pc:docMk/>
            <pc:sldMk cId="2706758517" sldId="325"/>
            <ac:spMk id="10" creationId="{29AE1D99-E606-7B88-CEA5-1786D6AEA750}"/>
          </ac:spMkLst>
        </pc:spChg>
        <pc:spChg chg="add mod">
          <ac:chgData name="Nguyễn Chí Cường" userId="d6c3997d-09a1-411d-b9af-63412908f0fa" providerId="ADAL" clId="{6836E0D0-F723-40A9-959C-A12DC9961573}" dt="2024-12-06T04:10:10.295" v="9188" actId="20577"/>
          <ac:spMkLst>
            <pc:docMk/>
            <pc:sldMk cId="2706758517" sldId="325"/>
            <ac:spMk id="11" creationId="{DFB5DF6C-7851-0ADC-301E-C97DABCBA43F}"/>
          </ac:spMkLst>
        </pc:spChg>
        <pc:spChg chg="add mod">
          <ac:chgData name="Nguyễn Chí Cường" userId="d6c3997d-09a1-411d-b9af-63412908f0fa" providerId="ADAL" clId="{6836E0D0-F723-40A9-959C-A12DC9961573}" dt="2024-12-06T05:21:20.295" v="9537" actId="1076"/>
          <ac:spMkLst>
            <pc:docMk/>
            <pc:sldMk cId="2706758517" sldId="325"/>
            <ac:spMk id="18" creationId="{4604061D-72D3-AC56-410A-3182445C4500}"/>
          </ac:spMkLst>
        </pc:spChg>
        <pc:spChg chg="add mod">
          <ac:chgData name="Nguyễn Chí Cường" userId="d6c3997d-09a1-411d-b9af-63412908f0fa" providerId="ADAL" clId="{6836E0D0-F723-40A9-959C-A12DC9961573}" dt="2024-12-07T17:07:23.613" v="21112" actId="1076"/>
          <ac:spMkLst>
            <pc:docMk/>
            <pc:sldMk cId="2706758517" sldId="325"/>
            <ac:spMk id="19" creationId="{0F7F868A-C1B4-2DD6-A410-095DB7D965FD}"/>
          </ac:spMkLst>
        </pc:spChg>
        <pc:spChg chg="add mod">
          <ac:chgData name="Nguyễn Chí Cường" userId="d6c3997d-09a1-411d-b9af-63412908f0fa" providerId="ADAL" clId="{6836E0D0-F723-40A9-959C-A12DC9961573}" dt="2024-12-06T05:21:33.602" v="9539" actId="1076"/>
          <ac:spMkLst>
            <pc:docMk/>
            <pc:sldMk cId="2706758517" sldId="325"/>
            <ac:spMk id="21" creationId="{8CC64FD5-8662-441F-E3D0-DC832154DBB3}"/>
          </ac:spMkLst>
        </pc:spChg>
        <pc:spChg chg="add mod">
          <ac:chgData name="Nguyễn Chí Cường" userId="d6c3997d-09a1-411d-b9af-63412908f0fa" providerId="ADAL" clId="{6836E0D0-F723-40A9-959C-A12DC9961573}" dt="2024-12-06T05:21:13.190" v="9536" actId="1076"/>
          <ac:spMkLst>
            <pc:docMk/>
            <pc:sldMk cId="2706758517" sldId="325"/>
            <ac:spMk id="22" creationId="{D7B528E0-57DC-4559-0868-DE1C7F3581F6}"/>
          </ac:spMkLst>
        </pc:spChg>
        <pc:spChg chg="add mod">
          <ac:chgData name="Nguyễn Chí Cường" userId="d6c3997d-09a1-411d-b9af-63412908f0fa" providerId="ADAL" clId="{6836E0D0-F723-40A9-959C-A12DC9961573}" dt="2024-12-06T05:18:04.371" v="9534" actId="1076"/>
          <ac:spMkLst>
            <pc:docMk/>
            <pc:sldMk cId="2706758517" sldId="325"/>
            <ac:spMk id="23" creationId="{AFA71BF8-C246-0B0A-CB04-431FB64DCF64}"/>
          </ac:spMkLst>
        </pc:spChg>
        <pc:spChg chg="add mod">
          <ac:chgData name="Nguyễn Chí Cường" userId="d6c3997d-09a1-411d-b9af-63412908f0fa" providerId="ADAL" clId="{6836E0D0-F723-40A9-959C-A12DC9961573}" dt="2024-12-06T05:18:11.095" v="9535" actId="1076"/>
          <ac:spMkLst>
            <pc:docMk/>
            <pc:sldMk cId="2706758517" sldId="325"/>
            <ac:spMk id="24" creationId="{6C1C67DC-AD85-5A27-BA56-E159F40437D5}"/>
          </ac:spMkLst>
        </pc:spChg>
        <pc:spChg chg="add mod">
          <ac:chgData name="Nguyễn Chí Cường" userId="d6c3997d-09a1-411d-b9af-63412908f0fa" providerId="ADAL" clId="{6836E0D0-F723-40A9-959C-A12DC9961573}" dt="2024-12-06T05:17:52.793" v="9531" actId="1076"/>
          <ac:spMkLst>
            <pc:docMk/>
            <pc:sldMk cId="2706758517" sldId="325"/>
            <ac:spMk id="48" creationId="{38B18C6C-34AD-EE1F-E706-D41CE2CDF90E}"/>
          </ac:spMkLst>
        </pc:spChg>
        <pc:spChg chg="add mod">
          <ac:chgData name="Nguyễn Chí Cường" userId="d6c3997d-09a1-411d-b9af-63412908f0fa" providerId="ADAL" clId="{6836E0D0-F723-40A9-959C-A12DC9961573}" dt="2024-12-06T05:18:00.207" v="9533" actId="1076"/>
          <ac:spMkLst>
            <pc:docMk/>
            <pc:sldMk cId="2706758517" sldId="325"/>
            <ac:spMk id="49" creationId="{0CD34542-1AB5-F730-4735-B481044932D1}"/>
          </ac:spMkLst>
        </pc:spChg>
        <pc:grpChg chg="add del mod">
          <ac:chgData name="Nguyễn Chí Cường" userId="d6c3997d-09a1-411d-b9af-63412908f0fa" providerId="ADAL" clId="{6836E0D0-F723-40A9-959C-A12DC9961573}" dt="2024-12-06T03:59:32.555" v="9035" actId="1076"/>
          <ac:grpSpMkLst>
            <pc:docMk/>
            <pc:sldMk cId="2706758517" sldId="325"/>
            <ac:grpSpMk id="43" creationId="{51FFB9DD-1FE5-BF9E-2231-4563D89255E0}"/>
          </ac:grpSpMkLst>
        </pc:grpChg>
        <pc:grpChg chg="add del mod">
          <ac:chgData name="Nguyễn Chí Cường" userId="d6c3997d-09a1-411d-b9af-63412908f0fa" providerId="ADAL" clId="{6836E0D0-F723-40A9-959C-A12DC9961573}" dt="2024-12-06T03:59:47.165" v="9037" actId="1076"/>
          <ac:grpSpMkLst>
            <pc:docMk/>
            <pc:sldMk cId="2706758517" sldId="325"/>
            <ac:grpSpMk id="45" creationId="{C8E65312-83AC-BEFF-7ABA-7D3F207D01DE}"/>
          </ac:grpSpMkLst>
        </pc:grpChg>
        <pc:cxnChg chg="add mod">
          <ac:chgData name="Nguyễn Chí Cường" userId="d6c3997d-09a1-411d-b9af-63412908f0fa" providerId="ADAL" clId="{6836E0D0-F723-40A9-959C-A12DC9961573}" dt="2024-11-30T03:43:50.044" v="2731" actId="14100"/>
          <ac:cxnSpMkLst>
            <pc:docMk/>
            <pc:sldMk cId="2706758517" sldId="325"/>
            <ac:cxnSpMk id="6" creationId="{BF7D79FD-B042-3D3E-187E-DB38BFE562DB}"/>
          </ac:cxnSpMkLst>
        </pc:cxnChg>
        <pc:cxnChg chg="add mod">
          <ac:chgData name="Nguyễn Chí Cường" userId="d6c3997d-09a1-411d-b9af-63412908f0fa" providerId="ADAL" clId="{6836E0D0-F723-40A9-959C-A12DC9961573}" dt="2024-12-05T08:57:40.770" v="7985" actId="1076"/>
          <ac:cxnSpMkLst>
            <pc:docMk/>
            <pc:sldMk cId="2706758517" sldId="325"/>
            <ac:cxnSpMk id="17" creationId="{DBDB19A1-0679-8A68-4530-10A7F6C4AB7F}"/>
          </ac:cxnSpMkLst>
        </pc:cxnChg>
        <pc:cxnChg chg="add mod">
          <ac:chgData name="Nguyễn Chí Cường" userId="d6c3997d-09a1-411d-b9af-63412908f0fa" providerId="ADAL" clId="{6836E0D0-F723-40A9-959C-A12DC9961573}" dt="2024-12-06T03:46:09.575" v="8895" actId="1076"/>
          <ac:cxnSpMkLst>
            <pc:docMk/>
            <pc:sldMk cId="2706758517" sldId="325"/>
            <ac:cxnSpMk id="20" creationId="{14FB6A5D-0A65-F8A6-4CF0-19258F4A6B48}"/>
          </ac:cxnSpMkLst>
        </pc:cxnChg>
        <pc:cxnChg chg="add mod topLvl">
          <ac:chgData name="Nguyễn Chí Cường" userId="d6c3997d-09a1-411d-b9af-63412908f0fa" providerId="ADAL" clId="{6836E0D0-F723-40A9-959C-A12DC9961573}" dt="2024-12-06T03:32:15.994" v="8699" actId="165"/>
          <ac:cxnSpMkLst>
            <pc:docMk/>
            <pc:sldMk cId="2706758517" sldId="325"/>
            <ac:cxnSpMk id="28" creationId="{38AD0C97-3727-E517-C883-BBF22F01F232}"/>
          </ac:cxnSpMkLst>
        </pc:cxnChg>
        <pc:cxnChg chg="add mod topLvl">
          <ac:chgData name="Nguyễn Chí Cường" userId="d6c3997d-09a1-411d-b9af-63412908f0fa" providerId="ADAL" clId="{6836E0D0-F723-40A9-959C-A12DC9961573}" dt="2024-12-06T03:32:15.097" v="8698" actId="165"/>
          <ac:cxnSpMkLst>
            <pc:docMk/>
            <pc:sldMk cId="2706758517" sldId="325"/>
            <ac:cxnSpMk id="30" creationId="{AB7E1FAB-4D4A-9B09-D910-7C7CB4B10B65}"/>
          </ac:cxnSpMkLst>
        </pc:cxnChg>
        <pc:cxnChg chg="add mod">
          <ac:chgData name="Nguyễn Chí Cường" userId="d6c3997d-09a1-411d-b9af-63412908f0fa" providerId="ADAL" clId="{6836E0D0-F723-40A9-959C-A12DC9961573}" dt="2024-12-06T03:59:06.372" v="9030" actId="1076"/>
          <ac:cxnSpMkLst>
            <pc:docMk/>
            <pc:sldMk cId="2706758517" sldId="325"/>
            <ac:cxnSpMk id="52" creationId="{4ACA4D05-3631-E797-67C2-E57D40D4E359}"/>
          </ac:cxnSpMkLst>
        </pc:cxnChg>
        <pc:cxnChg chg="add mod">
          <ac:chgData name="Nguyễn Chí Cường" userId="d6c3997d-09a1-411d-b9af-63412908f0fa" providerId="ADAL" clId="{6836E0D0-F723-40A9-959C-A12DC9961573}" dt="2024-12-06T05:14:05.393" v="9472" actId="1076"/>
          <ac:cxnSpMkLst>
            <pc:docMk/>
            <pc:sldMk cId="2706758517" sldId="325"/>
            <ac:cxnSpMk id="53" creationId="{DFC68CE3-A74F-BD0A-18FA-CE712390ADD8}"/>
          </ac:cxnSpMkLst>
        </pc:cxnChg>
      </pc:sldChg>
      <pc:sldChg chg="addSp delSp modSp add mod modAnim">
        <pc:chgData name="Nguyễn Chí Cường" userId="d6c3997d-09a1-411d-b9af-63412908f0fa" providerId="ADAL" clId="{6836E0D0-F723-40A9-959C-A12DC9961573}" dt="2024-12-09T07:58:09.937" v="23596" actId="478"/>
        <pc:sldMkLst>
          <pc:docMk/>
          <pc:sldMk cId="2962932099" sldId="326"/>
        </pc:sldMkLst>
        <pc:spChg chg="add mod">
          <ac:chgData name="Nguyễn Chí Cường" userId="d6c3997d-09a1-411d-b9af-63412908f0fa" providerId="ADAL" clId="{6836E0D0-F723-40A9-959C-A12DC9961573}" dt="2024-12-08T15:38:28.171" v="22567" actId="113"/>
          <ac:spMkLst>
            <pc:docMk/>
            <pc:sldMk cId="2962932099" sldId="326"/>
            <ac:spMk id="2" creationId="{0238DF85-605B-6EAC-5100-BC994F6E55EB}"/>
          </ac:spMkLst>
        </pc:spChg>
        <pc:spChg chg="add mod">
          <ac:chgData name="Nguyễn Chí Cường" userId="d6c3997d-09a1-411d-b9af-63412908f0fa" providerId="ADAL" clId="{6836E0D0-F723-40A9-959C-A12DC9961573}" dt="2024-12-06T05:44:33.681" v="9691"/>
          <ac:spMkLst>
            <pc:docMk/>
            <pc:sldMk cId="2962932099" sldId="326"/>
            <ac:spMk id="8" creationId="{F1DEDEFB-FBB9-9B7F-F3F4-E186E9623B44}"/>
          </ac:spMkLst>
        </pc:spChg>
        <pc:spChg chg="add mod">
          <ac:chgData name="Nguyễn Chí Cường" userId="d6c3997d-09a1-411d-b9af-63412908f0fa" providerId="ADAL" clId="{6836E0D0-F723-40A9-959C-A12DC9961573}" dt="2024-12-09T07:57:29.926" v="23592" actId="1076"/>
          <ac:spMkLst>
            <pc:docMk/>
            <pc:sldMk cId="2962932099" sldId="326"/>
            <ac:spMk id="9" creationId="{8D791865-FFF6-A543-848D-F2775A1A9429}"/>
          </ac:spMkLst>
        </pc:spChg>
        <pc:spChg chg="add mod">
          <ac:chgData name="Nguyễn Chí Cường" userId="d6c3997d-09a1-411d-b9af-63412908f0fa" providerId="ADAL" clId="{6836E0D0-F723-40A9-959C-A12DC9961573}" dt="2024-12-06T04:00:12.795" v="9043" actId="1076"/>
          <ac:spMkLst>
            <pc:docMk/>
            <pc:sldMk cId="2962932099" sldId="326"/>
            <ac:spMk id="11" creationId="{2F5779DB-4A32-A243-3951-ED948EB903C8}"/>
          </ac:spMkLst>
        </pc:spChg>
        <pc:spChg chg="add mod">
          <ac:chgData name="Nguyễn Chí Cường" userId="d6c3997d-09a1-411d-b9af-63412908f0fa" providerId="ADAL" clId="{6836E0D0-F723-40A9-959C-A12DC9961573}" dt="2024-12-06T04:00:28.315" v="9044" actId="1076"/>
          <ac:spMkLst>
            <pc:docMk/>
            <pc:sldMk cId="2962932099" sldId="326"/>
            <ac:spMk id="17" creationId="{6A517EC9-B324-2B2E-2A58-8F8092E05F45}"/>
          </ac:spMkLst>
        </pc:spChg>
        <pc:spChg chg="add mod">
          <ac:chgData name="Nguyễn Chí Cường" userId="d6c3997d-09a1-411d-b9af-63412908f0fa" providerId="ADAL" clId="{6836E0D0-F723-40A9-959C-A12DC9961573}" dt="2024-12-06T05:13:43.418" v="9467" actId="21"/>
          <ac:spMkLst>
            <pc:docMk/>
            <pc:sldMk cId="2962932099" sldId="326"/>
            <ac:spMk id="19" creationId="{9F54B95B-FAB6-12F1-1BF4-F8E0518E15FB}"/>
          </ac:spMkLst>
        </pc:spChg>
        <pc:spChg chg="mod">
          <ac:chgData name="Nguyễn Chí Cường" userId="d6c3997d-09a1-411d-b9af-63412908f0fa" providerId="ADAL" clId="{6836E0D0-F723-40A9-959C-A12DC9961573}" dt="2024-12-06T03:59:52.525" v="9039"/>
          <ac:spMkLst>
            <pc:docMk/>
            <pc:sldMk cId="2962932099" sldId="326"/>
            <ac:spMk id="25" creationId="{F1B416C5-5605-A240-3710-6611EC9AD8F5}"/>
          </ac:spMkLst>
        </pc:spChg>
        <pc:spChg chg="mod">
          <ac:chgData name="Nguyễn Chí Cường" userId="d6c3997d-09a1-411d-b9af-63412908f0fa" providerId="ADAL" clId="{6836E0D0-F723-40A9-959C-A12DC9961573}" dt="2024-12-06T03:59:52.525" v="9039"/>
          <ac:spMkLst>
            <pc:docMk/>
            <pc:sldMk cId="2962932099" sldId="326"/>
            <ac:spMk id="32" creationId="{5D168CD4-FA2A-6B69-2D32-97DE8301CB77}"/>
          </ac:spMkLst>
        </pc:spChg>
        <pc:spChg chg="add mod">
          <ac:chgData name="Nguyễn Chí Cường" userId="d6c3997d-09a1-411d-b9af-63412908f0fa" providerId="ADAL" clId="{6836E0D0-F723-40A9-959C-A12DC9961573}" dt="2024-12-07T17:06:43.869" v="21108" actId="20577"/>
          <ac:spMkLst>
            <pc:docMk/>
            <pc:sldMk cId="2962932099" sldId="326"/>
            <ac:spMk id="35" creationId="{19A9D4FA-4A8F-68D7-FEEA-16979D4B9B57}"/>
          </ac:spMkLst>
        </pc:spChg>
        <pc:spChg chg="add mod">
          <ac:chgData name="Nguyễn Chí Cường" userId="d6c3997d-09a1-411d-b9af-63412908f0fa" providerId="ADAL" clId="{6836E0D0-F723-40A9-959C-A12DC9961573}" dt="2024-12-06T06:28:50.942" v="9772" actId="20577"/>
          <ac:spMkLst>
            <pc:docMk/>
            <pc:sldMk cId="2962932099" sldId="326"/>
            <ac:spMk id="36" creationId="{CC135F0B-D60E-5D3C-7AE4-C6C3618C4122}"/>
          </ac:spMkLst>
        </pc:spChg>
        <pc:spChg chg="mod">
          <ac:chgData name="Nguyễn Chí Cường" userId="d6c3997d-09a1-411d-b9af-63412908f0fa" providerId="ADAL" clId="{6836E0D0-F723-40A9-959C-A12DC9961573}" dt="2024-12-06T04:00:12.795" v="9043" actId="1076"/>
          <ac:spMkLst>
            <pc:docMk/>
            <pc:sldMk cId="2962932099" sldId="326"/>
            <ac:spMk id="48" creationId="{F2BA6C45-AEBE-3095-F90B-C74CAB08D11E}"/>
          </ac:spMkLst>
        </pc:spChg>
        <pc:spChg chg="mod">
          <ac:chgData name="Nguyễn Chí Cường" userId="d6c3997d-09a1-411d-b9af-63412908f0fa" providerId="ADAL" clId="{6836E0D0-F723-40A9-959C-A12DC9961573}" dt="2024-12-06T04:00:28.315" v="9044" actId="1076"/>
          <ac:spMkLst>
            <pc:docMk/>
            <pc:sldMk cId="2962932099" sldId="326"/>
            <ac:spMk id="49" creationId="{8BF3D138-661D-DF3C-7516-9CE45840D4BA}"/>
          </ac:spMkLst>
        </pc:spChg>
        <pc:grpChg chg="add mod">
          <ac:chgData name="Nguyễn Chí Cường" userId="d6c3997d-09a1-411d-b9af-63412908f0fa" providerId="ADAL" clId="{6836E0D0-F723-40A9-959C-A12DC9961573}" dt="2024-12-06T03:59:52.525" v="9039"/>
          <ac:grpSpMkLst>
            <pc:docMk/>
            <pc:sldMk cId="2962932099" sldId="326"/>
            <ac:grpSpMk id="23" creationId="{6F5B3DC4-C3CC-509A-9C4A-E7D16E1C4E1E}"/>
          </ac:grpSpMkLst>
        </pc:grpChg>
        <pc:grpChg chg="add mod">
          <ac:chgData name="Nguyễn Chí Cường" userId="d6c3997d-09a1-411d-b9af-63412908f0fa" providerId="ADAL" clId="{6836E0D0-F723-40A9-959C-A12DC9961573}" dt="2024-12-06T03:59:52.525" v="9039"/>
          <ac:grpSpMkLst>
            <pc:docMk/>
            <pc:sldMk cId="2962932099" sldId="326"/>
            <ac:grpSpMk id="31" creationId="{846B8EB1-46CD-BF9C-545B-93B7858AA36E}"/>
          </ac:grpSpMkLst>
        </pc:grpChg>
        <pc:picChg chg="add mod ord">
          <ac:chgData name="Nguyễn Chí Cường" userId="d6c3997d-09a1-411d-b9af-63412908f0fa" providerId="ADAL" clId="{6836E0D0-F723-40A9-959C-A12DC9961573}" dt="2024-12-06T03:43:01.767" v="8884" actId="1076"/>
          <ac:picMkLst>
            <pc:docMk/>
            <pc:sldMk cId="2962932099" sldId="326"/>
            <ac:picMk id="20" creationId="{28BC0064-B947-CE0C-FF1F-F1AEE851D185}"/>
          </ac:picMkLst>
        </pc:picChg>
        <pc:picChg chg="add mod ord modCrop">
          <ac:chgData name="Nguyễn Chí Cường" userId="d6c3997d-09a1-411d-b9af-63412908f0fa" providerId="ADAL" clId="{6836E0D0-F723-40A9-959C-A12DC9961573}" dt="2024-12-07T09:42:23.326" v="19257" actId="1076"/>
          <ac:picMkLst>
            <pc:docMk/>
            <pc:sldMk cId="2962932099" sldId="326"/>
            <ac:picMk id="22" creationId="{3436CE15-ACC3-CED2-65B6-31FCD1823ABF}"/>
          </ac:picMkLst>
        </pc:picChg>
        <pc:cxnChg chg="add del mod">
          <ac:chgData name="Nguyễn Chí Cường" userId="d6c3997d-09a1-411d-b9af-63412908f0fa" providerId="ADAL" clId="{6836E0D0-F723-40A9-959C-A12DC9961573}" dt="2024-12-09T07:58:09.937" v="23596" actId="478"/>
          <ac:cxnSpMkLst>
            <pc:docMk/>
            <pc:sldMk cId="2962932099" sldId="326"/>
            <ac:cxnSpMk id="10" creationId="{CD777880-DEE6-F8BE-68BD-48488B56D9C8}"/>
          </ac:cxnSpMkLst>
        </pc:cxnChg>
        <pc:cxnChg chg="add mod">
          <ac:chgData name="Nguyễn Chí Cường" userId="d6c3997d-09a1-411d-b9af-63412908f0fa" providerId="ADAL" clId="{6836E0D0-F723-40A9-959C-A12DC9961573}" dt="2024-12-06T03:41:23.325" v="8867" actId="1076"/>
          <ac:cxnSpMkLst>
            <pc:docMk/>
            <pc:sldMk cId="2962932099" sldId="326"/>
            <ac:cxnSpMk id="18" creationId="{66B80AAF-0CD0-9F52-3AEC-C59A0DE54159}"/>
          </ac:cxnSpMkLst>
        </pc:cxnChg>
        <pc:cxnChg chg="add mod">
          <ac:chgData name="Nguyễn Chí Cường" userId="d6c3997d-09a1-411d-b9af-63412908f0fa" providerId="ADAL" clId="{6836E0D0-F723-40A9-959C-A12DC9961573}" dt="2024-12-06T03:36:02.875" v="8730" actId="1076"/>
          <ac:cxnSpMkLst>
            <pc:docMk/>
            <pc:sldMk cId="2962932099" sldId="326"/>
            <ac:cxnSpMk id="21" creationId="{BC64DC63-4330-C783-EFD2-AACD0C366D03}"/>
          </ac:cxnSpMkLst>
        </pc:cxnChg>
        <pc:cxnChg chg="add mod">
          <ac:chgData name="Nguyễn Chí Cường" userId="d6c3997d-09a1-411d-b9af-63412908f0fa" providerId="ADAL" clId="{6836E0D0-F723-40A9-959C-A12DC9961573}" dt="2024-12-09T07:56:34.801" v="23578" actId="1076"/>
          <ac:cxnSpMkLst>
            <pc:docMk/>
            <pc:sldMk cId="2962932099" sldId="326"/>
            <ac:cxnSpMk id="27" creationId="{E590D5D1-B7EB-7CAB-CBED-A4B90F08C3DF}"/>
          </ac:cxnSpMkLst>
        </pc:cxnChg>
        <pc:cxnChg chg="mod">
          <ac:chgData name="Nguyễn Chí Cường" userId="d6c3997d-09a1-411d-b9af-63412908f0fa" providerId="ADAL" clId="{6836E0D0-F723-40A9-959C-A12DC9961573}" dt="2024-12-06T03:59:52.525" v="9039"/>
          <ac:cxnSpMkLst>
            <pc:docMk/>
            <pc:sldMk cId="2962932099" sldId="326"/>
            <ac:cxnSpMk id="29" creationId="{1FC8A0F3-4012-CEB4-646E-AD3986536E7C}"/>
          </ac:cxnSpMkLst>
        </pc:cxnChg>
        <pc:cxnChg chg="mod">
          <ac:chgData name="Nguyễn Chí Cường" userId="d6c3997d-09a1-411d-b9af-63412908f0fa" providerId="ADAL" clId="{6836E0D0-F723-40A9-959C-A12DC9961573}" dt="2024-12-06T03:59:52.525" v="9039"/>
          <ac:cxnSpMkLst>
            <pc:docMk/>
            <pc:sldMk cId="2962932099" sldId="326"/>
            <ac:cxnSpMk id="33" creationId="{D900714F-4279-C88A-4F7C-E00A4C04472B}"/>
          </ac:cxnSpMkLst>
        </pc:cxnChg>
      </pc:sldChg>
      <pc:sldChg chg="addSp delSp modSp add mod modTransition modAnim">
        <pc:chgData name="Nguyễn Chí Cường" userId="d6c3997d-09a1-411d-b9af-63412908f0fa" providerId="ADAL" clId="{6836E0D0-F723-40A9-959C-A12DC9961573}" dt="2024-12-09T08:00:48.612" v="23638" actId="1076"/>
        <pc:sldMkLst>
          <pc:docMk/>
          <pc:sldMk cId="3341496667" sldId="327"/>
        </pc:sldMkLst>
        <pc:spChg chg="add mod">
          <ac:chgData name="Nguyễn Chí Cường" userId="d6c3997d-09a1-411d-b9af-63412908f0fa" providerId="ADAL" clId="{6836E0D0-F723-40A9-959C-A12DC9961573}" dt="2024-12-09T07:59:42.661" v="23625" actId="1076"/>
          <ac:spMkLst>
            <pc:docMk/>
            <pc:sldMk cId="3341496667" sldId="327"/>
            <ac:spMk id="6" creationId="{DD730244-D8CB-E2FC-2C66-FF71328AAE3D}"/>
          </ac:spMkLst>
        </pc:spChg>
        <pc:spChg chg="add mod">
          <ac:chgData name="Nguyễn Chí Cường" userId="d6c3997d-09a1-411d-b9af-63412908f0fa" providerId="ADAL" clId="{6836E0D0-F723-40A9-959C-A12DC9961573}" dt="2024-12-09T07:59:42.661" v="23625" actId="1076"/>
          <ac:spMkLst>
            <pc:docMk/>
            <pc:sldMk cId="3341496667" sldId="327"/>
            <ac:spMk id="8" creationId="{83E85A22-DDB5-222D-6E4B-677C9CD6E76F}"/>
          </ac:spMkLst>
        </pc:spChg>
        <pc:spChg chg="add mod">
          <ac:chgData name="Nguyễn Chí Cường" userId="d6c3997d-09a1-411d-b9af-63412908f0fa" providerId="ADAL" clId="{6836E0D0-F723-40A9-959C-A12DC9961573}" dt="2024-12-09T07:59:42.661" v="23625" actId="1076"/>
          <ac:spMkLst>
            <pc:docMk/>
            <pc:sldMk cId="3341496667" sldId="327"/>
            <ac:spMk id="9" creationId="{45C1C35D-1E3A-6A71-5B0A-70EA9F98B9C0}"/>
          </ac:spMkLst>
        </pc:spChg>
        <pc:spChg chg="add mod">
          <ac:chgData name="Nguyễn Chí Cường" userId="d6c3997d-09a1-411d-b9af-63412908f0fa" providerId="ADAL" clId="{6836E0D0-F723-40A9-959C-A12DC9961573}" dt="2024-12-09T07:59:42.661" v="23625" actId="1076"/>
          <ac:spMkLst>
            <pc:docMk/>
            <pc:sldMk cId="3341496667" sldId="327"/>
            <ac:spMk id="10" creationId="{84604AA1-3BCB-DF34-4BD8-B4BC7FAAFCDE}"/>
          </ac:spMkLst>
        </pc:spChg>
        <pc:spChg chg="add mod">
          <ac:chgData name="Nguyễn Chí Cường" userId="d6c3997d-09a1-411d-b9af-63412908f0fa" providerId="ADAL" clId="{6836E0D0-F723-40A9-959C-A12DC9961573}" dt="2024-12-09T07:59:42.661" v="23625" actId="1076"/>
          <ac:spMkLst>
            <pc:docMk/>
            <pc:sldMk cId="3341496667" sldId="327"/>
            <ac:spMk id="11" creationId="{8A1D57AE-1678-48E6-AC86-A77793B767BC}"/>
          </ac:spMkLst>
        </pc:spChg>
        <pc:spChg chg="add mod">
          <ac:chgData name="Nguyễn Chí Cường" userId="d6c3997d-09a1-411d-b9af-63412908f0fa" providerId="ADAL" clId="{6836E0D0-F723-40A9-959C-A12DC9961573}" dt="2024-12-09T07:59:42.661" v="23625" actId="1076"/>
          <ac:spMkLst>
            <pc:docMk/>
            <pc:sldMk cId="3341496667" sldId="327"/>
            <ac:spMk id="17" creationId="{66358278-3E52-892B-A35E-99D1BD844691}"/>
          </ac:spMkLst>
        </pc:spChg>
        <pc:spChg chg="add mod">
          <ac:chgData name="Nguyễn Chí Cường" userId="d6c3997d-09a1-411d-b9af-63412908f0fa" providerId="ADAL" clId="{6836E0D0-F723-40A9-959C-A12DC9961573}" dt="2024-12-09T07:59:42.661" v="23625" actId="1076"/>
          <ac:spMkLst>
            <pc:docMk/>
            <pc:sldMk cId="3341496667" sldId="327"/>
            <ac:spMk id="18" creationId="{F6619D05-89DB-E8F5-1503-8A4EA771289E}"/>
          </ac:spMkLst>
        </pc:spChg>
        <pc:spChg chg="add mod">
          <ac:chgData name="Nguyễn Chí Cường" userId="d6c3997d-09a1-411d-b9af-63412908f0fa" providerId="ADAL" clId="{6836E0D0-F723-40A9-959C-A12DC9961573}" dt="2024-12-09T07:59:42.661" v="23625" actId="1076"/>
          <ac:spMkLst>
            <pc:docMk/>
            <pc:sldMk cId="3341496667" sldId="327"/>
            <ac:spMk id="19" creationId="{91C56C85-6BAC-BBA0-BBD8-1FFC28EDDD25}"/>
          </ac:spMkLst>
        </pc:spChg>
        <pc:spChg chg="add mod">
          <ac:chgData name="Nguyễn Chí Cường" userId="d6c3997d-09a1-411d-b9af-63412908f0fa" providerId="ADAL" clId="{6836E0D0-F723-40A9-959C-A12DC9961573}" dt="2024-12-09T07:59:42.661" v="23625" actId="1076"/>
          <ac:spMkLst>
            <pc:docMk/>
            <pc:sldMk cId="3341496667" sldId="327"/>
            <ac:spMk id="20" creationId="{0D1ADE87-4FA6-402A-72A0-3CA09616D669}"/>
          </ac:spMkLst>
        </pc:spChg>
        <pc:spChg chg="add mod">
          <ac:chgData name="Nguyễn Chí Cường" userId="d6c3997d-09a1-411d-b9af-63412908f0fa" providerId="ADAL" clId="{6836E0D0-F723-40A9-959C-A12DC9961573}" dt="2024-12-09T07:59:42.661" v="23625" actId="1076"/>
          <ac:spMkLst>
            <pc:docMk/>
            <pc:sldMk cId="3341496667" sldId="327"/>
            <ac:spMk id="21" creationId="{9EE7166F-978E-ADE0-837A-906DBBFA4CA0}"/>
          </ac:spMkLst>
        </pc:spChg>
        <pc:spChg chg="add mod">
          <ac:chgData name="Nguyễn Chí Cường" userId="d6c3997d-09a1-411d-b9af-63412908f0fa" providerId="ADAL" clId="{6836E0D0-F723-40A9-959C-A12DC9961573}" dt="2024-12-09T07:59:42.661" v="23625" actId="1076"/>
          <ac:spMkLst>
            <pc:docMk/>
            <pc:sldMk cId="3341496667" sldId="327"/>
            <ac:spMk id="22" creationId="{3782F996-31EC-2A5B-322A-3D4DB408B166}"/>
          </ac:spMkLst>
        </pc:spChg>
        <pc:spChg chg="add mod">
          <ac:chgData name="Nguyễn Chí Cường" userId="d6c3997d-09a1-411d-b9af-63412908f0fa" providerId="ADAL" clId="{6836E0D0-F723-40A9-959C-A12DC9961573}" dt="2024-12-09T07:59:42.661" v="23625" actId="1076"/>
          <ac:spMkLst>
            <pc:docMk/>
            <pc:sldMk cId="3341496667" sldId="327"/>
            <ac:spMk id="23" creationId="{0667B597-0A0E-CE40-07B7-7F5AF5EFCADC}"/>
          </ac:spMkLst>
        </pc:spChg>
        <pc:spChg chg="add mod">
          <ac:chgData name="Nguyễn Chí Cường" userId="d6c3997d-09a1-411d-b9af-63412908f0fa" providerId="ADAL" clId="{6836E0D0-F723-40A9-959C-A12DC9961573}" dt="2024-12-09T07:59:42.661" v="23625" actId="1076"/>
          <ac:spMkLst>
            <pc:docMk/>
            <pc:sldMk cId="3341496667" sldId="327"/>
            <ac:spMk id="24" creationId="{AB12E336-94A1-6B94-31E5-6621929FC8E4}"/>
          </ac:spMkLst>
        </pc:spChg>
        <pc:spChg chg="add mod">
          <ac:chgData name="Nguyễn Chí Cường" userId="d6c3997d-09a1-411d-b9af-63412908f0fa" providerId="ADAL" clId="{6836E0D0-F723-40A9-959C-A12DC9961573}" dt="2024-12-09T07:59:42.661" v="23625" actId="1076"/>
          <ac:spMkLst>
            <pc:docMk/>
            <pc:sldMk cId="3341496667" sldId="327"/>
            <ac:spMk id="25" creationId="{C9686A2F-E071-5057-811F-30F1786E3C64}"/>
          </ac:spMkLst>
        </pc:spChg>
        <pc:spChg chg="add mod">
          <ac:chgData name="Nguyễn Chí Cường" userId="d6c3997d-09a1-411d-b9af-63412908f0fa" providerId="ADAL" clId="{6836E0D0-F723-40A9-959C-A12DC9961573}" dt="2024-12-09T07:59:42.661" v="23625" actId="1076"/>
          <ac:spMkLst>
            <pc:docMk/>
            <pc:sldMk cId="3341496667" sldId="327"/>
            <ac:spMk id="26" creationId="{AC5E7A31-32C4-86FA-C38D-2D3D5547CD67}"/>
          </ac:spMkLst>
        </pc:spChg>
        <pc:spChg chg="add mod">
          <ac:chgData name="Nguyễn Chí Cường" userId="d6c3997d-09a1-411d-b9af-63412908f0fa" providerId="ADAL" clId="{6836E0D0-F723-40A9-959C-A12DC9961573}" dt="2024-12-09T07:59:42.661" v="23625" actId="1076"/>
          <ac:spMkLst>
            <pc:docMk/>
            <pc:sldMk cId="3341496667" sldId="327"/>
            <ac:spMk id="27" creationId="{F90A35B7-D2F9-3620-3168-8E3D5771598A}"/>
          </ac:spMkLst>
        </pc:spChg>
        <pc:spChg chg="add mod">
          <ac:chgData name="Nguyễn Chí Cường" userId="d6c3997d-09a1-411d-b9af-63412908f0fa" providerId="ADAL" clId="{6836E0D0-F723-40A9-959C-A12DC9961573}" dt="2024-12-09T08:00:33.368" v="23633" actId="1076"/>
          <ac:spMkLst>
            <pc:docMk/>
            <pc:sldMk cId="3341496667" sldId="327"/>
            <ac:spMk id="35" creationId="{C67B6582-A064-61BE-5594-607E47730E9E}"/>
          </ac:spMkLst>
        </pc:spChg>
        <pc:spChg chg="add mod">
          <ac:chgData name="Nguyễn Chí Cường" userId="d6c3997d-09a1-411d-b9af-63412908f0fa" providerId="ADAL" clId="{6836E0D0-F723-40A9-959C-A12DC9961573}" dt="2024-12-09T08:00:48.612" v="23638" actId="1076"/>
          <ac:spMkLst>
            <pc:docMk/>
            <pc:sldMk cId="3341496667" sldId="327"/>
            <ac:spMk id="36" creationId="{3BD01C6D-387B-1495-A300-E81C1CD637A8}"/>
          </ac:spMkLst>
        </pc:spChg>
        <pc:spChg chg="add mod">
          <ac:chgData name="Nguyễn Chí Cường" userId="d6c3997d-09a1-411d-b9af-63412908f0fa" providerId="ADAL" clId="{6836E0D0-F723-40A9-959C-A12DC9961573}" dt="2024-12-06T04:02:20.720" v="9066" actId="20577"/>
          <ac:spMkLst>
            <pc:docMk/>
            <pc:sldMk cId="3341496667" sldId="327"/>
            <ac:spMk id="59" creationId="{69729241-D4CA-E216-8D28-B1312DB58217}"/>
          </ac:spMkLst>
        </pc:spChg>
        <pc:grpChg chg="add mod ord">
          <ac:chgData name="Nguyễn Chí Cường" userId="d6c3997d-09a1-411d-b9af-63412908f0fa" providerId="ADAL" clId="{6836E0D0-F723-40A9-959C-A12DC9961573}" dt="2024-12-09T07:59:35.061" v="23624" actId="1076"/>
          <ac:grpSpMkLst>
            <pc:docMk/>
            <pc:sldMk cId="3341496667" sldId="327"/>
            <ac:grpSpMk id="28" creationId="{64703B79-F896-6AA5-A700-ABC4A5518613}"/>
          </ac:grpSpMkLst>
        </pc:grpChg>
        <pc:grpChg chg="add mod">
          <ac:chgData name="Nguyễn Chí Cường" userId="d6c3997d-09a1-411d-b9af-63412908f0fa" providerId="ADAL" clId="{6836E0D0-F723-40A9-959C-A12DC9961573}" dt="2024-12-09T08:00:33.368" v="23633" actId="1076"/>
          <ac:grpSpMkLst>
            <pc:docMk/>
            <pc:sldMk cId="3341496667" sldId="327"/>
            <ac:grpSpMk id="32" creationId="{3528D9A5-D534-3296-1ECD-3C1B8F6A23FF}"/>
          </ac:grpSpMkLst>
        </pc:grpChg>
        <pc:picChg chg="mod">
          <ac:chgData name="Nguyễn Chí Cường" userId="d6c3997d-09a1-411d-b9af-63412908f0fa" providerId="ADAL" clId="{6836E0D0-F723-40A9-959C-A12DC9961573}" dt="2024-12-09T07:59:28.034" v="23621"/>
          <ac:picMkLst>
            <pc:docMk/>
            <pc:sldMk cId="3341496667" sldId="327"/>
            <ac:picMk id="29" creationId="{5425F22E-CEBE-106E-4BC3-F34A509F5349}"/>
          </ac:picMkLst>
        </pc:picChg>
        <pc:picChg chg="mod">
          <ac:chgData name="Nguyễn Chí Cường" userId="d6c3997d-09a1-411d-b9af-63412908f0fa" providerId="ADAL" clId="{6836E0D0-F723-40A9-959C-A12DC9961573}" dt="2024-12-09T07:59:28.034" v="23621"/>
          <ac:picMkLst>
            <pc:docMk/>
            <pc:sldMk cId="3341496667" sldId="327"/>
            <ac:picMk id="30" creationId="{37B2511E-D3CE-3D81-1A2A-CFBB70F70615}"/>
          </ac:picMkLst>
        </pc:picChg>
        <pc:picChg chg="mod">
          <ac:chgData name="Nguyễn Chí Cường" userId="d6c3997d-09a1-411d-b9af-63412908f0fa" providerId="ADAL" clId="{6836E0D0-F723-40A9-959C-A12DC9961573}" dt="2024-12-09T08:00:30.849" v="23632"/>
          <ac:picMkLst>
            <pc:docMk/>
            <pc:sldMk cId="3341496667" sldId="327"/>
            <ac:picMk id="33" creationId="{D4D89B99-9A7F-C4ED-A9B6-46BB5FFCF98B}"/>
          </ac:picMkLst>
        </pc:picChg>
        <pc:picChg chg="mod">
          <ac:chgData name="Nguyễn Chí Cường" userId="d6c3997d-09a1-411d-b9af-63412908f0fa" providerId="ADAL" clId="{6836E0D0-F723-40A9-959C-A12DC9961573}" dt="2024-12-09T08:00:30.849" v="23632"/>
          <ac:picMkLst>
            <pc:docMk/>
            <pc:sldMk cId="3341496667" sldId="327"/>
            <ac:picMk id="34" creationId="{3DC5EB66-08A3-1CAA-629E-0098B0C540CA}"/>
          </ac:picMkLst>
        </pc:picChg>
      </pc:sldChg>
      <pc:sldChg chg="addSp delSp modSp add mod ord modTransition">
        <pc:chgData name="Nguyễn Chí Cường" userId="d6c3997d-09a1-411d-b9af-63412908f0fa" providerId="ADAL" clId="{6836E0D0-F723-40A9-959C-A12DC9961573}" dt="2024-12-09T07:57:38.727" v="23594"/>
        <pc:sldMkLst>
          <pc:docMk/>
          <pc:sldMk cId="3277028542" sldId="328"/>
        </pc:sldMkLst>
        <pc:spChg chg="add mod">
          <ac:chgData name="Nguyễn Chí Cường" userId="d6c3997d-09a1-411d-b9af-63412908f0fa" providerId="ADAL" clId="{6836E0D0-F723-40A9-959C-A12DC9961573}" dt="2024-11-30T06:40:29.259" v="4169" actId="1076"/>
          <ac:spMkLst>
            <pc:docMk/>
            <pc:sldMk cId="3277028542" sldId="328"/>
            <ac:spMk id="9" creationId="{1B202552-6F36-D2B8-D8E5-33CAFC2D2377}"/>
          </ac:spMkLst>
        </pc:spChg>
        <pc:picChg chg="add mod">
          <ac:chgData name="Nguyễn Chí Cường" userId="d6c3997d-09a1-411d-b9af-63412908f0fa" providerId="ADAL" clId="{6836E0D0-F723-40A9-959C-A12DC9961573}" dt="2024-11-30T06:40:31.309" v="4170" actId="1076"/>
          <ac:picMkLst>
            <pc:docMk/>
            <pc:sldMk cId="3277028542" sldId="328"/>
            <ac:picMk id="8" creationId="{2552CB1C-1149-EFC5-729C-93EC6AF55D43}"/>
          </ac:picMkLst>
        </pc:picChg>
      </pc:sldChg>
      <pc:sldChg chg="addSp delSp modSp add mod modTransition">
        <pc:chgData name="Nguyễn Chí Cường" userId="d6c3997d-09a1-411d-b9af-63412908f0fa" providerId="ADAL" clId="{6836E0D0-F723-40A9-959C-A12DC9961573}" dt="2024-12-09T08:00:36.114" v="23634"/>
        <pc:sldMkLst>
          <pc:docMk/>
          <pc:sldMk cId="3225956456" sldId="329"/>
        </pc:sldMkLst>
        <pc:spChg chg="add mod">
          <ac:chgData name="Nguyễn Chí Cường" userId="d6c3997d-09a1-411d-b9af-63412908f0fa" providerId="ADAL" clId="{6836E0D0-F723-40A9-959C-A12DC9961573}" dt="2024-11-30T06:46:08.274" v="4254" actId="1076"/>
          <ac:spMkLst>
            <pc:docMk/>
            <pc:sldMk cId="3225956456" sldId="329"/>
            <ac:spMk id="11" creationId="{58325A35-1E98-0FFB-B118-36E5709D49FA}"/>
          </ac:spMkLst>
        </pc:spChg>
        <pc:spChg chg="add mod">
          <ac:chgData name="Nguyễn Chí Cường" userId="d6c3997d-09a1-411d-b9af-63412908f0fa" providerId="ADAL" clId="{6836E0D0-F723-40A9-959C-A12DC9961573}" dt="2024-11-30T06:52:52.054" v="4667"/>
          <ac:spMkLst>
            <pc:docMk/>
            <pc:sldMk cId="3225956456" sldId="329"/>
            <ac:spMk id="22" creationId="{AC02E580-DA0F-4B83-E049-DD66047BFBFD}"/>
          </ac:spMkLst>
        </pc:spChg>
        <pc:grpChg chg="add mod">
          <ac:chgData name="Nguyễn Chí Cường" userId="d6c3997d-09a1-411d-b9af-63412908f0fa" providerId="ADAL" clId="{6836E0D0-F723-40A9-959C-A12DC9961573}" dt="2024-11-30T06:52:52.054" v="4667"/>
          <ac:grpSpMkLst>
            <pc:docMk/>
            <pc:sldMk cId="3225956456" sldId="329"/>
            <ac:grpSpMk id="19" creationId="{A9B551B8-FCFB-D412-A95D-8E1DACD3450D}"/>
          </ac:grpSpMkLst>
        </pc:grpChg>
        <pc:picChg chg="mod">
          <ac:chgData name="Nguyễn Chí Cường" userId="d6c3997d-09a1-411d-b9af-63412908f0fa" providerId="ADAL" clId="{6836E0D0-F723-40A9-959C-A12DC9961573}" dt="2024-11-30T06:52:52.054" v="4667"/>
          <ac:picMkLst>
            <pc:docMk/>
            <pc:sldMk cId="3225956456" sldId="329"/>
            <ac:picMk id="20" creationId="{4A67DF08-171A-54B9-ED2C-3229DD1B375A}"/>
          </ac:picMkLst>
        </pc:picChg>
        <pc:picChg chg="mod">
          <ac:chgData name="Nguyễn Chí Cường" userId="d6c3997d-09a1-411d-b9af-63412908f0fa" providerId="ADAL" clId="{6836E0D0-F723-40A9-959C-A12DC9961573}" dt="2024-11-30T06:52:52.054" v="4667"/>
          <ac:picMkLst>
            <pc:docMk/>
            <pc:sldMk cId="3225956456" sldId="329"/>
            <ac:picMk id="21" creationId="{8157AF79-D167-9575-997B-5844BF6E24A7}"/>
          </ac:picMkLst>
        </pc:picChg>
      </pc:sldChg>
      <pc:sldChg chg="addSp delSp modSp add mod modTransition modAnim">
        <pc:chgData name="Nguyễn Chí Cường" userId="d6c3997d-09a1-411d-b9af-63412908f0fa" providerId="ADAL" clId="{6836E0D0-F723-40A9-959C-A12DC9961573}" dt="2024-12-09T08:01:29.078" v="23643"/>
        <pc:sldMkLst>
          <pc:docMk/>
          <pc:sldMk cId="3543408419" sldId="330"/>
        </pc:sldMkLst>
        <pc:spChg chg="add mod">
          <ac:chgData name="Nguyễn Chí Cường" userId="d6c3997d-09a1-411d-b9af-63412908f0fa" providerId="ADAL" clId="{6836E0D0-F723-40A9-959C-A12DC9961573}" dt="2024-12-09T08:01:00.198" v="23639" actId="1076"/>
          <ac:spMkLst>
            <pc:docMk/>
            <pc:sldMk cId="3543408419" sldId="330"/>
            <ac:spMk id="17" creationId="{97A06C97-3A50-3078-C4A8-CAD410AE589F}"/>
          </ac:spMkLst>
        </pc:spChg>
        <pc:spChg chg="add del mod">
          <ac:chgData name="Nguyễn Chí Cường" userId="d6c3997d-09a1-411d-b9af-63412908f0fa" providerId="ADAL" clId="{6836E0D0-F723-40A9-959C-A12DC9961573}" dt="2024-11-30T06:52:48.703" v="4665" actId="21"/>
          <ac:spMkLst>
            <pc:docMk/>
            <pc:sldMk cId="3543408419" sldId="330"/>
            <ac:spMk id="18" creationId="{8A014EE7-1B24-BBC1-85B2-DA1782E03DDE}"/>
          </ac:spMkLst>
        </pc:spChg>
        <pc:spChg chg="add mod">
          <ac:chgData name="Nguyễn Chí Cường" userId="d6c3997d-09a1-411d-b9af-63412908f0fa" providerId="ADAL" clId="{6836E0D0-F723-40A9-959C-A12DC9961573}" dt="2024-12-09T08:01:00.198" v="23639" actId="1076"/>
          <ac:spMkLst>
            <pc:docMk/>
            <pc:sldMk cId="3543408419" sldId="330"/>
            <ac:spMk id="19" creationId="{F387FFA7-0FBE-306C-876A-DCD746E71DF3}"/>
          </ac:spMkLst>
        </pc:spChg>
        <pc:grpChg chg="add del mod">
          <ac:chgData name="Nguyễn Chí Cường" userId="d6c3997d-09a1-411d-b9af-63412908f0fa" providerId="ADAL" clId="{6836E0D0-F723-40A9-959C-A12DC9961573}" dt="2024-11-30T06:52:48.703" v="4665" actId="21"/>
          <ac:grpSpMkLst>
            <pc:docMk/>
            <pc:sldMk cId="3543408419" sldId="330"/>
            <ac:grpSpMk id="10" creationId="{D50AFC0F-7288-D1A0-0546-7A8EC96B3E12}"/>
          </ac:grpSpMkLst>
        </pc:grpChg>
      </pc:sldChg>
      <pc:sldChg chg="addSp delSp modSp add mod modAnim">
        <pc:chgData name="Nguyễn Chí Cường" userId="d6c3997d-09a1-411d-b9af-63412908f0fa" providerId="ADAL" clId="{6836E0D0-F723-40A9-959C-A12DC9961573}" dt="2024-12-09T08:03:40.852" v="23671"/>
        <pc:sldMkLst>
          <pc:docMk/>
          <pc:sldMk cId="842341099" sldId="331"/>
        </pc:sldMkLst>
        <pc:spChg chg="mod">
          <ac:chgData name="Nguyễn Chí Cường" userId="d6c3997d-09a1-411d-b9af-63412908f0fa" providerId="ADAL" clId="{6836E0D0-F723-40A9-959C-A12DC9961573}" dt="2024-12-09T07:31:03.233" v="23222" actId="1076"/>
          <ac:spMkLst>
            <pc:docMk/>
            <pc:sldMk cId="842341099" sldId="331"/>
            <ac:spMk id="2" creationId="{A569C441-1F06-F88F-785F-E1BB4ACF1D7A}"/>
          </ac:spMkLst>
        </pc:spChg>
        <pc:spChg chg="add mod">
          <ac:chgData name="Nguyễn Chí Cường" userId="d6c3997d-09a1-411d-b9af-63412908f0fa" providerId="ADAL" clId="{6836E0D0-F723-40A9-959C-A12DC9961573}" dt="2024-12-09T07:31:03.233" v="23222" actId="1076"/>
          <ac:spMkLst>
            <pc:docMk/>
            <pc:sldMk cId="842341099" sldId="331"/>
            <ac:spMk id="8" creationId="{A02F756D-4F6A-F272-EB06-0ECC83BB4A20}"/>
          </ac:spMkLst>
        </pc:spChg>
        <pc:spChg chg="mod">
          <ac:chgData name="Nguyễn Chí Cường" userId="d6c3997d-09a1-411d-b9af-63412908f0fa" providerId="ADAL" clId="{6836E0D0-F723-40A9-959C-A12DC9961573}" dt="2024-12-09T08:03:07.732" v="23666" actId="20577"/>
          <ac:spMkLst>
            <pc:docMk/>
            <pc:sldMk cId="842341099" sldId="331"/>
            <ac:spMk id="11" creationId="{C186F723-F4A3-A845-141C-A0A1B043006B}"/>
          </ac:spMkLst>
        </pc:spChg>
        <pc:spChg chg="add mod">
          <ac:chgData name="Nguyễn Chí Cường" userId="d6c3997d-09a1-411d-b9af-63412908f0fa" providerId="ADAL" clId="{6836E0D0-F723-40A9-959C-A12DC9961573}" dt="2024-12-09T03:49:26.214" v="22907" actId="14100"/>
          <ac:spMkLst>
            <pc:docMk/>
            <pc:sldMk cId="842341099" sldId="331"/>
            <ac:spMk id="17" creationId="{FFA5C05C-C7B6-2273-A446-F0A5D9C03792}"/>
          </ac:spMkLst>
        </pc:spChg>
        <pc:spChg chg="add mod">
          <ac:chgData name="Nguyễn Chí Cường" userId="d6c3997d-09a1-411d-b9af-63412908f0fa" providerId="ADAL" clId="{6836E0D0-F723-40A9-959C-A12DC9961573}" dt="2024-12-09T03:49:30.653" v="22909" actId="1076"/>
          <ac:spMkLst>
            <pc:docMk/>
            <pc:sldMk cId="842341099" sldId="331"/>
            <ac:spMk id="19" creationId="{792DE330-7757-2BF8-2CAF-6DA8F4A87B08}"/>
          </ac:spMkLst>
        </pc:spChg>
        <pc:spChg chg="add mod">
          <ac:chgData name="Nguyễn Chí Cường" userId="d6c3997d-09a1-411d-b9af-63412908f0fa" providerId="ADAL" clId="{6836E0D0-F723-40A9-959C-A12DC9961573}" dt="2024-12-09T03:49:49.031" v="22916" actId="208"/>
          <ac:spMkLst>
            <pc:docMk/>
            <pc:sldMk cId="842341099" sldId="331"/>
            <ac:spMk id="20" creationId="{8458A7CA-8E9E-BDEB-2D5D-93EC7E1D6A57}"/>
          </ac:spMkLst>
        </pc:spChg>
        <pc:spChg chg="add mod">
          <ac:chgData name="Nguyễn Chí Cường" userId="d6c3997d-09a1-411d-b9af-63412908f0fa" providerId="ADAL" clId="{6836E0D0-F723-40A9-959C-A12DC9961573}" dt="2024-12-09T07:30:58.870" v="23221" actId="1076"/>
          <ac:spMkLst>
            <pc:docMk/>
            <pc:sldMk cId="842341099" sldId="331"/>
            <ac:spMk id="24" creationId="{3BCF5EEE-C491-88C0-6CD7-FC4904EF9656}"/>
          </ac:spMkLst>
        </pc:spChg>
        <pc:spChg chg="add mod">
          <ac:chgData name="Nguyễn Chí Cường" userId="d6c3997d-09a1-411d-b9af-63412908f0fa" providerId="ADAL" clId="{6836E0D0-F723-40A9-959C-A12DC9961573}" dt="2024-12-09T03:50:01.781" v="22918" actId="1076"/>
          <ac:spMkLst>
            <pc:docMk/>
            <pc:sldMk cId="842341099" sldId="331"/>
            <ac:spMk id="25" creationId="{B556E6FE-F4E6-6426-6625-AA82199FE2C7}"/>
          </ac:spMkLst>
        </pc:spChg>
        <pc:spChg chg="add mod">
          <ac:chgData name="Nguyễn Chí Cường" userId="d6c3997d-09a1-411d-b9af-63412908f0fa" providerId="ADAL" clId="{6836E0D0-F723-40A9-959C-A12DC9961573}" dt="2024-12-09T03:50:16.164" v="22923" actId="14100"/>
          <ac:spMkLst>
            <pc:docMk/>
            <pc:sldMk cId="842341099" sldId="331"/>
            <ac:spMk id="26" creationId="{B25F2379-4372-E0DB-C69A-64910D4F04BD}"/>
          </ac:spMkLst>
        </pc:spChg>
        <pc:spChg chg="add mod">
          <ac:chgData name="Nguyễn Chí Cường" userId="d6c3997d-09a1-411d-b9af-63412908f0fa" providerId="ADAL" clId="{6836E0D0-F723-40A9-959C-A12DC9961573}" dt="2024-12-09T07:30:58.870" v="23221" actId="1076"/>
          <ac:spMkLst>
            <pc:docMk/>
            <pc:sldMk cId="842341099" sldId="331"/>
            <ac:spMk id="27" creationId="{311EAE8E-9050-87E2-DDAE-837FBEFEA618}"/>
          </ac:spMkLst>
        </pc:spChg>
        <pc:spChg chg="add mod">
          <ac:chgData name="Nguyễn Chí Cường" userId="d6c3997d-09a1-411d-b9af-63412908f0fa" providerId="ADAL" clId="{6836E0D0-F723-40A9-959C-A12DC9961573}" dt="2024-12-09T07:30:58.870" v="23221" actId="1076"/>
          <ac:spMkLst>
            <pc:docMk/>
            <pc:sldMk cId="842341099" sldId="331"/>
            <ac:spMk id="28" creationId="{22172A2F-E675-E1F3-A46B-0B4998BA9A3F}"/>
          </ac:spMkLst>
        </pc:spChg>
        <pc:spChg chg="add mod">
          <ac:chgData name="Nguyễn Chí Cường" userId="d6c3997d-09a1-411d-b9af-63412908f0fa" providerId="ADAL" clId="{6836E0D0-F723-40A9-959C-A12DC9961573}" dt="2024-12-09T07:30:58.870" v="23221" actId="1076"/>
          <ac:spMkLst>
            <pc:docMk/>
            <pc:sldMk cId="842341099" sldId="331"/>
            <ac:spMk id="29" creationId="{0CF51DE7-BFCC-56E2-6E19-3192A1317121}"/>
          </ac:spMkLst>
        </pc:spChg>
        <pc:spChg chg="add mod">
          <ac:chgData name="Nguyễn Chí Cường" userId="d6c3997d-09a1-411d-b9af-63412908f0fa" providerId="ADAL" clId="{6836E0D0-F723-40A9-959C-A12DC9961573}" dt="2024-12-09T07:30:58.870" v="23221" actId="1076"/>
          <ac:spMkLst>
            <pc:docMk/>
            <pc:sldMk cId="842341099" sldId="331"/>
            <ac:spMk id="30" creationId="{9653CA3F-1AD3-DE9C-AA65-7B748EF6E145}"/>
          </ac:spMkLst>
        </pc:spChg>
        <pc:grpChg chg="mod">
          <ac:chgData name="Nguyễn Chí Cường" userId="d6c3997d-09a1-411d-b9af-63412908f0fa" providerId="ADAL" clId="{6836E0D0-F723-40A9-959C-A12DC9961573}" dt="2024-12-09T03:49:36.420" v="22914" actId="1076"/>
          <ac:grpSpMkLst>
            <pc:docMk/>
            <pc:sldMk cId="842341099" sldId="331"/>
            <ac:grpSpMk id="10" creationId="{6736B3A2-E760-3A1B-AAD5-4E778EA1F2E2}"/>
          </ac:grpSpMkLst>
        </pc:grpChg>
        <pc:picChg chg="mod modCrop">
          <ac:chgData name="Nguyễn Chí Cường" userId="d6c3997d-09a1-411d-b9af-63412908f0fa" providerId="ADAL" clId="{6836E0D0-F723-40A9-959C-A12DC9961573}" dt="2024-11-30T07:41:04.258" v="5146" actId="732"/>
          <ac:picMkLst>
            <pc:docMk/>
            <pc:sldMk cId="842341099" sldId="331"/>
            <ac:picMk id="6" creationId="{70355659-4CEA-C723-557F-3298AACBBDA0}"/>
          </ac:picMkLst>
        </pc:picChg>
      </pc:sldChg>
      <pc:sldChg chg="addSp delSp modSp add mod modTransition modAnim">
        <pc:chgData name="Nguyễn Chí Cường" userId="d6c3997d-09a1-411d-b9af-63412908f0fa" providerId="ADAL" clId="{6836E0D0-F723-40A9-959C-A12DC9961573}" dt="2024-12-09T08:10:01.959" v="23678"/>
        <pc:sldMkLst>
          <pc:docMk/>
          <pc:sldMk cId="1199643466" sldId="332"/>
        </pc:sldMkLst>
        <pc:spChg chg="add mod">
          <ac:chgData name="Nguyễn Chí Cường" userId="d6c3997d-09a1-411d-b9af-63412908f0fa" providerId="ADAL" clId="{6836E0D0-F723-40A9-959C-A12DC9961573}" dt="2024-11-30T07:54:21.787" v="5467" actId="1076"/>
          <ac:spMkLst>
            <pc:docMk/>
            <pc:sldMk cId="1199643466" sldId="332"/>
            <ac:spMk id="21" creationId="{4DF82C02-721A-F6F9-1D9E-D3D295D6E00F}"/>
          </ac:spMkLst>
        </pc:spChg>
        <pc:spChg chg="add mod">
          <ac:chgData name="Nguyễn Chí Cường" userId="d6c3997d-09a1-411d-b9af-63412908f0fa" providerId="ADAL" clId="{6836E0D0-F723-40A9-959C-A12DC9961573}" dt="2024-11-30T08:25:12.672" v="5793" actId="14100"/>
          <ac:spMkLst>
            <pc:docMk/>
            <pc:sldMk cId="1199643466" sldId="332"/>
            <ac:spMk id="22" creationId="{D88A529C-1E57-FF32-52EC-B55AC0215D89}"/>
          </ac:spMkLst>
        </pc:spChg>
        <pc:spChg chg="add mod">
          <ac:chgData name="Nguyễn Chí Cường" userId="d6c3997d-09a1-411d-b9af-63412908f0fa" providerId="ADAL" clId="{6836E0D0-F723-40A9-959C-A12DC9961573}" dt="2024-11-30T22:00:20.907" v="5939" actId="113"/>
          <ac:spMkLst>
            <pc:docMk/>
            <pc:sldMk cId="1199643466" sldId="332"/>
            <ac:spMk id="24" creationId="{BF9E74D2-9315-7035-9BFF-E73830483CED}"/>
          </ac:spMkLst>
        </pc:spChg>
        <pc:spChg chg="add mod">
          <ac:chgData name="Nguyễn Chí Cường" userId="d6c3997d-09a1-411d-b9af-63412908f0fa" providerId="ADAL" clId="{6836E0D0-F723-40A9-959C-A12DC9961573}" dt="2024-11-30T08:04:51.518" v="5503" actId="14100"/>
          <ac:spMkLst>
            <pc:docMk/>
            <pc:sldMk cId="1199643466" sldId="332"/>
            <ac:spMk id="25" creationId="{B5E7C043-12A2-EDAA-B631-95B71D084E4F}"/>
          </ac:spMkLst>
        </pc:spChg>
        <pc:picChg chg="add mod ord">
          <ac:chgData name="Nguyễn Chí Cường" userId="d6c3997d-09a1-411d-b9af-63412908f0fa" providerId="ADAL" clId="{6836E0D0-F723-40A9-959C-A12DC9961573}" dt="2024-11-30T07:54:19.146" v="5466" actId="1076"/>
          <ac:picMkLst>
            <pc:docMk/>
            <pc:sldMk cId="1199643466" sldId="332"/>
            <ac:picMk id="20" creationId="{9D1BB5A5-4358-6A20-7029-C1DD6C207028}"/>
          </ac:picMkLst>
        </pc:picChg>
      </pc:sldChg>
      <pc:sldChg chg="addSp delSp modSp add mod modTransition">
        <pc:chgData name="Nguyễn Chí Cường" userId="d6c3997d-09a1-411d-b9af-63412908f0fa" providerId="ADAL" clId="{6836E0D0-F723-40A9-959C-A12DC9961573}" dt="2024-12-09T08:10:14.429" v="23679"/>
        <pc:sldMkLst>
          <pc:docMk/>
          <pc:sldMk cId="582587520" sldId="333"/>
        </pc:sldMkLst>
        <pc:spChg chg="mod">
          <ac:chgData name="Nguyễn Chí Cường" userId="d6c3997d-09a1-411d-b9af-63412908f0fa" providerId="ADAL" clId="{6836E0D0-F723-40A9-959C-A12DC9961573}" dt="2024-11-30T08:17:59.444" v="5773" actId="20577"/>
          <ac:spMkLst>
            <pc:docMk/>
            <pc:sldMk cId="582587520" sldId="333"/>
            <ac:spMk id="24" creationId="{9C6372B7-AEAC-E254-4830-9F3357DA7042}"/>
          </ac:spMkLst>
        </pc:spChg>
        <pc:picChg chg="add mod">
          <ac:chgData name="Nguyễn Chí Cường" userId="d6c3997d-09a1-411d-b9af-63412908f0fa" providerId="ADAL" clId="{6836E0D0-F723-40A9-959C-A12DC9961573}" dt="2024-11-30T08:06:27.188" v="5523" actId="1076"/>
          <ac:picMkLst>
            <pc:docMk/>
            <pc:sldMk cId="582587520" sldId="333"/>
            <ac:picMk id="6" creationId="{AF77B85B-ED08-A7A1-A92E-749D8529CD6E}"/>
          </ac:picMkLst>
        </pc:picChg>
      </pc:sldChg>
      <pc:sldChg chg="addSp delSp modSp add mod ord modTransition">
        <pc:chgData name="Nguyễn Chí Cường" userId="d6c3997d-09a1-411d-b9af-63412908f0fa" providerId="ADAL" clId="{6836E0D0-F723-40A9-959C-A12DC9961573}" dt="2024-12-09T08:10:17.177" v="23680"/>
        <pc:sldMkLst>
          <pc:docMk/>
          <pc:sldMk cId="771745878" sldId="334"/>
        </pc:sldMkLst>
        <pc:spChg chg="mod">
          <ac:chgData name="Nguyễn Chí Cường" userId="d6c3997d-09a1-411d-b9af-63412908f0fa" providerId="ADAL" clId="{6836E0D0-F723-40A9-959C-A12DC9961573}" dt="2024-11-30T08:09:51.966" v="5651" actId="1076"/>
          <ac:spMkLst>
            <pc:docMk/>
            <pc:sldMk cId="771745878" sldId="334"/>
            <ac:spMk id="4" creationId="{F1C2CB4F-388F-B933-4962-7C155D9D984F}"/>
          </ac:spMkLst>
        </pc:spChg>
        <pc:spChg chg="mod">
          <ac:chgData name="Nguyễn Chí Cường" userId="d6c3997d-09a1-411d-b9af-63412908f0fa" providerId="ADAL" clId="{6836E0D0-F723-40A9-959C-A12DC9961573}" dt="2024-11-30T08:17:14.359" v="5767" actId="113"/>
          <ac:spMkLst>
            <pc:docMk/>
            <pc:sldMk cId="771745878" sldId="334"/>
            <ac:spMk id="24" creationId="{DD009622-5E84-E29B-CBEB-7F4E5AD297B6}"/>
          </ac:spMkLst>
        </pc:spChg>
        <pc:picChg chg="add mod ord">
          <ac:chgData name="Nguyễn Chí Cường" userId="d6c3997d-09a1-411d-b9af-63412908f0fa" providerId="ADAL" clId="{6836E0D0-F723-40A9-959C-A12DC9961573}" dt="2024-11-30T08:14:02.919" v="5759" actId="1076"/>
          <ac:picMkLst>
            <pc:docMk/>
            <pc:sldMk cId="771745878" sldId="334"/>
            <ac:picMk id="8" creationId="{59D649D4-3C94-491A-D9CF-673710730D54}"/>
          </ac:picMkLst>
        </pc:picChg>
      </pc:sldChg>
      <pc:sldChg chg="add del">
        <pc:chgData name="Nguyễn Chí Cường" userId="d6c3997d-09a1-411d-b9af-63412908f0fa" providerId="ADAL" clId="{6836E0D0-F723-40A9-959C-A12DC9961573}" dt="2024-11-30T08:05:51.281" v="5506" actId="47"/>
        <pc:sldMkLst>
          <pc:docMk/>
          <pc:sldMk cId="1392562874" sldId="334"/>
        </pc:sldMkLst>
      </pc:sldChg>
      <pc:sldChg chg="addSp delSp modSp add mod modTransition">
        <pc:chgData name="Nguyễn Chí Cường" userId="d6c3997d-09a1-411d-b9af-63412908f0fa" providerId="ADAL" clId="{6836E0D0-F723-40A9-959C-A12DC9961573}" dt="2024-12-09T08:10:19.095" v="23681"/>
        <pc:sldMkLst>
          <pc:docMk/>
          <pc:sldMk cId="840307153" sldId="335"/>
        </pc:sldMkLst>
        <pc:spChg chg="mod">
          <ac:chgData name="Nguyễn Chí Cường" userId="d6c3997d-09a1-411d-b9af-63412908f0fa" providerId="ADAL" clId="{6836E0D0-F723-40A9-959C-A12DC9961573}" dt="2024-11-30T08:18:52.838" v="5777" actId="20577"/>
          <ac:spMkLst>
            <pc:docMk/>
            <pc:sldMk cId="840307153" sldId="335"/>
            <ac:spMk id="24" creationId="{6B0E8693-2482-C5D1-A6AE-D03841711044}"/>
          </ac:spMkLst>
        </pc:spChg>
        <pc:picChg chg="add mod ord">
          <ac:chgData name="Nguyễn Chí Cường" userId="d6c3997d-09a1-411d-b9af-63412908f0fa" providerId="ADAL" clId="{6836E0D0-F723-40A9-959C-A12DC9961573}" dt="2024-11-30T08:11:39.663" v="5748" actId="1076"/>
          <ac:picMkLst>
            <pc:docMk/>
            <pc:sldMk cId="840307153" sldId="335"/>
            <ac:picMk id="6" creationId="{C4CF07B1-AAAD-A989-B89D-92EE708992C3}"/>
          </ac:picMkLst>
        </pc:picChg>
      </pc:sldChg>
      <pc:sldChg chg="addSp delSp modSp mod">
        <pc:chgData name="Nguyễn Chí Cường" userId="d6c3997d-09a1-411d-b9af-63412908f0fa" providerId="ADAL" clId="{6836E0D0-F723-40A9-959C-A12DC9961573}" dt="2024-12-17T08:37:07.653" v="26743"/>
        <pc:sldMkLst>
          <pc:docMk/>
          <pc:sldMk cId="1461591972" sldId="337"/>
        </pc:sldMkLst>
        <pc:spChg chg="mod">
          <ac:chgData name="Nguyễn Chí Cường" userId="d6c3997d-09a1-411d-b9af-63412908f0fa" providerId="ADAL" clId="{6836E0D0-F723-40A9-959C-A12DC9961573}" dt="2024-12-06T15:11:29.546" v="14653" actId="1076"/>
          <ac:spMkLst>
            <pc:docMk/>
            <pc:sldMk cId="1461591972" sldId="337"/>
            <ac:spMk id="2" creationId="{FA98A672-E934-BE5F-6B07-8A2A880841BC}"/>
          </ac:spMkLst>
        </pc:spChg>
        <pc:spChg chg="add mod">
          <ac:chgData name="Nguyễn Chí Cường" userId="d6c3997d-09a1-411d-b9af-63412908f0fa" providerId="ADAL" clId="{6836E0D0-F723-40A9-959C-A12DC9961573}" dt="2024-12-17T08:37:07.653" v="26743"/>
          <ac:spMkLst>
            <pc:docMk/>
            <pc:sldMk cId="1461591972" sldId="337"/>
            <ac:spMk id="11" creationId="{11C42D6A-7941-D68F-B2AE-910F51DEA7CD}"/>
          </ac:spMkLst>
        </pc:spChg>
        <pc:spChg chg="add mod">
          <ac:chgData name="Nguyễn Chí Cường" userId="d6c3997d-09a1-411d-b9af-63412908f0fa" providerId="ADAL" clId="{6836E0D0-F723-40A9-959C-A12DC9961573}" dt="2024-12-06T15:13:14.588" v="14730" actId="12788"/>
          <ac:spMkLst>
            <pc:docMk/>
            <pc:sldMk cId="1461591972" sldId="337"/>
            <ac:spMk id="13" creationId="{157A55F5-C651-A1B1-8168-509DE77521F7}"/>
          </ac:spMkLst>
        </pc:spChg>
        <pc:spChg chg="add mod">
          <ac:chgData name="Nguyễn Chí Cường" userId="d6c3997d-09a1-411d-b9af-63412908f0fa" providerId="ADAL" clId="{6836E0D0-F723-40A9-959C-A12DC9961573}" dt="2024-12-06T15:13:36.025" v="14735" actId="14100"/>
          <ac:spMkLst>
            <pc:docMk/>
            <pc:sldMk cId="1461591972" sldId="337"/>
            <ac:spMk id="14" creationId="{652DD69D-DEE5-1E35-C090-8EEA13D79306}"/>
          </ac:spMkLst>
        </pc:spChg>
        <pc:spChg chg="mod">
          <ac:chgData name="Nguyễn Chí Cường" userId="d6c3997d-09a1-411d-b9af-63412908f0fa" providerId="ADAL" clId="{6836E0D0-F723-40A9-959C-A12DC9961573}" dt="2024-12-06T14:46:53.259" v="14463" actId="2711"/>
          <ac:spMkLst>
            <pc:docMk/>
            <pc:sldMk cId="1461591972" sldId="337"/>
            <ac:spMk id="17" creationId="{6336B4C5-18FF-518C-7891-35A5512899E1}"/>
          </ac:spMkLst>
        </pc:spChg>
        <pc:spChg chg="add mod">
          <ac:chgData name="Nguyễn Chí Cường" userId="d6c3997d-09a1-411d-b9af-63412908f0fa" providerId="ADAL" clId="{6836E0D0-F723-40A9-959C-A12DC9961573}" dt="2024-12-06T15:13:29.997" v="14734" actId="14100"/>
          <ac:spMkLst>
            <pc:docMk/>
            <pc:sldMk cId="1461591972" sldId="337"/>
            <ac:spMk id="20" creationId="{7907490D-6DE3-A490-C19E-1C01DF982C28}"/>
          </ac:spMkLst>
        </pc:spChg>
        <pc:spChg chg="mod">
          <ac:chgData name="Nguyễn Chí Cường" userId="d6c3997d-09a1-411d-b9af-63412908f0fa" providerId="ADAL" clId="{6836E0D0-F723-40A9-959C-A12DC9961573}" dt="2024-12-06T15:11:32.440" v="14654" actId="1076"/>
          <ac:spMkLst>
            <pc:docMk/>
            <pc:sldMk cId="1461591972" sldId="337"/>
            <ac:spMk id="22" creationId="{1134723A-AA1B-8747-4DF7-1587D0A6E889}"/>
          </ac:spMkLst>
        </pc:spChg>
        <pc:cxnChg chg="mod">
          <ac:chgData name="Nguyễn Chí Cường" userId="d6c3997d-09a1-411d-b9af-63412908f0fa" providerId="ADAL" clId="{6836E0D0-F723-40A9-959C-A12DC9961573}" dt="2024-12-06T14:46:53.259" v="14463" actId="2711"/>
          <ac:cxnSpMkLst>
            <pc:docMk/>
            <pc:sldMk cId="1461591972" sldId="337"/>
            <ac:cxnSpMk id="8" creationId="{19F9A8AD-E3F1-24EF-5537-E0D21C8F6B1F}"/>
          </ac:cxnSpMkLst>
        </pc:cxnChg>
      </pc:sldChg>
      <pc:sldChg chg="del">
        <pc:chgData name="Nguyễn Chí Cường" userId="d6c3997d-09a1-411d-b9af-63412908f0fa" providerId="ADAL" clId="{6836E0D0-F723-40A9-959C-A12DC9961573}" dt="2024-12-06T06:16:40.314" v="9700" actId="47"/>
        <pc:sldMkLst>
          <pc:docMk/>
          <pc:sldMk cId="454917800" sldId="338"/>
        </pc:sldMkLst>
      </pc:sldChg>
      <pc:sldChg chg="addSp delSp modSp del mod">
        <pc:chgData name="Nguyễn Chí Cường" userId="d6c3997d-09a1-411d-b9af-63412908f0fa" providerId="ADAL" clId="{6836E0D0-F723-40A9-959C-A12DC9961573}" dt="2024-12-06T06:16:40.314" v="9700" actId="47"/>
        <pc:sldMkLst>
          <pc:docMk/>
          <pc:sldMk cId="167021139" sldId="339"/>
        </pc:sldMkLst>
      </pc:sldChg>
      <pc:sldChg chg="del">
        <pc:chgData name="Nguyễn Chí Cường" userId="d6c3997d-09a1-411d-b9af-63412908f0fa" providerId="ADAL" clId="{6836E0D0-F723-40A9-959C-A12DC9961573}" dt="2024-12-06T06:16:40.314" v="9700" actId="47"/>
        <pc:sldMkLst>
          <pc:docMk/>
          <pc:sldMk cId="3516169720" sldId="340"/>
        </pc:sldMkLst>
      </pc:sldChg>
      <pc:sldChg chg="del">
        <pc:chgData name="Nguyễn Chí Cường" userId="d6c3997d-09a1-411d-b9af-63412908f0fa" providerId="ADAL" clId="{6836E0D0-F723-40A9-959C-A12DC9961573}" dt="2024-12-06T06:16:40.314" v="9700" actId="47"/>
        <pc:sldMkLst>
          <pc:docMk/>
          <pc:sldMk cId="280371672" sldId="341"/>
        </pc:sldMkLst>
      </pc:sldChg>
      <pc:sldChg chg="del">
        <pc:chgData name="Nguyễn Chí Cường" userId="d6c3997d-09a1-411d-b9af-63412908f0fa" providerId="ADAL" clId="{6836E0D0-F723-40A9-959C-A12DC9961573}" dt="2024-12-06T06:16:40.314" v="9700" actId="47"/>
        <pc:sldMkLst>
          <pc:docMk/>
          <pc:sldMk cId="2025789192" sldId="342"/>
        </pc:sldMkLst>
      </pc:sldChg>
      <pc:sldChg chg="del">
        <pc:chgData name="Nguyễn Chí Cường" userId="d6c3997d-09a1-411d-b9af-63412908f0fa" providerId="ADAL" clId="{6836E0D0-F723-40A9-959C-A12DC9961573}" dt="2024-12-06T06:16:40.314" v="9700" actId="47"/>
        <pc:sldMkLst>
          <pc:docMk/>
          <pc:sldMk cId="1850294522" sldId="343"/>
        </pc:sldMkLst>
      </pc:sldChg>
      <pc:sldChg chg="del">
        <pc:chgData name="Nguyễn Chí Cường" userId="d6c3997d-09a1-411d-b9af-63412908f0fa" providerId="ADAL" clId="{6836E0D0-F723-40A9-959C-A12DC9961573}" dt="2024-12-06T06:16:40.314" v="9700" actId="47"/>
        <pc:sldMkLst>
          <pc:docMk/>
          <pc:sldMk cId="2784772648" sldId="344"/>
        </pc:sldMkLst>
      </pc:sldChg>
      <pc:sldChg chg="addSp delSp modSp mod ord modTransition modAnim modNotesTx">
        <pc:chgData name="Nguyễn Chí Cường" userId="d6c3997d-09a1-411d-b9af-63412908f0fa" providerId="ADAL" clId="{6836E0D0-F723-40A9-959C-A12DC9961573}" dt="2024-12-16T06:55:25.947" v="26326" actId="20577"/>
        <pc:sldMkLst>
          <pc:docMk/>
          <pc:sldMk cId="4084807510" sldId="345"/>
        </pc:sldMkLst>
        <pc:spChg chg="mod">
          <ac:chgData name="Nguyễn Chí Cường" userId="d6c3997d-09a1-411d-b9af-63412908f0fa" providerId="ADAL" clId="{6836E0D0-F723-40A9-959C-A12DC9961573}" dt="2024-12-15T19:57:35.157" v="26026" actId="1036"/>
          <ac:spMkLst>
            <pc:docMk/>
            <pc:sldMk cId="4084807510" sldId="345"/>
            <ac:spMk id="2" creationId="{507037DC-22B5-0822-D134-38A3127CE673}"/>
          </ac:spMkLst>
        </pc:spChg>
        <pc:spChg chg="mod">
          <ac:chgData name="Nguyễn Chí Cường" userId="d6c3997d-09a1-411d-b9af-63412908f0fa" providerId="ADAL" clId="{6836E0D0-F723-40A9-959C-A12DC9961573}" dt="2024-12-16T05:48:45.623" v="26139" actId="1076"/>
          <ac:spMkLst>
            <pc:docMk/>
            <pc:sldMk cId="4084807510" sldId="345"/>
            <ac:spMk id="10" creationId="{B74C988A-190D-4471-53E6-2B3656C629F3}"/>
          </ac:spMkLst>
        </pc:spChg>
        <pc:spChg chg="mod">
          <ac:chgData name="Nguyễn Chí Cường" userId="d6c3997d-09a1-411d-b9af-63412908f0fa" providerId="ADAL" clId="{6836E0D0-F723-40A9-959C-A12DC9961573}" dt="2024-12-16T06:55:25.947" v="26326" actId="20577"/>
          <ac:spMkLst>
            <pc:docMk/>
            <pc:sldMk cId="4084807510" sldId="345"/>
            <ac:spMk id="11" creationId="{92B0B4E9-8A4A-7EC6-69C8-6B6D24729479}"/>
          </ac:spMkLst>
        </pc:spChg>
        <pc:spChg chg="mod">
          <ac:chgData name="Nguyễn Chí Cường" userId="d6c3997d-09a1-411d-b9af-63412908f0fa" providerId="ADAL" clId="{6836E0D0-F723-40A9-959C-A12DC9961573}" dt="2024-12-15T19:57:35.157" v="26026" actId="1036"/>
          <ac:spMkLst>
            <pc:docMk/>
            <pc:sldMk cId="4084807510" sldId="345"/>
            <ac:spMk id="14" creationId="{B8E3DD1B-41FB-BA12-A08A-10682C899ECF}"/>
          </ac:spMkLst>
        </pc:spChg>
        <pc:spChg chg="add mod">
          <ac:chgData name="Nguyễn Chí Cường" userId="d6c3997d-09a1-411d-b9af-63412908f0fa" providerId="ADAL" clId="{6836E0D0-F723-40A9-959C-A12DC9961573}" dt="2024-12-15T21:17:54.950" v="26073" actId="113"/>
          <ac:spMkLst>
            <pc:docMk/>
            <pc:sldMk cId="4084807510" sldId="345"/>
            <ac:spMk id="15" creationId="{CA96D12D-3D47-21DE-2F18-3352FAEA61C8}"/>
          </ac:spMkLst>
        </pc:spChg>
        <pc:spChg chg="mod">
          <ac:chgData name="Nguyễn Chí Cường" userId="d6c3997d-09a1-411d-b9af-63412908f0fa" providerId="ADAL" clId="{6836E0D0-F723-40A9-959C-A12DC9961573}" dt="2024-12-15T21:17:52.412" v="26072" actId="113"/>
          <ac:spMkLst>
            <pc:docMk/>
            <pc:sldMk cId="4084807510" sldId="345"/>
            <ac:spMk id="16" creationId="{2CBFF542-7E96-5856-C626-859F525465BB}"/>
          </ac:spMkLst>
        </pc:spChg>
        <pc:spChg chg="add mod">
          <ac:chgData name="Nguyễn Chí Cường" userId="d6c3997d-09a1-411d-b9af-63412908f0fa" providerId="ADAL" clId="{6836E0D0-F723-40A9-959C-A12DC9961573}" dt="2024-12-15T19:57:35.157" v="26026" actId="1036"/>
          <ac:spMkLst>
            <pc:docMk/>
            <pc:sldMk cId="4084807510" sldId="345"/>
            <ac:spMk id="17" creationId="{367B274A-9159-7ACF-C0FC-39B3E3746436}"/>
          </ac:spMkLst>
        </pc:spChg>
        <pc:spChg chg="add mod">
          <ac:chgData name="Nguyễn Chí Cường" userId="d6c3997d-09a1-411d-b9af-63412908f0fa" providerId="ADAL" clId="{6836E0D0-F723-40A9-959C-A12DC9961573}" dt="2024-12-15T19:57:35.157" v="26026" actId="1036"/>
          <ac:spMkLst>
            <pc:docMk/>
            <pc:sldMk cId="4084807510" sldId="345"/>
            <ac:spMk id="18" creationId="{5DE2FA9E-4F21-D371-D9B5-05E21DF5B1FB}"/>
          </ac:spMkLst>
        </pc:spChg>
        <pc:spChg chg="add mod">
          <ac:chgData name="Nguyễn Chí Cường" userId="d6c3997d-09a1-411d-b9af-63412908f0fa" providerId="ADAL" clId="{6836E0D0-F723-40A9-959C-A12DC9961573}" dt="2024-12-15T19:57:35.157" v="26026" actId="1036"/>
          <ac:spMkLst>
            <pc:docMk/>
            <pc:sldMk cId="4084807510" sldId="345"/>
            <ac:spMk id="19" creationId="{A5EBE5F8-0F5F-C610-7B31-0EFCF1A5699C}"/>
          </ac:spMkLst>
        </pc:spChg>
      </pc:sldChg>
      <pc:sldChg chg="modSp mod">
        <pc:chgData name="Nguyễn Chí Cường" userId="d6c3997d-09a1-411d-b9af-63412908f0fa" providerId="ADAL" clId="{6836E0D0-F723-40A9-959C-A12DC9961573}" dt="2024-12-16T18:00:53.955" v="26606" actId="113"/>
        <pc:sldMkLst>
          <pc:docMk/>
          <pc:sldMk cId="547351458" sldId="346"/>
        </pc:sldMkLst>
        <pc:spChg chg="mod">
          <ac:chgData name="Nguyễn Chí Cường" userId="d6c3997d-09a1-411d-b9af-63412908f0fa" providerId="ADAL" clId="{6836E0D0-F723-40A9-959C-A12DC9961573}" dt="2024-12-16T18:00:53.955" v="26606" actId="113"/>
          <ac:spMkLst>
            <pc:docMk/>
            <pc:sldMk cId="547351458" sldId="346"/>
            <ac:spMk id="3" creationId="{11DF7D03-5858-CABB-AD58-AA01266F0066}"/>
          </ac:spMkLst>
        </pc:spChg>
      </pc:sldChg>
      <pc:sldChg chg="addSp delSp modSp del mod ord">
        <pc:chgData name="Nguyễn Chí Cường" userId="d6c3997d-09a1-411d-b9af-63412908f0fa" providerId="ADAL" clId="{6836E0D0-F723-40A9-959C-A12DC9961573}" dt="2024-12-16T17:44:52.114" v="26483" actId="47"/>
        <pc:sldMkLst>
          <pc:docMk/>
          <pc:sldMk cId="1626690087" sldId="347"/>
        </pc:sldMkLst>
      </pc:sldChg>
      <pc:sldChg chg="addSp delSp modSp mod ord">
        <pc:chgData name="Nguyễn Chí Cường" userId="d6c3997d-09a1-411d-b9af-63412908f0fa" providerId="ADAL" clId="{6836E0D0-F723-40A9-959C-A12DC9961573}" dt="2024-12-16T17:57:25.764" v="26595" actId="1076"/>
        <pc:sldMkLst>
          <pc:docMk/>
          <pc:sldMk cId="2098766823" sldId="348"/>
        </pc:sldMkLst>
        <pc:spChg chg="add mod">
          <ac:chgData name="Nguyễn Chí Cường" userId="d6c3997d-09a1-411d-b9af-63412908f0fa" providerId="ADAL" clId="{6836E0D0-F723-40A9-959C-A12DC9961573}" dt="2024-12-16T17:56:46.168" v="26583" actId="1076"/>
          <ac:spMkLst>
            <pc:docMk/>
            <pc:sldMk cId="2098766823" sldId="348"/>
            <ac:spMk id="2" creationId="{51DF7C40-6053-E12B-5B5A-5BF67F36DD8E}"/>
          </ac:spMkLst>
        </pc:spChg>
        <pc:spChg chg="mod">
          <ac:chgData name="Nguyễn Chí Cường" userId="d6c3997d-09a1-411d-b9af-63412908f0fa" providerId="ADAL" clId="{6836E0D0-F723-40A9-959C-A12DC9961573}" dt="2024-12-06T12:56:17.855" v="13009" actId="1076"/>
          <ac:spMkLst>
            <pc:docMk/>
            <pc:sldMk cId="2098766823" sldId="348"/>
            <ac:spMk id="10" creationId="{AB845449-2732-FD42-DF4C-BE97B7C51FF2}"/>
          </ac:spMkLst>
        </pc:spChg>
        <pc:spChg chg="add mod">
          <ac:chgData name="Nguyễn Chí Cường" userId="d6c3997d-09a1-411d-b9af-63412908f0fa" providerId="ADAL" clId="{6836E0D0-F723-40A9-959C-A12DC9961573}" dt="2024-12-16T17:57:23.996" v="26594" actId="1076"/>
          <ac:spMkLst>
            <pc:docMk/>
            <pc:sldMk cId="2098766823" sldId="348"/>
            <ac:spMk id="13" creationId="{38E027B8-1539-4E12-9AE9-9F2C79E94011}"/>
          </ac:spMkLst>
        </pc:spChg>
        <pc:spChg chg="mod">
          <ac:chgData name="Nguyễn Chí Cường" userId="d6c3997d-09a1-411d-b9af-63412908f0fa" providerId="ADAL" clId="{6836E0D0-F723-40A9-959C-A12DC9961573}" dt="2024-12-06T10:16:19.171" v="12910" actId="2711"/>
          <ac:spMkLst>
            <pc:docMk/>
            <pc:sldMk cId="2098766823" sldId="348"/>
            <ac:spMk id="14" creationId="{4F4651B5-845E-81A3-6549-F30001075687}"/>
          </ac:spMkLst>
        </pc:spChg>
        <pc:spChg chg="add mod">
          <ac:chgData name="Nguyễn Chí Cường" userId="d6c3997d-09a1-411d-b9af-63412908f0fa" providerId="ADAL" clId="{6836E0D0-F723-40A9-959C-A12DC9961573}" dt="2024-12-16T17:56:46.168" v="26583" actId="1076"/>
          <ac:spMkLst>
            <pc:docMk/>
            <pc:sldMk cId="2098766823" sldId="348"/>
            <ac:spMk id="15" creationId="{3C7BFC3B-42E4-AA4A-2ABD-6AB8D0CDA2C3}"/>
          </ac:spMkLst>
        </pc:spChg>
        <pc:spChg chg="add mod">
          <ac:chgData name="Nguyễn Chí Cường" userId="d6c3997d-09a1-411d-b9af-63412908f0fa" providerId="ADAL" clId="{6836E0D0-F723-40A9-959C-A12DC9961573}" dt="2024-12-16T17:56:46.168" v="26583" actId="1076"/>
          <ac:spMkLst>
            <pc:docMk/>
            <pc:sldMk cId="2098766823" sldId="348"/>
            <ac:spMk id="16" creationId="{A0CC3783-B06A-1EF6-3CEC-196987BBA877}"/>
          </ac:spMkLst>
        </pc:spChg>
        <pc:spChg chg="add mod">
          <ac:chgData name="Nguyễn Chí Cường" userId="d6c3997d-09a1-411d-b9af-63412908f0fa" providerId="ADAL" clId="{6836E0D0-F723-40A9-959C-A12DC9961573}" dt="2024-12-16T17:56:46.168" v="26583" actId="1076"/>
          <ac:spMkLst>
            <pc:docMk/>
            <pc:sldMk cId="2098766823" sldId="348"/>
            <ac:spMk id="25" creationId="{9A22AE47-FE50-10A2-C444-FEF6E9781BB3}"/>
          </ac:spMkLst>
        </pc:spChg>
        <pc:spChg chg="add mod">
          <ac:chgData name="Nguyễn Chí Cường" userId="d6c3997d-09a1-411d-b9af-63412908f0fa" providerId="ADAL" clId="{6836E0D0-F723-40A9-959C-A12DC9961573}" dt="2024-12-16T17:56:46.168" v="26583" actId="1076"/>
          <ac:spMkLst>
            <pc:docMk/>
            <pc:sldMk cId="2098766823" sldId="348"/>
            <ac:spMk id="26" creationId="{9FE69AD9-2147-3802-6D49-ACBAD94A5C2B}"/>
          </ac:spMkLst>
        </pc:spChg>
        <pc:spChg chg="add mod">
          <ac:chgData name="Nguyễn Chí Cường" userId="d6c3997d-09a1-411d-b9af-63412908f0fa" providerId="ADAL" clId="{6836E0D0-F723-40A9-959C-A12DC9961573}" dt="2024-12-16T17:56:46.168" v="26583" actId="1076"/>
          <ac:spMkLst>
            <pc:docMk/>
            <pc:sldMk cId="2098766823" sldId="348"/>
            <ac:spMk id="28" creationId="{3CD49B06-AADD-66A2-9C27-BFC083655745}"/>
          </ac:spMkLst>
        </pc:spChg>
        <pc:spChg chg="add mod">
          <ac:chgData name="Nguyễn Chí Cường" userId="d6c3997d-09a1-411d-b9af-63412908f0fa" providerId="ADAL" clId="{6836E0D0-F723-40A9-959C-A12DC9961573}" dt="2024-12-16T17:56:46.168" v="26583" actId="1076"/>
          <ac:spMkLst>
            <pc:docMk/>
            <pc:sldMk cId="2098766823" sldId="348"/>
            <ac:spMk id="29" creationId="{47D6D57E-CFDB-E35D-CA2F-E13C9EFB2D92}"/>
          </ac:spMkLst>
        </pc:spChg>
        <pc:spChg chg="add mod">
          <ac:chgData name="Nguyễn Chí Cường" userId="d6c3997d-09a1-411d-b9af-63412908f0fa" providerId="ADAL" clId="{6836E0D0-F723-40A9-959C-A12DC9961573}" dt="2024-12-16T17:56:46.168" v="26583" actId="1076"/>
          <ac:spMkLst>
            <pc:docMk/>
            <pc:sldMk cId="2098766823" sldId="348"/>
            <ac:spMk id="30" creationId="{D613B215-EDCC-7A19-CA44-8D16F0A2DA93}"/>
          </ac:spMkLst>
        </pc:spChg>
        <pc:spChg chg="add mod">
          <ac:chgData name="Nguyễn Chí Cường" userId="d6c3997d-09a1-411d-b9af-63412908f0fa" providerId="ADAL" clId="{6836E0D0-F723-40A9-959C-A12DC9961573}" dt="2024-12-16T17:56:46.168" v="26583" actId="1076"/>
          <ac:spMkLst>
            <pc:docMk/>
            <pc:sldMk cId="2098766823" sldId="348"/>
            <ac:spMk id="31" creationId="{9FDBE123-1EC4-120D-2CF5-702C498413CD}"/>
          </ac:spMkLst>
        </pc:spChg>
        <pc:spChg chg="add mod">
          <ac:chgData name="Nguyễn Chí Cường" userId="d6c3997d-09a1-411d-b9af-63412908f0fa" providerId="ADAL" clId="{6836E0D0-F723-40A9-959C-A12DC9961573}" dt="2024-12-16T17:56:46.168" v="26583" actId="1076"/>
          <ac:spMkLst>
            <pc:docMk/>
            <pc:sldMk cId="2098766823" sldId="348"/>
            <ac:spMk id="32" creationId="{ABCAE6B3-6531-D263-F6DF-4432E5677EC0}"/>
          </ac:spMkLst>
        </pc:spChg>
        <pc:spChg chg="add mod">
          <ac:chgData name="Nguyễn Chí Cường" userId="d6c3997d-09a1-411d-b9af-63412908f0fa" providerId="ADAL" clId="{6836E0D0-F723-40A9-959C-A12DC9961573}" dt="2024-12-16T17:56:46.168" v="26583" actId="1076"/>
          <ac:spMkLst>
            <pc:docMk/>
            <pc:sldMk cId="2098766823" sldId="348"/>
            <ac:spMk id="33" creationId="{C2F70B36-8E36-26CD-FB17-F7086D5C8A95}"/>
          </ac:spMkLst>
        </pc:spChg>
        <pc:spChg chg="add mod">
          <ac:chgData name="Nguyễn Chí Cường" userId="d6c3997d-09a1-411d-b9af-63412908f0fa" providerId="ADAL" clId="{6836E0D0-F723-40A9-959C-A12DC9961573}" dt="2024-12-16T17:56:46.168" v="26583" actId="1076"/>
          <ac:spMkLst>
            <pc:docMk/>
            <pc:sldMk cId="2098766823" sldId="348"/>
            <ac:spMk id="34" creationId="{98BC8914-6FE6-2B76-13F3-DF37A7A64039}"/>
          </ac:spMkLst>
        </pc:spChg>
        <pc:spChg chg="add mod">
          <ac:chgData name="Nguyễn Chí Cường" userId="d6c3997d-09a1-411d-b9af-63412908f0fa" providerId="ADAL" clId="{6836E0D0-F723-40A9-959C-A12DC9961573}" dt="2024-12-16T17:56:46.168" v="26583" actId="1076"/>
          <ac:spMkLst>
            <pc:docMk/>
            <pc:sldMk cId="2098766823" sldId="348"/>
            <ac:spMk id="35" creationId="{8DD88DBD-A9F3-E486-08E1-70BBC7B5E74B}"/>
          </ac:spMkLst>
        </pc:spChg>
        <pc:spChg chg="add mod">
          <ac:chgData name="Nguyễn Chí Cường" userId="d6c3997d-09a1-411d-b9af-63412908f0fa" providerId="ADAL" clId="{6836E0D0-F723-40A9-959C-A12DC9961573}" dt="2024-12-16T17:57:03.029" v="26590" actId="1076"/>
          <ac:spMkLst>
            <pc:docMk/>
            <pc:sldMk cId="2098766823" sldId="348"/>
            <ac:spMk id="36" creationId="{0BD7C92E-CBF9-6860-1CA2-BA5906DD79FE}"/>
          </ac:spMkLst>
        </pc:spChg>
        <pc:spChg chg="add mod">
          <ac:chgData name="Nguyễn Chí Cường" userId="d6c3997d-09a1-411d-b9af-63412908f0fa" providerId="ADAL" clId="{6836E0D0-F723-40A9-959C-A12DC9961573}" dt="2024-12-16T17:56:46.168" v="26583" actId="1076"/>
          <ac:spMkLst>
            <pc:docMk/>
            <pc:sldMk cId="2098766823" sldId="348"/>
            <ac:spMk id="42" creationId="{DA64C48F-8F6F-D680-0BC2-A85C0D215639}"/>
          </ac:spMkLst>
        </pc:spChg>
        <pc:spChg chg="add mod">
          <ac:chgData name="Nguyễn Chí Cường" userId="d6c3997d-09a1-411d-b9af-63412908f0fa" providerId="ADAL" clId="{6836E0D0-F723-40A9-959C-A12DC9961573}" dt="2024-12-16T17:56:46.168" v="26583" actId="1076"/>
          <ac:spMkLst>
            <pc:docMk/>
            <pc:sldMk cId="2098766823" sldId="348"/>
            <ac:spMk id="46" creationId="{16F72190-F96D-5133-74A4-23DEAC4C4A54}"/>
          </ac:spMkLst>
        </pc:spChg>
        <pc:spChg chg="add mod">
          <ac:chgData name="Nguyễn Chí Cường" userId="d6c3997d-09a1-411d-b9af-63412908f0fa" providerId="ADAL" clId="{6836E0D0-F723-40A9-959C-A12DC9961573}" dt="2024-12-16T17:56:46.168" v="26583" actId="1076"/>
          <ac:spMkLst>
            <pc:docMk/>
            <pc:sldMk cId="2098766823" sldId="348"/>
            <ac:spMk id="47" creationId="{5460772D-D712-370A-A65C-C59EA08AC6BD}"/>
          </ac:spMkLst>
        </pc:spChg>
        <pc:spChg chg="add mod">
          <ac:chgData name="Nguyễn Chí Cường" userId="d6c3997d-09a1-411d-b9af-63412908f0fa" providerId="ADAL" clId="{6836E0D0-F723-40A9-959C-A12DC9961573}" dt="2024-12-16T17:57:23.996" v="26594" actId="1076"/>
          <ac:spMkLst>
            <pc:docMk/>
            <pc:sldMk cId="2098766823" sldId="348"/>
            <ac:spMk id="60" creationId="{41D1F6E2-6DC4-596B-856B-F19252191454}"/>
          </ac:spMkLst>
        </pc:spChg>
        <pc:spChg chg="add mod">
          <ac:chgData name="Nguyễn Chí Cường" userId="d6c3997d-09a1-411d-b9af-63412908f0fa" providerId="ADAL" clId="{6836E0D0-F723-40A9-959C-A12DC9961573}" dt="2024-12-16T17:57:23.996" v="26594" actId="1076"/>
          <ac:spMkLst>
            <pc:docMk/>
            <pc:sldMk cId="2098766823" sldId="348"/>
            <ac:spMk id="62" creationId="{C359D77E-B98B-C81D-EC62-96059A6CBB16}"/>
          </ac:spMkLst>
        </pc:spChg>
        <pc:spChg chg="add mod">
          <ac:chgData name="Nguyễn Chí Cường" userId="d6c3997d-09a1-411d-b9af-63412908f0fa" providerId="ADAL" clId="{6836E0D0-F723-40A9-959C-A12DC9961573}" dt="2024-12-16T17:57:25.764" v="26595" actId="1076"/>
          <ac:spMkLst>
            <pc:docMk/>
            <pc:sldMk cId="2098766823" sldId="348"/>
            <ac:spMk id="63" creationId="{135ABB94-7F65-B176-AE89-BE609C01A33A}"/>
          </ac:spMkLst>
        </pc:spChg>
        <pc:cxnChg chg="add mod">
          <ac:chgData name="Nguyễn Chí Cường" userId="d6c3997d-09a1-411d-b9af-63412908f0fa" providerId="ADAL" clId="{6836E0D0-F723-40A9-959C-A12DC9961573}" dt="2024-12-16T17:56:46.168" v="26583" actId="1076"/>
          <ac:cxnSpMkLst>
            <pc:docMk/>
            <pc:sldMk cId="2098766823" sldId="348"/>
            <ac:cxnSpMk id="17" creationId="{4CDC85D4-B6E2-F503-32F5-6ABEDE063CA6}"/>
          </ac:cxnSpMkLst>
        </pc:cxnChg>
        <pc:cxnChg chg="add mod">
          <ac:chgData name="Nguyễn Chí Cường" userId="d6c3997d-09a1-411d-b9af-63412908f0fa" providerId="ADAL" clId="{6836E0D0-F723-40A9-959C-A12DC9961573}" dt="2024-12-16T17:56:46.168" v="26583" actId="1076"/>
          <ac:cxnSpMkLst>
            <pc:docMk/>
            <pc:sldMk cId="2098766823" sldId="348"/>
            <ac:cxnSpMk id="18" creationId="{5D88740C-8920-0B3A-3A91-3F290F7550CC}"/>
          </ac:cxnSpMkLst>
        </pc:cxnChg>
        <pc:cxnChg chg="add mod">
          <ac:chgData name="Nguyễn Chí Cường" userId="d6c3997d-09a1-411d-b9af-63412908f0fa" providerId="ADAL" clId="{6836E0D0-F723-40A9-959C-A12DC9961573}" dt="2024-12-16T17:56:46.168" v="26583" actId="1076"/>
          <ac:cxnSpMkLst>
            <pc:docMk/>
            <pc:sldMk cId="2098766823" sldId="348"/>
            <ac:cxnSpMk id="19" creationId="{497FABF1-54F4-BBCF-9808-33D3CB80544B}"/>
          </ac:cxnSpMkLst>
        </pc:cxnChg>
        <pc:cxnChg chg="add mod">
          <ac:chgData name="Nguyễn Chí Cường" userId="d6c3997d-09a1-411d-b9af-63412908f0fa" providerId="ADAL" clId="{6836E0D0-F723-40A9-959C-A12DC9961573}" dt="2024-12-16T17:56:46.168" v="26583" actId="1076"/>
          <ac:cxnSpMkLst>
            <pc:docMk/>
            <pc:sldMk cId="2098766823" sldId="348"/>
            <ac:cxnSpMk id="20" creationId="{3172106E-E330-B993-401B-18F84FE6D9FA}"/>
          </ac:cxnSpMkLst>
        </pc:cxnChg>
        <pc:cxnChg chg="add mod">
          <ac:chgData name="Nguyễn Chí Cường" userId="d6c3997d-09a1-411d-b9af-63412908f0fa" providerId="ADAL" clId="{6836E0D0-F723-40A9-959C-A12DC9961573}" dt="2024-12-16T17:56:46.168" v="26583" actId="1076"/>
          <ac:cxnSpMkLst>
            <pc:docMk/>
            <pc:sldMk cId="2098766823" sldId="348"/>
            <ac:cxnSpMk id="22" creationId="{540B9C25-B9BB-FC9E-AC45-748703423A57}"/>
          </ac:cxnSpMkLst>
        </pc:cxnChg>
        <pc:cxnChg chg="add mod">
          <ac:chgData name="Nguyễn Chí Cường" userId="d6c3997d-09a1-411d-b9af-63412908f0fa" providerId="ADAL" clId="{6836E0D0-F723-40A9-959C-A12DC9961573}" dt="2024-12-16T17:56:46.168" v="26583" actId="1076"/>
          <ac:cxnSpMkLst>
            <pc:docMk/>
            <pc:sldMk cId="2098766823" sldId="348"/>
            <ac:cxnSpMk id="24" creationId="{1009DEA5-A82D-D0A1-CC8F-958E21F410D4}"/>
          </ac:cxnSpMkLst>
        </pc:cxnChg>
        <pc:cxnChg chg="add mod">
          <ac:chgData name="Nguyễn Chí Cường" userId="d6c3997d-09a1-411d-b9af-63412908f0fa" providerId="ADAL" clId="{6836E0D0-F723-40A9-959C-A12DC9961573}" dt="2024-12-16T17:56:46.168" v="26583" actId="1076"/>
          <ac:cxnSpMkLst>
            <pc:docMk/>
            <pc:sldMk cId="2098766823" sldId="348"/>
            <ac:cxnSpMk id="49" creationId="{6703323B-2D2E-117D-6289-41F549CF7BC6}"/>
          </ac:cxnSpMkLst>
        </pc:cxnChg>
        <pc:cxnChg chg="add mod">
          <ac:chgData name="Nguyễn Chí Cường" userId="d6c3997d-09a1-411d-b9af-63412908f0fa" providerId="ADAL" clId="{6836E0D0-F723-40A9-959C-A12DC9961573}" dt="2024-12-16T17:56:46.168" v="26583" actId="1076"/>
          <ac:cxnSpMkLst>
            <pc:docMk/>
            <pc:sldMk cId="2098766823" sldId="348"/>
            <ac:cxnSpMk id="50" creationId="{C29EB1DB-CC6E-312E-D174-902F42697E25}"/>
          </ac:cxnSpMkLst>
        </pc:cxnChg>
        <pc:cxnChg chg="add mod">
          <ac:chgData name="Nguyễn Chí Cường" userId="d6c3997d-09a1-411d-b9af-63412908f0fa" providerId="ADAL" clId="{6836E0D0-F723-40A9-959C-A12DC9961573}" dt="2024-12-16T17:56:46.168" v="26583" actId="1076"/>
          <ac:cxnSpMkLst>
            <pc:docMk/>
            <pc:sldMk cId="2098766823" sldId="348"/>
            <ac:cxnSpMk id="53" creationId="{C5B26C7F-DA56-9F2F-CF82-F62AD0D51D2D}"/>
          </ac:cxnSpMkLst>
        </pc:cxnChg>
        <pc:cxnChg chg="add mod">
          <ac:chgData name="Nguyễn Chí Cường" userId="d6c3997d-09a1-411d-b9af-63412908f0fa" providerId="ADAL" clId="{6836E0D0-F723-40A9-959C-A12DC9961573}" dt="2024-12-16T17:57:23.996" v="26594" actId="1076"/>
          <ac:cxnSpMkLst>
            <pc:docMk/>
            <pc:sldMk cId="2098766823" sldId="348"/>
            <ac:cxnSpMk id="57" creationId="{B5FCEFEF-54CE-38C0-7C34-2D91CECE610F}"/>
          </ac:cxnSpMkLst>
        </pc:cxnChg>
      </pc:sldChg>
      <pc:sldChg chg="new del">
        <pc:chgData name="Nguyễn Chí Cường" userId="d6c3997d-09a1-411d-b9af-63412908f0fa" providerId="ADAL" clId="{6836E0D0-F723-40A9-959C-A12DC9961573}" dt="2024-12-06T03:47:44.692" v="8908" actId="47"/>
        <pc:sldMkLst>
          <pc:docMk/>
          <pc:sldMk cId="786400236" sldId="349"/>
        </pc:sldMkLst>
      </pc:sldChg>
      <pc:sldChg chg="addSp delSp modSp add mod ord">
        <pc:chgData name="Nguyễn Chí Cường" userId="d6c3997d-09a1-411d-b9af-63412908f0fa" providerId="ADAL" clId="{6836E0D0-F723-40A9-959C-A12DC9961573}" dt="2024-12-16T10:28:24.442" v="26355" actId="1076"/>
        <pc:sldMkLst>
          <pc:docMk/>
          <pc:sldMk cId="1787197684" sldId="349"/>
        </pc:sldMkLst>
        <pc:spChg chg="mod">
          <ac:chgData name="Nguyễn Chí Cường" userId="d6c3997d-09a1-411d-b9af-63412908f0fa" providerId="ADAL" clId="{6836E0D0-F723-40A9-959C-A12DC9961573}" dt="2024-12-16T07:01:21.063" v="26339" actId="20577"/>
          <ac:spMkLst>
            <pc:docMk/>
            <pc:sldMk cId="1787197684" sldId="349"/>
            <ac:spMk id="11" creationId="{87731AA0-4B50-0624-904C-9BC2F536AE7A}"/>
          </ac:spMkLst>
        </pc:spChg>
        <pc:spChg chg="add mod">
          <ac:chgData name="Nguyễn Chí Cường" userId="d6c3997d-09a1-411d-b9af-63412908f0fa" providerId="ADAL" clId="{6836E0D0-F723-40A9-959C-A12DC9961573}" dt="2024-12-16T07:01:18.771" v="26333" actId="1076"/>
          <ac:spMkLst>
            <pc:docMk/>
            <pc:sldMk cId="1787197684" sldId="349"/>
            <ac:spMk id="13" creationId="{E182F612-0A69-3664-615E-0EBC52403251}"/>
          </ac:spMkLst>
        </pc:spChg>
        <pc:spChg chg="add mod">
          <ac:chgData name="Nguyễn Chí Cường" userId="d6c3997d-09a1-411d-b9af-63412908f0fa" providerId="ADAL" clId="{6836E0D0-F723-40A9-959C-A12DC9961573}" dt="2024-12-07T14:36:45.307" v="20030" actId="113"/>
          <ac:spMkLst>
            <pc:docMk/>
            <pc:sldMk cId="1787197684" sldId="349"/>
            <ac:spMk id="16" creationId="{B9CD8B53-E191-7563-4902-D898360733B6}"/>
          </ac:spMkLst>
        </pc:spChg>
        <pc:spChg chg="add mod">
          <ac:chgData name="Nguyễn Chí Cường" userId="d6c3997d-09a1-411d-b9af-63412908f0fa" providerId="ADAL" clId="{6836E0D0-F723-40A9-959C-A12DC9961573}" dt="2024-12-16T10:28:24.442" v="26355" actId="1076"/>
          <ac:spMkLst>
            <pc:docMk/>
            <pc:sldMk cId="1787197684" sldId="349"/>
            <ac:spMk id="19" creationId="{E252417E-126B-9B7F-6842-465FEB5FE3F9}"/>
          </ac:spMkLst>
        </pc:spChg>
        <pc:spChg chg="add mod">
          <ac:chgData name="Nguyễn Chí Cường" userId="d6c3997d-09a1-411d-b9af-63412908f0fa" providerId="ADAL" clId="{6836E0D0-F723-40A9-959C-A12DC9961573}" dt="2024-12-07T14:36:45.307" v="20030" actId="113"/>
          <ac:spMkLst>
            <pc:docMk/>
            <pc:sldMk cId="1787197684" sldId="349"/>
            <ac:spMk id="20" creationId="{39EC8EAC-A117-DBAB-1DE6-0C50EE46DA28}"/>
          </ac:spMkLst>
        </pc:spChg>
        <pc:spChg chg="mod">
          <ac:chgData name="Nguyễn Chí Cường" userId="d6c3997d-09a1-411d-b9af-63412908f0fa" providerId="ADAL" clId="{6836E0D0-F723-40A9-959C-A12DC9961573}" dt="2024-12-07T14:36:45.307" v="20030" actId="113"/>
          <ac:spMkLst>
            <pc:docMk/>
            <pc:sldMk cId="1787197684" sldId="349"/>
            <ac:spMk id="23" creationId="{EB097A6D-F377-B46C-BBCD-2999ACEC94B1}"/>
          </ac:spMkLst>
        </pc:spChg>
        <pc:spChg chg="mod">
          <ac:chgData name="Nguyễn Chí Cường" userId="d6c3997d-09a1-411d-b9af-63412908f0fa" providerId="ADAL" clId="{6836E0D0-F723-40A9-959C-A12DC9961573}" dt="2024-12-06T07:31:28.301" v="10545" actId="20577"/>
          <ac:spMkLst>
            <pc:docMk/>
            <pc:sldMk cId="1787197684" sldId="349"/>
            <ac:spMk id="31" creationId="{0F6F5C4E-A27C-342A-986D-1C924949A473}"/>
          </ac:spMkLst>
        </pc:spChg>
        <pc:spChg chg="mod">
          <ac:chgData name="Nguyễn Chí Cường" userId="d6c3997d-09a1-411d-b9af-63412908f0fa" providerId="ADAL" clId="{6836E0D0-F723-40A9-959C-A12DC9961573}" dt="2024-12-14T22:38:10.057" v="24461" actId="20577"/>
          <ac:spMkLst>
            <pc:docMk/>
            <pc:sldMk cId="1787197684" sldId="349"/>
            <ac:spMk id="39" creationId="{63889CBC-04D6-C2CB-BAE9-6EEBDB23FE68}"/>
          </ac:spMkLst>
        </pc:spChg>
      </pc:sldChg>
      <pc:sldChg chg="addSp delSp modSp add mod ord">
        <pc:chgData name="Nguyễn Chí Cường" userId="d6c3997d-09a1-411d-b9af-63412908f0fa" providerId="ADAL" clId="{6836E0D0-F723-40A9-959C-A12DC9961573}" dt="2024-12-16T18:28:58.962" v="26671" actId="20577"/>
        <pc:sldMkLst>
          <pc:docMk/>
          <pc:sldMk cId="3121731626" sldId="350"/>
        </pc:sldMkLst>
        <pc:spChg chg="add del mod">
          <ac:chgData name="Nguyễn Chí Cường" userId="d6c3997d-09a1-411d-b9af-63412908f0fa" providerId="ADAL" clId="{6836E0D0-F723-40A9-959C-A12DC9961573}" dt="2024-12-14T22:41:32.179" v="24481" actId="1076"/>
          <ac:spMkLst>
            <pc:docMk/>
            <pc:sldMk cId="3121731626" sldId="350"/>
            <ac:spMk id="2" creationId="{4896D936-467C-3D9C-4FF2-8940ED44489B}"/>
          </ac:spMkLst>
        </pc:spChg>
        <pc:spChg chg="add mod">
          <ac:chgData name="Nguyễn Chí Cường" userId="d6c3997d-09a1-411d-b9af-63412908f0fa" providerId="ADAL" clId="{6836E0D0-F723-40A9-959C-A12DC9961573}" dt="2024-12-16T18:28:58.962" v="26671" actId="20577"/>
          <ac:spMkLst>
            <pc:docMk/>
            <pc:sldMk cId="3121731626" sldId="350"/>
            <ac:spMk id="3" creationId="{0AFEF856-3934-78EC-41BF-E3432CE91643}"/>
          </ac:spMkLst>
        </pc:spChg>
        <pc:spChg chg="mod">
          <ac:chgData name="Nguyễn Chí Cường" userId="d6c3997d-09a1-411d-b9af-63412908f0fa" providerId="ADAL" clId="{6836E0D0-F723-40A9-959C-A12DC9961573}" dt="2024-12-14T22:41:28.376" v="24480" actId="1076"/>
          <ac:spMkLst>
            <pc:docMk/>
            <pc:sldMk cId="3121731626" sldId="350"/>
            <ac:spMk id="15" creationId="{DAF06023-7A98-9313-3237-328CE5C055AD}"/>
          </ac:spMkLst>
        </pc:spChg>
        <pc:spChg chg="mod">
          <ac:chgData name="Nguyễn Chí Cường" userId="d6c3997d-09a1-411d-b9af-63412908f0fa" providerId="ADAL" clId="{6836E0D0-F723-40A9-959C-A12DC9961573}" dt="2024-12-14T22:41:32.179" v="24481" actId="1076"/>
          <ac:spMkLst>
            <pc:docMk/>
            <pc:sldMk cId="3121731626" sldId="350"/>
            <ac:spMk id="16" creationId="{98B847B6-26DC-904C-00E6-F698E674E803}"/>
          </ac:spMkLst>
        </pc:spChg>
        <pc:spChg chg="mod">
          <ac:chgData name="Nguyễn Chí Cường" userId="d6c3997d-09a1-411d-b9af-63412908f0fa" providerId="ADAL" clId="{6836E0D0-F723-40A9-959C-A12DC9961573}" dt="2024-12-14T22:40:59.734" v="24474" actId="1076"/>
          <ac:spMkLst>
            <pc:docMk/>
            <pc:sldMk cId="3121731626" sldId="350"/>
            <ac:spMk id="17" creationId="{5467F9EA-9829-2999-13B8-B8D883CACBC3}"/>
          </ac:spMkLst>
        </pc:spChg>
        <pc:spChg chg="mod">
          <ac:chgData name="Nguyễn Chí Cường" userId="d6c3997d-09a1-411d-b9af-63412908f0fa" providerId="ADAL" clId="{6836E0D0-F723-40A9-959C-A12DC9961573}" dt="2024-12-14T22:40:59.734" v="24474" actId="1076"/>
          <ac:spMkLst>
            <pc:docMk/>
            <pc:sldMk cId="3121731626" sldId="350"/>
            <ac:spMk id="18" creationId="{5532C95B-D986-0626-9AE4-73E90BD99BAB}"/>
          </ac:spMkLst>
        </pc:spChg>
        <pc:spChg chg="add mod">
          <ac:chgData name="Nguyễn Chí Cường" userId="d6c3997d-09a1-411d-b9af-63412908f0fa" providerId="ADAL" clId="{6836E0D0-F723-40A9-959C-A12DC9961573}" dt="2024-12-14T23:07:16.375" v="24565" actId="1076"/>
          <ac:spMkLst>
            <pc:docMk/>
            <pc:sldMk cId="3121731626" sldId="350"/>
            <ac:spMk id="23" creationId="{D7582C3A-7346-4096-6289-61FD12BFC870}"/>
          </ac:spMkLst>
        </pc:spChg>
        <pc:spChg chg="add mod">
          <ac:chgData name="Nguyễn Chí Cường" userId="d6c3997d-09a1-411d-b9af-63412908f0fa" providerId="ADAL" clId="{6836E0D0-F723-40A9-959C-A12DC9961573}" dt="2024-12-14T23:07:16.375" v="24565" actId="1076"/>
          <ac:spMkLst>
            <pc:docMk/>
            <pc:sldMk cId="3121731626" sldId="350"/>
            <ac:spMk id="24" creationId="{938A4AE7-631F-9870-A006-7BFB4F270B97}"/>
          </ac:spMkLst>
        </pc:spChg>
        <pc:spChg chg="add mod">
          <ac:chgData name="Nguyễn Chí Cường" userId="d6c3997d-09a1-411d-b9af-63412908f0fa" providerId="ADAL" clId="{6836E0D0-F723-40A9-959C-A12DC9961573}" dt="2024-12-14T23:07:16.375" v="24565" actId="1076"/>
          <ac:spMkLst>
            <pc:docMk/>
            <pc:sldMk cId="3121731626" sldId="350"/>
            <ac:spMk id="25" creationId="{4D738D2E-F3B5-433F-EEDD-A6AEEB7AECB7}"/>
          </ac:spMkLst>
        </pc:spChg>
        <pc:spChg chg="add mod">
          <ac:chgData name="Nguyễn Chí Cường" userId="d6c3997d-09a1-411d-b9af-63412908f0fa" providerId="ADAL" clId="{6836E0D0-F723-40A9-959C-A12DC9961573}" dt="2024-12-14T22:40:47.145" v="24471" actId="1076"/>
          <ac:spMkLst>
            <pc:docMk/>
            <pc:sldMk cId="3121731626" sldId="350"/>
            <ac:spMk id="26" creationId="{23C7EAFC-76E4-9C0D-2B57-CD60FBB671AC}"/>
          </ac:spMkLst>
        </pc:spChg>
        <pc:spChg chg="add mod">
          <ac:chgData name="Nguyễn Chí Cường" userId="d6c3997d-09a1-411d-b9af-63412908f0fa" providerId="ADAL" clId="{6836E0D0-F723-40A9-959C-A12DC9961573}" dt="2024-12-14T22:41:28.376" v="24480" actId="1076"/>
          <ac:spMkLst>
            <pc:docMk/>
            <pc:sldMk cId="3121731626" sldId="350"/>
            <ac:spMk id="27" creationId="{E9EF20E1-418D-E45C-6B27-03FA06AB6BD1}"/>
          </ac:spMkLst>
        </pc:spChg>
        <pc:spChg chg="add mod">
          <ac:chgData name="Nguyễn Chí Cường" userId="d6c3997d-09a1-411d-b9af-63412908f0fa" providerId="ADAL" clId="{6836E0D0-F723-40A9-959C-A12DC9961573}" dt="2024-12-16T17:34:10.068" v="26379" actId="20577"/>
          <ac:spMkLst>
            <pc:docMk/>
            <pc:sldMk cId="3121731626" sldId="350"/>
            <ac:spMk id="29" creationId="{50EF575F-203C-1635-6849-7281FD24E2C9}"/>
          </ac:spMkLst>
        </pc:spChg>
        <pc:spChg chg="add mod">
          <ac:chgData name="Nguyễn Chí Cường" userId="d6c3997d-09a1-411d-b9af-63412908f0fa" providerId="ADAL" clId="{6836E0D0-F723-40A9-959C-A12DC9961573}" dt="2024-12-16T05:57:11.853" v="26266" actId="1076"/>
          <ac:spMkLst>
            <pc:docMk/>
            <pc:sldMk cId="3121731626" sldId="350"/>
            <ac:spMk id="30" creationId="{807DBB22-7B10-E3A8-9BDA-0786DBE5616F}"/>
          </ac:spMkLst>
        </pc:spChg>
        <pc:spChg chg="add mod">
          <ac:chgData name="Nguyễn Chí Cường" userId="d6c3997d-09a1-411d-b9af-63412908f0fa" providerId="ADAL" clId="{6836E0D0-F723-40A9-959C-A12DC9961573}" dt="2024-12-14T23:07:13.426" v="24564" actId="1076"/>
          <ac:spMkLst>
            <pc:docMk/>
            <pc:sldMk cId="3121731626" sldId="350"/>
            <ac:spMk id="41" creationId="{6DB277C9-4F51-846E-0818-EF1AD001BA2E}"/>
          </ac:spMkLst>
        </pc:spChg>
        <pc:spChg chg="add mod">
          <ac:chgData name="Nguyễn Chí Cường" userId="d6c3997d-09a1-411d-b9af-63412908f0fa" providerId="ADAL" clId="{6836E0D0-F723-40A9-959C-A12DC9961573}" dt="2024-12-14T23:07:13.426" v="24564" actId="1076"/>
          <ac:spMkLst>
            <pc:docMk/>
            <pc:sldMk cId="3121731626" sldId="350"/>
            <ac:spMk id="42" creationId="{97965B32-BFF3-74D0-2BDC-11515AF63D93}"/>
          </ac:spMkLst>
        </pc:spChg>
      </pc:sldChg>
      <pc:sldChg chg="addSp delSp modSp add mod">
        <pc:chgData name="Nguyễn Chí Cường" userId="d6c3997d-09a1-411d-b9af-63412908f0fa" providerId="ADAL" clId="{6836E0D0-F723-40A9-959C-A12DC9961573}" dt="2024-12-16T18:29:09.048" v="26683" actId="20577"/>
        <pc:sldMkLst>
          <pc:docMk/>
          <pc:sldMk cId="3698474337" sldId="351"/>
        </pc:sldMkLst>
        <pc:spChg chg="add mod">
          <ac:chgData name="Nguyễn Chí Cường" userId="d6c3997d-09a1-411d-b9af-63412908f0fa" providerId="ADAL" clId="{6836E0D0-F723-40A9-959C-A12DC9961573}" dt="2024-12-16T17:35:20.106" v="26384" actId="1076"/>
          <ac:spMkLst>
            <pc:docMk/>
            <pc:sldMk cId="3698474337" sldId="351"/>
            <ac:spMk id="2" creationId="{75C075DC-537D-0C7B-BA68-D61246603461}"/>
          </ac:spMkLst>
        </pc:spChg>
        <pc:spChg chg="mod">
          <ac:chgData name="Nguyễn Chí Cường" userId="d6c3997d-09a1-411d-b9af-63412908f0fa" providerId="ADAL" clId="{6836E0D0-F723-40A9-959C-A12DC9961573}" dt="2024-12-16T18:20:08.196" v="26615" actId="20577"/>
          <ac:spMkLst>
            <pc:docMk/>
            <pc:sldMk cId="3698474337" sldId="351"/>
            <ac:spMk id="3" creationId="{1F549CA2-7D23-FB57-8049-2027CBEAC630}"/>
          </ac:spMkLst>
        </pc:spChg>
        <pc:spChg chg="add mod">
          <ac:chgData name="Nguyễn Chí Cường" userId="d6c3997d-09a1-411d-b9af-63412908f0fa" providerId="ADAL" clId="{6836E0D0-F723-40A9-959C-A12DC9961573}" dt="2024-12-16T10:31:52.930" v="26377" actId="1076"/>
          <ac:spMkLst>
            <pc:docMk/>
            <pc:sldMk cId="3698474337" sldId="351"/>
            <ac:spMk id="13" creationId="{8C8745B6-348F-3A75-F9A4-4045353EDFB6}"/>
          </ac:spMkLst>
        </pc:spChg>
        <pc:spChg chg="add mod">
          <ac:chgData name="Nguyễn Chí Cường" userId="d6c3997d-09a1-411d-b9af-63412908f0fa" providerId="ADAL" clId="{6836E0D0-F723-40A9-959C-A12DC9961573}" dt="2024-12-14T22:41:14.499" v="24477"/>
          <ac:spMkLst>
            <pc:docMk/>
            <pc:sldMk cId="3698474337" sldId="351"/>
            <ac:spMk id="14" creationId="{21D7EC40-91A9-D712-C8C7-EE1DEDCC7F1B}"/>
          </ac:spMkLst>
        </pc:spChg>
        <pc:spChg chg="mod">
          <ac:chgData name="Nguyễn Chí Cường" userId="d6c3997d-09a1-411d-b9af-63412908f0fa" providerId="ADAL" clId="{6836E0D0-F723-40A9-959C-A12DC9961573}" dt="2024-12-16T10:31:29.330" v="26370" actId="1076"/>
          <ac:spMkLst>
            <pc:docMk/>
            <pc:sldMk cId="3698474337" sldId="351"/>
            <ac:spMk id="15" creationId="{1E23E36E-02DB-FB34-8BB4-CFE8288E6A0F}"/>
          </ac:spMkLst>
        </pc:spChg>
        <pc:spChg chg="mod">
          <ac:chgData name="Nguyễn Chí Cường" userId="d6c3997d-09a1-411d-b9af-63412908f0fa" providerId="ADAL" clId="{6836E0D0-F723-40A9-959C-A12DC9961573}" dt="2024-12-16T10:31:06.664" v="26362" actId="1076"/>
          <ac:spMkLst>
            <pc:docMk/>
            <pc:sldMk cId="3698474337" sldId="351"/>
            <ac:spMk id="16" creationId="{9F317F67-342A-D918-9641-5C292BEB63E4}"/>
          </ac:spMkLst>
        </pc:spChg>
        <pc:spChg chg="add mod">
          <ac:chgData name="Nguyễn Chí Cường" userId="d6c3997d-09a1-411d-b9af-63412908f0fa" providerId="ADAL" clId="{6836E0D0-F723-40A9-959C-A12DC9961573}" dt="2024-12-14T22:41:14.499" v="24477"/>
          <ac:spMkLst>
            <pc:docMk/>
            <pc:sldMk cId="3698474337" sldId="351"/>
            <ac:spMk id="17" creationId="{B76BED3D-AF3A-1F4C-8EA7-BF5F4902F8D1}"/>
          </ac:spMkLst>
        </pc:spChg>
        <pc:spChg chg="add mod">
          <ac:chgData name="Nguyễn Chí Cường" userId="d6c3997d-09a1-411d-b9af-63412908f0fa" providerId="ADAL" clId="{6836E0D0-F723-40A9-959C-A12DC9961573}" dt="2024-12-16T17:35:09.897" v="26381" actId="123"/>
          <ac:spMkLst>
            <pc:docMk/>
            <pc:sldMk cId="3698474337" sldId="351"/>
            <ac:spMk id="18" creationId="{C73A2601-3B28-E77B-E1D7-53D860DC7618}"/>
          </ac:spMkLst>
        </pc:spChg>
        <pc:spChg chg="add mod">
          <ac:chgData name="Nguyễn Chí Cường" userId="d6c3997d-09a1-411d-b9af-63412908f0fa" providerId="ADAL" clId="{6836E0D0-F723-40A9-959C-A12DC9961573}" dt="2024-12-14T23:48:46.396" v="24773" actId="1076"/>
          <ac:spMkLst>
            <pc:docMk/>
            <pc:sldMk cId="3698474337" sldId="351"/>
            <ac:spMk id="23" creationId="{2BF45581-FA27-017F-0C82-C21BB6004F06}"/>
          </ac:spMkLst>
        </pc:spChg>
        <pc:spChg chg="add mod">
          <ac:chgData name="Nguyễn Chí Cường" userId="d6c3997d-09a1-411d-b9af-63412908f0fa" providerId="ADAL" clId="{6836E0D0-F723-40A9-959C-A12DC9961573}" dt="2024-12-14T23:48:27.133" v="24768" actId="1076"/>
          <ac:spMkLst>
            <pc:docMk/>
            <pc:sldMk cId="3698474337" sldId="351"/>
            <ac:spMk id="24" creationId="{E1AB938D-C9EA-DF14-A09E-420CC0461027}"/>
          </ac:spMkLst>
        </pc:spChg>
        <pc:spChg chg="mod">
          <ac:chgData name="Nguyễn Chí Cường" userId="d6c3997d-09a1-411d-b9af-63412908f0fa" providerId="ADAL" clId="{6836E0D0-F723-40A9-959C-A12DC9961573}" dt="2024-12-16T18:29:09.048" v="26683" actId="20577"/>
          <ac:spMkLst>
            <pc:docMk/>
            <pc:sldMk cId="3698474337" sldId="351"/>
            <ac:spMk id="26" creationId="{5759D766-AF07-868C-33C9-4BBDD2409453}"/>
          </ac:spMkLst>
        </pc:spChg>
        <pc:spChg chg="add mod">
          <ac:chgData name="Nguyễn Chí Cường" userId="d6c3997d-09a1-411d-b9af-63412908f0fa" providerId="ADAL" clId="{6836E0D0-F723-40A9-959C-A12DC9961573}" dt="2024-12-16T10:31:38.542" v="26373" actId="1076"/>
          <ac:spMkLst>
            <pc:docMk/>
            <pc:sldMk cId="3698474337" sldId="351"/>
            <ac:spMk id="27" creationId="{897F8AF9-B219-8820-2292-F8006EB4F72A}"/>
          </ac:spMkLst>
        </pc:spChg>
        <pc:spChg chg="add mod">
          <ac:chgData name="Nguyễn Chí Cường" userId="d6c3997d-09a1-411d-b9af-63412908f0fa" providerId="ADAL" clId="{6836E0D0-F723-40A9-959C-A12DC9961573}" dt="2024-12-14T23:46:04.249" v="24752" actId="20577"/>
          <ac:spMkLst>
            <pc:docMk/>
            <pc:sldMk cId="3698474337" sldId="351"/>
            <ac:spMk id="29" creationId="{58E98138-5366-FFA8-9B77-08615A634650}"/>
          </ac:spMkLst>
        </pc:spChg>
        <pc:picChg chg="add mod">
          <ac:chgData name="Nguyễn Chí Cường" userId="d6c3997d-09a1-411d-b9af-63412908f0fa" providerId="ADAL" clId="{6836E0D0-F723-40A9-959C-A12DC9961573}" dt="2024-12-14T23:45:49.967" v="24747" actId="1076"/>
          <ac:picMkLst>
            <pc:docMk/>
            <pc:sldMk cId="3698474337" sldId="351"/>
            <ac:picMk id="19" creationId="{CFF89DDD-2B4B-9C72-2B6B-A7A19D427DCF}"/>
          </ac:picMkLst>
        </pc:picChg>
        <pc:cxnChg chg="add mod">
          <ac:chgData name="Nguyễn Chí Cường" userId="d6c3997d-09a1-411d-b9af-63412908f0fa" providerId="ADAL" clId="{6836E0D0-F723-40A9-959C-A12DC9961573}" dt="2024-12-16T18:00:06.624" v="26602" actId="1076"/>
          <ac:cxnSpMkLst>
            <pc:docMk/>
            <pc:sldMk cId="3698474337" sldId="351"/>
            <ac:cxnSpMk id="20" creationId="{16F6C0FE-859C-1936-B93E-22E5C228D42D}"/>
          </ac:cxnSpMkLst>
        </pc:cxnChg>
        <pc:cxnChg chg="add mod">
          <ac:chgData name="Nguyễn Chí Cường" userId="d6c3997d-09a1-411d-b9af-63412908f0fa" providerId="ADAL" clId="{6836E0D0-F723-40A9-959C-A12DC9961573}" dt="2024-12-14T23:48:58.777" v="24776" actId="208"/>
          <ac:cxnSpMkLst>
            <pc:docMk/>
            <pc:sldMk cId="3698474337" sldId="351"/>
            <ac:cxnSpMk id="21" creationId="{74B81F18-5D38-EF0A-B543-2E808176E1EA}"/>
          </ac:cxnSpMkLst>
        </pc:cxnChg>
        <pc:cxnChg chg="add mod">
          <ac:chgData name="Nguyễn Chí Cường" userId="d6c3997d-09a1-411d-b9af-63412908f0fa" providerId="ADAL" clId="{6836E0D0-F723-40A9-959C-A12DC9961573}" dt="2024-12-14T23:48:27.133" v="24768" actId="1076"/>
          <ac:cxnSpMkLst>
            <pc:docMk/>
            <pc:sldMk cId="3698474337" sldId="351"/>
            <ac:cxnSpMk id="22" creationId="{AA1F0DE9-1C5A-E968-4167-EABB2FAB8087}"/>
          </ac:cxnSpMkLst>
        </pc:cxnChg>
        <pc:cxnChg chg="add mod">
          <ac:chgData name="Nguyễn Chí Cường" userId="d6c3997d-09a1-411d-b9af-63412908f0fa" providerId="ADAL" clId="{6836E0D0-F723-40A9-959C-A12DC9961573}" dt="2024-12-16T05:56:11.940" v="26200" actId="13822"/>
          <ac:cxnSpMkLst>
            <pc:docMk/>
            <pc:sldMk cId="3698474337" sldId="351"/>
            <ac:cxnSpMk id="25" creationId="{7B3C75EA-496D-9774-3E4E-769AFF9DE286}"/>
          </ac:cxnSpMkLst>
        </pc:cxnChg>
      </pc:sldChg>
      <pc:sldChg chg="addSp delSp modSp add mod">
        <pc:chgData name="Nguyễn Chí Cường" userId="d6c3997d-09a1-411d-b9af-63412908f0fa" providerId="ADAL" clId="{6836E0D0-F723-40A9-959C-A12DC9961573}" dt="2024-12-14T23:46:39.988" v="24753"/>
        <pc:sldMkLst>
          <pc:docMk/>
          <pc:sldMk cId="1201546155" sldId="352"/>
        </pc:sldMkLst>
        <pc:spChg chg="add mod">
          <ac:chgData name="Nguyễn Chí Cường" userId="d6c3997d-09a1-411d-b9af-63412908f0fa" providerId="ADAL" clId="{6836E0D0-F723-40A9-959C-A12DC9961573}" dt="2024-12-08T15:24:11.677" v="22528"/>
          <ac:spMkLst>
            <pc:docMk/>
            <pc:sldMk cId="1201546155" sldId="352"/>
            <ac:spMk id="2" creationId="{6309F865-B6EF-18CC-8396-F1B5A639AC30}"/>
          </ac:spMkLst>
        </pc:spChg>
        <pc:spChg chg="mod">
          <ac:chgData name="Nguyễn Chí Cường" userId="d6c3997d-09a1-411d-b9af-63412908f0fa" providerId="ADAL" clId="{6836E0D0-F723-40A9-959C-A12DC9961573}" dt="2024-12-07T01:02:21.036" v="16221" actId="20577"/>
          <ac:spMkLst>
            <pc:docMk/>
            <pc:sldMk cId="1201546155" sldId="352"/>
            <ac:spMk id="11" creationId="{F1DC5A1F-D220-E879-394C-9B52E68CE9AB}"/>
          </ac:spMkLst>
        </pc:spChg>
        <pc:spChg chg="mod">
          <ac:chgData name="Nguyễn Chí Cường" userId="d6c3997d-09a1-411d-b9af-63412908f0fa" providerId="ADAL" clId="{6836E0D0-F723-40A9-959C-A12DC9961573}" dt="2024-12-07T01:02:10.886" v="16205" actId="14100"/>
          <ac:spMkLst>
            <pc:docMk/>
            <pc:sldMk cId="1201546155" sldId="352"/>
            <ac:spMk id="13" creationId="{EF9345F7-3F28-E4A0-E81C-AF585D38A709}"/>
          </ac:spMkLst>
        </pc:spChg>
        <pc:spChg chg="mod">
          <ac:chgData name="Nguyễn Chí Cường" userId="d6c3997d-09a1-411d-b9af-63412908f0fa" providerId="ADAL" clId="{6836E0D0-F723-40A9-959C-A12DC9961573}" dt="2024-12-08T15:26:21.672" v="22536" actId="2711"/>
          <ac:spMkLst>
            <pc:docMk/>
            <pc:sldMk cId="1201546155" sldId="352"/>
            <ac:spMk id="15" creationId="{F1F79B74-BE33-CDA7-BBA7-7DEC91EA114C}"/>
          </ac:spMkLst>
        </pc:spChg>
        <pc:spChg chg="mod">
          <ac:chgData name="Nguyễn Chí Cường" userId="d6c3997d-09a1-411d-b9af-63412908f0fa" providerId="ADAL" clId="{6836E0D0-F723-40A9-959C-A12DC9961573}" dt="2024-12-07T01:02:31.680" v="16227" actId="20577"/>
          <ac:spMkLst>
            <pc:docMk/>
            <pc:sldMk cId="1201546155" sldId="352"/>
            <ac:spMk id="17" creationId="{B55AF76E-6CA5-2AF0-7E96-36A512502AA8}"/>
          </ac:spMkLst>
        </pc:spChg>
        <pc:spChg chg="add mod">
          <ac:chgData name="Nguyễn Chí Cường" userId="d6c3997d-09a1-411d-b9af-63412908f0fa" providerId="ADAL" clId="{6836E0D0-F723-40A9-959C-A12DC9961573}" dt="2024-12-07T01:01:43.660" v="16198" actId="1076"/>
          <ac:spMkLst>
            <pc:docMk/>
            <pc:sldMk cId="1201546155" sldId="352"/>
            <ac:spMk id="29" creationId="{AAF638D9-DF5D-2536-C6C4-00CAF166364A}"/>
          </ac:spMkLst>
        </pc:spChg>
        <pc:spChg chg="add mod">
          <ac:chgData name="Nguyễn Chí Cường" userId="d6c3997d-09a1-411d-b9af-63412908f0fa" providerId="ADAL" clId="{6836E0D0-F723-40A9-959C-A12DC9961573}" dt="2024-12-08T15:25:46.318" v="22535" actId="20577"/>
          <ac:spMkLst>
            <pc:docMk/>
            <pc:sldMk cId="1201546155" sldId="352"/>
            <ac:spMk id="31" creationId="{A60CDBDC-E073-DD72-F3EA-125C3983A6E0}"/>
          </ac:spMkLst>
        </pc:spChg>
        <pc:grpChg chg="add mod">
          <ac:chgData name="Nguyễn Chí Cường" userId="d6c3997d-09a1-411d-b9af-63412908f0fa" providerId="ADAL" clId="{6836E0D0-F723-40A9-959C-A12DC9961573}" dt="2024-12-07T01:02:00.151" v="16204" actId="14100"/>
          <ac:grpSpMkLst>
            <pc:docMk/>
            <pc:sldMk cId="1201546155" sldId="352"/>
            <ac:grpSpMk id="37" creationId="{2513687E-0CAA-8120-0CA1-4065395D8C76}"/>
          </ac:grpSpMkLst>
        </pc:grpChg>
        <pc:picChg chg="add mod">
          <ac:chgData name="Nguyễn Chí Cường" userId="d6c3997d-09a1-411d-b9af-63412908f0fa" providerId="ADAL" clId="{6836E0D0-F723-40A9-959C-A12DC9961573}" dt="2024-12-06T13:53:54.927" v="13954" actId="164"/>
          <ac:picMkLst>
            <pc:docMk/>
            <pc:sldMk cId="1201546155" sldId="352"/>
            <ac:picMk id="18" creationId="{4699E674-D18E-F153-3B19-C69FD5393D19}"/>
          </ac:picMkLst>
        </pc:picChg>
        <pc:cxnChg chg="add mod">
          <ac:chgData name="Nguyễn Chí Cường" userId="d6c3997d-09a1-411d-b9af-63412908f0fa" providerId="ADAL" clId="{6836E0D0-F723-40A9-959C-A12DC9961573}" dt="2024-12-07T01:01:43.660" v="16198" actId="1076"/>
          <ac:cxnSpMkLst>
            <pc:docMk/>
            <pc:sldMk cId="1201546155" sldId="352"/>
            <ac:cxnSpMk id="24" creationId="{BC3B7FB3-D557-DF33-561F-AD8A485BD472}"/>
          </ac:cxnSpMkLst>
        </pc:cxnChg>
        <pc:cxnChg chg="add mod">
          <ac:chgData name="Nguyễn Chí Cường" userId="d6c3997d-09a1-411d-b9af-63412908f0fa" providerId="ADAL" clId="{6836E0D0-F723-40A9-959C-A12DC9961573}" dt="2024-12-07T01:01:43.660" v="16198" actId="1076"/>
          <ac:cxnSpMkLst>
            <pc:docMk/>
            <pc:sldMk cId="1201546155" sldId="352"/>
            <ac:cxnSpMk id="26" creationId="{53DC75DD-32F3-EAA4-3A69-EBDD39CF15BF}"/>
          </ac:cxnSpMkLst>
        </pc:cxnChg>
        <pc:cxnChg chg="add mod">
          <ac:chgData name="Nguyễn Chí Cường" userId="d6c3997d-09a1-411d-b9af-63412908f0fa" providerId="ADAL" clId="{6836E0D0-F723-40A9-959C-A12DC9961573}" dt="2024-12-06T13:53:54.927" v="13954" actId="164"/>
          <ac:cxnSpMkLst>
            <pc:docMk/>
            <pc:sldMk cId="1201546155" sldId="352"/>
            <ac:cxnSpMk id="34" creationId="{68374046-FF19-6DCB-738D-3109C680FE5B}"/>
          </ac:cxnSpMkLst>
        </pc:cxnChg>
      </pc:sldChg>
      <pc:sldChg chg="addSp delSp modSp add del mod">
        <pc:chgData name="Nguyễn Chí Cường" userId="d6c3997d-09a1-411d-b9af-63412908f0fa" providerId="ADAL" clId="{6836E0D0-F723-40A9-959C-A12DC9961573}" dt="2024-12-06T15:41:38.659" v="15343" actId="47"/>
        <pc:sldMkLst>
          <pc:docMk/>
          <pc:sldMk cId="1624746021" sldId="353"/>
        </pc:sldMkLst>
      </pc:sldChg>
      <pc:sldChg chg="modSp add mod">
        <pc:chgData name="Nguyễn Chí Cường" userId="d6c3997d-09a1-411d-b9af-63412908f0fa" providerId="ADAL" clId="{6836E0D0-F723-40A9-959C-A12DC9961573}" dt="2024-12-17T08:37:02.865" v="26742"/>
        <pc:sldMkLst>
          <pc:docMk/>
          <pc:sldMk cId="2725868478" sldId="354"/>
        </pc:sldMkLst>
        <pc:spChg chg="mod">
          <ac:chgData name="Nguyễn Chí Cường" userId="d6c3997d-09a1-411d-b9af-63412908f0fa" providerId="ADAL" clId="{6836E0D0-F723-40A9-959C-A12DC9961573}" dt="2024-12-17T08:37:02.865" v="26742"/>
          <ac:spMkLst>
            <pc:docMk/>
            <pc:sldMk cId="2725868478" sldId="354"/>
            <ac:spMk id="14" creationId="{9CCDB5F7-63F5-CF34-1ABF-5C46ACF6AEA4}"/>
          </ac:spMkLst>
        </pc:spChg>
        <pc:spChg chg="mod">
          <ac:chgData name="Nguyễn Chí Cường" userId="d6c3997d-09a1-411d-b9af-63412908f0fa" providerId="ADAL" clId="{6836E0D0-F723-40A9-959C-A12DC9961573}" dt="2024-12-06T16:00:52.819" v="15488"/>
          <ac:spMkLst>
            <pc:docMk/>
            <pc:sldMk cId="2725868478" sldId="354"/>
            <ac:spMk id="28" creationId="{35D88554-82EC-C36F-8F88-B09F3558CDBD}"/>
          </ac:spMkLst>
        </pc:spChg>
        <pc:spChg chg="mod">
          <ac:chgData name="Nguyễn Chí Cường" userId="d6c3997d-09a1-411d-b9af-63412908f0fa" providerId="ADAL" clId="{6836E0D0-F723-40A9-959C-A12DC9961573}" dt="2024-12-06T15:51:17.904" v="15412" actId="14100"/>
          <ac:spMkLst>
            <pc:docMk/>
            <pc:sldMk cId="2725868478" sldId="354"/>
            <ac:spMk id="31" creationId="{3F7E8D0D-39A9-A9E0-13F7-EDE6774F2E15}"/>
          </ac:spMkLst>
        </pc:spChg>
        <pc:spChg chg="mod">
          <ac:chgData name="Nguyễn Chí Cường" userId="d6c3997d-09a1-411d-b9af-63412908f0fa" providerId="ADAL" clId="{6836E0D0-F723-40A9-959C-A12DC9961573}" dt="2024-12-06T16:01:15.767" v="15489" actId="20577"/>
          <ac:spMkLst>
            <pc:docMk/>
            <pc:sldMk cId="2725868478" sldId="354"/>
            <ac:spMk id="34" creationId="{4487ED55-FE3A-FB1F-F64A-0B01EC6560D9}"/>
          </ac:spMkLst>
        </pc:spChg>
      </pc:sldChg>
      <pc:sldChg chg="addSp delSp modSp add mod ord">
        <pc:chgData name="Nguyễn Chí Cường" userId="d6c3997d-09a1-411d-b9af-63412908f0fa" providerId="ADAL" clId="{6836E0D0-F723-40A9-959C-A12DC9961573}" dt="2024-12-17T08:36:59.729" v="26741"/>
        <pc:sldMkLst>
          <pc:docMk/>
          <pc:sldMk cId="1639235245" sldId="355"/>
        </pc:sldMkLst>
        <pc:spChg chg="add mod">
          <ac:chgData name="Nguyễn Chí Cường" userId="d6c3997d-09a1-411d-b9af-63412908f0fa" providerId="ADAL" clId="{6836E0D0-F723-40A9-959C-A12DC9961573}" dt="2024-12-14T22:23:06.704" v="24318" actId="1076"/>
          <ac:spMkLst>
            <pc:docMk/>
            <pc:sldMk cId="1639235245" sldId="355"/>
            <ac:spMk id="2" creationId="{7EFE7112-3159-3DA8-EA53-349E37C7636E}"/>
          </ac:spMkLst>
        </pc:spChg>
        <pc:spChg chg="add mod">
          <ac:chgData name="Nguyễn Chí Cường" userId="d6c3997d-09a1-411d-b9af-63412908f0fa" providerId="ADAL" clId="{6836E0D0-F723-40A9-959C-A12DC9961573}" dt="2024-12-06T16:04:50.770" v="15516" actId="20577"/>
          <ac:spMkLst>
            <pc:docMk/>
            <pc:sldMk cId="1639235245" sldId="355"/>
            <ac:spMk id="11" creationId="{976633F7-837A-F7D0-C1A8-BD23355D6AA6}"/>
          </ac:spMkLst>
        </pc:spChg>
        <pc:spChg chg="add mod">
          <ac:chgData name="Nguyễn Chí Cường" userId="d6c3997d-09a1-411d-b9af-63412908f0fa" providerId="ADAL" clId="{6836E0D0-F723-40A9-959C-A12DC9961573}" dt="2024-12-06T16:04:53.423" v="15517" actId="20577"/>
          <ac:spMkLst>
            <pc:docMk/>
            <pc:sldMk cId="1639235245" sldId="355"/>
            <ac:spMk id="13" creationId="{5FE0A41B-1D0D-BAA5-E627-61F1AA0D877D}"/>
          </ac:spMkLst>
        </pc:spChg>
        <pc:spChg chg="add mod">
          <ac:chgData name="Nguyễn Chí Cường" userId="d6c3997d-09a1-411d-b9af-63412908f0fa" providerId="ADAL" clId="{6836E0D0-F723-40A9-959C-A12DC9961573}" dt="2024-12-14T22:23:06.704" v="24318" actId="1076"/>
          <ac:spMkLst>
            <pc:docMk/>
            <pc:sldMk cId="1639235245" sldId="355"/>
            <ac:spMk id="16" creationId="{CE412C3D-E0F3-A7C2-D5C5-45716F7A19E3}"/>
          </ac:spMkLst>
        </pc:spChg>
        <pc:spChg chg="add mod">
          <ac:chgData name="Nguyễn Chí Cường" userId="d6c3997d-09a1-411d-b9af-63412908f0fa" providerId="ADAL" clId="{6836E0D0-F723-40A9-959C-A12DC9961573}" dt="2024-12-14T22:23:03.325" v="24317" actId="1076"/>
          <ac:spMkLst>
            <pc:docMk/>
            <pc:sldMk cId="1639235245" sldId="355"/>
            <ac:spMk id="21" creationId="{0361C6FB-A709-7FEF-7CD8-0A2D7CA21DFF}"/>
          </ac:spMkLst>
        </pc:spChg>
        <pc:spChg chg="mod">
          <ac:chgData name="Nguyễn Chí Cường" userId="d6c3997d-09a1-411d-b9af-63412908f0fa" providerId="ADAL" clId="{6836E0D0-F723-40A9-959C-A12DC9961573}" dt="2024-12-14T22:23:03.325" v="24317" actId="1076"/>
          <ac:spMkLst>
            <pc:docMk/>
            <pc:sldMk cId="1639235245" sldId="355"/>
            <ac:spMk id="22" creationId="{DD35F5B0-84F9-FB8A-FD94-8434B17F010A}"/>
          </ac:spMkLst>
        </pc:spChg>
        <pc:spChg chg="add mod">
          <ac:chgData name="Nguyễn Chí Cường" userId="d6c3997d-09a1-411d-b9af-63412908f0fa" providerId="ADAL" clId="{6836E0D0-F723-40A9-959C-A12DC9961573}" dt="2024-12-14T22:23:06.704" v="24318" actId="1076"/>
          <ac:spMkLst>
            <pc:docMk/>
            <pc:sldMk cId="1639235245" sldId="355"/>
            <ac:spMk id="25" creationId="{ACF5538D-4166-B8E8-703A-4DF2B523380D}"/>
          </ac:spMkLst>
        </pc:spChg>
        <pc:spChg chg="add mod">
          <ac:chgData name="Nguyễn Chí Cường" userId="d6c3997d-09a1-411d-b9af-63412908f0fa" providerId="ADAL" clId="{6836E0D0-F723-40A9-959C-A12DC9961573}" dt="2024-12-14T22:23:06.704" v="24318" actId="1076"/>
          <ac:spMkLst>
            <pc:docMk/>
            <pc:sldMk cId="1639235245" sldId="355"/>
            <ac:spMk id="27" creationId="{B8BF7D3B-1DC7-B755-DDC9-B117210752C7}"/>
          </ac:spMkLst>
        </pc:spChg>
        <pc:spChg chg="mod">
          <ac:chgData name="Nguyễn Chí Cường" userId="d6c3997d-09a1-411d-b9af-63412908f0fa" providerId="ADAL" clId="{6836E0D0-F723-40A9-959C-A12DC9961573}" dt="2024-12-17T08:36:59.729" v="26741"/>
          <ac:spMkLst>
            <pc:docMk/>
            <pc:sldMk cId="1639235245" sldId="355"/>
            <ac:spMk id="29" creationId="{EC64EAE1-1ED2-F527-5860-D350EF2DF921}"/>
          </ac:spMkLst>
        </pc:spChg>
      </pc:sldChg>
      <pc:sldChg chg="addSp delSp modSp add mod">
        <pc:chgData name="Nguyễn Chí Cường" userId="d6c3997d-09a1-411d-b9af-63412908f0fa" providerId="ADAL" clId="{6836E0D0-F723-40A9-959C-A12DC9961573}" dt="2024-12-17T08:36:56.273" v="26740"/>
        <pc:sldMkLst>
          <pc:docMk/>
          <pc:sldMk cId="2250935971" sldId="356"/>
        </pc:sldMkLst>
        <pc:spChg chg="add mod">
          <ac:chgData name="Nguyễn Chí Cường" userId="d6c3997d-09a1-411d-b9af-63412908f0fa" providerId="ADAL" clId="{6836E0D0-F723-40A9-959C-A12DC9961573}" dt="2024-12-06T16:09:07.231" v="15611" actId="1076"/>
          <ac:spMkLst>
            <pc:docMk/>
            <pc:sldMk cId="2250935971" sldId="356"/>
            <ac:spMk id="2" creationId="{F84FBAFE-5AC0-D1DC-6785-04ACF0A7E937}"/>
          </ac:spMkLst>
        </pc:spChg>
        <pc:spChg chg="add mod">
          <ac:chgData name="Nguyễn Chí Cường" userId="d6c3997d-09a1-411d-b9af-63412908f0fa" providerId="ADAL" clId="{6836E0D0-F723-40A9-959C-A12DC9961573}" dt="2024-12-06T16:09:42.327" v="15629" actId="1076"/>
          <ac:spMkLst>
            <pc:docMk/>
            <pc:sldMk cId="2250935971" sldId="356"/>
            <ac:spMk id="14" creationId="{1FF4FE7E-25CB-2706-A0C9-F6FC6BD13733}"/>
          </ac:spMkLst>
        </pc:spChg>
        <pc:spChg chg="mod">
          <ac:chgData name="Nguyễn Chí Cường" userId="d6c3997d-09a1-411d-b9af-63412908f0fa" providerId="ADAL" clId="{6836E0D0-F723-40A9-959C-A12DC9961573}" dt="2024-12-06T16:09:27.242" v="15622" actId="1076"/>
          <ac:spMkLst>
            <pc:docMk/>
            <pc:sldMk cId="2250935971" sldId="356"/>
            <ac:spMk id="16" creationId="{E25E3251-1675-5B37-1B73-94495BD710A5}"/>
          </ac:spMkLst>
        </pc:spChg>
        <pc:spChg chg="mod">
          <ac:chgData name="Nguyễn Chí Cường" userId="d6c3997d-09a1-411d-b9af-63412908f0fa" providerId="ADAL" clId="{6836E0D0-F723-40A9-959C-A12DC9961573}" dt="2024-12-17T08:36:56.273" v="26740"/>
          <ac:spMkLst>
            <pc:docMk/>
            <pc:sldMk cId="2250935971" sldId="356"/>
            <ac:spMk id="19" creationId="{DC357331-83EB-EE16-E789-F7F24166FFAB}"/>
          </ac:spMkLst>
        </pc:spChg>
        <pc:spChg chg="add mod">
          <ac:chgData name="Nguyễn Chí Cường" userId="d6c3997d-09a1-411d-b9af-63412908f0fa" providerId="ADAL" clId="{6836E0D0-F723-40A9-959C-A12DC9961573}" dt="2024-12-06T16:09:39.015" v="15628" actId="14100"/>
          <ac:spMkLst>
            <pc:docMk/>
            <pc:sldMk cId="2250935971" sldId="356"/>
            <ac:spMk id="40" creationId="{297E1BDB-F5A0-7B73-16B2-A8879855DAFC}"/>
          </ac:spMkLst>
        </pc:spChg>
      </pc:sldChg>
      <pc:sldChg chg="addSp delSp modSp add del mod modTransition">
        <pc:chgData name="Nguyễn Chí Cường" userId="d6c3997d-09a1-411d-b9af-63412908f0fa" providerId="ADAL" clId="{6836E0D0-F723-40A9-959C-A12DC9961573}" dt="2024-12-14T22:30:02.557" v="24442"/>
        <pc:sldMkLst>
          <pc:docMk/>
          <pc:sldMk cId="3277374936" sldId="357"/>
        </pc:sldMkLst>
        <pc:spChg chg="add mod">
          <ac:chgData name="Nguyễn Chí Cường" userId="d6c3997d-09a1-411d-b9af-63412908f0fa" providerId="ADAL" clId="{6836E0D0-F723-40A9-959C-A12DC9961573}" dt="2024-12-08T04:31:11.076" v="21625" actId="20577"/>
          <ac:spMkLst>
            <pc:docMk/>
            <pc:sldMk cId="3277374936" sldId="357"/>
            <ac:spMk id="11" creationId="{6A29ABEF-7FCC-B91E-0C3C-CC34FD67999B}"/>
          </ac:spMkLst>
        </pc:spChg>
        <pc:spChg chg="add mod">
          <ac:chgData name="Nguyễn Chí Cường" userId="d6c3997d-09a1-411d-b9af-63412908f0fa" providerId="ADAL" clId="{6836E0D0-F723-40A9-959C-A12DC9961573}" dt="2024-12-08T04:30:56.920" v="21622" actId="1076"/>
          <ac:spMkLst>
            <pc:docMk/>
            <pc:sldMk cId="3277374936" sldId="357"/>
            <ac:spMk id="15" creationId="{DDC54E67-BCEB-8A29-4F2A-E8AC14796F27}"/>
          </ac:spMkLst>
        </pc:spChg>
        <pc:spChg chg="add mod">
          <ac:chgData name="Nguyễn Chí Cường" userId="d6c3997d-09a1-411d-b9af-63412908f0fa" providerId="ADAL" clId="{6836E0D0-F723-40A9-959C-A12DC9961573}" dt="2024-12-08T04:49:40.507" v="22027" actId="1076"/>
          <ac:spMkLst>
            <pc:docMk/>
            <pc:sldMk cId="3277374936" sldId="357"/>
            <ac:spMk id="21" creationId="{BE38B03B-E37E-6815-0742-D9F577EF8DEF}"/>
          </ac:spMkLst>
        </pc:spChg>
        <pc:spChg chg="add mod">
          <ac:chgData name="Nguyễn Chí Cường" userId="d6c3997d-09a1-411d-b9af-63412908f0fa" providerId="ADAL" clId="{6836E0D0-F723-40A9-959C-A12DC9961573}" dt="2024-12-08T04:31:26.639" v="21628" actId="1076"/>
          <ac:spMkLst>
            <pc:docMk/>
            <pc:sldMk cId="3277374936" sldId="357"/>
            <ac:spMk id="38" creationId="{51DD3979-EA89-EADC-C9BB-DFD39C1E51FD}"/>
          </ac:spMkLst>
        </pc:spChg>
        <pc:spChg chg="add mod">
          <ac:chgData name="Nguyễn Chí Cường" userId="d6c3997d-09a1-411d-b9af-63412908f0fa" providerId="ADAL" clId="{6836E0D0-F723-40A9-959C-A12DC9961573}" dt="2024-12-08T04:49:40.507" v="22027" actId="1076"/>
          <ac:spMkLst>
            <pc:docMk/>
            <pc:sldMk cId="3277374936" sldId="357"/>
            <ac:spMk id="42" creationId="{714376CC-0733-4CBC-F926-851E866D1935}"/>
          </ac:spMkLst>
        </pc:spChg>
        <pc:spChg chg="add mod">
          <ac:chgData name="Nguyễn Chí Cường" userId="d6c3997d-09a1-411d-b9af-63412908f0fa" providerId="ADAL" clId="{6836E0D0-F723-40A9-959C-A12DC9961573}" dt="2024-12-08T04:50:11.836" v="22032"/>
          <ac:spMkLst>
            <pc:docMk/>
            <pc:sldMk cId="3277374936" sldId="357"/>
            <ac:spMk id="87" creationId="{0A39A707-F59F-9EB2-A4DB-0D8566BE8579}"/>
          </ac:spMkLst>
        </pc:spChg>
        <pc:spChg chg="add mod">
          <ac:chgData name="Nguyễn Chí Cường" userId="d6c3997d-09a1-411d-b9af-63412908f0fa" providerId="ADAL" clId="{6836E0D0-F723-40A9-959C-A12DC9961573}" dt="2024-12-08T04:50:11.836" v="22032"/>
          <ac:spMkLst>
            <pc:docMk/>
            <pc:sldMk cId="3277374936" sldId="357"/>
            <ac:spMk id="88" creationId="{B9EB94E2-46A4-6F64-B339-E12659F66C02}"/>
          </ac:spMkLst>
        </pc:spChg>
        <pc:spChg chg="add mod">
          <ac:chgData name="Nguyễn Chí Cường" userId="d6c3997d-09a1-411d-b9af-63412908f0fa" providerId="ADAL" clId="{6836E0D0-F723-40A9-959C-A12DC9961573}" dt="2024-12-08T04:50:11.836" v="22032"/>
          <ac:spMkLst>
            <pc:docMk/>
            <pc:sldMk cId="3277374936" sldId="357"/>
            <ac:spMk id="89" creationId="{A4B2203D-6750-1CDA-D0F6-3FE4C40A648D}"/>
          </ac:spMkLst>
        </pc:spChg>
        <pc:spChg chg="add mod">
          <ac:chgData name="Nguyễn Chí Cường" userId="d6c3997d-09a1-411d-b9af-63412908f0fa" providerId="ADAL" clId="{6836E0D0-F723-40A9-959C-A12DC9961573}" dt="2024-12-08T04:50:11.836" v="22032"/>
          <ac:spMkLst>
            <pc:docMk/>
            <pc:sldMk cId="3277374936" sldId="357"/>
            <ac:spMk id="90" creationId="{B4E29DA0-B9F5-928F-9C1D-8036630EB443}"/>
          </ac:spMkLst>
        </pc:spChg>
        <pc:spChg chg="add mod">
          <ac:chgData name="Nguyễn Chí Cường" userId="d6c3997d-09a1-411d-b9af-63412908f0fa" providerId="ADAL" clId="{6836E0D0-F723-40A9-959C-A12DC9961573}" dt="2024-12-08T04:50:11.836" v="22032"/>
          <ac:spMkLst>
            <pc:docMk/>
            <pc:sldMk cId="3277374936" sldId="357"/>
            <ac:spMk id="91" creationId="{593D2265-87A7-76C9-952B-897D62CA1D49}"/>
          </ac:spMkLst>
        </pc:spChg>
        <pc:spChg chg="add mod">
          <ac:chgData name="Nguyễn Chí Cường" userId="d6c3997d-09a1-411d-b9af-63412908f0fa" providerId="ADAL" clId="{6836E0D0-F723-40A9-959C-A12DC9961573}" dt="2024-12-08T04:50:11.836" v="22032"/>
          <ac:spMkLst>
            <pc:docMk/>
            <pc:sldMk cId="3277374936" sldId="357"/>
            <ac:spMk id="92" creationId="{46AAED5E-5713-DA64-0FA1-9745192A2670}"/>
          </ac:spMkLst>
        </pc:spChg>
        <pc:spChg chg="add mod">
          <ac:chgData name="Nguyễn Chí Cường" userId="d6c3997d-09a1-411d-b9af-63412908f0fa" providerId="ADAL" clId="{6836E0D0-F723-40A9-959C-A12DC9961573}" dt="2024-12-08T04:50:11.836" v="22032"/>
          <ac:spMkLst>
            <pc:docMk/>
            <pc:sldMk cId="3277374936" sldId="357"/>
            <ac:spMk id="93" creationId="{FA2768C2-AC9E-4776-6773-DF42F3FFCA4C}"/>
          </ac:spMkLst>
        </pc:spChg>
        <pc:spChg chg="add mod">
          <ac:chgData name="Nguyễn Chí Cường" userId="d6c3997d-09a1-411d-b9af-63412908f0fa" providerId="ADAL" clId="{6836E0D0-F723-40A9-959C-A12DC9961573}" dt="2024-12-08T04:50:11.836" v="22032"/>
          <ac:spMkLst>
            <pc:docMk/>
            <pc:sldMk cId="3277374936" sldId="357"/>
            <ac:spMk id="94" creationId="{B40A3504-F3FA-6157-A447-A9F59D9E34C6}"/>
          </ac:spMkLst>
        </pc:spChg>
        <pc:cxnChg chg="add mod">
          <ac:chgData name="Nguyễn Chí Cường" userId="d6c3997d-09a1-411d-b9af-63412908f0fa" providerId="ADAL" clId="{6836E0D0-F723-40A9-959C-A12DC9961573}" dt="2024-12-08T04:31:31.378" v="21629" actId="1076"/>
          <ac:cxnSpMkLst>
            <pc:docMk/>
            <pc:sldMk cId="3277374936" sldId="357"/>
            <ac:cxnSpMk id="26" creationId="{6CC13454-1338-E68B-5DBF-2CA2D676D62A}"/>
          </ac:cxnSpMkLst>
        </pc:cxnChg>
        <pc:cxnChg chg="add mod">
          <ac:chgData name="Nguyễn Chí Cường" userId="d6c3997d-09a1-411d-b9af-63412908f0fa" providerId="ADAL" clId="{6836E0D0-F723-40A9-959C-A12DC9961573}" dt="2024-12-08T04:31:21.736" v="21627" actId="14100"/>
          <ac:cxnSpMkLst>
            <pc:docMk/>
            <pc:sldMk cId="3277374936" sldId="357"/>
            <ac:cxnSpMk id="35" creationId="{FABD32EC-C580-0F3D-2F33-5F9C4CF43EAE}"/>
          </ac:cxnSpMkLst>
        </pc:cxnChg>
        <pc:cxnChg chg="add mod">
          <ac:chgData name="Nguyễn Chí Cường" userId="d6c3997d-09a1-411d-b9af-63412908f0fa" providerId="ADAL" clId="{6836E0D0-F723-40A9-959C-A12DC9961573}" dt="2024-12-08T04:50:11.836" v="22032"/>
          <ac:cxnSpMkLst>
            <pc:docMk/>
            <pc:sldMk cId="3277374936" sldId="357"/>
            <ac:cxnSpMk id="85" creationId="{5D640BAF-0D7B-8E5B-9234-B3D63B65DF4B}"/>
          </ac:cxnSpMkLst>
        </pc:cxnChg>
        <pc:cxnChg chg="add mod">
          <ac:chgData name="Nguyễn Chí Cường" userId="d6c3997d-09a1-411d-b9af-63412908f0fa" providerId="ADAL" clId="{6836E0D0-F723-40A9-959C-A12DC9961573}" dt="2024-12-08T04:50:11.836" v="22032"/>
          <ac:cxnSpMkLst>
            <pc:docMk/>
            <pc:sldMk cId="3277374936" sldId="357"/>
            <ac:cxnSpMk id="86" creationId="{4E057021-68F4-9F58-F704-EA4671E09C3E}"/>
          </ac:cxnSpMkLst>
        </pc:cxnChg>
      </pc:sldChg>
      <pc:sldChg chg="addSp delSp modSp add del mod modTransition">
        <pc:chgData name="Nguyễn Chí Cường" userId="d6c3997d-09a1-411d-b9af-63412908f0fa" providerId="ADAL" clId="{6836E0D0-F723-40A9-959C-A12DC9961573}" dt="2024-12-07T15:37:54.510" v="20223" actId="47"/>
        <pc:sldMkLst>
          <pc:docMk/>
          <pc:sldMk cId="2502316939" sldId="358"/>
        </pc:sldMkLst>
      </pc:sldChg>
      <pc:sldChg chg="add del">
        <pc:chgData name="Nguyễn Chí Cường" userId="d6c3997d-09a1-411d-b9af-63412908f0fa" providerId="ADAL" clId="{6836E0D0-F723-40A9-959C-A12DC9961573}" dt="2024-12-06T16:14:57.109" v="15691" actId="47"/>
        <pc:sldMkLst>
          <pc:docMk/>
          <pc:sldMk cId="4026914944" sldId="358"/>
        </pc:sldMkLst>
      </pc:sldChg>
      <pc:sldChg chg="addSp delSp modSp add del mod modTransition modAnim">
        <pc:chgData name="Nguyễn Chí Cường" userId="d6c3997d-09a1-411d-b9af-63412908f0fa" providerId="ADAL" clId="{6836E0D0-F723-40A9-959C-A12DC9961573}" dt="2024-12-07T15:37:54.510" v="20223" actId="47"/>
        <pc:sldMkLst>
          <pc:docMk/>
          <pc:sldMk cId="1510486380" sldId="359"/>
        </pc:sldMkLst>
      </pc:sldChg>
      <pc:sldChg chg="addSp delSp modSp add del mod modTransition">
        <pc:chgData name="Nguyễn Chí Cường" userId="d6c3997d-09a1-411d-b9af-63412908f0fa" providerId="ADAL" clId="{6836E0D0-F723-40A9-959C-A12DC9961573}" dt="2024-12-06T16:15:54.715" v="15706" actId="47"/>
        <pc:sldMkLst>
          <pc:docMk/>
          <pc:sldMk cId="3429605177" sldId="359"/>
        </pc:sldMkLst>
      </pc:sldChg>
      <pc:sldChg chg="addSp delSp modSp add del mod">
        <pc:chgData name="Nguyễn Chí Cường" userId="d6c3997d-09a1-411d-b9af-63412908f0fa" providerId="ADAL" clId="{6836E0D0-F723-40A9-959C-A12DC9961573}" dt="2024-12-07T15:37:54.510" v="20223" actId="47"/>
        <pc:sldMkLst>
          <pc:docMk/>
          <pc:sldMk cId="2681864074" sldId="360"/>
        </pc:sldMkLst>
      </pc:sldChg>
      <pc:sldChg chg="addSp delSp modSp add del mod">
        <pc:chgData name="Nguyễn Chí Cường" userId="d6c3997d-09a1-411d-b9af-63412908f0fa" providerId="ADAL" clId="{6836E0D0-F723-40A9-959C-A12DC9961573}" dt="2024-12-07T15:37:54.510" v="20223" actId="47"/>
        <pc:sldMkLst>
          <pc:docMk/>
          <pc:sldMk cId="2768697563" sldId="361"/>
        </pc:sldMkLst>
      </pc:sldChg>
      <pc:sldChg chg="addSp delSp modSp add mod">
        <pc:chgData name="Nguyễn Chí Cường" userId="d6c3997d-09a1-411d-b9af-63412908f0fa" providerId="ADAL" clId="{6836E0D0-F723-40A9-959C-A12DC9961573}" dt="2024-12-08T07:43:24.709" v="22359"/>
        <pc:sldMkLst>
          <pc:docMk/>
          <pc:sldMk cId="3586231741" sldId="362"/>
        </pc:sldMkLst>
        <pc:spChg chg="add mod">
          <ac:chgData name="Nguyễn Chí Cường" userId="d6c3997d-09a1-411d-b9af-63412908f0fa" providerId="ADAL" clId="{6836E0D0-F723-40A9-959C-A12DC9961573}" dt="2024-12-08T04:51:09.542" v="22106"/>
          <ac:spMkLst>
            <pc:docMk/>
            <pc:sldMk cId="3586231741" sldId="362"/>
            <ac:spMk id="2" creationId="{37679BCC-4ADA-5DDD-4350-BC5ED5C22581}"/>
          </ac:spMkLst>
        </pc:spChg>
        <pc:spChg chg="add mod">
          <ac:chgData name="Nguyễn Chí Cường" userId="d6c3997d-09a1-411d-b9af-63412908f0fa" providerId="ADAL" clId="{6836E0D0-F723-40A9-959C-A12DC9961573}" dt="2024-12-08T04:50:42.668" v="22104" actId="20577"/>
          <ac:spMkLst>
            <pc:docMk/>
            <pc:sldMk cId="3586231741" sldId="362"/>
            <ac:spMk id="3" creationId="{14F08C4C-17EE-8679-DAA0-017455D03392}"/>
          </ac:spMkLst>
        </pc:spChg>
        <pc:spChg chg="mod">
          <ac:chgData name="Nguyễn Chí Cường" userId="d6c3997d-09a1-411d-b9af-63412908f0fa" providerId="ADAL" clId="{6836E0D0-F723-40A9-959C-A12DC9961573}" dt="2024-12-06T16:57:11.080" v="16083" actId="12788"/>
          <ac:spMkLst>
            <pc:docMk/>
            <pc:sldMk cId="3586231741" sldId="362"/>
            <ac:spMk id="10" creationId="{2AF5F4F9-E37E-CC15-5E23-60C389640C68}"/>
          </ac:spMkLst>
        </pc:spChg>
        <pc:spChg chg="add mod">
          <ac:chgData name="Nguyễn Chí Cường" userId="d6c3997d-09a1-411d-b9af-63412908f0fa" providerId="ADAL" clId="{6836E0D0-F723-40A9-959C-A12DC9961573}" dt="2024-12-08T07:43:24.709" v="22359"/>
          <ac:spMkLst>
            <pc:docMk/>
            <pc:sldMk cId="3586231741" sldId="362"/>
            <ac:spMk id="11" creationId="{B05067D6-45A0-4003-3729-ABE17300B1A7}"/>
          </ac:spMkLst>
        </pc:spChg>
        <pc:spChg chg="add mod">
          <ac:chgData name="Nguyễn Chí Cường" userId="d6c3997d-09a1-411d-b9af-63412908f0fa" providerId="ADAL" clId="{6836E0D0-F723-40A9-959C-A12DC9961573}" dt="2024-12-06T17:00:43.648" v="16174" actId="1076"/>
          <ac:spMkLst>
            <pc:docMk/>
            <pc:sldMk cId="3586231741" sldId="362"/>
            <ac:spMk id="16" creationId="{8D8A68D7-C602-3719-04F9-BBBFDA6E2B94}"/>
          </ac:spMkLst>
        </pc:spChg>
        <pc:spChg chg="add mod">
          <ac:chgData name="Nguyễn Chí Cường" userId="d6c3997d-09a1-411d-b9af-63412908f0fa" providerId="ADAL" clId="{6836E0D0-F723-40A9-959C-A12DC9961573}" dt="2024-12-06T17:00:43.648" v="16174" actId="1076"/>
          <ac:spMkLst>
            <pc:docMk/>
            <pc:sldMk cId="3586231741" sldId="362"/>
            <ac:spMk id="19" creationId="{D9303AFE-4906-E698-3985-CC9C75D04A7B}"/>
          </ac:spMkLst>
        </pc:spChg>
        <pc:spChg chg="add mod">
          <ac:chgData name="Nguyễn Chí Cường" userId="d6c3997d-09a1-411d-b9af-63412908f0fa" providerId="ADAL" clId="{6836E0D0-F723-40A9-959C-A12DC9961573}" dt="2024-12-08T04:51:09.542" v="22106"/>
          <ac:spMkLst>
            <pc:docMk/>
            <pc:sldMk cId="3586231741" sldId="362"/>
            <ac:spMk id="20" creationId="{789D329D-221A-B456-6D0B-03DCA35AD86E}"/>
          </ac:spMkLst>
        </pc:spChg>
        <pc:spChg chg="add mod">
          <ac:chgData name="Nguyễn Chí Cường" userId="d6c3997d-09a1-411d-b9af-63412908f0fa" providerId="ADAL" clId="{6836E0D0-F723-40A9-959C-A12DC9961573}" dt="2024-12-08T04:51:09.542" v="22106"/>
          <ac:spMkLst>
            <pc:docMk/>
            <pc:sldMk cId="3586231741" sldId="362"/>
            <ac:spMk id="21" creationId="{EEDA5BBD-AFE5-586F-6955-DE4E5ECB0A59}"/>
          </ac:spMkLst>
        </pc:spChg>
        <pc:spChg chg="add mod">
          <ac:chgData name="Nguyễn Chí Cường" userId="d6c3997d-09a1-411d-b9af-63412908f0fa" providerId="ADAL" clId="{6836E0D0-F723-40A9-959C-A12DC9961573}" dt="2024-12-06T17:00:43.648" v="16174" actId="1076"/>
          <ac:spMkLst>
            <pc:docMk/>
            <pc:sldMk cId="3586231741" sldId="362"/>
            <ac:spMk id="22" creationId="{81CE34E3-60D7-AEC7-C82D-46FDD7E1A0FD}"/>
          </ac:spMkLst>
        </pc:spChg>
        <pc:cxnChg chg="add mod">
          <ac:chgData name="Nguyễn Chí Cường" userId="d6c3997d-09a1-411d-b9af-63412908f0fa" providerId="ADAL" clId="{6836E0D0-F723-40A9-959C-A12DC9961573}" dt="2024-12-08T04:51:09.542" v="22106"/>
          <ac:cxnSpMkLst>
            <pc:docMk/>
            <pc:sldMk cId="3586231741" sldId="362"/>
            <ac:cxnSpMk id="13" creationId="{C43889DB-580A-7572-DFF1-BECE4309F148}"/>
          </ac:cxnSpMkLst>
        </pc:cxnChg>
        <pc:cxnChg chg="add mod">
          <ac:chgData name="Nguyễn Chí Cường" userId="d6c3997d-09a1-411d-b9af-63412908f0fa" providerId="ADAL" clId="{6836E0D0-F723-40A9-959C-A12DC9961573}" dt="2024-12-06T17:00:43.648" v="16174" actId="1076"/>
          <ac:cxnSpMkLst>
            <pc:docMk/>
            <pc:sldMk cId="3586231741" sldId="362"/>
            <ac:cxnSpMk id="14" creationId="{9C2185B7-44E5-F7A4-8917-E5EFFAB569CF}"/>
          </ac:cxnSpMkLst>
        </pc:cxnChg>
        <pc:cxnChg chg="add mod">
          <ac:chgData name="Nguyễn Chí Cường" userId="d6c3997d-09a1-411d-b9af-63412908f0fa" providerId="ADAL" clId="{6836E0D0-F723-40A9-959C-A12DC9961573}" dt="2024-12-08T04:51:09.542" v="22106"/>
          <ac:cxnSpMkLst>
            <pc:docMk/>
            <pc:sldMk cId="3586231741" sldId="362"/>
            <ac:cxnSpMk id="18" creationId="{95C10DCD-7262-8F02-5F4F-C0F4F7322800}"/>
          </ac:cxnSpMkLst>
        </pc:cxnChg>
      </pc:sldChg>
      <pc:sldChg chg="modSp add del mod">
        <pc:chgData name="Nguyễn Chí Cường" userId="d6c3997d-09a1-411d-b9af-63412908f0fa" providerId="ADAL" clId="{6836E0D0-F723-40A9-959C-A12DC9961573}" dt="2024-12-16T18:34:14.075" v="26684" actId="47"/>
        <pc:sldMkLst>
          <pc:docMk/>
          <pc:sldMk cId="3551744339" sldId="363"/>
        </pc:sldMkLst>
      </pc:sldChg>
      <pc:sldChg chg="addSp delSp modSp add mod">
        <pc:chgData name="Nguyễn Chí Cường" userId="d6c3997d-09a1-411d-b9af-63412908f0fa" providerId="ADAL" clId="{6836E0D0-F723-40A9-959C-A12DC9961573}" dt="2024-12-08T05:11:03.606" v="22345" actId="1076"/>
        <pc:sldMkLst>
          <pc:docMk/>
          <pc:sldMk cId="185574727" sldId="364"/>
        </pc:sldMkLst>
        <pc:spChg chg="add mod">
          <ac:chgData name="Nguyễn Chí Cường" userId="d6c3997d-09a1-411d-b9af-63412908f0fa" providerId="ADAL" clId="{6836E0D0-F723-40A9-959C-A12DC9961573}" dt="2024-12-08T05:11:03.606" v="22345" actId="1076"/>
          <ac:spMkLst>
            <pc:docMk/>
            <pc:sldMk cId="185574727" sldId="364"/>
            <ac:spMk id="2" creationId="{96D09193-8E95-F8B9-BF4F-4E9796D75E05}"/>
          </ac:spMkLst>
        </pc:spChg>
        <pc:spChg chg="add mod">
          <ac:chgData name="Nguyễn Chí Cường" userId="d6c3997d-09a1-411d-b9af-63412908f0fa" providerId="ADAL" clId="{6836E0D0-F723-40A9-959C-A12DC9961573}" dt="2024-12-07T05:34:41.427" v="16784" actId="1076"/>
          <ac:spMkLst>
            <pc:docMk/>
            <pc:sldMk cId="185574727" sldId="364"/>
            <ac:spMk id="3" creationId="{89A2B8F8-269D-C7DE-B058-66AC10061ACC}"/>
          </ac:spMkLst>
        </pc:spChg>
        <pc:spChg chg="add mod">
          <ac:chgData name="Nguyễn Chí Cường" userId="d6c3997d-09a1-411d-b9af-63412908f0fa" providerId="ADAL" clId="{6836E0D0-F723-40A9-959C-A12DC9961573}" dt="2024-12-07T05:34:41.427" v="16784" actId="1076"/>
          <ac:spMkLst>
            <pc:docMk/>
            <pc:sldMk cId="185574727" sldId="364"/>
            <ac:spMk id="11" creationId="{BCE9D1C1-3C8B-7411-CBB2-AD1E20F03CB7}"/>
          </ac:spMkLst>
        </pc:spChg>
        <pc:spChg chg="add mod">
          <ac:chgData name="Nguyễn Chí Cường" userId="d6c3997d-09a1-411d-b9af-63412908f0fa" providerId="ADAL" clId="{6836E0D0-F723-40A9-959C-A12DC9961573}" dt="2024-12-07T05:34:41.427" v="16784" actId="1076"/>
          <ac:spMkLst>
            <pc:docMk/>
            <pc:sldMk cId="185574727" sldId="364"/>
            <ac:spMk id="13" creationId="{4705AB1B-3214-C3EA-2122-3C878AE05553}"/>
          </ac:spMkLst>
        </pc:spChg>
        <pc:spChg chg="add mod">
          <ac:chgData name="Nguyễn Chí Cường" userId="d6c3997d-09a1-411d-b9af-63412908f0fa" providerId="ADAL" clId="{6836E0D0-F723-40A9-959C-A12DC9961573}" dt="2024-12-07T05:34:41.427" v="16784" actId="1076"/>
          <ac:spMkLst>
            <pc:docMk/>
            <pc:sldMk cId="185574727" sldId="364"/>
            <ac:spMk id="14" creationId="{DAC02F09-1A0D-F482-0FE9-08A607711C67}"/>
          </ac:spMkLst>
        </pc:spChg>
        <pc:spChg chg="add mod">
          <ac:chgData name="Nguyễn Chí Cường" userId="d6c3997d-09a1-411d-b9af-63412908f0fa" providerId="ADAL" clId="{6836E0D0-F723-40A9-959C-A12DC9961573}" dt="2024-12-08T04:55:42.777" v="22326" actId="1076"/>
          <ac:spMkLst>
            <pc:docMk/>
            <pc:sldMk cId="185574727" sldId="364"/>
            <ac:spMk id="15" creationId="{11846462-BD84-1371-235C-D74882E1A607}"/>
          </ac:spMkLst>
        </pc:spChg>
        <pc:spChg chg="add mod">
          <ac:chgData name="Nguyễn Chí Cường" userId="d6c3997d-09a1-411d-b9af-63412908f0fa" providerId="ADAL" clId="{6836E0D0-F723-40A9-959C-A12DC9961573}" dt="2024-12-08T04:55:42.777" v="22326" actId="1076"/>
          <ac:spMkLst>
            <pc:docMk/>
            <pc:sldMk cId="185574727" sldId="364"/>
            <ac:spMk id="16" creationId="{81BEE2B9-1A2E-85E2-D061-D1A867DF02F1}"/>
          </ac:spMkLst>
        </pc:spChg>
        <pc:spChg chg="add mod">
          <ac:chgData name="Nguyễn Chí Cường" userId="d6c3997d-09a1-411d-b9af-63412908f0fa" providerId="ADAL" clId="{6836E0D0-F723-40A9-959C-A12DC9961573}" dt="2024-12-08T04:55:42.777" v="22326" actId="1076"/>
          <ac:spMkLst>
            <pc:docMk/>
            <pc:sldMk cId="185574727" sldId="364"/>
            <ac:spMk id="17" creationId="{1032191C-C3C1-5434-6543-988D789DE66D}"/>
          </ac:spMkLst>
        </pc:spChg>
        <pc:spChg chg="add mod">
          <ac:chgData name="Nguyễn Chí Cường" userId="d6c3997d-09a1-411d-b9af-63412908f0fa" providerId="ADAL" clId="{6836E0D0-F723-40A9-959C-A12DC9961573}" dt="2024-12-08T04:55:42.777" v="22326" actId="1076"/>
          <ac:spMkLst>
            <pc:docMk/>
            <pc:sldMk cId="185574727" sldId="364"/>
            <ac:spMk id="18" creationId="{E4D09153-7ED5-28E8-8CEB-E12FFC791121}"/>
          </ac:spMkLst>
        </pc:spChg>
        <pc:spChg chg="add mod">
          <ac:chgData name="Nguyễn Chí Cường" userId="d6c3997d-09a1-411d-b9af-63412908f0fa" providerId="ADAL" clId="{6836E0D0-F723-40A9-959C-A12DC9961573}" dt="2024-12-08T04:55:34.873" v="22324" actId="14100"/>
          <ac:spMkLst>
            <pc:docMk/>
            <pc:sldMk cId="185574727" sldId="364"/>
            <ac:spMk id="19" creationId="{32463947-AF3E-C38E-A5FD-5ED663D28DBB}"/>
          </ac:spMkLst>
        </pc:spChg>
        <pc:spChg chg="add mod">
          <ac:chgData name="Nguyễn Chí Cường" userId="d6c3997d-09a1-411d-b9af-63412908f0fa" providerId="ADAL" clId="{6836E0D0-F723-40A9-959C-A12DC9961573}" dt="2024-12-08T04:55:42.777" v="22326" actId="1076"/>
          <ac:spMkLst>
            <pc:docMk/>
            <pc:sldMk cId="185574727" sldId="364"/>
            <ac:spMk id="20" creationId="{0BED3D9A-98AC-306A-8C35-4ED2F10DEF8A}"/>
          </ac:spMkLst>
        </pc:spChg>
        <pc:spChg chg="add mod">
          <ac:chgData name="Nguyễn Chí Cường" userId="d6c3997d-09a1-411d-b9af-63412908f0fa" providerId="ADAL" clId="{6836E0D0-F723-40A9-959C-A12DC9961573}" dt="2024-12-08T04:55:42.777" v="22326" actId="1076"/>
          <ac:spMkLst>
            <pc:docMk/>
            <pc:sldMk cId="185574727" sldId="364"/>
            <ac:spMk id="21" creationId="{A8F1B2D0-05F0-DD02-D463-C406695EE8C9}"/>
          </ac:spMkLst>
        </pc:spChg>
        <pc:spChg chg="add mod">
          <ac:chgData name="Nguyễn Chí Cường" userId="d6c3997d-09a1-411d-b9af-63412908f0fa" providerId="ADAL" clId="{6836E0D0-F723-40A9-959C-A12DC9961573}" dt="2024-12-08T04:55:42.777" v="22326" actId="1076"/>
          <ac:spMkLst>
            <pc:docMk/>
            <pc:sldMk cId="185574727" sldId="364"/>
            <ac:spMk id="22" creationId="{281516B1-6310-2CAE-B22E-7E1AC08419B8}"/>
          </ac:spMkLst>
        </pc:spChg>
        <pc:spChg chg="add mod">
          <ac:chgData name="Nguyễn Chí Cường" userId="d6c3997d-09a1-411d-b9af-63412908f0fa" providerId="ADAL" clId="{6836E0D0-F723-40A9-959C-A12DC9961573}" dt="2024-12-08T04:55:42.777" v="22326" actId="1076"/>
          <ac:spMkLst>
            <pc:docMk/>
            <pc:sldMk cId="185574727" sldId="364"/>
            <ac:spMk id="23" creationId="{0C1000D6-FA17-028B-79B4-D455A74B4080}"/>
          </ac:spMkLst>
        </pc:spChg>
        <pc:spChg chg="add mod">
          <ac:chgData name="Nguyễn Chí Cường" userId="d6c3997d-09a1-411d-b9af-63412908f0fa" providerId="ADAL" clId="{6836E0D0-F723-40A9-959C-A12DC9961573}" dt="2024-12-08T04:55:42.777" v="22326" actId="1076"/>
          <ac:spMkLst>
            <pc:docMk/>
            <pc:sldMk cId="185574727" sldId="364"/>
            <ac:spMk id="24" creationId="{EEEF01E4-F802-8E43-3EDF-F484F7CDF1ED}"/>
          </ac:spMkLst>
        </pc:spChg>
        <pc:spChg chg="add mod">
          <ac:chgData name="Nguyễn Chí Cường" userId="d6c3997d-09a1-411d-b9af-63412908f0fa" providerId="ADAL" clId="{6836E0D0-F723-40A9-959C-A12DC9961573}" dt="2024-12-07T05:40:44.659" v="16913" actId="404"/>
          <ac:spMkLst>
            <pc:docMk/>
            <pc:sldMk cId="185574727" sldId="364"/>
            <ac:spMk id="26" creationId="{494A9FD2-B39E-2F38-72EC-4B6F42FAA062}"/>
          </ac:spMkLst>
        </pc:spChg>
      </pc:sldChg>
      <pc:sldChg chg="addSp delSp modSp add mod">
        <pc:chgData name="Nguyễn Chí Cường" userId="d6c3997d-09a1-411d-b9af-63412908f0fa" providerId="ADAL" clId="{6836E0D0-F723-40A9-959C-A12DC9961573}" dt="2024-12-07T07:13:44.324" v="18189" actId="478"/>
        <pc:sldMkLst>
          <pc:docMk/>
          <pc:sldMk cId="3293228550" sldId="365"/>
        </pc:sldMkLst>
        <pc:spChg chg="add mod topLvl">
          <ac:chgData name="Nguyễn Chí Cường" userId="d6c3997d-09a1-411d-b9af-63412908f0fa" providerId="ADAL" clId="{6836E0D0-F723-40A9-959C-A12DC9961573}" dt="2024-12-07T06:55:21.600" v="18008" actId="1076"/>
          <ac:spMkLst>
            <pc:docMk/>
            <pc:sldMk cId="3293228550" sldId="365"/>
            <ac:spMk id="2" creationId="{997D05E8-8140-D323-F053-EF60367BAC16}"/>
          </ac:spMkLst>
        </pc:spChg>
        <pc:spChg chg="add mod topLvl">
          <ac:chgData name="Nguyễn Chí Cường" userId="d6c3997d-09a1-411d-b9af-63412908f0fa" providerId="ADAL" clId="{6836E0D0-F723-40A9-959C-A12DC9961573}" dt="2024-12-07T06:55:12.210" v="18007" actId="165"/>
          <ac:spMkLst>
            <pc:docMk/>
            <pc:sldMk cId="3293228550" sldId="365"/>
            <ac:spMk id="3" creationId="{FDD7BB51-4123-8C9D-64A6-4E3EDE21ED6C}"/>
          </ac:spMkLst>
        </pc:spChg>
        <pc:spChg chg="add mod topLvl">
          <ac:chgData name="Nguyễn Chí Cường" userId="d6c3997d-09a1-411d-b9af-63412908f0fa" providerId="ADAL" clId="{6836E0D0-F723-40A9-959C-A12DC9961573}" dt="2024-12-07T06:55:23.660" v="18009" actId="1076"/>
          <ac:spMkLst>
            <pc:docMk/>
            <pc:sldMk cId="3293228550" sldId="365"/>
            <ac:spMk id="8" creationId="{F0414D20-16B4-D081-069D-9FB960BC6098}"/>
          </ac:spMkLst>
        </pc:spChg>
        <pc:spChg chg="mod">
          <ac:chgData name="Nguyễn Chí Cường" userId="d6c3997d-09a1-411d-b9af-63412908f0fa" providerId="ADAL" clId="{6836E0D0-F723-40A9-959C-A12DC9961573}" dt="2024-12-07T07:05:49.591" v="18123"/>
          <ac:spMkLst>
            <pc:docMk/>
            <pc:sldMk cId="3293228550" sldId="365"/>
            <ac:spMk id="38" creationId="{7274047F-E0DE-1CF5-4919-98082B691CFC}"/>
          </ac:spMkLst>
        </pc:spChg>
        <pc:spChg chg="add mod">
          <ac:chgData name="Nguyễn Chí Cường" userId="d6c3997d-09a1-411d-b9af-63412908f0fa" providerId="ADAL" clId="{6836E0D0-F723-40A9-959C-A12DC9961573}" dt="2024-12-07T06:55:26.200" v="18010" actId="1076"/>
          <ac:spMkLst>
            <pc:docMk/>
            <pc:sldMk cId="3293228550" sldId="365"/>
            <ac:spMk id="43" creationId="{40AC55FA-2DB0-B288-FAA2-0D15697B7717}"/>
          </ac:spMkLst>
        </pc:spChg>
        <pc:spChg chg="add mod">
          <ac:chgData name="Nguyễn Chí Cường" userId="d6c3997d-09a1-411d-b9af-63412908f0fa" providerId="ADAL" clId="{6836E0D0-F723-40A9-959C-A12DC9961573}" dt="2024-12-07T07:02:23.955" v="18067" actId="1076"/>
          <ac:spMkLst>
            <pc:docMk/>
            <pc:sldMk cId="3293228550" sldId="365"/>
            <ac:spMk id="44" creationId="{226BBCD8-F151-A39C-D5C8-7F599D3DE229}"/>
          </ac:spMkLst>
        </pc:spChg>
        <pc:spChg chg="add mod">
          <ac:chgData name="Nguyễn Chí Cường" userId="d6c3997d-09a1-411d-b9af-63412908f0fa" providerId="ADAL" clId="{6836E0D0-F723-40A9-959C-A12DC9961573}" dt="2024-12-07T07:10:29.661" v="18159" actId="1076"/>
          <ac:spMkLst>
            <pc:docMk/>
            <pc:sldMk cId="3293228550" sldId="365"/>
            <ac:spMk id="47" creationId="{2358CCBB-E7D6-D34F-2DCF-E41309C01E2F}"/>
          </ac:spMkLst>
        </pc:spChg>
        <pc:spChg chg="add mod">
          <ac:chgData name="Nguyễn Chí Cường" userId="d6c3997d-09a1-411d-b9af-63412908f0fa" providerId="ADAL" clId="{6836E0D0-F723-40A9-959C-A12DC9961573}" dt="2024-12-07T07:10:32.133" v="18160" actId="1076"/>
          <ac:spMkLst>
            <pc:docMk/>
            <pc:sldMk cId="3293228550" sldId="365"/>
            <ac:spMk id="48" creationId="{930F41B4-0957-6227-2AB3-7F3262E3604F}"/>
          </ac:spMkLst>
        </pc:spChg>
        <pc:cxnChg chg="add mod">
          <ac:chgData name="Nguyễn Chí Cường" userId="d6c3997d-09a1-411d-b9af-63412908f0fa" providerId="ADAL" clId="{6836E0D0-F723-40A9-959C-A12DC9961573}" dt="2024-12-07T06:54:32.844" v="17998" actId="14100"/>
          <ac:cxnSpMkLst>
            <pc:docMk/>
            <pc:sldMk cId="3293228550" sldId="365"/>
            <ac:cxnSpMk id="40" creationId="{2C99D4B3-3937-100F-05CA-D2211972CF2A}"/>
          </ac:cxnSpMkLst>
        </pc:cxnChg>
      </pc:sldChg>
      <pc:sldChg chg="addSp delSp modSp add mod">
        <pc:chgData name="Nguyễn Chí Cường" userId="d6c3997d-09a1-411d-b9af-63412908f0fa" providerId="ADAL" clId="{6836E0D0-F723-40A9-959C-A12DC9961573}" dt="2024-12-14T22:21:50.663" v="24309"/>
        <pc:sldMkLst>
          <pc:docMk/>
          <pc:sldMk cId="3307408393" sldId="366"/>
        </pc:sldMkLst>
        <pc:spChg chg="add mod">
          <ac:chgData name="Nguyễn Chí Cường" userId="d6c3997d-09a1-411d-b9af-63412908f0fa" providerId="ADAL" clId="{6836E0D0-F723-40A9-959C-A12DC9961573}" dt="2024-12-14T22:21:50.663" v="24309"/>
          <ac:spMkLst>
            <pc:docMk/>
            <pc:sldMk cId="3307408393" sldId="366"/>
            <ac:spMk id="2" creationId="{44C97E6F-FA49-9605-82C4-D958AA44F082}"/>
          </ac:spMkLst>
        </pc:spChg>
        <pc:spChg chg="add mod">
          <ac:chgData name="Nguyễn Chí Cường" userId="d6c3997d-09a1-411d-b9af-63412908f0fa" providerId="ADAL" clId="{6836E0D0-F723-40A9-959C-A12DC9961573}" dt="2024-12-14T22:21:50.663" v="24309"/>
          <ac:spMkLst>
            <pc:docMk/>
            <pc:sldMk cId="3307408393" sldId="366"/>
            <ac:spMk id="3" creationId="{68721E5E-0DC4-DC68-ABDE-4BF15445A1B9}"/>
          </ac:spMkLst>
        </pc:spChg>
        <pc:spChg chg="mod">
          <ac:chgData name="Nguyễn Chí Cường" userId="d6c3997d-09a1-411d-b9af-63412908f0fa" providerId="ADAL" clId="{6836E0D0-F723-40A9-959C-A12DC9961573}" dt="2024-12-07T07:14:11.267" v="18193"/>
          <ac:spMkLst>
            <pc:docMk/>
            <pc:sldMk cId="3307408393" sldId="366"/>
            <ac:spMk id="13" creationId="{3DE34888-1121-E73F-BBB7-75F41E6D9F85}"/>
          </ac:spMkLst>
        </pc:spChg>
        <pc:spChg chg="mod">
          <ac:chgData name="Nguyễn Chí Cường" userId="d6c3997d-09a1-411d-b9af-63412908f0fa" providerId="ADAL" clId="{6836E0D0-F723-40A9-959C-A12DC9961573}" dt="2024-12-07T07:14:11.267" v="18193"/>
          <ac:spMkLst>
            <pc:docMk/>
            <pc:sldMk cId="3307408393" sldId="366"/>
            <ac:spMk id="14" creationId="{B4FDAD2C-E6E7-C039-C04D-9AAE1E9EFC49}"/>
          </ac:spMkLst>
        </pc:spChg>
        <pc:spChg chg="add mod">
          <ac:chgData name="Nguyễn Chí Cường" userId="d6c3997d-09a1-411d-b9af-63412908f0fa" providerId="ADAL" clId="{6836E0D0-F723-40A9-959C-A12DC9961573}" dt="2024-12-07T07:18:40.167" v="18300" actId="207"/>
          <ac:spMkLst>
            <pc:docMk/>
            <pc:sldMk cId="3307408393" sldId="366"/>
            <ac:spMk id="15" creationId="{6E28FC3C-6274-323F-61C4-B46829217C97}"/>
          </ac:spMkLst>
        </pc:spChg>
        <pc:spChg chg="add mod">
          <ac:chgData name="Nguyễn Chí Cường" userId="d6c3997d-09a1-411d-b9af-63412908f0fa" providerId="ADAL" clId="{6836E0D0-F723-40A9-959C-A12DC9961573}" dt="2024-12-07T07:16:53.812" v="18224" actId="1076"/>
          <ac:spMkLst>
            <pc:docMk/>
            <pc:sldMk cId="3307408393" sldId="366"/>
            <ac:spMk id="16" creationId="{091AAC21-E1CF-55FF-3370-280EAFFB5576}"/>
          </ac:spMkLst>
        </pc:spChg>
        <pc:spChg chg="add mod">
          <ac:chgData name="Nguyễn Chí Cường" userId="d6c3997d-09a1-411d-b9af-63412908f0fa" providerId="ADAL" clId="{6836E0D0-F723-40A9-959C-A12DC9961573}" dt="2024-12-07T07:16:53.812" v="18224" actId="1076"/>
          <ac:spMkLst>
            <pc:docMk/>
            <pc:sldMk cId="3307408393" sldId="366"/>
            <ac:spMk id="17" creationId="{47B1278A-371A-B73D-4AE0-124E55CC68F0}"/>
          </ac:spMkLst>
        </pc:spChg>
        <pc:spChg chg="add mod">
          <ac:chgData name="Nguyễn Chí Cường" userId="d6c3997d-09a1-411d-b9af-63412908f0fa" providerId="ADAL" clId="{6836E0D0-F723-40A9-959C-A12DC9961573}" dt="2024-12-07T07:16:53.812" v="18224" actId="1076"/>
          <ac:spMkLst>
            <pc:docMk/>
            <pc:sldMk cId="3307408393" sldId="366"/>
            <ac:spMk id="25" creationId="{9D558134-B229-CF37-B687-0EA280DA48E4}"/>
          </ac:spMkLst>
        </pc:spChg>
        <pc:spChg chg="add mod">
          <ac:chgData name="Nguyễn Chí Cường" userId="d6c3997d-09a1-411d-b9af-63412908f0fa" providerId="ADAL" clId="{6836E0D0-F723-40A9-959C-A12DC9961573}" dt="2024-12-07T07:16:53.812" v="18224" actId="1076"/>
          <ac:spMkLst>
            <pc:docMk/>
            <pc:sldMk cId="3307408393" sldId="366"/>
            <ac:spMk id="27" creationId="{04861140-AF97-C3A6-9416-1161F2BA1173}"/>
          </ac:spMkLst>
        </pc:spChg>
        <pc:spChg chg="add mod">
          <ac:chgData name="Nguyễn Chí Cường" userId="d6c3997d-09a1-411d-b9af-63412908f0fa" providerId="ADAL" clId="{6836E0D0-F723-40A9-959C-A12DC9961573}" dt="2024-12-07T07:16:53.812" v="18224" actId="1076"/>
          <ac:spMkLst>
            <pc:docMk/>
            <pc:sldMk cId="3307408393" sldId="366"/>
            <ac:spMk id="28" creationId="{52D1C4D1-67A1-337B-E1EE-6928C3CAAF0A}"/>
          </ac:spMkLst>
        </pc:spChg>
        <pc:spChg chg="add mod">
          <ac:chgData name="Nguyễn Chí Cường" userId="d6c3997d-09a1-411d-b9af-63412908f0fa" providerId="ADAL" clId="{6836E0D0-F723-40A9-959C-A12DC9961573}" dt="2024-12-07T07:16:53.812" v="18224" actId="1076"/>
          <ac:spMkLst>
            <pc:docMk/>
            <pc:sldMk cId="3307408393" sldId="366"/>
            <ac:spMk id="29" creationId="{7AB708A1-BACF-2B61-9F56-A84D9CC88435}"/>
          </ac:spMkLst>
        </pc:spChg>
        <pc:spChg chg="add mod">
          <ac:chgData name="Nguyễn Chí Cường" userId="d6c3997d-09a1-411d-b9af-63412908f0fa" providerId="ADAL" clId="{6836E0D0-F723-40A9-959C-A12DC9961573}" dt="2024-12-07T07:16:53.812" v="18224" actId="1076"/>
          <ac:spMkLst>
            <pc:docMk/>
            <pc:sldMk cId="3307408393" sldId="366"/>
            <ac:spMk id="30" creationId="{2A46BC43-CD3D-F97D-2166-0314C2E3B695}"/>
          </ac:spMkLst>
        </pc:spChg>
        <pc:spChg chg="add mod">
          <ac:chgData name="Nguyễn Chí Cường" userId="d6c3997d-09a1-411d-b9af-63412908f0fa" providerId="ADAL" clId="{6836E0D0-F723-40A9-959C-A12DC9961573}" dt="2024-12-07T07:16:53.812" v="18224" actId="1076"/>
          <ac:spMkLst>
            <pc:docMk/>
            <pc:sldMk cId="3307408393" sldId="366"/>
            <ac:spMk id="32" creationId="{C0573A30-B19D-CA36-4340-7FC2ACE4A055}"/>
          </ac:spMkLst>
        </pc:spChg>
        <pc:spChg chg="add mod">
          <ac:chgData name="Nguyễn Chí Cường" userId="d6c3997d-09a1-411d-b9af-63412908f0fa" providerId="ADAL" clId="{6836E0D0-F723-40A9-959C-A12DC9961573}" dt="2024-12-07T07:18:26.581" v="18298" actId="14100"/>
          <ac:spMkLst>
            <pc:docMk/>
            <pc:sldMk cId="3307408393" sldId="366"/>
            <ac:spMk id="34" creationId="{6F6795A8-9CD5-AB95-B67E-47CDBD0C3A62}"/>
          </ac:spMkLst>
        </pc:spChg>
        <pc:spChg chg="add mod">
          <ac:chgData name="Nguyễn Chí Cường" userId="d6c3997d-09a1-411d-b9af-63412908f0fa" providerId="ADAL" clId="{6836E0D0-F723-40A9-959C-A12DC9961573}" dt="2024-12-07T07:18:30.235" v="18299" actId="1076"/>
          <ac:spMkLst>
            <pc:docMk/>
            <pc:sldMk cId="3307408393" sldId="366"/>
            <ac:spMk id="35" creationId="{608D9221-9540-8B79-746B-A09354D84261}"/>
          </ac:spMkLst>
        </pc:spChg>
        <pc:spChg chg="add mod">
          <ac:chgData name="Nguyễn Chí Cường" userId="d6c3997d-09a1-411d-b9af-63412908f0fa" providerId="ADAL" clId="{6836E0D0-F723-40A9-959C-A12DC9961573}" dt="2024-12-07T07:18:30.235" v="18299" actId="1076"/>
          <ac:spMkLst>
            <pc:docMk/>
            <pc:sldMk cId="3307408393" sldId="366"/>
            <ac:spMk id="36" creationId="{E7FEF237-3015-4E35-1D17-148C04E130A2}"/>
          </ac:spMkLst>
        </pc:spChg>
        <pc:spChg chg="add mod">
          <ac:chgData name="Nguyễn Chí Cường" userId="d6c3997d-09a1-411d-b9af-63412908f0fa" providerId="ADAL" clId="{6836E0D0-F723-40A9-959C-A12DC9961573}" dt="2024-12-07T07:18:30.235" v="18299" actId="1076"/>
          <ac:spMkLst>
            <pc:docMk/>
            <pc:sldMk cId="3307408393" sldId="366"/>
            <ac:spMk id="37" creationId="{01B6604B-80B8-852E-1802-A8DFBCC0E261}"/>
          </ac:spMkLst>
        </pc:spChg>
        <pc:spChg chg="add mod">
          <ac:chgData name="Nguyễn Chí Cường" userId="d6c3997d-09a1-411d-b9af-63412908f0fa" providerId="ADAL" clId="{6836E0D0-F723-40A9-959C-A12DC9961573}" dt="2024-12-07T07:18:30.235" v="18299" actId="1076"/>
          <ac:spMkLst>
            <pc:docMk/>
            <pc:sldMk cId="3307408393" sldId="366"/>
            <ac:spMk id="39" creationId="{69DF052F-84EE-D483-5E0F-C33C6953E6AD}"/>
          </ac:spMkLst>
        </pc:spChg>
        <pc:grpChg chg="add mod">
          <ac:chgData name="Nguyễn Chí Cường" userId="d6c3997d-09a1-411d-b9af-63412908f0fa" providerId="ADAL" clId="{6836E0D0-F723-40A9-959C-A12DC9961573}" dt="2024-12-07T07:14:12.686" v="18194" actId="1076"/>
          <ac:grpSpMkLst>
            <pc:docMk/>
            <pc:sldMk cId="3307408393" sldId="366"/>
            <ac:grpSpMk id="11" creationId="{06F663CF-B571-4880-2F41-12D82E5D2E55}"/>
          </ac:grpSpMkLst>
        </pc:grpChg>
        <pc:cxnChg chg="add mod">
          <ac:chgData name="Nguyễn Chí Cường" userId="d6c3997d-09a1-411d-b9af-63412908f0fa" providerId="ADAL" clId="{6836E0D0-F723-40A9-959C-A12DC9961573}" dt="2024-12-07T07:16:53.812" v="18224" actId="1076"/>
          <ac:cxnSpMkLst>
            <pc:docMk/>
            <pc:sldMk cId="3307408393" sldId="366"/>
            <ac:cxnSpMk id="18" creationId="{0327900C-6575-98A0-3B11-9DF30A71652D}"/>
          </ac:cxnSpMkLst>
        </pc:cxnChg>
        <pc:cxnChg chg="add mod">
          <ac:chgData name="Nguyễn Chí Cường" userId="d6c3997d-09a1-411d-b9af-63412908f0fa" providerId="ADAL" clId="{6836E0D0-F723-40A9-959C-A12DC9961573}" dt="2024-12-07T07:16:53.812" v="18224" actId="1076"/>
          <ac:cxnSpMkLst>
            <pc:docMk/>
            <pc:sldMk cId="3307408393" sldId="366"/>
            <ac:cxnSpMk id="19" creationId="{2EB80DEA-A2F1-C1E8-FDC9-DEF264825504}"/>
          </ac:cxnSpMkLst>
        </pc:cxnChg>
        <pc:cxnChg chg="add mod">
          <ac:chgData name="Nguyễn Chí Cường" userId="d6c3997d-09a1-411d-b9af-63412908f0fa" providerId="ADAL" clId="{6836E0D0-F723-40A9-959C-A12DC9961573}" dt="2024-12-07T07:16:53.812" v="18224" actId="1076"/>
          <ac:cxnSpMkLst>
            <pc:docMk/>
            <pc:sldMk cId="3307408393" sldId="366"/>
            <ac:cxnSpMk id="20" creationId="{DBAED050-406F-C826-1419-298C9DC4E5A9}"/>
          </ac:cxnSpMkLst>
        </pc:cxnChg>
        <pc:cxnChg chg="add mod">
          <ac:chgData name="Nguyễn Chí Cường" userId="d6c3997d-09a1-411d-b9af-63412908f0fa" providerId="ADAL" clId="{6836E0D0-F723-40A9-959C-A12DC9961573}" dt="2024-12-07T07:16:53.812" v="18224" actId="1076"/>
          <ac:cxnSpMkLst>
            <pc:docMk/>
            <pc:sldMk cId="3307408393" sldId="366"/>
            <ac:cxnSpMk id="21" creationId="{1B4463F8-45C1-2F9B-0FA5-7390500D5877}"/>
          </ac:cxnSpMkLst>
        </pc:cxnChg>
        <pc:cxnChg chg="add mod">
          <ac:chgData name="Nguyễn Chí Cường" userId="d6c3997d-09a1-411d-b9af-63412908f0fa" providerId="ADAL" clId="{6836E0D0-F723-40A9-959C-A12DC9961573}" dt="2024-12-07T07:16:53.812" v="18224" actId="1076"/>
          <ac:cxnSpMkLst>
            <pc:docMk/>
            <pc:sldMk cId="3307408393" sldId="366"/>
            <ac:cxnSpMk id="22" creationId="{9F7DEB4D-7E0C-F19C-E5EB-FB303C92AB7E}"/>
          </ac:cxnSpMkLst>
        </pc:cxnChg>
        <pc:cxnChg chg="add mod">
          <ac:chgData name="Nguyễn Chí Cường" userId="d6c3997d-09a1-411d-b9af-63412908f0fa" providerId="ADAL" clId="{6836E0D0-F723-40A9-959C-A12DC9961573}" dt="2024-12-07T07:16:53.812" v="18224" actId="1076"/>
          <ac:cxnSpMkLst>
            <pc:docMk/>
            <pc:sldMk cId="3307408393" sldId="366"/>
            <ac:cxnSpMk id="24" creationId="{DF6D27D9-684F-86E2-970A-B393CCF13A5E}"/>
          </ac:cxnSpMkLst>
        </pc:cxnChg>
      </pc:sldChg>
      <pc:sldChg chg="addSp delSp modSp add mod">
        <pc:chgData name="Nguyễn Chí Cường" userId="d6c3997d-09a1-411d-b9af-63412908f0fa" providerId="ADAL" clId="{6836E0D0-F723-40A9-959C-A12DC9961573}" dt="2024-12-07T08:36:14.869" v="19003"/>
        <pc:sldMkLst>
          <pc:docMk/>
          <pc:sldMk cId="3556494955" sldId="367"/>
        </pc:sldMkLst>
        <pc:spChg chg="mod">
          <ac:chgData name="Nguyễn Chí Cường" userId="d6c3997d-09a1-411d-b9af-63412908f0fa" providerId="ADAL" clId="{6836E0D0-F723-40A9-959C-A12DC9961573}" dt="2024-12-07T08:36:14.869" v="19003"/>
          <ac:spMkLst>
            <pc:docMk/>
            <pc:sldMk cId="3556494955" sldId="367"/>
            <ac:spMk id="41" creationId="{4726EDB9-BC54-92B1-31E5-E3F930F93FD1}"/>
          </ac:spMkLst>
        </pc:spChg>
        <pc:spChg chg="add mod">
          <ac:chgData name="Nguyễn Chí Cường" userId="d6c3997d-09a1-411d-b9af-63412908f0fa" providerId="ADAL" clId="{6836E0D0-F723-40A9-959C-A12DC9961573}" dt="2024-12-07T07:21:54.300" v="18396" actId="1076"/>
          <ac:spMkLst>
            <pc:docMk/>
            <pc:sldMk cId="3556494955" sldId="367"/>
            <ac:spMk id="44" creationId="{822060DB-9720-4615-A240-BD2C0137C100}"/>
          </ac:spMkLst>
        </pc:spChg>
        <pc:spChg chg="add mod">
          <ac:chgData name="Nguyễn Chí Cường" userId="d6c3997d-09a1-411d-b9af-63412908f0fa" providerId="ADAL" clId="{6836E0D0-F723-40A9-959C-A12DC9961573}" dt="2024-12-07T07:21:33.566" v="18387" actId="1076"/>
          <ac:spMkLst>
            <pc:docMk/>
            <pc:sldMk cId="3556494955" sldId="367"/>
            <ac:spMk id="45" creationId="{454B6262-A8BE-93A2-50E0-C96C9DC34C73}"/>
          </ac:spMkLst>
        </pc:spChg>
        <pc:spChg chg="add mod">
          <ac:chgData name="Nguyễn Chí Cường" userId="d6c3997d-09a1-411d-b9af-63412908f0fa" providerId="ADAL" clId="{6836E0D0-F723-40A9-959C-A12DC9961573}" dt="2024-12-07T07:21:33.566" v="18387" actId="1076"/>
          <ac:spMkLst>
            <pc:docMk/>
            <pc:sldMk cId="3556494955" sldId="367"/>
            <ac:spMk id="46" creationId="{5A70A552-53CA-09A4-A32B-BCC3DD7698A3}"/>
          </ac:spMkLst>
        </pc:spChg>
        <pc:spChg chg="add mod">
          <ac:chgData name="Nguyễn Chí Cường" userId="d6c3997d-09a1-411d-b9af-63412908f0fa" providerId="ADAL" clId="{6836E0D0-F723-40A9-959C-A12DC9961573}" dt="2024-12-07T07:21:33.566" v="18387" actId="1076"/>
          <ac:spMkLst>
            <pc:docMk/>
            <pc:sldMk cId="3556494955" sldId="367"/>
            <ac:spMk id="47" creationId="{4358E56E-1738-9253-B5B6-A03B076764FF}"/>
          </ac:spMkLst>
        </pc:spChg>
        <pc:spChg chg="add mod">
          <ac:chgData name="Nguyễn Chí Cường" userId="d6c3997d-09a1-411d-b9af-63412908f0fa" providerId="ADAL" clId="{6836E0D0-F723-40A9-959C-A12DC9961573}" dt="2024-12-07T07:21:33.566" v="18387" actId="1076"/>
          <ac:spMkLst>
            <pc:docMk/>
            <pc:sldMk cId="3556494955" sldId="367"/>
            <ac:spMk id="54" creationId="{1EFDA20E-4A24-9E86-125E-EE711C36BBD1}"/>
          </ac:spMkLst>
        </pc:spChg>
        <pc:spChg chg="add mod">
          <ac:chgData name="Nguyễn Chí Cường" userId="d6c3997d-09a1-411d-b9af-63412908f0fa" providerId="ADAL" clId="{6836E0D0-F723-40A9-959C-A12DC9961573}" dt="2024-12-07T07:21:33.566" v="18387" actId="1076"/>
          <ac:spMkLst>
            <pc:docMk/>
            <pc:sldMk cId="3556494955" sldId="367"/>
            <ac:spMk id="55" creationId="{4036CFBD-4633-BB78-F567-116B68B05B63}"/>
          </ac:spMkLst>
        </pc:spChg>
        <pc:spChg chg="add mod">
          <ac:chgData name="Nguyễn Chí Cường" userId="d6c3997d-09a1-411d-b9af-63412908f0fa" providerId="ADAL" clId="{6836E0D0-F723-40A9-959C-A12DC9961573}" dt="2024-12-07T07:21:33.566" v="18387" actId="1076"/>
          <ac:spMkLst>
            <pc:docMk/>
            <pc:sldMk cId="3556494955" sldId="367"/>
            <ac:spMk id="56" creationId="{F3C03418-8DD9-4F7C-D0F2-F7BC091387AC}"/>
          </ac:spMkLst>
        </pc:spChg>
        <pc:spChg chg="add mod">
          <ac:chgData name="Nguyễn Chí Cường" userId="d6c3997d-09a1-411d-b9af-63412908f0fa" providerId="ADAL" clId="{6836E0D0-F723-40A9-959C-A12DC9961573}" dt="2024-12-07T07:21:33.566" v="18387" actId="1076"/>
          <ac:spMkLst>
            <pc:docMk/>
            <pc:sldMk cId="3556494955" sldId="367"/>
            <ac:spMk id="57" creationId="{DAABBFCD-1AEC-9808-19E6-5F1862DB3B1B}"/>
          </ac:spMkLst>
        </pc:spChg>
        <pc:spChg chg="add mod">
          <ac:chgData name="Nguyễn Chí Cường" userId="d6c3997d-09a1-411d-b9af-63412908f0fa" providerId="ADAL" clId="{6836E0D0-F723-40A9-959C-A12DC9961573}" dt="2024-12-07T07:21:33.566" v="18387" actId="1076"/>
          <ac:spMkLst>
            <pc:docMk/>
            <pc:sldMk cId="3556494955" sldId="367"/>
            <ac:spMk id="58" creationId="{C7808613-6EA1-6582-B78A-728746535E10}"/>
          </ac:spMkLst>
        </pc:spChg>
        <pc:spChg chg="add mod">
          <ac:chgData name="Nguyễn Chí Cường" userId="d6c3997d-09a1-411d-b9af-63412908f0fa" providerId="ADAL" clId="{6836E0D0-F723-40A9-959C-A12DC9961573}" dt="2024-12-07T07:21:33.566" v="18387" actId="1076"/>
          <ac:spMkLst>
            <pc:docMk/>
            <pc:sldMk cId="3556494955" sldId="367"/>
            <ac:spMk id="59" creationId="{576EA3CA-BD2A-ECC0-A2F7-75D249963DD3}"/>
          </ac:spMkLst>
        </pc:spChg>
        <pc:spChg chg="add mod">
          <ac:chgData name="Nguyễn Chí Cường" userId="d6c3997d-09a1-411d-b9af-63412908f0fa" providerId="ADAL" clId="{6836E0D0-F723-40A9-959C-A12DC9961573}" dt="2024-12-07T07:21:36.637" v="18388" actId="1076"/>
          <ac:spMkLst>
            <pc:docMk/>
            <pc:sldMk cId="3556494955" sldId="367"/>
            <ac:spMk id="61" creationId="{B782805E-95E9-7D0D-C6EA-EBAD523433DE}"/>
          </ac:spMkLst>
        </pc:spChg>
        <pc:spChg chg="add mod">
          <ac:chgData name="Nguyễn Chí Cường" userId="d6c3997d-09a1-411d-b9af-63412908f0fa" providerId="ADAL" clId="{6836E0D0-F723-40A9-959C-A12DC9961573}" dt="2024-12-07T07:21:36.637" v="18388" actId="1076"/>
          <ac:spMkLst>
            <pc:docMk/>
            <pc:sldMk cId="3556494955" sldId="367"/>
            <ac:spMk id="62" creationId="{4858BF42-4E81-0C05-3E54-003483EA9EE0}"/>
          </ac:spMkLst>
        </pc:spChg>
        <pc:spChg chg="add mod">
          <ac:chgData name="Nguyễn Chí Cường" userId="d6c3997d-09a1-411d-b9af-63412908f0fa" providerId="ADAL" clId="{6836E0D0-F723-40A9-959C-A12DC9961573}" dt="2024-12-07T07:21:36.637" v="18388" actId="1076"/>
          <ac:spMkLst>
            <pc:docMk/>
            <pc:sldMk cId="3556494955" sldId="367"/>
            <ac:spMk id="63" creationId="{91A9A81B-F8E4-441B-6F6E-1E4B7B7DE412}"/>
          </ac:spMkLst>
        </pc:spChg>
        <pc:spChg chg="add mod">
          <ac:chgData name="Nguyễn Chí Cường" userId="d6c3997d-09a1-411d-b9af-63412908f0fa" providerId="ADAL" clId="{6836E0D0-F723-40A9-959C-A12DC9961573}" dt="2024-12-07T07:21:36.637" v="18388" actId="1076"/>
          <ac:spMkLst>
            <pc:docMk/>
            <pc:sldMk cId="3556494955" sldId="367"/>
            <ac:spMk id="64" creationId="{E062C73B-9E40-216E-787C-09E9A6411A6A}"/>
          </ac:spMkLst>
        </pc:spChg>
        <pc:spChg chg="add mod">
          <ac:chgData name="Nguyễn Chí Cường" userId="d6c3997d-09a1-411d-b9af-63412908f0fa" providerId="ADAL" clId="{6836E0D0-F723-40A9-959C-A12DC9961573}" dt="2024-12-07T07:21:36.637" v="18388" actId="1076"/>
          <ac:spMkLst>
            <pc:docMk/>
            <pc:sldMk cId="3556494955" sldId="367"/>
            <ac:spMk id="65" creationId="{25297E99-F623-9AEE-3F1D-64D24AAA5BB1}"/>
          </ac:spMkLst>
        </pc:spChg>
        <pc:spChg chg="add mod">
          <ac:chgData name="Nguyễn Chí Cường" userId="d6c3997d-09a1-411d-b9af-63412908f0fa" providerId="ADAL" clId="{6836E0D0-F723-40A9-959C-A12DC9961573}" dt="2024-12-07T07:21:36.637" v="18388" actId="1076"/>
          <ac:spMkLst>
            <pc:docMk/>
            <pc:sldMk cId="3556494955" sldId="367"/>
            <ac:spMk id="66" creationId="{1441AC40-D6D8-3522-46BA-298E51591F4C}"/>
          </ac:spMkLst>
        </pc:spChg>
        <pc:spChg chg="add mod">
          <ac:chgData name="Nguyễn Chí Cường" userId="d6c3997d-09a1-411d-b9af-63412908f0fa" providerId="ADAL" clId="{6836E0D0-F723-40A9-959C-A12DC9961573}" dt="2024-12-07T07:21:54.300" v="18396" actId="1076"/>
          <ac:spMkLst>
            <pc:docMk/>
            <pc:sldMk cId="3556494955" sldId="367"/>
            <ac:spMk id="70" creationId="{2A3EF720-CCFC-E6AD-5EEE-CFA7E13C50D2}"/>
          </ac:spMkLst>
        </pc:spChg>
        <pc:cxnChg chg="add mod">
          <ac:chgData name="Nguyễn Chí Cường" userId="d6c3997d-09a1-411d-b9af-63412908f0fa" providerId="ADAL" clId="{6836E0D0-F723-40A9-959C-A12DC9961573}" dt="2024-12-07T07:21:33.566" v="18387" actId="1076"/>
          <ac:cxnSpMkLst>
            <pc:docMk/>
            <pc:sldMk cId="3556494955" sldId="367"/>
            <ac:cxnSpMk id="48" creationId="{5E92B7EF-136A-D762-2311-57C0CDA99725}"/>
          </ac:cxnSpMkLst>
        </pc:cxnChg>
        <pc:cxnChg chg="add mod">
          <ac:chgData name="Nguyễn Chí Cường" userId="d6c3997d-09a1-411d-b9af-63412908f0fa" providerId="ADAL" clId="{6836E0D0-F723-40A9-959C-A12DC9961573}" dt="2024-12-07T07:21:33.566" v="18387" actId="1076"/>
          <ac:cxnSpMkLst>
            <pc:docMk/>
            <pc:sldMk cId="3556494955" sldId="367"/>
            <ac:cxnSpMk id="49" creationId="{6133C599-2076-7C95-1155-7D4F824BEC34}"/>
          </ac:cxnSpMkLst>
        </pc:cxnChg>
        <pc:cxnChg chg="add mod">
          <ac:chgData name="Nguyễn Chí Cường" userId="d6c3997d-09a1-411d-b9af-63412908f0fa" providerId="ADAL" clId="{6836E0D0-F723-40A9-959C-A12DC9961573}" dt="2024-12-07T07:21:33.566" v="18387" actId="1076"/>
          <ac:cxnSpMkLst>
            <pc:docMk/>
            <pc:sldMk cId="3556494955" sldId="367"/>
            <ac:cxnSpMk id="50" creationId="{FA7A2A75-0CED-AFFD-52E3-718816F960BA}"/>
          </ac:cxnSpMkLst>
        </pc:cxnChg>
        <pc:cxnChg chg="add mod">
          <ac:chgData name="Nguyễn Chí Cường" userId="d6c3997d-09a1-411d-b9af-63412908f0fa" providerId="ADAL" clId="{6836E0D0-F723-40A9-959C-A12DC9961573}" dt="2024-12-07T07:21:33.566" v="18387" actId="1076"/>
          <ac:cxnSpMkLst>
            <pc:docMk/>
            <pc:sldMk cId="3556494955" sldId="367"/>
            <ac:cxnSpMk id="51" creationId="{3F67FE2B-E9F1-1DDE-943C-730CCA6927D5}"/>
          </ac:cxnSpMkLst>
        </pc:cxnChg>
        <pc:cxnChg chg="add mod">
          <ac:chgData name="Nguyễn Chí Cường" userId="d6c3997d-09a1-411d-b9af-63412908f0fa" providerId="ADAL" clId="{6836E0D0-F723-40A9-959C-A12DC9961573}" dt="2024-12-07T07:21:33.566" v="18387" actId="1076"/>
          <ac:cxnSpMkLst>
            <pc:docMk/>
            <pc:sldMk cId="3556494955" sldId="367"/>
            <ac:cxnSpMk id="52" creationId="{4033E384-8D18-9B71-4C61-F44D67DC5B36}"/>
          </ac:cxnSpMkLst>
        </pc:cxnChg>
        <pc:cxnChg chg="add mod">
          <ac:chgData name="Nguyễn Chí Cường" userId="d6c3997d-09a1-411d-b9af-63412908f0fa" providerId="ADAL" clId="{6836E0D0-F723-40A9-959C-A12DC9961573}" dt="2024-12-07T07:21:33.566" v="18387" actId="1076"/>
          <ac:cxnSpMkLst>
            <pc:docMk/>
            <pc:sldMk cId="3556494955" sldId="367"/>
            <ac:cxnSpMk id="53" creationId="{B414260D-4AF4-68DE-FB87-2FC1ED51AAC7}"/>
          </ac:cxnSpMkLst>
        </pc:cxnChg>
        <pc:cxnChg chg="add mod">
          <ac:chgData name="Nguyễn Chí Cường" userId="d6c3997d-09a1-411d-b9af-63412908f0fa" providerId="ADAL" clId="{6836E0D0-F723-40A9-959C-A12DC9961573}" dt="2024-12-07T07:21:36.637" v="18388" actId="1076"/>
          <ac:cxnSpMkLst>
            <pc:docMk/>
            <pc:sldMk cId="3556494955" sldId="367"/>
            <ac:cxnSpMk id="67" creationId="{48FA640F-B22C-8973-4673-9F22D6878AB6}"/>
          </ac:cxnSpMkLst>
        </pc:cxnChg>
        <pc:cxnChg chg="add mod">
          <ac:chgData name="Nguyễn Chí Cường" userId="d6c3997d-09a1-411d-b9af-63412908f0fa" providerId="ADAL" clId="{6836E0D0-F723-40A9-959C-A12DC9961573}" dt="2024-12-07T07:21:36.637" v="18388" actId="1076"/>
          <ac:cxnSpMkLst>
            <pc:docMk/>
            <pc:sldMk cId="3556494955" sldId="367"/>
            <ac:cxnSpMk id="68" creationId="{3C74A72D-201B-11B7-E701-90EF787D3753}"/>
          </ac:cxnSpMkLst>
        </pc:cxnChg>
        <pc:cxnChg chg="add mod">
          <ac:chgData name="Nguyễn Chí Cường" userId="d6c3997d-09a1-411d-b9af-63412908f0fa" providerId="ADAL" clId="{6836E0D0-F723-40A9-959C-A12DC9961573}" dt="2024-12-07T07:21:36.637" v="18388" actId="1076"/>
          <ac:cxnSpMkLst>
            <pc:docMk/>
            <pc:sldMk cId="3556494955" sldId="367"/>
            <ac:cxnSpMk id="69" creationId="{DE881DC1-5870-4560-F6E9-6496F3044E18}"/>
          </ac:cxnSpMkLst>
        </pc:cxnChg>
      </pc:sldChg>
      <pc:sldChg chg="addSp delSp modSp add mod">
        <pc:chgData name="Nguyễn Chí Cường" userId="d6c3997d-09a1-411d-b9af-63412908f0fa" providerId="ADAL" clId="{6836E0D0-F723-40A9-959C-A12DC9961573}" dt="2024-12-08T05:11:33.170" v="22349" actId="1076"/>
        <pc:sldMkLst>
          <pc:docMk/>
          <pc:sldMk cId="1031591909" sldId="368"/>
        </pc:sldMkLst>
        <pc:spChg chg="add mod">
          <ac:chgData name="Nguyễn Chí Cường" userId="d6c3997d-09a1-411d-b9af-63412908f0fa" providerId="ADAL" clId="{6836E0D0-F723-40A9-959C-A12DC9961573}" dt="2024-12-08T05:11:33.170" v="22349" actId="1076"/>
          <ac:spMkLst>
            <pc:docMk/>
            <pc:sldMk cId="1031591909" sldId="368"/>
            <ac:spMk id="2" creationId="{4AB512F9-3D65-4E16-BFD4-6C511550221A}"/>
          </ac:spMkLst>
        </pc:spChg>
        <pc:spChg chg="add mod">
          <ac:chgData name="Nguyễn Chí Cường" userId="d6c3997d-09a1-411d-b9af-63412908f0fa" providerId="ADAL" clId="{6836E0D0-F723-40A9-959C-A12DC9961573}" dt="2024-12-07T07:25:58.384" v="18458" actId="1076"/>
          <ac:spMkLst>
            <pc:docMk/>
            <pc:sldMk cId="1031591909" sldId="368"/>
            <ac:spMk id="3" creationId="{D03778FA-BA67-F52A-B8A3-767AD9EA835E}"/>
          </ac:spMkLst>
        </pc:spChg>
        <pc:spChg chg="mod">
          <ac:chgData name="Nguyễn Chí Cường" userId="d6c3997d-09a1-411d-b9af-63412908f0fa" providerId="ADAL" clId="{6836E0D0-F723-40A9-959C-A12DC9961573}" dt="2024-12-07T08:19:08.236" v="18997" actId="403"/>
          <ac:spMkLst>
            <pc:docMk/>
            <pc:sldMk cId="1031591909" sldId="368"/>
            <ac:spMk id="13" creationId="{C70B0BDF-B57B-9266-F0F0-B0D06C8A11E0}"/>
          </ac:spMkLst>
        </pc:spChg>
        <pc:spChg chg="mod">
          <ac:chgData name="Nguyễn Chí Cường" userId="d6c3997d-09a1-411d-b9af-63412908f0fa" providerId="ADAL" clId="{6836E0D0-F723-40A9-959C-A12DC9961573}" dt="2024-12-07T08:19:08.236" v="18997" actId="403"/>
          <ac:spMkLst>
            <pc:docMk/>
            <pc:sldMk cId="1031591909" sldId="368"/>
            <ac:spMk id="14" creationId="{E8821CAE-5CC1-4B5A-E9A0-C77BED3B240F}"/>
          </ac:spMkLst>
        </pc:spChg>
        <pc:spChg chg="mod">
          <ac:chgData name="Nguyễn Chí Cường" userId="d6c3997d-09a1-411d-b9af-63412908f0fa" providerId="ADAL" clId="{6836E0D0-F723-40A9-959C-A12DC9961573}" dt="2024-12-07T07:25:48.427" v="18455" actId="1076"/>
          <ac:spMkLst>
            <pc:docMk/>
            <pc:sldMk cId="1031591909" sldId="368"/>
            <ac:spMk id="31" creationId="{6F498176-E22A-6015-00C1-EBC05CFA657E}"/>
          </ac:spMkLst>
        </pc:spChg>
        <pc:spChg chg="mod">
          <ac:chgData name="Nguyễn Chí Cường" userId="d6c3997d-09a1-411d-b9af-63412908f0fa" providerId="ADAL" clId="{6836E0D0-F723-40A9-959C-A12DC9961573}" dt="2024-12-07T16:49:24.635" v="20812" actId="1076"/>
          <ac:spMkLst>
            <pc:docMk/>
            <pc:sldMk cId="1031591909" sldId="368"/>
            <ac:spMk id="44" creationId="{7ECB4108-4488-CA95-89F9-07839752B187}"/>
          </ac:spMkLst>
        </pc:spChg>
        <pc:grpChg chg="mod">
          <ac:chgData name="Nguyễn Chí Cường" userId="d6c3997d-09a1-411d-b9af-63412908f0fa" providerId="ADAL" clId="{6836E0D0-F723-40A9-959C-A12DC9961573}" dt="2024-12-07T08:19:08.236" v="18997" actId="403"/>
          <ac:grpSpMkLst>
            <pc:docMk/>
            <pc:sldMk cId="1031591909" sldId="368"/>
            <ac:grpSpMk id="11" creationId="{8FB474DB-AA1B-AFA4-B092-6D6AF178E7AF}"/>
          </ac:grpSpMkLst>
        </pc:grpChg>
      </pc:sldChg>
      <pc:sldChg chg="modSp add mod">
        <pc:chgData name="Nguyễn Chí Cường" userId="d6c3997d-09a1-411d-b9af-63412908f0fa" providerId="ADAL" clId="{6836E0D0-F723-40A9-959C-A12DC9961573}" dt="2024-12-07T08:46:25.993" v="19074" actId="20577"/>
        <pc:sldMkLst>
          <pc:docMk/>
          <pc:sldMk cId="301774466" sldId="369"/>
        </pc:sldMkLst>
        <pc:spChg chg="mod">
          <ac:chgData name="Nguyễn Chí Cường" userId="d6c3997d-09a1-411d-b9af-63412908f0fa" providerId="ADAL" clId="{6836E0D0-F723-40A9-959C-A12DC9961573}" dt="2024-12-07T07:38:37.126" v="18796" actId="1076"/>
          <ac:spMkLst>
            <pc:docMk/>
            <pc:sldMk cId="301774466" sldId="369"/>
            <ac:spMk id="10" creationId="{87D8134C-1609-73DE-0388-8DC98896FC71}"/>
          </ac:spMkLst>
        </pc:spChg>
        <pc:spChg chg="mod">
          <ac:chgData name="Nguyễn Chí Cường" userId="d6c3997d-09a1-411d-b9af-63412908f0fa" providerId="ADAL" clId="{6836E0D0-F723-40A9-959C-A12DC9961573}" dt="2024-12-07T08:46:25.993" v="19074" actId="20577"/>
          <ac:spMkLst>
            <pc:docMk/>
            <pc:sldMk cId="301774466" sldId="369"/>
            <ac:spMk id="13" creationId="{AE26C40C-7245-9891-123F-E8CBCEA89AF2}"/>
          </ac:spMkLst>
        </pc:spChg>
        <pc:spChg chg="mod">
          <ac:chgData name="Nguyễn Chí Cường" userId="d6c3997d-09a1-411d-b9af-63412908f0fa" providerId="ADAL" clId="{6836E0D0-F723-40A9-959C-A12DC9961573}" dt="2024-12-07T07:58:23.114" v="18801" actId="114"/>
          <ac:spMkLst>
            <pc:docMk/>
            <pc:sldMk cId="301774466" sldId="369"/>
            <ac:spMk id="27" creationId="{94F4573C-4132-BA5C-C1D6-FD4447D1F15E}"/>
          </ac:spMkLst>
        </pc:spChg>
      </pc:sldChg>
      <pc:sldChg chg="addSp delSp modSp add mod">
        <pc:chgData name="Nguyễn Chí Cường" userId="d6c3997d-09a1-411d-b9af-63412908f0fa" providerId="ADAL" clId="{6836E0D0-F723-40A9-959C-A12DC9961573}" dt="2024-12-07T14:49:16.294" v="20037"/>
        <pc:sldMkLst>
          <pc:docMk/>
          <pc:sldMk cId="319167166" sldId="370"/>
        </pc:sldMkLst>
        <pc:spChg chg="add mod">
          <ac:chgData name="Nguyễn Chí Cường" userId="d6c3997d-09a1-411d-b9af-63412908f0fa" providerId="ADAL" clId="{6836E0D0-F723-40A9-959C-A12DC9961573}" dt="2024-12-07T09:46:08.171" v="19294" actId="1076"/>
          <ac:spMkLst>
            <pc:docMk/>
            <pc:sldMk cId="319167166" sldId="370"/>
            <ac:spMk id="2" creationId="{B667FEA5-00DE-BAB2-DBF5-75DD55B0F84F}"/>
          </ac:spMkLst>
        </pc:spChg>
        <pc:spChg chg="add mod">
          <ac:chgData name="Nguyễn Chí Cường" userId="d6c3997d-09a1-411d-b9af-63412908f0fa" providerId="ADAL" clId="{6836E0D0-F723-40A9-959C-A12DC9961573}" dt="2024-12-07T14:49:16.294" v="20037"/>
          <ac:spMkLst>
            <pc:docMk/>
            <pc:sldMk cId="319167166" sldId="370"/>
            <ac:spMk id="3" creationId="{E7B28D07-0A56-555A-ECD2-E3974AFFE6CC}"/>
          </ac:spMkLst>
        </pc:spChg>
        <pc:spChg chg="mod">
          <ac:chgData name="Nguyễn Chí Cường" userId="d6c3997d-09a1-411d-b9af-63412908f0fa" providerId="ADAL" clId="{6836E0D0-F723-40A9-959C-A12DC9961573}" dt="2024-12-07T09:48:45.422" v="19304" actId="1076"/>
          <ac:spMkLst>
            <pc:docMk/>
            <pc:sldMk cId="319167166" sldId="370"/>
            <ac:spMk id="10" creationId="{6F8F0428-4CB0-D1EF-1EDA-74D76A3C8CAD}"/>
          </ac:spMkLst>
        </pc:spChg>
        <pc:spChg chg="add mod">
          <ac:chgData name="Nguyễn Chí Cường" userId="d6c3997d-09a1-411d-b9af-63412908f0fa" providerId="ADAL" clId="{6836E0D0-F723-40A9-959C-A12DC9961573}" dt="2024-12-07T10:02:16.506" v="19413" actId="1076"/>
          <ac:spMkLst>
            <pc:docMk/>
            <pc:sldMk cId="319167166" sldId="370"/>
            <ac:spMk id="16" creationId="{ABA7B259-D69B-3AD8-83F7-1FC77242B6B7}"/>
          </ac:spMkLst>
        </pc:spChg>
        <pc:spChg chg="add mod">
          <ac:chgData name="Nguyễn Chí Cường" userId="d6c3997d-09a1-411d-b9af-63412908f0fa" providerId="ADAL" clId="{6836E0D0-F723-40A9-959C-A12DC9961573}" dt="2024-12-07T10:02:16.506" v="19413" actId="1076"/>
          <ac:spMkLst>
            <pc:docMk/>
            <pc:sldMk cId="319167166" sldId="370"/>
            <ac:spMk id="18" creationId="{60D92F53-DED8-E8FE-2936-D2CE6CAC452A}"/>
          </ac:spMkLst>
        </pc:spChg>
        <pc:spChg chg="add mod">
          <ac:chgData name="Nguyễn Chí Cường" userId="d6c3997d-09a1-411d-b9af-63412908f0fa" providerId="ADAL" clId="{6836E0D0-F723-40A9-959C-A12DC9961573}" dt="2024-12-07T10:02:16.506" v="19413" actId="1076"/>
          <ac:spMkLst>
            <pc:docMk/>
            <pc:sldMk cId="319167166" sldId="370"/>
            <ac:spMk id="19" creationId="{E93484D6-BCD5-6743-1E01-0E43996527D9}"/>
          </ac:spMkLst>
        </pc:spChg>
        <pc:spChg chg="add mod">
          <ac:chgData name="Nguyễn Chí Cường" userId="d6c3997d-09a1-411d-b9af-63412908f0fa" providerId="ADAL" clId="{6836E0D0-F723-40A9-959C-A12DC9961573}" dt="2024-12-07T10:02:16.506" v="19413" actId="1076"/>
          <ac:spMkLst>
            <pc:docMk/>
            <pc:sldMk cId="319167166" sldId="370"/>
            <ac:spMk id="20" creationId="{820F6F76-4193-C364-52A4-C51430D5C755}"/>
          </ac:spMkLst>
        </pc:spChg>
      </pc:sldChg>
      <pc:sldChg chg="addSp delSp modSp add mod">
        <pc:chgData name="Nguyễn Chí Cường" userId="d6c3997d-09a1-411d-b9af-63412908f0fa" providerId="ADAL" clId="{6836E0D0-F723-40A9-959C-A12DC9961573}" dt="2024-12-07T16:22:18.861" v="20804" actId="114"/>
        <pc:sldMkLst>
          <pc:docMk/>
          <pc:sldMk cId="3172848133" sldId="371"/>
        </pc:sldMkLst>
        <pc:spChg chg="add mod">
          <ac:chgData name="Nguyễn Chí Cường" userId="d6c3997d-09a1-411d-b9af-63412908f0fa" providerId="ADAL" clId="{6836E0D0-F723-40A9-959C-A12DC9961573}" dt="2024-12-07T10:02:48.839" v="19470" actId="20577"/>
          <ac:spMkLst>
            <pc:docMk/>
            <pc:sldMk cId="3172848133" sldId="371"/>
            <ac:spMk id="3" creationId="{CBCFB47B-C82C-DC10-BD8E-C8084A4D8F61}"/>
          </ac:spMkLst>
        </pc:spChg>
        <pc:spChg chg="add mod">
          <ac:chgData name="Nguyễn Chí Cường" userId="d6c3997d-09a1-411d-b9af-63412908f0fa" providerId="ADAL" clId="{6836E0D0-F723-40A9-959C-A12DC9961573}" dt="2024-12-07T16:22:18.861" v="20804" actId="114"/>
          <ac:spMkLst>
            <pc:docMk/>
            <pc:sldMk cId="3172848133" sldId="371"/>
            <ac:spMk id="11" creationId="{43567362-6C84-ED51-D295-53023897FD0B}"/>
          </ac:spMkLst>
        </pc:spChg>
        <pc:spChg chg="mod">
          <ac:chgData name="Nguyễn Chí Cường" userId="d6c3997d-09a1-411d-b9af-63412908f0fa" providerId="ADAL" clId="{6836E0D0-F723-40A9-959C-A12DC9961573}" dt="2024-12-07T10:02:32.150" v="19419" actId="1076"/>
          <ac:spMkLst>
            <pc:docMk/>
            <pc:sldMk cId="3172848133" sldId="371"/>
            <ac:spMk id="14" creationId="{6DBE72D3-99A0-531D-92AC-8F2967F29573}"/>
          </ac:spMkLst>
        </pc:spChg>
      </pc:sldChg>
      <pc:sldChg chg="addSp delSp modSp add mod">
        <pc:chgData name="Nguyễn Chí Cường" userId="d6c3997d-09a1-411d-b9af-63412908f0fa" providerId="ADAL" clId="{6836E0D0-F723-40A9-959C-A12DC9961573}" dt="2024-12-08T15:42:36.959" v="22569" actId="1076"/>
        <pc:sldMkLst>
          <pc:docMk/>
          <pc:sldMk cId="1392717206" sldId="372"/>
        </pc:sldMkLst>
        <pc:spChg chg="add mod">
          <ac:chgData name="Nguyễn Chí Cường" userId="d6c3997d-09a1-411d-b9af-63412908f0fa" providerId="ADAL" clId="{6836E0D0-F723-40A9-959C-A12DC9961573}" dt="2024-12-07T10:26:39.403" v="19623" actId="1076"/>
          <ac:spMkLst>
            <pc:docMk/>
            <pc:sldMk cId="1392717206" sldId="372"/>
            <ac:spMk id="3" creationId="{FC08E26B-FFC1-509A-C511-D589D5F1F2D8}"/>
          </ac:spMkLst>
        </pc:spChg>
        <pc:spChg chg="add mod">
          <ac:chgData name="Nguyễn Chí Cường" userId="d6c3997d-09a1-411d-b9af-63412908f0fa" providerId="ADAL" clId="{6836E0D0-F723-40A9-959C-A12DC9961573}" dt="2024-12-07T10:26:43.032" v="19626" actId="1076"/>
          <ac:spMkLst>
            <pc:docMk/>
            <pc:sldMk cId="1392717206" sldId="372"/>
            <ac:spMk id="8" creationId="{44EFF134-8D70-7C87-4453-649B69EF4977}"/>
          </ac:spMkLst>
        </pc:spChg>
        <pc:spChg chg="mod">
          <ac:chgData name="Nguyễn Chí Cường" userId="d6c3997d-09a1-411d-b9af-63412908f0fa" providerId="ADAL" clId="{6836E0D0-F723-40A9-959C-A12DC9961573}" dt="2024-12-08T15:42:36.959" v="22569" actId="1076"/>
          <ac:spMkLst>
            <pc:docMk/>
            <pc:sldMk cId="1392717206" sldId="372"/>
            <ac:spMk id="10" creationId="{4E80ADC9-120D-D78A-126D-FF0EB382F824}"/>
          </ac:spMkLst>
        </pc:spChg>
        <pc:spChg chg="mod">
          <ac:chgData name="Nguyễn Chí Cường" userId="d6c3997d-09a1-411d-b9af-63412908f0fa" providerId="ADAL" clId="{6836E0D0-F723-40A9-959C-A12DC9961573}" dt="2024-12-07T10:18:04.051" v="19574" actId="1076"/>
          <ac:spMkLst>
            <pc:docMk/>
            <pc:sldMk cId="1392717206" sldId="372"/>
            <ac:spMk id="14" creationId="{0F93FA48-BE16-F49D-60AD-311E6786FD6E}"/>
          </ac:spMkLst>
        </pc:spChg>
        <pc:spChg chg="add mod">
          <ac:chgData name="Nguyễn Chí Cường" userId="d6c3997d-09a1-411d-b9af-63412908f0fa" providerId="ADAL" clId="{6836E0D0-F723-40A9-959C-A12DC9961573}" dt="2024-12-07T10:41:41.657" v="19794" actId="20577"/>
          <ac:spMkLst>
            <pc:docMk/>
            <pc:sldMk cId="1392717206" sldId="372"/>
            <ac:spMk id="16" creationId="{D5F1AF4F-DF39-ACE0-B3F7-69BB9358BE38}"/>
          </ac:spMkLst>
        </pc:spChg>
        <pc:spChg chg="add mod">
          <ac:chgData name="Nguyễn Chí Cường" userId="d6c3997d-09a1-411d-b9af-63412908f0fa" providerId="ADAL" clId="{6836E0D0-F723-40A9-959C-A12DC9961573}" dt="2024-12-07T14:31:20.176" v="19985"/>
          <ac:spMkLst>
            <pc:docMk/>
            <pc:sldMk cId="1392717206" sldId="372"/>
            <ac:spMk id="17" creationId="{9B5208FA-F97E-BF5E-DBC8-870ADC543FA3}"/>
          </ac:spMkLst>
        </pc:spChg>
        <pc:spChg chg="add mod">
          <ac:chgData name="Nguyễn Chí Cường" userId="d6c3997d-09a1-411d-b9af-63412908f0fa" providerId="ADAL" clId="{6836E0D0-F723-40A9-959C-A12DC9961573}" dt="2024-12-07T10:26:31.998" v="19621" actId="1076"/>
          <ac:spMkLst>
            <pc:docMk/>
            <pc:sldMk cId="1392717206" sldId="372"/>
            <ac:spMk id="18" creationId="{DF2C282C-2627-E247-0D4D-6304C58D2C9B}"/>
          </ac:spMkLst>
        </pc:spChg>
        <pc:spChg chg="add mod">
          <ac:chgData name="Nguyễn Chí Cường" userId="d6c3997d-09a1-411d-b9af-63412908f0fa" providerId="ADAL" clId="{6836E0D0-F723-40A9-959C-A12DC9961573}" dt="2024-12-08T15:42:35.834" v="22568" actId="114"/>
          <ac:spMkLst>
            <pc:docMk/>
            <pc:sldMk cId="1392717206" sldId="372"/>
            <ac:spMk id="21" creationId="{F4F93B03-38ED-D712-3219-3280004243C3}"/>
          </ac:spMkLst>
        </pc:spChg>
        <pc:spChg chg="add mod">
          <ac:chgData name="Nguyễn Chí Cường" userId="d6c3997d-09a1-411d-b9af-63412908f0fa" providerId="ADAL" clId="{6836E0D0-F723-40A9-959C-A12DC9961573}" dt="2024-12-08T08:06:46.144" v="22363" actId="20577"/>
          <ac:spMkLst>
            <pc:docMk/>
            <pc:sldMk cId="1392717206" sldId="372"/>
            <ac:spMk id="23" creationId="{D148F735-B5D6-F34F-EC95-037CDEE0FB54}"/>
          </ac:spMkLst>
        </pc:spChg>
        <pc:cxnChg chg="add mod">
          <ac:chgData name="Nguyễn Chí Cường" userId="d6c3997d-09a1-411d-b9af-63412908f0fa" providerId="ADAL" clId="{6836E0D0-F723-40A9-959C-A12DC9961573}" dt="2024-12-07T10:26:43.032" v="19626" actId="1076"/>
          <ac:cxnSpMkLst>
            <pc:docMk/>
            <pc:sldMk cId="1392717206" sldId="372"/>
            <ac:cxnSpMk id="13" creationId="{2FD3D195-7BAA-DE51-C975-FD0F38160274}"/>
          </ac:cxnSpMkLst>
        </pc:cxnChg>
      </pc:sldChg>
      <pc:sldChg chg="modSp add del mod">
        <pc:chgData name="Nguyễn Chí Cường" userId="d6c3997d-09a1-411d-b9af-63412908f0fa" providerId="ADAL" clId="{6836E0D0-F723-40A9-959C-A12DC9961573}" dt="2024-12-07T10:37:17.765" v="19743" actId="47"/>
        <pc:sldMkLst>
          <pc:docMk/>
          <pc:sldMk cId="757087082" sldId="373"/>
        </pc:sldMkLst>
      </pc:sldChg>
      <pc:sldChg chg="add del">
        <pc:chgData name="Nguyễn Chí Cường" userId="d6c3997d-09a1-411d-b9af-63412908f0fa" providerId="ADAL" clId="{6836E0D0-F723-40A9-959C-A12DC9961573}" dt="2024-12-07T10:37:49.398" v="19744" actId="47"/>
        <pc:sldMkLst>
          <pc:docMk/>
          <pc:sldMk cId="1439806096" sldId="374"/>
        </pc:sldMkLst>
      </pc:sldChg>
      <pc:sldChg chg="addSp delSp modSp add mod">
        <pc:chgData name="Nguyễn Chí Cường" userId="d6c3997d-09a1-411d-b9af-63412908f0fa" providerId="ADAL" clId="{6836E0D0-F723-40A9-959C-A12DC9961573}" dt="2024-12-08T15:44:42.306" v="22574" actId="20577"/>
        <pc:sldMkLst>
          <pc:docMk/>
          <pc:sldMk cId="852186705" sldId="375"/>
        </pc:sldMkLst>
        <pc:spChg chg="add mod">
          <ac:chgData name="Nguyễn Chí Cường" userId="d6c3997d-09a1-411d-b9af-63412908f0fa" providerId="ADAL" clId="{6836E0D0-F723-40A9-959C-A12DC9961573}" dt="2024-12-07T14:33:39.802" v="20008" actId="1076"/>
          <ac:spMkLst>
            <pc:docMk/>
            <pc:sldMk cId="852186705" sldId="375"/>
            <ac:spMk id="11" creationId="{A31824D6-660B-4F97-19CC-0411B9C44591}"/>
          </ac:spMkLst>
        </pc:spChg>
        <pc:spChg chg="add mod">
          <ac:chgData name="Nguyễn Chí Cường" userId="d6c3997d-09a1-411d-b9af-63412908f0fa" providerId="ADAL" clId="{6836E0D0-F723-40A9-959C-A12DC9961573}" dt="2024-12-07T16:20:38.283" v="20793" actId="1076"/>
          <ac:spMkLst>
            <pc:docMk/>
            <pc:sldMk cId="852186705" sldId="375"/>
            <ac:spMk id="18" creationId="{B1B4A3FB-3CB8-7ED4-9791-E1766DF95737}"/>
          </ac:spMkLst>
        </pc:spChg>
        <pc:spChg chg="add mod topLvl">
          <ac:chgData name="Nguyễn Chí Cường" userId="d6c3997d-09a1-411d-b9af-63412908f0fa" providerId="ADAL" clId="{6836E0D0-F723-40A9-959C-A12DC9961573}" dt="2024-12-08T15:44:32.899" v="22570" actId="20577"/>
          <ac:spMkLst>
            <pc:docMk/>
            <pc:sldMk cId="852186705" sldId="375"/>
            <ac:spMk id="20" creationId="{14E2C016-3230-3C72-3585-77CA366715F3}"/>
          </ac:spMkLst>
        </pc:spChg>
        <pc:spChg chg="mod">
          <ac:chgData name="Nguyễn Chí Cường" userId="d6c3997d-09a1-411d-b9af-63412908f0fa" providerId="ADAL" clId="{6836E0D0-F723-40A9-959C-A12DC9961573}" dt="2024-12-08T08:06:50.738" v="22365" actId="20577"/>
          <ac:spMkLst>
            <pc:docMk/>
            <pc:sldMk cId="852186705" sldId="375"/>
            <ac:spMk id="21" creationId="{FD5F6E6B-D2E4-E1BA-6990-C3659738C473}"/>
          </ac:spMkLst>
        </pc:spChg>
        <pc:spChg chg="add mod topLvl">
          <ac:chgData name="Nguyễn Chí Cường" userId="d6c3997d-09a1-411d-b9af-63412908f0fa" providerId="ADAL" clId="{6836E0D0-F723-40A9-959C-A12DC9961573}" dt="2024-12-08T15:44:42.306" v="22574" actId="20577"/>
          <ac:spMkLst>
            <pc:docMk/>
            <pc:sldMk cId="852186705" sldId="375"/>
            <ac:spMk id="24" creationId="{4221704F-22AF-7F30-5A2E-92FD178ED0ED}"/>
          </ac:spMkLst>
        </pc:spChg>
        <pc:spChg chg="add mod">
          <ac:chgData name="Nguyễn Chí Cường" userId="d6c3997d-09a1-411d-b9af-63412908f0fa" providerId="ADAL" clId="{6836E0D0-F723-40A9-959C-A12DC9961573}" dt="2024-12-07T14:33:43.006" v="20010" actId="1076"/>
          <ac:spMkLst>
            <pc:docMk/>
            <pc:sldMk cId="852186705" sldId="375"/>
            <ac:spMk id="27" creationId="{C09472E9-EEDC-8FEB-C472-1C297D3AC2A8}"/>
          </ac:spMkLst>
        </pc:spChg>
        <pc:grpChg chg="add mod">
          <ac:chgData name="Nguyễn Chí Cường" userId="d6c3997d-09a1-411d-b9af-63412908f0fa" providerId="ADAL" clId="{6836E0D0-F723-40A9-959C-A12DC9961573}" dt="2024-12-07T15:10:27.986" v="20039" actId="1076"/>
          <ac:grpSpMkLst>
            <pc:docMk/>
            <pc:sldMk cId="852186705" sldId="375"/>
            <ac:grpSpMk id="22" creationId="{A895BB36-F131-44EB-0B64-149411F92BA9}"/>
          </ac:grpSpMkLst>
        </pc:grpChg>
        <pc:cxnChg chg="add mod">
          <ac:chgData name="Nguyễn Chí Cường" userId="d6c3997d-09a1-411d-b9af-63412908f0fa" providerId="ADAL" clId="{6836E0D0-F723-40A9-959C-A12DC9961573}" dt="2024-12-07T14:06:58.341" v="19898" actId="14100"/>
          <ac:cxnSpMkLst>
            <pc:docMk/>
            <pc:sldMk cId="852186705" sldId="375"/>
            <ac:cxnSpMk id="3" creationId="{A1BDC2DD-9847-B229-549F-0FAC72A063D5}"/>
          </ac:cxnSpMkLst>
        </pc:cxnChg>
        <pc:cxnChg chg="add mod">
          <ac:chgData name="Nguyễn Chí Cường" userId="d6c3997d-09a1-411d-b9af-63412908f0fa" providerId="ADAL" clId="{6836E0D0-F723-40A9-959C-A12DC9961573}" dt="2024-12-07T16:20:41.235" v="20794" actId="14100"/>
          <ac:cxnSpMkLst>
            <pc:docMk/>
            <pc:sldMk cId="852186705" sldId="375"/>
            <ac:cxnSpMk id="8" creationId="{2CDF8E04-ACBD-DCCB-7391-F3BB9DA302BD}"/>
          </ac:cxnSpMkLst>
        </pc:cxnChg>
        <pc:cxnChg chg="add mod">
          <ac:chgData name="Nguyễn Chí Cường" userId="d6c3997d-09a1-411d-b9af-63412908f0fa" providerId="ADAL" clId="{6836E0D0-F723-40A9-959C-A12DC9961573}" dt="2024-12-07T16:20:56.168" v="20797" actId="14100"/>
          <ac:cxnSpMkLst>
            <pc:docMk/>
            <pc:sldMk cId="852186705" sldId="375"/>
            <ac:cxnSpMk id="25" creationId="{6E5F961F-9FA8-A5CD-C6BE-BF9D63A8C778}"/>
          </ac:cxnSpMkLst>
        </pc:cxnChg>
      </pc:sldChg>
      <pc:sldChg chg="addSp delSp modSp add mod">
        <pc:chgData name="Nguyễn Chí Cường" userId="d6c3997d-09a1-411d-b9af-63412908f0fa" providerId="ADAL" clId="{6836E0D0-F723-40A9-959C-A12DC9961573}" dt="2024-12-07T17:19:28.547" v="21511" actId="1076"/>
        <pc:sldMkLst>
          <pc:docMk/>
          <pc:sldMk cId="1078979117" sldId="376"/>
        </pc:sldMkLst>
        <pc:spChg chg="add mod">
          <ac:chgData name="Nguyễn Chí Cường" userId="d6c3997d-09a1-411d-b9af-63412908f0fa" providerId="ADAL" clId="{6836E0D0-F723-40A9-959C-A12DC9961573}" dt="2024-12-07T17:14:53.340" v="21468" actId="1076"/>
          <ac:spMkLst>
            <pc:docMk/>
            <pc:sldMk cId="1078979117" sldId="376"/>
            <ac:spMk id="2" creationId="{48D7B523-93D3-B60E-00C8-651B76FB0BB5}"/>
          </ac:spMkLst>
        </pc:spChg>
        <pc:spChg chg="add mod">
          <ac:chgData name="Nguyễn Chí Cường" userId="d6c3997d-09a1-411d-b9af-63412908f0fa" providerId="ADAL" clId="{6836E0D0-F723-40A9-959C-A12DC9961573}" dt="2024-12-07T17:19:28.547" v="21511" actId="1076"/>
          <ac:spMkLst>
            <pc:docMk/>
            <pc:sldMk cId="1078979117" sldId="376"/>
            <ac:spMk id="3" creationId="{4724174D-66CB-3672-5AA1-D360B27E9BCC}"/>
          </ac:spMkLst>
        </pc:spChg>
        <pc:spChg chg="mod">
          <ac:chgData name="Nguyễn Chí Cường" userId="d6c3997d-09a1-411d-b9af-63412908f0fa" providerId="ADAL" clId="{6836E0D0-F723-40A9-959C-A12DC9961573}" dt="2024-12-07T15:32:16.869" v="20152" actId="1076"/>
          <ac:spMkLst>
            <pc:docMk/>
            <pc:sldMk cId="1078979117" sldId="376"/>
            <ac:spMk id="10" creationId="{69FD7C4F-A7CE-7CD0-0F66-D94BF96B6B0A}"/>
          </ac:spMkLst>
        </pc:spChg>
        <pc:spChg chg="add mod">
          <ac:chgData name="Nguyễn Chí Cường" userId="d6c3997d-09a1-411d-b9af-63412908f0fa" providerId="ADAL" clId="{6836E0D0-F723-40A9-959C-A12DC9961573}" dt="2024-12-07T17:19:28.547" v="21511" actId="1076"/>
          <ac:spMkLst>
            <pc:docMk/>
            <pc:sldMk cId="1078979117" sldId="376"/>
            <ac:spMk id="11" creationId="{3B83F52A-4247-297B-A2ED-31532AEA378F}"/>
          </ac:spMkLst>
        </pc:spChg>
        <pc:spChg chg="add mod">
          <ac:chgData name="Nguyễn Chí Cường" userId="d6c3997d-09a1-411d-b9af-63412908f0fa" providerId="ADAL" clId="{6836E0D0-F723-40A9-959C-A12DC9961573}" dt="2024-12-07T17:19:28.547" v="21511" actId="1076"/>
          <ac:spMkLst>
            <pc:docMk/>
            <pc:sldMk cId="1078979117" sldId="376"/>
            <ac:spMk id="15" creationId="{293FC9FF-CF43-8CBC-6B23-4808C7F9BD96}"/>
          </ac:spMkLst>
        </pc:spChg>
        <pc:spChg chg="add mod">
          <ac:chgData name="Nguyễn Chí Cường" userId="d6c3997d-09a1-411d-b9af-63412908f0fa" providerId="ADAL" clId="{6836E0D0-F723-40A9-959C-A12DC9961573}" dt="2024-12-07T17:19:28.547" v="21511" actId="1076"/>
          <ac:spMkLst>
            <pc:docMk/>
            <pc:sldMk cId="1078979117" sldId="376"/>
            <ac:spMk id="16" creationId="{432C46F2-AF50-F5BF-270B-928FBF893A56}"/>
          </ac:spMkLst>
        </pc:spChg>
        <pc:spChg chg="add mod">
          <ac:chgData name="Nguyễn Chí Cường" userId="d6c3997d-09a1-411d-b9af-63412908f0fa" providerId="ADAL" clId="{6836E0D0-F723-40A9-959C-A12DC9961573}" dt="2024-12-07T17:19:28.547" v="21511" actId="1076"/>
          <ac:spMkLst>
            <pc:docMk/>
            <pc:sldMk cId="1078979117" sldId="376"/>
            <ac:spMk id="18" creationId="{2A8AD821-1C54-C6AC-060A-346BECAB203B}"/>
          </ac:spMkLst>
        </pc:spChg>
        <pc:spChg chg="mod">
          <ac:chgData name="Nguyễn Chí Cường" userId="d6c3997d-09a1-411d-b9af-63412908f0fa" providerId="ADAL" clId="{6836E0D0-F723-40A9-959C-A12DC9961573}" dt="2024-12-07T17:09:49.611" v="21113" actId="1076"/>
          <ac:spMkLst>
            <pc:docMk/>
            <pc:sldMk cId="1078979117" sldId="376"/>
            <ac:spMk id="30" creationId="{16D1C423-C0BB-5609-DCE7-696AA16B814E}"/>
          </ac:spMkLst>
        </pc:spChg>
      </pc:sldChg>
      <pc:sldChg chg="addSp delSp modSp add del mod modTransition">
        <pc:chgData name="Nguyễn Chí Cường" userId="d6c3997d-09a1-411d-b9af-63412908f0fa" providerId="ADAL" clId="{6836E0D0-F723-40A9-959C-A12DC9961573}" dt="2024-12-08T04:16:07.381" v="21540" actId="47"/>
        <pc:sldMkLst>
          <pc:docMk/>
          <pc:sldMk cId="704243500" sldId="377"/>
        </pc:sldMkLst>
      </pc:sldChg>
      <pc:sldChg chg="addSp delSp modSp add del mod modTransition">
        <pc:chgData name="Nguyễn Chí Cường" userId="d6c3997d-09a1-411d-b9af-63412908f0fa" providerId="ADAL" clId="{6836E0D0-F723-40A9-959C-A12DC9961573}" dt="2024-12-08T04:29:30.598" v="21579" actId="47"/>
        <pc:sldMkLst>
          <pc:docMk/>
          <pc:sldMk cId="917590754" sldId="378"/>
        </pc:sldMkLst>
      </pc:sldChg>
      <pc:sldChg chg="addSp delSp modSp add del mod modTransition">
        <pc:chgData name="Nguyễn Chí Cường" userId="d6c3997d-09a1-411d-b9af-63412908f0fa" providerId="ADAL" clId="{6836E0D0-F723-40A9-959C-A12DC9961573}" dt="2024-12-08T04:30:37.312" v="21602" actId="47"/>
        <pc:sldMkLst>
          <pc:docMk/>
          <pc:sldMk cId="3749053517" sldId="379"/>
        </pc:sldMkLst>
      </pc:sldChg>
      <pc:sldChg chg="addSp delSp modSp add del mod">
        <pc:chgData name="Nguyễn Chí Cường" userId="d6c3997d-09a1-411d-b9af-63412908f0fa" providerId="ADAL" clId="{6836E0D0-F723-40A9-959C-A12DC9961573}" dt="2024-12-08T04:28:28.070" v="21574" actId="47"/>
        <pc:sldMkLst>
          <pc:docMk/>
          <pc:sldMk cId="188644319" sldId="380"/>
        </pc:sldMkLst>
      </pc:sldChg>
      <pc:sldChg chg="addSp delSp modSp add mod">
        <pc:chgData name="Nguyễn Chí Cường" userId="d6c3997d-09a1-411d-b9af-63412908f0fa" providerId="ADAL" clId="{6836E0D0-F723-40A9-959C-A12DC9961573}" dt="2024-12-08T15:47:47.039" v="22587" actId="478"/>
        <pc:sldMkLst>
          <pc:docMk/>
          <pc:sldMk cId="1765093691" sldId="381"/>
        </pc:sldMkLst>
        <pc:spChg chg="add mod">
          <ac:chgData name="Nguyễn Chí Cường" userId="d6c3997d-09a1-411d-b9af-63412908f0fa" providerId="ADAL" clId="{6836E0D0-F723-40A9-959C-A12DC9961573}" dt="2024-12-07T16:59:00.460" v="21090" actId="1076"/>
          <ac:spMkLst>
            <pc:docMk/>
            <pc:sldMk cId="1765093691" sldId="381"/>
            <ac:spMk id="2" creationId="{F25CF7C3-6153-9DE1-E717-D9EA6BF085B7}"/>
          </ac:spMkLst>
        </pc:spChg>
        <pc:spChg chg="add mod">
          <ac:chgData name="Nguyễn Chí Cường" userId="d6c3997d-09a1-411d-b9af-63412908f0fa" providerId="ADAL" clId="{6836E0D0-F723-40A9-959C-A12DC9961573}" dt="2024-12-08T15:47:40.728" v="22585" actId="20577"/>
          <ac:spMkLst>
            <pc:docMk/>
            <pc:sldMk cId="1765093691" sldId="381"/>
            <ac:spMk id="14" creationId="{E46C0050-D22D-6056-6D18-49F703479F23}"/>
          </ac:spMkLst>
        </pc:spChg>
        <pc:spChg chg="add mod">
          <ac:chgData name="Nguyễn Chí Cường" userId="d6c3997d-09a1-411d-b9af-63412908f0fa" providerId="ADAL" clId="{6836E0D0-F723-40A9-959C-A12DC9961573}" dt="2024-12-07T16:59:49.130" v="21104" actId="1076"/>
          <ac:spMkLst>
            <pc:docMk/>
            <pc:sldMk cId="1765093691" sldId="381"/>
            <ac:spMk id="25" creationId="{D12F1336-FCE0-4B3A-CCD9-123D00A18B44}"/>
          </ac:spMkLst>
        </pc:spChg>
        <pc:spChg chg="add mod">
          <ac:chgData name="Nguyễn Chí Cường" userId="d6c3997d-09a1-411d-b9af-63412908f0fa" providerId="ADAL" clId="{6836E0D0-F723-40A9-959C-A12DC9961573}" dt="2024-12-08T04:45:23.099" v="21933" actId="113"/>
          <ac:spMkLst>
            <pc:docMk/>
            <pc:sldMk cId="1765093691" sldId="381"/>
            <ac:spMk id="28" creationId="{A4893F76-B5A3-D6EC-B464-28DC88EC30AE}"/>
          </ac:spMkLst>
        </pc:spChg>
        <pc:spChg chg="add mod">
          <ac:chgData name="Nguyễn Chí Cường" userId="d6c3997d-09a1-411d-b9af-63412908f0fa" providerId="ADAL" clId="{6836E0D0-F723-40A9-959C-A12DC9961573}" dt="2024-12-08T04:45:37.693" v="21936" actId="20577"/>
          <ac:spMkLst>
            <pc:docMk/>
            <pc:sldMk cId="1765093691" sldId="381"/>
            <ac:spMk id="29" creationId="{99C128E9-A6EC-0D4D-B9CE-B63B9777E3FC}"/>
          </ac:spMkLst>
        </pc:spChg>
        <pc:spChg chg="add mod">
          <ac:chgData name="Nguyễn Chí Cường" userId="d6c3997d-09a1-411d-b9af-63412908f0fa" providerId="ADAL" clId="{6836E0D0-F723-40A9-959C-A12DC9961573}" dt="2024-12-08T08:35:32.650" v="22396" actId="14100"/>
          <ac:spMkLst>
            <pc:docMk/>
            <pc:sldMk cId="1765093691" sldId="381"/>
            <ac:spMk id="32" creationId="{648785BB-592F-F9A1-89B8-14154C45F8AD}"/>
          </ac:spMkLst>
        </pc:spChg>
        <pc:spChg chg="add mod">
          <ac:chgData name="Nguyễn Chí Cường" userId="d6c3997d-09a1-411d-b9af-63412908f0fa" providerId="ADAL" clId="{6836E0D0-F723-40A9-959C-A12DC9961573}" dt="2024-12-08T08:35:38.767" v="22398" actId="1076"/>
          <ac:spMkLst>
            <pc:docMk/>
            <pc:sldMk cId="1765093691" sldId="381"/>
            <ac:spMk id="34" creationId="{721EA1D3-417D-58C5-63E9-C38746DF9316}"/>
          </ac:spMkLst>
        </pc:spChg>
        <pc:spChg chg="add mod">
          <ac:chgData name="Nguyễn Chí Cường" userId="d6c3997d-09a1-411d-b9af-63412908f0fa" providerId="ADAL" clId="{6836E0D0-F723-40A9-959C-A12DC9961573}" dt="2024-12-08T08:35:38.767" v="22398" actId="1076"/>
          <ac:spMkLst>
            <pc:docMk/>
            <pc:sldMk cId="1765093691" sldId="381"/>
            <ac:spMk id="35" creationId="{8E06C038-059B-C3C8-28CD-5A24FF99DD5A}"/>
          </ac:spMkLst>
        </pc:spChg>
      </pc:sldChg>
      <pc:sldChg chg="addSp delSp modSp add mod modTransition">
        <pc:chgData name="Nguyễn Chí Cường" userId="d6c3997d-09a1-411d-b9af-63412908f0fa" providerId="ADAL" clId="{6836E0D0-F723-40A9-959C-A12DC9961573}" dt="2024-12-16T17:58:46.089" v="26596"/>
        <pc:sldMkLst>
          <pc:docMk/>
          <pc:sldMk cId="816511710" sldId="382"/>
        </pc:sldMkLst>
        <pc:spChg chg="add mod">
          <ac:chgData name="Nguyễn Chí Cường" userId="d6c3997d-09a1-411d-b9af-63412908f0fa" providerId="ADAL" clId="{6836E0D0-F723-40A9-959C-A12DC9961573}" dt="2024-12-08T04:33:02.424" v="21638" actId="14100"/>
          <ac:spMkLst>
            <pc:docMk/>
            <pc:sldMk cId="816511710" sldId="382"/>
            <ac:spMk id="2" creationId="{11BDBF6E-8AFF-DF9E-970B-09B94D62E8BC}"/>
          </ac:spMkLst>
        </pc:spChg>
        <pc:spChg chg="add mod">
          <ac:chgData name="Nguyễn Chí Cường" userId="d6c3997d-09a1-411d-b9af-63412908f0fa" providerId="ADAL" clId="{6836E0D0-F723-40A9-959C-A12DC9961573}" dt="2024-12-08T07:43:11.754" v="22351"/>
          <ac:spMkLst>
            <pc:docMk/>
            <pc:sldMk cId="816511710" sldId="382"/>
            <ac:spMk id="18" creationId="{43245910-B36C-956E-BA41-E9BCBFFFE9C9}"/>
          </ac:spMkLst>
        </pc:spChg>
        <pc:cxnChg chg="add mod topLvl">
          <ac:chgData name="Nguyễn Chí Cường" userId="d6c3997d-09a1-411d-b9af-63412908f0fa" providerId="ADAL" clId="{6836E0D0-F723-40A9-959C-A12DC9961573}" dt="2024-12-08T04:39:19.882" v="21762" actId="14100"/>
          <ac:cxnSpMkLst>
            <pc:docMk/>
            <pc:sldMk cId="816511710" sldId="382"/>
            <ac:cxnSpMk id="3" creationId="{24AB51C9-E79A-BE49-E30F-988ECBD9C291}"/>
          </ac:cxnSpMkLst>
        </pc:cxnChg>
        <pc:cxnChg chg="add mod topLvl">
          <ac:chgData name="Nguyễn Chí Cường" userId="d6c3997d-09a1-411d-b9af-63412908f0fa" providerId="ADAL" clId="{6836E0D0-F723-40A9-959C-A12DC9961573}" dt="2024-12-08T04:40:19.991" v="21788" actId="14100"/>
          <ac:cxnSpMkLst>
            <pc:docMk/>
            <pc:sldMk cId="816511710" sldId="382"/>
            <ac:cxnSpMk id="14" creationId="{EAD9C028-D2EF-4415-EC3E-F137ADC2C4D6}"/>
          </ac:cxnSpMkLst>
        </pc:cxnChg>
        <pc:cxnChg chg="add mod ord">
          <ac:chgData name="Nguyễn Chí Cường" userId="d6c3997d-09a1-411d-b9af-63412908f0fa" providerId="ADAL" clId="{6836E0D0-F723-40A9-959C-A12DC9961573}" dt="2024-12-08T04:40:18.048" v="21787" actId="14100"/>
          <ac:cxnSpMkLst>
            <pc:docMk/>
            <pc:sldMk cId="816511710" sldId="382"/>
            <ac:cxnSpMk id="27" creationId="{1A25E133-5054-9D4B-6212-34266F67ED66}"/>
          </ac:cxnSpMkLst>
        </pc:cxnChg>
        <pc:cxnChg chg="mod">
          <ac:chgData name="Nguyễn Chí Cường" userId="d6c3997d-09a1-411d-b9af-63412908f0fa" providerId="ADAL" clId="{6836E0D0-F723-40A9-959C-A12DC9961573}" dt="2024-12-08T04:39:27.586" v="21764" actId="14100"/>
          <ac:cxnSpMkLst>
            <pc:docMk/>
            <pc:sldMk cId="816511710" sldId="382"/>
            <ac:cxnSpMk id="34" creationId="{67D14279-4459-402B-F600-19E1F3E702D8}"/>
          </ac:cxnSpMkLst>
        </pc:cxnChg>
        <pc:cxnChg chg="add mod ord">
          <ac:chgData name="Nguyễn Chí Cường" userId="d6c3997d-09a1-411d-b9af-63412908f0fa" providerId="ADAL" clId="{6836E0D0-F723-40A9-959C-A12DC9961573}" dt="2024-12-08T04:39:23.260" v="21763" actId="14100"/>
          <ac:cxnSpMkLst>
            <pc:docMk/>
            <pc:sldMk cId="816511710" sldId="382"/>
            <ac:cxnSpMk id="40" creationId="{10958DA8-3141-AD74-DFB4-2B104D77841D}"/>
          </ac:cxnSpMkLst>
        </pc:cxnChg>
        <pc:cxnChg chg="add mod ord">
          <ac:chgData name="Nguyễn Chí Cường" userId="d6c3997d-09a1-411d-b9af-63412908f0fa" providerId="ADAL" clId="{6836E0D0-F723-40A9-959C-A12DC9961573}" dt="2024-12-08T04:38:24.627" v="21737" actId="14100"/>
          <ac:cxnSpMkLst>
            <pc:docMk/>
            <pc:sldMk cId="816511710" sldId="382"/>
            <ac:cxnSpMk id="47" creationId="{84402182-ADAF-269E-2722-E6AD905B785A}"/>
          </ac:cxnSpMkLst>
        </pc:cxnChg>
        <pc:cxnChg chg="add mod ord">
          <ac:chgData name="Nguyễn Chí Cường" userId="d6c3997d-09a1-411d-b9af-63412908f0fa" providerId="ADAL" clId="{6836E0D0-F723-40A9-959C-A12DC9961573}" dt="2024-12-08T04:39:33.955" v="21765" actId="14100"/>
          <ac:cxnSpMkLst>
            <pc:docMk/>
            <pc:sldMk cId="816511710" sldId="382"/>
            <ac:cxnSpMk id="52" creationId="{212A320B-3CA3-5EB5-CE20-EEF10D4D21F0}"/>
          </ac:cxnSpMkLst>
        </pc:cxnChg>
        <pc:cxnChg chg="add mod ord">
          <ac:chgData name="Nguyễn Chí Cường" userId="d6c3997d-09a1-411d-b9af-63412908f0fa" providerId="ADAL" clId="{6836E0D0-F723-40A9-959C-A12DC9961573}" dt="2024-12-08T04:39:44.900" v="21770" actId="14100"/>
          <ac:cxnSpMkLst>
            <pc:docMk/>
            <pc:sldMk cId="816511710" sldId="382"/>
            <ac:cxnSpMk id="60" creationId="{D347B01F-B344-4932-582A-6D54393565CE}"/>
          </ac:cxnSpMkLst>
        </pc:cxnChg>
        <pc:cxnChg chg="add mod ord">
          <ac:chgData name="Nguyễn Chí Cường" userId="d6c3997d-09a1-411d-b9af-63412908f0fa" providerId="ADAL" clId="{6836E0D0-F723-40A9-959C-A12DC9961573}" dt="2024-12-08T04:40:31.834" v="21789" actId="14100"/>
          <ac:cxnSpMkLst>
            <pc:docMk/>
            <pc:sldMk cId="816511710" sldId="382"/>
            <ac:cxnSpMk id="68" creationId="{2731DB96-7044-DC73-A7D5-D890C514981A}"/>
          </ac:cxnSpMkLst>
        </pc:cxnChg>
      </pc:sldChg>
      <pc:sldChg chg="add del">
        <pc:chgData name="Nguyễn Chí Cường" userId="d6c3997d-09a1-411d-b9af-63412908f0fa" providerId="ADAL" clId="{6836E0D0-F723-40A9-959C-A12DC9961573}" dt="2024-12-07T16:58:48.515" v="21088" actId="47"/>
        <pc:sldMkLst>
          <pc:docMk/>
          <pc:sldMk cId="1031579888" sldId="382"/>
        </pc:sldMkLst>
      </pc:sldChg>
      <pc:sldChg chg="addSp delSp modSp add del mod">
        <pc:chgData name="Nguyễn Chí Cường" userId="d6c3997d-09a1-411d-b9af-63412908f0fa" providerId="ADAL" clId="{6836E0D0-F723-40A9-959C-A12DC9961573}" dt="2024-12-08T04:28:26.430" v="21573" actId="47"/>
        <pc:sldMkLst>
          <pc:docMk/>
          <pc:sldMk cId="3705306866" sldId="382"/>
        </pc:sldMkLst>
      </pc:sldChg>
      <pc:sldChg chg="addSp delSp modSp add del mod">
        <pc:chgData name="Nguyễn Chí Cường" userId="d6c3997d-09a1-411d-b9af-63412908f0fa" providerId="ADAL" clId="{6836E0D0-F723-40A9-959C-A12DC9961573}" dt="2024-12-08T04:41:08.876" v="21797" actId="47"/>
        <pc:sldMkLst>
          <pc:docMk/>
          <pc:sldMk cId="668848467" sldId="383"/>
        </pc:sldMkLst>
      </pc:sldChg>
      <pc:sldChg chg="addSp delSp modSp add mod ord modTransition">
        <pc:chgData name="Nguyễn Chí Cường" userId="d6c3997d-09a1-411d-b9af-63412908f0fa" providerId="ADAL" clId="{6836E0D0-F723-40A9-959C-A12DC9961573}" dt="2024-12-16T17:59:15.085" v="26599"/>
        <pc:sldMkLst>
          <pc:docMk/>
          <pc:sldMk cId="1021100097" sldId="384"/>
        </pc:sldMkLst>
        <pc:spChg chg="add mod">
          <ac:chgData name="Nguyễn Chí Cường" userId="d6c3997d-09a1-411d-b9af-63412908f0fa" providerId="ADAL" clId="{6836E0D0-F723-40A9-959C-A12DC9961573}" dt="2024-12-08T07:43:14.856" v="22353"/>
          <ac:spMkLst>
            <pc:docMk/>
            <pc:sldMk cId="1021100097" sldId="384"/>
            <ac:spMk id="3" creationId="{CA30E040-FD6C-2E1A-3D0A-E9F0694039E1}"/>
          </ac:spMkLst>
        </pc:spChg>
        <pc:cxnChg chg="mod">
          <ac:chgData name="Nguyễn Chí Cường" userId="d6c3997d-09a1-411d-b9af-63412908f0fa" providerId="ADAL" clId="{6836E0D0-F723-40A9-959C-A12DC9961573}" dt="2024-12-08T04:41:21.962" v="21798" actId="14100"/>
          <ac:cxnSpMkLst>
            <pc:docMk/>
            <pc:sldMk cId="1021100097" sldId="384"/>
            <ac:cxnSpMk id="20" creationId="{63F41828-FB83-6D62-1602-A89BC1C61BFD}"/>
          </ac:cxnSpMkLst>
        </pc:cxnChg>
      </pc:sldChg>
      <pc:sldChg chg="addSp delSp modSp add mod modTransition">
        <pc:chgData name="Nguyễn Chí Cường" userId="d6c3997d-09a1-411d-b9af-63412908f0fa" providerId="ADAL" clId="{6836E0D0-F723-40A9-959C-A12DC9961573}" dt="2024-12-08T07:43:18.397" v="22355"/>
        <pc:sldMkLst>
          <pc:docMk/>
          <pc:sldMk cId="3697421786" sldId="385"/>
        </pc:sldMkLst>
        <pc:spChg chg="mod">
          <ac:chgData name="Nguyễn Chí Cường" userId="d6c3997d-09a1-411d-b9af-63412908f0fa" providerId="ADAL" clId="{6836E0D0-F723-40A9-959C-A12DC9961573}" dt="2024-12-08T04:42:02.968" v="21859" actId="14100"/>
          <ac:spMkLst>
            <pc:docMk/>
            <pc:sldMk cId="3697421786" sldId="385"/>
            <ac:spMk id="2" creationId="{78135351-8780-05C5-69AA-39AF201C9708}"/>
          </ac:spMkLst>
        </pc:spChg>
        <pc:spChg chg="add mod">
          <ac:chgData name="Nguyễn Chí Cường" userId="d6c3997d-09a1-411d-b9af-63412908f0fa" providerId="ADAL" clId="{6836E0D0-F723-40A9-959C-A12DC9961573}" dt="2024-12-08T04:42:06.821" v="21860" actId="1076"/>
          <ac:spMkLst>
            <pc:docMk/>
            <pc:sldMk cId="3697421786" sldId="385"/>
            <ac:spMk id="3" creationId="{19701140-C297-E01F-6CEF-4303D57A8A4E}"/>
          </ac:spMkLst>
        </pc:spChg>
        <pc:spChg chg="add mod">
          <ac:chgData name="Nguyễn Chí Cường" userId="d6c3997d-09a1-411d-b9af-63412908f0fa" providerId="ADAL" clId="{6836E0D0-F723-40A9-959C-A12DC9961573}" dt="2024-12-08T07:43:18.397" v="22355"/>
          <ac:spMkLst>
            <pc:docMk/>
            <pc:sldMk cId="3697421786" sldId="385"/>
            <ac:spMk id="14" creationId="{2A7E4AAD-A7F4-C76C-6661-6B6CB6F4BDFC}"/>
          </ac:spMkLst>
        </pc:spChg>
        <pc:cxnChg chg="add mod">
          <ac:chgData name="Nguyễn Chí Cường" userId="d6c3997d-09a1-411d-b9af-63412908f0fa" providerId="ADAL" clId="{6836E0D0-F723-40A9-959C-A12DC9961573}" dt="2024-12-08T04:42:16.586" v="21862" actId="13822"/>
          <ac:cxnSpMkLst>
            <pc:docMk/>
            <pc:sldMk cId="3697421786" sldId="385"/>
            <ac:cxnSpMk id="18" creationId="{62A36013-4CC4-E7D0-1856-DF1C369CD169}"/>
          </ac:cxnSpMkLst>
        </pc:cxnChg>
        <pc:cxnChg chg="mod">
          <ac:chgData name="Nguyễn Chí Cường" userId="d6c3997d-09a1-411d-b9af-63412908f0fa" providerId="ADAL" clId="{6836E0D0-F723-40A9-959C-A12DC9961573}" dt="2024-12-08T04:42:24.095" v="21863" actId="14100"/>
          <ac:cxnSpMkLst>
            <pc:docMk/>
            <pc:sldMk cId="3697421786" sldId="385"/>
            <ac:cxnSpMk id="20" creationId="{6C9CE574-AF74-00D7-B633-FFB994AAD4CD}"/>
          </ac:cxnSpMkLst>
        </pc:cxnChg>
      </pc:sldChg>
      <pc:sldChg chg="addSp delSp modSp add mod modTransition">
        <pc:chgData name="Nguyễn Chí Cường" userId="d6c3997d-09a1-411d-b9af-63412908f0fa" providerId="ADAL" clId="{6836E0D0-F723-40A9-959C-A12DC9961573}" dt="2024-12-08T07:43:21.195" v="22357"/>
        <pc:sldMkLst>
          <pc:docMk/>
          <pc:sldMk cId="2512256414" sldId="386"/>
        </pc:sldMkLst>
        <pc:spChg chg="add mod">
          <ac:chgData name="Nguyễn Chí Cường" userId="d6c3997d-09a1-411d-b9af-63412908f0fa" providerId="ADAL" clId="{6836E0D0-F723-40A9-959C-A12DC9961573}" dt="2024-12-08T07:43:21.195" v="22357"/>
          <ac:spMkLst>
            <pc:docMk/>
            <pc:sldMk cId="2512256414" sldId="386"/>
            <ac:spMk id="2" creationId="{63CCDC3C-D03C-F09D-E1B3-84F2D00F17C3}"/>
          </ac:spMkLst>
        </pc:spChg>
        <pc:spChg chg="mod">
          <ac:chgData name="Nguyễn Chí Cường" userId="d6c3997d-09a1-411d-b9af-63412908f0fa" providerId="ADAL" clId="{6836E0D0-F723-40A9-959C-A12DC9961573}" dt="2024-12-08T04:42:42.012" v="21870" actId="1076"/>
          <ac:spMkLst>
            <pc:docMk/>
            <pc:sldMk cId="2512256414" sldId="386"/>
            <ac:spMk id="13" creationId="{4014EBBB-F725-7914-DF38-339E5AC19A0A}"/>
          </ac:spMkLst>
        </pc:spChg>
        <pc:spChg chg="mod">
          <ac:chgData name="Nguyễn Chí Cường" userId="d6c3997d-09a1-411d-b9af-63412908f0fa" providerId="ADAL" clId="{6836E0D0-F723-40A9-959C-A12DC9961573}" dt="2024-12-08T04:42:47.319" v="21872" actId="1076"/>
          <ac:spMkLst>
            <pc:docMk/>
            <pc:sldMk cId="2512256414" sldId="386"/>
            <ac:spMk id="39" creationId="{AD50F545-AA89-6C23-EA12-92AFF56A7EDF}"/>
          </ac:spMkLst>
        </pc:spChg>
      </pc:sldChg>
      <pc:sldChg chg="new del">
        <pc:chgData name="Nguyễn Chí Cường" userId="d6c3997d-09a1-411d-b9af-63412908f0fa" providerId="ADAL" clId="{6836E0D0-F723-40A9-959C-A12DC9961573}" dt="2024-12-08T08:05:11.036" v="22361" actId="47"/>
        <pc:sldMkLst>
          <pc:docMk/>
          <pc:sldMk cId="1220695422" sldId="387"/>
        </pc:sldMkLst>
      </pc:sldChg>
      <pc:sldChg chg="addSp delSp modSp mod modTransition">
        <pc:chgData name="Nguyễn Chí Cường" userId="d6c3997d-09a1-411d-b9af-63412908f0fa" providerId="ADAL" clId="{6836E0D0-F723-40A9-959C-A12DC9961573}" dt="2024-12-14T22:28:59.018" v="24420"/>
        <pc:sldMkLst>
          <pc:docMk/>
          <pc:sldMk cId="3930077664" sldId="387"/>
        </pc:sldMkLst>
        <pc:spChg chg="mod">
          <ac:chgData name="Nguyễn Chí Cường" userId="d6c3997d-09a1-411d-b9af-63412908f0fa" providerId="ADAL" clId="{6836E0D0-F723-40A9-959C-A12DC9961573}" dt="2024-12-14T22:25:02.420" v="24352" actId="208"/>
          <ac:spMkLst>
            <pc:docMk/>
            <pc:sldMk cId="3930077664" sldId="387"/>
            <ac:spMk id="16" creationId="{C97F214C-A35A-A909-3FD0-EE0F4F128CA2}"/>
          </ac:spMkLst>
        </pc:spChg>
        <pc:cxnChg chg="add mod ord">
          <ac:chgData name="Nguyễn Chí Cường" userId="d6c3997d-09a1-411d-b9af-63412908f0fa" providerId="ADAL" clId="{6836E0D0-F723-40A9-959C-A12DC9961573}" dt="2024-12-14T22:28:25.548" v="24410" actId="1076"/>
          <ac:cxnSpMkLst>
            <pc:docMk/>
            <pc:sldMk cId="3930077664" sldId="387"/>
            <ac:cxnSpMk id="3" creationId="{3DB4DCC0-203A-A27B-37CE-95F70910BAFB}"/>
          </ac:cxnSpMkLst>
        </pc:cxnChg>
      </pc:sldChg>
      <pc:sldChg chg="modSp">
        <pc:chgData name="Nguyễn Chí Cường" userId="d6c3997d-09a1-411d-b9af-63412908f0fa" providerId="ADAL" clId="{6836E0D0-F723-40A9-959C-A12DC9961573}" dt="2024-12-08T15:47:00.444" v="22576" actId="20577"/>
        <pc:sldMkLst>
          <pc:docMk/>
          <pc:sldMk cId="2831158258" sldId="388"/>
        </pc:sldMkLst>
        <pc:spChg chg="mod">
          <ac:chgData name="Nguyễn Chí Cường" userId="d6c3997d-09a1-411d-b9af-63412908f0fa" providerId="ADAL" clId="{6836E0D0-F723-40A9-959C-A12DC9961573}" dt="2024-12-08T15:47:00.444" v="22576" actId="20577"/>
          <ac:spMkLst>
            <pc:docMk/>
            <pc:sldMk cId="2831158258" sldId="388"/>
            <ac:spMk id="14" creationId="{96F8CB57-8AF9-0D9A-1768-9C13AB216277}"/>
          </ac:spMkLst>
        </pc:spChg>
      </pc:sldChg>
      <pc:sldChg chg="addSp delSp modSp mod">
        <pc:chgData name="Nguyễn Chí Cường" userId="d6c3997d-09a1-411d-b9af-63412908f0fa" providerId="ADAL" clId="{6836E0D0-F723-40A9-959C-A12DC9961573}" dt="2024-12-14T22:17:59.060" v="24274"/>
        <pc:sldMkLst>
          <pc:docMk/>
          <pc:sldMk cId="361011540" sldId="389"/>
        </pc:sldMkLst>
        <pc:cxnChg chg="add mod">
          <ac:chgData name="Nguyễn Chí Cường" userId="d6c3997d-09a1-411d-b9af-63412908f0fa" providerId="ADAL" clId="{6836E0D0-F723-40A9-959C-A12DC9961573}" dt="2024-12-14T22:17:59.060" v="24274"/>
          <ac:cxnSpMkLst>
            <pc:docMk/>
            <pc:sldMk cId="361011540" sldId="389"/>
            <ac:cxnSpMk id="3" creationId="{A7751F82-FB1F-D6B1-08B5-0B0835721EBD}"/>
          </ac:cxnSpMkLst>
        </pc:cxnChg>
      </pc:sldChg>
      <pc:sldChg chg="modSp add mod ord modTransition">
        <pc:chgData name="Nguyễn Chí Cường" userId="d6c3997d-09a1-411d-b9af-63412908f0fa" providerId="ADAL" clId="{6836E0D0-F723-40A9-959C-A12DC9961573}" dt="2024-12-09T07:42:40.860" v="23385"/>
        <pc:sldMkLst>
          <pc:docMk/>
          <pc:sldMk cId="1818604883" sldId="390"/>
        </pc:sldMkLst>
        <pc:spChg chg="mod">
          <ac:chgData name="Nguyễn Chí Cường" userId="d6c3997d-09a1-411d-b9af-63412908f0fa" providerId="ADAL" clId="{6836E0D0-F723-40A9-959C-A12DC9961573}" dt="2024-12-09T07:39:24.258" v="23374" actId="255"/>
          <ac:spMkLst>
            <pc:docMk/>
            <pc:sldMk cId="1818604883" sldId="390"/>
            <ac:spMk id="3" creationId="{207FC880-E9AF-B848-E244-92102F628E6F}"/>
          </ac:spMkLst>
        </pc:spChg>
      </pc:sldChg>
      <pc:sldChg chg="addSp delSp modSp add del mod ord">
        <pc:chgData name="Nguyễn Chí Cường" userId="d6c3997d-09a1-411d-b9af-63412908f0fa" providerId="ADAL" clId="{6836E0D0-F723-40A9-959C-A12DC9961573}" dt="2024-12-09T07:47:17.290" v="23488" actId="47"/>
        <pc:sldMkLst>
          <pc:docMk/>
          <pc:sldMk cId="3901118913" sldId="391"/>
        </pc:sldMkLst>
      </pc:sldChg>
      <pc:sldChg chg="addSp modSp mod">
        <pc:chgData name="Nguyễn Chí Cường" userId="d6c3997d-09a1-411d-b9af-63412908f0fa" providerId="ADAL" clId="{6836E0D0-F723-40A9-959C-A12DC9961573}" dt="2024-12-14T22:17:46.210" v="24272" actId="14100"/>
        <pc:sldMkLst>
          <pc:docMk/>
          <pc:sldMk cId="1096248468" sldId="392"/>
        </pc:sldMkLst>
        <pc:spChg chg="add mod">
          <ac:chgData name="Nguyễn Chí Cường" userId="d6c3997d-09a1-411d-b9af-63412908f0fa" providerId="ADAL" clId="{6836E0D0-F723-40A9-959C-A12DC9961573}" dt="2024-12-14T22:16:51.541" v="24250" actId="20577"/>
          <ac:spMkLst>
            <pc:docMk/>
            <pc:sldMk cId="1096248468" sldId="392"/>
            <ac:spMk id="3" creationId="{C1C7E535-8946-876E-9DF8-C8F2FA8A5CA3}"/>
          </ac:spMkLst>
        </pc:spChg>
        <pc:spChg chg="add mod">
          <ac:chgData name="Nguyễn Chí Cường" userId="d6c3997d-09a1-411d-b9af-63412908f0fa" providerId="ADAL" clId="{6836E0D0-F723-40A9-959C-A12DC9961573}" dt="2024-12-14T22:16:54.119" v="24252" actId="20577"/>
          <ac:spMkLst>
            <pc:docMk/>
            <pc:sldMk cId="1096248468" sldId="392"/>
            <ac:spMk id="18" creationId="{33522042-BDB6-2989-D797-BCF6C612A735}"/>
          </ac:spMkLst>
        </pc:spChg>
        <pc:spChg chg="mod">
          <ac:chgData name="Nguyễn Chí Cường" userId="d6c3997d-09a1-411d-b9af-63412908f0fa" providerId="ADAL" clId="{6836E0D0-F723-40A9-959C-A12DC9961573}" dt="2024-12-14T22:16:40.462" v="24244" actId="20577"/>
          <ac:spMkLst>
            <pc:docMk/>
            <pc:sldMk cId="1096248468" sldId="392"/>
            <ac:spMk id="49" creationId="{91F300C9-BE46-8B48-8BA5-DFB1E5C77765}"/>
          </ac:spMkLst>
        </pc:spChg>
        <pc:cxnChg chg="add mod ord">
          <ac:chgData name="Nguyễn Chí Cường" userId="d6c3997d-09a1-411d-b9af-63412908f0fa" providerId="ADAL" clId="{6836E0D0-F723-40A9-959C-A12DC9961573}" dt="2024-12-14T22:17:19.251" v="24261" actId="167"/>
          <ac:cxnSpMkLst>
            <pc:docMk/>
            <pc:sldMk cId="1096248468" sldId="392"/>
            <ac:cxnSpMk id="20" creationId="{66DE2B6F-67E9-F45E-11E3-D510F3B349B8}"/>
          </ac:cxnSpMkLst>
        </pc:cxnChg>
        <pc:cxnChg chg="mod">
          <ac:chgData name="Nguyễn Chí Cường" userId="d6c3997d-09a1-411d-b9af-63412908f0fa" providerId="ADAL" clId="{6836E0D0-F723-40A9-959C-A12DC9961573}" dt="2024-12-14T22:17:46.210" v="24272" actId="14100"/>
          <ac:cxnSpMkLst>
            <pc:docMk/>
            <pc:sldMk cId="1096248468" sldId="392"/>
            <ac:cxnSpMk id="24" creationId="{898E8474-9781-37BE-CFEE-515E6BF37F8A}"/>
          </ac:cxnSpMkLst>
        </pc:cxnChg>
        <pc:cxnChg chg="add mod ord">
          <ac:chgData name="Nguyễn Chí Cường" userId="d6c3997d-09a1-411d-b9af-63412908f0fa" providerId="ADAL" clId="{6836E0D0-F723-40A9-959C-A12DC9961573}" dt="2024-12-14T22:17:43.487" v="24271" actId="14100"/>
          <ac:cxnSpMkLst>
            <pc:docMk/>
            <pc:sldMk cId="1096248468" sldId="392"/>
            <ac:cxnSpMk id="34" creationId="{F96AF086-F6BA-A9A9-5F84-CCA707D27E38}"/>
          </ac:cxnSpMkLst>
        </pc:cxnChg>
      </pc:sldChg>
      <pc:sldChg chg="addSp modSp">
        <pc:chgData name="Nguyễn Chí Cường" userId="d6c3997d-09a1-411d-b9af-63412908f0fa" providerId="ADAL" clId="{6836E0D0-F723-40A9-959C-A12DC9961573}" dt="2024-12-14T22:18:17.476" v="24275"/>
        <pc:sldMkLst>
          <pc:docMk/>
          <pc:sldMk cId="1249485085" sldId="393"/>
        </pc:sldMkLst>
        <pc:spChg chg="add mod">
          <ac:chgData name="Nguyễn Chí Cường" userId="d6c3997d-09a1-411d-b9af-63412908f0fa" providerId="ADAL" clId="{6836E0D0-F723-40A9-959C-A12DC9961573}" dt="2024-12-14T22:18:17.476" v="24275"/>
          <ac:spMkLst>
            <pc:docMk/>
            <pc:sldMk cId="1249485085" sldId="393"/>
            <ac:spMk id="3" creationId="{6FEB3FFE-AA3C-E340-7993-5F63A1F571EC}"/>
          </ac:spMkLst>
        </pc:spChg>
        <pc:spChg chg="add mod">
          <ac:chgData name="Nguyễn Chí Cường" userId="d6c3997d-09a1-411d-b9af-63412908f0fa" providerId="ADAL" clId="{6836E0D0-F723-40A9-959C-A12DC9961573}" dt="2024-12-14T22:18:17.476" v="24275"/>
          <ac:spMkLst>
            <pc:docMk/>
            <pc:sldMk cId="1249485085" sldId="393"/>
            <ac:spMk id="18" creationId="{CC24B5EF-A72C-2070-7393-7F93F5C49D66}"/>
          </ac:spMkLst>
        </pc:spChg>
        <pc:spChg chg="add mod">
          <ac:chgData name="Nguyễn Chí Cường" userId="d6c3997d-09a1-411d-b9af-63412908f0fa" providerId="ADAL" clId="{6836E0D0-F723-40A9-959C-A12DC9961573}" dt="2024-12-14T22:18:17.476" v="24275"/>
          <ac:spMkLst>
            <pc:docMk/>
            <pc:sldMk cId="1249485085" sldId="393"/>
            <ac:spMk id="20" creationId="{8F6FA658-8AF7-552D-5705-620D60346113}"/>
          </ac:spMkLst>
        </pc:spChg>
      </pc:sldChg>
      <pc:sldChg chg="addSp modSp">
        <pc:chgData name="Nguyễn Chí Cường" userId="d6c3997d-09a1-411d-b9af-63412908f0fa" providerId="ADAL" clId="{6836E0D0-F723-40A9-959C-A12DC9961573}" dt="2024-12-14T22:18:18.810" v="24276"/>
        <pc:sldMkLst>
          <pc:docMk/>
          <pc:sldMk cId="2781873727" sldId="394"/>
        </pc:sldMkLst>
        <pc:spChg chg="add mod">
          <ac:chgData name="Nguyễn Chí Cường" userId="d6c3997d-09a1-411d-b9af-63412908f0fa" providerId="ADAL" clId="{6836E0D0-F723-40A9-959C-A12DC9961573}" dt="2024-12-14T22:18:18.810" v="24276"/>
          <ac:spMkLst>
            <pc:docMk/>
            <pc:sldMk cId="2781873727" sldId="394"/>
            <ac:spMk id="3" creationId="{A886477B-FB89-0BD6-02DF-4F29766FD2E6}"/>
          </ac:spMkLst>
        </pc:spChg>
        <pc:spChg chg="add mod">
          <ac:chgData name="Nguyễn Chí Cường" userId="d6c3997d-09a1-411d-b9af-63412908f0fa" providerId="ADAL" clId="{6836E0D0-F723-40A9-959C-A12DC9961573}" dt="2024-12-14T22:18:18.810" v="24276"/>
          <ac:spMkLst>
            <pc:docMk/>
            <pc:sldMk cId="2781873727" sldId="394"/>
            <ac:spMk id="18" creationId="{F7F280CF-F710-A754-BE68-664155196956}"/>
          </ac:spMkLst>
        </pc:spChg>
        <pc:spChg chg="add mod">
          <ac:chgData name="Nguyễn Chí Cường" userId="d6c3997d-09a1-411d-b9af-63412908f0fa" providerId="ADAL" clId="{6836E0D0-F723-40A9-959C-A12DC9961573}" dt="2024-12-14T22:18:18.810" v="24276"/>
          <ac:spMkLst>
            <pc:docMk/>
            <pc:sldMk cId="2781873727" sldId="394"/>
            <ac:spMk id="20" creationId="{D3500E2B-399F-972F-F3BC-11D73332FA73}"/>
          </ac:spMkLst>
        </pc:spChg>
      </pc:sldChg>
      <pc:sldChg chg="addSp delSp modSp add mod ord modTransition">
        <pc:chgData name="Nguyễn Chí Cường" userId="d6c3997d-09a1-411d-b9af-63412908f0fa" providerId="ADAL" clId="{6836E0D0-F723-40A9-959C-A12DC9961573}" dt="2024-12-09T08:09:34.846" v="23673"/>
        <pc:sldMkLst>
          <pc:docMk/>
          <pc:sldMk cId="1887720863" sldId="395"/>
        </pc:sldMkLst>
        <pc:spChg chg="add mod">
          <ac:chgData name="Nguyễn Chí Cường" userId="d6c3997d-09a1-411d-b9af-63412908f0fa" providerId="ADAL" clId="{6836E0D0-F723-40A9-959C-A12DC9961573}" dt="2024-12-09T07:31:37.054" v="23245" actId="20577"/>
          <ac:spMkLst>
            <pc:docMk/>
            <pc:sldMk cId="1887720863" sldId="395"/>
            <ac:spMk id="2" creationId="{AF96FD2F-D528-B2BD-9B27-631FE7B14F90}"/>
          </ac:spMkLst>
        </pc:spChg>
      </pc:sldChg>
      <pc:sldChg chg="addSp delSp modSp add mod ord modTransition">
        <pc:chgData name="Nguyễn Chí Cường" userId="d6c3997d-09a1-411d-b9af-63412908f0fa" providerId="ADAL" clId="{6836E0D0-F723-40A9-959C-A12DC9961573}" dt="2024-12-15T02:15:39.576" v="24810"/>
        <pc:sldMkLst>
          <pc:docMk/>
          <pc:sldMk cId="1535902923" sldId="396"/>
        </pc:sldMkLst>
        <pc:spChg chg="mod">
          <ac:chgData name="Nguyễn Chí Cường" userId="d6c3997d-09a1-411d-b9af-63412908f0fa" providerId="ADAL" clId="{6836E0D0-F723-40A9-959C-A12DC9961573}" dt="2024-12-09T07:35:13.730" v="23313" actId="207"/>
          <ac:spMkLst>
            <pc:docMk/>
            <pc:sldMk cId="1535902923" sldId="396"/>
            <ac:spMk id="2" creationId="{A7A25F20-D37C-0530-3E5E-112D32D6B5AB}"/>
          </ac:spMkLst>
        </pc:spChg>
        <pc:spChg chg="add mod">
          <ac:chgData name="Nguyễn Chí Cường" userId="d6c3997d-09a1-411d-b9af-63412908f0fa" providerId="ADAL" clId="{6836E0D0-F723-40A9-959C-A12DC9961573}" dt="2024-12-09T07:38:07.027" v="23364" actId="207"/>
          <ac:spMkLst>
            <pc:docMk/>
            <pc:sldMk cId="1535902923" sldId="396"/>
            <ac:spMk id="8" creationId="{1F098517-D5A6-A080-6B32-7F3C913224DE}"/>
          </ac:spMkLst>
        </pc:spChg>
        <pc:spChg chg="add mod ord">
          <ac:chgData name="Nguyễn Chí Cường" userId="d6c3997d-09a1-411d-b9af-63412908f0fa" providerId="ADAL" clId="{6836E0D0-F723-40A9-959C-A12DC9961573}" dt="2024-12-09T07:35:00.922" v="23312" actId="2085"/>
          <ac:spMkLst>
            <pc:docMk/>
            <pc:sldMk cId="1535902923" sldId="396"/>
            <ac:spMk id="10" creationId="{DA766BB2-C670-333E-B625-36605F2F3BBB}"/>
          </ac:spMkLst>
        </pc:spChg>
        <pc:spChg chg="add mod ord">
          <ac:chgData name="Nguyễn Chí Cường" userId="d6c3997d-09a1-411d-b9af-63412908f0fa" providerId="ADAL" clId="{6836E0D0-F723-40A9-959C-A12DC9961573}" dt="2024-12-09T07:36:45.102" v="23346" actId="167"/>
          <ac:spMkLst>
            <pc:docMk/>
            <pc:sldMk cId="1535902923" sldId="396"/>
            <ac:spMk id="11" creationId="{771A97B9-287D-6E39-ACB9-146BB6EF0A3A}"/>
          </ac:spMkLst>
        </pc:spChg>
        <pc:spChg chg="add mod ord">
          <ac:chgData name="Nguyễn Chí Cường" userId="d6c3997d-09a1-411d-b9af-63412908f0fa" providerId="ADAL" clId="{6836E0D0-F723-40A9-959C-A12DC9961573}" dt="2024-12-09T07:36:55.130" v="23349" actId="167"/>
          <ac:spMkLst>
            <pc:docMk/>
            <pc:sldMk cId="1535902923" sldId="396"/>
            <ac:spMk id="17" creationId="{25AB3586-6482-CE80-474B-9E395FCB6654}"/>
          </ac:spMkLst>
        </pc:spChg>
        <pc:spChg chg="add mod">
          <ac:chgData name="Nguyễn Chí Cường" userId="d6c3997d-09a1-411d-b9af-63412908f0fa" providerId="ADAL" clId="{6836E0D0-F723-40A9-959C-A12DC9961573}" dt="2024-12-09T07:38:38.440" v="23370"/>
          <ac:spMkLst>
            <pc:docMk/>
            <pc:sldMk cId="1535902923" sldId="396"/>
            <ac:spMk id="18" creationId="{1003BB39-6213-16F3-C8FF-42470E620D1F}"/>
          </ac:spMkLst>
        </pc:spChg>
      </pc:sldChg>
      <pc:sldChg chg="addSp delSp modSp add mod modTransition">
        <pc:chgData name="Nguyễn Chí Cường" userId="d6c3997d-09a1-411d-b9af-63412908f0fa" providerId="ADAL" clId="{6836E0D0-F723-40A9-959C-A12DC9961573}" dt="2024-12-09T13:11:32.063" v="23969" actId="1076"/>
        <pc:sldMkLst>
          <pc:docMk/>
          <pc:sldMk cId="1454829475" sldId="397"/>
        </pc:sldMkLst>
        <pc:spChg chg="mod">
          <ac:chgData name="Nguyễn Chí Cường" userId="d6c3997d-09a1-411d-b9af-63412908f0fa" providerId="ADAL" clId="{6836E0D0-F723-40A9-959C-A12DC9961573}" dt="2024-12-09T13:11:32.063" v="23969" actId="1076"/>
          <ac:spMkLst>
            <pc:docMk/>
            <pc:sldMk cId="1454829475" sldId="397"/>
            <ac:spMk id="6" creationId="{597BBFC8-0FC5-D432-CEE3-E29DD629FFE5}"/>
          </ac:spMkLst>
        </pc:spChg>
        <pc:spChg chg="mod">
          <ac:chgData name="Nguyễn Chí Cường" userId="d6c3997d-09a1-411d-b9af-63412908f0fa" providerId="ADAL" clId="{6836E0D0-F723-40A9-959C-A12DC9961573}" dt="2024-12-09T07:37:41.379" v="23360" actId="207"/>
          <ac:spMkLst>
            <pc:docMk/>
            <pc:sldMk cId="1454829475" sldId="397"/>
            <ac:spMk id="8" creationId="{80A5BBB6-30FE-9028-D797-7FCFEF9F7FAC}"/>
          </ac:spMkLst>
        </pc:spChg>
        <pc:spChg chg="add mod ord">
          <ac:chgData name="Nguyễn Chí Cường" userId="d6c3997d-09a1-411d-b9af-63412908f0fa" providerId="ADAL" clId="{6836E0D0-F723-40A9-959C-A12DC9961573}" dt="2024-12-09T07:37:30.181" v="23358" actId="1076"/>
          <ac:spMkLst>
            <pc:docMk/>
            <pc:sldMk cId="1454829475" sldId="397"/>
            <ac:spMk id="9" creationId="{5043DF17-49CD-34D3-2CD9-3D1780764F71}"/>
          </ac:spMkLst>
        </pc:spChg>
        <pc:spChg chg="mod">
          <ac:chgData name="Nguyễn Chí Cường" userId="d6c3997d-09a1-411d-b9af-63412908f0fa" providerId="ADAL" clId="{6836E0D0-F723-40A9-959C-A12DC9961573}" dt="2024-12-09T07:37:04.638" v="23354" actId="1076"/>
          <ac:spMkLst>
            <pc:docMk/>
            <pc:sldMk cId="1454829475" sldId="397"/>
            <ac:spMk id="10" creationId="{F1B2E0BC-3C80-3F49-35F3-0D554FDB69E0}"/>
          </ac:spMkLst>
        </pc:spChg>
        <pc:spChg chg="mod ord">
          <ac:chgData name="Nguyễn Chí Cường" userId="d6c3997d-09a1-411d-b9af-63412908f0fa" providerId="ADAL" clId="{6836E0D0-F723-40A9-959C-A12DC9961573}" dt="2024-12-09T07:36:13.569" v="23336" actId="1076"/>
          <ac:spMkLst>
            <pc:docMk/>
            <pc:sldMk cId="1454829475" sldId="397"/>
            <ac:spMk id="11" creationId="{9FF2D393-21C7-5DFE-4314-F9D193396710}"/>
          </ac:spMkLst>
        </pc:spChg>
      </pc:sldChg>
      <pc:sldChg chg="delSp modSp add mod modTransition">
        <pc:chgData name="Nguyễn Chí Cường" userId="d6c3997d-09a1-411d-b9af-63412908f0fa" providerId="ADAL" clId="{6836E0D0-F723-40A9-959C-A12DC9961573}" dt="2024-12-09T07:41:27.530" v="23375" actId="478"/>
        <pc:sldMkLst>
          <pc:docMk/>
          <pc:sldMk cId="324948740" sldId="398"/>
        </pc:sldMkLst>
        <pc:spChg chg="mod">
          <ac:chgData name="Nguyễn Chí Cường" userId="d6c3997d-09a1-411d-b9af-63412908f0fa" providerId="ADAL" clId="{6836E0D0-F723-40A9-959C-A12DC9961573}" dt="2024-12-09T07:37:56.761" v="23362" actId="1076"/>
          <ac:spMkLst>
            <pc:docMk/>
            <pc:sldMk cId="324948740" sldId="398"/>
            <ac:spMk id="9" creationId="{C5ADD9A3-49EF-1B64-4ACF-77E221E59612}"/>
          </ac:spMkLst>
        </pc:spChg>
      </pc:sldChg>
      <pc:sldChg chg="addSp delSp modSp add mod modTransition">
        <pc:chgData name="Nguyễn Chí Cường" userId="d6c3997d-09a1-411d-b9af-63412908f0fa" providerId="ADAL" clId="{6836E0D0-F723-40A9-959C-A12DC9961573}" dt="2024-12-14T23:10:36.044" v="24603" actId="165"/>
        <pc:sldMkLst>
          <pc:docMk/>
          <pc:sldMk cId="622778090" sldId="399"/>
        </pc:sldMkLst>
        <pc:spChg chg="mod">
          <ac:chgData name="Nguyễn Chí Cường" userId="d6c3997d-09a1-411d-b9af-63412908f0fa" providerId="ADAL" clId="{6836E0D0-F723-40A9-959C-A12DC9961573}" dt="2024-12-09T08:25:18.552" v="23912" actId="1076"/>
          <ac:spMkLst>
            <pc:docMk/>
            <pc:sldMk cId="622778090" sldId="399"/>
            <ac:spMk id="24" creationId="{21BB1D0F-5FEA-D846-5839-2D31E232BC3F}"/>
          </ac:spMkLst>
        </pc:spChg>
        <pc:picChg chg="add mod ord topLvl">
          <ac:chgData name="Nguyễn Chí Cường" userId="d6c3997d-09a1-411d-b9af-63412908f0fa" providerId="ADAL" clId="{6836E0D0-F723-40A9-959C-A12DC9961573}" dt="2024-12-14T23:10:36.044" v="24603" actId="165"/>
          <ac:picMkLst>
            <pc:docMk/>
            <pc:sldMk cId="622778090" sldId="399"/>
            <ac:picMk id="2" creationId="{1DFC4E13-3360-6971-DCCE-00860C727C69}"/>
          </ac:picMkLst>
        </pc:picChg>
        <pc:picChg chg="add mod ord topLvl">
          <ac:chgData name="Nguyễn Chí Cường" userId="d6c3997d-09a1-411d-b9af-63412908f0fa" providerId="ADAL" clId="{6836E0D0-F723-40A9-959C-A12DC9961573}" dt="2024-12-14T23:10:36.044" v="24603" actId="165"/>
          <ac:picMkLst>
            <pc:docMk/>
            <pc:sldMk cId="622778090" sldId="399"/>
            <ac:picMk id="3" creationId="{1C001252-5B00-176A-E446-6B817D1CB84E}"/>
          </ac:picMkLst>
        </pc:picChg>
      </pc:sldChg>
      <pc:sldChg chg="addSp delSp modSp add del mod">
        <pc:chgData name="Nguyễn Chí Cường" userId="d6c3997d-09a1-411d-b9af-63412908f0fa" providerId="ADAL" clId="{6836E0D0-F723-40A9-959C-A12DC9961573}" dt="2024-12-09T07:43:41.052" v="23392" actId="47"/>
        <pc:sldMkLst>
          <pc:docMk/>
          <pc:sldMk cId="703476471" sldId="399"/>
        </pc:sldMkLst>
      </pc:sldChg>
      <pc:sldChg chg="addSp delSp modSp mod modTransition">
        <pc:chgData name="Nguyễn Chí Cường" userId="d6c3997d-09a1-411d-b9af-63412908f0fa" providerId="ADAL" clId="{6836E0D0-F723-40A9-959C-A12DC9961573}" dt="2024-12-14T22:29:50.584" v="24441" actId="1036"/>
        <pc:sldMkLst>
          <pc:docMk/>
          <pc:sldMk cId="2738321435" sldId="400"/>
        </pc:sldMkLst>
        <pc:spChg chg="mod">
          <ac:chgData name="Nguyễn Chí Cường" userId="d6c3997d-09a1-411d-b9af-63412908f0fa" providerId="ADAL" clId="{6836E0D0-F723-40A9-959C-A12DC9961573}" dt="2024-12-14T22:25:14.194" v="24354" actId="208"/>
          <ac:spMkLst>
            <pc:docMk/>
            <pc:sldMk cId="2738321435" sldId="400"/>
            <ac:spMk id="2" creationId="{7979BF84-C9EC-94A8-B836-43CD5B09258F}"/>
          </ac:spMkLst>
        </pc:spChg>
        <pc:spChg chg="add mod">
          <ac:chgData name="Nguyễn Chí Cường" userId="d6c3997d-09a1-411d-b9af-63412908f0fa" providerId="ADAL" clId="{6836E0D0-F723-40A9-959C-A12DC9961573}" dt="2024-12-14T22:25:17.592" v="24355" actId="208"/>
          <ac:spMkLst>
            <pc:docMk/>
            <pc:sldMk cId="2738321435" sldId="400"/>
            <ac:spMk id="3" creationId="{FF386C5D-027A-EEBC-D170-2684FB2C9B65}"/>
          </ac:spMkLst>
        </pc:spChg>
        <pc:spChg chg="add mod">
          <ac:chgData name="Nguyễn Chí Cường" userId="d6c3997d-09a1-411d-b9af-63412908f0fa" providerId="ADAL" clId="{6836E0D0-F723-40A9-959C-A12DC9961573}" dt="2024-12-14T22:25:23.990" v="24357"/>
          <ac:spMkLst>
            <pc:docMk/>
            <pc:sldMk cId="2738321435" sldId="400"/>
            <ac:spMk id="14" creationId="{8639370B-6FD8-134E-6D62-5261BFEB2B4E}"/>
          </ac:spMkLst>
        </pc:spChg>
        <pc:cxnChg chg="add mod ord">
          <ac:chgData name="Nguyễn Chí Cường" userId="d6c3997d-09a1-411d-b9af-63412908f0fa" providerId="ADAL" clId="{6836E0D0-F723-40A9-959C-A12DC9961573}" dt="2024-12-14T22:27:10.677" v="24394" actId="167"/>
          <ac:cxnSpMkLst>
            <pc:docMk/>
            <pc:sldMk cId="2738321435" sldId="400"/>
            <ac:cxnSpMk id="19" creationId="{DCCD789B-4EFD-F804-BA43-E3443AADCFE8}"/>
          </ac:cxnSpMkLst>
        </pc:cxnChg>
        <pc:cxnChg chg="add mod ord">
          <ac:chgData name="Nguyễn Chí Cường" userId="d6c3997d-09a1-411d-b9af-63412908f0fa" providerId="ADAL" clId="{6836E0D0-F723-40A9-959C-A12DC9961573}" dt="2024-12-14T22:29:50.584" v="24441" actId="1036"/>
          <ac:cxnSpMkLst>
            <pc:docMk/>
            <pc:sldMk cId="2738321435" sldId="400"/>
            <ac:cxnSpMk id="21" creationId="{0A02A6DE-A603-B6CB-62FC-D510406A5559}"/>
          </ac:cxnSpMkLst>
        </pc:cxnChg>
      </pc:sldChg>
      <pc:sldChg chg="addSp delSp modSp add mod ord">
        <pc:chgData name="Nguyễn Chí Cường" userId="d6c3997d-09a1-411d-b9af-63412908f0fa" providerId="ADAL" clId="{6836E0D0-F723-40A9-959C-A12DC9961573}" dt="2024-12-15T02:12:34.073" v="24789" actId="1076"/>
        <pc:sldMkLst>
          <pc:docMk/>
          <pc:sldMk cId="3868563094" sldId="401"/>
        </pc:sldMkLst>
        <pc:spChg chg="add mod">
          <ac:chgData name="Nguyễn Chí Cường" userId="d6c3997d-09a1-411d-b9af-63412908f0fa" providerId="ADAL" clId="{6836E0D0-F723-40A9-959C-A12DC9961573}" dt="2024-12-15T02:12:14.185" v="24785" actId="1076"/>
          <ac:spMkLst>
            <pc:docMk/>
            <pc:sldMk cId="3868563094" sldId="401"/>
            <ac:spMk id="7" creationId="{DCE8AF1B-1E9D-9B01-B650-5C541E94407B}"/>
          </ac:spMkLst>
        </pc:spChg>
        <pc:spChg chg="mod">
          <ac:chgData name="Nguyễn Chí Cường" userId="d6c3997d-09a1-411d-b9af-63412908f0fa" providerId="ADAL" clId="{6836E0D0-F723-40A9-959C-A12DC9961573}" dt="2024-12-15T02:12:18.907" v="24787" actId="1076"/>
          <ac:spMkLst>
            <pc:docMk/>
            <pc:sldMk cId="3868563094" sldId="401"/>
            <ac:spMk id="15" creationId="{415457AB-5B4E-D174-6428-55BD2A4B3E53}"/>
          </ac:spMkLst>
        </pc:spChg>
        <pc:grpChg chg="mod">
          <ac:chgData name="Nguyễn Chí Cường" userId="d6c3997d-09a1-411d-b9af-63412908f0fa" providerId="ADAL" clId="{6836E0D0-F723-40A9-959C-A12DC9961573}" dt="2024-12-15T02:11:53.918" v="24782" actId="1076"/>
          <ac:grpSpMkLst>
            <pc:docMk/>
            <pc:sldMk cId="3868563094" sldId="401"/>
            <ac:grpSpMk id="2" creationId="{6AD4F747-D621-1AA5-E049-617493F5F501}"/>
          </ac:grpSpMkLst>
        </pc:grpChg>
        <pc:picChg chg="add mod">
          <ac:chgData name="Nguyễn Chí Cường" userId="d6c3997d-09a1-411d-b9af-63412908f0fa" providerId="ADAL" clId="{6836E0D0-F723-40A9-959C-A12DC9961573}" dt="2024-12-15T02:12:34.073" v="24789" actId="1076"/>
          <ac:picMkLst>
            <pc:docMk/>
            <pc:sldMk cId="3868563094" sldId="401"/>
            <ac:picMk id="9" creationId="{027875A2-9DE0-E852-FB68-A07F194988BA}"/>
          </ac:picMkLst>
        </pc:picChg>
        <pc:picChg chg="add mod">
          <ac:chgData name="Nguyễn Chí Cường" userId="d6c3997d-09a1-411d-b9af-63412908f0fa" providerId="ADAL" clId="{6836E0D0-F723-40A9-959C-A12DC9961573}" dt="2024-12-15T02:12:34.073" v="24789" actId="1076"/>
          <ac:picMkLst>
            <pc:docMk/>
            <pc:sldMk cId="3868563094" sldId="401"/>
            <ac:picMk id="12" creationId="{457CD843-62A9-1E28-BE94-18FD07FA476D}"/>
          </ac:picMkLst>
        </pc:picChg>
        <pc:picChg chg="add mod">
          <ac:chgData name="Nguyễn Chí Cường" userId="d6c3997d-09a1-411d-b9af-63412908f0fa" providerId="ADAL" clId="{6836E0D0-F723-40A9-959C-A12DC9961573}" dt="2024-12-15T02:12:34.073" v="24789" actId="1076"/>
          <ac:picMkLst>
            <pc:docMk/>
            <pc:sldMk cId="3868563094" sldId="401"/>
            <ac:picMk id="13" creationId="{561D6964-FE5C-A34C-964C-39D15BAFF1EA}"/>
          </ac:picMkLst>
        </pc:picChg>
        <pc:cxnChg chg="mod">
          <ac:chgData name="Nguyễn Chí Cường" userId="d6c3997d-09a1-411d-b9af-63412908f0fa" providerId="ADAL" clId="{6836E0D0-F723-40A9-959C-A12DC9961573}" dt="2024-12-15T02:11:53.918" v="24782" actId="1076"/>
          <ac:cxnSpMkLst>
            <pc:docMk/>
            <pc:sldMk cId="3868563094" sldId="401"/>
            <ac:cxnSpMk id="6" creationId="{15D2FC73-40A7-7AE7-C7D8-305AB2330C88}"/>
          </ac:cxnSpMkLst>
        </pc:cxnChg>
        <pc:cxnChg chg="add mod">
          <ac:chgData name="Nguyễn Chí Cường" userId="d6c3997d-09a1-411d-b9af-63412908f0fa" providerId="ADAL" clId="{6836E0D0-F723-40A9-959C-A12DC9961573}" dt="2024-12-15T02:12:14.185" v="24785" actId="1076"/>
          <ac:cxnSpMkLst>
            <pc:docMk/>
            <pc:sldMk cId="3868563094" sldId="401"/>
            <ac:cxnSpMk id="8" creationId="{B4DD98D5-51CB-73D3-D4AC-F164975AB6E3}"/>
          </ac:cxnSpMkLst>
        </pc:cxnChg>
      </pc:sldChg>
      <pc:sldChg chg="addSp delSp modSp add mod ord modTransition">
        <pc:chgData name="Nguyễn Chí Cường" userId="d6c3997d-09a1-411d-b9af-63412908f0fa" providerId="ADAL" clId="{6836E0D0-F723-40A9-959C-A12DC9961573}" dt="2024-12-14T22:29:13.578" v="24423"/>
        <pc:sldMkLst>
          <pc:docMk/>
          <pc:sldMk cId="1757081437" sldId="402"/>
        </pc:sldMkLst>
        <pc:spChg chg="add mod">
          <ac:chgData name="Nguyễn Chí Cường" userId="d6c3997d-09a1-411d-b9af-63412908f0fa" providerId="ADAL" clId="{6836E0D0-F723-40A9-959C-A12DC9961573}" dt="2024-12-14T22:24:34.388" v="24349" actId="1076"/>
          <ac:spMkLst>
            <pc:docMk/>
            <pc:sldMk cId="1757081437" sldId="402"/>
            <ac:spMk id="16" creationId="{E68906FE-32DD-39B2-A6CA-83490453D795}"/>
          </ac:spMkLst>
        </pc:spChg>
        <pc:spChg chg="mod">
          <ac:chgData name="Nguyễn Chí Cường" userId="d6c3997d-09a1-411d-b9af-63412908f0fa" providerId="ADAL" clId="{6836E0D0-F723-40A9-959C-A12DC9961573}" dt="2024-12-14T22:24:16.209" v="24341" actId="113"/>
          <ac:spMkLst>
            <pc:docMk/>
            <pc:sldMk cId="1757081437" sldId="402"/>
            <ac:spMk id="38" creationId="{91F5CD00-1484-5395-2B9E-5F07F8F7371D}"/>
          </ac:spMkLst>
        </pc:spChg>
        <pc:spChg chg="mod">
          <ac:chgData name="Nguyễn Chí Cường" userId="d6c3997d-09a1-411d-b9af-63412908f0fa" providerId="ADAL" clId="{6836E0D0-F723-40A9-959C-A12DC9961573}" dt="2024-12-14T22:25:59.150" v="24370" actId="1076"/>
          <ac:spMkLst>
            <pc:docMk/>
            <pc:sldMk cId="1757081437" sldId="402"/>
            <ac:spMk id="94" creationId="{55B74F57-50F5-4DCE-74EC-00755C4FC2F6}"/>
          </ac:spMkLst>
        </pc:spChg>
        <pc:cxnChg chg="mod">
          <ac:chgData name="Nguyễn Chí Cường" userId="d6c3997d-09a1-411d-b9af-63412908f0fa" providerId="ADAL" clId="{6836E0D0-F723-40A9-959C-A12DC9961573}" dt="2024-12-14T22:24:24.663" v="24344" actId="14100"/>
          <ac:cxnSpMkLst>
            <pc:docMk/>
            <pc:sldMk cId="1757081437" sldId="402"/>
            <ac:cxnSpMk id="26" creationId="{75017E31-AD3D-F48C-1A92-44B9156CAE2C}"/>
          </ac:cxnSpMkLst>
        </pc:cxnChg>
        <pc:cxnChg chg="mod">
          <ac:chgData name="Nguyễn Chí Cường" userId="d6c3997d-09a1-411d-b9af-63412908f0fa" providerId="ADAL" clId="{6836E0D0-F723-40A9-959C-A12DC9961573}" dt="2024-12-14T22:24:05.877" v="24326" actId="14100"/>
          <ac:cxnSpMkLst>
            <pc:docMk/>
            <pc:sldMk cId="1757081437" sldId="402"/>
            <ac:cxnSpMk id="35" creationId="{D25CC3D1-A88F-710D-D19E-C394F1452A6C}"/>
          </ac:cxnSpMkLst>
        </pc:cxnChg>
        <pc:cxnChg chg="add del">
          <ac:chgData name="Nguyễn Chí Cường" userId="d6c3997d-09a1-411d-b9af-63412908f0fa" providerId="ADAL" clId="{6836E0D0-F723-40A9-959C-A12DC9961573}" dt="2024-12-14T22:26:56.334" v="24388" actId="478"/>
          <ac:cxnSpMkLst>
            <pc:docMk/>
            <pc:sldMk cId="1757081437" sldId="402"/>
            <ac:cxnSpMk id="86" creationId="{7B7D1BCD-82C0-A29E-86DF-82A9515B283F}"/>
          </ac:cxnSpMkLst>
        </pc:cxnChg>
      </pc:sldChg>
      <pc:sldChg chg="add del">
        <pc:chgData name="Nguyễn Chí Cường" userId="d6c3997d-09a1-411d-b9af-63412908f0fa" providerId="ADAL" clId="{6836E0D0-F723-40A9-959C-A12DC9961573}" dt="2024-12-14T22:23:49.560" v="24321" actId="47"/>
        <pc:sldMkLst>
          <pc:docMk/>
          <pc:sldMk cId="2134431619" sldId="402"/>
        </pc:sldMkLst>
      </pc:sldChg>
      <pc:sldChg chg="delSp add del mod">
        <pc:chgData name="Nguyễn Chí Cường" userId="d6c3997d-09a1-411d-b9af-63412908f0fa" providerId="ADAL" clId="{6836E0D0-F723-40A9-959C-A12DC9961573}" dt="2024-12-15T08:17:12.210" v="24828" actId="47"/>
        <pc:sldMkLst>
          <pc:docMk/>
          <pc:sldMk cId="1975489713" sldId="403"/>
        </pc:sldMkLst>
      </pc:sldChg>
      <pc:sldChg chg="addSp delSp modSp add mod modTransition modAnim">
        <pc:chgData name="Nguyễn Chí Cường" userId="d6c3997d-09a1-411d-b9af-63412908f0fa" providerId="ADAL" clId="{6836E0D0-F723-40A9-959C-A12DC9961573}" dt="2024-12-16T06:25:26.465" v="26274" actId="165"/>
        <pc:sldMkLst>
          <pc:docMk/>
          <pc:sldMk cId="4261396912" sldId="403"/>
        </pc:sldMkLst>
        <pc:spChg chg="add mod">
          <ac:chgData name="Nguyễn Chí Cường" userId="d6c3997d-09a1-411d-b9af-63412908f0fa" providerId="ADAL" clId="{6836E0D0-F723-40A9-959C-A12DC9961573}" dt="2024-12-15T21:16:01.076" v="26068"/>
          <ac:spMkLst>
            <pc:docMk/>
            <pc:sldMk cId="4261396912" sldId="403"/>
            <ac:spMk id="3" creationId="{97A58C93-657B-9DF9-022C-ED409F50F8E4}"/>
          </ac:spMkLst>
        </pc:spChg>
        <pc:spChg chg="mod topLvl">
          <ac:chgData name="Nguyễn Chí Cường" userId="d6c3997d-09a1-411d-b9af-63412908f0fa" providerId="ADAL" clId="{6836E0D0-F723-40A9-959C-A12DC9961573}" dt="2024-12-16T06:25:26.465" v="26274" actId="165"/>
          <ac:spMkLst>
            <pc:docMk/>
            <pc:sldMk cId="4261396912" sldId="403"/>
            <ac:spMk id="11" creationId="{49D7C7FD-8ACD-EE18-39AA-54E90527C8C3}"/>
          </ac:spMkLst>
        </pc:spChg>
        <pc:spChg chg="mod topLvl">
          <ac:chgData name="Nguyễn Chí Cường" userId="d6c3997d-09a1-411d-b9af-63412908f0fa" providerId="ADAL" clId="{6836E0D0-F723-40A9-959C-A12DC9961573}" dt="2024-12-16T06:25:26.465" v="26274" actId="165"/>
          <ac:spMkLst>
            <pc:docMk/>
            <pc:sldMk cId="4261396912" sldId="403"/>
            <ac:spMk id="24" creationId="{90EC7C0A-3060-5371-3019-7930F4FA93C4}"/>
          </ac:spMkLst>
        </pc:spChg>
        <pc:spChg chg="add mod">
          <ac:chgData name="Nguyễn Chí Cường" userId="d6c3997d-09a1-411d-b9af-63412908f0fa" providerId="ADAL" clId="{6836E0D0-F723-40A9-959C-A12DC9961573}" dt="2024-12-15T08:59:43.139" v="25022" actId="1076"/>
          <ac:spMkLst>
            <pc:docMk/>
            <pc:sldMk cId="4261396912" sldId="403"/>
            <ac:spMk id="25" creationId="{40C8240D-89BB-BDED-4FF0-1369D92DB914}"/>
          </ac:spMkLst>
        </pc:spChg>
        <pc:spChg chg="mod topLvl">
          <ac:chgData name="Nguyễn Chí Cường" userId="d6c3997d-09a1-411d-b9af-63412908f0fa" providerId="ADAL" clId="{6836E0D0-F723-40A9-959C-A12DC9961573}" dt="2024-12-16T06:25:26.465" v="26274" actId="165"/>
          <ac:spMkLst>
            <pc:docMk/>
            <pc:sldMk cId="4261396912" sldId="403"/>
            <ac:spMk id="26" creationId="{B2F5B24E-C4AA-595C-096A-958E716CCBF8}"/>
          </ac:spMkLst>
        </pc:spChg>
        <pc:spChg chg="mod topLvl">
          <ac:chgData name="Nguyễn Chí Cường" userId="d6c3997d-09a1-411d-b9af-63412908f0fa" providerId="ADAL" clId="{6836E0D0-F723-40A9-959C-A12DC9961573}" dt="2024-12-16T06:25:26.465" v="26274" actId="165"/>
          <ac:spMkLst>
            <pc:docMk/>
            <pc:sldMk cId="4261396912" sldId="403"/>
            <ac:spMk id="27" creationId="{53CBCD95-1CB0-E182-D1C8-C77E4E765E90}"/>
          </ac:spMkLst>
        </pc:spChg>
        <pc:spChg chg="mod topLvl">
          <ac:chgData name="Nguyễn Chí Cường" userId="d6c3997d-09a1-411d-b9af-63412908f0fa" providerId="ADAL" clId="{6836E0D0-F723-40A9-959C-A12DC9961573}" dt="2024-12-16T06:25:26.465" v="26274" actId="165"/>
          <ac:spMkLst>
            <pc:docMk/>
            <pc:sldMk cId="4261396912" sldId="403"/>
            <ac:spMk id="28" creationId="{1894C0F8-D6AD-AE5A-73C5-B34DEA0F5C07}"/>
          </ac:spMkLst>
        </pc:spChg>
        <pc:spChg chg="mod topLvl">
          <ac:chgData name="Nguyễn Chí Cường" userId="d6c3997d-09a1-411d-b9af-63412908f0fa" providerId="ADAL" clId="{6836E0D0-F723-40A9-959C-A12DC9961573}" dt="2024-12-16T06:25:26.465" v="26274" actId="165"/>
          <ac:spMkLst>
            <pc:docMk/>
            <pc:sldMk cId="4261396912" sldId="403"/>
            <ac:spMk id="29" creationId="{A501D5A7-47EF-AA9A-76E2-B8E5136AD32E}"/>
          </ac:spMkLst>
        </pc:spChg>
        <pc:spChg chg="mod topLvl">
          <ac:chgData name="Nguyễn Chí Cường" userId="d6c3997d-09a1-411d-b9af-63412908f0fa" providerId="ADAL" clId="{6836E0D0-F723-40A9-959C-A12DC9961573}" dt="2024-12-16T06:25:26.465" v="26274" actId="165"/>
          <ac:spMkLst>
            <pc:docMk/>
            <pc:sldMk cId="4261396912" sldId="403"/>
            <ac:spMk id="30" creationId="{1CEF5BFC-4354-3AA2-9A5C-4AC0E2283890}"/>
          </ac:spMkLst>
        </pc:spChg>
        <pc:spChg chg="mod topLvl">
          <ac:chgData name="Nguyễn Chí Cường" userId="d6c3997d-09a1-411d-b9af-63412908f0fa" providerId="ADAL" clId="{6836E0D0-F723-40A9-959C-A12DC9961573}" dt="2024-12-16T06:25:26.465" v="26274" actId="165"/>
          <ac:spMkLst>
            <pc:docMk/>
            <pc:sldMk cId="4261396912" sldId="403"/>
            <ac:spMk id="32" creationId="{256C3026-5B79-5B74-EC68-123B2E28CE49}"/>
          </ac:spMkLst>
        </pc:spChg>
        <pc:spChg chg="mod topLvl">
          <ac:chgData name="Nguyễn Chí Cường" userId="d6c3997d-09a1-411d-b9af-63412908f0fa" providerId="ADAL" clId="{6836E0D0-F723-40A9-959C-A12DC9961573}" dt="2024-12-16T06:25:26.465" v="26274" actId="165"/>
          <ac:spMkLst>
            <pc:docMk/>
            <pc:sldMk cId="4261396912" sldId="403"/>
            <ac:spMk id="41" creationId="{B567FD5B-F1A5-5691-BE63-4FEB05DF9B0C}"/>
          </ac:spMkLst>
        </pc:spChg>
        <pc:spChg chg="mod topLvl">
          <ac:chgData name="Nguyễn Chí Cường" userId="d6c3997d-09a1-411d-b9af-63412908f0fa" providerId="ADAL" clId="{6836E0D0-F723-40A9-959C-A12DC9961573}" dt="2024-12-16T06:25:26.465" v="26274" actId="165"/>
          <ac:spMkLst>
            <pc:docMk/>
            <pc:sldMk cId="4261396912" sldId="403"/>
            <ac:spMk id="42" creationId="{90A82D89-5545-677E-28C1-FBBFCAD93343}"/>
          </ac:spMkLst>
        </pc:spChg>
        <pc:spChg chg="mod topLvl">
          <ac:chgData name="Nguyễn Chí Cường" userId="d6c3997d-09a1-411d-b9af-63412908f0fa" providerId="ADAL" clId="{6836E0D0-F723-40A9-959C-A12DC9961573}" dt="2024-12-16T06:25:26.465" v="26274" actId="165"/>
          <ac:spMkLst>
            <pc:docMk/>
            <pc:sldMk cId="4261396912" sldId="403"/>
            <ac:spMk id="47" creationId="{399994A0-3674-D102-9EFE-1AB07D24F9CE}"/>
          </ac:spMkLst>
        </pc:spChg>
        <pc:spChg chg="mod topLvl">
          <ac:chgData name="Nguyễn Chí Cường" userId="d6c3997d-09a1-411d-b9af-63412908f0fa" providerId="ADAL" clId="{6836E0D0-F723-40A9-959C-A12DC9961573}" dt="2024-12-16T06:25:26.465" v="26274" actId="165"/>
          <ac:spMkLst>
            <pc:docMk/>
            <pc:sldMk cId="4261396912" sldId="403"/>
            <ac:spMk id="48" creationId="{F3F9A17B-0E24-3913-01C1-FE03A432E96E}"/>
          </ac:spMkLst>
        </pc:spChg>
        <pc:spChg chg="mod topLvl">
          <ac:chgData name="Nguyễn Chí Cường" userId="d6c3997d-09a1-411d-b9af-63412908f0fa" providerId="ADAL" clId="{6836E0D0-F723-40A9-959C-A12DC9961573}" dt="2024-12-16T06:25:26.465" v="26274" actId="165"/>
          <ac:spMkLst>
            <pc:docMk/>
            <pc:sldMk cId="4261396912" sldId="403"/>
            <ac:spMk id="49" creationId="{76DAFD0A-2B9B-CE06-34D7-D58A2DFF55B3}"/>
          </ac:spMkLst>
        </pc:spChg>
        <pc:spChg chg="mod topLvl">
          <ac:chgData name="Nguyễn Chí Cường" userId="d6c3997d-09a1-411d-b9af-63412908f0fa" providerId="ADAL" clId="{6836E0D0-F723-40A9-959C-A12DC9961573}" dt="2024-12-16T06:25:26.465" v="26274" actId="165"/>
          <ac:spMkLst>
            <pc:docMk/>
            <pc:sldMk cId="4261396912" sldId="403"/>
            <ac:spMk id="50" creationId="{044E5069-EE73-8D3A-E501-171408EA1FA0}"/>
          </ac:spMkLst>
        </pc:spChg>
        <pc:spChg chg="mod">
          <ac:chgData name="Nguyễn Chí Cường" userId="d6c3997d-09a1-411d-b9af-63412908f0fa" providerId="ADAL" clId="{6836E0D0-F723-40A9-959C-A12DC9961573}" dt="2024-12-15T18:53:30.663" v="25386"/>
          <ac:spMkLst>
            <pc:docMk/>
            <pc:sldMk cId="4261396912" sldId="403"/>
            <ac:spMk id="72" creationId="{C22FD68A-7771-B868-7B16-C177848F6900}"/>
          </ac:spMkLst>
        </pc:spChg>
        <pc:spChg chg="mod">
          <ac:chgData name="Nguyễn Chí Cường" userId="d6c3997d-09a1-411d-b9af-63412908f0fa" providerId="ADAL" clId="{6836E0D0-F723-40A9-959C-A12DC9961573}" dt="2024-12-15T18:53:30.663" v="25386"/>
          <ac:spMkLst>
            <pc:docMk/>
            <pc:sldMk cId="4261396912" sldId="403"/>
            <ac:spMk id="73" creationId="{8D7A2A68-7B43-078E-A7B3-BABF34412929}"/>
          </ac:spMkLst>
        </pc:spChg>
        <pc:spChg chg="mod">
          <ac:chgData name="Nguyễn Chí Cường" userId="d6c3997d-09a1-411d-b9af-63412908f0fa" providerId="ADAL" clId="{6836E0D0-F723-40A9-959C-A12DC9961573}" dt="2024-12-15T18:53:30.663" v="25386"/>
          <ac:spMkLst>
            <pc:docMk/>
            <pc:sldMk cId="4261396912" sldId="403"/>
            <ac:spMk id="74" creationId="{1D87999A-C043-0AF5-A975-C40B55ACE1A6}"/>
          </ac:spMkLst>
        </pc:spChg>
        <pc:spChg chg="mod">
          <ac:chgData name="Nguyễn Chí Cường" userId="d6c3997d-09a1-411d-b9af-63412908f0fa" providerId="ADAL" clId="{6836E0D0-F723-40A9-959C-A12DC9961573}" dt="2024-12-15T18:53:30.663" v="25386"/>
          <ac:spMkLst>
            <pc:docMk/>
            <pc:sldMk cId="4261396912" sldId="403"/>
            <ac:spMk id="75" creationId="{EEF7026C-677F-6DA3-BAB9-9F6C9C21C127}"/>
          </ac:spMkLst>
        </pc:spChg>
        <pc:spChg chg="mod">
          <ac:chgData name="Nguyễn Chí Cường" userId="d6c3997d-09a1-411d-b9af-63412908f0fa" providerId="ADAL" clId="{6836E0D0-F723-40A9-959C-A12DC9961573}" dt="2024-12-15T18:53:30.663" v="25386"/>
          <ac:spMkLst>
            <pc:docMk/>
            <pc:sldMk cId="4261396912" sldId="403"/>
            <ac:spMk id="76" creationId="{025EAC29-7E76-DD2A-13B8-04B0CDBF277D}"/>
          </ac:spMkLst>
        </pc:spChg>
        <pc:spChg chg="mod">
          <ac:chgData name="Nguyễn Chí Cường" userId="d6c3997d-09a1-411d-b9af-63412908f0fa" providerId="ADAL" clId="{6836E0D0-F723-40A9-959C-A12DC9961573}" dt="2024-12-15T18:53:30.663" v="25386"/>
          <ac:spMkLst>
            <pc:docMk/>
            <pc:sldMk cId="4261396912" sldId="403"/>
            <ac:spMk id="77" creationId="{96B231E6-D919-C6DA-3B99-D0AD43D58E3A}"/>
          </ac:spMkLst>
        </pc:spChg>
        <pc:spChg chg="mod">
          <ac:chgData name="Nguyễn Chí Cường" userId="d6c3997d-09a1-411d-b9af-63412908f0fa" providerId="ADAL" clId="{6836E0D0-F723-40A9-959C-A12DC9961573}" dt="2024-12-15T18:53:30.663" v="25386"/>
          <ac:spMkLst>
            <pc:docMk/>
            <pc:sldMk cId="4261396912" sldId="403"/>
            <ac:spMk id="78" creationId="{E2EA892E-1764-884D-13E0-3083C2C2BCA2}"/>
          </ac:spMkLst>
        </pc:spChg>
        <pc:spChg chg="mod">
          <ac:chgData name="Nguyễn Chí Cường" userId="d6c3997d-09a1-411d-b9af-63412908f0fa" providerId="ADAL" clId="{6836E0D0-F723-40A9-959C-A12DC9961573}" dt="2024-12-15T18:53:30.663" v="25386"/>
          <ac:spMkLst>
            <pc:docMk/>
            <pc:sldMk cId="4261396912" sldId="403"/>
            <ac:spMk id="79" creationId="{AEFAD471-C82D-CCD1-CA0B-100AFB9E5D6B}"/>
          </ac:spMkLst>
        </pc:spChg>
        <pc:spChg chg="mod">
          <ac:chgData name="Nguyễn Chí Cường" userId="d6c3997d-09a1-411d-b9af-63412908f0fa" providerId="ADAL" clId="{6836E0D0-F723-40A9-959C-A12DC9961573}" dt="2024-12-15T18:53:30.663" v="25386"/>
          <ac:spMkLst>
            <pc:docMk/>
            <pc:sldMk cId="4261396912" sldId="403"/>
            <ac:spMk id="80" creationId="{4AC0D97A-7A0A-62A9-926B-90C4B81CC3CC}"/>
          </ac:spMkLst>
        </pc:spChg>
        <pc:spChg chg="mod">
          <ac:chgData name="Nguyễn Chí Cường" userId="d6c3997d-09a1-411d-b9af-63412908f0fa" providerId="ADAL" clId="{6836E0D0-F723-40A9-959C-A12DC9961573}" dt="2024-12-15T18:53:30.663" v="25386"/>
          <ac:spMkLst>
            <pc:docMk/>
            <pc:sldMk cId="4261396912" sldId="403"/>
            <ac:spMk id="85" creationId="{BAC413F1-472A-AB70-00E1-60524B47D7E2}"/>
          </ac:spMkLst>
        </pc:spChg>
        <pc:spChg chg="mod">
          <ac:chgData name="Nguyễn Chí Cường" userId="d6c3997d-09a1-411d-b9af-63412908f0fa" providerId="ADAL" clId="{6836E0D0-F723-40A9-959C-A12DC9961573}" dt="2024-12-15T18:53:30.663" v="25386"/>
          <ac:spMkLst>
            <pc:docMk/>
            <pc:sldMk cId="4261396912" sldId="403"/>
            <ac:spMk id="86" creationId="{D381C272-44C4-1A75-112F-AC57A2773F01}"/>
          </ac:spMkLst>
        </pc:spChg>
        <pc:spChg chg="mod">
          <ac:chgData name="Nguyễn Chí Cường" userId="d6c3997d-09a1-411d-b9af-63412908f0fa" providerId="ADAL" clId="{6836E0D0-F723-40A9-959C-A12DC9961573}" dt="2024-12-15T18:53:30.663" v="25386"/>
          <ac:spMkLst>
            <pc:docMk/>
            <pc:sldMk cId="4261396912" sldId="403"/>
            <ac:spMk id="87" creationId="{8B683E24-D920-FBC2-9BFD-B025EFF9937E}"/>
          </ac:spMkLst>
        </pc:spChg>
        <pc:spChg chg="mod">
          <ac:chgData name="Nguyễn Chí Cường" userId="d6c3997d-09a1-411d-b9af-63412908f0fa" providerId="ADAL" clId="{6836E0D0-F723-40A9-959C-A12DC9961573}" dt="2024-12-15T18:53:30.663" v="25386"/>
          <ac:spMkLst>
            <pc:docMk/>
            <pc:sldMk cId="4261396912" sldId="403"/>
            <ac:spMk id="88" creationId="{F7086888-75E4-9982-7F9E-45833E82C0B2}"/>
          </ac:spMkLst>
        </pc:spChg>
        <pc:grpChg chg="add mod">
          <ac:chgData name="Nguyễn Chí Cường" userId="d6c3997d-09a1-411d-b9af-63412908f0fa" providerId="ADAL" clId="{6836E0D0-F723-40A9-959C-A12DC9961573}" dt="2024-12-15T21:16:21.415" v="26071" actId="1076"/>
          <ac:grpSpMkLst>
            <pc:docMk/>
            <pc:sldMk cId="4261396912" sldId="403"/>
            <ac:grpSpMk id="70" creationId="{C8BA7795-1BC3-C94D-F80A-FDEE8DCA828B}"/>
          </ac:grpSpMkLst>
        </pc:grpChg>
        <pc:cxnChg chg="mod topLvl">
          <ac:chgData name="Nguyễn Chí Cường" userId="d6c3997d-09a1-411d-b9af-63412908f0fa" providerId="ADAL" clId="{6836E0D0-F723-40A9-959C-A12DC9961573}" dt="2024-12-16T06:25:26.465" v="26274" actId="165"/>
          <ac:cxnSpMkLst>
            <pc:docMk/>
            <pc:sldMk cId="4261396912" sldId="403"/>
            <ac:cxnSpMk id="43" creationId="{14925F5B-0346-3073-0E33-4DD114AEE5F2}"/>
          </ac:cxnSpMkLst>
        </pc:cxnChg>
        <pc:cxnChg chg="mod topLvl">
          <ac:chgData name="Nguyễn Chí Cường" userId="d6c3997d-09a1-411d-b9af-63412908f0fa" providerId="ADAL" clId="{6836E0D0-F723-40A9-959C-A12DC9961573}" dt="2024-12-16T06:25:26.465" v="26274" actId="165"/>
          <ac:cxnSpMkLst>
            <pc:docMk/>
            <pc:sldMk cId="4261396912" sldId="403"/>
            <ac:cxnSpMk id="44" creationId="{CCE9F1AD-FD9C-43E7-0443-0591517CC22B}"/>
          </ac:cxnSpMkLst>
        </pc:cxnChg>
        <pc:cxnChg chg="mod topLvl">
          <ac:chgData name="Nguyễn Chí Cường" userId="d6c3997d-09a1-411d-b9af-63412908f0fa" providerId="ADAL" clId="{6836E0D0-F723-40A9-959C-A12DC9961573}" dt="2024-12-16T06:25:26.465" v="26274" actId="165"/>
          <ac:cxnSpMkLst>
            <pc:docMk/>
            <pc:sldMk cId="4261396912" sldId="403"/>
            <ac:cxnSpMk id="45" creationId="{0FC4CB4F-C2DA-51C6-57A3-D5B92137C7BB}"/>
          </ac:cxnSpMkLst>
        </pc:cxnChg>
        <pc:cxnChg chg="mod topLvl">
          <ac:chgData name="Nguyễn Chí Cường" userId="d6c3997d-09a1-411d-b9af-63412908f0fa" providerId="ADAL" clId="{6836E0D0-F723-40A9-959C-A12DC9961573}" dt="2024-12-16T06:25:26.465" v="26274" actId="165"/>
          <ac:cxnSpMkLst>
            <pc:docMk/>
            <pc:sldMk cId="4261396912" sldId="403"/>
            <ac:cxnSpMk id="46" creationId="{6AAFC90D-2013-DBE5-6972-BAC68A4E512B}"/>
          </ac:cxnSpMkLst>
        </pc:cxnChg>
        <pc:cxnChg chg="mod">
          <ac:chgData name="Nguyễn Chí Cường" userId="d6c3997d-09a1-411d-b9af-63412908f0fa" providerId="ADAL" clId="{6836E0D0-F723-40A9-959C-A12DC9961573}" dt="2024-12-15T18:53:30.663" v="25386"/>
          <ac:cxnSpMkLst>
            <pc:docMk/>
            <pc:sldMk cId="4261396912" sldId="403"/>
            <ac:cxnSpMk id="71" creationId="{2BA00C59-16C8-3D96-FD61-7CB0A52A7454}"/>
          </ac:cxnSpMkLst>
        </pc:cxnChg>
        <pc:cxnChg chg="mod">
          <ac:chgData name="Nguyễn Chí Cường" userId="d6c3997d-09a1-411d-b9af-63412908f0fa" providerId="ADAL" clId="{6836E0D0-F723-40A9-959C-A12DC9961573}" dt="2024-12-15T18:53:30.663" v="25386"/>
          <ac:cxnSpMkLst>
            <pc:docMk/>
            <pc:sldMk cId="4261396912" sldId="403"/>
            <ac:cxnSpMk id="81" creationId="{7D9A48E3-3733-233F-ACEB-F5F86A00CE3B}"/>
          </ac:cxnSpMkLst>
        </pc:cxnChg>
        <pc:cxnChg chg="mod">
          <ac:chgData name="Nguyễn Chí Cường" userId="d6c3997d-09a1-411d-b9af-63412908f0fa" providerId="ADAL" clId="{6836E0D0-F723-40A9-959C-A12DC9961573}" dt="2024-12-15T18:53:30.663" v="25386"/>
          <ac:cxnSpMkLst>
            <pc:docMk/>
            <pc:sldMk cId="4261396912" sldId="403"/>
            <ac:cxnSpMk id="82" creationId="{C46CA8DE-36C1-1DCE-B4E5-1A9E2EAD4BCF}"/>
          </ac:cxnSpMkLst>
        </pc:cxnChg>
        <pc:cxnChg chg="mod">
          <ac:chgData name="Nguyễn Chí Cường" userId="d6c3997d-09a1-411d-b9af-63412908f0fa" providerId="ADAL" clId="{6836E0D0-F723-40A9-959C-A12DC9961573}" dt="2024-12-15T18:53:30.663" v="25386"/>
          <ac:cxnSpMkLst>
            <pc:docMk/>
            <pc:sldMk cId="4261396912" sldId="403"/>
            <ac:cxnSpMk id="83" creationId="{87C863B0-FF12-ED39-120C-0E3969DC58A1}"/>
          </ac:cxnSpMkLst>
        </pc:cxnChg>
        <pc:cxnChg chg="mod">
          <ac:chgData name="Nguyễn Chí Cường" userId="d6c3997d-09a1-411d-b9af-63412908f0fa" providerId="ADAL" clId="{6836E0D0-F723-40A9-959C-A12DC9961573}" dt="2024-12-15T18:53:30.663" v="25386"/>
          <ac:cxnSpMkLst>
            <pc:docMk/>
            <pc:sldMk cId="4261396912" sldId="403"/>
            <ac:cxnSpMk id="84" creationId="{7987F7DE-4504-A717-4851-0C237891D152}"/>
          </ac:cxnSpMkLst>
        </pc:cxnChg>
      </pc:sldChg>
      <pc:sldChg chg="delSp add del mod ord">
        <pc:chgData name="Nguyễn Chí Cường" userId="d6c3997d-09a1-411d-b9af-63412908f0fa" providerId="ADAL" clId="{6836E0D0-F723-40A9-959C-A12DC9961573}" dt="2024-12-15T08:24:58.315" v="24957" actId="47"/>
        <pc:sldMkLst>
          <pc:docMk/>
          <pc:sldMk cId="1036875406" sldId="404"/>
        </pc:sldMkLst>
      </pc:sldChg>
      <pc:sldChg chg="addSp delSp modSp add mod addAnim delAnim">
        <pc:chgData name="Nguyễn Chí Cường" userId="d6c3997d-09a1-411d-b9af-63412908f0fa" providerId="ADAL" clId="{6836E0D0-F723-40A9-959C-A12DC9961573}" dt="2024-12-15T21:15:54.848" v="26066" actId="1037"/>
        <pc:sldMkLst>
          <pc:docMk/>
          <pc:sldMk cId="2504694871" sldId="404"/>
        </pc:sldMkLst>
        <pc:spChg chg="add del mod">
          <ac:chgData name="Nguyễn Chí Cường" userId="d6c3997d-09a1-411d-b9af-63412908f0fa" providerId="ADAL" clId="{6836E0D0-F723-40A9-959C-A12DC9961573}" dt="2024-12-15T21:15:54.848" v="26066" actId="1037"/>
          <ac:spMkLst>
            <pc:docMk/>
            <pc:sldMk cId="2504694871" sldId="404"/>
            <ac:spMk id="13" creationId="{F2E18485-A6BA-B5D5-E4D5-0CF1250FB436}"/>
          </ac:spMkLst>
        </pc:spChg>
        <pc:spChg chg="add del">
          <ac:chgData name="Nguyễn Chí Cường" userId="d6c3997d-09a1-411d-b9af-63412908f0fa" providerId="ADAL" clId="{6836E0D0-F723-40A9-959C-A12DC9961573}" dt="2024-12-15T21:11:43.751" v="26029" actId="478"/>
          <ac:spMkLst>
            <pc:docMk/>
            <pc:sldMk cId="2504694871" sldId="404"/>
            <ac:spMk id="25" creationId="{CE01022B-A237-8B28-221B-A7CAA6468592}"/>
          </ac:spMkLst>
        </pc:spChg>
        <pc:picChg chg="add mod ord">
          <ac:chgData name="Nguyễn Chí Cường" userId="d6c3997d-09a1-411d-b9af-63412908f0fa" providerId="ADAL" clId="{6836E0D0-F723-40A9-959C-A12DC9961573}" dt="2024-12-15T21:13:51.251" v="26036" actId="167"/>
          <ac:picMkLst>
            <pc:docMk/>
            <pc:sldMk cId="2504694871" sldId="404"/>
            <ac:picMk id="14" creationId="{0FD7FC32-650B-1928-54DD-F92D9B728681}"/>
          </ac:picMkLst>
        </pc:picChg>
        <pc:picChg chg="add mod">
          <ac:chgData name="Nguyễn Chí Cường" userId="d6c3997d-09a1-411d-b9af-63412908f0fa" providerId="ADAL" clId="{6836E0D0-F723-40A9-959C-A12DC9961573}" dt="2024-12-15T21:14:38.054" v="26053" actId="1076"/>
          <ac:picMkLst>
            <pc:docMk/>
            <pc:sldMk cId="2504694871" sldId="404"/>
            <ac:picMk id="16" creationId="{7EBCB675-E5BE-F42B-80CA-4B5A79DF162C}"/>
          </ac:picMkLst>
        </pc:picChg>
        <pc:picChg chg="add mod">
          <ac:chgData name="Nguyễn Chí Cường" userId="d6c3997d-09a1-411d-b9af-63412908f0fa" providerId="ADAL" clId="{6836E0D0-F723-40A9-959C-A12DC9961573}" dt="2024-12-15T21:14:57.444" v="26057" actId="1076"/>
          <ac:picMkLst>
            <pc:docMk/>
            <pc:sldMk cId="2504694871" sldId="404"/>
            <ac:picMk id="18" creationId="{38AB57D5-4641-CF6A-AC6F-0960DD65D068}"/>
          </ac:picMkLst>
        </pc:picChg>
        <pc:picChg chg="add mod">
          <ac:chgData name="Nguyễn Chí Cường" userId="d6c3997d-09a1-411d-b9af-63412908f0fa" providerId="ADAL" clId="{6836E0D0-F723-40A9-959C-A12DC9961573}" dt="2024-12-15T21:15:18.103" v="26061" actId="1076"/>
          <ac:picMkLst>
            <pc:docMk/>
            <pc:sldMk cId="2504694871" sldId="404"/>
            <ac:picMk id="20" creationId="{B41B1D70-38E2-B749-F25D-3BB8D85C7389}"/>
          </ac:picMkLst>
        </pc:picChg>
      </pc:sldChg>
      <pc:sldChg chg="new del">
        <pc:chgData name="Nguyễn Chí Cường" userId="d6c3997d-09a1-411d-b9af-63412908f0fa" providerId="ADAL" clId="{6836E0D0-F723-40A9-959C-A12DC9961573}" dt="2024-12-16T06:17:36.809" v="26271" actId="680"/>
        <pc:sldMkLst>
          <pc:docMk/>
          <pc:sldMk cId="1313984725" sldId="405"/>
        </pc:sldMkLst>
      </pc:sldChg>
      <pc:sldChg chg="new del">
        <pc:chgData name="Nguyễn Chí Cường" userId="d6c3997d-09a1-411d-b9af-63412908f0fa" providerId="ADAL" clId="{6836E0D0-F723-40A9-959C-A12DC9961573}" dt="2024-12-16T06:17:35.900" v="26270" actId="680"/>
        <pc:sldMkLst>
          <pc:docMk/>
          <pc:sldMk cId="3514409058" sldId="406"/>
        </pc:sldMkLst>
      </pc:sldChg>
    </pc:docChg>
  </pc:docChgLst>
  <pc:docChgLst>
    <pc:chgData name="Người dùng Khách" userId="S::urn:spo:anon#78db55594024d4020ebced5080a233b06a68a3a4a3b09cc0224961192cd40efc::" providerId="AD" clId="Web-{EFA5CE83-F84F-108E-E0B6-6CC596017E5E}"/>
    <pc:docChg chg="addSld">
      <pc:chgData name="Người dùng Khách" userId="S::urn:spo:anon#78db55594024d4020ebced5080a233b06a68a3a4a3b09cc0224961192cd40efc::" providerId="AD" clId="Web-{EFA5CE83-F84F-108E-E0B6-6CC596017E5E}" dt="2024-11-29T14:06:38.418" v="0"/>
      <pc:docMkLst>
        <pc:docMk/>
      </pc:docMkLst>
      <pc:sldChg chg="add">
        <pc:chgData name="Người dùng Khách" userId="S::urn:spo:anon#78db55594024d4020ebced5080a233b06a68a3a4a3b09cc0224961192cd40efc::" providerId="AD" clId="Web-{EFA5CE83-F84F-108E-E0B6-6CC596017E5E}" dt="2024-11-29T14:06:38.418" v="0"/>
        <pc:sldMkLst>
          <pc:docMk/>
          <pc:sldMk cId="1178347705" sldId="287"/>
        </pc:sldMkLst>
      </pc:sldChg>
    </pc:docChg>
  </pc:docChgLst>
  <pc:docChgLst>
    <pc:chgData name="Ngô Minh Huy" userId="S::23520623@ms.uit.edu.vn::7b05d7e8-46aa-4c7d-9961-b85a5cc96d5a" providerId="AD" clId="Web-{5C586F09-E417-4FBD-AC36-B0EFEC95BBFC}"/>
    <pc:docChg chg="addSld delSld modSld modMainMaster">
      <pc:chgData name="Ngô Minh Huy" userId="S::23520623@ms.uit.edu.vn::7b05d7e8-46aa-4c7d-9961-b85a5cc96d5a" providerId="AD" clId="Web-{5C586F09-E417-4FBD-AC36-B0EFEC95BBFC}" dt="2024-11-28T15:35:55.234" v="87"/>
      <pc:docMkLst>
        <pc:docMk/>
      </pc:docMkLst>
      <pc:sldChg chg="addSp delSp modSp mod modShow">
        <pc:chgData name="Ngô Minh Huy" userId="S::23520623@ms.uit.edu.vn::7b05d7e8-46aa-4c7d-9961-b85a5cc96d5a" providerId="AD" clId="Web-{5C586F09-E417-4FBD-AC36-B0EFEC95BBFC}" dt="2024-11-28T15:34:54.639" v="74" actId="1076"/>
        <pc:sldMkLst>
          <pc:docMk/>
          <pc:sldMk cId="2567927505" sldId="256"/>
        </pc:sldMkLst>
      </pc:sldChg>
      <pc:sldChg chg="new del">
        <pc:chgData name="Ngô Minh Huy" userId="S::23520623@ms.uit.edu.vn::7b05d7e8-46aa-4c7d-9961-b85a5cc96d5a" providerId="AD" clId="Web-{5C586F09-E417-4FBD-AC36-B0EFEC95BBFC}" dt="2024-11-28T15:14:19.627" v="5"/>
        <pc:sldMkLst>
          <pc:docMk/>
          <pc:sldMk cId="1912146583" sldId="257"/>
        </pc:sldMkLst>
      </pc:sldChg>
      <pc:sldChg chg="new del">
        <pc:chgData name="Ngô Minh Huy" userId="S::23520623@ms.uit.edu.vn::7b05d7e8-46aa-4c7d-9961-b85a5cc96d5a" providerId="AD" clId="Web-{5C586F09-E417-4FBD-AC36-B0EFEC95BBFC}" dt="2024-11-28T15:14:08.861" v="3"/>
        <pc:sldMkLst>
          <pc:docMk/>
          <pc:sldMk cId="3141236101" sldId="257"/>
        </pc:sldMkLst>
      </pc:sldChg>
      <pc:sldChg chg="add del replId">
        <pc:chgData name="Ngô Minh Huy" userId="S::23520623@ms.uit.edu.vn::7b05d7e8-46aa-4c7d-9961-b85a5cc96d5a" providerId="AD" clId="Web-{5C586F09-E417-4FBD-AC36-B0EFEC95BBFC}" dt="2024-11-28T15:35:52.406" v="82"/>
        <pc:sldMkLst>
          <pc:docMk/>
          <pc:sldMk cId="3467015485" sldId="257"/>
        </pc:sldMkLst>
      </pc:sldChg>
      <pc:sldChg chg="add del replId">
        <pc:chgData name="Ngô Minh Huy" userId="S::23520623@ms.uit.edu.vn::7b05d7e8-46aa-4c7d-9961-b85a5cc96d5a" providerId="AD" clId="Web-{5C586F09-E417-4FBD-AC36-B0EFEC95BBFC}" dt="2024-11-28T15:35:52.906" v="83"/>
        <pc:sldMkLst>
          <pc:docMk/>
          <pc:sldMk cId="4006589787" sldId="258"/>
        </pc:sldMkLst>
      </pc:sldChg>
      <pc:sldChg chg="add del replId">
        <pc:chgData name="Ngô Minh Huy" userId="S::23520623@ms.uit.edu.vn::7b05d7e8-46aa-4c7d-9961-b85a5cc96d5a" providerId="AD" clId="Web-{5C586F09-E417-4FBD-AC36-B0EFEC95BBFC}" dt="2024-11-28T15:35:53.984" v="84"/>
        <pc:sldMkLst>
          <pc:docMk/>
          <pc:sldMk cId="730282117" sldId="259"/>
        </pc:sldMkLst>
      </pc:sldChg>
      <pc:sldChg chg="add del replId">
        <pc:chgData name="Ngô Minh Huy" userId="S::23520623@ms.uit.edu.vn::7b05d7e8-46aa-4c7d-9961-b85a5cc96d5a" providerId="AD" clId="Web-{5C586F09-E417-4FBD-AC36-B0EFEC95BBFC}" dt="2024-11-28T15:35:54.468" v="85"/>
        <pc:sldMkLst>
          <pc:docMk/>
          <pc:sldMk cId="3068891943" sldId="260"/>
        </pc:sldMkLst>
      </pc:sldChg>
      <pc:sldChg chg="add del replId">
        <pc:chgData name="Ngô Minh Huy" userId="S::23520623@ms.uit.edu.vn::7b05d7e8-46aa-4c7d-9961-b85a5cc96d5a" providerId="AD" clId="Web-{5C586F09-E417-4FBD-AC36-B0EFEC95BBFC}" dt="2024-11-28T15:35:54.875" v="86"/>
        <pc:sldMkLst>
          <pc:docMk/>
          <pc:sldMk cId="3537206878" sldId="261"/>
        </pc:sldMkLst>
      </pc:sldChg>
      <pc:sldChg chg="add del replId">
        <pc:chgData name="Ngô Minh Huy" userId="S::23520623@ms.uit.edu.vn::7b05d7e8-46aa-4c7d-9961-b85a5cc96d5a" providerId="AD" clId="Web-{5C586F09-E417-4FBD-AC36-B0EFEC95BBFC}" dt="2024-11-28T15:35:55.234" v="87"/>
        <pc:sldMkLst>
          <pc:docMk/>
          <pc:sldMk cId="4212102799" sldId="262"/>
        </pc:sldMkLst>
      </pc:sldChg>
      <pc:sldChg chg="add replId">
        <pc:chgData name="Ngô Minh Huy" userId="S::23520623@ms.uit.edu.vn::7b05d7e8-46aa-4c7d-9961-b85a5cc96d5a" providerId="AD" clId="Web-{5C586F09-E417-4FBD-AC36-B0EFEC95BBFC}" dt="2024-11-28T15:35:15.796" v="81"/>
        <pc:sldMkLst>
          <pc:docMk/>
          <pc:sldMk cId="2819918683" sldId="263"/>
        </pc:sldMkLst>
      </pc:sldChg>
      <pc:sldMasterChg chg="mod modSldLayout">
        <pc:chgData name="Ngô Minh Huy" userId="S::23520623@ms.uit.edu.vn::7b05d7e8-46aa-4c7d-9961-b85a5cc96d5a" providerId="AD" clId="Web-{5C586F09-E417-4FBD-AC36-B0EFEC95BBFC}" dt="2024-11-28T15:15:11.457" v="10"/>
        <pc:sldMasterMkLst>
          <pc:docMk/>
          <pc:sldMasterMk cId="3336428944" sldId="2147483648"/>
        </pc:sldMasterMkLst>
        <pc:sldLayoutChg chg="mod">
          <pc:chgData name="Ngô Minh Huy" userId="S::23520623@ms.uit.edu.vn::7b05d7e8-46aa-4c7d-9961-b85a5cc96d5a" providerId="AD" clId="Web-{5C586F09-E417-4FBD-AC36-B0EFEC95BBFC}" dt="2024-11-28T15:15:11.457" v="10"/>
          <pc:sldLayoutMkLst>
            <pc:docMk/>
            <pc:sldMasterMk cId="3336428944" sldId="2147483648"/>
            <pc:sldLayoutMk cId="3177509059" sldId="2147483649"/>
          </pc:sldLayoutMkLst>
        </pc:sldLayoutChg>
        <pc:sldLayoutChg chg="mod">
          <pc:chgData name="Ngô Minh Huy" userId="S::23520623@ms.uit.edu.vn::7b05d7e8-46aa-4c7d-9961-b85a5cc96d5a" providerId="AD" clId="Web-{5C586F09-E417-4FBD-AC36-B0EFEC95BBFC}" dt="2024-11-28T15:15:11.457" v="10"/>
          <pc:sldLayoutMkLst>
            <pc:docMk/>
            <pc:sldMasterMk cId="3336428944" sldId="2147483648"/>
            <pc:sldLayoutMk cId="4273931299" sldId="2147483650"/>
          </pc:sldLayoutMkLst>
        </pc:sldLayoutChg>
        <pc:sldLayoutChg chg="mod">
          <pc:chgData name="Ngô Minh Huy" userId="S::23520623@ms.uit.edu.vn::7b05d7e8-46aa-4c7d-9961-b85a5cc96d5a" providerId="AD" clId="Web-{5C586F09-E417-4FBD-AC36-B0EFEC95BBFC}" dt="2024-11-28T15:15:11.457" v="10"/>
          <pc:sldLayoutMkLst>
            <pc:docMk/>
            <pc:sldMasterMk cId="3336428944" sldId="2147483648"/>
            <pc:sldLayoutMk cId="3239344926" sldId="2147483651"/>
          </pc:sldLayoutMkLst>
        </pc:sldLayoutChg>
        <pc:sldLayoutChg chg="mod">
          <pc:chgData name="Ngô Minh Huy" userId="S::23520623@ms.uit.edu.vn::7b05d7e8-46aa-4c7d-9961-b85a5cc96d5a" providerId="AD" clId="Web-{5C586F09-E417-4FBD-AC36-B0EFEC95BBFC}" dt="2024-11-28T15:15:11.457" v="10"/>
          <pc:sldLayoutMkLst>
            <pc:docMk/>
            <pc:sldMasterMk cId="3336428944" sldId="2147483648"/>
            <pc:sldLayoutMk cId="71434891" sldId="2147483652"/>
          </pc:sldLayoutMkLst>
        </pc:sldLayoutChg>
        <pc:sldLayoutChg chg="mod">
          <pc:chgData name="Ngô Minh Huy" userId="S::23520623@ms.uit.edu.vn::7b05d7e8-46aa-4c7d-9961-b85a5cc96d5a" providerId="AD" clId="Web-{5C586F09-E417-4FBD-AC36-B0EFEC95BBFC}" dt="2024-11-28T15:15:11.457" v="10"/>
          <pc:sldLayoutMkLst>
            <pc:docMk/>
            <pc:sldMasterMk cId="3336428944" sldId="2147483648"/>
            <pc:sldLayoutMk cId="1695300783" sldId="2147483653"/>
          </pc:sldLayoutMkLst>
        </pc:sldLayoutChg>
        <pc:sldLayoutChg chg="mod">
          <pc:chgData name="Ngô Minh Huy" userId="S::23520623@ms.uit.edu.vn::7b05d7e8-46aa-4c7d-9961-b85a5cc96d5a" providerId="AD" clId="Web-{5C586F09-E417-4FBD-AC36-B0EFEC95BBFC}" dt="2024-11-28T15:15:11.457" v="10"/>
          <pc:sldLayoutMkLst>
            <pc:docMk/>
            <pc:sldMasterMk cId="3336428944" sldId="2147483648"/>
            <pc:sldLayoutMk cId="3013401316" sldId="2147483654"/>
          </pc:sldLayoutMkLst>
        </pc:sldLayoutChg>
        <pc:sldLayoutChg chg="mod">
          <pc:chgData name="Ngô Minh Huy" userId="S::23520623@ms.uit.edu.vn::7b05d7e8-46aa-4c7d-9961-b85a5cc96d5a" providerId="AD" clId="Web-{5C586F09-E417-4FBD-AC36-B0EFEC95BBFC}" dt="2024-11-28T15:15:11.457" v="10"/>
          <pc:sldLayoutMkLst>
            <pc:docMk/>
            <pc:sldMasterMk cId="3336428944" sldId="2147483648"/>
            <pc:sldLayoutMk cId="1438579405" sldId="2147483655"/>
          </pc:sldLayoutMkLst>
        </pc:sldLayoutChg>
        <pc:sldLayoutChg chg="mod">
          <pc:chgData name="Ngô Minh Huy" userId="S::23520623@ms.uit.edu.vn::7b05d7e8-46aa-4c7d-9961-b85a5cc96d5a" providerId="AD" clId="Web-{5C586F09-E417-4FBD-AC36-B0EFEC95BBFC}" dt="2024-11-28T15:15:11.457" v="10"/>
          <pc:sldLayoutMkLst>
            <pc:docMk/>
            <pc:sldMasterMk cId="3336428944" sldId="2147483648"/>
            <pc:sldLayoutMk cId="638026129" sldId="2147483656"/>
          </pc:sldLayoutMkLst>
        </pc:sldLayoutChg>
        <pc:sldLayoutChg chg="mod">
          <pc:chgData name="Ngô Minh Huy" userId="S::23520623@ms.uit.edu.vn::7b05d7e8-46aa-4c7d-9961-b85a5cc96d5a" providerId="AD" clId="Web-{5C586F09-E417-4FBD-AC36-B0EFEC95BBFC}" dt="2024-11-28T15:15:11.457" v="10"/>
          <pc:sldLayoutMkLst>
            <pc:docMk/>
            <pc:sldMasterMk cId="3336428944" sldId="2147483648"/>
            <pc:sldLayoutMk cId="3860145272" sldId="2147483657"/>
          </pc:sldLayoutMkLst>
        </pc:sldLayoutChg>
        <pc:sldLayoutChg chg="mod">
          <pc:chgData name="Ngô Minh Huy" userId="S::23520623@ms.uit.edu.vn::7b05d7e8-46aa-4c7d-9961-b85a5cc96d5a" providerId="AD" clId="Web-{5C586F09-E417-4FBD-AC36-B0EFEC95BBFC}" dt="2024-11-28T15:15:11.457" v="10"/>
          <pc:sldLayoutMkLst>
            <pc:docMk/>
            <pc:sldMasterMk cId="3336428944" sldId="2147483648"/>
            <pc:sldLayoutMk cId="2447484624" sldId="2147483658"/>
          </pc:sldLayoutMkLst>
        </pc:sldLayoutChg>
        <pc:sldLayoutChg chg="mod">
          <pc:chgData name="Ngô Minh Huy" userId="S::23520623@ms.uit.edu.vn::7b05d7e8-46aa-4c7d-9961-b85a5cc96d5a" providerId="AD" clId="Web-{5C586F09-E417-4FBD-AC36-B0EFEC95BBFC}" dt="2024-11-28T15:15:11.457" v="10"/>
          <pc:sldLayoutMkLst>
            <pc:docMk/>
            <pc:sldMasterMk cId="3336428944" sldId="2147483648"/>
            <pc:sldLayoutMk cId="95000003" sldId="2147483659"/>
          </pc:sldLayoutMkLst>
        </pc:sldLayoutChg>
      </pc:sldMasterChg>
    </pc:docChg>
  </pc:docChgLst>
  <pc:docChgLst>
    <pc:chgData name="Người dùng Khách" userId="S::urn:spo:anon#78db55594024d4020ebced5080a233b06a68a3a4a3b09cc0224961192cd40efc::" providerId="AD" clId="Web-{FA3C1475-EEF2-627D-48D6-CA8D3954397F}"/>
    <pc:docChg chg="addSld delSld">
      <pc:chgData name="Người dùng Khách" userId="S::urn:spo:anon#78db55594024d4020ebced5080a233b06a68a3a4a3b09cc0224961192cd40efc::" providerId="AD" clId="Web-{FA3C1475-EEF2-627D-48D6-CA8D3954397F}" dt="2024-11-29T13:50:21.220" v="45"/>
      <pc:docMkLst>
        <pc:docMk/>
      </pc:docMkLst>
      <pc:sldChg chg="add del">
        <pc:chgData name="Người dùng Khách" userId="S::urn:spo:anon#78db55594024d4020ebced5080a233b06a68a3a4a3b09cc0224961192cd40efc::" providerId="AD" clId="Web-{FA3C1475-EEF2-627D-48D6-CA8D3954397F}" dt="2024-11-29T13:50:21.001" v="22"/>
        <pc:sldMkLst>
          <pc:docMk/>
          <pc:sldMk cId="2245601488" sldId="260"/>
        </pc:sldMkLst>
      </pc:sldChg>
      <pc:sldChg chg="add del">
        <pc:chgData name="Người dùng Khách" userId="S::urn:spo:anon#78db55594024d4020ebced5080a233b06a68a3a4a3b09cc0224961192cd40efc::" providerId="AD" clId="Web-{FA3C1475-EEF2-627D-48D6-CA8D3954397F}" dt="2024-11-29T13:50:21.001" v="23"/>
        <pc:sldMkLst>
          <pc:docMk/>
          <pc:sldMk cId="2919715841" sldId="261"/>
        </pc:sldMkLst>
      </pc:sldChg>
      <pc:sldChg chg="add del">
        <pc:chgData name="Người dùng Khách" userId="S::urn:spo:anon#78db55594024d4020ebced5080a233b06a68a3a4a3b09cc0224961192cd40efc::" providerId="AD" clId="Web-{FA3C1475-EEF2-627D-48D6-CA8D3954397F}" dt="2024-11-29T13:50:21.048" v="30"/>
        <pc:sldMkLst>
          <pc:docMk/>
          <pc:sldMk cId="3919261812" sldId="262"/>
        </pc:sldMkLst>
      </pc:sldChg>
      <pc:sldChg chg="add del">
        <pc:chgData name="Người dùng Khách" userId="S::urn:spo:anon#78db55594024d4020ebced5080a233b06a68a3a4a3b09cc0224961192cd40efc::" providerId="AD" clId="Web-{FA3C1475-EEF2-627D-48D6-CA8D3954397F}" dt="2024-11-29T13:50:21.033" v="28"/>
        <pc:sldMkLst>
          <pc:docMk/>
          <pc:sldMk cId="3735457796" sldId="263"/>
        </pc:sldMkLst>
      </pc:sldChg>
      <pc:sldChg chg="add del">
        <pc:chgData name="Người dùng Khách" userId="S::urn:spo:anon#78db55594024d4020ebced5080a233b06a68a3a4a3b09cc0224961192cd40efc::" providerId="AD" clId="Web-{FA3C1475-EEF2-627D-48D6-CA8D3954397F}" dt="2024-11-29T13:50:21.064" v="32"/>
        <pc:sldMkLst>
          <pc:docMk/>
          <pc:sldMk cId="3234432083" sldId="264"/>
        </pc:sldMkLst>
      </pc:sldChg>
      <pc:sldChg chg="add del">
        <pc:chgData name="Người dùng Khách" userId="S::urn:spo:anon#78db55594024d4020ebced5080a233b06a68a3a4a3b09cc0224961192cd40efc::" providerId="AD" clId="Web-{FA3C1475-EEF2-627D-48D6-CA8D3954397F}" dt="2024-11-29T13:50:21.001" v="24"/>
        <pc:sldMkLst>
          <pc:docMk/>
          <pc:sldMk cId="2361701950" sldId="265"/>
        </pc:sldMkLst>
      </pc:sldChg>
      <pc:sldChg chg="add del">
        <pc:chgData name="Người dùng Khách" userId="S::urn:spo:anon#78db55594024d4020ebced5080a233b06a68a3a4a3b09cc0224961192cd40efc::" providerId="AD" clId="Web-{FA3C1475-EEF2-627D-48D6-CA8D3954397F}" dt="2024-11-29T13:50:21.017" v="25"/>
        <pc:sldMkLst>
          <pc:docMk/>
          <pc:sldMk cId="1123517613" sldId="266"/>
        </pc:sldMkLst>
      </pc:sldChg>
      <pc:sldChg chg="add del">
        <pc:chgData name="Người dùng Khách" userId="S::urn:spo:anon#78db55594024d4020ebced5080a233b06a68a3a4a3b09cc0224961192cd40efc::" providerId="AD" clId="Web-{FA3C1475-EEF2-627D-48D6-CA8D3954397F}" dt="2024-11-29T13:50:21.064" v="33"/>
        <pc:sldMkLst>
          <pc:docMk/>
          <pc:sldMk cId="2406815124" sldId="267"/>
        </pc:sldMkLst>
      </pc:sldChg>
      <pc:sldChg chg="add del">
        <pc:chgData name="Người dùng Khách" userId="S::urn:spo:anon#78db55594024d4020ebced5080a233b06a68a3a4a3b09cc0224961192cd40efc::" providerId="AD" clId="Web-{FA3C1475-EEF2-627D-48D6-CA8D3954397F}" dt="2024-11-29T13:50:21.111" v="34"/>
        <pc:sldMkLst>
          <pc:docMk/>
          <pc:sldMk cId="2619351459" sldId="268"/>
        </pc:sldMkLst>
      </pc:sldChg>
      <pc:sldChg chg="add del">
        <pc:chgData name="Người dùng Khách" userId="S::urn:spo:anon#78db55594024d4020ebced5080a233b06a68a3a4a3b09cc0224961192cd40efc::" providerId="AD" clId="Web-{FA3C1475-EEF2-627D-48D6-CA8D3954397F}" dt="2024-11-29T13:50:21.033" v="29"/>
        <pc:sldMkLst>
          <pc:docMk/>
          <pc:sldMk cId="3959696828" sldId="269"/>
        </pc:sldMkLst>
      </pc:sldChg>
      <pc:sldChg chg="add del">
        <pc:chgData name="Người dùng Khách" userId="S::urn:spo:anon#78db55594024d4020ebced5080a233b06a68a3a4a3b09cc0224961192cd40efc::" providerId="AD" clId="Web-{FA3C1475-EEF2-627D-48D6-CA8D3954397F}" dt="2024-11-29T13:50:21.126" v="35"/>
        <pc:sldMkLst>
          <pc:docMk/>
          <pc:sldMk cId="3085243718" sldId="270"/>
        </pc:sldMkLst>
      </pc:sldChg>
      <pc:sldChg chg="add del">
        <pc:chgData name="Người dùng Khách" userId="S::urn:spo:anon#78db55594024d4020ebced5080a233b06a68a3a4a3b09cc0224961192cd40efc::" providerId="AD" clId="Web-{FA3C1475-EEF2-627D-48D6-CA8D3954397F}" dt="2024-11-29T13:50:21.158" v="36"/>
        <pc:sldMkLst>
          <pc:docMk/>
          <pc:sldMk cId="1877607629" sldId="271"/>
        </pc:sldMkLst>
      </pc:sldChg>
      <pc:sldChg chg="add del">
        <pc:chgData name="Người dùng Khách" userId="S::urn:spo:anon#78db55594024d4020ebced5080a233b06a68a3a4a3b09cc0224961192cd40efc::" providerId="AD" clId="Web-{FA3C1475-EEF2-627D-48D6-CA8D3954397F}" dt="2024-11-29T13:50:21.173" v="37"/>
        <pc:sldMkLst>
          <pc:docMk/>
          <pc:sldMk cId="506050319" sldId="273"/>
        </pc:sldMkLst>
      </pc:sldChg>
      <pc:sldChg chg="add del">
        <pc:chgData name="Người dùng Khách" userId="S::urn:spo:anon#78db55594024d4020ebced5080a233b06a68a3a4a3b09cc0224961192cd40efc::" providerId="AD" clId="Web-{FA3C1475-EEF2-627D-48D6-CA8D3954397F}" dt="2024-11-29T13:50:21.173" v="38"/>
        <pc:sldMkLst>
          <pc:docMk/>
          <pc:sldMk cId="1459780880" sldId="275"/>
        </pc:sldMkLst>
      </pc:sldChg>
      <pc:sldChg chg="add del">
        <pc:chgData name="Người dùng Khách" userId="S::urn:spo:anon#78db55594024d4020ebced5080a233b06a68a3a4a3b09cc0224961192cd40efc::" providerId="AD" clId="Web-{FA3C1475-EEF2-627D-48D6-CA8D3954397F}" dt="2024-11-29T13:50:21.189" v="41"/>
        <pc:sldMkLst>
          <pc:docMk/>
          <pc:sldMk cId="2275834626" sldId="276"/>
        </pc:sldMkLst>
      </pc:sldChg>
      <pc:sldChg chg="add del">
        <pc:chgData name="Người dùng Khách" userId="S::urn:spo:anon#78db55594024d4020ebced5080a233b06a68a3a4a3b09cc0224961192cd40efc::" providerId="AD" clId="Web-{FA3C1475-EEF2-627D-48D6-CA8D3954397F}" dt="2024-11-29T13:50:21.189" v="40"/>
        <pc:sldMkLst>
          <pc:docMk/>
          <pc:sldMk cId="1410979275" sldId="277"/>
        </pc:sldMkLst>
      </pc:sldChg>
      <pc:sldChg chg="add del">
        <pc:chgData name="Người dùng Khách" userId="S::urn:spo:anon#78db55594024d4020ebced5080a233b06a68a3a4a3b09cc0224961192cd40efc::" providerId="AD" clId="Web-{FA3C1475-EEF2-627D-48D6-CA8D3954397F}" dt="2024-11-29T13:50:21.017" v="26"/>
        <pc:sldMkLst>
          <pc:docMk/>
          <pc:sldMk cId="631315597" sldId="278"/>
        </pc:sldMkLst>
      </pc:sldChg>
      <pc:sldChg chg="add del">
        <pc:chgData name="Người dùng Khách" userId="S::urn:spo:anon#78db55594024d4020ebced5080a233b06a68a3a4a3b09cc0224961192cd40efc::" providerId="AD" clId="Web-{FA3C1475-EEF2-627D-48D6-CA8D3954397F}" dt="2024-11-29T13:50:21.033" v="27"/>
        <pc:sldMkLst>
          <pc:docMk/>
          <pc:sldMk cId="3994784399" sldId="279"/>
        </pc:sldMkLst>
      </pc:sldChg>
      <pc:sldChg chg="add del">
        <pc:chgData name="Người dùng Khách" userId="S::urn:spo:anon#78db55594024d4020ebced5080a233b06a68a3a4a3b09cc0224961192cd40efc::" providerId="AD" clId="Web-{FA3C1475-EEF2-627D-48D6-CA8D3954397F}" dt="2024-11-29T13:50:21.048" v="31"/>
        <pc:sldMkLst>
          <pc:docMk/>
          <pc:sldMk cId="3798235038" sldId="280"/>
        </pc:sldMkLst>
      </pc:sldChg>
      <pc:sldChg chg="add del">
        <pc:chgData name="Người dùng Khách" userId="S::urn:spo:anon#78db55594024d4020ebced5080a233b06a68a3a4a3b09cc0224961192cd40efc::" providerId="AD" clId="Web-{FA3C1475-EEF2-627D-48D6-CA8D3954397F}" dt="2024-11-29T13:50:21.189" v="39"/>
        <pc:sldMkLst>
          <pc:docMk/>
          <pc:sldMk cId="1614963194" sldId="281"/>
        </pc:sldMkLst>
      </pc:sldChg>
      <pc:sldChg chg="add del">
        <pc:chgData name="Người dùng Khách" userId="S::urn:spo:anon#78db55594024d4020ebced5080a233b06a68a3a4a3b09cc0224961192cd40efc::" providerId="AD" clId="Web-{FA3C1475-EEF2-627D-48D6-CA8D3954397F}" dt="2024-11-29T13:50:21.205" v="42"/>
        <pc:sldMkLst>
          <pc:docMk/>
          <pc:sldMk cId="153929547" sldId="282"/>
        </pc:sldMkLst>
      </pc:sldChg>
      <pc:sldChg chg="del">
        <pc:chgData name="Người dùng Khách" userId="S::urn:spo:anon#78db55594024d4020ebced5080a233b06a68a3a4a3b09cc0224961192cd40efc::" providerId="AD" clId="Web-{FA3C1475-EEF2-627D-48D6-CA8D3954397F}" dt="2024-11-29T13:50:12.845" v="21"/>
        <pc:sldMkLst>
          <pc:docMk/>
          <pc:sldMk cId="1492691469" sldId="283"/>
        </pc:sldMkLst>
      </pc:sldChg>
      <pc:sldChg chg="add">
        <pc:chgData name="Người dùng Khách" userId="S::urn:spo:anon#78db55594024d4020ebced5080a233b06a68a3a4a3b09cc0224961192cd40efc::" providerId="AD" clId="Web-{FA3C1475-EEF2-627D-48D6-CA8D3954397F}" dt="2024-11-29T13:50:21.205" v="43"/>
        <pc:sldMkLst>
          <pc:docMk/>
          <pc:sldMk cId="3158618777" sldId="283"/>
        </pc:sldMkLst>
      </pc:sldChg>
      <pc:sldChg chg="add">
        <pc:chgData name="Người dùng Khách" userId="S::urn:spo:anon#78db55594024d4020ebced5080a233b06a68a3a4a3b09cc0224961192cd40efc::" providerId="AD" clId="Web-{FA3C1475-EEF2-627D-48D6-CA8D3954397F}" dt="2024-11-29T13:50:21.220" v="44"/>
        <pc:sldMkLst>
          <pc:docMk/>
          <pc:sldMk cId="3395443324" sldId="285"/>
        </pc:sldMkLst>
      </pc:sldChg>
      <pc:sldChg chg="add">
        <pc:chgData name="Người dùng Khách" userId="S::urn:spo:anon#78db55594024d4020ebced5080a233b06a68a3a4a3b09cc0224961192cd40efc::" providerId="AD" clId="Web-{FA3C1475-EEF2-627D-48D6-CA8D3954397F}" dt="2024-11-29T13:50:21.220" v="45"/>
        <pc:sldMkLst>
          <pc:docMk/>
          <pc:sldMk cId="1492691469" sldId="286"/>
        </pc:sldMkLst>
      </pc:sldChg>
    </pc:docChg>
  </pc:docChgLst>
  <pc:docChgLst>
    <pc:chgData name="Ngô Minh Huy" userId="S::23520623@ms.uit.edu.vn::7b05d7e8-46aa-4c7d-9961-b85a5cc96d5a" providerId="AD" clId="Web-{6C912A72-43B8-AFA9-879A-50E9348E2117}"/>
    <pc:docChg chg="modSld">
      <pc:chgData name="Ngô Minh Huy" userId="S::23520623@ms.uit.edu.vn::7b05d7e8-46aa-4c7d-9961-b85a5cc96d5a" providerId="AD" clId="Web-{6C912A72-43B8-AFA9-879A-50E9348E2117}" dt="2024-12-03T10:44:54.547" v="1"/>
      <pc:docMkLst>
        <pc:docMk/>
      </pc:docMkLst>
      <pc:sldChg chg="addSp delSp">
        <pc:chgData name="Ngô Minh Huy" userId="S::23520623@ms.uit.edu.vn::7b05d7e8-46aa-4c7d-9961-b85a5cc96d5a" providerId="AD" clId="Web-{6C912A72-43B8-AFA9-879A-50E9348E2117}" dt="2024-12-03T10:44:54.547" v="1"/>
        <pc:sldMkLst>
          <pc:docMk/>
          <pc:sldMk cId="3531759183" sldId="309"/>
        </pc:sldMkLst>
      </pc:sldChg>
    </pc:docChg>
  </pc:docChgLst>
  <pc:docChgLst>
    <pc:chgData name="Dương Thông Tuệ" userId="S::23521734@ms.uit.edu.vn::d37c7df7-4edc-4409-8b07-2b5f568f2a77" providerId="AD" clId="Web-{594069DF-3162-8111-287C-B15D54EA7C80}"/>
    <pc:docChg chg="modSld">
      <pc:chgData name="Dương Thông Tuệ" userId="S::23521734@ms.uit.edu.vn::d37c7df7-4edc-4409-8b07-2b5f568f2a77" providerId="AD" clId="Web-{594069DF-3162-8111-287C-B15D54EA7C80}" dt="2024-11-29T04:11:33.856" v="16"/>
      <pc:docMkLst>
        <pc:docMk/>
      </pc:docMkLst>
      <pc:sldChg chg="modSp">
        <pc:chgData name="Dương Thông Tuệ" userId="S::23521734@ms.uit.edu.vn::d37c7df7-4edc-4409-8b07-2b5f568f2a77" providerId="AD" clId="Web-{594069DF-3162-8111-287C-B15D54EA7C80}" dt="2024-11-29T04:11:33.856" v="16"/>
        <pc:sldMkLst>
          <pc:docMk/>
          <pc:sldMk cId="1877607629" sldId="271"/>
        </pc:sldMkLst>
      </pc:sldChg>
    </pc:docChg>
  </pc:docChgLst>
  <pc:docChgLst>
    <pc:chgData clId="Web-{D364BD61-3929-409B-7AAA-C92867FDEEC4}"/>
    <pc:docChg chg="modSld">
      <pc:chgData name="" userId="" providerId="" clId="Web-{D364BD61-3929-409B-7AAA-C92867FDEEC4}" dt="2024-11-28T14:31:04.806" v="1"/>
      <pc:docMkLst>
        <pc:docMk/>
      </pc:docMkLst>
      <pc:sldChg chg="delSp">
        <pc:chgData name="" userId="" providerId="" clId="Web-{D364BD61-3929-409B-7AAA-C92867FDEEC4}" dt="2024-11-28T14:31:04.806" v="1"/>
        <pc:sldMkLst>
          <pc:docMk/>
          <pc:sldMk cId="2567927505" sldId="256"/>
        </pc:sldMkLst>
      </pc:sldChg>
    </pc:docChg>
  </pc:docChgLst>
  <pc:docChgLst>
    <pc:chgData name="Người dùng Khách" userId="S::urn:spo:anon#78db55594024d4020ebced5080a233b06a68a3a4a3b09cc0224961192cd40efc::" providerId="AD" clId="Web-{09D93BEC-5655-0C12-8817-CE52D016DF71}"/>
    <pc:docChg chg="modSld">
      <pc:chgData name="Người dùng Khách" userId="S::urn:spo:anon#78db55594024d4020ebced5080a233b06a68a3a4a3b09cc0224961192cd40efc::" providerId="AD" clId="Web-{09D93BEC-5655-0C12-8817-CE52D016DF71}" dt="2024-11-29T03:50:45.091" v="4" actId="20577"/>
      <pc:docMkLst>
        <pc:docMk/>
      </pc:docMkLst>
      <pc:sldChg chg="modSp">
        <pc:chgData name="Người dùng Khách" userId="S::urn:spo:anon#78db55594024d4020ebced5080a233b06a68a3a4a3b09cc0224961192cd40efc::" providerId="AD" clId="Web-{09D93BEC-5655-0C12-8817-CE52D016DF71}" dt="2024-11-29T03:50:45.091" v="4" actId="20577"/>
        <pc:sldMkLst>
          <pc:docMk/>
          <pc:sldMk cId="2689030092" sldId="258"/>
        </pc:sldMkLst>
        <pc:spChg chg="mod">
          <ac:chgData name="Người dùng Khách" userId="S::urn:spo:anon#78db55594024d4020ebced5080a233b06a68a3a4a3b09cc0224961192cd40efc::" providerId="AD" clId="Web-{09D93BEC-5655-0C12-8817-CE52D016DF71}" dt="2024-11-29T03:50:45.091" v="4" actId="20577"/>
          <ac:spMkLst>
            <pc:docMk/>
            <pc:sldMk cId="2689030092" sldId="258"/>
            <ac:spMk id="19" creationId="{020B8F76-BD9D-6211-FC1B-C407BF8B2554}"/>
          </ac:spMkLst>
        </pc:spChg>
      </pc:sldChg>
    </pc:docChg>
  </pc:docChgLst>
  <pc:docChgLst>
    <pc:chgData name="Dương Thông Tuệ" userId="d37c7df7-4edc-4409-8b07-2b5f568f2a77" providerId="ADAL" clId="{F1D13C17-0ED2-4446-B7C6-20E9ED02C323}"/>
    <pc:docChg chg="undo custSel addSld delSld modSld sldOrd">
      <pc:chgData name="Dương Thông Tuệ" userId="d37c7df7-4edc-4409-8b07-2b5f568f2a77" providerId="ADAL" clId="{F1D13C17-0ED2-4446-B7C6-20E9ED02C323}" dt="2024-12-16T14:47:28.666" v="1917" actId="790"/>
      <pc:docMkLst>
        <pc:docMk/>
      </pc:docMkLst>
      <pc:sldChg chg="del mod modShow">
        <pc:chgData name="Dương Thông Tuệ" userId="d37c7df7-4edc-4409-8b07-2b5f568f2a77" providerId="ADAL" clId="{F1D13C17-0ED2-4446-B7C6-20E9ED02C323}" dt="2024-12-09T13:10:48.483" v="774" actId="47"/>
        <pc:sldMkLst>
          <pc:docMk/>
          <pc:sldMk cId="2567927505" sldId="256"/>
        </pc:sldMkLst>
      </pc:sldChg>
      <pc:sldChg chg="addSp delSp modSp mod modShow">
        <pc:chgData name="Dương Thông Tuệ" userId="d37c7df7-4edc-4409-8b07-2b5f568f2a77" providerId="ADAL" clId="{F1D13C17-0ED2-4446-B7C6-20E9ED02C323}" dt="2024-12-10T00:49:43.383" v="1844" actId="14100"/>
        <pc:sldMkLst>
          <pc:docMk/>
          <pc:sldMk cId="3987794279" sldId="257"/>
        </pc:sldMkLst>
        <pc:picChg chg="mod">
          <ac:chgData name="Dương Thông Tuệ" userId="d37c7df7-4edc-4409-8b07-2b5f568f2a77" providerId="ADAL" clId="{F1D13C17-0ED2-4446-B7C6-20E9ED02C323}" dt="2024-12-10T00:49:43.383" v="1844" actId="14100"/>
          <ac:picMkLst>
            <pc:docMk/>
            <pc:sldMk cId="3987794279" sldId="257"/>
            <ac:picMk id="7" creationId="{3F48A566-59B7-E0FA-0C8D-2CD5FDAB0359}"/>
          </ac:picMkLst>
        </pc:picChg>
        <pc:picChg chg="mod modCrop">
          <ac:chgData name="Dương Thông Tuệ" userId="d37c7df7-4edc-4409-8b07-2b5f568f2a77" providerId="ADAL" clId="{F1D13C17-0ED2-4446-B7C6-20E9ED02C323}" dt="2024-12-09T12:59:55.762" v="773" actId="1362"/>
          <ac:picMkLst>
            <pc:docMk/>
            <pc:sldMk cId="3987794279" sldId="257"/>
            <ac:picMk id="12" creationId="{3C6F2C97-504F-A044-0CE7-098DE4AAE1E7}"/>
          </ac:picMkLst>
        </pc:picChg>
      </pc:sldChg>
      <pc:sldChg chg="addSp delSp modSp mod modShow">
        <pc:chgData name="Dương Thông Tuệ" userId="d37c7df7-4edc-4409-8b07-2b5f568f2a77" providerId="ADAL" clId="{F1D13C17-0ED2-4446-B7C6-20E9ED02C323}" dt="2024-12-10T00:49:52.494" v="1846"/>
        <pc:sldMkLst>
          <pc:docMk/>
          <pc:sldMk cId="2689030092" sldId="258"/>
        </pc:sldMkLst>
        <pc:picChg chg="add mod ord">
          <ac:chgData name="Dương Thông Tuệ" userId="d37c7df7-4edc-4409-8b07-2b5f568f2a77" providerId="ADAL" clId="{F1D13C17-0ED2-4446-B7C6-20E9ED02C323}" dt="2024-12-09T12:58:25.898" v="755" actId="1366"/>
          <ac:picMkLst>
            <pc:docMk/>
            <pc:sldMk cId="2689030092" sldId="258"/>
            <ac:picMk id="4" creationId="{3C39053B-1210-FCDD-F206-E25526AA1DA7}"/>
          </ac:picMkLst>
        </pc:picChg>
      </pc:sldChg>
      <pc:sldChg chg="addSp delSp modSp mod ord modShow">
        <pc:chgData name="Dương Thông Tuệ" userId="d37c7df7-4edc-4409-8b07-2b5f568f2a77" providerId="ADAL" clId="{F1D13C17-0ED2-4446-B7C6-20E9ED02C323}" dt="2024-12-09T12:58:48.203" v="757" actId="1366"/>
        <pc:sldMkLst>
          <pc:docMk/>
          <pc:sldMk cId="1007445544" sldId="259"/>
        </pc:sldMkLst>
        <pc:spChg chg="mod">
          <ac:chgData name="Dương Thông Tuệ" userId="d37c7df7-4edc-4409-8b07-2b5f568f2a77" providerId="ADAL" clId="{F1D13C17-0ED2-4446-B7C6-20E9ED02C323}" dt="2024-12-03T01:00:25.365" v="312" actId="113"/>
          <ac:spMkLst>
            <pc:docMk/>
            <pc:sldMk cId="1007445544" sldId="259"/>
            <ac:spMk id="19" creationId="{3F4C42A3-1F11-117A-A2CF-1704F74BED53}"/>
          </ac:spMkLst>
        </pc:spChg>
      </pc:sldChg>
      <pc:sldChg chg="add del">
        <pc:chgData name="Dương Thông Tuệ" userId="d37c7df7-4edc-4409-8b07-2b5f568f2a77" providerId="ADAL" clId="{F1D13C17-0ED2-4446-B7C6-20E9ED02C323}" dt="2024-12-08T15:37:39.338" v="533" actId="47"/>
        <pc:sldMkLst>
          <pc:docMk/>
          <pc:sldMk cId="2919715841" sldId="261"/>
        </pc:sldMkLst>
      </pc:sldChg>
      <pc:sldChg chg="add del">
        <pc:chgData name="Dương Thông Tuệ" userId="d37c7df7-4edc-4409-8b07-2b5f568f2a77" providerId="ADAL" clId="{F1D13C17-0ED2-4446-B7C6-20E9ED02C323}" dt="2024-12-08T15:37:43.158" v="534" actId="47"/>
        <pc:sldMkLst>
          <pc:docMk/>
          <pc:sldMk cId="3919261812" sldId="262"/>
        </pc:sldMkLst>
      </pc:sldChg>
      <pc:sldChg chg="add del">
        <pc:chgData name="Dương Thông Tuệ" userId="d37c7df7-4edc-4409-8b07-2b5f568f2a77" providerId="ADAL" clId="{F1D13C17-0ED2-4446-B7C6-20E9ED02C323}" dt="2024-12-08T15:37:43.158" v="534" actId="47"/>
        <pc:sldMkLst>
          <pc:docMk/>
          <pc:sldMk cId="3735457796" sldId="263"/>
        </pc:sldMkLst>
      </pc:sldChg>
      <pc:sldChg chg="add del">
        <pc:chgData name="Dương Thông Tuệ" userId="d37c7df7-4edc-4409-8b07-2b5f568f2a77" providerId="ADAL" clId="{F1D13C17-0ED2-4446-B7C6-20E9ED02C323}" dt="2024-12-08T15:37:43.158" v="534" actId="47"/>
        <pc:sldMkLst>
          <pc:docMk/>
          <pc:sldMk cId="3234432083" sldId="264"/>
        </pc:sldMkLst>
      </pc:sldChg>
      <pc:sldChg chg="addSp delSp modSp mod">
        <pc:chgData name="Dương Thông Tuệ" userId="d37c7df7-4edc-4409-8b07-2b5f568f2a77" providerId="ADAL" clId="{F1D13C17-0ED2-4446-B7C6-20E9ED02C323}" dt="2024-12-09T04:32:16.333" v="560" actId="14100"/>
        <pc:sldMkLst>
          <pc:docMk/>
          <pc:sldMk cId="2406815124" sldId="267"/>
        </pc:sldMkLst>
        <pc:spChg chg="mod">
          <ac:chgData name="Dương Thông Tuệ" userId="d37c7df7-4edc-4409-8b07-2b5f568f2a77" providerId="ADAL" clId="{F1D13C17-0ED2-4446-B7C6-20E9ED02C323}" dt="2024-12-09T04:25:20.616" v="558" actId="20577"/>
          <ac:spMkLst>
            <pc:docMk/>
            <pc:sldMk cId="2406815124" sldId="267"/>
            <ac:spMk id="17" creationId="{0BBEE102-D2AC-591D-0FAE-5C1B61B89162}"/>
          </ac:spMkLst>
        </pc:spChg>
        <pc:spChg chg="mod">
          <ac:chgData name="Dương Thông Tuệ" userId="d37c7df7-4edc-4409-8b07-2b5f568f2a77" providerId="ADAL" clId="{F1D13C17-0ED2-4446-B7C6-20E9ED02C323}" dt="2024-12-09T04:25:15.466" v="551" actId="20577"/>
          <ac:spMkLst>
            <pc:docMk/>
            <pc:sldMk cId="2406815124" sldId="267"/>
            <ac:spMk id="19" creationId="{EB07354B-2FEA-D526-06F0-E4A295A3507A}"/>
          </ac:spMkLst>
        </pc:spChg>
        <pc:grpChg chg="mod">
          <ac:chgData name="Dương Thông Tuệ" userId="d37c7df7-4edc-4409-8b07-2b5f568f2a77" providerId="ADAL" clId="{F1D13C17-0ED2-4446-B7C6-20E9ED02C323}" dt="2024-12-09T04:32:16.333" v="560" actId="14100"/>
          <ac:grpSpMkLst>
            <pc:docMk/>
            <pc:sldMk cId="2406815124" sldId="267"/>
            <ac:grpSpMk id="24" creationId="{4106492C-C448-B0F1-7A60-E1A7CB5D58BF}"/>
          </ac:grpSpMkLst>
        </pc:grpChg>
      </pc:sldChg>
      <pc:sldChg chg="modSp add del mod">
        <pc:chgData name="Dương Thông Tuệ" userId="d37c7df7-4edc-4409-8b07-2b5f568f2a77" providerId="ADAL" clId="{F1D13C17-0ED2-4446-B7C6-20E9ED02C323}" dt="2024-12-08T15:37:43.158" v="534" actId="47"/>
        <pc:sldMkLst>
          <pc:docMk/>
          <pc:sldMk cId="2619351459" sldId="268"/>
        </pc:sldMkLst>
      </pc:sldChg>
      <pc:sldChg chg="add del">
        <pc:chgData name="Dương Thông Tuệ" userId="d37c7df7-4edc-4409-8b07-2b5f568f2a77" providerId="ADAL" clId="{F1D13C17-0ED2-4446-B7C6-20E9ED02C323}" dt="2024-12-08T15:37:43.158" v="534" actId="47"/>
        <pc:sldMkLst>
          <pc:docMk/>
          <pc:sldMk cId="3959696828" sldId="269"/>
        </pc:sldMkLst>
      </pc:sldChg>
      <pc:sldChg chg="add del">
        <pc:chgData name="Dương Thông Tuệ" userId="d37c7df7-4edc-4409-8b07-2b5f568f2a77" providerId="ADAL" clId="{F1D13C17-0ED2-4446-B7C6-20E9ED02C323}" dt="2024-12-08T15:37:43.158" v="534" actId="47"/>
        <pc:sldMkLst>
          <pc:docMk/>
          <pc:sldMk cId="3085243718" sldId="270"/>
        </pc:sldMkLst>
      </pc:sldChg>
      <pc:sldChg chg="addSp modSp add del mod">
        <pc:chgData name="Dương Thông Tuệ" userId="d37c7df7-4edc-4409-8b07-2b5f568f2a77" providerId="ADAL" clId="{F1D13C17-0ED2-4446-B7C6-20E9ED02C323}" dt="2024-12-08T15:37:43.158" v="534" actId="47"/>
        <pc:sldMkLst>
          <pc:docMk/>
          <pc:sldMk cId="1877607629" sldId="271"/>
        </pc:sldMkLst>
      </pc:sldChg>
      <pc:sldChg chg="add del">
        <pc:chgData name="Dương Thông Tuệ" userId="d37c7df7-4edc-4409-8b07-2b5f568f2a77" providerId="ADAL" clId="{F1D13C17-0ED2-4446-B7C6-20E9ED02C323}" dt="2024-12-08T15:37:43.158" v="534" actId="47"/>
        <pc:sldMkLst>
          <pc:docMk/>
          <pc:sldMk cId="506050319" sldId="273"/>
        </pc:sldMkLst>
      </pc:sldChg>
      <pc:sldChg chg="modSp add del mod">
        <pc:chgData name="Dương Thông Tuệ" userId="d37c7df7-4edc-4409-8b07-2b5f568f2a77" providerId="ADAL" clId="{F1D13C17-0ED2-4446-B7C6-20E9ED02C323}" dt="2024-12-08T15:37:43.158" v="534" actId="47"/>
        <pc:sldMkLst>
          <pc:docMk/>
          <pc:sldMk cId="1459780880" sldId="275"/>
        </pc:sldMkLst>
      </pc:sldChg>
      <pc:sldChg chg="add del">
        <pc:chgData name="Dương Thông Tuệ" userId="d37c7df7-4edc-4409-8b07-2b5f568f2a77" providerId="ADAL" clId="{F1D13C17-0ED2-4446-B7C6-20E9ED02C323}" dt="2024-12-08T15:37:43.158" v="534" actId="47"/>
        <pc:sldMkLst>
          <pc:docMk/>
          <pc:sldMk cId="2275834626" sldId="276"/>
        </pc:sldMkLst>
      </pc:sldChg>
      <pc:sldChg chg="mod modShow">
        <pc:chgData name="Dương Thông Tuệ" userId="d37c7df7-4edc-4409-8b07-2b5f568f2a77" providerId="ADAL" clId="{F1D13C17-0ED2-4446-B7C6-20E9ED02C323}" dt="2024-12-16T14:35:50.488" v="1916" actId="729"/>
        <pc:sldMkLst>
          <pc:docMk/>
          <pc:sldMk cId="1410979275" sldId="277"/>
        </pc:sldMkLst>
      </pc:sldChg>
      <pc:sldChg chg="modSp add del mod">
        <pc:chgData name="Dương Thông Tuệ" userId="d37c7df7-4edc-4409-8b07-2b5f568f2a77" providerId="ADAL" clId="{F1D13C17-0ED2-4446-B7C6-20E9ED02C323}" dt="2024-12-08T15:37:43.158" v="534" actId="47"/>
        <pc:sldMkLst>
          <pc:docMk/>
          <pc:sldMk cId="3994784399" sldId="279"/>
        </pc:sldMkLst>
      </pc:sldChg>
      <pc:sldChg chg="delSp add del mod">
        <pc:chgData name="Dương Thông Tuệ" userId="d37c7df7-4edc-4409-8b07-2b5f568f2a77" providerId="ADAL" clId="{F1D13C17-0ED2-4446-B7C6-20E9ED02C323}" dt="2024-12-08T15:37:43.158" v="534" actId="47"/>
        <pc:sldMkLst>
          <pc:docMk/>
          <pc:sldMk cId="153929547" sldId="282"/>
        </pc:sldMkLst>
      </pc:sldChg>
      <pc:sldChg chg="modSp add del mod">
        <pc:chgData name="Dương Thông Tuệ" userId="d37c7df7-4edc-4409-8b07-2b5f568f2a77" providerId="ADAL" clId="{F1D13C17-0ED2-4446-B7C6-20E9ED02C323}" dt="2024-12-08T15:37:43.158" v="534" actId="47"/>
        <pc:sldMkLst>
          <pc:docMk/>
          <pc:sldMk cId="3158618777" sldId="283"/>
        </pc:sldMkLst>
      </pc:sldChg>
      <pc:sldChg chg="addSp delSp modSp add del mod modAnim">
        <pc:chgData name="Dương Thông Tuệ" userId="d37c7df7-4edc-4409-8b07-2b5f568f2a77" providerId="ADAL" clId="{F1D13C17-0ED2-4446-B7C6-20E9ED02C323}" dt="2024-12-08T15:37:43.158" v="534" actId="47"/>
        <pc:sldMkLst>
          <pc:docMk/>
          <pc:sldMk cId="3395443324" sldId="285"/>
        </pc:sldMkLst>
      </pc:sldChg>
      <pc:sldChg chg="add del">
        <pc:chgData name="Dương Thông Tuệ" userId="d37c7df7-4edc-4409-8b07-2b5f568f2a77" providerId="ADAL" clId="{F1D13C17-0ED2-4446-B7C6-20E9ED02C323}" dt="2024-12-08T15:37:43.158" v="534" actId="47"/>
        <pc:sldMkLst>
          <pc:docMk/>
          <pc:sldMk cId="1492691469" sldId="286"/>
        </pc:sldMkLst>
      </pc:sldChg>
      <pc:sldChg chg="modSp mod">
        <pc:chgData name="Dương Thông Tuệ" userId="d37c7df7-4edc-4409-8b07-2b5f568f2a77" providerId="ADAL" clId="{F1D13C17-0ED2-4446-B7C6-20E9ED02C323}" dt="2024-12-09T12:35:58.372" v="717" actId="1076"/>
        <pc:sldMkLst>
          <pc:docMk/>
          <pc:sldMk cId="1178347705" sldId="287"/>
        </pc:sldMkLst>
        <pc:spChg chg="mod">
          <ac:chgData name="Dương Thông Tuệ" userId="d37c7df7-4edc-4409-8b07-2b5f568f2a77" providerId="ADAL" clId="{F1D13C17-0ED2-4446-B7C6-20E9ED02C323}" dt="2024-12-09T12:35:58.372" v="717" actId="1076"/>
          <ac:spMkLst>
            <pc:docMk/>
            <pc:sldMk cId="1178347705" sldId="287"/>
            <ac:spMk id="8" creationId="{AA9D6195-6C73-238F-DC26-579EDDE55926}"/>
          </ac:spMkLst>
        </pc:spChg>
        <pc:spChg chg="mod">
          <ac:chgData name="Dương Thông Tuệ" userId="d37c7df7-4edc-4409-8b07-2b5f568f2a77" providerId="ADAL" clId="{F1D13C17-0ED2-4446-B7C6-20E9ED02C323}" dt="2024-12-09T12:35:31.916" v="715" actId="114"/>
          <ac:spMkLst>
            <pc:docMk/>
            <pc:sldMk cId="1178347705" sldId="287"/>
            <ac:spMk id="11" creationId="{A8D11D1C-FA61-D104-010E-FD835C0AC0CE}"/>
          </ac:spMkLst>
        </pc:spChg>
      </pc:sldChg>
      <pc:sldChg chg="mod modShow">
        <pc:chgData name="Dương Thông Tuệ" userId="d37c7df7-4edc-4409-8b07-2b5f568f2a77" providerId="ADAL" clId="{F1D13C17-0ED2-4446-B7C6-20E9ED02C323}" dt="2024-12-03T01:07:42.782" v="313" actId="729"/>
        <pc:sldMkLst>
          <pc:docMk/>
          <pc:sldMk cId="1169617973" sldId="288"/>
        </pc:sldMkLst>
      </pc:sldChg>
      <pc:sldChg chg="mod modShow">
        <pc:chgData name="Dương Thông Tuệ" userId="d37c7df7-4edc-4409-8b07-2b5f568f2a77" providerId="ADAL" clId="{F1D13C17-0ED2-4446-B7C6-20E9ED02C323}" dt="2024-12-03T01:07:42.782" v="313" actId="729"/>
        <pc:sldMkLst>
          <pc:docMk/>
          <pc:sldMk cId="3746361986" sldId="289"/>
        </pc:sldMkLst>
      </pc:sldChg>
      <pc:sldChg chg="mod modShow">
        <pc:chgData name="Dương Thông Tuệ" userId="d37c7df7-4edc-4409-8b07-2b5f568f2a77" providerId="ADAL" clId="{F1D13C17-0ED2-4446-B7C6-20E9ED02C323}" dt="2024-12-03T01:07:42.782" v="313" actId="729"/>
        <pc:sldMkLst>
          <pc:docMk/>
          <pc:sldMk cId="1860771802" sldId="290"/>
        </pc:sldMkLst>
      </pc:sldChg>
      <pc:sldChg chg="mod modShow">
        <pc:chgData name="Dương Thông Tuệ" userId="d37c7df7-4edc-4409-8b07-2b5f568f2a77" providerId="ADAL" clId="{F1D13C17-0ED2-4446-B7C6-20E9ED02C323}" dt="2024-12-03T01:07:42.782" v="313" actId="729"/>
        <pc:sldMkLst>
          <pc:docMk/>
          <pc:sldMk cId="3121957459" sldId="291"/>
        </pc:sldMkLst>
      </pc:sldChg>
      <pc:sldChg chg="modSp mod">
        <pc:chgData name="Dương Thông Tuệ" userId="d37c7df7-4edc-4409-8b07-2b5f568f2a77" providerId="ADAL" clId="{F1D13C17-0ED2-4446-B7C6-20E9ED02C323}" dt="2024-12-04T06:36:48.654" v="439" actId="20577"/>
        <pc:sldMkLst>
          <pc:docMk/>
          <pc:sldMk cId="1466337147" sldId="292"/>
        </pc:sldMkLst>
        <pc:spChg chg="mod">
          <ac:chgData name="Dương Thông Tuệ" userId="d37c7df7-4edc-4409-8b07-2b5f568f2a77" providerId="ADAL" clId="{F1D13C17-0ED2-4446-B7C6-20E9ED02C323}" dt="2024-12-04T06:36:48.654" v="439" actId="20577"/>
          <ac:spMkLst>
            <pc:docMk/>
            <pc:sldMk cId="1466337147" sldId="292"/>
            <ac:spMk id="3" creationId="{85F191E7-7C13-5968-F2DE-E11F67023046}"/>
          </ac:spMkLst>
        </pc:spChg>
      </pc:sldChg>
      <pc:sldChg chg="modSp mod">
        <pc:chgData name="Dương Thông Tuệ" userId="d37c7df7-4edc-4409-8b07-2b5f568f2a77" providerId="ADAL" clId="{F1D13C17-0ED2-4446-B7C6-20E9ED02C323}" dt="2024-12-04T06:36:51.932" v="440" actId="20577"/>
        <pc:sldMkLst>
          <pc:docMk/>
          <pc:sldMk cId="697599826" sldId="293"/>
        </pc:sldMkLst>
        <pc:spChg chg="mod">
          <ac:chgData name="Dương Thông Tuệ" userId="d37c7df7-4edc-4409-8b07-2b5f568f2a77" providerId="ADAL" clId="{F1D13C17-0ED2-4446-B7C6-20E9ED02C323}" dt="2024-12-04T06:36:51.932" v="440" actId="20577"/>
          <ac:spMkLst>
            <pc:docMk/>
            <pc:sldMk cId="697599826" sldId="293"/>
            <ac:spMk id="13" creationId="{A436D5BC-9E59-5F18-E511-DD942B8DDF45}"/>
          </ac:spMkLst>
        </pc:spChg>
      </pc:sldChg>
      <pc:sldChg chg="modSp mod">
        <pc:chgData name="Dương Thông Tuệ" userId="d37c7df7-4edc-4409-8b07-2b5f568f2a77" providerId="ADAL" clId="{F1D13C17-0ED2-4446-B7C6-20E9ED02C323}" dt="2024-12-04T06:36:54.332" v="441" actId="20577"/>
        <pc:sldMkLst>
          <pc:docMk/>
          <pc:sldMk cId="3008289151" sldId="294"/>
        </pc:sldMkLst>
      </pc:sldChg>
      <pc:sldChg chg="modSp mod">
        <pc:chgData name="Dương Thông Tuệ" userId="d37c7df7-4edc-4409-8b07-2b5f568f2a77" providerId="ADAL" clId="{F1D13C17-0ED2-4446-B7C6-20E9ED02C323}" dt="2024-12-08T15:31:44.268" v="523" actId="20577"/>
        <pc:sldMkLst>
          <pc:docMk/>
          <pc:sldMk cId="157930754" sldId="296"/>
        </pc:sldMkLst>
        <pc:spChg chg="mod">
          <ac:chgData name="Dương Thông Tuệ" userId="d37c7df7-4edc-4409-8b07-2b5f568f2a77" providerId="ADAL" clId="{F1D13C17-0ED2-4446-B7C6-20E9ED02C323}" dt="2024-12-08T15:31:44.268" v="523" actId="20577"/>
          <ac:spMkLst>
            <pc:docMk/>
            <pc:sldMk cId="157930754" sldId="296"/>
            <ac:spMk id="3" creationId="{BC719EE9-D5FF-C80E-A07A-A2F5D436D0F5}"/>
          </ac:spMkLst>
        </pc:spChg>
      </pc:sldChg>
      <pc:sldChg chg="modSp mod">
        <pc:chgData name="Dương Thông Tuệ" userId="d37c7df7-4edc-4409-8b07-2b5f568f2a77" providerId="ADAL" clId="{F1D13C17-0ED2-4446-B7C6-20E9ED02C323}" dt="2024-12-03T01:15:54.612" v="318" actId="207"/>
        <pc:sldMkLst>
          <pc:docMk/>
          <pc:sldMk cId="1090861603" sldId="304"/>
        </pc:sldMkLst>
        <pc:spChg chg="mod">
          <ac:chgData name="Dương Thông Tuệ" userId="d37c7df7-4edc-4409-8b07-2b5f568f2a77" providerId="ADAL" clId="{F1D13C17-0ED2-4446-B7C6-20E9ED02C323}" dt="2024-12-03T01:15:49.917" v="316" actId="207"/>
          <ac:spMkLst>
            <pc:docMk/>
            <pc:sldMk cId="1090861603" sldId="304"/>
            <ac:spMk id="27" creationId="{B410956B-EBEC-0F07-3D2B-B8A755D90849}"/>
          </ac:spMkLst>
        </pc:spChg>
        <pc:spChg chg="mod">
          <ac:chgData name="Dương Thông Tuệ" userId="d37c7df7-4edc-4409-8b07-2b5f568f2a77" providerId="ADAL" clId="{F1D13C17-0ED2-4446-B7C6-20E9ED02C323}" dt="2024-12-03T01:15:52.289" v="317" actId="207"/>
          <ac:spMkLst>
            <pc:docMk/>
            <pc:sldMk cId="1090861603" sldId="304"/>
            <ac:spMk id="28" creationId="{26308A6F-10E2-EBFA-BD06-55963D2E9C65}"/>
          </ac:spMkLst>
        </pc:spChg>
        <pc:spChg chg="mod">
          <ac:chgData name="Dương Thông Tuệ" userId="d37c7df7-4edc-4409-8b07-2b5f568f2a77" providerId="ADAL" clId="{F1D13C17-0ED2-4446-B7C6-20E9ED02C323}" dt="2024-12-03T01:15:54.612" v="318" actId="207"/>
          <ac:spMkLst>
            <pc:docMk/>
            <pc:sldMk cId="1090861603" sldId="304"/>
            <ac:spMk id="29" creationId="{E14E1B91-82BB-B8B8-C6BB-4EB55DE9CD2F}"/>
          </ac:spMkLst>
        </pc:spChg>
      </pc:sldChg>
      <pc:sldChg chg="modSp mod">
        <pc:chgData name="Dương Thông Tuệ" userId="d37c7df7-4edc-4409-8b07-2b5f568f2a77" providerId="ADAL" clId="{F1D13C17-0ED2-4446-B7C6-20E9ED02C323}" dt="2024-12-03T02:44:08.752" v="425" actId="20577"/>
        <pc:sldMkLst>
          <pc:docMk/>
          <pc:sldMk cId="2907457213" sldId="306"/>
        </pc:sldMkLst>
        <pc:spChg chg="mod">
          <ac:chgData name="Dương Thông Tuệ" userId="d37c7df7-4edc-4409-8b07-2b5f568f2a77" providerId="ADAL" clId="{F1D13C17-0ED2-4446-B7C6-20E9ED02C323}" dt="2024-12-03T02:44:08.752" v="425" actId="20577"/>
          <ac:spMkLst>
            <pc:docMk/>
            <pc:sldMk cId="2907457213" sldId="306"/>
            <ac:spMk id="3" creationId="{3D802A30-DDAF-00D9-2C3C-56AA27F04A94}"/>
          </ac:spMkLst>
        </pc:spChg>
      </pc:sldChg>
      <pc:sldChg chg="delSp modSp mod modNotesTx">
        <pc:chgData name="Dương Thông Tuệ" userId="d37c7df7-4edc-4409-8b07-2b5f568f2a77" providerId="ADAL" clId="{F1D13C17-0ED2-4446-B7C6-20E9ED02C323}" dt="2024-12-09T15:02:07.272" v="1837" actId="20577"/>
        <pc:sldMkLst>
          <pc:docMk/>
          <pc:sldMk cId="3531759183" sldId="309"/>
        </pc:sldMkLst>
      </pc:sldChg>
      <pc:sldChg chg="modSp mod">
        <pc:chgData name="Dương Thông Tuệ" userId="d37c7df7-4edc-4409-8b07-2b5f568f2a77" providerId="ADAL" clId="{F1D13C17-0ED2-4446-B7C6-20E9ED02C323}" dt="2024-12-03T01:14:24.035" v="315" actId="1076"/>
        <pc:sldMkLst>
          <pc:docMk/>
          <pc:sldMk cId="4253598136" sldId="311"/>
        </pc:sldMkLst>
        <pc:spChg chg="mod">
          <ac:chgData name="Dương Thông Tuệ" userId="d37c7df7-4edc-4409-8b07-2b5f568f2a77" providerId="ADAL" clId="{F1D13C17-0ED2-4446-B7C6-20E9ED02C323}" dt="2024-12-03T01:14:24.035" v="315" actId="1076"/>
          <ac:spMkLst>
            <pc:docMk/>
            <pc:sldMk cId="4253598136" sldId="311"/>
            <ac:spMk id="10" creationId="{684FD603-14C6-EDE4-DCDA-A930589ECA38}"/>
          </ac:spMkLst>
        </pc:spChg>
      </pc:sldChg>
      <pc:sldChg chg="mod modShow">
        <pc:chgData name="Dương Thông Tuệ" userId="d37c7df7-4edc-4409-8b07-2b5f568f2a77" providerId="ADAL" clId="{F1D13C17-0ED2-4446-B7C6-20E9ED02C323}" dt="2024-12-03T01:07:42.782" v="313" actId="729"/>
        <pc:sldMkLst>
          <pc:docMk/>
          <pc:sldMk cId="2735408329" sldId="313"/>
        </pc:sldMkLst>
      </pc:sldChg>
      <pc:sldChg chg="mod modShow">
        <pc:chgData name="Dương Thông Tuệ" userId="d37c7df7-4edc-4409-8b07-2b5f568f2a77" providerId="ADAL" clId="{F1D13C17-0ED2-4446-B7C6-20E9ED02C323}" dt="2024-12-03T01:07:42.782" v="313" actId="729"/>
        <pc:sldMkLst>
          <pc:docMk/>
          <pc:sldMk cId="222936537" sldId="314"/>
        </pc:sldMkLst>
      </pc:sldChg>
      <pc:sldChg chg="mod modShow">
        <pc:chgData name="Dương Thông Tuệ" userId="d37c7df7-4edc-4409-8b07-2b5f568f2a77" providerId="ADAL" clId="{F1D13C17-0ED2-4446-B7C6-20E9ED02C323}" dt="2024-12-03T01:07:42.782" v="313" actId="729"/>
        <pc:sldMkLst>
          <pc:docMk/>
          <pc:sldMk cId="1716327828" sldId="316"/>
        </pc:sldMkLst>
      </pc:sldChg>
      <pc:sldChg chg="mod modShow">
        <pc:chgData name="Dương Thông Tuệ" userId="d37c7df7-4edc-4409-8b07-2b5f568f2a77" providerId="ADAL" clId="{F1D13C17-0ED2-4446-B7C6-20E9ED02C323}" dt="2024-12-03T01:07:42.782" v="313" actId="729"/>
        <pc:sldMkLst>
          <pc:docMk/>
          <pc:sldMk cId="3199179825" sldId="318"/>
        </pc:sldMkLst>
      </pc:sldChg>
      <pc:sldChg chg="mod modShow">
        <pc:chgData name="Dương Thông Tuệ" userId="d37c7df7-4edc-4409-8b07-2b5f568f2a77" providerId="ADAL" clId="{F1D13C17-0ED2-4446-B7C6-20E9ED02C323}" dt="2024-12-03T01:07:42.782" v="313" actId="729"/>
        <pc:sldMkLst>
          <pc:docMk/>
          <pc:sldMk cId="4077502798" sldId="320"/>
        </pc:sldMkLst>
      </pc:sldChg>
      <pc:sldChg chg="mod modShow">
        <pc:chgData name="Dương Thông Tuệ" userId="d37c7df7-4edc-4409-8b07-2b5f568f2a77" providerId="ADAL" clId="{F1D13C17-0ED2-4446-B7C6-20E9ED02C323}" dt="2024-12-03T01:07:42.782" v="313" actId="729"/>
        <pc:sldMkLst>
          <pc:docMk/>
          <pc:sldMk cId="4055257951" sldId="321"/>
        </pc:sldMkLst>
      </pc:sldChg>
      <pc:sldChg chg="mod modShow">
        <pc:chgData name="Dương Thông Tuệ" userId="d37c7df7-4edc-4409-8b07-2b5f568f2a77" providerId="ADAL" clId="{F1D13C17-0ED2-4446-B7C6-20E9ED02C323}" dt="2024-12-03T01:07:52.387" v="314" actId="729"/>
        <pc:sldMkLst>
          <pc:docMk/>
          <pc:sldMk cId="761662664" sldId="322"/>
        </pc:sldMkLst>
      </pc:sldChg>
      <pc:sldChg chg="modSp mod modShow">
        <pc:chgData name="Dương Thông Tuệ" userId="d37c7df7-4edc-4409-8b07-2b5f568f2a77" providerId="ADAL" clId="{F1D13C17-0ED2-4446-B7C6-20E9ED02C323}" dt="2024-12-09T14:19:10.491" v="1835" actId="20577"/>
        <pc:sldMkLst>
          <pc:docMk/>
          <pc:sldMk cId="1019562395" sldId="323"/>
        </pc:sldMkLst>
        <pc:spChg chg="mod">
          <ac:chgData name="Dương Thông Tuệ" userId="d37c7df7-4edc-4409-8b07-2b5f568f2a77" providerId="ADAL" clId="{F1D13C17-0ED2-4446-B7C6-20E9ED02C323}" dt="2024-12-09T14:19:10.491" v="1835" actId="20577"/>
          <ac:spMkLst>
            <pc:docMk/>
            <pc:sldMk cId="1019562395" sldId="323"/>
            <ac:spMk id="17" creationId="{9F0B9445-B634-D2D3-4223-AF8FA6DEB755}"/>
          </ac:spMkLst>
        </pc:spChg>
      </pc:sldChg>
      <pc:sldChg chg="mod modShow">
        <pc:chgData name="Dương Thông Tuệ" userId="d37c7df7-4edc-4409-8b07-2b5f568f2a77" providerId="ADAL" clId="{F1D13C17-0ED2-4446-B7C6-20E9ED02C323}" dt="2024-12-03T01:07:52.387" v="314" actId="729"/>
        <pc:sldMkLst>
          <pc:docMk/>
          <pc:sldMk cId="1242026372" sldId="324"/>
        </pc:sldMkLst>
      </pc:sldChg>
      <pc:sldChg chg="mod modShow">
        <pc:chgData name="Dương Thông Tuệ" userId="d37c7df7-4edc-4409-8b07-2b5f568f2a77" providerId="ADAL" clId="{F1D13C17-0ED2-4446-B7C6-20E9ED02C323}" dt="2024-12-03T01:07:52.387" v="314" actId="729"/>
        <pc:sldMkLst>
          <pc:docMk/>
          <pc:sldMk cId="2706758517" sldId="325"/>
        </pc:sldMkLst>
      </pc:sldChg>
      <pc:sldChg chg="mod modShow">
        <pc:chgData name="Dương Thông Tuệ" userId="d37c7df7-4edc-4409-8b07-2b5f568f2a77" providerId="ADAL" clId="{F1D13C17-0ED2-4446-B7C6-20E9ED02C323}" dt="2024-12-03T01:07:52.387" v="314" actId="729"/>
        <pc:sldMkLst>
          <pc:docMk/>
          <pc:sldMk cId="2962932099" sldId="326"/>
        </pc:sldMkLst>
      </pc:sldChg>
      <pc:sldChg chg="mod modShow">
        <pc:chgData name="Dương Thông Tuệ" userId="d37c7df7-4edc-4409-8b07-2b5f568f2a77" providerId="ADAL" clId="{F1D13C17-0ED2-4446-B7C6-20E9ED02C323}" dt="2024-12-03T01:07:52.387" v="314" actId="729"/>
        <pc:sldMkLst>
          <pc:docMk/>
          <pc:sldMk cId="3341496667" sldId="327"/>
        </pc:sldMkLst>
      </pc:sldChg>
      <pc:sldChg chg="mod modShow">
        <pc:chgData name="Dương Thông Tuệ" userId="d37c7df7-4edc-4409-8b07-2b5f568f2a77" providerId="ADAL" clId="{F1D13C17-0ED2-4446-B7C6-20E9ED02C323}" dt="2024-12-03T01:07:52.387" v="314" actId="729"/>
        <pc:sldMkLst>
          <pc:docMk/>
          <pc:sldMk cId="3277028542" sldId="328"/>
        </pc:sldMkLst>
      </pc:sldChg>
      <pc:sldChg chg="mod modShow">
        <pc:chgData name="Dương Thông Tuệ" userId="d37c7df7-4edc-4409-8b07-2b5f568f2a77" providerId="ADAL" clId="{F1D13C17-0ED2-4446-B7C6-20E9ED02C323}" dt="2024-12-03T01:07:52.387" v="314" actId="729"/>
        <pc:sldMkLst>
          <pc:docMk/>
          <pc:sldMk cId="3225956456" sldId="329"/>
        </pc:sldMkLst>
      </pc:sldChg>
      <pc:sldChg chg="mod modShow">
        <pc:chgData name="Dương Thông Tuệ" userId="d37c7df7-4edc-4409-8b07-2b5f568f2a77" providerId="ADAL" clId="{F1D13C17-0ED2-4446-B7C6-20E9ED02C323}" dt="2024-12-03T01:07:52.387" v="314" actId="729"/>
        <pc:sldMkLst>
          <pc:docMk/>
          <pc:sldMk cId="3543408419" sldId="330"/>
        </pc:sldMkLst>
      </pc:sldChg>
      <pc:sldChg chg="mod modShow">
        <pc:chgData name="Dương Thông Tuệ" userId="d37c7df7-4edc-4409-8b07-2b5f568f2a77" providerId="ADAL" clId="{F1D13C17-0ED2-4446-B7C6-20E9ED02C323}" dt="2024-12-03T01:07:52.387" v="314" actId="729"/>
        <pc:sldMkLst>
          <pc:docMk/>
          <pc:sldMk cId="842341099" sldId="331"/>
        </pc:sldMkLst>
      </pc:sldChg>
      <pc:sldChg chg="modSp mod modShow">
        <pc:chgData name="Dương Thông Tuệ" userId="d37c7df7-4edc-4409-8b07-2b5f568f2a77" providerId="ADAL" clId="{F1D13C17-0ED2-4446-B7C6-20E9ED02C323}" dt="2024-12-08T08:11:55.507" v="464" actId="33524"/>
        <pc:sldMkLst>
          <pc:docMk/>
          <pc:sldMk cId="1199643466" sldId="332"/>
        </pc:sldMkLst>
        <pc:spChg chg="mod">
          <ac:chgData name="Dương Thông Tuệ" userId="d37c7df7-4edc-4409-8b07-2b5f568f2a77" providerId="ADAL" clId="{F1D13C17-0ED2-4446-B7C6-20E9ED02C323}" dt="2024-12-08T08:11:55.507" v="464" actId="33524"/>
          <ac:spMkLst>
            <pc:docMk/>
            <pc:sldMk cId="1199643466" sldId="332"/>
            <ac:spMk id="22" creationId="{D88A529C-1E57-FF32-52EC-B55AC0215D89}"/>
          </ac:spMkLst>
        </pc:spChg>
      </pc:sldChg>
      <pc:sldChg chg="mod modShow">
        <pc:chgData name="Dương Thông Tuệ" userId="d37c7df7-4edc-4409-8b07-2b5f568f2a77" providerId="ADAL" clId="{F1D13C17-0ED2-4446-B7C6-20E9ED02C323}" dt="2024-12-03T01:07:52.387" v="314" actId="729"/>
        <pc:sldMkLst>
          <pc:docMk/>
          <pc:sldMk cId="582587520" sldId="333"/>
        </pc:sldMkLst>
      </pc:sldChg>
      <pc:sldChg chg="mod modShow">
        <pc:chgData name="Dương Thông Tuệ" userId="d37c7df7-4edc-4409-8b07-2b5f568f2a77" providerId="ADAL" clId="{F1D13C17-0ED2-4446-B7C6-20E9ED02C323}" dt="2024-12-03T01:07:52.387" v="314" actId="729"/>
        <pc:sldMkLst>
          <pc:docMk/>
          <pc:sldMk cId="771745878" sldId="334"/>
        </pc:sldMkLst>
      </pc:sldChg>
      <pc:sldChg chg="mod modShow">
        <pc:chgData name="Dương Thông Tuệ" userId="d37c7df7-4edc-4409-8b07-2b5f568f2a77" providerId="ADAL" clId="{F1D13C17-0ED2-4446-B7C6-20E9ED02C323}" dt="2024-12-03T01:07:52.387" v="314" actId="729"/>
        <pc:sldMkLst>
          <pc:docMk/>
          <pc:sldMk cId="840307153" sldId="335"/>
        </pc:sldMkLst>
      </pc:sldChg>
      <pc:sldChg chg="modSp mod">
        <pc:chgData name="Dương Thông Tuệ" userId="d37c7df7-4edc-4409-8b07-2b5f568f2a77" providerId="ADAL" clId="{F1D13C17-0ED2-4446-B7C6-20E9ED02C323}" dt="2024-12-03T00:53:09.071" v="300" actId="947"/>
        <pc:sldMkLst>
          <pc:docMk/>
          <pc:sldMk cId="1461591972" sldId="337"/>
        </pc:sldMkLst>
        <pc:spChg chg="mod">
          <ac:chgData name="Dương Thông Tuệ" userId="d37c7df7-4edc-4409-8b07-2b5f568f2a77" providerId="ADAL" clId="{F1D13C17-0ED2-4446-B7C6-20E9ED02C323}" dt="2024-12-03T00:53:09.071" v="300" actId="947"/>
          <ac:spMkLst>
            <pc:docMk/>
            <pc:sldMk cId="1461591972" sldId="337"/>
            <ac:spMk id="22" creationId="{1134723A-AA1B-8747-4DF7-1587D0A6E889}"/>
          </ac:spMkLst>
        </pc:spChg>
      </pc:sldChg>
      <pc:sldChg chg="modSp mod">
        <pc:chgData name="Dương Thông Tuệ" userId="d37c7df7-4edc-4409-8b07-2b5f568f2a77" providerId="ADAL" clId="{F1D13C17-0ED2-4446-B7C6-20E9ED02C323}" dt="2024-12-16T14:47:28.666" v="1917" actId="790"/>
        <pc:sldMkLst>
          <pc:docMk/>
          <pc:sldMk cId="2098766823" sldId="348"/>
        </pc:sldMkLst>
        <pc:spChg chg="mod">
          <ac:chgData name="Dương Thông Tuệ" userId="d37c7df7-4edc-4409-8b07-2b5f568f2a77" providerId="ADAL" clId="{F1D13C17-0ED2-4446-B7C6-20E9ED02C323}" dt="2024-12-16T14:47:28.666" v="1917" actId="790"/>
          <ac:spMkLst>
            <pc:docMk/>
            <pc:sldMk cId="2098766823" sldId="348"/>
            <ac:spMk id="2" creationId="{51DF7C40-6053-E12B-5B5A-5BF67F36DD8E}"/>
          </ac:spMkLst>
        </pc:spChg>
        <pc:spChg chg="mod">
          <ac:chgData name="Dương Thông Tuệ" userId="d37c7df7-4edc-4409-8b07-2b5f568f2a77" providerId="ADAL" clId="{F1D13C17-0ED2-4446-B7C6-20E9ED02C323}" dt="2024-12-16T14:47:28.666" v="1917" actId="790"/>
          <ac:spMkLst>
            <pc:docMk/>
            <pc:sldMk cId="2098766823" sldId="348"/>
            <ac:spMk id="4" creationId="{6FD5E2E7-FB36-E35A-C3AE-8B786F91FB69}"/>
          </ac:spMkLst>
        </pc:spChg>
        <pc:spChg chg="mod">
          <ac:chgData name="Dương Thông Tuệ" userId="d37c7df7-4edc-4409-8b07-2b5f568f2a77" providerId="ADAL" clId="{F1D13C17-0ED2-4446-B7C6-20E9ED02C323}" dt="2024-12-16T14:47:28.666" v="1917" actId="790"/>
          <ac:spMkLst>
            <pc:docMk/>
            <pc:sldMk cId="2098766823" sldId="348"/>
            <ac:spMk id="5" creationId="{F8117F0F-F572-6721-B96A-243824C77CEE}"/>
          </ac:spMkLst>
        </pc:spChg>
        <pc:spChg chg="mod">
          <ac:chgData name="Dương Thông Tuệ" userId="d37c7df7-4edc-4409-8b07-2b5f568f2a77" providerId="ADAL" clId="{F1D13C17-0ED2-4446-B7C6-20E9ED02C323}" dt="2024-12-16T14:47:28.666" v="1917" actId="790"/>
          <ac:spMkLst>
            <pc:docMk/>
            <pc:sldMk cId="2098766823" sldId="348"/>
            <ac:spMk id="9" creationId="{FE238B8F-6D60-7C81-0F9B-B96617C9829F}"/>
          </ac:spMkLst>
        </pc:spChg>
        <pc:spChg chg="mod">
          <ac:chgData name="Dương Thông Tuệ" userId="d37c7df7-4edc-4409-8b07-2b5f568f2a77" providerId="ADAL" clId="{F1D13C17-0ED2-4446-B7C6-20E9ED02C323}" dt="2024-12-16T14:47:28.666" v="1917" actId="790"/>
          <ac:spMkLst>
            <pc:docMk/>
            <pc:sldMk cId="2098766823" sldId="348"/>
            <ac:spMk id="10" creationId="{AB845449-2732-FD42-DF4C-BE97B7C51FF2}"/>
          </ac:spMkLst>
        </pc:spChg>
        <pc:spChg chg="mod">
          <ac:chgData name="Dương Thông Tuệ" userId="d37c7df7-4edc-4409-8b07-2b5f568f2a77" providerId="ADAL" clId="{F1D13C17-0ED2-4446-B7C6-20E9ED02C323}" dt="2024-12-16T14:47:28.666" v="1917" actId="790"/>
          <ac:spMkLst>
            <pc:docMk/>
            <pc:sldMk cId="2098766823" sldId="348"/>
            <ac:spMk id="13" creationId="{38E027B8-1539-4E12-9AE9-9F2C79E94011}"/>
          </ac:spMkLst>
        </pc:spChg>
        <pc:spChg chg="mod">
          <ac:chgData name="Dương Thông Tuệ" userId="d37c7df7-4edc-4409-8b07-2b5f568f2a77" providerId="ADAL" clId="{F1D13C17-0ED2-4446-B7C6-20E9ED02C323}" dt="2024-12-16T14:47:28.666" v="1917" actId="790"/>
          <ac:spMkLst>
            <pc:docMk/>
            <pc:sldMk cId="2098766823" sldId="348"/>
            <ac:spMk id="14" creationId="{4F4651B5-845E-81A3-6549-F30001075687}"/>
          </ac:spMkLst>
        </pc:spChg>
        <pc:spChg chg="mod">
          <ac:chgData name="Dương Thông Tuệ" userId="d37c7df7-4edc-4409-8b07-2b5f568f2a77" providerId="ADAL" clId="{F1D13C17-0ED2-4446-B7C6-20E9ED02C323}" dt="2024-12-16T14:47:28.666" v="1917" actId="790"/>
          <ac:spMkLst>
            <pc:docMk/>
            <pc:sldMk cId="2098766823" sldId="348"/>
            <ac:spMk id="15" creationId="{3C7BFC3B-42E4-AA4A-2ABD-6AB8D0CDA2C3}"/>
          </ac:spMkLst>
        </pc:spChg>
        <pc:spChg chg="mod">
          <ac:chgData name="Dương Thông Tuệ" userId="d37c7df7-4edc-4409-8b07-2b5f568f2a77" providerId="ADAL" clId="{F1D13C17-0ED2-4446-B7C6-20E9ED02C323}" dt="2024-12-16T14:47:28.666" v="1917" actId="790"/>
          <ac:spMkLst>
            <pc:docMk/>
            <pc:sldMk cId="2098766823" sldId="348"/>
            <ac:spMk id="16" creationId="{A0CC3783-B06A-1EF6-3CEC-196987BBA877}"/>
          </ac:spMkLst>
        </pc:spChg>
        <pc:spChg chg="mod">
          <ac:chgData name="Dương Thông Tuệ" userId="d37c7df7-4edc-4409-8b07-2b5f568f2a77" providerId="ADAL" clId="{F1D13C17-0ED2-4446-B7C6-20E9ED02C323}" dt="2024-12-16T14:47:28.666" v="1917" actId="790"/>
          <ac:spMkLst>
            <pc:docMk/>
            <pc:sldMk cId="2098766823" sldId="348"/>
            <ac:spMk id="25" creationId="{9A22AE47-FE50-10A2-C444-FEF6E9781BB3}"/>
          </ac:spMkLst>
        </pc:spChg>
        <pc:spChg chg="mod">
          <ac:chgData name="Dương Thông Tuệ" userId="d37c7df7-4edc-4409-8b07-2b5f568f2a77" providerId="ADAL" clId="{F1D13C17-0ED2-4446-B7C6-20E9ED02C323}" dt="2024-12-16T14:47:28.666" v="1917" actId="790"/>
          <ac:spMkLst>
            <pc:docMk/>
            <pc:sldMk cId="2098766823" sldId="348"/>
            <ac:spMk id="26" creationId="{9FE69AD9-2147-3802-6D49-ACBAD94A5C2B}"/>
          </ac:spMkLst>
        </pc:spChg>
        <pc:spChg chg="mod">
          <ac:chgData name="Dương Thông Tuệ" userId="d37c7df7-4edc-4409-8b07-2b5f568f2a77" providerId="ADAL" clId="{F1D13C17-0ED2-4446-B7C6-20E9ED02C323}" dt="2024-12-16T14:47:28.666" v="1917" actId="790"/>
          <ac:spMkLst>
            <pc:docMk/>
            <pc:sldMk cId="2098766823" sldId="348"/>
            <ac:spMk id="28" creationId="{3CD49B06-AADD-66A2-9C27-BFC083655745}"/>
          </ac:spMkLst>
        </pc:spChg>
        <pc:spChg chg="mod">
          <ac:chgData name="Dương Thông Tuệ" userId="d37c7df7-4edc-4409-8b07-2b5f568f2a77" providerId="ADAL" clId="{F1D13C17-0ED2-4446-B7C6-20E9ED02C323}" dt="2024-12-16T14:47:28.666" v="1917" actId="790"/>
          <ac:spMkLst>
            <pc:docMk/>
            <pc:sldMk cId="2098766823" sldId="348"/>
            <ac:spMk id="29" creationId="{47D6D57E-CFDB-E35D-CA2F-E13C9EFB2D92}"/>
          </ac:spMkLst>
        </pc:spChg>
        <pc:spChg chg="mod">
          <ac:chgData name="Dương Thông Tuệ" userId="d37c7df7-4edc-4409-8b07-2b5f568f2a77" providerId="ADAL" clId="{F1D13C17-0ED2-4446-B7C6-20E9ED02C323}" dt="2024-12-16T14:47:28.666" v="1917" actId="790"/>
          <ac:spMkLst>
            <pc:docMk/>
            <pc:sldMk cId="2098766823" sldId="348"/>
            <ac:spMk id="30" creationId="{D613B215-EDCC-7A19-CA44-8D16F0A2DA93}"/>
          </ac:spMkLst>
        </pc:spChg>
        <pc:spChg chg="mod">
          <ac:chgData name="Dương Thông Tuệ" userId="d37c7df7-4edc-4409-8b07-2b5f568f2a77" providerId="ADAL" clId="{F1D13C17-0ED2-4446-B7C6-20E9ED02C323}" dt="2024-12-16T14:47:28.666" v="1917" actId="790"/>
          <ac:spMkLst>
            <pc:docMk/>
            <pc:sldMk cId="2098766823" sldId="348"/>
            <ac:spMk id="31" creationId="{9FDBE123-1EC4-120D-2CF5-702C498413CD}"/>
          </ac:spMkLst>
        </pc:spChg>
        <pc:spChg chg="mod">
          <ac:chgData name="Dương Thông Tuệ" userId="d37c7df7-4edc-4409-8b07-2b5f568f2a77" providerId="ADAL" clId="{F1D13C17-0ED2-4446-B7C6-20E9ED02C323}" dt="2024-12-16T14:47:28.666" v="1917" actId="790"/>
          <ac:spMkLst>
            <pc:docMk/>
            <pc:sldMk cId="2098766823" sldId="348"/>
            <ac:spMk id="32" creationId="{ABCAE6B3-6531-D263-F6DF-4432E5677EC0}"/>
          </ac:spMkLst>
        </pc:spChg>
        <pc:spChg chg="mod">
          <ac:chgData name="Dương Thông Tuệ" userId="d37c7df7-4edc-4409-8b07-2b5f568f2a77" providerId="ADAL" clId="{F1D13C17-0ED2-4446-B7C6-20E9ED02C323}" dt="2024-12-16T14:47:28.666" v="1917" actId="790"/>
          <ac:spMkLst>
            <pc:docMk/>
            <pc:sldMk cId="2098766823" sldId="348"/>
            <ac:spMk id="33" creationId="{C2F70B36-8E36-26CD-FB17-F7086D5C8A95}"/>
          </ac:spMkLst>
        </pc:spChg>
        <pc:spChg chg="mod">
          <ac:chgData name="Dương Thông Tuệ" userId="d37c7df7-4edc-4409-8b07-2b5f568f2a77" providerId="ADAL" clId="{F1D13C17-0ED2-4446-B7C6-20E9ED02C323}" dt="2024-12-16T14:47:28.666" v="1917" actId="790"/>
          <ac:spMkLst>
            <pc:docMk/>
            <pc:sldMk cId="2098766823" sldId="348"/>
            <ac:spMk id="34" creationId="{98BC8914-6FE6-2B76-13F3-DF37A7A64039}"/>
          </ac:spMkLst>
        </pc:spChg>
        <pc:spChg chg="mod">
          <ac:chgData name="Dương Thông Tuệ" userId="d37c7df7-4edc-4409-8b07-2b5f568f2a77" providerId="ADAL" clId="{F1D13C17-0ED2-4446-B7C6-20E9ED02C323}" dt="2024-12-16T14:47:28.666" v="1917" actId="790"/>
          <ac:spMkLst>
            <pc:docMk/>
            <pc:sldMk cId="2098766823" sldId="348"/>
            <ac:spMk id="35" creationId="{8DD88DBD-A9F3-E486-08E1-70BBC7B5E74B}"/>
          </ac:spMkLst>
        </pc:spChg>
        <pc:spChg chg="mod">
          <ac:chgData name="Dương Thông Tuệ" userId="d37c7df7-4edc-4409-8b07-2b5f568f2a77" providerId="ADAL" clId="{F1D13C17-0ED2-4446-B7C6-20E9ED02C323}" dt="2024-12-16T14:47:28.666" v="1917" actId="790"/>
          <ac:spMkLst>
            <pc:docMk/>
            <pc:sldMk cId="2098766823" sldId="348"/>
            <ac:spMk id="36" creationId="{0BD7C92E-CBF9-6860-1CA2-BA5906DD79FE}"/>
          </ac:spMkLst>
        </pc:spChg>
        <pc:spChg chg="mod">
          <ac:chgData name="Dương Thông Tuệ" userId="d37c7df7-4edc-4409-8b07-2b5f568f2a77" providerId="ADAL" clId="{F1D13C17-0ED2-4446-B7C6-20E9ED02C323}" dt="2024-12-16T14:47:28.666" v="1917" actId="790"/>
          <ac:spMkLst>
            <pc:docMk/>
            <pc:sldMk cId="2098766823" sldId="348"/>
            <ac:spMk id="42" creationId="{DA64C48F-8F6F-D680-0BC2-A85C0D215639}"/>
          </ac:spMkLst>
        </pc:spChg>
        <pc:spChg chg="mod">
          <ac:chgData name="Dương Thông Tuệ" userId="d37c7df7-4edc-4409-8b07-2b5f568f2a77" providerId="ADAL" clId="{F1D13C17-0ED2-4446-B7C6-20E9ED02C323}" dt="2024-12-16T14:47:28.666" v="1917" actId="790"/>
          <ac:spMkLst>
            <pc:docMk/>
            <pc:sldMk cId="2098766823" sldId="348"/>
            <ac:spMk id="46" creationId="{16F72190-F96D-5133-74A4-23DEAC4C4A54}"/>
          </ac:spMkLst>
        </pc:spChg>
        <pc:spChg chg="mod">
          <ac:chgData name="Dương Thông Tuệ" userId="d37c7df7-4edc-4409-8b07-2b5f568f2a77" providerId="ADAL" clId="{F1D13C17-0ED2-4446-B7C6-20E9ED02C323}" dt="2024-12-16T14:47:28.666" v="1917" actId="790"/>
          <ac:spMkLst>
            <pc:docMk/>
            <pc:sldMk cId="2098766823" sldId="348"/>
            <ac:spMk id="47" creationId="{5460772D-D712-370A-A65C-C59EA08AC6BD}"/>
          </ac:spMkLst>
        </pc:spChg>
        <pc:spChg chg="mod">
          <ac:chgData name="Dương Thông Tuệ" userId="d37c7df7-4edc-4409-8b07-2b5f568f2a77" providerId="ADAL" clId="{F1D13C17-0ED2-4446-B7C6-20E9ED02C323}" dt="2024-12-16T14:47:28.666" v="1917" actId="790"/>
          <ac:spMkLst>
            <pc:docMk/>
            <pc:sldMk cId="2098766823" sldId="348"/>
            <ac:spMk id="60" creationId="{41D1F6E2-6DC4-596B-856B-F19252191454}"/>
          </ac:spMkLst>
        </pc:spChg>
        <pc:spChg chg="mod">
          <ac:chgData name="Dương Thông Tuệ" userId="d37c7df7-4edc-4409-8b07-2b5f568f2a77" providerId="ADAL" clId="{F1D13C17-0ED2-4446-B7C6-20E9ED02C323}" dt="2024-12-16T14:47:28.666" v="1917" actId="790"/>
          <ac:spMkLst>
            <pc:docMk/>
            <pc:sldMk cId="2098766823" sldId="348"/>
            <ac:spMk id="62" creationId="{C359D77E-B98B-C81D-EC62-96059A6CBB16}"/>
          </ac:spMkLst>
        </pc:spChg>
        <pc:spChg chg="mod">
          <ac:chgData name="Dương Thông Tuệ" userId="d37c7df7-4edc-4409-8b07-2b5f568f2a77" providerId="ADAL" clId="{F1D13C17-0ED2-4446-B7C6-20E9ED02C323}" dt="2024-12-16T14:47:28.666" v="1917" actId="790"/>
          <ac:spMkLst>
            <pc:docMk/>
            <pc:sldMk cId="2098766823" sldId="348"/>
            <ac:spMk id="63" creationId="{135ABB94-7F65-B176-AE89-BE609C01A33A}"/>
          </ac:spMkLst>
        </pc:spChg>
      </pc:sldChg>
      <pc:sldChg chg="modSp mod">
        <pc:chgData name="Dương Thông Tuệ" userId="d37c7df7-4edc-4409-8b07-2b5f568f2a77" providerId="ADAL" clId="{F1D13C17-0ED2-4446-B7C6-20E9ED02C323}" dt="2024-12-09T12:18:01.454" v="710" actId="20577"/>
        <pc:sldMkLst>
          <pc:docMk/>
          <pc:sldMk cId="185574727" sldId="364"/>
        </pc:sldMkLst>
        <pc:spChg chg="mod">
          <ac:chgData name="Dương Thông Tuệ" userId="d37c7df7-4edc-4409-8b07-2b5f568f2a77" providerId="ADAL" clId="{F1D13C17-0ED2-4446-B7C6-20E9ED02C323}" dt="2024-12-09T12:18:01.454" v="710" actId="20577"/>
          <ac:spMkLst>
            <pc:docMk/>
            <pc:sldMk cId="185574727" sldId="364"/>
            <ac:spMk id="11" creationId="{BCE9D1C1-3C8B-7411-CBB2-AD1E20F03CB7}"/>
          </ac:spMkLst>
        </pc:spChg>
      </pc:sldChg>
      <pc:sldChg chg="modSp modNotesTx">
        <pc:chgData name="Dương Thông Tuệ" userId="d37c7df7-4edc-4409-8b07-2b5f568f2a77" providerId="ADAL" clId="{F1D13C17-0ED2-4446-B7C6-20E9ED02C323}" dt="2024-12-09T15:02:24.081" v="1838" actId="20577"/>
        <pc:sldMkLst>
          <pc:docMk/>
          <pc:sldMk cId="3293228550" sldId="365"/>
        </pc:sldMkLst>
        <pc:spChg chg="mod">
          <ac:chgData name="Dương Thông Tuệ" userId="d37c7df7-4edc-4409-8b07-2b5f568f2a77" providerId="ADAL" clId="{F1D13C17-0ED2-4446-B7C6-20E9ED02C323}" dt="2024-12-09T14:07:44.075" v="1769" actId="20578"/>
          <ac:spMkLst>
            <pc:docMk/>
            <pc:sldMk cId="3293228550" sldId="365"/>
            <ac:spMk id="2" creationId="{997D05E8-8140-D323-F053-EF60367BAC16}"/>
          </ac:spMkLst>
        </pc:spChg>
      </pc:sldChg>
      <pc:sldChg chg="modSp mod">
        <pc:chgData name="Dương Thông Tuệ" userId="d37c7df7-4edc-4409-8b07-2b5f568f2a77" providerId="ADAL" clId="{F1D13C17-0ED2-4446-B7C6-20E9ED02C323}" dt="2024-12-08T08:23:28.373" v="466" actId="14100"/>
        <pc:sldMkLst>
          <pc:docMk/>
          <pc:sldMk cId="3307408393" sldId="366"/>
        </pc:sldMkLst>
        <pc:spChg chg="mod">
          <ac:chgData name="Dương Thông Tuệ" userId="d37c7df7-4edc-4409-8b07-2b5f568f2a77" providerId="ADAL" clId="{F1D13C17-0ED2-4446-B7C6-20E9ED02C323}" dt="2024-12-08T08:23:25.896" v="465" actId="33524"/>
          <ac:spMkLst>
            <pc:docMk/>
            <pc:sldMk cId="3307408393" sldId="366"/>
            <ac:spMk id="13" creationId="{3DE34888-1121-E73F-BBB7-75F41E6D9F85}"/>
          </ac:spMkLst>
        </pc:spChg>
        <pc:spChg chg="mod">
          <ac:chgData name="Dương Thông Tuệ" userId="d37c7df7-4edc-4409-8b07-2b5f568f2a77" providerId="ADAL" clId="{F1D13C17-0ED2-4446-B7C6-20E9ED02C323}" dt="2024-12-08T08:23:25.896" v="465" actId="33524"/>
          <ac:spMkLst>
            <pc:docMk/>
            <pc:sldMk cId="3307408393" sldId="366"/>
            <ac:spMk id="14" creationId="{B4FDAD2C-E6E7-C039-C04D-9AAE1E9EFC49}"/>
          </ac:spMkLst>
        </pc:spChg>
        <pc:grpChg chg="mod">
          <ac:chgData name="Dương Thông Tuệ" userId="d37c7df7-4edc-4409-8b07-2b5f568f2a77" providerId="ADAL" clId="{F1D13C17-0ED2-4446-B7C6-20E9ED02C323}" dt="2024-12-08T08:23:28.373" v="466" actId="14100"/>
          <ac:grpSpMkLst>
            <pc:docMk/>
            <pc:sldMk cId="3307408393" sldId="366"/>
            <ac:grpSpMk id="11" creationId="{06F663CF-B571-4880-2F41-12D82E5D2E55}"/>
          </ac:grpSpMkLst>
        </pc:grpChg>
      </pc:sldChg>
      <pc:sldChg chg="modSp mod modNotesTx">
        <pc:chgData name="Dương Thông Tuệ" userId="d37c7df7-4edc-4409-8b07-2b5f568f2a77" providerId="ADAL" clId="{F1D13C17-0ED2-4446-B7C6-20E9ED02C323}" dt="2024-12-09T15:02:31.030" v="1839" actId="20577"/>
        <pc:sldMkLst>
          <pc:docMk/>
          <pc:sldMk cId="3556494955" sldId="367"/>
        </pc:sldMkLst>
        <pc:spChg chg="mod">
          <ac:chgData name="Dương Thông Tuệ" userId="d37c7df7-4edc-4409-8b07-2b5f568f2a77" providerId="ADAL" clId="{F1D13C17-0ED2-4446-B7C6-20E9ED02C323}" dt="2024-12-08T03:02:27.029" v="445" actId="33524"/>
          <ac:spMkLst>
            <pc:docMk/>
            <pc:sldMk cId="3556494955" sldId="367"/>
            <ac:spMk id="13" creationId="{F8742055-ECEB-4CD1-096C-843DB69B8402}"/>
          </ac:spMkLst>
        </pc:spChg>
        <pc:spChg chg="mod">
          <ac:chgData name="Dương Thông Tuệ" userId="d37c7df7-4edc-4409-8b07-2b5f568f2a77" providerId="ADAL" clId="{F1D13C17-0ED2-4446-B7C6-20E9ED02C323}" dt="2024-12-08T03:02:27.029" v="445" actId="33524"/>
          <ac:spMkLst>
            <pc:docMk/>
            <pc:sldMk cId="3556494955" sldId="367"/>
            <ac:spMk id="14" creationId="{63D23E97-8681-69D8-6925-D50387F47449}"/>
          </ac:spMkLst>
        </pc:spChg>
        <pc:spChg chg="mod">
          <ac:chgData name="Dương Thông Tuệ" userId="d37c7df7-4edc-4409-8b07-2b5f568f2a77" providerId="ADAL" clId="{F1D13C17-0ED2-4446-B7C6-20E9ED02C323}" dt="2024-12-08T07:01:56.378" v="452" actId="20578"/>
          <ac:spMkLst>
            <pc:docMk/>
            <pc:sldMk cId="3556494955" sldId="367"/>
            <ac:spMk id="44" creationId="{822060DB-9720-4615-A240-BD2C0137C100}"/>
          </ac:spMkLst>
        </pc:spChg>
        <pc:spChg chg="mod">
          <ac:chgData name="Dương Thông Tuệ" userId="d37c7df7-4edc-4409-8b07-2b5f568f2a77" providerId="ADAL" clId="{F1D13C17-0ED2-4446-B7C6-20E9ED02C323}" dt="2024-12-09T12:27:18.840" v="712" actId="1076"/>
          <ac:spMkLst>
            <pc:docMk/>
            <pc:sldMk cId="3556494955" sldId="367"/>
            <ac:spMk id="66" creationId="{1441AC40-D6D8-3522-46BA-298E51591F4C}"/>
          </ac:spMkLst>
        </pc:spChg>
        <pc:grpChg chg="mod">
          <ac:chgData name="Dương Thông Tuệ" userId="d37c7df7-4edc-4409-8b07-2b5f568f2a77" providerId="ADAL" clId="{F1D13C17-0ED2-4446-B7C6-20E9ED02C323}" dt="2024-12-08T03:02:35.826" v="447" actId="1076"/>
          <ac:grpSpMkLst>
            <pc:docMk/>
            <pc:sldMk cId="3556494955" sldId="367"/>
            <ac:grpSpMk id="11" creationId="{BD6B77B5-B5B8-D2E0-0EB7-7D125DF02BD9}"/>
          </ac:grpSpMkLst>
        </pc:grpChg>
        <pc:cxnChg chg="mod">
          <ac:chgData name="Dương Thông Tuệ" userId="d37c7df7-4edc-4409-8b07-2b5f568f2a77" providerId="ADAL" clId="{F1D13C17-0ED2-4446-B7C6-20E9ED02C323}" dt="2024-12-09T12:27:12.831" v="711" actId="14100"/>
          <ac:cxnSpMkLst>
            <pc:docMk/>
            <pc:sldMk cId="3556494955" sldId="367"/>
            <ac:cxnSpMk id="67" creationId="{48FA640F-B22C-8973-4673-9F22D6878AB6}"/>
          </ac:cxnSpMkLst>
        </pc:cxnChg>
      </pc:sldChg>
      <pc:sldChg chg="modSp mod">
        <pc:chgData name="Dương Thông Tuệ" userId="d37c7df7-4edc-4409-8b07-2b5f568f2a77" providerId="ADAL" clId="{F1D13C17-0ED2-4446-B7C6-20E9ED02C323}" dt="2024-12-08T03:02:56.900" v="449" actId="14100"/>
        <pc:sldMkLst>
          <pc:docMk/>
          <pc:sldMk cId="1031591909" sldId="368"/>
        </pc:sldMkLst>
        <pc:spChg chg="mod">
          <ac:chgData name="Dương Thông Tuệ" userId="d37c7df7-4edc-4409-8b07-2b5f568f2a77" providerId="ADAL" clId="{F1D13C17-0ED2-4446-B7C6-20E9ED02C323}" dt="2024-12-08T03:02:55.201" v="448" actId="20577"/>
          <ac:spMkLst>
            <pc:docMk/>
            <pc:sldMk cId="1031591909" sldId="368"/>
            <ac:spMk id="13" creationId="{C70B0BDF-B57B-9266-F0F0-B0D06C8A11E0}"/>
          </ac:spMkLst>
        </pc:spChg>
        <pc:spChg chg="mod">
          <ac:chgData name="Dương Thông Tuệ" userId="d37c7df7-4edc-4409-8b07-2b5f568f2a77" providerId="ADAL" clId="{F1D13C17-0ED2-4446-B7C6-20E9ED02C323}" dt="2024-12-08T03:02:55.201" v="448" actId="20577"/>
          <ac:spMkLst>
            <pc:docMk/>
            <pc:sldMk cId="1031591909" sldId="368"/>
            <ac:spMk id="14" creationId="{E8821CAE-5CC1-4B5A-E9A0-C77BED3B240F}"/>
          </ac:spMkLst>
        </pc:spChg>
        <pc:grpChg chg="mod">
          <ac:chgData name="Dương Thông Tuệ" userId="d37c7df7-4edc-4409-8b07-2b5f568f2a77" providerId="ADAL" clId="{F1D13C17-0ED2-4446-B7C6-20E9ED02C323}" dt="2024-12-08T03:02:56.900" v="449" actId="14100"/>
          <ac:grpSpMkLst>
            <pc:docMk/>
            <pc:sldMk cId="1031591909" sldId="368"/>
            <ac:grpSpMk id="11" creationId="{8FB474DB-AA1B-AFA4-B092-6D6AF178E7AF}"/>
          </ac:grpSpMkLst>
        </pc:grpChg>
      </pc:sldChg>
      <pc:sldChg chg="modSp">
        <pc:chgData name="Dương Thông Tuệ" userId="d37c7df7-4edc-4409-8b07-2b5f568f2a77" providerId="ADAL" clId="{F1D13C17-0ED2-4446-B7C6-20E9ED02C323}" dt="2024-12-08T03:03:14.738" v="450" actId="20577"/>
        <pc:sldMkLst>
          <pc:docMk/>
          <pc:sldMk cId="301774466" sldId="369"/>
        </pc:sldMkLst>
        <pc:spChg chg="mod">
          <ac:chgData name="Dương Thông Tuệ" userId="d37c7df7-4edc-4409-8b07-2b5f568f2a77" providerId="ADAL" clId="{F1D13C17-0ED2-4446-B7C6-20E9ED02C323}" dt="2024-12-08T03:03:14.738" v="450" actId="20577"/>
          <ac:spMkLst>
            <pc:docMk/>
            <pc:sldMk cId="301774466" sldId="369"/>
            <ac:spMk id="25" creationId="{5338B561-9A57-C689-19E2-EAC6C2BC9587}"/>
          </ac:spMkLst>
        </pc:spChg>
      </pc:sldChg>
      <pc:sldChg chg="delSp modSp mod">
        <pc:chgData name="Dương Thông Tuệ" userId="d37c7df7-4edc-4409-8b07-2b5f568f2a77" providerId="ADAL" clId="{F1D13C17-0ED2-4446-B7C6-20E9ED02C323}" dt="2024-12-09T14:11:52.626" v="1780" actId="478"/>
        <pc:sldMkLst>
          <pc:docMk/>
          <pc:sldMk cId="3172848133" sldId="371"/>
        </pc:sldMkLst>
        <pc:spChg chg="mod">
          <ac:chgData name="Dương Thông Tuệ" userId="d37c7df7-4edc-4409-8b07-2b5f568f2a77" providerId="ADAL" clId="{F1D13C17-0ED2-4446-B7C6-20E9ED02C323}" dt="2024-12-09T14:11:48.128" v="1775" actId="20577"/>
          <ac:spMkLst>
            <pc:docMk/>
            <pc:sldMk cId="3172848133" sldId="371"/>
            <ac:spMk id="11" creationId="{43567362-6C84-ED51-D295-53023897FD0B}"/>
          </ac:spMkLst>
        </pc:spChg>
      </pc:sldChg>
      <pc:sldChg chg="addSp modSp mod">
        <pc:chgData name="Dương Thông Tuệ" userId="d37c7df7-4edc-4409-8b07-2b5f568f2a77" providerId="ADAL" clId="{F1D13C17-0ED2-4446-B7C6-20E9ED02C323}" dt="2024-12-09T04:46:36.164" v="571" actId="1076"/>
        <pc:sldMkLst>
          <pc:docMk/>
          <pc:sldMk cId="1392717206" sldId="372"/>
        </pc:sldMkLst>
        <pc:spChg chg="mod">
          <ac:chgData name="Dương Thông Tuệ" userId="d37c7df7-4edc-4409-8b07-2b5f568f2a77" providerId="ADAL" clId="{F1D13C17-0ED2-4446-B7C6-20E9ED02C323}" dt="2024-12-08T07:24:19.573" v="453" actId="403"/>
          <ac:spMkLst>
            <pc:docMk/>
            <pc:sldMk cId="1392717206" sldId="372"/>
            <ac:spMk id="8" creationId="{44EFF134-8D70-7C87-4453-649B69EF4977}"/>
          </ac:spMkLst>
        </pc:spChg>
        <pc:spChg chg="add mod">
          <ac:chgData name="Dương Thông Tuệ" userId="d37c7df7-4edc-4409-8b07-2b5f568f2a77" providerId="ADAL" clId="{F1D13C17-0ED2-4446-B7C6-20E9ED02C323}" dt="2024-12-09T04:44:26.686" v="567" actId="1076"/>
          <ac:spMkLst>
            <pc:docMk/>
            <pc:sldMk cId="1392717206" sldId="372"/>
            <ac:spMk id="11" creationId="{D9C469AA-B004-F6BF-4407-59FBB7F13438}"/>
          </ac:spMkLst>
        </pc:spChg>
        <pc:spChg chg="mod">
          <ac:chgData name="Dương Thông Tuệ" userId="d37c7df7-4edc-4409-8b07-2b5f568f2a77" providerId="ADAL" clId="{F1D13C17-0ED2-4446-B7C6-20E9ED02C323}" dt="2024-12-08T07:30:17.471" v="454" actId="20577"/>
          <ac:spMkLst>
            <pc:docMk/>
            <pc:sldMk cId="1392717206" sldId="372"/>
            <ac:spMk id="16" creationId="{D5F1AF4F-DF39-ACE0-B3F7-69BB9358BE38}"/>
          </ac:spMkLst>
        </pc:spChg>
        <pc:spChg chg="mod">
          <ac:chgData name="Dương Thông Tuệ" userId="d37c7df7-4edc-4409-8b07-2b5f568f2a77" providerId="ADAL" clId="{F1D13C17-0ED2-4446-B7C6-20E9ED02C323}" dt="2024-12-09T04:46:25.811" v="570" actId="164"/>
          <ac:spMkLst>
            <pc:docMk/>
            <pc:sldMk cId="1392717206" sldId="372"/>
            <ac:spMk id="21" creationId="{F4F93B03-38ED-D712-3219-3280004243C3}"/>
          </ac:spMkLst>
        </pc:spChg>
        <pc:spChg chg="mod">
          <ac:chgData name="Dương Thông Tuệ" userId="d37c7df7-4edc-4409-8b07-2b5f568f2a77" providerId="ADAL" clId="{F1D13C17-0ED2-4446-B7C6-20E9ED02C323}" dt="2024-12-09T04:46:25.811" v="570" actId="164"/>
          <ac:spMkLst>
            <pc:docMk/>
            <pc:sldMk cId="1392717206" sldId="372"/>
            <ac:spMk id="23" creationId="{D148F735-B5D6-F34F-EC95-037CDEE0FB54}"/>
          </ac:spMkLst>
        </pc:spChg>
        <pc:grpChg chg="add mod">
          <ac:chgData name="Dương Thông Tuệ" userId="d37c7df7-4edc-4409-8b07-2b5f568f2a77" providerId="ADAL" clId="{F1D13C17-0ED2-4446-B7C6-20E9ED02C323}" dt="2024-12-09T04:46:36.164" v="571" actId="1076"/>
          <ac:grpSpMkLst>
            <pc:docMk/>
            <pc:sldMk cId="1392717206" sldId="372"/>
            <ac:grpSpMk id="15" creationId="{EA9A1805-AAD8-8A77-33A7-D2807219D209}"/>
          </ac:grpSpMkLst>
        </pc:grpChg>
      </pc:sldChg>
      <pc:sldChg chg="modSp mod">
        <pc:chgData name="Dương Thông Tuệ" userId="d37c7df7-4edc-4409-8b07-2b5f568f2a77" providerId="ADAL" clId="{F1D13C17-0ED2-4446-B7C6-20E9ED02C323}" dt="2024-12-08T15:45:44.245" v="545" actId="20577"/>
        <pc:sldMkLst>
          <pc:docMk/>
          <pc:sldMk cId="852186705" sldId="375"/>
        </pc:sldMkLst>
        <pc:spChg chg="mod">
          <ac:chgData name="Dương Thông Tuệ" userId="d37c7df7-4edc-4409-8b07-2b5f568f2a77" providerId="ADAL" clId="{F1D13C17-0ED2-4446-B7C6-20E9ED02C323}" dt="2024-12-08T15:42:38.615" v="538" actId="14100"/>
          <ac:spMkLst>
            <pc:docMk/>
            <pc:sldMk cId="852186705" sldId="375"/>
            <ac:spMk id="11" creationId="{A31824D6-660B-4F97-19CC-0411B9C44591}"/>
          </ac:spMkLst>
        </pc:spChg>
        <pc:spChg chg="mod">
          <ac:chgData name="Dương Thông Tuệ" userId="d37c7df7-4edc-4409-8b07-2b5f568f2a77" providerId="ADAL" clId="{F1D13C17-0ED2-4446-B7C6-20E9ED02C323}" dt="2024-12-08T07:57:38.086" v="457" actId="20577"/>
          <ac:spMkLst>
            <pc:docMk/>
            <pc:sldMk cId="852186705" sldId="375"/>
            <ac:spMk id="20" creationId="{14E2C016-3230-3C72-3585-77CA366715F3}"/>
          </ac:spMkLst>
        </pc:spChg>
        <pc:spChg chg="mod">
          <ac:chgData name="Dương Thông Tuệ" userId="d37c7df7-4edc-4409-8b07-2b5f568f2a77" providerId="ADAL" clId="{F1D13C17-0ED2-4446-B7C6-20E9ED02C323}" dt="2024-12-08T15:45:44.245" v="545" actId="20577"/>
          <ac:spMkLst>
            <pc:docMk/>
            <pc:sldMk cId="852186705" sldId="375"/>
            <ac:spMk id="21" creationId="{FD5F6E6B-D2E4-E1BA-6990-C3659738C473}"/>
          </ac:spMkLst>
        </pc:spChg>
        <pc:spChg chg="mod">
          <ac:chgData name="Dương Thông Tuệ" userId="d37c7df7-4edc-4409-8b07-2b5f568f2a77" providerId="ADAL" clId="{F1D13C17-0ED2-4446-B7C6-20E9ED02C323}" dt="2024-12-08T07:57:38.086" v="457" actId="20577"/>
          <ac:spMkLst>
            <pc:docMk/>
            <pc:sldMk cId="852186705" sldId="375"/>
            <ac:spMk id="24" creationId="{4221704F-22AF-7F30-5A2E-92FD178ED0ED}"/>
          </ac:spMkLst>
        </pc:spChg>
        <pc:spChg chg="mod">
          <ac:chgData name="Dương Thông Tuệ" userId="d37c7df7-4edc-4409-8b07-2b5f568f2a77" providerId="ADAL" clId="{F1D13C17-0ED2-4446-B7C6-20E9ED02C323}" dt="2024-12-08T15:42:40.720" v="540" actId="1076"/>
          <ac:spMkLst>
            <pc:docMk/>
            <pc:sldMk cId="852186705" sldId="375"/>
            <ac:spMk id="27" creationId="{C09472E9-EEDC-8FEB-C472-1C297D3AC2A8}"/>
          </ac:spMkLst>
        </pc:spChg>
        <pc:grpChg chg="mod">
          <ac:chgData name="Dương Thông Tuệ" userId="d37c7df7-4edc-4409-8b07-2b5f568f2a77" providerId="ADAL" clId="{F1D13C17-0ED2-4446-B7C6-20E9ED02C323}" dt="2024-12-08T07:57:38.086" v="457" actId="20577"/>
          <ac:grpSpMkLst>
            <pc:docMk/>
            <pc:sldMk cId="852186705" sldId="375"/>
            <ac:grpSpMk id="22" creationId="{A895BB36-F131-44EB-0B64-149411F92BA9}"/>
          </ac:grpSpMkLst>
        </pc:grpChg>
      </pc:sldChg>
      <pc:sldChg chg="modSp mod">
        <pc:chgData name="Dương Thông Tuệ" userId="d37c7df7-4edc-4409-8b07-2b5f568f2a77" providerId="ADAL" clId="{F1D13C17-0ED2-4446-B7C6-20E9ED02C323}" dt="2024-12-09T04:32:08.926" v="559" actId="14100"/>
        <pc:sldMkLst>
          <pc:docMk/>
          <pc:sldMk cId="1078979117" sldId="376"/>
        </pc:sldMkLst>
        <pc:spChg chg="mod">
          <ac:chgData name="Dương Thông Tuệ" userId="d37c7df7-4edc-4409-8b07-2b5f568f2a77" providerId="ADAL" clId="{F1D13C17-0ED2-4446-B7C6-20E9ED02C323}" dt="2024-12-08T15:35:34.989" v="528" actId="20577"/>
          <ac:spMkLst>
            <pc:docMk/>
            <pc:sldMk cId="1078979117" sldId="376"/>
            <ac:spMk id="17" creationId="{A7DF16F7-058A-523D-F31E-03D803E195CE}"/>
          </ac:spMkLst>
        </pc:spChg>
        <pc:spChg chg="mod">
          <ac:chgData name="Dương Thông Tuệ" userId="d37c7df7-4edc-4409-8b07-2b5f568f2a77" providerId="ADAL" clId="{F1D13C17-0ED2-4446-B7C6-20E9ED02C323}" dt="2024-12-08T15:35:34.989" v="528" actId="20577"/>
          <ac:spMkLst>
            <pc:docMk/>
            <pc:sldMk cId="1078979117" sldId="376"/>
            <ac:spMk id="19" creationId="{A077647D-DE29-E246-C8DA-2E7F73433CD3}"/>
          </ac:spMkLst>
        </pc:spChg>
        <pc:grpChg chg="mod">
          <ac:chgData name="Dương Thông Tuệ" userId="d37c7df7-4edc-4409-8b07-2b5f568f2a77" providerId="ADAL" clId="{F1D13C17-0ED2-4446-B7C6-20E9ED02C323}" dt="2024-12-09T04:32:08.926" v="559" actId="14100"/>
          <ac:grpSpMkLst>
            <pc:docMk/>
            <pc:sldMk cId="1078979117" sldId="376"/>
            <ac:grpSpMk id="24" creationId="{F24A3FE4-AE3D-9B9E-7777-B03310D79430}"/>
          </ac:grpSpMkLst>
        </pc:grpChg>
      </pc:sldChg>
      <pc:sldChg chg="modSp ord modNotesTx">
        <pc:chgData name="Dương Thông Tuệ" userId="d37c7df7-4edc-4409-8b07-2b5f568f2a77" providerId="ADAL" clId="{F1D13C17-0ED2-4446-B7C6-20E9ED02C323}" dt="2024-12-10T03:28:15.647" v="1915" actId="20577"/>
        <pc:sldMkLst>
          <pc:docMk/>
          <pc:sldMk cId="1765093691" sldId="381"/>
        </pc:sldMkLst>
        <pc:spChg chg="mod">
          <ac:chgData name="Dương Thông Tuệ" userId="d37c7df7-4edc-4409-8b07-2b5f568f2a77" providerId="ADAL" clId="{F1D13C17-0ED2-4446-B7C6-20E9ED02C323}" dt="2024-12-08T07:58:03.384" v="462" actId="20577"/>
          <ac:spMkLst>
            <pc:docMk/>
            <pc:sldMk cId="1765093691" sldId="381"/>
            <ac:spMk id="14" creationId="{E46C0050-D22D-6056-6D18-49F703479F23}"/>
          </ac:spMkLst>
        </pc:spChg>
        <pc:spChg chg="mod">
          <ac:chgData name="Dương Thông Tuệ" userId="d37c7df7-4edc-4409-8b07-2b5f568f2a77" providerId="ADAL" clId="{F1D13C17-0ED2-4446-B7C6-20E9ED02C323}" dt="2024-12-09T05:02:56.708" v="708" actId="313"/>
          <ac:spMkLst>
            <pc:docMk/>
            <pc:sldMk cId="1765093691" sldId="381"/>
            <ac:spMk id="34" creationId="{721EA1D3-417D-58C5-63E9-C38746DF9316}"/>
          </ac:spMkLst>
        </pc:spChg>
      </pc:sldChg>
      <pc:sldChg chg="addSp delSp modSp add mod ord">
        <pc:chgData name="Dương Thông Tuệ" userId="d37c7df7-4edc-4409-8b07-2b5f568f2a77" providerId="ADAL" clId="{F1D13C17-0ED2-4446-B7C6-20E9ED02C323}" dt="2024-12-08T14:48:09.595" v="489" actId="571"/>
        <pc:sldMkLst>
          <pc:docMk/>
          <pc:sldMk cId="3930077664" sldId="387"/>
        </pc:sldMkLst>
        <pc:spChg chg="add mod">
          <ac:chgData name="Dương Thông Tuệ" userId="d37c7df7-4edc-4409-8b07-2b5f568f2a77" providerId="ADAL" clId="{F1D13C17-0ED2-4446-B7C6-20E9ED02C323}" dt="2024-12-08T14:48:09.595" v="489" actId="571"/>
          <ac:spMkLst>
            <pc:docMk/>
            <pc:sldMk cId="3930077664" sldId="387"/>
            <ac:spMk id="16" creationId="{C97F214C-A35A-A909-3FD0-EE0F4F128CA2}"/>
          </ac:spMkLst>
        </pc:spChg>
      </pc:sldChg>
      <pc:sldChg chg="addSp delSp modSp add mod ord modNotesTx">
        <pc:chgData name="Dương Thông Tuệ" userId="d37c7df7-4edc-4409-8b07-2b5f568f2a77" providerId="ADAL" clId="{F1D13C17-0ED2-4446-B7C6-20E9ED02C323}" dt="2024-12-09T15:02:40.165" v="1840" actId="20577"/>
        <pc:sldMkLst>
          <pc:docMk/>
          <pc:sldMk cId="2831158258" sldId="388"/>
        </pc:sldMkLst>
        <pc:spChg chg="add mod">
          <ac:chgData name="Dương Thông Tuệ" userId="d37c7df7-4edc-4409-8b07-2b5f568f2a77" providerId="ADAL" clId="{F1D13C17-0ED2-4446-B7C6-20E9ED02C323}" dt="2024-12-08T14:55:11.156" v="503" actId="1076"/>
          <ac:spMkLst>
            <pc:docMk/>
            <pc:sldMk cId="2831158258" sldId="388"/>
            <ac:spMk id="8" creationId="{BD6B7C87-D4CF-1A1A-557B-D79B0238B6B3}"/>
          </ac:spMkLst>
        </pc:spChg>
        <pc:spChg chg="add mod">
          <ac:chgData name="Dương Thông Tuệ" userId="d37c7df7-4edc-4409-8b07-2b5f568f2a77" providerId="ADAL" clId="{F1D13C17-0ED2-4446-B7C6-20E9ED02C323}" dt="2024-12-08T14:55:11.156" v="503" actId="1076"/>
          <ac:spMkLst>
            <pc:docMk/>
            <pc:sldMk cId="2831158258" sldId="388"/>
            <ac:spMk id="11" creationId="{DA35F490-B07D-3C9B-68D5-2645719A4FDA}"/>
          </ac:spMkLst>
        </pc:spChg>
        <pc:spChg chg="add mod">
          <ac:chgData name="Dương Thông Tuệ" userId="d37c7df7-4edc-4409-8b07-2b5f568f2a77" providerId="ADAL" clId="{F1D13C17-0ED2-4446-B7C6-20E9ED02C323}" dt="2024-12-08T14:55:11.156" v="503" actId="1076"/>
          <ac:spMkLst>
            <pc:docMk/>
            <pc:sldMk cId="2831158258" sldId="388"/>
            <ac:spMk id="13" creationId="{893D7EBD-B940-F150-E15B-88FC1E0F18FB}"/>
          </ac:spMkLst>
        </pc:spChg>
        <pc:spChg chg="mod">
          <ac:chgData name="Dương Thông Tuệ" userId="d37c7df7-4edc-4409-8b07-2b5f568f2a77" providerId="ADAL" clId="{F1D13C17-0ED2-4446-B7C6-20E9ED02C323}" dt="2024-12-09T13:11:20.578" v="776"/>
          <ac:spMkLst>
            <pc:docMk/>
            <pc:sldMk cId="2831158258" sldId="388"/>
            <ac:spMk id="14" creationId="{96F8CB57-8AF9-0D9A-1768-9C13AB216277}"/>
          </ac:spMkLst>
        </pc:spChg>
        <pc:spChg chg="add mod">
          <ac:chgData name="Dương Thông Tuệ" userId="d37c7df7-4edc-4409-8b07-2b5f568f2a77" providerId="ADAL" clId="{F1D13C17-0ED2-4446-B7C6-20E9ED02C323}" dt="2024-12-09T04:56:59.241" v="662"/>
          <ac:spMkLst>
            <pc:docMk/>
            <pc:sldMk cId="2831158258" sldId="388"/>
            <ac:spMk id="17" creationId="{A7B41ABB-4A1C-162A-6093-820A6E77779D}"/>
          </ac:spMkLst>
        </pc:spChg>
        <pc:spChg chg="add mod">
          <ac:chgData name="Dương Thông Tuệ" userId="d37c7df7-4edc-4409-8b07-2b5f568f2a77" providerId="ADAL" clId="{F1D13C17-0ED2-4446-B7C6-20E9ED02C323}" dt="2024-12-08T14:55:11.156" v="503" actId="1076"/>
          <ac:spMkLst>
            <pc:docMk/>
            <pc:sldMk cId="2831158258" sldId="388"/>
            <ac:spMk id="21" creationId="{A998B841-2FB5-CB18-C6DE-12535410D554}"/>
          </ac:spMkLst>
        </pc:spChg>
        <pc:spChg chg="add mod">
          <ac:chgData name="Dương Thông Tuệ" userId="d37c7df7-4edc-4409-8b07-2b5f568f2a77" providerId="ADAL" clId="{F1D13C17-0ED2-4446-B7C6-20E9ED02C323}" dt="2024-12-08T14:55:11.156" v="503" actId="1076"/>
          <ac:spMkLst>
            <pc:docMk/>
            <pc:sldMk cId="2831158258" sldId="388"/>
            <ac:spMk id="22" creationId="{C923FC3E-B4A2-C1B0-9236-ABA610035D91}"/>
          </ac:spMkLst>
        </pc:spChg>
        <pc:spChg chg="add mod">
          <ac:chgData name="Dương Thông Tuệ" userId="d37c7df7-4edc-4409-8b07-2b5f568f2a77" providerId="ADAL" clId="{F1D13C17-0ED2-4446-B7C6-20E9ED02C323}" dt="2024-12-09T04:54:46.031" v="629" actId="1076"/>
          <ac:spMkLst>
            <pc:docMk/>
            <pc:sldMk cId="2831158258" sldId="388"/>
            <ac:spMk id="23" creationId="{8E0B8187-B6CF-7A24-B05C-8FF752768F32}"/>
          </ac:spMkLst>
        </pc:spChg>
        <pc:spChg chg="add mod">
          <ac:chgData name="Dương Thông Tuệ" userId="d37c7df7-4edc-4409-8b07-2b5f568f2a77" providerId="ADAL" clId="{F1D13C17-0ED2-4446-B7C6-20E9ED02C323}" dt="2024-12-09T14:12:11.721" v="1781" actId="1076"/>
          <ac:spMkLst>
            <pc:docMk/>
            <pc:sldMk cId="2831158258" sldId="388"/>
            <ac:spMk id="24" creationId="{BFDE306D-A424-A7FC-A248-E6927AD7A75B}"/>
          </ac:spMkLst>
        </pc:spChg>
        <pc:spChg chg="add mod">
          <ac:chgData name="Dương Thông Tuệ" userId="d37c7df7-4edc-4409-8b07-2b5f568f2a77" providerId="ADAL" clId="{F1D13C17-0ED2-4446-B7C6-20E9ED02C323}" dt="2024-12-09T14:12:21.799" v="1782" actId="1076"/>
          <ac:spMkLst>
            <pc:docMk/>
            <pc:sldMk cId="2831158258" sldId="388"/>
            <ac:spMk id="27" creationId="{CCE22737-32EB-5D2A-2AAB-22122FDB4537}"/>
          </ac:spMkLst>
        </pc:spChg>
        <pc:cxnChg chg="add mod">
          <ac:chgData name="Dương Thông Tuệ" userId="d37c7df7-4edc-4409-8b07-2b5f568f2a77" providerId="ADAL" clId="{F1D13C17-0ED2-4446-B7C6-20E9ED02C323}" dt="2024-12-08T14:55:11.156" v="503" actId="1076"/>
          <ac:cxnSpMkLst>
            <pc:docMk/>
            <pc:sldMk cId="2831158258" sldId="388"/>
            <ac:cxnSpMk id="3" creationId="{775FBE48-0B62-9D69-B0D7-9F6A67D87D41}"/>
          </ac:cxnSpMkLst>
        </pc:cxnChg>
      </pc:sldChg>
      <pc:sldChg chg="addSp delSp modSp add mod">
        <pc:chgData name="Dương Thông Tuệ" userId="d37c7df7-4edc-4409-8b07-2b5f568f2a77" providerId="ADAL" clId="{F1D13C17-0ED2-4446-B7C6-20E9ED02C323}" dt="2024-12-09T14:15:06.647" v="1783" actId="478"/>
        <pc:sldMkLst>
          <pc:docMk/>
          <pc:sldMk cId="361011540" sldId="389"/>
        </pc:sldMkLst>
        <pc:spChg chg="mod">
          <ac:chgData name="Dương Thông Tuệ" userId="d37c7df7-4edc-4409-8b07-2b5f568f2a77" providerId="ADAL" clId="{F1D13C17-0ED2-4446-B7C6-20E9ED02C323}" dt="2024-12-09T13:11:26.160" v="779"/>
          <ac:spMkLst>
            <pc:docMk/>
            <pc:sldMk cId="361011540" sldId="389"/>
            <ac:spMk id="14" creationId="{10BCB086-2E22-AC25-1758-0133E1C2EC00}"/>
          </ac:spMkLst>
        </pc:spChg>
        <pc:spChg chg="mod">
          <ac:chgData name="Dương Thông Tuệ" userId="d37c7df7-4edc-4409-8b07-2b5f568f2a77" providerId="ADAL" clId="{F1D13C17-0ED2-4446-B7C6-20E9ED02C323}" dt="2024-12-09T04:53:06.076" v="614" actId="1076"/>
          <ac:spMkLst>
            <pc:docMk/>
            <pc:sldMk cId="361011540" sldId="389"/>
            <ac:spMk id="23" creationId="{7B33053C-8083-2EE8-FCE4-1B3D558BFE80}"/>
          </ac:spMkLst>
        </pc:spChg>
        <pc:spChg chg="add mod">
          <ac:chgData name="Dương Thông Tuệ" userId="d37c7df7-4edc-4409-8b07-2b5f568f2a77" providerId="ADAL" clId="{F1D13C17-0ED2-4446-B7C6-20E9ED02C323}" dt="2024-12-09T04:56:56.497" v="660"/>
          <ac:spMkLst>
            <pc:docMk/>
            <pc:sldMk cId="361011540" sldId="389"/>
            <ac:spMk id="49" creationId="{EC46390A-16F6-2887-C073-BDB03009C8CB}"/>
          </ac:spMkLst>
        </pc:spChg>
      </pc:sldChg>
      <pc:sldChg chg="addSp delSp modSp add mod">
        <pc:chgData name="Dương Thông Tuệ" userId="d37c7df7-4edc-4409-8b07-2b5f568f2a77" providerId="ADAL" clId="{F1D13C17-0ED2-4446-B7C6-20E9ED02C323}" dt="2024-12-09T14:15:16.231" v="1789" actId="478"/>
        <pc:sldMkLst>
          <pc:docMk/>
          <pc:sldMk cId="1096248468" sldId="392"/>
        </pc:sldMkLst>
        <pc:spChg chg="mod">
          <ac:chgData name="Dương Thông Tuệ" userId="d37c7df7-4edc-4409-8b07-2b5f568f2a77" providerId="ADAL" clId="{F1D13C17-0ED2-4446-B7C6-20E9ED02C323}" dt="2024-12-09T13:11:30.513" v="781"/>
          <ac:spMkLst>
            <pc:docMk/>
            <pc:sldMk cId="1096248468" sldId="392"/>
            <ac:spMk id="14" creationId="{143188DF-6E14-043D-001E-0BE6B7107F5F}"/>
          </ac:spMkLst>
        </pc:spChg>
        <pc:spChg chg="add mod">
          <ac:chgData name="Dương Thông Tuệ" userId="d37c7df7-4edc-4409-8b07-2b5f568f2a77" providerId="ADAL" clId="{F1D13C17-0ED2-4446-B7C6-20E9ED02C323}" dt="2024-12-09T04:56:42.146" v="654" actId="1076"/>
          <ac:spMkLst>
            <pc:docMk/>
            <pc:sldMk cId="1096248468" sldId="392"/>
            <ac:spMk id="30" creationId="{329F93D4-09BB-B9E0-D133-D952A3165A1A}"/>
          </ac:spMkLst>
        </pc:spChg>
        <pc:spChg chg="add mod">
          <ac:chgData name="Dương Thông Tuệ" userId="d37c7df7-4edc-4409-8b07-2b5f568f2a77" providerId="ADAL" clId="{F1D13C17-0ED2-4446-B7C6-20E9ED02C323}" dt="2024-12-09T05:01:43.095" v="704" actId="20577"/>
          <ac:spMkLst>
            <pc:docMk/>
            <pc:sldMk cId="1096248468" sldId="392"/>
            <ac:spMk id="49" creationId="{91F300C9-BE46-8B48-8BA5-DFB1E5C77765}"/>
          </ac:spMkLst>
        </pc:spChg>
        <pc:cxnChg chg="add mod">
          <ac:chgData name="Dương Thông Tuệ" userId="d37c7df7-4edc-4409-8b07-2b5f568f2a77" providerId="ADAL" clId="{F1D13C17-0ED2-4446-B7C6-20E9ED02C323}" dt="2024-12-09T04:55:57.895" v="643" actId="1076"/>
          <ac:cxnSpMkLst>
            <pc:docMk/>
            <pc:sldMk cId="1096248468" sldId="392"/>
            <ac:cxnSpMk id="33" creationId="{AF32BEAE-76E8-7D30-9B05-B3E3FB4F7ADD}"/>
          </ac:cxnSpMkLst>
        </pc:cxnChg>
      </pc:sldChg>
      <pc:sldChg chg="addSp delSp modSp add mod modTransition">
        <pc:chgData name="Dương Thông Tuệ" userId="d37c7df7-4edc-4409-8b07-2b5f568f2a77" providerId="ADAL" clId="{F1D13C17-0ED2-4446-B7C6-20E9ED02C323}" dt="2024-12-09T13:11:34.574" v="783"/>
        <pc:sldMkLst>
          <pc:docMk/>
          <pc:sldMk cId="1249485085" sldId="393"/>
        </pc:sldMkLst>
        <pc:spChg chg="mod">
          <ac:chgData name="Dương Thông Tuệ" userId="d37c7df7-4edc-4409-8b07-2b5f568f2a77" providerId="ADAL" clId="{F1D13C17-0ED2-4446-B7C6-20E9ED02C323}" dt="2024-12-09T13:11:34.574" v="783"/>
          <ac:spMkLst>
            <pc:docMk/>
            <pc:sldMk cId="1249485085" sldId="393"/>
            <ac:spMk id="14" creationId="{3AA03452-B345-DC6E-3F19-246FEEAA4561}"/>
          </ac:spMkLst>
        </pc:spChg>
        <pc:spChg chg="mod">
          <ac:chgData name="Dương Thông Tuệ" userId="d37c7df7-4edc-4409-8b07-2b5f568f2a77" providerId="ADAL" clId="{F1D13C17-0ED2-4446-B7C6-20E9ED02C323}" dt="2024-12-09T05:00:05.557" v="699" actId="1076"/>
          <ac:spMkLst>
            <pc:docMk/>
            <pc:sldMk cId="1249485085" sldId="393"/>
            <ac:spMk id="23" creationId="{CF84B930-184C-84B3-B899-0C756142B4CE}"/>
          </ac:spMkLst>
        </pc:spChg>
        <pc:cxnChg chg="add mod">
          <ac:chgData name="Dương Thông Tuệ" userId="d37c7df7-4edc-4409-8b07-2b5f568f2a77" providerId="ADAL" clId="{F1D13C17-0ED2-4446-B7C6-20E9ED02C323}" dt="2024-12-09T05:00:33.969" v="701" actId="14100"/>
          <ac:cxnSpMkLst>
            <pc:docMk/>
            <pc:sldMk cId="1249485085" sldId="393"/>
            <ac:cxnSpMk id="32" creationId="{DA0961CF-4A75-EA10-0902-DDD571CD117D}"/>
          </ac:cxnSpMkLst>
        </pc:cxnChg>
      </pc:sldChg>
      <pc:sldChg chg="addSp delSp modSp add mod">
        <pc:chgData name="Dương Thông Tuệ" userId="d37c7df7-4edc-4409-8b07-2b5f568f2a77" providerId="ADAL" clId="{F1D13C17-0ED2-4446-B7C6-20E9ED02C323}" dt="2024-12-09T13:11:38.717" v="785"/>
        <pc:sldMkLst>
          <pc:docMk/>
          <pc:sldMk cId="2781873727" sldId="394"/>
        </pc:sldMkLst>
        <pc:spChg chg="mod topLvl">
          <ac:chgData name="Dương Thông Tuệ" userId="d37c7df7-4edc-4409-8b07-2b5f568f2a77" providerId="ADAL" clId="{F1D13C17-0ED2-4446-B7C6-20E9ED02C323}" dt="2024-12-09T05:00:25.058" v="700" actId="165"/>
          <ac:spMkLst>
            <pc:docMk/>
            <pc:sldMk cId="2781873727" sldId="394"/>
            <ac:spMk id="8" creationId="{BEEB45EE-EBD1-A2F7-5046-9565A0966B32}"/>
          </ac:spMkLst>
        </pc:spChg>
        <pc:spChg chg="mod">
          <ac:chgData name="Dương Thông Tuệ" userId="d37c7df7-4edc-4409-8b07-2b5f568f2a77" providerId="ADAL" clId="{F1D13C17-0ED2-4446-B7C6-20E9ED02C323}" dt="2024-12-09T13:11:38.717" v="785"/>
          <ac:spMkLst>
            <pc:docMk/>
            <pc:sldMk cId="2781873727" sldId="394"/>
            <ac:spMk id="14" creationId="{E0DA84B2-5DF4-8701-D35D-D9E8D5148E33}"/>
          </ac:spMkLst>
        </pc:spChg>
        <pc:spChg chg="mod topLvl">
          <ac:chgData name="Dương Thông Tuệ" userId="d37c7df7-4edc-4409-8b07-2b5f568f2a77" providerId="ADAL" clId="{F1D13C17-0ED2-4446-B7C6-20E9ED02C323}" dt="2024-12-09T05:00:25.058" v="700" actId="165"/>
          <ac:spMkLst>
            <pc:docMk/>
            <pc:sldMk cId="2781873727" sldId="394"/>
            <ac:spMk id="23" creationId="{4729C640-0FA4-D557-D8AC-FE58814CD677}"/>
          </ac:spMkLst>
        </pc:spChg>
      </pc:sldChg>
    </pc:docChg>
  </pc:docChgLst>
  <pc:docChgLst>
    <pc:chgData name="Ngô Minh Huy" userId="S::23520623@ms.uit.edu.vn::7b05d7e8-46aa-4c7d-9961-b85a5cc96d5a" providerId="AD" clId="Web-{E7FB937B-6000-1C02-775D-2382B0CB22CF}"/>
    <pc:docChg chg="modSld">
      <pc:chgData name="Ngô Minh Huy" userId="S::23520623@ms.uit.edu.vn::7b05d7e8-46aa-4c7d-9961-b85a5cc96d5a" providerId="AD" clId="Web-{E7FB937B-6000-1C02-775D-2382B0CB22CF}" dt="2024-11-28T15:40:11.486" v="3" actId="1076"/>
      <pc:docMkLst>
        <pc:docMk/>
      </pc:docMkLst>
      <pc:sldChg chg="delSp modSp">
        <pc:chgData name="Ngô Minh Huy" userId="S::23520623@ms.uit.edu.vn::7b05d7e8-46aa-4c7d-9961-b85a5cc96d5a" providerId="AD" clId="Web-{E7FB937B-6000-1C02-775D-2382B0CB22CF}" dt="2024-11-28T15:40:11.486" v="3" actId="1076"/>
        <pc:sldMkLst>
          <pc:docMk/>
          <pc:sldMk cId="2567927505" sldId="256"/>
        </pc:sldMkLst>
      </pc:sldChg>
    </pc:docChg>
  </pc:docChgLst>
  <pc:docChgLst>
    <pc:chgData name="Người dùng Khách" userId="S::urn:spo:anon#78db55594024d4020ebced5080a233b06a68a3a4a3b09cc0224961192cd40efc::" providerId="AD" clId="Web-{81892B19-95DD-BD61-4DFD-D144C348F1BF}"/>
    <pc:docChg chg="modSld">
      <pc:chgData name="Người dùng Khách" userId="S::urn:spo:anon#78db55594024d4020ebced5080a233b06a68a3a4a3b09cc0224961192cd40efc::" providerId="AD" clId="Web-{81892B19-95DD-BD61-4DFD-D144C348F1BF}" dt="2024-12-09T04:28:31.589" v="6" actId="1076"/>
      <pc:docMkLst>
        <pc:docMk/>
      </pc:docMkLst>
      <pc:sldChg chg="modSp">
        <pc:chgData name="Người dùng Khách" userId="S::urn:spo:anon#78db55594024d4020ebced5080a233b06a68a3a4a3b09cc0224961192cd40efc::" providerId="AD" clId="Web-{81892B19-95DD-BD61-4DFD-D144C348F1BF}" dt="2024-12-09T03:46:14.340" v="3" actId="1076"/>
        <pc:sldMkLst>
          <pc:docMk/>
          <pc:sldMk cId="697599826" sldId="293"/>
        </pc:sldMkLst>
        <pc:spChg chg="mod">
          <ac:chgData name="Người dùng Khách" userId="S::urn:spo:anon#78db55594024d4020ebced5080a233b06a68a3a4a3b09cc0224961192cd40efc::" providerId="AD" clId="Web-{81892B19-95DD-BD61-4DFD-D144C348F1BF}" dt="2024-12-09T03:46:14.340" v="1" actId="1076"/>
          <ac:spMkLst>
            <pc:docMk/>
            <pc:sldMk cId="697599826" sldId="293"/>
            <ac:spMk id="2" creationId="{968BE64C-E2AB-9AD3-7EA6-6782B2BE9547}"/>
          </ac:spMkLst>
        </pc:spChg>
        <pc:spChg chg="mod">
          <ac:chgData name="Người dùng Khách" userId="S::urn:spo:anon#78db55594024d4020ebced5080a233b06a68a3a4a3b09cc0224961192cd40efc::" providerId="AD" clId="Web-{81892B19-95DD-BD61-4DFD-D144C348F1BF}" dt="2024-12-09T03:46:14.340" v="2" actId="1076"/>
          <ac:spMkLst>
            <pc:docMk/>
            <pc:sldMk cId="697599826" sldId="293"/>
            <ac:spMk id="13" creationId="{A436D5BC-9E59-5F18-E511-DD942B8DDF45}"/>
          </ac:spMkLst>
        </pc:spChg>
        <pc:spChg chg="mod">
          <ac:chgData name="Người dùng Khách" userId="S::urn:spo:anon#78db55594024d4020ebced5080a233b06a68a3a4a3b09cc0224961192cd40efc::" providerId="AD" clId="Web-{81892B19-95DD-BD61-4DFD-D144C348F1BF}" dt="2024-12-09T03:46:14.340" v="3" actId="1076"/>
          <ac:spMkLst>
            <pc:docMk/>
            <pc:sldMk cId="697599826" sldId="293"/>
            <ac:spMk id="14" creationId="{CDE81D1D-8284-BB2F-C105-3BD25A65FE1D}"/>
          </ac:spMkLst>
        </pc:spChg>
        <pc:spChg chg="mod">
          <ac:chgData name="Người dùng Khách" userId="S::urn:spo:anon#78db55594024d4020ebced5080a233b06a68a3a4a3b09cc0224961192cd40efc::" providerId="AD" clId="Web-{81892B19-95DD-BD61-4DFD-D144C348F1BF}" dt="2024-12-09T03:46:14.324" v="0" actId="1076"/>
          <ac:spMkLst>
            <pc:docMk/>
            <pc:sldMk cId="697599826" sldId="293"/>
            <ac:spMk id="30" creationId="{5B1C6137-159A-5220-2B9A-0B10C7528D97}"/>
          </ac:spMkLst>
        </pc:spChg>
      </pc:sldChg>
      <pc:sldChg chg="modSp">
        <pc:chgData name="Người dùng Khách" userId="S::urn:spo:anon#78db55594024d4020ebced5080a233b06a68a3a4a3b09cc0224961192cd40efc::" providerId="AD" clId="Web-{81892B19-95DD-BD61-4DFD-D144C348F1BF}" dt="2024-12-09T04:28:31.589" v="6" actId="1076"/>
        <pc:sldMkLst>
          <pc:docMk/>
          <pc:sldMk cId="3698474337" sldId="351"/>
        </pc:sldMkLst>
        <pc:spChg chg="mod">
          <ac:chgData name="Người dùng Khách" userId="S::urn:spo:anon#78db55594024d4020ebced5080a233b06a68a3a4a3b09cc0224961192cd40efc::" providerId="AD" clId="Web-{81892B19-95DD-BD61-4DFD-D144C348F1BF}" dt="2024-12-09T04:28:31.589" v="6" actId="1076"/>
          <ac:spMkLst>
            <pc:docMk/>
            <pc:sldMk cId="3698474337" sldId="351"/>
            <ac:spMk id="3" creationId="{1F549CA2-7D23-FB57-8049-2027CBEAC630}"/>
          </ac:spMkLst>
        </pc:spChg>
      </pc:sldChg>
    </pc:docChg>
  </pc:docChgLst>
  <pc:docChgLst>
    <pc:chgData name="Ngô Minh Huy" userId="S::23520623@ms.uit.edu.vn::7b05d7e8-46aa-4c7d-9961-b85a5cc96d5a" providerId="AD" clId="Web-{87F65D6C-43E7-B677-5225-290897267D79}"/>
    <pc:docChg chg="modSld">
      <pc:chgData name="Ngô Minh Huy" userId="S::23520623@ms.uit.edu.vn::7b05d7e8-46aa-4c7d-9961-b85a5cc96d5a" providerId="AD" clId="Web-{87F65D6C-43E7-B677-5225-290897267D79}" dt="2024-12-03T11:10:14.880" v="3" actId="20577"/>
      <pc:docMkLst>
        <pc:docMk/>
      </pc:docMkLst>
      <pc:sldChg chg="modSp">
        <pc:chgData name="Ngô Minh Huy" userId="S::23520623@ms.uit.edu.vn::7b05d7e8-46aa-4c7d-9961-b85a5cc96d5a" providerId="AD" clId="Web-{87F65D6C-43E7-B677-5225-290897267D79}" dt="2024-12-03T11:08:53.505" v="1" actId="1076"/>
        <pc:sldMkLst>
          <pc:docMk/>
          <pc:sldMk cId="451233698" sldId="302"/>
        </pc:sldMkLst>
      </pc:sldChg>
      <pc:sldChg chg="modSp">
        <pc:chgData name="Ngô Minh Huy" userId="S::23520623@ms.uit.edu.vn::7b05d7e8-46aa-4c7d-9961-b85a5cc96d5a" providerId="AD" clId="Web-{87F65D6C-43E7-B677-5225-290897267D79}" dt="2024-12-03T11:10:14.880" v="3" actId="20577"/>
        <pc:sldMkLst>
          <pc:docMk/>
          <pc:sldMk cId="1461591972" sldId="337"/>
        </pc:sldMkLst>
        <pc:spChg chg="mod">
          <ac:chgData name="Ngô Minh Huy" userId="S::23520623@ms.uit.edu.vn::7b05d7e8-46aa-4c7d-9961-b85a5cc96d5a" providerId="AD" clId="Web-{87F65D6C-43E7-B677-5225-290897267D79}" dt="2024-12-03T11:10:14.880" v="3" actId="20577"/>
          <ac:spMkLst>
            <pc:docMk/>
            <pc:sldMk cId="1461591972" sldId="337"/>
            <ac:spMk id="22" creationId="{1134723A-AA1B-8747-4DF7-1587D0A6E889}"/>
          </ac:spMkLst>
        </pc:spChg>
      </pc:sldChg>
    </pc:docChg>
  </pc:docChgLst>
  <pc:docChgLst>
    <pc:chgData name="Ngô Minh Huy" userId="S::23520623@ms.uit.edu.vn::7b05d7e8-46aa-4c7d-9961-b85a5cc96d5a" providerId="AD" clId="Web-{D89F5D82-5154-12AD-8BDA-5F0256E1E80B}"/>
    <pc:docChg chg="modSld">
      <pc:chgData name="Ngô Minh Huy" userId="S::23520623@ms.uit.edu.vn::7b05d7e8-46aa-4c7d-9961-b85a5cc96d5a" providerId="AD" clId="Web-{D89F5D82-5154-12AD-8BDA-5F0256E1E80B}" dt="2024-12-03T02:16:43.875" v="3" actId="1076"/>
      <pc:docMkLst>
        <pc:docMk/>
      </pc:docMkLst>
      <pc:sldChg chg="modSp">
        <pc:chgData name="Ngô Minh Huy" userId="S::23520623@ms.uit.edu.vn::7b05d7e8-46aa-4c7d-9961-b85a5cc96d5a" providerId="AD" clId="Web-{D89F5D82-5154-12AD-8BDA-5F0256E1E80B}" dt="2024-12-03T02:16:43.875" v="3" actId="1076"/>
        <pc:sldMkLst>
          <pc:docMk/>
          <pc:sldMk cId="451233698" sldId="302"/>
        </pc:sldMkLst>
      </pc:sldChg>
      <pc:sldChg chg="modSp">
        <pc:chgData name="Ngô Minh Huy" userId="S::23520623@ms.uit.edu.vn::7b05d7e8-46aa-4c7d-9961-b85a5cc96d5a" providerId="AD" clId="Web-{D89F5D82-5154-12AD-8BDA-5F0256E1E80B}" dt="2024-12-03T02:00:25.567" v="1" actId="1076"/>
        <pc:sldMkLst>
          <pc:docMk/>
          <pc:sldMk cId="189949131" sldId="310"/>
        </pc:sldMkLst>
      </pc:sldChg>
    </pc:docChg>
  </pc:docChgLst>
  <pc:docChgLst>
    <pc:chgData name="Ngô Minh Huy" userId="S::23520623@ms.uit.edu.vn::7b05d7e8-46aa-4c7d-9961-b85a5cc96d5a" providerId="AD" clId="Web-{371E4857-41F3-18CE-4DEA-48F8B68DDE39}"/>
    <pc:docChg chg="modSld">
      <pc:chgData name="Ngô Minh Huy" userId="S::23520623@ms.uit.edu.vn::7b05d7e8-46aa-4c7d-9961-b85a5cc96d5a" providerId="AD" clId="Web-{371E4857-41F3-18CE-4DEA-48F8B68DDE39}" dt="2024-11-28T15:54:13.216" v="32" actId="1076"/>
      <pc:docMkLst>
        <pc:docMk/>
      </pc:docMkLst>
      <pc:sldChg chg="addSp delSp modSp">
        <pc:chgData name="Ngô Minh Huy" userId="S::23520623@ms.uit.edu.vn::7b05d7e8-46aa-4c7d-9961-b85a5cc96d5a" providerId="AD" clId="Web-{371E4857-41F3-18CE-4DEA-48F8B68DDE39}" dt="2024-11-28T15:54:13.216" v="32" actId="1076"/>
        <pc:sldMkLst>
          <pc:docMk/>
          <pc:sldMk cId="2567927505" sldId="256"/>
        </pc:sldMkLst>
      </pc:sldChg>
    </pc:docChg>
  </pc:docChgLst>
  <pc:docChgLst>
    <pc:chgData name="Nguyễn Chí Cường" userId="d6c3997d-09a1-411d-b9af-63412908f0fa" providerId="ADAL" clId="{F8632099-343F-46B6-8D34-A46629E6F857}"/>
    <pc:docChg chg="undo custSel modSld">
      <pc:chgData name="Nguyễn Chí Cường" userId="d6c3997d-09a1-411d-b9af-63412908f0fa" providerId="ADAL" clId="{F8632099-343F-46B6-8D34-A46629E6F857}" dt="2024-12-24T20:21:19.067" v="4" actId="1035"/>
      <pc:docMkLst>
        <pc:docMk/>
      </pc:docMkLst>
      <pc:sldChg chg="modSp mod">
        <pc:chgData name="Nguyễn Chí Cường" userId="d6c3997d-09a1-411d-b9af-63412908f0fa" providerId="ADAL" clId="{F8632099-343F-46B6-8D34-A46629E6F857}" dt="2024-12-24T20:21:19.067" v="4" actId="1035"/>
        <pc:sldMkLst>
          <pc:docMk/>
          <pc:sldMk cId="1454829475" sldId="397"/>
        </pc:sldMkLst>
        <pc:spChg chg="mod">
          <ac:chgData name="Nguyễn Chí Cường" userId="d6c3997d-09a1-411d-b9af-63412908f0fa" providerId="ADAL" clId="{F8632099-343F-46B6-8D34-A46629E6F857}" dt="2024-12-24T20:21:11.790" v="2" actId="1035"/>
          <ac:spMkLst>
            <pc:docMk/>
            <pc:sldMk cId="1454829475" sldId="397"/>
            <ac:spMk id="6" creationId="{597BBFC8-0FC5-D432-CEE3-E29DD629FFE5}"/>
          </ac:spMkLst>
        </pc:spChg>
        <pc:spChg chg="mod">
          <ac:chgData name="Nguyễn Chí Cường" userId="d6c3997d-09a1-411d-b9af-63412908f0fa" providerId="ADAL" clId="{F8632099-343F-46B6-8D34-A46629E6F857}" dt="2024-12-24T20:21:19.067" v="4" actId="1035"/>
          <ac:spMkLst>
            <pc:docMk/>
            <pc:sldMk cId="1454829475" sldId="397"/>
            <ac:spMk id="9" creationId="{5043DF17-49CD-34D3-2CD9-3D1780764F71}"/>
          </ac:spMkLst>
        </pc:spChg>
      </pc:sldChg>
    </pc:docChg>
  </pc:docChgLst>
  <pc:docChgLst>
    <pc:chgData name="Dương Thông Tuệ" userId="S::23521734@ms.uit.edu.vn::d37c7df7-4edc-4409-8b07-2b5f568f2a77" providerId="AD" clId="Web-{8E3915B2-4611-0C23-7B5F-AC067EAE482E}"/>
    <pc:docChg chg="addSld modSld">
      <pc:chgData name="Dương Thông Tuệ" userId="S::23521734@ms.uit.edu.vn::d37c7df7-4edc-4409-8b07-2b5f568f2a77" providerId="AD" clId="Web-{8E3915B2-4611-0C23-7B5F-AC067EAE482E}" dt="2024-11-29T04:05:24.812" v="25" actId="20577"/>
      <pc:docMkLst>
        <pc:docMk/>
      </pc:docMkLst>
      <pc:sldChg chg="modSp">
        <pc:chgData name="Dương Thông Tuệ" userId="S::23521734@ms.uit.edu.vn::d37c7df7-4edc-4409-8b07-2b5f568f2a77" providerId="AD" clId="Web-{8E3915B2-4611-0C23-7B5F-AC067EAE482E}" dt="2024-11-29T04:05:24.812" v="25" actId="20577"/>
        <pc:sldMkLst>
          <pc:docMk/>
          <pc:sldMk cId="3987794279" sldId="257"/>
        </pc:sldMkLst>
      </pc:sldChg>
      <pc:sldChg chg="add">
        <pc:chgData name="Dương Thông Tuệ" userId="S::23521734@ms.uit.edu.vn::d37c7df7-4edc-4409-8b07-2b5f568f2a77" providerId="AD" clId="Web-{8E3915B2-4611-0C23-7B5F-AC067EAE482E}" dt="2024-11-29T04:03:16.434" v="0"/>
        <pc:sldMkLst>
          <pc:docMk/>
          <pc:sldMk cId="2245601488" sldId="260"/>
        </pc:sldMkLst>
      </pc:sldChg>
      <pc:sldChg chg="add">
        <pc:chgData name="Dương Thông Tuệ" userId="S::23521734@ms.uit.edu.vn::d37c7df7-4edc-4409-8b07-2b5f568f2a77" providerId="AD" clId="Web-{8E3915B2-4611-0C23-7B5F-AC067EAE482E}" dt="2024-11-29T04:03:35.528" v="1"/>
        <pc:sldMkLst>
          <pc:docMk/>
          <pc:sldMk cId="2919715841" sldId="261"/>
        </pc:sldMkLst>
      </pc:sldChg>
      <pc:sldChg chg="add">
        <pc:chgData name="Dương Thông Tuệ" userId="S::23521734@ms.uit.edu.vn::d37c7df7-4edc-4409-8b07-2b5f568f2a77" providerId="AD" clId="Web-{8E3915B2-4611-0C23-7B5F-AC067EAE482E}" dt="2024-11-29T04:03:35.622" v="8"/>
        <pc:sldMkLst>
          <pc:docMk/>
          <pc:sldMk cId="3919261812" sldId="262"/>
        </pc:sldMkLst>
      </pc:sldChg>
      <pc:sldChg chg="add">
        <pc:chgData name="Dương Thông Tuệ" userId="S::23521734@ms.uit.edu.vn::d37c7df7-4edc-4409-8b07-2b5f568f2a77" providerId="AD" clId="Web-{8E3915B2-4611-0C23-7B5F-AC067EAE482E}" dt="2024-11-29T04:03:35.606" v="6"/>
        <pc:sldMkLst>
          <pc:docMk/>
          <pc:sldMk cId="3735457796" sldId="263"/>
        </pc:sldMkLst>
      </pc:sldChg>
      <pc:sldChg chg="add">
        <pc:chgData name="Dương Thông Tuệ" userId="S::23521734@ms.uit.edu.vn::d37c7df7-4edc-4409-8b07-2b5f568f2a77" providerId="AD" clId="Web-{8E3915B2-4611-0C23-7B5F-AC067EAE482E}" dt="2024-11-29T04:03:35.653" v="10"/>
        <pc:sldMkLst>
          <pc:docMk/>
          <pc:sldMk cId="3234432083" sldId="264"/>
        </pc:sldMkLst>
      </pc:sldChg>
      <pc:sldChg chg="add">
        <pc:chgData name="Dương Thông Tuệ" userId="S::23521734@ms.uit.edu.vn::d37c7df7-4edc-4409-8b07-2b5f568f2a77" providerId="AD" clId="Web-{8E3915B2-4611-0C23-7B5F-AC067EAE482E}" dt="2024-11-29T04:03:35.543" v="2"/>
        <pc:sldMkLst>
          <pc:docMk/>
          <pc:sldMk cId="2361701950" sldId="265"/>
        </pc:sldMkLst>
      </pc:sldChg>
      <pc:sldChg chg="add">
        <pc:chgData name="Dương Thông Tuệ" userId="S::23521734@ms.uit.edu.vn::d37c7df7-4edc-4409-8b07-2b5f568f2a77" providerId="AD" clId="Web-{8E3915B2-4611-0C23-7B5F-AC067EAE482E}" dt="2024-11-29T04:03:35.543" v="3"/>
        <pc:sldMkLst>
          <pc:docMk/>
          <pc:sldMk cId="1123517613" sldId="266"/>
        </pc:sldMkLst>
      </pc:sldChg>
      <pc:sldChg chg="add">
        <pc:chgData name="Dương Thông Tuệ" userId="S::23521734@ms.uit.edu.vn::d37c7df7-4edc-4409-8b07-2b5f568f2a77" providerId="AD" clId="Web-{8E3915B2-4611-0C23-7B5F-AC067EAE482E}" dt="2024-11-29T04:03:35.684" v="11"/>
        <pc:sldMkLst>
          <pc:docMk/>
          <pc:sldMk cId="2406815124" sldId="267"/>
        </pc:sldMkLst>
      </pc:sldChg>
      <pc:sldChg chg="add">
        <pc:chgData name="Dương Thông Tuệ" userId="S::23521734@ms.uit.edu.vn::d37c7df7-4edc-4409-8b07-2b5f568f2a77" providerId="AD" clId="Web-{8E3915B2-4611-0C23-7B5F-AC067EAE482E}" dt="2024-11-29T04:03:35.778" v="12"/>
        <pc:sldMkLst>
          <pc:docMk/>
          <pc:sldMk cId="2619351459" sldId="268"/>
        </pc:sldMkLst>
      </pc:sldChg>
      <pc:sldChg chg="add">
        <pc:chgData name="Dương Thông Tuệ" userId="S::23521734@ms.uit.edu.vn::d37c7df7-4edc-4409-8b07-2b5f568f2a77" providerId="AD" clId="Web-{8E3915B2-4611-0C23-7B5F-AC067EAE482E}" dt="2024-11-29T04:03:35.606" v="7"/>
        <pc:sldMkLst>
          <pc:docMk/>
          <pc:sldMk cId="3959696828" sldId="269"/>
        </pc:sldMkLst>
      </pc:sldChg>
      <pc:sldChg chg="add">
        <pc:chgData name="Dương Thông Tuệ" userId="S::23521734@ms.uit.edu.vn::d37c7df7-4edc-4409-8b07-2b5f568f2a77" providerId="AD" clId="Web-{8E3915B2-4611-0C23-7B5F-AC067EAE482E}" dt="2024-11-29T04:03:35.793" v="13"/>
        <pc:sldMkLst>
          <pc:docMk/>
          <pc:sldMk cId="3085243718" sldId="270"/>
        </pc:sldMkLst>
      </pc:sldChg>
      <pc:sldChg chg="add">
        <pc:chgData name="Dương Thông Tuệ" userId="S::23521734@ms.uit.edu.vn::d37c7df7-4edc-4409-8b07-2b5f568f2a77" providerId="AD" clId="Web-{8E3915B2-4611-0C23-7B5F-AC067EAE482E}" dt="2024-11-29T04:03:35.872" v="14"/>
        <pc:sldMkLst>
          <pc:docMk/>
          <pc:sldMk cId="1877607629" sldId="271"/>
        </pc:sldMkLst>
      </pc:sldChg>
      <pc:sldChg chg="add">
        <pc:chgData name="Dương Thông Tuệ" userId="S::23521734@ms.uit.edu.vn::d37c7df7-4edc-4409-8b07-2b5f568f2a77" providerId="AD" clId="Web-{8E3915B2-4611-0C23-7B5F-AC067EAE482E}" dt="2024-11-29T04:03:35.887" v="15"/>
        <pc:sldMkLst>
          <pc:docMk/>
          <pc:sldMk cId="506050319" sldId="273"/>
        </pc:sldMkLst>
      </pc:sldChg>
      <pc:sldChg chg="add">
        <pc:chgData name="Dương Thông Tuệ" userId="S::23521734@ms.uit.edu.vn::d37c7df7-4edc-4409-8b07-2b5f568f2a77" providerId="AD" clId="Web-{8E3915B2-4611-0C23-7B5F-AC067EAE482E}" dt="2024-11-29T04:03:35.903" v="16"/>
        <pc:sldMkLst>
          <pc:docMk/>
          <pc:sldMk cId="1459780880" sldId="275"/>
        </pc:sldMkLst>
      </pc:sldChg>
      <pc:sldChg chg="add">
        <pc:chgData name="Dương Thông Tuệ" userId="S::23521734@ms.uit.edu.vn::d37c7df7-4edc-4409-8b07-2b5f568f2a77" providerId="AD" clId="Web-{8E3915B2-4611-0C23-7B5F-AC067EAE482E}" dt="2024-11-29T04:03:35.950" v="19"/>
        <pc:sldMkLst>
          <pc:docMk/>
          <pc:sldMk cId="2275834626" sldId="276"/>
        </pc:sldMkLst>
      </pc:sldChg>
      <pc:sldChg chg="add">
        <pc:chgData name="Dương Thông Tuệ" userId="S::23521734@ms.uit.edu.vn::d37c7df7-4edc-4409-8b07-2b5f568f2a77" providerId="AD" clId="Web-{8E3915B2-4611-0C23-7B5F-AC067EAE482E}" dt="2024-11-29T04:03:35.934" v="18"/>
        <pc:sldMkLst>
          <pc:docMk/>
          <pc:sldMk cId="1410979275" sldId="277"/>
        </pc:sldMkLst>
      </pc:sldChg>
      <pc:sldChg chg="add">
        <pc:chgData name="Dương Thông Tuệ" userId="S::23521734@ms.uit.edu.vn::d37c7df7-4edc-4409-8b07-2b5f568f2a77" providerId="AD" clId="Web-{8E3915B2-4611-0C23-7B5F-AC067EAE482E}" dt="2024-11-29T04:03:35.575" v="4"/>
        <pc:sldMkLst>
          <pc:docMk/>
          <pc:sldMk cId="631315597" sldId="278"/>
        </pc:sldMkLst>
      </pc:sldChg>
      <pc:sldChg chg="add">
        <pc:chgData name="Dương Thông Tuệ" userId="S::23521734@ms.uit.edu.vn::d37c7df7-4edc-4409-8b07-2b5f568f2a77" providerId="AD" clId="Web-{8E3915B2-4611-0C23-7B5F-AC067EAE482E}" dt="2024-11-29T04:03:35.590" v="5"/>
        <pc:sldMkLst>
          <pc:docMk/>
          <pc:sldMk cId="3994784399" sldId="279"/>
        </pc:sldMkLst>
      </pc:sldChg>
      <pc:sldChg chg="add">
        <pc:chgData name="Dương Thông Tuệ" userId="S::23521734@ms.uit.edu.vn::d37c7df7-4edc-4409-8b07-2b5f568f2a77" providerId="AD" clId="Web-{8E3915B2-4611-0C23-7B5F-AC067EAE482E}" dt="2024-11-29T04:03:35.637" v="9"/>
        <pc:sldMkLst>
          <pc:docMk/>
          <pc:sldMk cId="3798235038" sldId="280"/>
        </pc:sldMkLst>
      </pc:sldChg>
      <pc:sldChg chg="add">
        <pc:chgData name="Dương Thông Tuệ" userId="S::23521734@ms.uit.edu.vn::d37c7df7-4edc-4409-8b07-2b5f568f2a77" providerId="AD" clId="Web-{8E3915B2-4611-0C23-7B5F-AC067EAE482E}" dt="2024-11-29T04:03:35.918" v="17"/>
        <pc:sldMkLst>
          <pc:docMk/>
          <pc:sldMk cId="1614963194" sldId="281"/>
        </pc:sldMkLst>
      </pc:sldChg>
      <pc:sldChg chg="add">
        <pc:chgData name="Dương Thông Tuệ" userId="S::23521734@ms.uit.edu.vn::d37c7df7-4edc-4409-8b07-2b5f568f2a77" providerId="AD" clId="Web-{8E3915B2-4611-0C23-7B5F-AC067EAE482E}" dt="2024-11-29T04:03:35.965" v="20"/>
        <pc:sldMkLst>
          <pc:docMk/>
          <pc:sldMk cId="153929547" sldId="282"/>
        </pc:sldMkLst>
      </pc:sldChg>
      <pc:sldChg chg="add">
        <pc:chgData name="Dương Thông Tuệ" userId="S::23521734@ms.uit.edu.vn::d37c7df7-4edc-4409-8b07-2b5f568f2a77" providerId="AD" clId="Web-{8E3915B2-4611-0C23-7B5F-AC067EAE482E}" dt="2024-11-29T04:03:35.981" v="21"/>
        <pc:sldMkLst>
          <pc:docMk/>
          <pc:sldMk cId="1492691469" sldId="283"/>
        </pc:sldMkLst>
      </pc:sldChg>
    </pc:docChg>
  </pc:docChgLst>
  <pc:docChgLst>
    <pc:chgData name="Ngô Minh Huy" userId="7b05d7e8-46aa-4c7d-9961-b85a5cc96d5a" providerId="ADAL" clId="{110898F4-30AE-4F4A-A7A8-CF2C36680BD2}"/>
    <pc:docChg chg="undo custSel addSld delSld modSld sldOrd">
      <pc:chgData name="Ngô Minh Huy" userId="7b05d7e8-46aa-4c7d-9961-b85a5cc96d5a" providerId="ADAL" clId="{110898F4-30AE-4F4A-A7A8-CF2C36680BD2}" dt="2024-12-16T15:17:40.041" v="2308" actId="20577"/>
      <pc:docMkLst>
        <pc:docMk/>
      </pc:docMkLst>
      <pc:sldChg chg="addSp modSp mod">
        <pc:chgData name="Ngô Minh Huy" userId="7b05d7e8-46aa-4c7d-9961-b85a5cc96d5a" providerId="ADAL" clId="{110898F4-30AE-4F4A-A7A8-CF2C36680BD2}" dt="2024-11-28T16:00:25.391" v="23" actId="14100"/>
        <pc:sldMkLst>
          <pc:docMk/>
          <pc:sldMk cId="2567927505" sldId="256"/>
        </pc:sldMkLst>
      </pc:sldChg>
      <pc:sldChg chg="addSp modSp mod">
        <pc:chgData name="Ngô Minh Huy" userId="7b05d7e8-46aa-4c7d-9961-b85a5cc96d5a" providerId="ADAL" clId="{110898F4-30AE-4F4A-A7A8-CF2C36680BD2}" dt="2024-12-10T00:50:50.682" v="2157" actId="1076"/>
        <pc:sldMkLst>
          <pc:docMk/>
          <pc:sldMk cId="3987794279" sldId="257"/>
        </pc:sldMkLst>
      </pc:sldChg>
      <pc:sldChg chg="del">
        <pc:chgData name="Ngô Minh Huy" userId="7b05d7e8-46aa-4c7d-9961-b85a5cc96d5a" providerId="ADAL" clId="{110898F4-30AE-4F4A-A7A8-CF2C36680BD2}" dt="2024-11-28T16:00:42.742" v="24" actId="47"/>
        <pc:sldMkLst>
          <pc:docMk/>
          <pc:sldMk cId="2819918683" sldId="263"/>
        </pc:sldMkLst>
      </pc:sldChg>
      <pc:sldChg chg="modAnim">
        <pc:chgData name="Ngô Minh Huy" userId="7b05d7e8-46aa-4c7d-9961-b85a5cc96d5a" providerId="ADAL" clId="{110898F4-30AE-4F4A-A7A8-CF2C36680BD2}" dt="2024-12-16T14:21:35.014" v="2160"/>
        <pc:sldMkLst>
          <pc:docMk/>
          <pc:sldMk cId="3121957459" sldId="291"/>
        </pc:sldMkLst>
      </pc:sldChg>
      <pc:sldChg chg="add">
        <pc:chgData name="Ngô Minh Huy" userId="7b05d7e8-46aa-4c7d-9961-b85a5cc96d5a" providerId="ADAL" clId="{110898F4-30AE-4F4A-A7A8-CF2C36680BD2}" dt="2024-11-29T17:19:29.990" v="26"/>
        <pc:sldMkLst>
          <pc:docMk/>
          <pc:sldMk cId="1466337147" sldId="292"/>
        </pc:sldMkLst>
      </pc:sldChg>
      <pc:sldChg chg="modSp add del mod">
        <pc:chgData name="Ngô Minh Huy" userId="7b05d7e8-46aa-4c7d-9961-b85a5cc96d5a" providerId="ADAL" clId="{110898F4-30AE-4F4A-A7A8-CF2C36680BD2}" dt="2024-12-06T15:37:58.729" v="982" actId="2711"/>
        <pc:sldMkLst>
          <pc:docMk/>
          <pc:sldMk cId="697599826" sldId="293"/>
        </pc:sldMkLst>
        <pc:spChg chg="mod">
          <ac:chgData name="Ngô Minh Huy" userId="7b05d7e8-46aa-4c7d-9961-b85a5cc96d5a" providerId="ADAL" clId="{110898F4-30AE-4F4A-A7A8-CF2C36680BD2}" dt="2024-12-06T15:37:58.729" v="982" actId="2711"/>
          <ac:spMkLst>
            <pc:docMk/>
            <pc:sldMk cId="697599826" sldId="293"/>
            <ac:spMk id="2" creationId="{968BE64C-E2AB-9AD3-7EA6-6782B2BE9547}"/>
          </ac:spMkLst>
        </pc:spChg>
        <pc:spChg chg="mod">
          <ac:chgData name="Ngô Minh Huy" userId="7b05d7e8-46aa-4c7d-9961-b85a5cc96d5a" providerId="ADAL" clId="{110898F4-30AE-4F4A-A7A8-CF2C36680BD2}" dt="2024-12-06T15:37:58.729" v="982" actId="2711"/>
          <ac:spMkLst>
            <pc:docMk/>
            <pc:sldMk cId="697599826" sldId="293"/>
            <ac:spMk id="13" creationId="{A436D5BC-9E59-5F18-E511-DD942B8DDF45}"/>
          </ac:spMkLst>
        </pc:spChg>
        <pc:spChg chg="mod">
          <ac:chgData name="Ngô Minh Huy" userId="7b05d7e8-46aa-4c7d-9961-b85a5cc96d5a" providerId="ADAL" clId="{110898F4-30AE-4F4A-A7A8-CF2C36680BD2}" dt="2024-12-06T15:37:58.729" v="982" actId="2711"/>
          <ac:spMkLst>
            <pc:docMk/>
            <pc:sldMk cId="697599826" sldId="293"/>
            <ac:spMk id="14" creationId="{CDE81D1D-8284-BB2F-C105-3BD25A65FE1D}"/>
          </ac:spMkLst>
        </pc:spChg>
        <pc:spChg chg="mod">
          <ac:chgData name="Ngô Minh Huy" userId="7b05d7e8-46aa-4c7d-9961-b85a5cc96d5a" providerId="ADAL" clId="{110898F4-30AE-4F4A-A7A8-CF2C36680BD2}" dt="2024-12-06T15:37:58.729" v="982" actId="2711"/>
          <ac:spMkLst>
            <pc:docMk/>
            <pc:sldMk cId="697599826" sldId="293"/>
            <ac:spMk id="30" creationId="{5B1C6137-159A-5220-2B9A-0B10C7528D97}"/>
          </ac:spMkLst>
        </pc:spChg>
      </pc:sldChg>
      <pc:sldChg chg="add">
        <pc:chgData name="Ngô Minh Huy" userId="7b05d7e8-46aa-4c7d-9961-b85a5cc96d5a" providerId="ADAL" clId="{110898F4-30AE-4F4A-A7A8-CF2C36680BD2}" dt="2024-11-29T17:19:29.990" v="26"/>
        <pc:sldMkLst>
          <pc:docMk/>
          <pc:sldMk cId="3008289151" sldId="294"/>
        </pc:sldMkLst>
      </pc:sldChg>
      <pc:sldChg chg="modSp add mod">
        <pc:chgData name="Ngô Minh Huy" userId="7b05d7e8-46aa-4c7d-9961-b85a5cc96d5a" providerId="ADAL" clId="{110898F4-30AE-4F4A-A7A8-CF2C36680BD2}" dt="2024-11-29T17:27:57.539" v="118" actId="20577"/>
        <pc:sldMkLst>
          <pc:docMk/>
          <pc:sldMk cId="1560194258" sldId="295"/>
        </pc:sldMkLst>
      </pc:sldChg>
      <pc:sldChg chg="add">
        <pc:chgData name="Ngô Minh Huy" userId="7b05d7e8-46aa-4c7d-9961-b85a5cc96d5a" providerId="ADAL" clId="{110898F4-30AE-4F4A-A7A8-CF2C36680BD2}" dt="2024-11-29T17:19:29.990" v="26"/>
        <pc:sldMkLst>
          <pc:docMk/>
          <pc:sldMk cId="157930754" sldId="296"/>
        </pc:sldMkLst>
      </pc:sldChg>
      <pc:sldChg chg="delSp add del mod">
        <pc:chgData name="Ngô Minh Huy" userId="7b05d7e8-46aa-4c7d-9961-b85a5cc96d5a" providerId="ADAL" clId="{110898F4-30AE-4F4A-A7A8-CF2C36680BD2}" dt="2024-12-01T09:31:15.706" v="367" actId="47"/>
        <pc:sldMkLst>
          <pc:docMk/>
          <pc:sldMk cId="2082804126" sldId="297"/>
        </pc:sldMkLst>
      </pc:sldChg>
      <pc:sldChg chg="add del">
        <pc:chgData name="Ngô Minh Huy" userId="7b05d7e8-46aa-4c7d-9961-b85a5cc96d5a" providerId="ADAL" clId="{110898F4-30AE-4F4A-A7A8-CF2C36680BD2}" dt="2024-12-01T09:28:38.654" v="334" actId="47"/>
        <pc:sldMkLst>
          <pc:docMk/>
          <pc:sldMk cId="922116062" sldId="298"/>
        </pc:sldMkLst>
      </pc:sldChg>
      <pc:sldChg chg="add del">
        <pc:chgData name="Ngô Minh Huy" userId="7b05d7e8-46aa-4c7d-9961-b85a5cc96d5a" providerId="ADAL" clId="{110898F4-30AE-4F4A-A7A8-CF2C36680BD2}" dt="2024-12-01T09:28:40.995" v="335" actId="47"/>
        <pc:sldMkLst>
          <pc:docMk/>
          <pc:sldMk cId="1166190685" sldId="299"/>
        </pc:sldMkLst>
      </pc:sldChg>
      <pc:sldChg chg="addSp delSp modSp add mod">
        <pc:chgData name="Ngô Minh Huy" userId="7b05d7e8-46aa-4c7d-9961-b85a5cc96d5a" providerId="ADAL" clId="{110898F4-30AE-4F4A-A7A8-CF2C36680BD2}" dt="2024-12-01T09:30:59.183" v="364" actId="14100"/>
        <pc:sldMkLst>
          <pc:docMk/>
          <pc:sldMk cId="1092126013" sldId="300"/>
        </pc:sldMkLst>
        <pc:spChg chg="add mod">
          <ac:chgData name="Ngô Minh Huy" userId="7b05d7e8-46aa-4c7d-9961-b85a5cc96d5a" providerId="ADAL" clId="{110898F4-30AE-4F4A-A7A8-CF2C36680BD2}" dt="2024-12-01T09:30:32.345" v="355"/>
          <ac:spMkLst>
            <pc:docMk/>
            <pc:sldMk cId="1092126013" sldId="300"/>
            <ac:spMk id="31" creationId="{B13CB193-064B-807F-6AE8-B988F1AF36F0}"/>
          </ac:spMkLst>
        </pc:spChg>
      </pc:sldChg>
      <pc:sldChg chg="modSp add mod">
        <pc:chgData name="Ngô Minh Huy" userId="7b05d7e8-46aa-4c7d-9961-b85a5cc96d5a" providerId="ADAL" clId="{110898F4-30AE-4F4A-A7A8-CF2C36680BD2}" dt="2024-12-06T18:08:43.279" v="2125" actId="1076"/>
        <pc:sldMkLst>
          <pc:docMk/>
          <pc:sldMk cId="2152240412" sldId="301"/>
        </pc:sldMkLst>
        <pc:spChg chg="mod">
          <ac:chgData name="Ngô Minh Huy" userId="7b05d7e8-46aa-4c7d-9961-b85a5cc96d5a" providerId="ADAL" clId="{110898F4-30AE-4F4A-A7A8-CF2C36680BD2}" dt="2024-12-06T18:08:43.279" v="2125" actId="1076"/>
          <ac:spMkLst>
            <pc:docMk/>
            <pc:sldMk cId="2152240412" sldId="301"/>
            <ac:spMk id="2" creationId="{52E8A158-4748-8251-EFC5-4B7E68787B99}"/>
          </ac:spMkLst>
        </pc:spChg>
        <pc:spChg chg="mod">
          <ac:chgData name="Ngô Minh Huy" userId="7b05d7e8-46aa-4c7d-9961-b85a5cc96d5a" providerId="ADAL" clId="{110898F4-30AE-4F4A-A7A8-CF2C36680BD2}" dt="2024-12-06T15:38:36.869" v="983" actId="1076"/>
          <ac:spMkLst>
            <pc:docMk/>
            <pc:sldMk cId="2152240412" sldId="301"/>
            <ac:spMk id="3" creationId="{27BBC696-3581-D501-74D7-E642A924BE43}"/>
          </ac:spMkLst>
        </pc:spChg>
        <pc:spChg chg="mod">
          <ac:chgData name="Ngô Minh Huy" userId="7b05d7e8-46aa-4c7d-9961-b85a5cc96d5a" providerId="ADAL" clId="{110898F4-30AE-4F4A-A7A8-CF2C36680BD2}" dt="2024-12-06T15:51:30.777" v="1067" actId="255"/>
          <ac:spMkLst>
            <pc:docMk/>
            <pc:sldMk cId="2152240412" sldId="301"/>
            <ac:spMk id="11" creationId="{2DEB15AA-B2DE-4492-EFE8-BAC4DBDDFBD8}"/>
          </ac:spMkLst>
        </pc:spChg>
        <pc:spChg chg="mod">
          <ac:chgData name="Ngô Minh Huy" userId="7b05d7e8-46aa-4c7d-9961-b85a5cc96d5a" providerId="ADAL" clId="{110898F4-30AE-4F4A-A7A8-CF2C36680BD2}" dt="2024-12-06T15:38:36.869" v="983" actId="1076"/>
          <ac:spMkLst>
            <pc:docMk/>
            <pc:sldMk cId="2152240412" sldId="301"/>
            <ac:spMk id="13" creationId="{3CD5211B-890F-B331-07FC-0381E798AECC}"/>
          </ac:spMkLst>
        </pc:spChg>
        <pc:spChg chg="mod">
          <ac:chgData name="Ngô Minh Huy" userId="7b05d7e8-46aa-4c7d-9961-b85a5cc96d5a" providerId="ADAL" clId="{110898F4-30AE-4F4A-A7A8-CF2C36680BD2}" dt="2024-12-06T18:08:43.279" v="2125" actId="1076"/>
          <ac:spMkLst>
            <pc:docMk/>
            <pc:sldMk cId="2152240412" sldId="301"/>
            <ac:spMk id="16" creationId="{5A35CD20-A43B-59A1-CA83-9C66FED1CA31}"/>
          </ac:spMkLst>
        </pc:spChg>
        <pc:spChg chg="mod">
          <ac:chgData name="Ngô Minh Huy" userId="7b05d7e8-46aa-4c7d-9961-b85a5cc96d5a" providerId="ADAL" clId="{110898F4-30AE-4F4A-A7A8-CF2C36680BD2}" dt="2024-12-06T15:51:30.777" v="1067" actId="255"/>
          <ac:spMkLst>
            <pc:docMk/>
            <pc:sldMk cId="2152240412" sldId="301"/>
            <ac:spMk id="18" creationId="{4FD09B1E-B0D0-5554-6565-61BE05D9F064}"/>
          </ac:spMkLst>
        </pc:spChg>
      </pc:sldChg>
      <pc:sldChg chg="modSp add mod">
        <pc:chgData name="Ngô Minh Huy" userId="7b05d7e8-46aa-4c7d-9961-b85a5cc96d5a" providerId="ADAL" clId="{110898F4-30AE-4F4A-A7A8-CF2C36680BD2}" dt="2024-12-06T15:53:00.250" v="1073" actId="1076"/>
        <pc:sldMkLst>
          <pc:docMk/>
          <pc:sldMk cId="451233698" sldId="302"/>
        </pc:sldMkLst>
        <pc:spChg chg="mod">
          <ac:chgData name="Ngô Minh Huy" userId="7b05d7e8-46aa-4c7d-9961-b85a5cc96d5a" providerId="ADAL" clId="{110898F4-30AE-4F4A-A7A8-CF2C36680BD2}" dt="2024-12-06T15:31:17.453" v="735" actId="20577"/>
          <ac:spMkLst>
            <pc:docMk/>
            <pc:sldMk cId="451233698" sldId="302"/>
            <ac:spMk id="39" creationId="{71E0556F-2659-AE8E-3A34-A08FFB78D9BE}"/>
          </ac:spMkLst>
        </pc:spChg>
      </pc:sldChg>
      <pc:sldChg chg="delSp modSp add mod">
        <pc:chgData name="Ngô Minh Huy" userId="7b05d7e8-46aa-4c7d-9961-b85a5cc96d5a" providerId="ADAL" clId="{110898F4-30AE-4F4A-A7A8-CF2C36680BD2}" dt="2024-12-06T15:59:05.227" v="1141" actId="1076"/>
        <pc:sldMkLst>
          <pc:docMk/>
          <pc:sldMk cId="2738771558" sldId="303"/>
        </pc:sldMkLst>
        <pc:spChg chg="mod">
          <ac:chgData name="Ngô Minh Huy" userId="7b05d7e8-46aa-4c7d-9961-b85a5cc96d5a" providerId="ADAL" clId="{110898F4-30AE-4F4A-A7A8-CF2C36680BD2}" dt="2024-12-06T15:56:57.513" v="1119" actId="1076"/>
          <ac:spMkLst>
            <pc:docMk/>
            <pc:sldMk cId="2738771558" sldId="303"/>
            <ac:spMk id="14" creationId="{C308D745-47E4-01DE-8016-DF93AE14A48D}"/>
          </ac:spMkLst>
        </pc:spChg>
        <pc:spChg chg="mod">
          <ac:chgData name="Ngô Minh Huy" userId="7b05d7e8-46aa-4c7d-9961-b85a5cc96d5a" providerId="ADAL" clId="{110898F4-30AE-4F4A-A7A8-CF2C36680BD2}" dt="2024-12-06T15:56:46.674" v="1118" actId="255"/>
          <ac:spMkLst>
            <pc:docMk/>
            <pc:sldMk cId="2738771558" sldId="303"/>
            <ac:spMk id="16" creationId="{8278C316-D7E1-ED7B-04A4-24E1ABAFDC6E}"/>
          </ac:spMkLst>
        </pc:spChg>
        <pc:spChg chg="mod">
          <ac:chgData name="Ngô Minh Huy" userId="7b05d7e8-46aa-4c7d-9961-b85a5cc96d5a" providerId="ADAL" clId="{110898F4-30AE-4F4A-A7A8-CF2C36680BD2}" dt="2024-12-06T15:56:10.235" v="1111" actId="1076"/>
          <ac:spMkLst>
            <pc:docMk/>
            <pc:sldMk cId="2738771558" sldId="303"/>
            <ac:spMk id="17" creationId="{C8DD35DC-5E68-7FD4-E87D-6AC59962227B}"/>
          </ac:spMkLst>
        </pc:spChg>
        <pc:spChg chg="mod">
          <ac:chgData name="Ngô Minh Huy" userId="7b05d7e8-46aa-4c7d-9961-b85a5cc96d5a" providerId="ADAL" clId="{110898F4-30AE-4F4A-A7A8-CF2C36680BD2}" dt="2024-12-06T15:56:36.325" v="1117" actId="1076"/>
          <ac:spMkLst>
            <pc:docMk/>
            <pc:sldMk cId="2738771558" sldId="303"/>
            <ac:spMk id="21" creationId="{9ACE9AA3-6405-03FE-FD47-67431F8A1352}"/>
          </ac:spMkLst>
        </pc:spChg>
        <pc:spChg chg="mod">
          <ac:chgData name="Ngô Minh Huy" userId="7b05d7e8-46aa-4c7d-9961-b85a5cc96d5a" providerId="ADAL" clId="{110898F4-30AE-4F4A-A7A8-CF2C36680BD2}" dt="2024-12-06T15:57:42.397" v="1128" actId="1076"/>
          <ac:spMkLst>
            <pc:docMk/>
            <pc:sldMk cId="2738771558" sldId="303"/>
            <ac:spMk id="22" creationId="{6D009E0E-588B-6B1B-6C29-243B4A8634AB}"/>
          </ac:spMkLst>
        </pc:spChg>
        <pc:spChg chg="mod">
          <ac:chgData name="Ngô Minh Huy" userId="7b05d7e8-46aa-4c7d-9961-b85a5cc96d5a" providerId="ADAL" clId="{110898F4-30AE-4F4A-A7A8-CF2C36680BD2}" dt="2024-12-06T15:57:50.376" v="1130" actId="1076"/>
          <ac:spMkLst>
            <pc:docMk/>
            <pc:sldMk cId="2738771558" sldId="303"/>
            <ac:spMk id="28" creationId="{4B22C7E7-B327-CBF0-585B-6F3BCC2AA4F3}"/>
          </ac:spMkLst>
        </pc:spChg>
        <pc:spChg chg="mod">
          <ac:chgData name="Ngô Minh Huy" userId="7b05d7e8-46aa-4c7d-9961-b85a5cc96d5a" providerId="ADAL" clId="{110898F4-30AE-4F4A-A7A8-CF2C36680BD2}" dt="2024-12-06T15:58:51.727" v="1138" actId="14100"/>
          <ac:spMkLst>
            <pc:docMk/>
            <pc:sldMk cId="2738771558" sldId="303"/>
            <ac:spMk id="30" creationId="{F634C386-6EE2-5C86-E9B3-1DD34050B579}"/>
          </ac:spMkLst>
        </pc:spChg>
        <pc:spChg chg="mod">
          <ac:chgData name="Ngô Minh Huy" userId="7b05d7e8-46aa-4c7d-9961-b85a5cc96d5a" providerId="ADAL" clId="{110898F4-30AE-4F4A-A7A8-CF2C36680BD2}" dt="2024-12-06T15:59:05.227" v="1141" actId="1076"/>
          <ac:spMkLst>
            <pc:docMk/>
            <pc:sldMk cId="2738771558" sldId="303"/>
            <ac:spMk id="31" creationId="{8B57A059-6FAB-96B5-75A1-1978C1EADB55}"/>
          </ac:spMkLst>
        </pc:spChg>
        <pc:spChg chg="mod">
          <ac:chgData name="Ngô Minh Huy" userId="7b05d7e8-46aa-4c7d-9961-b85a5cc96d5a" providerId="ADAL" clId="{110898F4-30AE-4F4A-A7A8-CF2C36680BD2}" dt="2024-12-06T15:58:04.525" v="1131" actId="1076"/>
          <ac:spMkLst>
            <pc:docMk/>
            <pc:sldMk cId="2738771558" sldId="303"/>
            <ac:spMk id="32" creationId="{B19134C8-5FE2-1F89-E9FF-4DD89F70B660}"/>
          </ac:spMkLst>
        </pc:spChg>
      </pc:sldChg>
      <pc:sldChg chg="modSp add mod">
        <pc:chgData name="Ngô Minh Huy" userId="7b05d7e8-46aa-4c7d-9961-b85a5cc96d5a" providerId="ADAL" clId="{110898F4-30AE-4F4A-A7A8-CF2C36680BD2}" dt="2024-12-06T16:00:05.358" v="1147" actId="113"/>
        <pc:sldMkLst>
          <pc:docMk/>
          <pc:sldMk cId="1090861603" sldId="304"/>
        </pc:sldMkLst>
        <pc:spChg chg="mod">
          <ac:chgData name="Ngô Minh Huy" userId="7b05d7e8-46aa-4c7d-9961-b85a5cc96d5a" providerId="ADAL" clId="{110898F4-30AE-4F4A-A7A8-CF2C36680BD2}" dt="2024-11-29T17:35:38.349" v="185" actId="255"/>
          <ac:spMkLst>
            <pc:docMk/>
            <pc:sldMk cId="1090861603" sldId="304"/>
            <ac:spMk id="11" creationId="{98510F53-9773-27BA-EDD4-8E1F9263D4CB}"/>
          </ac:spMkLst>
        </pc:spChg>
        <pc:spChg chg="mod">
          <ac:chgData name="Ngô Minh Huy" userId="7b05d7e8-46aa-4c7d-9961-b85a5cc96d5a" providerId="ADAL" clId="{110898F4-30AE-4F4A-A7A8-CF2C36680BD2}" dt="2024-12-06T15:59:31.948" v="1146" actId="1076"/>
          <ac:spMkLst>
            <pc:docMk/>
            <pc:sldMk cId="1090861603" sldId="304"/>
            <ac:spMk id="13" creationId="{7D2D8F91-7A84-833F-D8E5-07E9576BFED8}"/>
          </ac:spMkLst>
        </pc:spChg>
        <pc:spChg chg="mod">
          <ac:chgData name="Ngô Minh Huy" userId="7b05d7e8-46aa-4c7d-9961-b85a5cc96d5a" providerId="ADAL" clId="{110898F4-30AE-4F4A-A7A8-CF2C36680BD2}" dt="2024-12-06T16:00:05.358" v="1147" actId="113"/>
          <ac:spMkLst>
            <pc:docMk/>
            <pc:sldMk cId="1090861603" sldId="304"/>
            <ac:spMk id="14" creationId="{D43C10DE-F8D7-5CCD-394B-9411B1EBDC6B}"/>
          </ac:spMkLst>
        </pc:spChg>
        <pc:spChg chg="mod">
          <ac:chgData name="Ngô Minh Huy" userId="7b05d7e8-46aa-4c7d-9961-b85a5cc96d5a" providerId="ADAL" clId="{110898F4-30AE-4F4A-A7A8-CF2C36680BD2}" dt="2024-11-29T17:36:45.358" v="197" actId="1076"/>
          <ac:spMkLst>
            <pc:docMk/>
            <pc:sldMk cId="1090861603" sldId="304"/>
            <ac:spMk id="18" creationId="{CA27940F-8F58-D3A0-17E2-3DE992FD4FBC}"/>
          </ac:spMkLst>
        </pc:spChg>
        <pc:spChg chg="mod">
          <ac:chgData name="Ngô Minh Huy" userId="7b05d7e8-46aa-4c7d-9961-b85a5cc96d5a" providerId="ADAL" clId="{110898F4-30AE-4F4A-A7A8-CF2C36680BD2}" dt="2024-11-29T17:38:03.550" v="208" actId="1076"/>
          <ac:spMkLst>
            <pc:docMk/>
            <pc:sldMk cId="1090861603" sldId="304"/>
            <ac:spMk id="25" creationId="{78471533-08E1-21C4-02BA-DB9D1FE2C8F3}"/>
          </ac:spMkLst>
        </pc:spChg>
        <pc:spChg chg="mod">
          <ac:chgData name="Ngô Minh Huy" userId="7b05d7e8-46aa-4c7d-9961-b85a5cc96d5a" providerId="ADAL" clId="{110898F4-30AE-4F4A-A7A8-CF2C36680BD2}" dt="2024-11-29T17:36:57.919" v="198" actId="1076"/>
          <ac:spMkLst>
            <pc:docMk/>
            <pc:sldMk cId="1090861603" sldId="304"/>
            <ac:spMk id="27" creationId="{B410956B-EBEC-0F07-3D2B-B8A755D90849}"/>
          </ac:spMkLst>
        </pc:spChg>
        <pc:spChg chg="mod">
          <ac:chgData name="Ngô Minh Huy" userId="7b05d7e8-46aa-4c7d-9961-b85a5cc96d5a" providerId="ADAL" clId="{110898F4-30AE-4F4A-A7A8-CF2C36680BD2}" dt="2024-11-29T17:36:33.179" v="196" actId="1076"/>
          <ac:spMkLst>
            <pc:docMk/>
            <pc:sldMk cId="1090861603" sldId="304"/>
            <ac:spMk id="28" creationId="{26308A6F-10E2-EBFA-BD06-55963D2E9C65}"/>
          </ac:spMkLst>
        </pc:spChg>
        <pc:spChg chg="mod">
          <ac:chgData name="Ngô Minh Huy" userId="7b05d7e8-46aa-4c7d-9961-b85a5cc96d5a" providerId="ADAL" clId="{110898F4-30AE-4F4A-A7A8-CF2C36680BD2}" dt="2024-11-29T17:38:03.550" v="208" actId="1076"/>
          <ac:spMkLst>
            <pc:docMk/>
            <pc:sldMk cId="1090861603" sldId="304"/>
            <ac:spMk id="29" creationId="{E14E1B91-82BB-B8B8-C6BB-4EB55DE9CD2F}"/>
          </ac:spMkLst>
        </pc:spChg>
      </pc:sldChg>
      <pc:sldChg chg="modSp add mod">
        <pc:chgData name="Ngô Minh Huy" userId="7b05d7e8-46aa-4c7d-9961-b85a5cc96d5a" providerId="ADAL" clId="{110898F4-30AE-4F4A-A7A8-CF2C36680BD2}" dt="2024-11-29T17:40:32.761" v="218" actId="255"/>
        <pc:sldMkLst>
          <pc:docMk/>
          <pc:sldMk cId="1775932128" sldId="305"/>
        </pc:sldMkLst>
        <pc:spChg chg="mod">
          <ac:chgData name="Ngô Minh Huy" userId="7b05d7e8-46aa-4c7d-9961-b85a5cc96d5a" providerId="ADAL" clId="{110898F4-30AE-4F4A-A7A8-CF2C36680BD2}" dt="2024-11-29T17:40:32.761" v="218" actId="255"/>
          <ac:spMkLst>
            <pc:docMk/>
            <pc:sldMk cId="1775932128" sldId="305"/>
            <ac:spMk id="11" creationId="{08CDE9E6-A1E8-7231-5E19-B2FF9E275939}"/>
          </ac:spMkLst>
        </pc:spChg>
        <pc:spChg chg="mod">
          <ac:chgData name="Ngô Minh Huy" userId="7b05d7e8-46aa-4c7d-9961-b85a5cc96d5a" providerId="ADAL" clId="{110898F4-30AE-4F4A-A7A8-CF2C36680BD2}" dt="2024-11-29T17:40:04.001" v="214" actId="1076"/>
          <ac:spMkLst>
            <pc:docMk/>
            <pc:sldMk cId="1775932128" sldId="305"/>
            <ac:spMk id="13" creationId="{80E28C57-BD82-5F84-B689-294FEBA0D039}"/>
          </ac:spMkLst>
        </pc:spChg>
        <pc:spChg chg="mod">
          <ac:chgData name="Ngô Minh Huy" userId="7b05d7e8-46aa-4c7d-9961-b85a5cc96d5a" providerId="ADAL" clId="{110898F4-30AE-4F4A-A7A8-CF2C36680BD2}" dt="2024-11-29T17:40:08.162" v="215" actId="1076"/>
          <ac:spMkLst>
            <pc:docMk/>
            <pc:sldMk cId="1775932128" sldId="305"/>
            <ac:spMk id="16" creationId="{62184CCE-C121-F344-0D0D-5B56A1251244}"/>
          </ac:spMkLst>
        </pc:spChg>
        <pc:spChg chg="mod">
          <ac:chgData name="Ngô Minh Huy" userId="7b05d7e8-46aa-4c7d-9961-b85a5cc96d5a" providerId="ADAL" clId="{110898F4-30AE-4F4A-A7A8-CF2C36680BD2}" dt="2024-11-29T17:40:11.499" v="216" actId="1076"/>
          <ac:spMkLst>
            <pc:docMk/>
            <pc:sldMk cId="1775932128" sldId="305"/>
            <ac:spMk id="19" creationId="{72922E23-38C3-7E21-87D2-7665F2B9695E}"/>
          </ac:spMkLst>
        </pc:spChg>
        <pc:spChg chg="mod">
          <ac:chgData name="Ngô Minh Huy" userId="7b05d7e8-46aa-4c7d-9961-b85a5cc96d5a" providerId="ADAL" clId="{110898F4-30AE-4F4A-A7A8-CF2C36680BD2}" dt="2024-11-29T17:40:14.398" v="217" actId="1076"/>
          <ac:spMkLst>
            <pc:docMk/>
            <pc:sldMk cId="1775932128" sldId="305"/>
            <ac:spMk id="21" creationId="{F5593FB7-42AA-A60D-5C81-D92C55D5C81C}"/>
          </ac:spMkLst>
        </pc:spChg>
      </pc:sldChg>
      <pc:sldChg chg="add">
        <pc:chgData name="Ngô Minh Huy" userId="7b05d7e8-46aa-4c7d-9961-b85a5cc96d5a" providerId="ADAL" clId="{110898F4-30AE-4F4A-A7A8-CF2C36680BD2}" dt="2024-11-29T17:19:29.990" v="26"/>
        <pc:sldMkLst>
          <pc:docMk/>
          <pc:sldMk cId="2907457213" sldId="306"/>
        </pc:sldMkLst>
      </pc:sldChg>
      <pc:sldChg chg="modSp add mod">
        <pc:chgData name="Ngô Minh Huy" userId="7b05d7e8-46aa-4c7d-9961-b85a5cc96d5a" providerId="ADAL" clId="{110898F4-30AE-4F4A-A7A8-CF2C36680BD2}" dt="2024-12-06T16:00:50.011" v="1149" actId="1076"/>
        <pc:sldMkLst>
          <pc:docMk/>
          <pc:sldMk cId="622938295" sldId="307"/>
        </pc:sldMkLst>
        <pc:spChg chg="mod">
          <ac:chgData name="Ngô Minh Huy" userId="7b05d7e8-46aa-4c7d-9961-b85a5cc96d5a" providerId="ADAL" clId="{110898F4-30AE-4F4A-A7A8-CF2C36680BD2}" dt="2024-12-06T16:00:50.011" v="1149" actId="1076"/>
          <ac:spMkLst>
            <pc:docMk/>
            <pc:sldMk cId="622938295" sldId="307"/>
            <ac:spMk id="11" creationId="{605C2EB2-117A-FFED-5EE3-88B78C4313EE}"/>
          </ac:spMkLst>
        </pc:spChg>
        <pc:spChg chg="mod">
          <ac:chgData name="Ngô Minh Huy" userId="7b05d7e8-46aa-4c7d-9961-b85a5cc96d5a" providerId="ADAL" clId="{110898F4-30AE-4F4A-A7A8-CF2C36680BD2}" dt="2024-12-06T16:00:50.011" v="1149" actId="1076"/>
          <ac:spMkLst>
            <pc:docMk/>
            <pc:sldMk cId="622938295" sldId="307"/>
            <ac:spMk id="16" creationId="{5CFFC7E9-696F-56E6-26B4-4DD645B36B65}"/>
          </ac:spMkLst>
        </pc:spChg>
      </pc:sldChg>
      <pc:sldChg chg="modSp add mod">
        <pc:chgData name="Ngô Minh Huy" userId="7b05d7e8-46aa-4c7d-9961-b85a5cc96d5a" providerId="ADAL" clId="{110898F4-30AE-4F4A-A7A8-CF2C36680BD2}" dt="2024-12-09T13:47:19.753" v="2146" actId="1076"/>
        <pc:sldMkLst>
          <pc:docMk/>
          <pc:sldMk cId="973769889" sldId="308"/>
        </pc:sldMkLst>
        <pc:spChg chg="mod">
          <ac:chgData name="Ngô Minh Huy" userId="7b05d7e8-46aa-4c7d-9961-b85a5cc96d5a" providerId="ADAL" clId="{110898F4-30AE-4F4A-A7A8-CF2C36680BD2}" dt="2024-11-29T17:41:29.879" v="226" actId="14100"/>
          <ac:spMkLst>
            <pc:docMk/>
            <pc:sldMk cId="973769889" sldId="308"/>
            <ac:spMk id="3" creationId="{48D0B823-165D-13A9-2C31-6D36CAE1830F}"/>
          </ac:spMkLst>
        </pc:spChg>
        <pc:spChg chg="mod">
          <ac:chgData name="Ngô Minh Huy" userId="7b05d7e8-46aa-4c7d-9961-b85a5cc96d5a" providerId="ADAL" clId="{110898F4-30AE-4F4A-A7A8-CF2C36680BD2}" dt="2024-11-29T17:42:25.720" v="240" actId="1076"/>
          <ac:spMkLst>
            <pc:docMk/>
            <pc:sldMk cId="973769889" sldId="308"/>
            <ac:spMk id="15" creationId="{BAFE7FBB-B9AF-1965-D9B8-311E10B04F69}"/>
          </ac:spMkLst>
        </pc:spChg>
        <pc:spChg chg="mod">
          <ac:chgData name="Ngô Minh Huy" userId="7b05d7e8-46aa-4c7d-9961-b85a5cc96d5a" providerId="ADAL" clId="{110898F4-30AE-4F4A-A7A8-CF2C36680BD2}" dt="2024-12-09T13:47:19.753" v="2146" actId="1076"/>
          <ac:spMkLst>
            <pc:docMk/>
            <pc:sldMk cId="973769889" sldId="308"/>
            <ac:spMk id="20" creationId="{31456F77-B30F-B727-7E2C-664CC5212A62}"/>
          </ac:spMkLst>
        </pc:spChg>
        <pc:spChg chg="mod">
          <ac:chgData name="Ngô Minh Huy" userId="7b05d7e8-46aa-4c7d-9961-b85a5cc96d5a" providerId="ADAL" clId="{110898F4-30AE-4F4A-A7A8-CF2C36680BD2}" dt="2024-11-29T17:41:29.879" v="226" actId="14100"/>
          <ac:spMkLst>
            <pc:docMk/>
            <pc:sldMk cId="973769889" sldId="308"/>
            <ac:spMk id="22" creationId="{0800B701-ED8B-5054-3BD0-6C9A2E83081D}"/>
          </ac:spMkLst>
        </pc:spChg>
        <pc:spChg chg="mod">
          <ac:chgData name="Ngô Minh Huy" userId="7b05d7e8-46aa-4c7d-9961-b85a5cc96d5a" providerId="ADAL" clId="{110898F4-30AE-4F4A-A7A8-CF2C36680BD2}" dt="2024-11-29T17:41:29.879" v="226" actId="14100"/>
          <ac:spMkLst>
            <pc:docMk/>
            <pc:sldMk cId="973769889" sldId="308"/>
            <ac:spMk id="24" creationId="{4ACD8364-0C44-0C78-267D-788287393E28}"/>
          </ac:spMkLst>
        </pc:spChg>
      </pc:sldChg>
      <pc:sldChg chg="addSp delSp modSp add mod">
        <pc:chgData name="Ngô Minh Huy" userId="7b05d7e8-46aa-4c7d-9961-b85a5cc96d5a" providerId="ADAL" clId="{110898F4-30AE-4F4A-A7A8-CF2C36680BD2}" dt="2024-12-06T16:09:26.695" v="1221" actId="1076"/>
        <pc:sldMkLst>
          <pc:docMk/>
          <pc:sldMk cId="3531759183" sldId="309"/>
        </pc:sldMkLst>
        <pc:spChg chg="mod">
          <ac:chgData name="Ngô Minh Huy" userId="7b05d7e8-46aa-4c7d-9961-b85a5cc96d5a" providerId="ADAL" clId="{110898F4-30AE-4F4A-A7A8-CF2C36680BD2}" dt="2024-12-06T16:09:26.695" v="1221" actId="1076"/>
          <ac:spMkLst>
            <pc:docMk/>
            <pc:sldMk cId="3531759183" sldId="309"/>
            <ac:spMk id="2" creationId="{85F36824-F634-B5BD-9564-815DF64E8D0D}"/>
          </ac:spMkLst>
        </pc:spChg>
        <pc:spChg chg="mod">
          <ac:chgData name="Ngô Minh Huy" userId="7b05d7e8-46aa-4c7d-9961-b85a5cc96d5a" providerId="ADAL" clId="{110898F4-30AE-4F4A-A7A8-CF2C36680BD2}" dt="2024-12-06T16:07:51.995" v="1206" actId="1076"/>
          <ac:spMkLst>
            <pc:docMk/>
            <pc:sldMk cId="3531759183" sldId="309"/>
            <ac:spMk id="3" creationId="{A4DB3872-437A-17E7-8EB8-794AA76094A9}"/>
          </ac:spMkLst>
        </pc:spChg>
        <pc:spChg chg="mod">
          <ac:chgData name="Ngô Minh Huy" userId="7b05d7e8-46aa-4c7d-9961-b85a5cc96d5a" providerId="ADAL" clId="{110898F4-30AE-4F4A-A7A8-CF2C36680BD2}" dt="2024-12-06T16:08:50.304" v="1216" actId="1076"/>
          <ac:spMkLst>
            <pc:docMk/>
            <pc:sldMk cId="3531759183" sldId="309"/>
            <ac:spMk id="11" creationId="{6A83180E-584F-364D-3353-29E7ADE67F2D}"/>
          </ac:spMkLst>
        </pc:spChg>
        <pc:spChg chg="mod">
          <ac:chgData name="Ngô Minh Huy" userId="7b05d7e8-46aa-4c7d-9961-b85a5cc96d5a" providerId="ADAL" clId="{110898F4-30AE-4F4A-A7A8-CF2C36680BD2}" dt="2024-12-06T16:08:35.254" v="1213" actId="1076"/>
          <ac:spMkLst>
            <pc:docMk/>
            <pc:sldMk cId="3531759183" sldId="309"/>
            <ac:spMk id="13" creationId="{D229E5C0-94D8-6E10-EBB7-F9A4C0620019}"/>
          </ac:spMkLst>
        </pc:spChg>
        <pc:spChg chg="mod">
          <ac:chgData name="Ngô Minh Huy" userId="7b05d7e8-46aa-4c7d-9961-b85a5cc96d5a" providerId="ADAL" clId="{110898F4-30AE-4F4A-A7A8-CF2C36680BD2}" dt="2024-12-06T16:09:07.909" v="1219" actId="1076"/>
          <ac:spMkLst>
            <pc:docMk/>
            <pc:sldMk cId="3531759183" sldId="309"/>
            <ac:spMk id="14" creationId="{8CB35C66-AB8D-80C3-A05B-DA98F939C3E1}"/>
          </ac:spMkLst>
        </pc:spChg>
        <pc:spChg chg="mod">
          <ac:chgData name="Ngô Minh Huy" userId="7b05d7e8-46aa-4c7d-9961-b85a5cc96d5a" providerId="ADAL" clId="{110898F4-30AE-4F4A-A7A8-CF2C36680BD2}" dt="2024-12-06T16:07:38.852" v="1205" actId="1076"/>
          <ac:spMkLst>
            <pc:docMk/>
            <pc:sldMk cId="3531759183" sldId="309"/>
            <ac:spMk id="17" creationId="{F908F9EC-EE41-25A2-9F79-CA6E5F45169E}"/>
          </ac:spMkLst>
        </pc:spChg>
        <pc:spChg chg="add mod">
          <ac:chgData name="Ngô Minh Huy" userId="7b05d7e8-46aa-4c7d-9961-b85a5cc96d5a" providerId="ADAL" clId="{110898F4-30AE-4F4A-A7A8-CF2C36680BD2}" dt="2024-12-06T16:08:43.018" v="1215" actId="1076"/>
          <ac:spMkLst>
            <pc:docMk/>
            <pc:sldMk cId="3531759183" sldId="309"/>
            <ac:spMk id="18" creationId="{67A91166-3DB0-D0B2-F2BA-CADE9811444C}"/>
          </ac:spMkLst>
        </pc:spChg>
        <pc:spChg chg="mod">
          <ac:chgData name="Ngô Minh Huy" userId="7b05d7e8-46aa-4c7d-9961-b85a5cc96d5a" providerId="ADAL" clId="{110898F4-30AE-4F4A-A7A8-CF2C36680BD2}" dt="2024-12-06T16:08:35.254" v="1213" actId="1076"/>
          <ac:spMkLst>
            <pc:docMk/>
            <pc:sldMk cId="3531759183" sldId="309"/>
            <ac:spMk id="22" creationId="{F3B7F1D9-D9CB-A0A5-9833-42F3BDD36B55}"/>
          </ac:spMkLst>
        </pc:spChg>
        <pc:spChg chg="mod">
          <ac:chgData name="Ngô Minh Huy" userId="7b05d7e8-46aa-4c7d-9961-b85a5cc96d5a" providerId="ADAL" clId="{110898F4-30AE-4F4A-A7A8-CF2C36680BD2}" dt="2024-12-06T16:08:35.254" v="1213" actId="1076"/>
          <ac:spMkLst>
            <pc:docMk/>
            <pc:sldMk cId="3531759183" sldId="309"/>
            <ac:spMk id="28" creationId="{606B1804-2CEC-F1AA-91B7-1DD322CB0C78}"/>
          </ac:spMkLst>
        </pc:spChg>
        <pc:spChg chg="mod">
          <ac:chgData name="Ngô Minh Huy" userId="7b05d7e8-46aa-4c7d-9961-b85a5cc96d5a" providerId="ADAL" clId="{110898F4-30AE-4F4A-A7A8-CF2C36680BD2}" dt="2024-12-06T16:07:25.286" v="1204" actId="1076"/>
          <ac:spMkLst>
            <pc:docMk/>
            <pc:sldMk cId="3531759183" sldId="309"/>
            <ac:spMk id="29" creationId="{724FE6B2-4796-5C58-54B7-05874ED7AC31}"/>
          </ac:spMkLst>
        </pc:spChg>
      </pc:sldChg>
      <pc:sldChg chg="addSp modSp add mod">
        <pc:chgData name="Ngô Minh Huy" userId="7b05d7e8-46aa-4c7d-9961-b85a5cc96d5a" providerId="ADAL" clId="{110898F4-30AE-4F4A-A7A8-CF2C36680BD2}" dt="2024-12-06T16:42:05.882" v="1250" actId="1076"/>
        <pc:sldMkLst>
          <pc:docMk/>
          <pc:sldMk cId="189949131" sldId="310"/>
        </pc:sldMkLst>
        <pc:spChg chg="mod">
          <ac:chgData name="Ngô Minh Huy" userId="7b05d7e8-46aa-4c7d-9961-b85a5cc96d5a" providerId="ADAL" clId="{110898F4-30AE-4F4A-A7A8-CF2C36680BD2}" dt="2024-11-29T17:45:56.249" v="271" actId="1076"/>
          <ac:spMkLst>
            <pc:docMk/>
            <pc:sldMk cId="189949131" sldId="310"/>
            <ac:spMk id="3" creationId="{D7B9FCDD-2A81-1412-D5F5-854685DC4C73}"/>
          </ac:spMkLst>
        </pc:spChg>
        <pc:spChg chg="add mod">
          <ac:chgData name="Ngô Minh Huy" userId="7b05d7e8-46aa-4c7d-9961-b85a5cc96d5a" providerId="ADAL" clId="{110898F4-30AE-4F4A-A7A8-CF2C36680BD2}" dt="2024-12-06T16:39:54.877" v="1240" actId="1076"/>
          <ac:spMkLst>
            <pc:docMk/>
            <pc:sldMk cId="189949131" sldId="310"/>
            <ac:spMk id="11" creationId="{326A4C81-B84E-6C0B-1C60-531E0C9AF83E}"/>
          </ac:spMkLst>
        </pc:spChg>
        <pc:spChg chg="mod">
          <ac:chgData name="Ngô Minh Huy" userId="7b05d7e8-46aa-4c7d-9961-b85a5cc96d5a" providerId="ADAL" clId="{110898F4-30AE-4F4A-A7A8-CF2C36680BD2}" dt="2024-12-06T16:39:57.242" v="1241" actId="1076"/>
          <ac:spMkLst>
            <pc:docMk/>
            <pc:sldMk cId="189949131" sldId="310"/>
            <ac:spMk id="13" creationId="{137FE33E-F43E-0358-13AE-B6676BFA8EDF}"/>
          </ac:spMkLst>
        </pc:spChg>
        <pc:spChg chg="mod">
          <ac:chgData name="Ngô Minh Huy" userId="7b05d7e8-46aa-4c7d-9961-b85a5cc96d5a" providerId="ADAL" clId="{110898F4-30AE-4F4A-A7A8-CF2C36680BD2}" dt="2024-12-06T16:40:15.257" v="1244" actId="1076"/>
          <ac:spMkLst>
            <pc:docMk/>
            <pc:sldMk cId="189949131" sldId="310"/>
            <ac:spMk id="17" creationId="{8C7B472F-56DA-A7DB-4C4E-92812FA2D7AD}"/>
          </ac:spMkLst>
        </pc:spChg>
        <pc:spChg chg="mod">
          <ac:chgData name="Ngô Minh Huy" userId="7b05d7e8-46aa-4c7d-9961-b85a5cc96d5a" providerId="ADAL" clId="{110898F4-30AE-4F4A-A7A8-CF2C36680BD2}" dt="2024-11-29T17:45:51.489" v="270" actId="1076"/>
          <ac:spMkLst>
            <pc:docMk/>
            <pc:sldMk cId="189949131" sldId="310"/>
            <ac:spMk id="18" creationId="{980E4D7A-EECE-78BF-FF7D-848CF36DB1BD}"/>
          </ac:spMkLst>
        </pc:spChg>
        <pc:spChg chg="mod">
          <ac:chgData name="Ngô Minh Huy" userId="7b05d7e8-46aa-4c7d-9961-b85a5cc96d5a" providerId="ADAL" clId="{110898F4-30AE-4F4A-A7A8-CF2C36680BD2}" dt="2024-12-06T16:41:48.561" v="1249" actId="1076"/>
          <ac:spMkLst>
            <pc:docMk/>
            <pc:sldMk cId="189949131" sldId="310"/>
            <ac:spMk id="20" creationId="{870418BE-698E-618A-994F-4608381AAFC2}"/>
          </ac:spMkLst>
        </pc:spChg>
        <pc:spChg chg="mod">
          <ac:chgData name="Ngô Minh Huy" userId="7b05d7e8-46aa-4c7d-9961-b85a5cc96d5a" providerId="ADAL" clId="{110898F4-30AE-4F4A-A7A8-CF2C36680BD2}" dt="2024-11-29T17:47:15.109" v="286" actId="1076"/>
          <ac:spMkLst>
            <pc:docMk/>
            <pc:sldMk cId="189949131" sldId="310"/>
            <ac:spMk id="24" creationId="{1337097C-4FC2-829C-80D5-A9F7830C87FF}"/>
          </ac:spMkLst>
        </pc:spChg>
        <pc:spChg chg="mod">
          <ac:chgData name="Ngô Minh Huy" userId="7b05d7e8-46aa-4c7d-9961-b85a5cc96d5a" providerId="ADAL" clId="{110898F4-30AE-4F4A-A7A8-CF2C36680BD2}" dt="2024-11-29T17:47:11" v="285" actId="1076"/>
          <ac:spMkLst>
            <pc:docMk/>
            <pc:sldMk cId="189949131" sldId="310"/>
            <ac:spMk id="29" creationId="{714012F9-496D-625C-F25B-78E979C8A10D}"/>
          </ac:spMkLst>
        </pc:spChg>
      </pc:sldChg>
      <pc:sldChg chg="addSp modSp add mod">
        <pc:chgData name="Ngô Minh Huy" userId="7b05d7e8-46aa-4c7d-9961-b85a5cc96d5a" providerId="ADAL" clId="{110898F4-30AE-4F4A-A7A8-CF2C36680BD2}" dt="2024-12-06T17:40:21.517" v="2000" actId="1076"/>
        <pc:sldMkLst>
          <pc:docMk/>
          <pc:sldMk cId="4253598136" sldId="311"/>
        </pc:sldMkLst>
        <pc:spChg chg="mod">
          <ac:chgData name="Ngô Minh Huy" userId="7b05d7e8-46aa-4c7d-9961-b85a5cc96d5a" providerId="ADAL" clId="{110898F4-30AE-4F4A-A7A8-CF2C36680BD2}" dt="2024-12-06T16:45:42.869" v="1266" actId="1076"/>
          <ac:spMkLst>
            <pc:docMk/>
            <pc:sldMk cId="4253598136" sldId="311"/>
            <ac:spMk id="3" creationId="{BE4E3A48-7F90-AA96-2B75-FCAB9C9CE85D}"/>
          </ac:spMkLst>
        </pc:spChg>
        <pc:spChg chg="mod">
          <ac:chgData name="Ngô Minh Huy" userId="7b05d7e8-46aa-4c7d-9961-b85a5cc96d5a" providerId="ADAL" clId="{110898F4-30AE-4F4A-A7A8-CF2C36680BD2}" dt="2024-12-06T16:47:21.125" v="1281" actId="1076"/>
          <ac:spMkLst>
            <pc:docMk/>
            <pc:sldMk cId="4253598136" sldId="311"/>
            <ac:spMk id="13" creationId="{5C734E7D-B4E4-4417-1559-CA9F397F8D7F}"/>
          </ac:spMkLst>
        </pc:spChg>
        <pc:spChg chg="mod">
          <ac:chgData name="Ngô Minh Huy" userId="7b05d7e8-46aa-4c7d-9961-b85a5cc96d5a" providerId="ADAL" clId="{110898F4-30AE-4F4A-A7A8-CF2C36680BD2}" dt="2024-12-06T16:45:37.695" v="1265" actId="1076"/>
          <ac:spMkLst>
            <pc:docMk/>
            <pc:sldMk cId="4253598136" sldId="311"/>
            <ac:spMk id="15" creationId="{4A4652A9-8329-EA44-4A23-70F100933858}"/>
          </ac:spMkLst>
        </pc:spChg>
        <pc:spChg chg="add mod">
          <ac:chgData name="Ngô Minh Huy" userId="7b05d7e8-46aa-4c7d-9961-b85a5cc96d5a" providerId="ADAL" clId="{110898F4-30AE-4F4A-A7A8-CF2C36680BD2}" dt="2024-12-06T17:38:19.044" v="1992" actId="255"/>
          <ac:spMkLst>
            <pc:docMk/>
            <pc:sldMk cId="4253598136" sldId="311"/>
            <ac:spMk id="16" creationId="{CB3771CB-F4D4-4C9B-FDAE-D038C0BCF10A}"/>
          </ac:spMkLst>
        </pc:spChg>
        <pc:spChg chg="mod">
          <ac:chgData name="Ngô Minh Huy" userId="7b05d7e8-46aa-4c7d-9961-b85a5cc96d5a" providerId="ADAL" clId="{110898F4-30AE-4F4A-A7A8-CF2C36680BD2}" dt="2024-12-06T16:46:14.354" v="1274" actId="14100"/>
          <ac:spMkLst>
            <pc:docMk/>
            <pc:sldMk cId="4253598136" sldId="311"/>
            <ac:spMk id="17" creationId="{99BC08CD-27C1-096E-4CA3-063C2E400497}"/>
          </ac:spMkLst>
        </pc:spChg>
        <pc:spChg chg="mod">
          <ac:chgData name="Ngô Minh Huy" userId="7b05d7e8-46aa-4c7d-9961-b85a5cc96d5a" providerId="ADAL" clId="{110898F4-30AE-4F4A-A7A8-CF2C36680BD2}" dt="2024-12-06T17:40:21.517" v="2000" actId="1076"/>
          <ac:spMkLst>
            <pc:docMk/>
            <pc:sldMk cId="4253598136" sldId="311"/>
            <ac:spMk id="19" creationId="{36389806-D086-1121-340E-8DB77778D90D}"/>
          </ac:spMkLst>
        </pc:spChg>
        <pc:spChg chg="mod">
          <ac:chgData name="Ngô Minh Huy" userId="7b05d7e8-46aa-4c7d-9961-b85a5cc96d5a" providerId="ADAL" clId="{110898F4-30AE-4F4A-A7A8-CF2C36680BD2}" dt="2024-12-06T16:46:28.804" v="1275" actId="1076"/>
          <ac:spMkLst>
            <pc:docMk/>
            <pc:sldMk cId="4253598136" sldId="311"/>
            <ac:spMk id="20" creationId="{165B2983-8369-9C71-FA1E-310828DBCDE2}"/>
          </ac:spMkLst>
        </pc:spChg>
        <pc:spChg chg="mod">
          <ac:chgData name="Ngô Minh Huy" userId="7b05d7e8-46aa-4c7d-9961-b85a5cc96d5a" providerId="ADAL" clId="{110898F4-30AE-4F4A-A7A8-CF2C36680BD2}" dt="2024-12-06T16:47:21.125" v="1281" actId="1076"/>
          <ac:spMkLst>
            <pc:docMk/>
            <pc:sldMk cId="4253598136" sldId="311"/>
            <ac:spMk id="22" creationId="{8B6F9ADD-5485-0C2A-C6B6-CC5C16C09CA8}"/>
          </ac:spMkLst>
        </pc:spChg>
        <pc:spChg chg="mod">
          <ac:chgData name="Ngô Minh Huy" userId="7b05d7e8-46aa-4c7d-9961-b85a5cc96d5a" providerId="ADAL" clId="{110898F4-30AE-4F4A-A7A8-CF2C36680BD2}" dt="2024-12-06T16:46:28.804" v="1275" actId="1076"/>
          <ac:spMkLst>
            <pc:docMk/>
            <pc:sldMk cId="4253598136" sldId="311"/>
            <ac:spMk id="25" creationId="{C30448A4-66A7-C7A2-CE3E-4E2F866F0C48}"/>
          </ac:spMkLst>
        </pc:spChg>
        <pc:spChg chg="mod">
          <ac:chgData name="Ngô Minh Huy" userId="7b05d7e8-46aa-4c7d-9961-b85a5cc96d5a" providerId="ADAL" clId="{110898F4-30AE-4F4A-A7A8-CF2C36680BD2}" dt="2024-12-06T16:46:28.804" v="1275" actId="1076"/>
          <ac:spMkLst>
            <pc:docMk/>
            <pc:sldMk cId="4253598136" sldId="311"/>
            <ac:spMk id="28" creationId="{FB595BC7-F20D-9ADC-CF23-0A874D724FAB}"/>
          </ac:spMkLst>
        </pc:spChg>
      </pc:sldChg>
      <pc:sldChg chg="modSp add del mod">
        <pc:chgData name="Ngô Minh Huy" userId="7b05d7e8-46aa-4c7d-9961-b85a5cc96d5a" providerId="ADAL" clId="{110898F4-30AE-4F4A-A7A8-CF2C36680BD2}" dt="2024-12-01T09:28:34.927" v="333" actId="47"/>
        <pc:sldMkLst>
          <pc:docMk/>
          <pc:sldMk cId="597279478" sldId="312"/>
        </pc:sldMkLst>
      </pc:sldChg>
      <pc:sldChg chg="modAnim">
        <pc:chgData name="Ngô Minh Huy" userId="7b05d7e8-46aa-4c7d-9961-b85a5cc96d5a" providerId="ADAL" clId="{110898F4-30AE-4F4A-A7A8-CF2C36680BD2}" dt="2024-12-16T14:22:02.342" v="2162"/>
        <pc:sldMkLst>
          <pc:docMk/>
          <pc:sldMk cId="2735408329" sldId="313"/>
        </pc:sldMkLst>
      </pc:sldChg>
      <pc:sldChg chg="modSp mod">
        <pc:chgData name="Ngô Minh Huy" userId="7b05d7e8-46aa-4c7d-9961-b85a5cc96d5a" providerId="ADAL" clId="{110898F4-30AE-4F4A-A7A8-CF2C36680BD2}" dt="2024-12-16T14:30:59.345" v="2164" actId="1076"/>
        <pc:sldMkLst>
          <pc:docMk/>
          <pc:sldMk cId="1019562395" sldId="323"/>
        </pc:sldMkLst>
        <pc:spChg chg="mod">
          <ac:chgData name="Ngô Minh Huy" userId="7b05d7e8-46aa-4c7d-9961-b85a5cc96d5a" providerId="ADAL" clId="{110898F4-30AE-4F4A-A7A8-CF2C36680BD2}" dt="2024-12-16T14:30:59.345" v="2164" actId="1076"/>
          <ac:spMkLst>
            <pc:docMk/>
            <pc:sldMk cId="1019562395" sldId="323"/>
            <ac:spMk id="3" creationId="{C926FEF0-E5D5-F434-94D1-A91DB7FB1BB7}"/>
          </ac:spMkLst>
        </pc:spChg>
      </pc:sldChg>
      <pc:sldChg chg="modNotesTx">
        <pc:chgData name="Ngô Minh Huy" userId="7b05d7e8-46aa-4c7d-9961-b85a5cc96d5a" providerId="ADAL" clId="{110898F4-30AE-4F4A-A7A8-CF2C36680BD2}" dt="2024-12-16T15:17:07.856" v="2244" actId="20577"/>
        <pc:sldMkLst>
          <pc:docMk/>
          <pc:sldMk cId="582587520" sldId="333"/>
        </pc:sldMkLst>
      </pc:sldChg>
      <pc:sldChg chg="modNotesTx">
        <pc:chgData name="Ngô Minh Huy" userId="7b05d7e8-46aa-4c7d-9961-b85a5cc96d5a" providerId="ADAL" clId="{110898F4-30AE-4F4A-A7A8-CF2C36680BD2}" dt="2024-12-16T15:17:25.618" v="2289" actId="20577"/>
        <pc:sldMkLst>
          <pc:docMk/>
          <pc:sldMk cId="771745878" sldId="334"/>
        </pc:sldMkLst>
      </pc:sldChg>
      <pc:sldChg chg="modNotesTx">
        <pc:chgData name="Ngô Minh Huy" userId="7b05d7e8-46aa-4c7d-9961-b85a5cc96d5a" providerId="ADAL" clId="{110898F4-30AE-4F4A-A7A8-CF2C36680BD2}" dt="2024-12-16T15:17:40.041" v="2308" actId="20577"/>
        <pc:sldMkLst>
          <pc:docMk/>
          <pc:sldMk cId="840307153" sldId="335"/>
        </pc:sldMkLst>
      </pc:sldChg>
      <pc:sldChg chg="add del ord">
        <pc:chgData name="Ngô Minh Huy" userId="7b05d7e8-46aa-4c7d-9961-b85a5cc96d5a" providerId="ADAL" clId="{110898F4-30AE-4F4A-A7A8-CF2C36680BD2}" dt="2024-12-01T09:29:44.120" v="352" actId="47"/>
        <pc:sldMkLst>
          <pc:docMk/>
          <pc:sldMk cId="2040151036" sldId="336"/>
        </pc:sldMkLst>
      </pc:sldChg>
      <pc:sldChg chg="addSp modSp add mod ord">
        <pc:chgData name="Ngô Minh Huy" userId="7b05d7e8-46aa-4c7d-9961-b85a5cc96d5a" providerId="ADAL" clId="{110898F4-30AE-4F4A-A7A8-CF2C36680BD2}" dt="2024-12-06T17:41:35.764" v="2012" actId="255"/>
        <pc:sldMkLst>
          <pc:docMk/>
          <pc:sldMk cId="1461591972" sldId="337"/>
        </pc:sldMkLst>
        <pc:spChg chg="mod">
          <ac:chgData name="Ngô Minh Huy" userId="7b05d7e8-46aa-4c7d-9961-b85a5cc96d5a" providerId="ADAL" clId="{110898F4-30AE-4F4A-A7A8-CF2C36680BD2}" dt="2024-12-06T17:40:30.513" v="2003" actId="1076"/>
          <ac:spMkLst>
            <pc:docMk/>
            <pc:sldMk cId="1461591972" sldId="337"/>
            <ac:spMk id="2" creationId="{FA98A672-E934-BE5F-6B07-8A2A880841BC}"/>
          </ac:spMkLst>
        </pc:spChg>
        <pc:spChg chg="add mod">
          <ac:chgData name="Ngô Minh Huy" userId="7b05d7e8-46aa-4c7d-9961-b85a5cc96d5a" providerId="ADAL" clId="{110898F4-30AE-4F4A-A7A8-CF2C36680BD2}" dt="2024-12-06T17:40:28.087" v="2002" actId="1076"/>
          <ac:spMkLst>
            <pc:docMk/>
            <pc:sldMk cId="1461591972" sldId="337"/>
            <ac:spMk id="3" creationId="{76EB5944-5C73-9229-CDA8-03F86539E9DF}"/>
          </ac:spMkLst>
        </pc:spChg>
        <pc:spChg chg="mod">
          <ac:chgData name="Ngô Minh Huy" userId="7b05d7e8-46aa-4c7d-9961-b85a5cc96d5a" providerId="ADAL" clId="{110898F4-30AE-4F4A-A7A8-CF2C36680BD2}" dt="2024-12-06T17:39:34.768" v="1996" actId="1076"/>
          <ac:spMkLst>
            <pc:docMk/>
            <pc:sldMk cId="1461591972" sldId="337"/>
            <ac:spMk id="11" creationId="{11C42D6A-7941-D68F-B2AE-910F51DEA7CD}"/>
          </ac:spMkLst>
        </pc:spChg>
        <pc:spChg chg="mod">
          <ac:chgData name="Ngô Minh Huy" userId="7b05d7e8-46aa-4c7d-9961-b85a5cc96d5a" providerId="ADAL" clId="{110898F4-30AE-4F4A-A7A8-CF2C36680BD2}" dt="2024-12-06T17:41:20.243" v="2010" actId="1076"/>
          <ac:spMkLst>
            <pc:docMk/>
            <pc:sldMk cId="1461591972" sldId="337"/>
            <ac:spMk id="13" creationId="{157A55F5-C651-A1B1-8168-509DE77521F7}"/>
          </ac:spMkLst>
        </pc:spChg>
        <pc:spChg chg="mod">
          <ac:chgData name="Ngô Minh Huy" userId="7b05d7e8-46aa-4c7d-9961-b85a5cc96d5a" providerId="ADAL" clId="{110898F4-30AE-4F4A-A7A8-CF2C36680BD2}" dt="2024-12-06T17:41:35.764" v="2012" actId="255"/>
          <ac:spMkLst>
            <pc:docMk/>
            <pc:sldMk cId="1461591972" sldId="337"/>
            <ac:spMk id="14" creationId="{652DD69D-DEE5-1E35-C090-8EEA13D79306}"/>
          </ac:spMkLst>
        </pc:spChg>
        <pc:spChg chg="mod">
          <ac:chgData name="Ngô Minh Huy" userId="7b05d7e8-46aa-4c7d-9961-b85a5cc96d5a" providerId="ADAL" clId="{110898F4-30AE-4F4A-A7A8-CF2C36680BD2}" dt="2024-12-06T17:41:24.734" v="2011" actId="1076"/>
          <ac:spMkLst>
            <pc:docMk/>
            <pc:sldMk cId="1461591972" sldId="337"/>
            <ac:spMk id="20" creationId="{7907490D-6DE3-A490-C19E-1C01DF982C28}"/>
          </ac:spMkLst>
        </pc:spChg>
        <pc:spChg chg="add mod">
          <ac:chgData name="Ngô Minh Huy" userId="7b05d7e8-46aa-4c7d-9961-b85a5cc96d5a" providerId="ADAL" clId="{110898F4-30AE-4F4A-A7A8-CF2C36680BD2}" dt="2024-12-06T17:40:53.948" v="2005" actId="1076"/>
          <ac:spMkLst>
            <pc:docMk/>
            <pc:sldMk cId="1461591972" sldId="337"/>
            <ac:spMk id="21" creationId="{82783739-B99C-48D7-8273-E5328A76828A}"/>
          </ac:spMkLst>
        </pc:spChg>
        <pc:spChg chg="mod">
          <ac:chgData name="Ngô Minh Huy" userId="7b05d7e8-46aa-4c7d-9961-b85a5cc96d5a" providerId="ADAL" clId="{110898F4-30AE-4F4A-A7A8-CF2C36680BD2}" dt="2024-12-06T17:41:05.959" v="2007" actId="1076"/>
          <ac:spMkLst>
            <pc:docMk/>
            <pc:sldMk cId="1461591972" sldId="337"/>
            <ac:spMk id="22" creationId="{1134723A-AA1B-8747-4DF7-1587D0A6E889}"/>
          </ac:spMkLst>
        </pc:spChg>
      </pc:sldChg>
      <pc:sldChg chg="add">
        <pc:chgData name="Ngô Minh Huy" userId="7b05d7e8-46aa-4c7d-9961-b85a5cc96d5a" providerId="ADAL" clId="{110898F4-30AE-4F4A-A7A8-CF2C36680BD2}" dt="2024-12-01T09:29:07.527" v="337"/>
        <pc:sldMkLst>
          <pc:docMk/>
          <pc:sldMk cId="454917800" sldId="338"/>
        </pc:sldMkLst>
      </pc:sldChg>
      <pc:sldChg chg="add">
        <pc:chgData name="Ngô Minh Huy" userId="7b05d7e8-46aa-4c7d-9961-b85a5cc96d5a" providerId="ADAL" clId="{110898F4-30AE-4F4A-A7A8-CF2C36680BD2}" dt="2024-12-01T09:29:10.791" v="339"/>
        <pc:sldMkLst>
          <pc:docMk/>
          <pc:sldMk cId="167021139" sldId="339"/>
        </pc:sldMkLst>
      </pc:sldChg>
      <pc:sldChg chg="add">
        <pc:chgData name="Ngô Minh Huy" userId="7b05d7e8-46aa-4c7d-9961-b85a5cc96d5a" providerId="ADAL" clId="{110898F4-30AE-4F4A-A7A8-CF2C36680BD2}" dt="2024-12-01T09:29:11.521" v="341"/>
        <pc:sldMkLst>
          <pc:docMk/>
          <pc:sldMk cId="3516169720" sldId="340"/>
        </pc:sldMkLst>
      </pc:sldChg>
      <pc:sldChg chg="add">
        <pc:chgData name="Ngô Minh Huy" userId="7b05d7e8-46aa-4c7d-9961-b85a5cc96d5a" providerId="ADAL" clId="{110898F4-30AE-4F4A-A7A8-CF2C36680BD2}" dt="2024-12-01T09:29:12.279" v="343"/>
        <pc:sldMkLst>
          <pc:docMk/>
          <pc:sldMk cId="280371672" sldId="341"/>
        </pc:sldMkLst>
      </pc:sldChg>
      <pc:sldChg chg="add">
        <pc:chgData name="Ngô Minh Huy" userId="7b05d7e8-46aa-4c7d-9961-b85a5cc96d5a" providerId="ADAL" clId="{110898F4-30AE-4F4A-A7A8-CF2C36680BD2}" dt="2024-12-01T09:29:13.049" v="345"/>
        <pc:sldMkLst>
          <pc:docMk/>
          <pc:sldMk cId="2025789192" sldId="342"/>
        </pc:sldMkLst>
      </pc:sldChg>
      <pc:sldChg chg="add">
        <pc:chgData name="Ngô Minh Huy" userId="7b05d7e8-46aa-4c7d-9961-b85a5cc96d5a" providerId="ADAL" clId="{110898F4-30AE-4F4A-A7A8-CF2C36680BD2}" dt="2024-12-01T09:29:14.761" v="347"/>
        <pc:sldMkLst>
          <pc:docMk/>
          <pc:sldMk cId="1850294522" sldId="343"/>
        </pc:sldMkLst>
      </pc:sldChg>
      <pc:sldChg chg="add">
        <pc:chgData name="Ngô Minh Huy" userId="7b05d7e8-46aa-4c7d-9961-b85a5cc96d5a" providerId="ADAL" clId="{110898F4-30AE-4F4A-A7A8-CF2C36680BD2}" dt="2024-12-01T09:29:15.499" v="349"/>
        <pc:sldMkLst>
          <pc:docMk/>
          <pc:sldMk cId="2784772648" sldId="344"/>
        </pc:sldMkLst>
      </pc:sldChg>
      <pc:sldChg chg="delSp modSp add mod">
        <pc:chgData name="Ngô Minh Huy" userId="7b05d7e8-46aa-4c7d-9961-b85a5cc96d5a" providerId="ADAL" clId="{110898F4-30AE-4F4A-A7A8-CF2C36680BD2}" dt="2024-12-06T15:30:12.675" v="725" actId="1076"/>
        <pc:sldMkLst>
          <pc:docMk/>
          <pc:sldMk cId="4084807510" sldId="345"/>
        </pc:sldMkLst>
        <pc:spChg chg="mod">
          <ac:chgData name="Ngô Minh Huy" userId="7b05d7e8-46aa-4c7d-9961-b85a5cc96d5a" providerId="ADAL" clId="{110898F4-30AE-4F4A-A7A8-CF2C36680BD2}" dt="2024-12-01T09:32:11.936" v="375" actId="14100"/>
          <ac:spMkLst>
            <pc:docMk/>
            <pc:sldMk cId="4084807510" sldId="345"/>
            <ac:spMk id="11" creationId="{92B0B4E9-8A4A-7EC6-69C8-6B6D24729479}"/>
          </ac:spMkLst>
        </pc:spChg>
        <pc:spChg chg="mod">
          <ac:chgData name="Ngô Minh Huy" userId="7b05d7e8-46aa-4c7d-9961-b85a5cc96d5a" providerId="ADAL" clId="{110898F4-30AE-4F4A-A7A8-CF2C36680BD2}" dt="2024-12-06T15:30:12.675" v="725" actId="1076"/>
          <ac:spMkLst>
            <pc:docMk/>
            <pc:sldMk cId="4084807510" sldId="345"/>
            <ac:spMk id="14" creationId="{B8E3DD1B-41FB-BA12-A08A-10682C899ECF}"/>
          </ac:spMkLst>
        </pc:spChg>
        <pc:spChg chg="mod">
          <ac:chgData name="Ngô Minh Huy" userId="7b05d7e8-46aa-4c7d-9961-b85a5cc96d5a" providerId="ADAL" clId="{110898F4-30AE-4F4A-A7A8-CF2C36680BD2}" dt="2024-12-01T09:32:08.284" v="374" actId="14100"/>
          <ac:spMkLst>
            <pc:docMk/>
            <pc:sldMk cId="4084807510" sldId="345"/>
            <ac:spMk id="16" creationId="{2CBFF542-7E96-5856-C626-859F525465BB}"/>
          </ac:spMkLst>
        </pc:spChg>
      </pc:sldChg>
      <pc:sldChg chg="modSp add mod ord">
        <pc:chgData name="Ngô Minh Huy" userId="7b05d7e8-46aa-4c7d-9961-b85a5cc96d5a" providerId="ADAL" clId="{110898F4-30AE-4F4A-A7A8-CF2C36680BD2}" dt="2024-12-01T09:31:35.962" v="373" actId="20577"/>
        <pc:sldMkLst>
          <pc:docMk/>
          <pc:sldMk cId="547351458" sldId="346"/>
        </pc:sldMkLst>
        <pc:spChg chg="mod">
          <ac:chgData name="Ngô Minh Huy" userId="7b05d7e8-46aa-4c7d-9961-b85a5cc96d5a" providerId="ADAL" clId="{110898F4-30AE-4F4A-A7A8-CF2C36680BD2}" dt="2024-12-01T09:31:35.962" v="373" actId="20577"/>
          <ac:spMkLst>
            <pc:docMk/>
            <pc:sldMk cId="547351458" sldId="346"/>
            <ac:spMk id="3" creationId="{11DF7D03-5858-CABB-AD58-AA01266F0066}"/>
          </ac:spMkLst>
        </pc:spChg>
      </pc:sldChg>
      <pc:sldChg chg="addSp delSp modSp add mod">
        <pc:chgData name="Ngô Minh Huy" userId="7b05d7e8-46aa-4c7d-9961-b85a5cc96d5a" providerId="ADAL" clId="{110898F4-30AE-4F4A-A7A8-CF2C36680BD2}" dt="2024-12-09T15:52:31.596" v="2149" actId="1076"/>
        <pc:sldMkLst>
          <pc:docMk/>
          <pc:sldMk cId="1626690087" sldId="347"/>
        </pc:sldMkLst>
      </pc:sldChg>
      <pc:sldChg chg="addSp delSp modSp add mod">
        <pc:chgData name="Ngô Minh Huy" userId="7b05d7e8-46aa-4c7d-9961-b85a5cc96d5a" providerId="ADAL" clId="{110898F4-30AE-4F4A-A7A8-CF2C36680BD2}" dt="2024-12-06T18:10:51.029" v="2133" actId="208"/>
        <pc:sldMkLst>
          <pc:docMk/>
          <pc:sldMk cId="2098766823" sldId="348"/>
        </pc:sldMkLst>
        <pc:spChg chg="mod">
          <ac:chgData name="Ngô Minh Huy" userId="7b05d7e8-46aa-4c7d-9961-b85a5cc96d5a" providerId="ADAL" clId="{110898F4-30AE-4F4A-A7A8-CF2C36680BD2}" dt="2024-12-06T18:10:42.471" v="2131" actId="208"/>
          <ac:spMkLst>
            <pc:docMk/>
            <pc:sldMk cId="2098766823" sldId="348"/>
            <ac:spMk id="13" creationId="{38E027B8-1539-4E12-9AE9-9F2C79E94011}"/>
          </ac:spMkLst>
        </pc:spChg>
        <pc:spChg chg="mod">
          <ac:chgData name="Ngô Minh Huy" userId="7b05d7e8-46aa-4c7d-9961-b85a5cc96d5a" providerId="ADAL" clId="{110898F4-30AE-4F4A-A7A8-CF2C36680BD2}" dt="2024-12-06T16:02:20.172" v="1156" actId="1076"/>
          <ac:spMkLst>
            <pc:docMk/>
            <pc:sldMk cId="2098766823" sldId="348"/>
            <ac:spMk id="14" creationId="{4F4651B5-845E-81A3-6549-F30001075687}"/>
          </ac:spMkLst>
        </pc:spChg>
        <pc:spChg chg="mod">
          <ac:chgData name="Ngô Minh Huy" userId="7b05d7e8-46aa-4c7d-9961-b85a5cc96d5a" providerId="ADAL" clId="{110898F4-30AE-4F4A-A7A8-CF2C36680BD2}" dt="2024-12-06T18:10:51.029" v="2133" actId="208"/>
          <ac:spMkLst>
            <pc:docMk/>
            <pc:sldMk cId="2098766823" sldId="348"/>
            <ac:spMk id="60" creationId="{41D1F6E2-6DC4-596B-856B-F19252191454}"/>
          </ac:spMkLst>
        </pc:spChg>
        <pc:spChg chg="mod">
          <ac:chgData name="Ngô Minh Huy" userId="7b05d7e8-46aa-4c7d-9961-b85a5cc96d5a" providerId="ADAL" clId="{110898F4-30AE-4F4A-A7A8-CF2C36680BD2}" dt="2024-12-06T16:05:47.110" v="1195" actId="20577"/>
          <ac:spMkLst>
            <pc:docMk/>
            <pc:sldMk cId="2098766823" sldId="348"/>
            <ac:spMk id="62" creationId="{C359D77E-B98B-C81D-EC62-96059A6CBB16}"/>
          </ac:spMkLst>
        </pc:spChg>
        <pc:spChg chg="mod">
          <ac:chgData name="Ngô Minh Huy" userId="7b05d7e8-46aa-4c7d-9961-b85a5cc96d5a" providerId="ADAL" clId="{110898F4-30AE-4F4A-A7A8-CF2C36680BD2}" dt="2024-12-06T16:04:52.340" v="1174" actId="1076"/>
          <ac:spMkLst>
            <pc:docMk/>
            <pc:sldMk cId="2098766823" sldId="348"/>
            <ac:spMk id="63" creationId="{135ABB94-7F65-B176-AE89-BE609C01A33A}"/>
          </ac:spMkLst>
        </pc:spChg>
        <pc:cxnChg chg="mod">
          <ac:chgData name="Ngô Minh Huy" userId="7b05d7e8-46aa-4c7d-9961-b85a5cc96d5a" providerId="ADAL" clId="{110898F4-30AE-4F4A-A7A8-CF2C36680BD2}" dt="2024-12-06T18:10:47.810" v="2132" actId="14100"/>
          <ac:cxnSpMkLst>
            <pc:docMk/>
            <pc:sldMk cId="2098766823" sldId="348"/>
            <ac:cxnSpMk id="57" creationId="{B5FCEFEF-54CE-38C0-7C34-2D91CECE610F}"/>
          </ac:cxnSpMkLst>
        </pc:cxnChg>
      </pc:sldChg>
      <pc:sldChg chg="delSp modSp mod">
        <pc:chgData name="Ngô Minh Huy" userId="7b05d7e8-46aa-4c7d-9961-b85a5cc96d5a" providerId="ADAL" clId="{110898F4-30AE-4F4A-A7A8-CF2C36680BD2}" dt="2024-12-06T15:51:07.559" v="1066" actId="1076"/>
        <pc:sldMkLst>
          <pc:docMk/>
          <pc:sldMk cId="1787197684" sldId="349"/>
        </pc:sldMkLst>
        <pc:spChg chg="mod">
          <ac:chgData name="Ngô Minh Huy" userId="7b05d7e8-46aa-4c7d-9961-b85a5cc96d5a" providerId="ADAL" clId="{110898F4-30AE-4F4A-A7A8-CF2C36680BD2}" dt="2024-12-06T15:41:34.213" v="1019" actId="255"/>
          <ac:spMkLst>
            <pc:docMk/>
            <pc:sldMk cId="1787197684" sldId="349"/>
            <ac:spMk id="3" creationId="{8E0C740A-3CB7-7F3E-2E41-6C4ED3E398A6}"/>
          </ac:spMkLst>
        </pc:spChg>
        <pc:spChg chg="mod">
          <ac:chgData name="Ngô Minh Huy" userId="7b05d7e8-46aa-4c7d-9961-b85a5cc96d5a" providerId="ADAL" clId="{110898F4-30AE-4F4A-A7A8-CF2C36680BD2}" dt="2024-12-06T15:50:54.567" v="1063" actId="2711"/>
          <ac:spMkLst>
            <pc:docMk/>
            <pc:sldMk cId="1787197684" sldId="349"/>
            <ac:spMk id="4" creationId="{8658E315-CABC-1A05-8290-1612CC7CBB6F}"/>
          </ac:spMkLst>
        </pc:spChg>
        <pc:spChg chg="mod">
          <ac:chgData name="Ngô Minh Huy" userId="7b05d7e8-46aa-4c7d-9961-b85a5cc96d5a" providerId="ADAL" clId="{110898F4-30AE-4F4A-A7A8-CF2C36680BD2}" dt="2024-12-06T15:51:04.588" v="1064" actId="2711"/>
          <ac:spMkLst>
            <pc:docMk/>
            <pc:sldMk cId="1787197684" sldId="349"/>
            <ac:spMk id="9" creationId="{9CD23690-D2F6-F190-0D95-6B9784B95C24}"/>
          </ac:spMkLst>
        </pc:spChg>
        <pc:spChg chg="mod">
          <ac:chgData name="Ngô Minh Huy" userId="7b05d7e8-46aa-4c7d-9961-b85a5cc96d5a" providerId="ADAL" clId="{110898F4-30AE-4F4A-A7A8-CF2C36680BD2}" dt="2024-12-06T15:40:34.329" v="1015" actId="1076"/>
          <ac:spMkLst>
            <pc:docMk/>
            <pc:sldMk cId="1787197684" sldId="349"/>
            <ac:spMk id="11" creationId="{87731AA0-4B50-0624-904C-9BC2F536AE7A}"/>
          </ac:spMkLst>
        </pc:spChg>
        <pc:spChg chg="mod">
          <ac:chgData name="Ngô Minh Huy" userId="7b05d7e8-46aa-4c7d-9961-b85a5cc96d5a" providerId="ADAL" clId="{110898F4-30AE-4F4A-A7A8-CF2C36680BD2}" dt="2024-12-06T15:48:27.806" v="1057" actId="113"/>
          <ac:spMkLst>
            <pc:docMk/>
            <pc:sldMk cId="1787197684" sldId="349"/>
            <ac:spMk id="13" creationId="{E182F612-0A69-3664-615E-0EBC52403251}"/>
          </ac:spMkLst>
        </pc:spChg>
        <pc:spChg chg="mod">
          <ac:chgData name="Ngô Minh Huy" userId="7b05d7e8-46aa-4c7d-9961-b85a5cc96d5a" providerId="ADAL" clId="{110898F4-30AE-4F4A-A7A8-CF2C36680BD2}" dt="2024-12-06T15:48:36.606" v="1058" actId="113"/>
          <ac:spMkLst>
            <pc:docMk/>
            <pc:sldMk cId="1787197684" sldId="349"/>
            <ac:spMk id="16" creationId="{B9CD8B53-E191-7563-4902-D898360733B6}"/>
          </ac:spMkLst>
        </pc:spChg>
        <pc:spChg chg="mod">
          <ac:chgData name="Ngô Minh Huy" userId="7b05d7e8-46aa-4c7d-9961-b85a5cc96d5a" providerId="ADAL" clId="{110898F4-30AE-4F4A-A7A8-CF2C36680BD2}" dt="2024-12-06T15:46:31.212" v="1054" actId="208"/>
          <ac:spMkLst>
            <pc:docMk/>
            <pc:sldMk cId="1787197684" sldId="349"/>
            <ac:spMk id="19" creationId="{E252417E-126B-9B7F-6842-465FEB5FE3F9}"/>
          </ac:spMkLst>
        </pc:spChg>
        <pc:spChg chg="mod">
          <ac:chgData name="Ngô Minh Huy" userId="7b05d7e8-46aa-4c7d-9961-b85a5cc96d5a" providerId="ADAL" clId="{110898F4-30AE-4F4A-A7A8-CF2C36680BD2}" dt="2024-12-06T15:48:11.847" v="1056" actId="113"/>
          <ac:spMkLst>
            <pc:docMk/>
            <pc:sldMk cId="1787197684" sldId="349"/>
            <ac:spMk id="20" creationId="{39EC8EAC-A117-DBAB-1DE6-0C50EE46DA28}"/>
          </ac:spMkLst>
        </pc:spChg>
        <pc:spChg chg="mod">
          <ac:chgData name="Ngô Minh Huy" userId="7b05d7e8-46aa-4c7d-9961-b85a5cc96d5a" providerId="ADAL" clId="{110898F4-30AE-4F4A-A7A8-CF2C36680BD2}" dt="2024-12-06T15:48:08.235" v="1055" actId="113"/>
          <ac:spMkLst>
            <pc:docMk/>
            <pc:sldMk cId="1787197684" sldId="349"/>
            <ac:spMk id="23" creationId="{EB097A6D-F377-B46C-BBCD-2999ACEC94B1}"/>
          </ac:spMkLst>
        </pc:spChg>
        <pc:spChg chg="mod">
          <ac:chgData name="Ngô Minh Huy" userId="7b05d7e8-46aa-4c7d-9961-b85a5cc96d5a" providerId="ADAL" clId="{110898F4-30AE-4F4A-A7A8-CF2C36680BD2}" dt="2024-12-06T15:44:56.464" v="1048" actId="1076"/>
          <ac:spMkLst>
            <pc:docMk/>
            <pc:sldMk cId="1787197684" sldId="349"/>
            <ac:spMk id="31" creationId="{0F6F5C4E-A27C-342A-986D-1C924949A473}"/>
          </ac:spMkLst>
        </pc:spChg>
        <pc:spChg chg="mod">
          <ac:chgData name="Ngô Minh Huy" userId="7b05d7e8-46aa-4c7d-9961-b85a5cc96d5a" providerId="ADAL" clId="{110898F4-30AE-4F4A-A7A8-CF2C36680BD2}" dt="2024-12-06T15:44:43.772" v="1043" actId="1076"/>
          <ac:spMkLst>
            <pc:docMk/>
            <pc:sldMk cId="1787197684" sldId="349"/>
            <ac:spMk id="39" creationId="{63889CBC-04D6-C2CB-BAE9-6EEBDB23FE68}"/>
          </ac:spMkLst>
        </pc:spChg>
        <pc:spChg chg="mod">
          <ac:chgData name="Ngô Minh Huy" userId="7b05d7e8-46aa-4c7d-9961-b85a5cc96d5a" providerId="ADAL" clId="{110898F4-30AE-4F4A-A7A8-CF2C36680BD2}" dt="2024-12-06T15:51:07.559" v="1066" actId="1076"/>
          <ac:spMkLst>
            <pc:docMk/>
            <pc:sldMk cId="1787197684" sldId="349"/>
            <ac:spMk id="40" creationId="{BFF05A9F-BDE7-C756-B65E-5C2D8C05C8B4}"/>
          </ac:spMkLst>
        </pc:spChg>
        <pc:spChg chg="mod">
          <ac:chgData name="Ngô Minh Huy" userId="7b05d7e8-46aa-4c7d-9961-b85a5cc96d5a" providerId="ADAL" clId="{110898F4-30AE-4F4A-A7A8-CF2C36680BD2}" dt="2024-12-06T15:43:47.087" v="1036" actId="1076"/>
          <ac:spMkLst>
            <pc:docMk/>
            <pc:sldMk cId="1787197684" sldId="349"/>
            <ac:spMk id="41" creationId="{95F0F679-8D8D-9D92-30B4-509B4955386F}"/>
          </ac:spMkLst>
        </pc:spChg>
        <pc:spChg chg="mod">
          <ac:chgData name="Ngô Minh Huy" userId="7b05d7e8-46aa-4c7d-9961-b85a5cc96d5a" providerId="ADAL" clId="{110898F4-30AE-4F4A-A7A8-CF2C36680BD2}" dt="2024-12-06T15:44:59.026" v="1049" actId="1076"/>
          <ac:spMkLst>
            <pc:docMk/>
            <pc:sldMk cId="1787197684" sldId="349"/>
            <ac:spMk id="44" creationId="{04B464C2-30A5-18EA-06B1-E3C004280470}"/>
          </ac:spMkLst>
        </pc:spChg>
      </pc:sldChg>
      <pc:sldChg chg="modSp mod">
        <pc:chgData name="Ngô Minh Huy" userId="7b05d7e8-46aa-4c7d-9961-b85a5cc96d5a" providerId="ADAL" clId="{110898F4-30AE-4F4A-A7A8-CF2C36680BD2}" dt="2024-12-06T15:55:16.902" v="1092" actId="1076"/>
        <pc:sldMkLst>
          <pc:docMk/>
          <pc:sldMk cId="3121731626" sldId="350"/>
        </pc:sldMkLst>
        <pc:spChg chg="mod">
          <ac:chgData name="Ngô Minh Huy" userId="7b05d7e8-46aa-4c7d-9961-b85a5cc96d5a" providerId="ADAL" clId="{110898F4-30AE-4F4A-A7A8-CF2C36680BD2}" dt="2024-12-06T15:55:16.902" v="1092" actId="1076"/>
          <ac:spMkLst>
            <pc:docMk/>
            <pc:sldMk cId="3121731626" sldId="350"/>
            <ac:spMk id="17" creationId="{5467F9EA-9829-2999-13B8-B8D883CACBC3}"/>
          </ac:spMkLst>
        </pc:spChg>
        <pc:spChg chg="mod">
          <ac:chgData name="Ngô Minh Huy" userId="7b05d7e8-46aa-4c7d-9961-b85a5cc96d5a" providerId="ADAL" clId="{110898F4-30AE-4F4A-A7A8-CF2C36680BD2}" dt="2024-12-06T15:55:16.902" v="1092" actId="1076"/>
          <ac:spMkLst>
            <pc:docMk/>
            <pc:sldMk cId="3121731626" sldId="350"/>
            <ac:spMk id="18" creationId="{5532C95B-D986-0626-9AE4-73E90BD99BAB}"/>
          </ac:spMkLst>
        </pc:spChg>
        <pc:spChg chg="mod">
          <ac:chgData name="Ngô Minh Huy" userId="7b05d7e8-46aa-4c7d-9961-b85a5cc96d5a" providerId="ADAL" clId="{110898F4-30AE-4F4A-A7A8-CF2C36680BD2}" dt="2024-12-06T15:55:06.646" v="1089" actId="1076"/>
          <ac:spMkLst>
            <pc:docMk/>
            <pc:sldMk cId="3121731626" sldId="350"/>
            <ac:spMk id="26" creationId="{23C7EAFC-76E4-9C0D-2B57-CD60FBB671AC}"/>
          </ac:spMkLst>
        </pc:spChg>
        <pc:cxnChg chg="mod">
          <ac:chgData name="Ngô Minh Huy" userId="7b05d7e8-46aa-4c7d-9961-b85a5cc96d5a" providerId="ADAL" clId="{110898F4-30AE-4F4A-A7A8-CF2C36680BD2}" dt="2024-12-06T15:55:12.124" v="1091" actId="1076"/>
          <ac:cxnSpMkLst>
            <pc:docMk/>
            <pc:sldMk cId="3121731626" sldId="350"/>
            <ac:cxnSpMk id="8" creationId="{E9B1DF47-DB67-C2D9-ACE2-6B12874D5640}"/>
          </ac:cxnSpMkLst>
        </pc:cxnChg>
      </pc:sldChg>
      <pc:sldChg chg="addSp delSp modSp mod">
        <pc:chgData name="Ngô Minh Huy" userId="7b05d7e8-46aa-4c7d-9961-b85a5cc96d5a" providerId="ADAL" clId="{110898F4-30AE-4F4A-A7A8-CF2C36680BD2}" dt="2024-12-06T18:09:39.484" v="2130"/>
        <pc:sldMkLst>
          <pc:docMk/>
          <pc:sldMk cId="3698474337" sldId="351"/>
        </pc:sldMkLst>
        <pc:spChg chg="mod">
          <ac:chgData name="Ngô Minh Huy" userId="7b05d7e8-46aa-4c7d-9961-b85a5cc96d5a" providerId="ADAL" clId="{110898F4-30AE-4F4A-A7A8-CF2C36680BD2}" dt="2024-12-06T15:54:02.320" v="1083" actId="1076"/>
          <ac:spMkLst>
            <pc:docMk/>
            <pc:sldMk cId="3698474337" sldId="351"/>
            <ac:spMk id="2" creationId="{75C075DC-537D-0C7B-BA68-D61246603461}"/>
          </ac:spMkLst>
        </pc:spChg>
      </pc:sldChg>
      <pc:sldChg chg="addSp delSp modSp mod">
        <pc:chgData name="Ngô Minh Huy" userId="7b05d7e8-46aa-4c7d-9961-b85a5cc96d5a" providerId="ADAL" clId="{110898F4-30AE-4F4A-A7A8-CF2C36680BD2}" dt="2024-12-06T17:38:36.375" v="1993" actId="1076"/>
        <pc:sldMkLst>
          <pc:docMk/>
          <pc:sldMk cId="1201546155" sldId="352"/>
        </pc:sldMkLst>
        <pc:spChg chg="add mod">
          <ac:chgData name="Ngô Minh Huy" userId="7b05d7e8-46aa-4c7d-9961-b85a5cc96d5a" providerId="ADAL" clId="{110898F4-30AE-4F4A-A7A8-CF2C36680BD2}" dt="2024-12-06T17:11:11.770" v="1467" actId="1076"/>
          <ac:spMkLst>
            <pc:docMk/>
            <pc:sldMk cId="1201546155" sldId="352"/>
            <ac:spMk id="11" creationId="{F1DC5A1F-D220-E879-394C-9B52E68CE9AB}"/>
          </ac:spMkLst>
        </pc:spChg>
        <pc:spChg chg="add mod">
          <ac:chgData name="Ngô Minh Huy" userId="7b05d7e8-46aa-4c7d-9961-b85a5cc96d5a" providerId="ADAL" clId="{110898F4-30AE-4F4A-A7A8-CF2C36680BD2}" dt="2024-12-06T17:11:11.770" v="1467" actId="1076"/>
          <ac:spMkLst>
            <pc:docMk/>
            <pc:sldMk cId="1201546155" sldId="352"/>
            <ac:spMk id="13" creationId="{EF9345F7-3F28-E4A0-E81C-AF585D38A709}"/>
          </ac:spMkLst>
        </pc:spChg>
        <pc:spChg chg="add mod">
          <ac:chgData name="Ngô Minh Huy" userId="7b05d7e8-46aa-4c7d-9961-b85a5cc96d5a" providerId="ADAL" clId="{110898F4-30AE-4F4A-A7A8-CF2C36680BD2}" dt="2024-12-06T17:11:11.770" v="1467" actId="1076"/>
          <ac:spMkLst>
            <pc:docMk/>
            <pc:sldMk cId="1201546155" sldId="352"/>
            <ac:spMk id="15" creationId="{F1F79B74-BE33-CDA7-BBA7-7DEC91EA114C}"/>
          </ac:spMkLst>
        </pc:spChg>
        <pc:spChg chg="add mod">
          <ac:chgData name="Ngô Minh Huy" userId="7b05d7e8-46aa-4c7d-9961-b85a5cc96d5a" providerId="ADAL" clId="{110898F4-30AE-4F4A-A7A8-CF2C36680BD2}" dt="2024-12-06T17:11:11.770" v="1467" actId="1076"/>
          <ac:spMkLst>
            <pc:docMk/>
            <pc:sldMk cId="1201546155" sldId="352"/>
            <ac:spMk id="17" creationId="{B55AF76E-6CA5-2AF0-7E96-36A512502AA8}"/>
          </ac:spMkLst>
        </pc:spChg>
        <pc:spChg chg="mod">
          <ac:chgData name="Ngô Minh Huy" userId="7b05d7e8-46aa-4c7d-9961-b85a5cc96d5a" providerId="ADAL" clId="{110898F4-30AE-4F4A-A7A8-CF2C36680BD2}" dt="2024-12-06T17:11:11.770" v="1467" actId="1076"/>
          <ac:spMkLst>
            <pc:docMk/>
            <pc:sldMk cId="1201546155" sldId="352"/>
            <ac:spMk id="29" creationId="{AAF638D9-DF5D-2536-C6C4-00CAF166364A}"/>
          </ac:spMkLst>
        </pc:spChg>
        <pc:spChg chg="mod">
          <ac:chgData name="Ngô Minh Huy" userId="7b05d7e8-46aa-4c7d-9961-b85a5cc96d5a" providerId="ADAL" clId="{110898F4-30AE-4F4A-A7A8-CF2C36680BD2}" dt="2024-12-06T17:11:11.770" v="1467" actId="1076"/>
          <ac:spMkLst>
            <pc:docMk/>
            <pc:sldMk cId="1201546155" sldId="352"/>
            <ac:spMk id="31" creationId="{A60CDBDC-E073-DD72-F3EA-125C3983A6E0}"/>
          </ac:spMkLst>
        </pc:spChg>
        <pc:grpChg chg="mod">
          <ac:chgData name="Ngô Minh Huy" userId="7b05d7e8-46aa-4c7d-9961-b85a5cc96d5a" providerId="ADAL" clId="{110898F4-30AE-4F4A-A7A8-CF2C36680BD2}" dt="2024-12-06T17:11:11.770" v="1467" actId="1076"/>
          <ac:grpSpMkLst>
            <pc:docMk/>
            <pc:sldMk cId="1201546155" sldId="352"/>
            <ac:grpSpMk id="37" creationId="{2513687E-0CAA-8120-0CA1-4065395D8C76}"/>
          </ac:grpSpMkLst>
        </pc:grpChg>
        <pc:picChg chg="mod">
          <ac:chgData name="Ngô Minh Huy" userId="7b05d7e8-46aa-4c7d-9961-b85a5cc96d5a" providerId="ADAL" clId="{110898F4-30AE-4F4A-A7A8-CF2C36680BD2}" dt="2024-12-06T17:11:11.770" v="1467" actId="1076"/>
          <ac:picMkLst>
            <pc:docMk/>
            <pc:sldMk cId="1201546155" sldId="352"/>
            <ac:picMk id="18" creationId="{4699E674-D18E-F153-3B19-C69FD5393D19}"/>
          </ac:picMkLst>
        </pc:picChg>
        <pc:cxnChg chg="mod">
          <ac:chgData name="Ngô Minh Huy" userId="7b05d7e8-46aa-4c7d-9961-b85a5cc96d5a" providerId="ADAL" clId="{110898F4-30AE-4F4A-A7A8-CF2C36680BD2}" dt="2024-12-06T17:11:11.770" v="1467" actId="1076"/>
          <ac:cxnSpMkLst>
            <pc:docMk/>
            <pc:sldMk cId="1201546155" sldId="352"/>
            <ac:cxnSpMk id="24" creationId="{BC3B7FB3-D557-DF33-561F-AD8A485BD472}"/>
          </ac:cxnSpMkLst>
        </pc:cxnChg>
        <pc:cxnChg chg="mod">
          <ac:chgData name="Ngô Minh Huy" userId="7b05d7e8-46aa-4c7d-9961-b85a5cc96d5a" providerId="ADAL" clId="{110898F4-30AE-4F4A-A7A8-CF2C36680BD2}" dt="2024-12-06T17:11:11.770" v="1467" actId="1076"/>
          <ac:cxnSpMkLst>
            <pc:docMk/>
            <pc:sldMk cId="1201546155" sldId="352"/>
            <ac:cxnSpMk id="26" creationId="{53DC75DD-32F3-EAA4-3A69-EBDD39CF15BF}"/>
          </ac:cxnSpMkLst>
        </pc:cxnChg>
        <pc:cxnChg chg="mod">
          <ac:chgData name="Ngô Minh Huy" userId="7b05d7e8-46aa-4c7d-9961-b85a5cc96d5a" providerId="ADAL" clId="{110898F4-30AE-4F4A-A7A8-CF2C36680BD2}" dt="2024-12-06T17:11:11.770" v="1467" actId="1076"/>
          <ac:cxnSpMkLst>
            <pc:docMk/>
            <pc:sldMk cId="1201546155" sldId="352"/>
            <ac:cxnSpMk id="34" creationId="{68374046-FF19-6DCB-738D-3109C680FE5B}"/>
          </ac:cxnSpMkLst>
        </pc:cxnChg>
      </pc:sldChg>
      <pc:sldChg chg="addSp delSp modSp mod">
        <pc:chgData name="Ngô Minh Huy" userId="7b05d7e8-46aa-4c7d-9961-b85a5cc96d5a" providerId="ADAL" clId="{110898F4-30AE-4F4A-A7A8-CF2C36680BD2}" dt="2024-12-06T15:37:23.852" v="981" actId="478"/>
        <pc:sldMkLst>
          <pc:docMk/>
          <pc:sldMk cId="1624746021" sldId="353"/>
        </pc:sldMkLst>
      </pc:sldChg>
      <pc:sldChg chg="addSp delSp modSp mod">
        <pc:chgData name="Ngô Minh Huy" userId="7b05d7e8-46aa-4c7d-9961-b85a5cc96d5a" providerId="ADAL" clId="{110898F4-30AE-4F4A-A7A8-CF2C36680BD2}" dt="2024-12-06T17:58:23.376" v="2118" actId="1076"/>
        <pc:sldMkLst>
          <pc:docMk/>
          <pc:sldMk cId="2725868478" sldId="354"/>
        </pc:sldMkLst>
        <pc:spChg chg="add del mod">
          <ac:chgData name="Ngô Minh Huy" userId="7b05d7e8-46aa-4c7d-9961-b85a5cc96d5a" providerId="ADAL" clId="{110898F4-30AE-4F4A-A7A8-CF2C36680BD2}" dt="2024-12-06T17:45:08.362" v="2032" actId="47"/>
          <ac:spMkLst>
            <pc:docMk/>
            <pc:sldMk cId="2725868478" sldId="354"/>
            <ac:spMk id="2" creationId="{A1E465B0-288C-9BF6-57A6-C7AD9C5C8C9C}"/>
          </ac:spMkLst>
        </pc:spChg>
        <pc:spChg chg="add mod">
          <ac:chgData name="Ngô Minh Huy" userId="7b05d7e8-46aa-4c7d-9961-b85a5cc96d5a" providerId="ADAL" clId="{110898F4-30AE-4F4A-A7A8-CF2C36680BD2}" dt="2024-12-06T17:47:37.969" v="2053" actId="1076"/>
          <ac:spMkLst>
            <pc:docMk/>
            <pc:sldMk cId="2725868478" sldId="354"/>
            <ac:spMk id="11" creationId="{ADDEB1DC-D813-F170-0B97-C9B582743B3A}"/>
          </ac:spMkLst>
        </pc:spChg>
        <pc:spChg chg="add mod">
          <ac:chgData name="Ngô Minh Huy" userId="7b05d7e8-46aa-4c7d-9961-b85a5cc96d5a" providerId="ADAL" clId="{110898F4-30AE-4F4A-A7A8-CF2C36680BD2}" dt="2024-12-06T17:46:56.760" v="2050" actId="1076"/>
          <ac:spMkLst>
            <pc:docMk/>
            <pc:sldMk cId="2725868478" sldId="354"/>
            <ac:spMk id="13" creationId="{A217C65E-3049-0A9A-C6D5-85EA3FE0CA8C}"/>
          </ac:spMkLst>
        </pc:spChg>
        <pc:spChg chg="add mod">
          <ac:chgData name="Ngô Minh Huy" userId="7b05d7e8-46aa-4c7d-9961-b85a5cc96d5a" providerId="ADAL" clId="{110898F4-30AE-4F4A-A7A8-CF2C36680BD2}" dt="2024-12-06T17:58:23.376" v="2118" actId="1076"/>
          <ac:spMkLst>
            <pc:docMk/>
            <pc:sldMk cId="2725868478" sldId="354"/>
            <ac:spMk id="14" creationId="{9CCDB5F7-63F5-CF34-1ABF-5C46ACF6AEA4}"/>
          </ac:spMkLst>
        </pc:spChg>
        <pc:spChg chg="mod">
          <ac:chgData name="Ngô Minh Huy" userId="7b05d7e8-46aa-4c7d-9961-b85a5cc96d5a" providerId="ADAL" clId="{110898F4-30AE-4F4A-A7A8-CF2C36680BD2}" dt="2024-12-06T17:47:20.764" v="2051" actId="1076"/>
          <ac:spMkLst>
            <pc:docMk/>
            <pc:sldMk cId="2725868478" sldId="354"/>
            <ac:spMk id="15" creationId="{25B37B07-DCE8-A3C2-D41D-A9FE9543D1D2}"/>
          </ac:spMkLst>
        </pc:spChg>
        <pc:spChg chg="mod">
          <ac:chgData name="Ngô Minh Huy" userId="7b05d7e8-46aa-4c7d-9961-b85a5cc96d5a" providerId="ADAL" clId="{110898F4-30AE-4F4A-A7A8-CF2C36680BD2}" dt="2024-12-06T17:47:20.764" v="2051" actId="1076"/>
          <ac:spMkLst>
            <pc:docMk/>
            <pc:sldMk cId="2725868478" sldId="354"/>
            <ac:spMk id="18" creationId="{C1CA2285-6774-E8D3-ABEA-5FCC45FAE473}"/>
          </ac:spMkLst>
        </pc:spChg>
        <pc:spChg chg="mod">
          <ac:chgData name="Ngô Minh Huy" userId="7b05d7e8-46aa-4c7d-9961-b85a5cc96d5a" providerId="ADAL" clId="{110898F4-30AE-4F4A-A7A8-CF2C36680BD2}" dt="2024-12-06T17:47:20.764" v="2051" actId="1076"/>
          <ac:spMkLst>
            <pc:docMk/>
            <pc:sldMk cId="2725868478" sldId="354"/>
            <ac:spMk id="20" creationId="{726E44A8-ABA2-3050-7818-B3FEB55B91AE}"/>
          </ac:spMkLst>
        </pc:spChg>
        <pc:spChg chg="mod">
          <ac:chgData name="Ngô Minh Huy" userId="7b05d7e8-46aa-4c7d-9961-b85a5cc96d5a" providerId="ADAL" clId="{110898F4-30AE-4F4A-A7A8-CF2C36680BD2}" dt="2024-12-06T17:47:20.764" v="2051" actId="1076"/>
          <ac:spMkLst>
            <pc:docMk/>
            <pc:sldMk cId="2725868478" sldId="354"/>
            <ac:spMk id="24" creationId="{DF074ED3-9C1E-8DFF-BAC8-881718652AA7}"/>
          </ac:spMkLst>
        </pc:spChg>
        <pc:spChg chg="mod">
          <ac:chgData name="Ngô Minh Huy" userId="7b05d7e8-46aa-4c7d-9961-b85a5cc96d5a" providerId="ADAL" clId="{110898F4-30AE-4F4A-A7A8-CF2C36680BD2}" dt="2024-12-06T17:47:20.764" v="2051" actId="1076"/>
          <ac:spMkLst>
            <pc:docMk/>
            <pc:sldMk cId="2725868478" sldId="354"/>
            <ac:spMk id="26" creationId="{C451EEC7-9EFB-6AC5-BCC9-0DB411B2ECA2}"/>
          </ac:spMkLst>
        </pc:spChg>
        <pc:spChg chg="mod">
          <ac:chgData name="Ngô Minh Huy" userId="7b05d7e8-46aa-4c7d-9961-b85a5cc96d5a" providerId="ADAL" clId="{110898F4-30AE-4F4A-A7A8-CF2C36680BD2}" dt="2024-12-06T17:47:37.969" v="2053" actId="1076"/>
          <ac:spMkLst>
            <pc:docMk/>
            <pc:sldMk cId="2725868478" sldId="354"/>
            <ac:spMk id="28" creationId="{35D88554-82EC-C36F-8F88-B09F3558CDBD}"/>
          </ac:spMkLst>
        </pc:spChg>
        <pc:spChg chg="mod">
          <ac:chgData name="Ngô Minh Huy" userId="7b05d7e8-46aa-4c7d-9961-b85a5cc96d5a" providerId="ADAL" clId="{110898F4-30AE-4F4A-A7A8-CF2C36680BD2}" dt="2024-12-06T17:46:35.369" v="2048" actId="1076"/>
          <ac:spMkLst>
            <pc:docMk/>
            <pc:sldMk cId="2725868478" sldId="354"/>
            <ac:spMk id="31" creationId="{3F7E8D0D-39A9-A9E0-13F7-EDE6774F2E15}"/>
          </ac:spMkLst>
        </pc:spChg>
        <pc:spChg chg="mod">
          <ac:chgData name="Ngô Minh Huy" userId="7b05d7e8-46aa-4c7d-9961-b85a5cc96d5a" providerId="ADAL" clId="{110898F4-30AE-4F4A-A7A8-CF2C36680BD2}" dt="2024-12-06T17:47:32.179" v="2052" actId="1076"/>
          <ac:spMkLst>
            <pc:docMk/>
            <pc:sldMk cId="2725868478" sldId="354"/>
            <ac:spMk id="32" creationId="{DD63B383-1031-B3CC-FA37-256F04ED1BE7}"/>
          </ac:spMkLst>
        </pc:spChg>
        <pc:spChg chg="mod">
          <ac:chgData name="Ngô Minh Huy" userId="7b05d7e8-46aa-4c7d-9961-b85a5cc96d5a" providerId="ADAL" clId="{110898F4-30AE-4F4A-A7A8-CF2C36680BD2}" dt="2024-12-06T17:48:31.619" v="2055" actId="1076"/>
          <ac:spMkLst>
            <pc:docMk/>
            <pc:sldMk cId="2725868478" sldId="354"/>
            <ac:spMk id="34" creationId="{4487ED55-FE3A-FB1F-F64A-0B01EC6560D9}"/>
          </ac:spMkLst>
        </pc:spChg>
        <pc:cxnChg chg="mod">
          <ac:chgData name="Ngô Minh Huy" userId="7b05d7e8-46aa-4c7d-9961-b85a5cc96d5a" providerId="ADAL" clId="{110898F4-30AE-4F4A-A7A8-CF2C36680BD2}" dt="2024-12-06T17:47:20.764" v="2051" actId="1076"/>
          <ac:cxnSpMkLst>
            <pc:docMk/>
            <pc:sldMk cId="2725868478" sldId="354"/>
            <ac:cxnSpMk id="23" creationId="{5DDF685E-BC85-D3E0-7142-2F6B2EBF112A}"/>
          </ac:cxnSpMkLst>
        </pc:cxnChg>
      </pc:sldChg>
      <pc:sldChg chg="addSp delSp modSp mod">
        <pc:chgData name="Ngô Minh Huy" userId="7b05d7e8-46aa-4c7d-9961-b85a5cc96d5a" providerId="ADAL" clId="{110898F4-30AE-4F4A-A7A8-CF2C36680BD2}" dt="2024-12-06T17:58:30.756" v="2120"/>
        <pc:sldMkLst>
          <pc:docMk/>
          <pc:sldMk cId="1639235245" sldId="355"/>
        </pc:sldMkLst>
        <pc:spChg chg="mod">
          <ac:chgData name="Ngô Minh Huy" userId="7b05d7e8-46aa-4c7d-9961-b85a5cc96d5a" providerId="ADAL" clId="{110898F4-30AE-4F4A-A7A8-CF2C36680BD2}" dt="2024-12-06T17:52:37.119" v="2087" actId="1076"/>
          <ac:spMkLst>
            <pc:docMk/>
            <pc:sldMk cId="1639235245" sldId="355"/>
            <ac:spMk id="11" creationId="{976633F7-837A-F7D0-C1A8-BD23355D6AA6}"/>
          </ac:spMkLst>
        </pc:spChg>
        <pc:spChg chg="mod">
          <ac:chgData name="Ngô Minh Huy" userId="7b05d7e8-46aa-4c7d-9961-b85a5cc96d5a" providerId="ADAL" clId="{110898F4-30AE-4F4A-A7A8-CF2C36680BD2}" dt="2024-12-06T17:52:52.151" v="2089" actId="1076"/>
          <ac:spMkLst>
            <pc:docMk/>
            <pc:sldMk cId="1639235245" sldId="355"/>
            <ac:spMk id="13" creationId="{5FE0A41B-1D0D-BAA5-E627-61F1AA0D877D}"/>
          </ac:spMkLst>
        </pc:spChg>
        <pc:spChg chg="add mod">
          <ac:chgData name="Ngô Minh Huy" userId="7b05d7e8-46aa-4c7d-9961-b85a5cc96d5a" providerId="ADAL" clId="{110898F4-30AE-4F4A-A7A8-CF2C36680BD2}" dt="2024-12-06T17:52:29.900" v="2086" actId="1076"/>
          <ac:spMkLst>
            <pc:docMk/>
            <pc:sldMk cId="1639235245" sldId="355"/>
            <ac:spMk id="14" creationId="{5A5C3100-9E21-DE13-8C5F-3665AC964F49}"/>
          </ac:spMkLst>
        </pc:spChg>
        <pc:spChg chg="mod">
          <ac:chgData name="Ngô Minh Huy" userId="7b05d7e8-46aa-4c7d-9961-b85a5cc96d5a" providerId="ADAL" clId="{110898F4-30AE-4F4A-A7A8-CF2C36680BD2}" dt="2024-12-06T17:53:24.568" v="2094" actId="1076"/>
          <ac:spMkLst>
            <pc:docMk/>
            <pc:sldMk cId="1639235245" sldId="355"/>
            <ac:spMk id="16" creationId="{CE412C3D-E0F3-A7C2-D5C5-45716F7A19E3}"/>
          </ac:spMkLst>
        </pc:spChg>
        <pc:spChg chg="add mod">
          <ac:chgData name="Ngô Minh Huy" userId="7b05d7e8-46aa-4c7d-9961-b85a5cc96d5a" providerId="ADAL" clId="{110898F4-30AE-4F4A-A7A8-CF2C36680BD2}" dt="2024-12-06T17:53:00.799" v="2091" actId="1076"/>
          <ac:spMkLst>
            <pc:docMk/>
            <pc:sldMk cId="1639235245" sldId="355"/>
            <ac:spMk id="19" creationId="{2EA674F0-FC62-B0A5-2215-3A61C14D1CAD}"/>
          </ac:spMkLst>
        </pc:spChg>
        <pc:spChg chg="mod">
          <ac:chgData name="Ngô Minh Huy" userId="7b05d7e8-46aa-4c7d-9961-b85a5cc96d5a" providerId="ADAL" clId="{110898F4-30AE-4F4A-A7A8-CF2C36680BD2}" dt="2024-12-06T17:53:34.166" v="2096" actId="1076"/>
          <ac:spMkLst>
            <pc:docMk/>
            <pc:sldMk cId="1639235245" sldId="355"/>
            <ac:spMk id="21" creationId="{0361C6FB-A709-7FEF-7CD8-0A2D7CA21DFF}"/>
          </ac:spMkLst>
        </pc:spChg>
        <pc:spChg chg="add mod">
          <ac:chgData name="Ngô Minh Huy" userId="7b05d7e8-46aa-4c7d-9961-b85a5cc96d5a" providerId="ADAL" clId="{110898F4-30AE-4F4A-A7A8-CF2C36680BD2}" dt="2024-12-06T17:54:14.039" v="2101" actId="1076"/>
          <ac:spMkLst>
            <pc:docMk/>
            <pc:sldMk cId="1639235245" sldId="355"/>
            <ac:spMk id="22" creationId="{DD35F5B0-84F9-FB8A-FD94-8434B17F010A}"/>
          </ac:spMkLst>
        </pc:spChg>
        <pc:spChg chg="mod">
          <ac:chgData name="Ngô Minh Huy" userId="7b05d7e8-46aa-4c7d-9961-b85a5cc96d5a" providerId="ADAL" clId="{110898F4-30AE-4F4A-A7A8-CF2C36680BD2}" dt="2024-12-06T17:53:52.219" v="2099" actId="1076"/>
          <ac:spMkLst>
            <pc:docMk/>
            <pc:sldMk cId="1639235245" sldId="355"/>
            <ac:spMk id="25" creationId="{ACF5538D-4166-B8E8-703A-4DF2B523380D}"/>
          </ac:spMkLst>
        </pc:spChg>
        <pc:spChg chg="mod">
          <ac:chgData name="Ngô Minh Huy" userId="7b05d7e8-46aa-4c7d-9961-b85a5cc96d5a" providerId="ADAL" clId="{110898F4-30AE-4F4A-A7A8-CF2C36680BD2}" dt="2024-12-06T17:53:59.274" v="2100" actId="1076"/>
          <ac:spMkLst>
            <pc:docMk/>
            <pc:sldMk cId="1639235245" sldId="355"/>
            <ac:spMk id="27" creationId="{B8BF7D3B-1DC7-B755-DDC9-B117210752C7}"/>
          </ac:spMkLst>
        </pc:spChg>
        <pc:spChg chg="add mod">
          <ac:chgData name="Ngô Minh Huy" userId="7b05d7e8-46aa-4c7d-9961-b85a5cc96d5a" providerId="ADAL" clId="{110898F4-30AE-4F4A-A7A8-CF2C36680BD2}" dt="2024-12-06T17:58:30.756" v="2120"/>
          <ac:spMkLst>
            <pc:docMk/>
            <pc:sldMk cId="1639235245" sldId="355"/>
            <ac:spMk id="29" creationId="{EC64EAE1-1ED2-F527-5860-D350EF2DF921}"/>
          </ac:spMkLst>
        </pc:spChg>
      </pc:sldChg>
      <pc:sldChg chg="addSp delSp modSp mod">
        <pc:chgData name="Ngô Minh Huy" userId="7b05d7e8-46aa-4c7d-9961-b85a5cc96d5a" providerId="ADAL" clId="{110898F4-30AE-4F4A-A7A8-CF2C36680BD2}" dt="2024-12-06T17:58:39.971" v="2124"/>
        <pc:sldMkLst>
          <pc:docMk/>
          <pc:sldMk cId="2250935971" sldId="356"/>
        </pc:sldMkLst>
        <pc:spChg chg="mod">
          <ac:chgData name="Ngô Minh Huy" userId="7b05d7e8-46aa-4c7d-9961-b85a5cc96d5a" providerId="ADAL" clId="{110898F4-30AE-4F4A-A7A8-CF2C36680BD2}" dt="2024-12-06T17:57:49.609" v="2113" actId="1076"/>
          <ac:spMkLst>
            <pc:docMk/>
            <pc:sldMk cId="2250935971" sldId="356"/>
            <ac:spMk id="2" creationId="{F84FBAFE-5AC0-D1DC-6785-04ACF0A7E937}"/>
          </ac:spMkLst>
        </pc:spChg>
        <pc:spChg chg="mod">
          <ac:chgData name="Ngô Minh Huy" userId="7b05d7e8-46aa-4c7d-9961-b85a5cc96d5a" providerId="ADAL" clId="{110898F4-30AE-4F4A-A7A8-CF2C36680BD2}" dt="2024-12-06T17:57:49.609" v="2113" actId="1076"/>
          <ac:spMkLst>
            <pc:docMk/>
            <pc:sldMk cId="2250935971" sldId="356"/>
            <ac:spMk id="14" creationId="{1FF4FE7E-25CB-2706-A0C9-F6FC6BD13733}"/>
          </ac:spMkLst>
        </pc:spChg>
        <pc:spChg chg="mod">
          <ac:chgData name="Ngô Minh Huy" userId="7b05d7e8-46aa-4c7d-9961-b85a5cc96d5a" providerId="ADAL" clId="{110898F4-30AE-4F4A-A7A8-CF2C36680BD2}" dt="2024-12-06T17:57:49.609" v="2113" actId="1076"/>
          <ac:spMkLst>
            <pc:docMk/>
            <pc:sldMk cId="2250935971" sldId="356"/>
            <ac:spMk id="16" creationId="{E25E3251-1675-5B37-1B73-94495BD710A5}"/>
          </ac:spMkLst>
        </pc:spChg>
        <pc:spChg chg="add mod">
          <ac:chgData name="Ngô Minh Huy" userId="7b05d7e8-46aa-4c7d-9961-b85a5cc96d5a" providerId="ADAL" clId="{110898F4-30AE-4F4A-A7A8-CF2C36680BD2}" dt="2024-12-06T17:58:39.971" v="2124"/>
          <ac:spMkLst>
            <pc:docMk/>
            <pc:sldMk cId="2250935971" sldId="356"/>
            <ac:spMk id="19" creationId="{DC357331-83EB-EE16-E789-F7F24166FFAB}"/>
          </ac:spMkLst>
        </pc:spChg>
        <pc:spChg chg="mod">
          <ac:chgData name="Ngô Minh Huy" userId="7b05d7e8-46aa-4c7d-9961-b85a5cc96d5a" providerId="ADAL" clId="{110898F4-30AE-4F4A-A7A8-CF2C36680BD2}" dt="2024-12-06T17:57:49.609" v="2113" actId="1076"/>
          <ac:spMkLst>
            <pc:docMk/>
            <pc:sldMk cId="2250935971" sldId="356"/>
            <ac:spMk id="40" creationId="{297E1BDB-F5A0-7B73-16B2-A8879855DAFC}"/>
          </ac:spMkLst>
        </pc:spChg>
      </pc:sldChg>
      <pc:sldChg chg="addSp delSp modSp add mod">
        <pc:chgData name="Ngô Minh Huy" userId="7b05d7e8-46aa-4c7d-9961-b85a5cc96d5a" providerId="ADAL" clId="{110898F4-30AE-4F4A-A7A8-CF2C36680BD2}" dt="2024-12-06T17:42:16.080" v="2015" actId="14100"/>
        <pc:sldMkLst>
          <pc:docMk/>
          <pc:sldMk cId="3551744339" sldId="363"/>
        </pc:sldMkLst>
      </pc:sldChg>
      <pc:sldChg chg="addSp delSp modSp add mod">
        <pc:chgData name="Ngô Minh Huy" userId="7b05d7e8-46aa-4c7d-9961-b85a5cc96d5a" providerId="ADAL" clId="{110898F4-30AE-4F4A-A7A8-CF2C36680BD2}" dt="2024-12-09T11:09:40.332" v="2144" actId="14100"/>
        <pc:sldMkLst>
          <pc:docMk/>
          <pc:sldMk cId="2738321435" sldId="400"/>
        </pc:sldMkLst>
        <pc:spChg chg="mod">
          <ac:chgData name="Ngô Minh Huy" userId="7b05d7e8-46aa-4c7d-9961-b85a5cc96d5a" providerId="ADAL" clId="{110898F4-30AE-4F4A-A7A8-CF2C36680BD2}" dt="2024-12-09T11:09:03.704" v="2138" actId="14100"/>
          <ac:spMkLst>
            <pc:docMk/>
            <pc:sldMk cId="2738321435" sldId="400"/>
            <ac:spMk id="2" creationId="{7979BF84-C9EC-94A8-B836-43CD5B09258F}"/>
          </ac:spMkLst>
        </pc:spChg>
      </pc:sldChg>
    </pc:docChg>
  </pc:docChgLst>
  <pc:docChgLst>
    <pc:chgData name="Ngô Minh Huy" userId="S::23520623@ms.uit.edu.vn::7b05d7e8-46aa-4c7d-9961-b85a5cc96d5a" providerId="AD" clId="Web-{EA93ADB8-DB58-D818-738F-35DAEDF29C7D}"/>
    <pc:docChg chg="modSld">
      <pc:chgData name="Ngô Minh Huy" userId="S::23520623@ms.uit.edu.vn::7b05d7e8-46aa-4c7d-9961-b85a5cc96d5a" providerId="AD" clId="Web-{EA93ADB8-DB58-D818-738F-35DAEDF29C7D}" dt="2024-12-08T15:37:09.539" v="42" actId="1076"/>
      <pc:docMkLst>
        <pc:docMk/>
      </pc:docMkLst>
      <pc:sldChg chg="modSp">
        <pc:chgData name="Ngô Minh Huy" userId="S::23520623@ms.uit.edu.vn::7b05d7e8-46aa-4c7d-9961-b85a5cc96d5a" providerId="AD" clId="Web-{EA93ADB8-DB58-D818-738F-35DAEDF29C7D}" dt="2024-12-08T15:37:09.539" v="42" actId="1076"/>
        <pc:sldMkLst>
          <pc:docMk/>
          <pc:sldMk cId="3531759183" sldId="309"/>
        </pc:sldMkLst>
      </pc:sldChg>
      <pc:sldChg chg="modSp">
        <pc:chgData name="Ngô Minh Huy" userId="S::23520623@ms.uit.edu.vn::7b05d7e8-46aa-4c7d-9961-b85a5cc96d5a" providerId="AD" clId="Web-{EA93ADB8-DB58-D818-738F-35DAEDF29C7D}" dt="2024-12-08T15:20:24.103" v="13" actId="20577"/>
        <pc:sldMkLst>
          <pc:docMk/>
          <pc:sldMk cId="4253598136" sldId="311"/>
        </pc:sldMkLst>
        <pc:spChg chg="mod">
          <ac:chgData name="Ngô Minh Huy" userId="S::23520623@ms.uit.edu.vn::7b05d7e8-46aa-4c7d-9961-b85a5cc96d5a" providerId="AD" clId="Web-{EA93ADB8-DB58-D818-738F-35DAEDF29C7D}" dt="2024-12-08T15:20:24.103" v="13" actId="20577"/>
          <ac:spMkLst>
            <pc:docMk/>
            <pc:sldMk cId="4253598136" sldId="311"/>
            <ac:spMk id="16" creationId="{CB3771CB-F4D4-4C9B-FDAE-D038C0BCF10A}"/>
          </ac:spMkLst>
        </pc:spChg>
      </pc:sldChg>
      <pc:sldChg chg="addSp delSp modSp">
        <pc:chgData name="Ngô Minh Huy" userId="S::23520623@ms.uit.edu.vn::7b05d7e8-46aa-4c7d-9961-b85a5cc96d5a" providerId="AD" clId="Web-{EA93ADB8-DB58-D818-738F-35DAEDF29C7D}" dt="2024-12-08T15:21:34.682" v="17" actId="20577"/>
        <pc:sldMkLst>
          <pc:docMk/>
          <pc:sldMk cId="1201546155" sldId="352"/>
        </pc:sldMkLst>
        <pc:spChg chg="mod">
          <ac:chgData name="Ngô Minh Huy" userId="S::23520623@ms.uit.edu.vn::7b05d7e8-46aa-4c7d-9961-b85a5cc96d5a" providerId="AD" clId="Web-{EA93ADB8-DB58-D818-738F-35DAEDF29C7D}" dt="2024-12-08T15:21:25.995" v="15" actId="20577"/>
          <ac:spMkLst>
            <pc:docMk/>
            <pc:sldMk cId="1201546155" sldId="352"/>
            <ac:spMk id="13" creationId="{EF9345F7-3F28-E4A0-E81C-AF585D38A709}"/>
          </ac:spMkLst>
        </pc:spChg>
        <pc:spChg chg="mod">
          <ac:chgData name="Ngô Minh Huy" userId="S::23520623@ms.uit.edu.vn::7b05d7e8-46aa-4c7d-9961-b85a5cc96d5a" providerId="AD" clId="Web-{EA93ADB8-DB58-D818-738F-35DAEDF29C7D}" dt="2024-12-08T15:21:34.682" v="17" actId="20577"/>
          <ac:spMkLst>
            <pc:docMk/>
            <pc:sldMk cId="1201546155" sldId="352"/>
            <ac:spMk id="15" creationId="{F1F79B74-BE33-CDA7-BBA7-7DEC91EA114C}"/>
          </ac:spMkLst>
        </pc:spChg>
      </pc:sldChg>
      <pc:sldChg chg="modSp">
        <pc:chgData name="Ngô Minh Huy" userId="S::23520623@ms.uit.edu.vn::7b05d7e8-46aa-4c7d-9961-b85a5cc96d5a" providerId="AD" clId="Web-{EA93ADB8-DB58-D818-738F-35DAEDF29C7D}" dt="2024-12-08T14:20:37.186" v="1" actId="1076"/>
        <pc:sldMkLst>
          <pc:docMk/>
          <pc:sldMk cId="2725868478" sldId="354"/>
        </pc:sldMkLst>
        <pc:spChg chg="mod">
          <ac:chgData name="Ngô Minh Huy" userId="S::23520623@ms.uit.edu.vn::7b05d7e8-46aa-4c7d-9961-b85a5cc96d5a" providerId="AD" clId="Web-{EA93ADB8-DB58-D818-738F-35DAEDF29C7D}" dt="2024-12-08T14:20:37.186" v="1" actId="1076"/>
          <ac:spMkLst>
            <pc:docMk/>
            <pc:sldMk cId="2725868478" sldId="354"/>
            <ac:spMk id="14" creationId="{9CCDB5F7-63F5-CF34-1ABF-5C46ACF6AEA4}"/>
          </ac:spMkLst>
        </pc:spChg>
      </pc:sldChg>
      <pc:sldChg chg="delSp modSp">
        <pc:chgData name="Ngô Minh Huy" userId="S::23520623@ms.uit.edu.vn::7b05d7e8-46aa-4c7d-9961-b85a5cc96d5a" providerId="AD" clId="Web-{EA93ADB8-DB58-D818-738F-35DAEDF29C7D}" dt="2024-12-08T15:35:17.679" v="40"/>
        <pc:sldMkLst>
          <pc:docMk/>
          <pc:sldMk cId="3551744339" sldId="363"/>
        </pc:sldMkLst>
      </pc:sldChg>
      <pc:sldChg chg="delSp">
        <pc:chgData name="Ngô Minh Huy" userId="S::23520623@ms.uit.edu.vn::7b05d7e8-46aa-4c7d-9961-b85a5cc96d5a" providerId="AD" clId="Web-{EA93ADB8-DB58-D818-738F-35DAEDF29C7D}" dt="2024-12-08T14:47:27.355" v="2"/>
        <pc:sldMkLst>
          <pc:docMk/>
          <pc:sldMk cId="3930077664" sldId="387"/>
        </pc:sldMkLst>
      </pc:sldChg>
    </pc:docChg>
  </pc:docChgLst>
  <pc:docChgLst>
    <pc:chgData name="Người dùng Khách" userId="S::urn:spo:anon#78db55594024d4020ebced5080a233b06a68a3a4a3b09cc0224961192cd40efc::" providerId="AD" clId="Web-{5DEEB9BC-AD7A-E1D1-0714-96B62AB5D4E3}"/>
    <pc:docChg chg="sldOrd">
      <pc:chgData name="Người dùng Khách" userId="S::urn:spo:anon#78db55594024d4020ebced5080a233b06a68a3a4a3b09cc0224961192cd40efc::" providerId="AD" clId="Web-{5DEEB9BC-AD7A-E1D1-0714-96B62AB5D4E3}" dt="2024-12-09T02:52:26.764" v="0"/>
      <pc:docMkLst>
        <pc:docMk/>
      </pc:docMkLst>
      <pc:sldChg chg="ord">
        <pc:chgData name="Người dùng Khách" userId="S::urn:spo:anon#78db55594024d4020ebced5080a233b06a68a3a4a3b09cc0224961192cd40efc::" providerId="AD" clId="Web-{5DEEB9BC-AD7A-E1D1-0714-96B62AB5D4E3}" dt="2024-12-09T02:52:26.764" v="0"/>
        <pc:sldMkLst>
          <pc:docMk/>
          <pc:sldMk cId="1092126013" sldId="30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8B2FE8-C17A-4085-9ED1-0E8E13587C2B}" type="datetimeFigureOut">
              <a:rPr lang="en-US" smtClean="0"/>
              <a:t>8/13/2025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5CFC3-74D5-42EF-B18B-A98EA67B50CC}" type="slidenum">
              <a:rPr lang="en-US" smtClean="0"/>
              <a:t>‹#›</a:t>
            </a:fld>
            <a:endParaRPr lang="en-US"/>
          </a:p>
        </p:txBody>
      </p:sp>
    </p:spTree>
    <p:extLst>
      <p:ext uri="{BB962C8B-B14F-4D97-AF65-F5344CB8AC3E}">
        <p14:creationId xmlns:p14="http://schemas.microsoft.com/office/powerpoint/2010/main" val="3544341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latin typeface="Times New Roman" panose="02020603050405020304" pitchFamily="18" charset="0"/>
                <a:cs typeface="Times New Roman" panose="02020603050405020304" pitchFamily="18" charset="0"/>
              </a:rPr>
              <a:t>C</a:t>
            </a:r>
            <a:r>
              <a:rPr lang="vi-VN" smtClean="0">
                <a:latin typeface="Times New Roman" panose="02020603050405020304" pitchFamily="18" charset="0"/>
                <a:cs typeface="Times New Roman" panose="02020603050405020304" pitchFamily="18" charset="0"/>
              </a:rPr>
              <a:t>húng ta hãy xem xét một số ví dụ thực tế để hiểu hoạt động của thuật toán NMF. </a:t>
            </a:r>
            <a:r>
              <a:rPr lang="en-US" smtClean="0">
                <a:latin typeface="Times New Roman" panose="02020603050405020304" pitchFamily="18" charset="0"/>
                <a:cs typeface="Times New Roman" panose="02020603050405020304" pitchFamily="18" charset="0"/>
              </a:rPr>
              <a:t>Đây</a:t>
            </a:r>
            <a:r>
              <a:rPr lang="en-US" baseline="0" smtClean="0">
                <a:latin typeface="Times New Roman" panose="02020603050405020304" pitchFamily="18" charset="0"/>
                <a:cs typeface="Times New Roman" panose="02020603050405020304" pitchFamily="18" charset="0"/>
              </a:rPr>
              <a:t> là </a:t>
            </a:r>
            <a:r>
              <a:rPr lang="vi-VN" smtClean="0">
                <a:latin typeface="Times New Roman" panose="02020603050405020304" pitchFamily="18" charset="0"/>
                <a:cs typeface="Times New Roman" panose="02020603050405020304" pitchFamily="18" charset="0"/>
              </a:rPr>
              <a:t>trường hợp xử lý hình ảnh. Giả sử chúng ta có một hình ảnh đầu vào có các pixel tạo thành ma trận </a:t>
            </a:r>
            <a:r>
              <a:rPr lang="en-US" smtClean="0">
                <a:latin typeface="Times New Roman" panose="02020603050405020304" pitchFamily="18" charset="0"/>
                <a:cs typeface="Times New Roman" panose="02020603050405020304" pitchFamily="18" charset="0"/>
              </a:rPr>
              <a:t>V</a:t>
            </a:r>
            <a:r>
              <a:rPr lang="vi-VN" smtClean="0">
                <a:latin typeface="Times New Roman" panose="02020603050405020304" pitchFamily="18" charset="0"/>
                <a:cs typeface="Times New Roman" panose="02020603050405020304" pitchFamily="18" charset="0"/>
              </a:rPr>
              <a:t>. Sử dụng NMF, chúng ta phân tích nó thành hai ma trận, một ma trận chứa tập đặc điểm khuôn mặt [Ma trận W] và ma trận còn lại chứa tầm quan trọng của từng đặc điểm khuôn mặt trong hình ảnh đầu vào, tức là các trọng số [Ma trận H]</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865CFC3-74D5-42EF-B18B-A98EA67B50CC}" type="slidenum">
              <a:rPr lang="en-US" smtClean="0"/>
              <a:t>6</a:t>
            </a:fld>
            <a:endParaRPr lang="en-US"/>
          </a:p>
        </p:txBody>
      </p:sp>
    </p:spTree>
    <p:extLst>
      <p:ext uri="{BB962C8B-B14F-4D97-AF65-F5344CB8AC3E}">
        <p14:creationId xmlns:p14="http://schemas.microsoft.com/office/powerpoint/2010/main" val="2304318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17</a:t>
            </a:fld>
            <a:endParaRPr lang="en-US"/>
          </a:p>
        </p:txBody>
      </p:sp>
    </p:spTree>
    <p:extLst>
      <p:ext uri="{BB962C8B-B14F-4D97-AF65-F5344CB8AC3E}">
        <p14:creationId xmlns:p14="http://schemas.microsoft.com/office/powerpoint/2010/main" val="2298701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18</a:t>
            </a:fld>
            <a:endParaRPr lang="en-US"/>
          </a:p>
        </p:txBody>
      </p:sp>
    </p:spTree>
    <p:extLst>
      <p:ext uri="{BB962C8B-B14F-4D97-AF65-F5344CB8AC3E}">
        <p14:creationId xmlns:p14="http://schemas.microsoft.com/office/powerpoint/2010/main" val="1074087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19</a:t>
            </a:fld>
            <a:endParaRPr lang="en-US"/>
          </a:p>
        </p:txBody>
      </p:sp>
    </p:spTree>
    <p:extLst>
      <p:ext uri="{BB962C8B-B14F-4D97-AF65-F5344CB8AC3E}">
        <p14:creationId xmlns:p14="http://schemas.microsoft.com/office/powerpoint/2010/main" val="3185771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20</a:t>
            </a:fld>
            <a:endParaRPr lang="en-US"/>
          </a:p>
        </p:txBody>
      </p:sp>
    </p:spTree>
    <p:extLst>
      <p:ext uri="{BB962C8B-B14F-4D97-AF65-F5344CB8AC3E}">
        <p14:creationId xmlns:p14="http://schemas.microsoft.com/office/powerpoint/2010/main" val="1751661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21</a:t>
            </a:fld>
            <a:endParaRPr lang="en-US"/>
          </a:p>
        </p:txBody>
      </p:sp>
    </p:spTree>
    <p:extLst>
      <p:ext uri="{BB962C8B-B14F-4D97-AF65-F5344CB8AC3E}">
        <p14:creationId xmlns:p14="http://schemas.microsoft.com/office/powerpoint/2010/main" val="2465561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22</a:t>
            </a:fld>
            <a:endParaRPr lang="en-US"/>
          </a:p>
        </p:txBody>
      </p:sp>
    </p:spTree>
    <p:extLst>
      <p:ext uri="{BB962C8B-B14F-4D97-AF65-F5344CB8AC3E}">
        <p14:creationId xmlns:p14="http://schemas.microsoft.com/office/powerpoint/2010/main" val="2809312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23</a:t>
            </a:fld>
            <a:endParaRPr lang="en-US"/>
          </a:p>
        </p:txBody>
      </p:sp>
    </p:spTree>
    <p:extLst>
      <p:ext uri="{BB962C8B-B14F-4D97-AF65-F5344CB8AC3E}">
        <p14:creationId xmlns:p14="http://schemas.microsoft.com/office/powerpoint/2010/main" val="3503378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24</a:t>
            </a:fld>
            <a:endParaRPr lang="en-US"/>
          </a:p>
        </p:txBody>
      </p:sp>
    </p:spTree>
    <p:extLst>
      <p:ext uri="{BB962C8B-B14F-4D97-AF65-F5344CB8AC3E}">
        <p14:creationId xmlns:p14="http://schemas.microsoft.com/office/powerpoint/2010/main" val="367775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25</a:t>
            </a:fld>
            <a:endParaRPr lang="en-US"/>
          </a:p>
        </p:txBody>
      </p:sp>
    </p:spTree>
    <p:extLst>
      <p:ext uri="{BB962C8B-B14F-4D97-AF65-F5344CB8AC3E}">
        <p14:creationId xmlns:p14="http://schemas.microsoft.com/office/powerpoint/2010/main" val="1671579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26</a:t>
            </a:fld>
            <a:endParaRPr lang="en-US"/>
          </a:p>
        </p:txBody>
      </p:sp>
    </p:spTree>
    <p:extLst>
      <p:ext uri="{BB962C8B-B14F-4D97-AF65-F5344CB8AC3E}">
        <p14:creationId xmlns:p14="http://schemas.microsoft.com/office/powerpoint/2010/main" val="1223658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smtClean="0">
                <a:latin typeface="Times New Roman" panose="02020603050405020304" pitchFamily="18" charset="0"/>
                <a:cs typeface="Times New Roman" panose="02020603050405020304" pitchFamily="18" charset="0"/>
              </a:rPr>
              <a:t>Phân tích văn bản</a:t>
            </a:r>
          </a:p>
          <a:p>
            <a:r>
              <a:rPr lang="vi-VN" b="1" smtClean="0">
                <a:latin typeface="Times New Roman" panose="02020603050405020304" pitchFamily="18" charset="0"/>
                <a:cs typeface="Times New Roman" panose="02020603050405020304" pitchFamily="18" charset="0"/>
              </a:rPr>
              <a:t>Dữ liệu:</a:t>
            </a:r>
            <a:r>
              <a:rPr lang="vi-VN" smtClean="0">
                <a:latin typeface="Times New Roman" panose="02020603050405020304" pitchFamily="18" charset="0"/>
                <a:cs typeface="Times New Roman" panose="02020603050405020304" pitchFamily="18" charset="0"/>
              </a:rPr>
              <a:t> Mỗi văn bản được biểu diễn dưới dạng một vector tần suất từ, với các hàng là các từ và các cột là các văn bản.</a:t>
            </a:r>
          </a:p>
          <a:p>
            <a:r>
              <a:rPr lang="vi-VN" b="1" smtClean="0">
                <a:latin typeface="Times New Roman" panose="02020603050405020304" pitchFamily="18" charset="0"/>
                <a:cs typeface="Times New Roman" panose="02020603050405020304" pitchFamily="18" charset="0"/>
              </a:rPr>
              <a:t>NMF áp dụng:</a:t>
            </a:r>
            <a:r>
              <a:rPr lang="vi-VN" smtClean="0">
                <a:latin typeface="Times New Roman" panose="02020603050405020304" pitchFamily="18" charset="0"/>
                <a:cs typeface="Times New Roman" panose="02020603050405020304" pitchFamily="18" charset="0"/>
              </a:rPr>
              <a:t> NMF phân tích ma trận này thành hai ma trận, một ma trận chứa các "chủ đề" (topic) và một ma trận chứa các hệ số cho biết mỗi văn bản thuộc về chủ đề nào. Mỗi chủ đề là một tập hợp các từ liên quan (ví dụ: chủ đề "thể thao" có các từ như "bóng đá", "sân vận động", "đội bóng").</a:t>
            </a:r>
          </a:p>
          <a:p>
            <a:endParaRPr lang="en-US" b="1" smtClean="0">
              <a:latin typeface="Times New Roman" panose="02020603050405020304" pitchFamily="18" charset="0"/>
              <a:cs typeface="Times New Roman" panose="02020603050405020304" pitchFamily="18" charset="0"/>
            </a:endParaRPr>
          </a:p>
          <a:p>
            <a:r>
              <a:rPr lang="vi-VN" b="1" smtClean="0">
                <a:latin typeface="Times New Roman" panose="02020603050405020304" pitchFamily="18" charset="0"/>
                <a:cs typeface="Times New Roman" panose="02020603050405020304" pitchFamily="18" charset="0"/>
              </a:rPr>
              <a:t>Phân tích dữ liệu tổng quát</a:t>
            </a:r>
          </a:p>
          <a:p>
            <a:r>
              <a:rPr lang="vi-VN" b="1" smtClean="0">
                <a:latin typeface="Times New Roman" panose="02020603050405020304" pitchFamily="18" charset="0"/>
                <a:cs typeface="Times New Roman" panose="02020603050405020304" pitchFamily="18" charset="0"/>
              </a:rPr>
              <a:t>Dữ liệu:</a:t>
            </a:r>
            <a:r>
              <a:rPr lang="vi-VN" smtClean="0">
                <a:latin typeface="Times New Roman" panose="02020603050405020304" pitchFamily="18" charset="0"/>
                <a:cs typeface="Times New Roman" panose="02020603050405020304" pitchFamily="18" charset="0"/>
              </a:rPr>
              <a:t> Các mẫu được sắp xếp thành cột, và các đặc trưng (features) được sắp xếp thành hàng. Mỗi phần tử ma trận thể hiện giá trị của một đặc trưng cụ thể cho một mẫu cụ thể.</a:t>
            </a:r>
          </a:p>
          <a:p>
            <a:r>
              <a:rPr lang="vi-VN" b="1" smtClean="0">
                <a:latin typeface="Times New Roman" panose="02020603050405020304" pitchFamily="18" charset="0"/>
                <a:cs typeface="Times New Roman" panose="02020603050405020304" pitchFamily="18" charset="0"/>
              </a:rPr>
              <a:t>NMF áp dụng:</a:t>
            </a:r>
            <a:r>
              <a:rPr lang="vi-VN" smtClean="0">
                <a:latin typeface="Times New Roman" panose="02020603050405020304" pitchFamily="18" charset="0"/>
                <a:cs typeface="Times New Roman" panose="02020603050405020304" pitchFamily="18" charset="0"/>
              </a:rPr>
              <a:t> NMF sẽ phân tích ma trận này thành hai ma trận </a:t>
            </a:r>
            <a:r>
              <a:rPr lang="vi-VN" smtClean="0">
                <a:effectLst/>
                <a:latin typeface="Times New Roman" panose="02020603050405020304" pitchFamily="18" charset="0"/>
                <a:cs typeface="Times New Roman" panose="02020603050405020304" pitchFamily="18" charset="0"/>
              </a:rPr>
              <a:t>W</a:t>
            </a:r>
            <a:r>
              <a:rPr lang="vi-VN" smtClean="0">
                <a:latin typeface="Times New Roman" panose="02020603050405020304" pitchFamily="18" charset="0"/>
                <a:cs typeface="Times New Roman" panose="02020603050405020304" pitchFamily="18" charset="0"/>
              </a:rPr>
              <a:t> và </a:t>
            </a:r>
            <a:r>
              <a:rPr lang="vi-VN" smtClean="0">
                <a:effectLst/>
                <a:latin typeface="Times New Roman" panose="02020603050405020304" pitchFamily="18" charset="0"/>
                <a:cs typeface="Times New Roman" panose="02020603050405020304" pitchFamily="18" charset="0"/>
              </a:rPr>
              <a:t>H</a:t>
            </a:r>
            <a:r>
              <a:rPr lang="vi-VN" smtClean="0">
                <a:latin typeface="Times New Roman" panose="02020603050405020304" pitchFamily="18" charset="0"/>
                <a:cs typeface="Times New Roman" panose="02020603050405020304" pitchFamily="18" charset="0"/>
              </a:rPr>
              <a:t>. Ma trận </a:t>
            </a:r>
            <a:r>
              <a:rPr lang="vi-VN" smtClean="0">
                <a:effectLst/>
                <a:latin typeface="Times New Roman" panose="02020603050405020304" pitchFamily="18" charset="0"/>
                <a:cs typeface="Times New Roman" panose="02020603050405020304" pitchFamily="18" charset="0"/>
              </a:rPr>
              <a:t>W</a:t>
            </a:r>
            <a:r>
              <a:rPr lang="vi-VN" smtClean="0">
                <a:latin typeface="Times New Roman" panose="02020603050405020304" pitchFamily="18" charset="0"/>
                <a:cs typeface="Times New Roman" panose="02020603050405020304" pitchFamily="18" charset="0"/>
              </a:rPr>
              <a:t> sẽ chứa các thành phần cơ sở (basis components) hay các đặc trưng tiềm ẩn (latent features) của dữ liệu. Ma trận </a:t>
            </a:r>
            <a:r>
              <a:rPr lang="vi-VN" smtClean="0">
                <a:effectLst/>
                <a:latin typeface="Times New Roman" panose="02020603050405020304" pitchFamily="18" charset="0"/>
                <a:cs typeface="Times New Roman" panose="02020603050405020304" pitchFamily="18" charset="0"/>
              </a:rPr>
              <a:t>H</a:t>
            </a:r>
            <a:r>
              <a:rPr lang="vi-VN" smtClean="0">
                <a:latin typeface="Times New Roman" panose="02020603050405020304" pitchFamily="18" charset="0"/>
                <a:cs typeface="Times New Roman" panose="02020603050405020304" pitchFamily="18" charset="0"/>
              </a:rPr>
              <a:t> sẽ cho biết cách kết hợp các thành phần này để tạo ra từng mẫu dữ liệu.</a:t>
            </a:r>
            <a:endParaRPr lang="en-US"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865CFC3-74D5-42EF-B18B-A98EA67B50CC}" type="slidenum">
              <a:rPr lang="en-US" smtClean="0"/>
              <a:t>8</a:t>
            </a:fld>
            <a:endParaRPr lang="en-US"/>
          </a:p>
        </p:txBody>
      </p:sp>
    </p:spTree>
    <p:extLst>
      <p:ext uri="{BB962C8B-B14F-4D97-AF65-F5344CB8AC3E}">
        <p14:creationId xmlns:p14="http://schemas.microsoft.com/office/powerpoint/2010/main" val="1603723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27</a:t>
            </a:fld>
            <a:endParaRPr lang="en-US"/>
          </a:p>
        </p:txBody>
      </p:sp>
    </p:spTree>
    <p:extLst>
      <p:ext uri="{BB962C8B-B14F-4D97-AF65-F5344CB8AC3E}">
        <p14:creationId xmlns:p14="http://schemas.microsoft.com/office/powerpoint/2010/main" val="2306550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28</a:t>
            </a:fld>
            <a:endParaRPr lang="en-US"/>
          </a:p>
        </p:txBody>
      </p:sp>
    </p:spTree>
    <p:extLst>
      <p:ext uri="{BB962C8B-B14F-4D97-AF65-F5344CB8AC3E}">
        <p14:creationId xmlns:p14="http://schemas.microsoft.com/office/powerpoint/2010/main" val="3365164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29</a:t>
            </a:fld>
            <a:endParaRPr lang="en-US"/>
          </a:p>
        </p:txBody>
      </p:sp>
    </p:spTree>
    <p:extLst>
      <p:ext uri="{BB962C8B-B14F-4D97-AF65-F5344CB8AC3E}">
        <p14:creationId xmlns:p14="http://schemas.microsoft.com/office/powerpoint/2010/main" val="56222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9</a:t>
            </a:fld>
            <a:endParaRPr lang="en-US"/>
          </a:p>
        </p:txBody>
      </p:sp>
    </p:spTree>
    <p:extLst>
      <p:ext uri="{BB962C8B-B14F-4D97-AF65-F5344CB8AC3E}">
        <p14:creationId xmlns:p14="http://schemas.microsoft.com/office/powerpoint/2010/main" val="925006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11</a:t>
            </a:fld>
            <a:endParaRPr lang="en-US"/>
          </a:p>
        </p:txBody>
      </p:sp>
    </p:spTree>
    <p:extLst>
      <p:ext uri="{BB962C8B-B14F-4D97-AF65-F5344CB8AC3E}">
        <p14:creationId xmlns:p14="http://schemas.microsoft.com/office/powerpoint/2010/main" val="2021533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12</a:t>
            </a:fld>
            <a:endParaRPr lang="en-US"/>
          </a:p>
        </p:txBody>
      </p:sp>
    </p:spTree>
    <p:extLst>
      <p:ext uri="{BB962C8B-B14F-4D97-AF65-F5344CB8AC3E}">
        <p14:creationId xmlns:p14="http://schemas.microsoft.com/office/powerpoint/2010/main" val="492744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13</a:t>
            </a:fld>
            <a:endParaRPr lang="en-US"/>
          </a:p>
        </p:txBody>
      </p:sp>
    </p:spTree>
    <p:extLst>
      <p:ext uri="{BB962C8B-B14F-4D97-AF65-F5344CB8AC3E}">
        <p14:creationId xmlns:p14="http://schemas.microsoft.com/office/powerpoint/2010/main" val="3834995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14</a:t>
            </a:fld>
            <a:endParaRPr lang="en-US"/>
          </a:p>
        </p:txBody>
      </p:sp>
    </p:spTree>
    <p:extLst>
      <p:ext uri="{BB962C8B-B14F-4D97-AF65-F5344CB8AC3E}">
        <p14:creationId xmlns:p14="http://schemas.microsoft.com/office/powerpoint/2010/main" val="167488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15</a:t>
            </a:fld>
            <a:endParaRPr lang="en-US"/>
          </a:p>
        </p:txBody>
      </p:sp>
    </p:spTree>
    <p:extLst>
      <p:ext uri="{BB962C8B-B14F-4D97-AF65-F5344CB8AC3E}">
        <p14:creationId xmlns:p14="http://schemas.microsoft.com/office/powerpoint/2010/main" val="1963385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65CFC3-74D5-42EF-B18B-A98EA67B50CC}" type="slidenum">
              <a:rPr lang="en-US" smtClean="0"/>
              <a:t>16</a:t>
            </a:fld>
            <a:endParaRPr lang="en-US"/>
          </a:p>
        </p:txBody>
      </p:sp>
    </p:spTree>
    <p:extLst>
      <p:ext uri="{BB962C8B-B14F-4D97-AF65-F5344CB8AC3E}">
        <p14:creationId xmlns:p14="http://schemas.microsoft.com/office/powerpoint/2010/main" val="860193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Bấm &amp; sửa kiểu phụ đề của Bản chính</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13/08/2025</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17750905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ề và Văn bản Dọc">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Văn bản Dọc 2"/>
          <p:cNvSpPr>
            <a:spLocks noGrp="1"/>
          </p:cNvSpPr>
          <p:nvPr>
            <p:ph type="body" orient="vert" idx="1"/>
          </p:nvPr>
        </p:nvSpPr>
        <p:spPr/>
        <p:txBody>
          <a:bodyPr vert="eaVert"/>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13/08/2025</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244748462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ề Dọc và Văn bản">
    <p:spTree>
      <p:nvGrpSpPr>
        <p:cNvPr id="1" name=""/>
        <p:cNvGrpSpPr/>
        <p:nvPr/>
      </p:nvGrpSpPr>
      <p:grpSpPr>
        <a:xfrm>
          <a:off x="0" y="0"/>
          <a:ext cx="0" cy="0"/>
          <a:chOff x="0" y="0"/>
          <a:chExt cx="0" cy="0"/>
        </a:xfrm>
      </p:grpSpPr>
      <p:sp>
        <p:nvSpPr>
          <p:cNvPr id="2" name="Tiêu đề Dọc 1"/>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p:cNvSpPr>
            <a:spLocks noGrp="1"/>
          </p:cNvSpPr>
          <p:nvPr>
            <p:ph type="body" orient="vert" idx="1"/>
          </p:nvPr>
        </p:nvSpPr>
        <p:spPr>
          <a:xfrm>
            <a:off x="838200" y="365125"/>
            <a:ext cx="7734300" cy="5811838"/>
          </a:xfrm>
        </p:spPr>
        <p:txBody>
          <a:bodyPr vert="eaVert"/>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13/08/2025</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9500000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idx="1"/>
          </p:nvPr>
        </p:nvSpPr>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13/08/2025</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427393129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vi-VN"/>
              <a:t>Bấm để sửa kiểu văn bản Bản cái</a:t>
            </a:r>
          </a:p>
        </p:txBody>
      </p:sp>
      <p:sp>
        <p:nvSpPr>
          <p:cNvPr id="4" name="Chỗ dành sẵn cho Ngày tháng 3"/>
          <p:cNvSpPr>
            <a:spLocks noGrp="1"/>
          </p:cNvSpPr>
          <p:nvPr>
            <p:ph type="dt" sz="half" idx="10"/>
          </p:nvPr>
        </p:nvSpPr>
        <p:spPr/>
        <p:txBody>
          <a:bodyPr/>
          <a:lstStyle/>
          <a:p>
            <a:fld id="{E287236D-C680-4349-9A96-AEA01B6A4E8F}" type="datetimeFigureOut">
              <a:rPr lang="vi-VN" smtClean="0"/>
              <a:t>13/08/2025</a:t>
            </a:fld>
            <a:endParaRPr lang="vi-VN"/>
          </a:p>
        </p:txBody>
      </p:sp>
      <p:sp>
        <p:nvSpPr>
          <p:cNvPr id="5" name="Chỗ dành sẵn cho Chân trang 4"/>
          <p:cNvSpPr>
            <a:spLocks noGrp="1"/>
          </p:cNvSpPr>
          <p:nvPr>
            <p:ph type="ftr" sz="quarter" idx="11"/>
          </p:nvPr>
        </p:nvSpPr>
        <p:spPr/>
        <p:txBody>
          <a:bodyPr/>
          <a:lstStyle/>
          <a:p>
            <a:endParaRPr lang="vi-VN"/>
          </a:p>
        </p:txBody>
      </p:sp>
      <p:sp>
        <p:nvSpPr>
          <p:cNvPr id="6" name="Chỗ dành sẵn cho Số hiệu Bản chiếu 5"/>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23934492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ội dung 2"/>
          <p:cNvSpPr>
            <a:spLocks noGrp="1"/>
          </p:cNvSpPr>
          <p:nvPr>
            <p:ph sz="half" idx="1"/>
          </p:nvPr>
        </p:nvSpPr>
        <p:spPr>
          <a:xfrm>
            <a:off x="838200" y="1825625"/>
            <a:ext cx="5181600" cy="435133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ội dung 3"/>
          <p:cNvSpPr>
            <a:spLocks noGrp="1"/>
          </p:cNvSpPr>
          <p:nvPr>
            <p:ph sz="half" idx="2"/>
          </p:nvPr>
        </p:nvSpPr>
        <p:spPr>
          <a:xfrm>
            <a:off x="6172200" y="1825625"/>
            <a:ext cx="5181600" cy="435133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13/08/2025</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7143489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để sửa kiểu văn bản Bản cái</a:t>
            </a:r>
          </a:p>
        </p:txBody>
      </p:sp>
      <p:sp>
        <p:nvSpPr>
          <p:cNvPr id="4" name="Chỗ dành sẵn cho Nội dung 3"/>
          <p:cNvSpPr>
            <a:spLocks noGrp="1"/>
          </p:cNvSpPr>
          <p:nvPr>
            <p:ph sz="half" idx="2"/>
          </p:nvPr>
        </p:nvSpPr>
        <p:spPr>
          <a:xfrm>
            <a:off x="839788" y="2505075"/>
            <a:ext cx="5157787" cy="368458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5" name="Chỗ dành sẵn cho Văn bản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Bấm để sửa kiểu văn bản Bản cái</a:t>
            </a:r>
          </a:p>
        </p:txBody>
      </p:sp>
      <p:sp>
        <p:nvSpPr>
          <p:cNvPr id="6" name="Chỗ dành sẵn cho Nội dung 5"/>
          <p:cNvSpPr>
            <a:spLocks noGrp="1"/>
          </p:cNvSpPr>
          <p:nvPr>
            <p:ph sz="quarter" idx="4"/>
          </p:nvPr>
        </p:nvSpPr>
        <p:spPr>
          <a:xfrm>
            <a:off x="6172200" y="2505075"/>
            <a:ext cx="5183188" cy="3684588"/>
          </a:xfrm>
        </p:spPr>
        <p:txBody>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7" name="Chỗ dành sẵn cho Ngày tháng 6"/>
          <p:cNvSpPr>
            <a:spLocks noGrp="1"/>
          </p:cNvSpPr>
          <p:nvPr>
            <p:ph type="dt" sz="half" idx="10"/>
          </p:nvPr>
        </p:nvSpPr>
        <p:spPr/>
        <p:txBody>
          <a:bodyPr/>
          <a:lstStyle/>
          <a:p>
            <a:fld id="{E287236D-C680-4349-9A96-AEA01B6A4E8F}" type="datetimeFigureOut">
              <a:rPr lang="vi-VN" smtClean="0"/>
              <a:t>13/08/2025</a:t>
            </a:fld>
            <a:endParaRPr lang="vi-VN"/>
          </a:p>
        </p:txBody>
      </p:sp>
      <p:sp>
        <p:nvSpPr>
          <p:cNvPr id="8" name="Chỗ dành sẵn cho Chân trang 7"/>
          <p:cNvSpPr>
            <a:spLocks noGrp="1"/>
          </p:cNvSpPr>
          <p:nvPr>
            <p:ph type="ftr" sz="quarter" idx="11"/>
          </p:nvPr>
        </p:nvSpPr>
        <p:spPr/>
        <p:txBody>
          <a:bodyPr/>
          <a:lstStyle/>
          <a:p>
            <a:endParaRPr lang="vi-VN"/>
          </a:p>
        </p:txBody>
      </p:sp>
      <p:sp>
        <p:nvSpPr>
          <p:cNvPr id="9" name="Chỗ dành sẵn cho Số hiệu Bản chiếu 8"/>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69530078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p:cNvSpPr>
            <a:spLocks noGrp="1"/>
          </p:cNvSpPr>
          <p:nvPr>
            <p:ph type="title"/>
          </p:nvPr>
        </p:nvSpPr>
        <p:spPr/>
        <p:txBody>
          <a:bodyPr/>
          <a:lstStyle/>
          <a:p>
            <a:r>
              <a:rPr lang="vi-VN"/>
              <a:t>Bấm để sửa kiểu tiêu đề Bản cái</a:t>
            </a:r>
          </a:p>
        </p:txBody>
      </p:sp>
      <p:sp>
        <p:nvSpPr>
          <p:cNvPr id="3" name="Chỗ dành sẵn cho Ngày tháng 2"/>
          <p:cNvSpPr>
            <a:spLocks noGrp="1"/>
          </p:cNvSpPr>
          <p:nvPr>
            <p:ph type="dt" sz="half" idx="10"/>
          </p:nvPr>
        </p:nvSpPr>
        <p:spPr/>
        <p:txBody>
          <a:bodyPr/>
          <a:lstStyle/>
          <a:p>
            <a:fld id="{E287236D-C680-4349-9A96-AEA01B6A4E8F}" type="datetimeFigureOut">
              <a:rPr lang="vi-VN" smtClean="0"/>
              <a:t>13/08/2025</a:t>
            </a:fld>
            <a:endParaRPr lang="vi-VN"/>
          </a:p>
        </p:txBody>
      </p:sp>
      <p:sp>
        <p:nvSpPr>
          <p:cNvPr id="4" name="Chỗ dành sẵn cho Chân trang 3"/>
          <p:cNvSpPr>
            <a:spLocks noGrp="1"/>
          </p:cNvSpPr>
          <p:nvPr>
            <p:ph type="ftr" sz="quarter" idx="11"/>
          </p:nvPr>
        </p:nvSpPr>
        <p:spPr/>
        <p:txBody>
          <a:bodyPr/>
          <a:lstStyle/>
          <a:p>
            <a:endParaRPr lang="vi-VN"/>
          </a:p>
        </p:txBody>
      </p:sp>
      <p:sp>
        <p:nvSpPr>
          <p:cNvPr id="5" name="Chỗ dành sẵn cho Số hiệu Bản chiếu 4"/>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01340131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p:cNvSpPr>
            <a:spLocks noGrp="1"/>
          </p:cNvSpPr>
          <p:nvPr>
            <p:ph type="dt" sz="half" idx="10"/>
          </p:nvPr>
        </p:nvSpPr>
        <p:spPr/>
        <p:txBody>
          <a:bodyPr/>
          <a:lstStyle/>
          <a:p>
            <a:fld id="{E287236D-C680-4349-9A96-AEA01B6A4E8F}" type="datetimeFigureOut">
              <a:rPr lang="vi-VN" smtClean="0"/>
              <a:t>13/08/2025</a:t>
            </a:fld>
            <a:endParaRPr lang="vi-VN"/>
          </a:p>
        </p:txBody>
      </p:sp>
      <p:sp>
        <p:nvSpPr>
          <p:cNvPr id="3" name="Chỗ dành sẵn cho Chân trang 2"/>
          <p:cNvSpPr>
            <a:spLocks noGrp="1"/>
          </p:cNvSpPr>
          <p:nvPr>
            <p:ph type="ftr" sz="quarter" idx="11"/>
          </p:nvPr>
        </p:nvSpPr>
        <p:spPr/>
        <p:txBody>
          <a:bodyPr/>
          <a:lstStyle/>
          <a:p>
            <a:endParaRPr lang="vi-VN"/>
          </a:p>
        </p:txBody>
      </p:sp>
      <p:sp>
        <p:nvSpPr>
          <p:cNvPr id="4" name="Chỗ dành sẵn cho Số hiệu Bản chiếu 3"/>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143857940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Phụ đề">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Bấm để sửa kiểu văn bản Bản cái</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13/08/2025</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63802612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Phụ đề">
    <p:spTree>
      <p:nvGrpSpPr>
        <p:cNvPr id="1" name=""/>
        <p:cNvGrpSpPr/>
        <p:nvPr/>
      </p:nvGrpSpPr>
      <p:grpSpPr>
        <a:xfrm>
          <a:off x="0" y="0"/>
          <a:ext cx="0" cy="0"/>
          <a:chOff x="0" y="0"/>
          <a:chExt cx="0" cy="0"/>
        </a:xfrm>
      </p:grpSpPr>
      <p:sp>
        <p:nvSpPr>
          <p:cNvPr id="2" name="Tiêu đề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Bấm để sửa kiểu văn bản Bản cái</a:t>
            </a:r>
          </a:p>
        </p:txBody>
      </p:sp>
      <p:sp>
        <p:nvSpPr>
          <p:cNvPr id="5" name="Chỗ dành sẵn cho Ngày tháng 4"/>
          <p:cNvSpPr>
            <a:spLocks noGrp="1"/>
          </p:cNvSpPr>
          <p:nvPr>
            <p:ph type="dt" sz="half" idx="10"/>
          </p:nvPr>
        </p:nvSpPr>
        <p:spPr/>
        <p:txBody>
          <a:bodyPr/>
          <a:lstStyle/>
          <a:p>
            <a:fld id="{E287236D-C680-4349-9A96-AEA01B6A4E8F}" type="datetimeFigureOut">
              <a:rPr lang="vi-VN" smtClean="0"/>
              <a:t>13/08/2025</a:t>
            </a:fld>
            <a:endParaRPr lang="vi-VN"/>
          </a:p>
        </p:txBody>
      </p:sp>
      <p:sp>
        <p:nvSpPr>
          <p:cNvPr id="6" name="Chỗ dành sẵn cho Chân trang 5"/>
          <p:cNvSpPr>
            <a:spLocks noGrp="1"/>
          </p:cNvSpPr>
          <p:nvPr>
            <p:ph type="ftr" sz="quarter" idx="11"/>
          </p:nvPr>
        </p:nvSpPr>
        <p:spPr/>
        <p:txBody>
          <a:bodyPr/>
          <a:lstStyle/>
          <a:p>
            <a:endParaRPr lang="vi-VN"/>
          </a:p>
        </p:txBody>
      </p:sp>
      <p:sp>
        <p:nvSpPr>
          <p:cNvPr id="7" name="Chỗ dành sẵn cho Số hiệu Bản chiếu 6"/>
          <p:cNvSpPr>
            <a:spLocks noGrp="1"/>
          </p:cNvSpPr>
          <p:nvPr>
            <p:ph type="sldNum" sz="quarter" idx="12"/>
          </p:nvPr>
        </p:nvSpPr>
        <p:spPr/>
        <p:txBody>
          <a:bodyPr/>
          <a:lstStyle/>
          <a:p>
            <a:fld id="{6A45828D-F580-42DE-B77E-860980F07F32}" type="slidenum">
              <a:rPr lang="vi-VN" smtClean="0"/>
              <a:t>‹#›</a:t>
            </a:fld>
            <a:endParaRPr lang="vi-VN"/>
          </a:p>
        </p:txBody>
      </p:sp>
    </p:spTree>
    <p:extLst>
      <p:ext uri="{BB962C8B-B14F-4D97-AF65-F5344CB8AC3E}">
        <p14:creationId xmlns:p14="http://schemas.microsoft.com/office/powerpoint/2010/main" val="386014527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Bấm để sửa kiểu văn bản Bản cái</a:t>
            </a:r>
          </a:p>
          <a:p>
            <a:pPr lvl="1"/>
            <a:r>
              <a:rPr lang="vi-VN"/>
              <a:t>Mức hai</a:t>
            </a:r>
          </a:p>
          <a:p>
            <a:pPr lvl="2"/>
            <a:r>
              <a:rPr lang="vi-VN"/>
              <a:t>Mức ba</a:t>
            </a:r>
          </a:p>
          <a:p>
            <a:pPr lvl="3"/>
            <a:r>
              <a:rPr lang="vi-VN"/>
              <a:t>Mức bốn</a:t>
            </a:r>
          </a:p>
          <a:p>
            <a:pPr lvl="4"/>
            <a:r>
              <a:rPr lang="vi-VN"/>
              <a:t>Mức năm</a:t>
            </a:r>
          </a:p>
        </p:txBody>
      </p:sp>
      <p:sp>
        <p:nvSpPr>
          <p:cNvPr id="4" name="Chỗ dành sẵn cho Ngày tháng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87236D-C680-4349-9A96-AEA01B6A4E8F}" type="datetimeFigureOut">
              <a:rPr lang="vi-VN" smtClean="0"/>
              <a:t>13/08/2025</a:t>
            </a:fld>
            <a:endParaRPr lang="vi-VN"/>
          </a:p>
        </p:txBody>
      </p:sp>
      <p:sp>
        <p:nvSpPr>
          <p:cNvPr id="5" name="Chỗ dành sẵn cho Chân trang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vi-VN"/>
          </a:p>
        </p:txBody>
      </p:sp>
      <p:sp>
        <p:nvSpPr>
          <p:cNvPr id="6" name="Chỗ dành sẵn cho Số hiệu Bản chiế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45828D-F580-42DE-B77E-860980F07F32}" type="slidenum">
              <a:rPr lang="vi-VN" smtClean="0"/>
              <a:t>‹#›</a:t>
            </a:fld>
            <a:endParaRPr lang="vi-VN"/>
          </a:p>
        </p:txBody>
      </p:sp>
    </p:spTree>
    <p:extLst>
      <p:ext uri="{BB962C8B-B14F-4D97-AF65-F5344CB8AC3E}">
        <p14:creationId xmlns:p14="http://schemas.microsoft.com/office/powerpoint/2010/main" val="3336428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jpe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A45828D-F580-42DE-B77E-860980F07F32}" type="slidenum">
              <a:rPr lang="vi-VN" smtClean="0"/>
              <a:t>1</a:t>
            </a:fld>
            <a:endParaRPr lang="vi-VN"/>
          </a:p>
        </p:txBody>
      </p:sp>
      <p:sp>
        <p:nvSpPr>
          <p:cNvPr id="5" name="TextBox 4">
            <a:extLst>
              <a:ext uri="{FF2B5EF4-FFF2-40B4-BE49-F238E27FC236}">
                <a16:creationId xmlns:a16="http://schemas.microsoft.com/office/drawing/2014/main" xmlns="" id="{415457AB-5B4E-D174-6428-55BD2A4B3E53}"/>
              </a:ext>
            </a:extLst>
          </p:cNvPr>
          <p:cNvSpPr txBox="1"/>
          <p:nvPr/>
        </p:nvSpPr>
        <p:spPr>
          <a:xfrm>
            <a:off x="941775" y="1443222"/>
            <a:ext cx="10399001" cy="4154984"/>
          </a:xfrm>
          <a:prstGeom prst="rect">
            <a:avLst/>
          </a:prstGeom>
          <a:noFill/>
        </p:spPr>
        <p:txBody>
          <a:bodyPr wrap="none" rtlCol="0">
            <a:spAutoFit/>
          </a:bodyPr>
          <a:lstStyle/>
          <a:p>
            <a:pPr algn="ctr"/>
            <a:r>
              <a:rPr lang="en-US" sz="8800" b="1">
                <a:latin typeface="Times New Roman" panose="02020603050405020304" pitchFamily="18" charset="0"/>
                <a:cs typeface="Times New Roman" panose="02020603050405020304" pitchFamily="18" charset="0"/>
              </a:rPr>
              <a:t>Non-negative matrix </a:t>
            </a:r>
          </a:p>
          <a:p>
            <a:pPr algn="ctr"/>
            <a:r>
              <a:rPr lang="en-US" sz="8800" b="1">
                <a:latin typeface="Times New Roman" panose="02020603050405020304" pitchFamily="18" charset="0"/>
                <a:cs typeface="Times New Roman" panose="02020603050405020304" pitchFamily="18" charset="0"/>
              </a:rPr>
              <a:t>Factorization</a:t>
            </a:r>
          </a:p>
          <a:p>
            <a:pPr algn="ctr"/>
            <a:r>
              <a:rPr lang="en-US" sz="8800" b="1">
                <a:latin typeface="Times New Roman" panose="02020603050405020304" pitchFamily="18" charset="0"/>
                <a:cs typeface="Times New Roman" panose="02020603050405020304" pitchFamily="18" charset="0"/>
              </a:rPr>
              <a:t>(NMF)</a:t>
            </a:r>
          </a:p>
        </p:txBody>
      </p:sp>
      <p:grpSp>
        <p:nvGrpSpPr>
          <p:cNvPr id="6" name="Group 5">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7" name="Group 6">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9" name="TextBox 8">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0" name="Picture 9"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8" name="TextBox 7">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11"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8687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10</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15862" y="1688006"/>
            <a:ext cx="11331138" cy="3477875"/>
          </a:xfrm>
          <a:prstGeom prst="rect">
            <a:avLst/>
          </a:prstGeom>
          <a:noFill/>
        </p:spPr>
        <p:txBody>
          <a:bodyPr wrap="square" rtlCol="0">
            <a:spAutoFit/>
          </a:bodyPr>
          <a:lstStyle/>
          <a:p>
            <a:pPr marL="285750" indent="-285750">
              <a:buFontTx/>
              <a:buChar char="-"/>
            </a:pPr>
            <a:r>
              <a:rPr lang="vi-VN" sz="2000" smtClean="0">
                <a:latin typeface="Times New Roman" panose="02020603050405020304" pitchFamily="18" charset="0"/>
                <a:cs typeface="Times New Roman" panose="02020603050405020304" pitchFamily="18" charset="0"/>
              </a:rPr>
              <a:t>Để </a:t>
            </a:r>
            <a:r>
              <a:rPr lang="vi-VN" sz="2000" dirty="0">
                <a:latin typeface="Times New Roman" panose="02020603050405020304" pitchFamily="18" charset="0"/>
                <a:cs typeface="Times New Roman" panose="02020603050405020304" pitchFamily="18" charset="0"/>
              </a:rPr>
              <a:t>biết ma trận </a:t>
            </a:r>
            <a:r>
              <a:rPr lang="vi-VN" sz="2000" dirty="0">
                <a:effectLst/>
                <a:latin typeface="Times New Roman" panose="02020603050405020304" pitchFamily="18" charset="0"/>
                <a:cs typeface="Times New Roman" panose="02020603050405020304" pitchFamily="18" charset="0"/>
              </a:rPr>
              <a:t>WH</a:t>
            </a:r>
            <a:r>
              <a:rPr lang="vi-VN" sz="2000" dirty="0">
                <a:latin typeface="Times New Roman" panose="02020603050405020304" pitchFamily="18" charset="0"/>
                <a:cs typeface="Times New Roman" panose="02020603050405020304" pitchFamily="18" charset="0"/>
              </a:rPr>
              <a:t> xấp xỉ tốt ma trận gốc </a:t>
            </a:r>
            <a:r>
              <a:rPr lang="vi-VN" sz="2000" dirty="0">
                <a:effectLst/>
                <a:latin typeface="Times New Roman" panose="02020603050405020304" pitchFamily="18" charset="0"/>
                <a:cs typeface="Times New Roman" panose="02020603050405020304" pitchFamily="18" charset="0"/>
              </a:rPr>
              <a:t>V</a:t>
            </a:r>
            <a:r>
              <a:rPr lang="vi-VN" sz="2000" dirty="0">
                <a:latin typeface="Times New Roman" panose="02020603050405020304" pitchFamily="18" charset="0"/>
                <a:cs typeface="Times New Roman" panose="02020603050405020304" pitchFamily="18" charset="0"/>
              </a:rPr>
              <a:t> hay không</a:t>
            </a:r>
            <a:r>
              <a:rPr lang="vi-VN" sz="200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cần </a:t>
            </a:r>
            <a:r>
              <a:rPr lang="vi-VN" sz="2000" dirty="0">
                <a:latin typeface="Times New Roman" panose="02020603050405020304" pitchFamily="18" charset="0"/>
                <a:cs typeface="Times New Roman" panose="02020603050405020304" pitchFamily="18" charset="0"/>
              </a:rPr>
              <a:t>đo lường </a:t>
            </a:r>
            <a:r>
              <a:rPr lang="vi-VN" sz="2000" b="1" dirty="0">
                <a:latin typeface="Times New Roman" panose="02020603050405020304" pitchFamily="18" charset="0"/>
                <a:cs typeface="Times New Roman" panose="02020603050405020304" pitchFamily="18" charset="0"/>
              </a:rPr>
              <a:t>sai số (error)</a:t>
            </a:r>
            <a:r>
              <a:rPr lang="vi-VN" sz="2000" dirty="0">
                <a:latin typeface="Times New Roman" panose="02020603050405020304" pitchFamily="18" charset="0"/>
                <a:cs typeface="Times New Roman" panose="02020603050405020304" pitchFamily="18" charset="0"/>
              </a:rPr>
              <a:t> giữa </a:t>
            </a:r>
            <a:r>
              <a:rPr lang="vi-VN" sz="2000">
                <a:latin typeface="Times New Roman" panose="02020603050405020304" pitchFamily="18" charset="0"/>
                <a:cs typeface="Times New Roman" panose="02020603050405020304" pitchFamily="18" charset="0"/>
              </a:rPr>
              <a:t>chúng</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285750" indent="-285750">
              <a:buFontTx/>
              <a:buChar char="-"/>
            </a:pPr>
            <a:r>
              <a:rPr lang="vi-VN" sz="2000" smtClean="0">
                <a:latin typeface="Times New Roman" panose="02020603050405020304" pitchFamily="18" charset="0"/>
                <a:cs typeface="Times New Roman" panose="02020603050405020304" pitchFamily="18" charset="0"/>
              </a:rPr>
              <a:t>Trong </a:t>
            </a:r>
            <a:r>
              <a:rPr lang="vi-VN" sz="2000" dirty="0">
                <a:latin typeface="Times New Roman" panose="02020603050405020304" pitchFamily="18" charset="0"/>
                <a:cs typeface="Times New Roman" panose="02020603050405020304" pitchFamily="18" charset="0"/>
              </a:rPr>
              <a:t>NMF, việc này được thực hiện bằng một </a:t>
            </a:r>
            <a:r>
              <a:rPr lang="vi-VN" sz="2000" b="1" dirty="0">
                <a:latin typeface="Times New Roman" panose="02020603050405020304" pitchFamily="18" charset="0"/>
                <a:cs typeface="Times New Roman" panose="02020603050405020304" pitchFamily="18" charset="0"/>
              </a:rPr>
              <a:t>hàm mất mát (loss function)</a:t>
            </a:r>
            <a:r>
              <a:rPr lang="vi-VN" sz="2000" dirty="0">
                <a:latin typeface="Times New Roman" panose="02020603050405020304" pitchFamily="18" charset="0"/>
                <a:cs typeface="Times New Roman" panose="02020603050405020304" pitchFamily="18" charset="0"/>
              </a:rPr>
              <a:t>. Khi giá trị của hàm mất mát này càng nhỏ, thì sự xấp xỉ càng tố</a:t>
            </a:r>
            <a:r>
              <a:rPr lang="en-US" sz="2000">
                <a:latin typeface="Times New Roman" panose="02020603050405020304" pitchFamily="18" charset="0"/>
                <a:cs typeface="Times New Roman" panose="02020603050405020304" pitchFamily="18" charset="0"/>
              </a:rPr>
              <a:t>t</a:t>
            </a:r>
            <a:r>
              <a:rPr lang="en-US" sz="200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smtClean="0">
                <a:latin typeface="Times New Roman" panose="02020603050405020304" pitchFamily="18" charset="0"/>
                <a:cs typeface="Times New Roman" panose="02020603050405020304" pitchFamily="18" charset="0"/>
                <a:sym typeface="Wingdings" panose="05000000000000000000" pitchFamily="2" charset="2"/>
              </a:rPr>
              <a:t> </a:t>
            </a:r>
            <a:r>
              <a:rPr lang="en-US" sz="2000" smtClean="0">
                <a:latin typeface="Times New Roman" panose="02020603050405020304" pitchFamily="18" charset="0"/>
                <a:cs typeface="Times New Roman" panose="02020603050405020304" pitchFamily="18" charset="0"/>
              </a:rPr>
              <a:t>Tóm lại hàm mất mát chính </a:t>
            </a:r>
            <a:r>
              <a:rPr lang="vi-VN" sz="2000" smtClean="0">
                <a:latin typeface="Times New Roman" panose="02020603050405020304" pitchFamily="18" charset="0"/>
                <a:cs typeface="Times New Roman" panose="02020603050405020304" pitchFamily="18" charset="0"/>
              </a:rPr>
              <a:t>là </a:t>
            </a:r>
            <a:r>
              <a:rPr lang="vi-VN" sz="2000" dirty="0">
                <a:latin typeface="Times New Roman" panose="02020603050405020304" pitchFamily="18" charset="0"/>
                <a:cs typeface="Times New Roman" panose="02020603050405020304" pitchFamily="18" charset="0"/>
              </a:rPr>
              <a:t>thước </a:t>
            </a:r>
            <a:r>
              <a:rPr lang="vi-VN" sz="2000">
                <a:latin typeface="Times New Roman" panose="02020603050405020304" pitchFamily="18" charset="0"/>
                <a:cs typeface="Times New Roman" panose="02020603050405020304" pitchFamily="18" charset="0"/>
              </a:rPr>
              <a:t>đó </a:t>
            </a:r>
            <a:r>
              <a:rPr lang="vi-VN" sz="2000" smtClean="0">
                <a:latin typeface="Times New Roman" panose="02020603050405020304" pitchFamily="18" charset="0"/>
                <a:cs typeface="Times New Roman" panose="02020603050405020304" pitchFamily="18" charset="0"/>
              </a:rPr>
              <a:t>chính</a:t>
            </a:r>
            <a:r>
              <a:rPr lang="en-US" sz="2000" smtClean="0">
                <a:latin typeface="Times New Roman" panose="02020603050405020304" pitchFamily="18" charset="0"/>
                <a:cs typeface="Times New Roman" panose="02020603050405020304" pitchFamily="18" charset="0"/>
              </a:rPr>
              <a:t> để cho biết rằng</a:t>
            </a:r>
            <a:r>
              <a:rPr lang="vi-VN" sz="2000" smtClean="0">
                <a:latin typeface="Times New Roman" panose="02020603050405020304" pitchFamily="18" charset="0"/>
                <a:cs typeface="Times New Roman" panose="02020603050405020304" pitchFamily="18" charset="0"/>
              </a:rPr>
              <a:t> W.H </a:t>
            </a:r>
            <a:r>
              <a:rPr lang="en-US" sz="2000">
                <a:latin typeface="Times New Roman" panose="02020603050405020304" pitchFamily="18" charset="0"/>
                <a:cs typeface="Times New Roman" panose="02020603050405020304" pitchFamily="18" charset="0"/>
              </a:rPr>
              <a:t>≈</a:t>
            </a:r>
            <a:r>
              <a:rPr lang="vi-VN" sz="2000" smtClean="0">
                <a:latin typeface="Times New Roman" panose="02020603050405020304" pitchFamily="18" charset="0"/>
                <a:cs typeface="Times New Roman" panose="02020603050405020304" pitchFamily="18" charset="0"/>
              </a:rPr>
              <a:t> V</a:t>
            </a:r>
            <a:endParaRPr lang="en-US" sz="2000" dirty="0">
              <a:latin typeface="Times New Roman" panose="02020603050405020304" pitchFamily="18" charset="0"/>
              <a:cs typeface="Times New Roman" panose="02020603050405020304" pitchFamily="18" charset="0"/>
            </a:endParaRPr>
          </a:p>
          <a:p>
            <a:endParaRPr lang="vi-VN" sz="2000" dirty="0">
              <a:latin typeface="Times New Roman" panose="02020603050405020304" pitchFamily="18" charset="0"/>
              <a:cs typeface="Times New Roman" panose="02020603050405020304" pitchFamily="18" charset="0"/>
            </a:endParaRPr>
          </a:p>
          <a:p>
            <a:r>
              <a:rPr lang="vi-VN" sz="2000">
                <a:latin typeface="Times New Roman" panose="02020603050405020304" pitchFamily="18" charset="0"/>
                <a:cs typeface="Times New Roman" panose="02020603050405020304" pitchFamily="18" charset="0"/>
              </a:rPr>
              <a:t>Những </a:t>
            </a:r>
            <a:r>
              <a:rPr lang="en-US" sz="2000" smtClean="0">
                <a:latin typeface="Times New Roman" panose="02020603050405020304" pitchFamily="18" charset="0"/>
                <a:cs typeface="Times New Roman" panose="02020603050405020304" pitchFamily="18" charset="0"/>
              </a:rPr>
              <a:t>hàm mất mát</a:t>
            </a:r>
            <a:r>
              <a:rPr lang="vi-VN" sz="200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phổ biến trong NMF:</a:t>
            </a:r>
          </a:p>
          <a:p>
            <a:r>
              <a:rPr lang="vi-VN"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Frobenius</a:t>
            </a:r>
            <a:r>
              <a:rPr lang="en-US" sz="2000" dirty="0">
                <a:latin typeface="Times New Roman" panose="02020603050405020304" pitchFamily="18" charset="0"/>
                <a:cs typeface="Times New Roman" panose="02020603050405020304" pitchFamily="18" charset="0"/>
              </a:rPr>
              <a:t> Norm (Squared Error)</a:t>
            </a:r>
            <a:endParaRPr lang="vi-VN"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 Kullback–Leibler divergence (KL)</a:t>
            </a:r>
          </a:p>
          <a:p>
            <a:r>
              <a:rPr lang="vi-VN" sz="2000" dirty="0">
                <a:latin typeface="Times New Roman" panose="02020603050405020304" pitchFamily="18" charset="0"/>
                <a:cs typeface="Times New Roman" panose="02020603050405020304" pitchFamily="18" charset="0"/>
              </a:rPr>
              <a:t>- Itakura–Saito (IS) divergence</a:t>
            </a:r>
          </a:p>
          <a:p>
            <a:r>
              <a:rPr lang="vi-VN" sz="2000" dirty="0">
                <a:latin typeface="Times New Roman" panose="02020603050405020304" pitchFamily="18" charset="0"/>
                <a:cs typeface="Times New Roman" panose="02020603050405020304" pitchFamily="18" charset="0"/>
              </a:rPr>
              <a:t>- Beta-divergence (tổng quát)</a:t>
            </a:r>
            <a:endParaRPr lang="en-US" sz="2000" dirty="0">
              <a:latin typeface="Times New Roman" panose="02020603050405020304" pitchFamily="18" charset="0"/>
              <a:cs typeface="Times New Roman" panose="02020603050405020304" pitchFamily="18" charset="0"/>
            </a:endParaRPr>
          </a:p>
        </p:txBody>
      </p:sp>
      <p:sp>
        <p:nvSpPr>
          <p:cNvPr id="12" name="Rectangle 11"/>
          <p:cNvSpPr/>
          <p:nvPr/>
        </p:nvSpPr>
        <p:spPr>
          <a:xfrm>
            <a:off x="228019" y="1030628"/>
            <a:ext cx="11519577" cy="461665"/>
          </a:xfrm>
          <a:prstGeom prst="rect">
            <a:avLst/>
          </a:prstGeom>
        </p:spPr>
        <p:txBody>
          <a:bodyPr wrap="square">
            <a:spAutoFit/>
          </a:bodyPr>
          <a:lstStyle/>
          <a:p>
            <a:r>
              <a:rPr lang="fr-FR" sz="2400" b="1" smtClean="0">
                <a:latin typeface="Times New Roman" panose="02020603050405020304" pitchFamily="18" charset="0"/>
                <a:cs typeface="Times New Roman" panose="02020603050405020304" pitchFamily="18" charset="0"/>
              </a:rPr>
              <a:t>Vậy làm sao để biết được W*H </a:t>
            </a:r>
            <a:r>
              <a:rPr lang="en-US" sz="2400">
                <a:latin typeface="Times New Roman" panose="02020603050405020304" pitchFamily="18" charset="0"/>
                <a:cs typeface="Times New Roman" panose="02020603050405020304" pitchFamily="18" charset="0"/>
              </a:rPr>
              <a:t>≈</a:t>
            </a:r>
            <a:r>
              <a:rPr lang="fr-FR" sz="2400" b="1" smtClean="0">
                <a:latin typeface="Times New Roman" panose="02020603050405020304" pitchFamily="18" charset="0"/>
                <a:cs typeface="Times New Roman" panose="02020603050405020304" pitchFamily="18" charset="0"/>
              </a:rPr>
              <a:t> V?</a:t>
            </a:r>
            <a:endParaRPr lang="fr-FR"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010060"/>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11</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65761" y="1567809"/>
            <a:ext cx="11331138" cy="2554545"/>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Đây là </a:t>
            </a:r>
            <a:r>
              <a:rPr lang="en-US" sz="2000" b="1">
                <a:latin typeface="Times New Roman" panose="02020603050405020304" pitchFamily="18" charset="0"/>
                <a:cs typeface="Times New Roman" panose="02020603050405020304" pitchFamily="18" charset="0"/>
              </a:rPr>
              <a:t>hàm mất mát</a:t>
            </a:r>
            <a:r>
              <a:rPr lang="en-US" sz="2000">
                <a:latin typeface="Times New Roman" panose="02020603050405020304" pitchFamily="18" charset="0"/>
                <a:cs typeface="Times New Roman" panose="02020603050405020304" pitchFamily="18" charset="0"/>
              </a:rPr>
              <a:t> phổ biến và mặc định nhất trong </a:t>
            </a:r>
            <a:r>
              <a:rPr lang="en-US" sz="2000">
                <a:latin typeface="Times New Roman" panose="02020603050405020304" pitchFamily="18" charset="0"/>
                <a:cs typeface="Times New Roman" panose="02020603050405020304" pitchFamily="18" charset="0"/>
              </a:rPr>
              <a:t>NMF</a:t>
            </a:r>
            <a:r>
              <a:rPr lang="en-US" sz="2000" smtClean="0">
                <a:latin typeface="Times New Roman" panose="02020603050405020304" pitchFamily="18" charset="0"/>
                <a:cs typeface="Times New Roman" panose="02020603050405020304" pitchFamily="18" charset="0"/>
              </a:rPr>
              <a:t>.</a:t>
            </a:r>
          </a:p>
          <a:p>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Ý tưởng:</a:t>
            </a:r>
            <a:r>
              <a:rPr lang="vi-VN" sz="2000">
                <a:latin typeface="Times New Roman" panose="02020603050405020304" pitchFamily="18" charset="0"/>
                <a:cs typeface="Times New Roman" panose="02020603050405020304" pitchFamily="18" charset="0"/>
              </a:rPr>
              <a:t> Nó tính tổng bình phương của tất cả các sai số giữa từng phần tử của ma trận gốc V và ma trận xấp xỉ WH. Về cơ bản, nó đo lường "khoảng cách Euclidean" giữa hai ma </a:t>
            </a:r>
            <a:r>
              <a:rPr lang="vi-VN" sz="2000">
                <a:latin typeface="Times New Roman" panose="02020603050405020304" pitchFamily="18" charset="0"/>
                <a:cs typeface="Times New Roman" panose="02020603050405020304" pitchFamily="18" charset="0"/>
              </a:rPr>
              <a:t>trận</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smtClean="0">
                <a:latin typeface="Times New Roman" panose="02020603050405020304" pitchFamily="18" charset="0"/>
                <a:cs typeface="Times New Roman" panose="02020603050405020304" pitchFamily="18" charset="0"/>
              </a:rPr>
              <a:t>Công thức</a:t>
            </a:r>
            <a:r>
              <a:rPr lang="en-US" sz="200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vi-VN" sz="2000"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xmlns="" id="{27128438-248D-0578-8D7F-FB6AF1881A8C}"/>
              </a:ext>
            </a:extLst>
          </p:cNvPr>
          <p:cNvPicPr>
            <a:picLocks noChangeAspect="1"/>
          </p:cNvPicPr>
          <p:nvPr/>
        </p:nvPicPr>
        <p:blipFill>
          <a:blip r:embed="rId4"/>
          <a:stretch>
            <a:fillRect/>
          </a:stretch>
        </p:blipFill>
        <p:spPr>
          <a:xfrm>
            <a:off x="1631645" y="3634100"/>
            <a:ext cx="5267755" cy="759231"/>
          </a:xfrm>
          <a:prstGeom prst="rect">
            <a:avLst/>
          </a:prstGeom>
        </p:spPr>
      </p:pic>
      <p:sp>
        <p:nvSpPr>
          <p:cNvPr id="13" name="Rectangle 12"/>
          <p:cNvSpPr/>
          <p:nvPr/>
        </p:nvSpPr>
        <p:spPr>
          <a:xfrm>
            <a:off x="228019" y="1030628"/>
            <a:ext cx="11519577" cy="461665"/>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Hàm Mất Mát: Frobenius Norm</a:t>
            </a:r>
            <a:endParaRPr lang="fr-FR" sz="2400" b="1">
              <a:latin typeface="Times New Roman" panose="02020603050405020304" pitchFamily="18" charset="0"/>
              <a:cs typeface="Times New Roman" panose="02020603050405020304" pitchFamily="18" charset="0"/>
            </a:endParaRPr>
          </a:p>
        </p:txBody>
      </p:sp>
      <p:sp>
        <p:nvSpPr>
          <p:cNvPr id="9" name="Rectangle 8"/>
          <p:cNvSpPr/>
          <p:nvPr/>
        </p:nvSpPr>
        <p:spPr>
          <a:xfrm>
            <a:off x="601420" y="4593020"/>
            <a:ext cx="4884671" cy="646331"/>
          </a:xfrm>
          <a:prstGeom prst="rect">
            <a:avLst/>
          </a:prstGeom>
        </p:spPr>
        <p:txBody>
          <a:bodyPr wrap="none">
            <a:spAutoFit/>
          </a:bodyPr>
          <a:lstStyle/>
          <a:p>
            <a:r>
              <a:rPr lang="en-US" i="1">
                <a:latin typeface="Times New Roman" panose="02020603050405020304" pitchFamily="18" charset="0"/>
                <a:cs typeface="Times New Roman" panose="02020603050405020304" pitchFamily="18" charset="0"/>
              </a:rPr>
              <a:t>Vij​: Phần tử ở hàng i, cột j của ma trận </a:t>
            </a:r>
            <a:r>
              <a:rPr lang="en-US" i="1">
                <a:latin typeface="Times New Roman" panose="02020603050405020304" pitchFamily="18" charset="0"/>
                <a:cs typeface="Times New Roman" panose="02020603050405020304" pitchFamily="18" charset="0"/>
              </a:rPr>
              <a:t>gốc</a:t>
            </a:r>
            <a:r>
              <a:rPr lang="en-US" i="1" smtClean="0">
                <a:latin typeface="Times New Roman" panose="02020603050405020304" pitchFamily="18" charset="0"/>
                <a:cs typeface="Times New Roman" panose="02020603050405020304" pitchFamily="18" charset="0"/>
              </a:rPr>
              <a:t>.</a:t>
            </a:r>
          </a:p>
          <a:p>
            <a:r>
              <a:rPr lang="en-US" i="1">
                <a:latin typeface="Times New Roman" panose="02020603050405020304" pitchFamily="18" charset="0"/>
                <a:cs typeface="Times New Roman" panose="02020603050405020304" pitchFamily="18" charset="0"/>
              </a:rPr>
              <a:t>(WH)ij​: Phần tử ở hàng i, cột j của ma trận xấp xỉ.</a:t>
            </a:r>
          </a:p>
        </p:txBody>
      </p:sp>
      <p:sp>
        <p:nvSpPr>
          <p:cNvPr id="12" name="Rectangle 11"/>
          <p:cNvSpPr/>
          <p:nvPr/>
        </p:nvSpPr>
        <p:spPr>
          <a:xfrm>
            <a:off x="555140" y="5603870"/>
            <a:ext cx="10752380" cy="584775"/>
          </a:xfrm>
          <a:prstGeom prst="rect">
            <a:avLst/>
          </a:prstGeom>
        </p:spPr>
        <p:txBody>
          <a:bodyPr wrap="square">
            <a:spAutoFit/>
          </a:bodyPr>
          <a:lstStyle/>
          <a:p>
            <a:r>
              <a:rPr lang="en-US" sz="1600">
                <a:latin typeface="Times New Roman" panose="02020603050405020304" pitchFamily="18" charset="0"/>
                <a:cs typeface="Times New Roman" panose="02020603050405020304" pitchFamily="18" charset="0"/>
              </a:rPr>
              <a:t>Hàm mất mát này hoạt động hiệu quả nhất khi ta giả định rằng nhiễu trong dữ liệu tuân theo </a:t>
            </a:r>
            <a:r>
              <a:rPr lang="en-US" sz="1600" b="1">
                <a:latin typeface="Times New Roman" panose="02020603050405020304" pitchFamily="18" charset="0"/>
                <a:cs typeface="Times New Roman" panose="02020603050405020304" pitchFamily="18" charset="0"/>
              </a:rPr>
              <a:t>phân phối Gaussian</a:t>
            </a:r>
            <a:r>
              <a:rPr lang="en-US" sz="1600">
                <a:latin typeface="Times New Roman" panose="02020603050405020304" pitchFamily="18" charset="0"/>
                <a:cs typeface="Times New Roman" panose="02020603050405020304" pitchFamily="18" charset="0"/>
              </a:rPr>
              <a:t> (phân phối chuẩn).</a:t>
            </a:r>
          </a:p>
        </p:txBody>
      </p:sp>
    </p:spTree>
    <p:extLst>
      <p:ext uri="{BB962C8B-B14F-4D97-AF65-F5344CB8AC3E}">
        <p14:creationId xmlns:p14="http://schemas.microsoft.com/office/powerpoint/2010/main" val="2058821224"/>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12</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65761" y="1567809"/>
            <a:ext cx="11331138" cy="3170099"/>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Đây là một hàm mất mát phổ biến khác, đặc biệt hiệu quả với các loại dữ liệu không phù hợp với giả định của Frobenius </a:t>
            </a:r>
            <a:r>
              <a:rPr lang="en-US" sz="2000">
                <a:latin typeface="Times New Roman" panose="02020603050405020304" pitchFamily="18" charset="0"/>
                <a:cs typeface="Times New Roman" panose="02020603050405020304" pitchFamily="18" charset="0"/>
              </a:rPr>
              <a:t>norm</a:t>
            </a:r>
            <a:r>
              <a:rPr lang="en-US" sz="2000" smtClean="0">
                <a:latin typeface="Times New Roman" panose="02020603050405020304" pitchFamily="18" charset="0"/>
                <a:cs typeface="Times New Roman" panose="02020603050405020304" pitchFamily="18" charset="0"/>
              </a:rPr>
              <a:t>.</a:t>
            </a:r>
          </a:p>
          <a:p>
            <a:endParaRPr lang="en-US" sz="2000" b="1">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000" b="1" smtClean="0">
                <a:latin typeface="Times New Roman" panose="02020603050405020304" pitchFamily="18" charset="0"/>
                <a:cs typeface="Times New Roman" panose="02020603050405020304" pitchFamily="18" charset="0"/>
              </a:rPr>
              <a:t>Ý </a:t>
            </a:r>
            <a:r>
              <a:rPr lang="vi-VN" sz="2000" b="1">
                <a:latin typeface="Times New Roman" panose="02020603050405020304" pitchFamily="18" charset="0"/>
                <a:cs typeface="Times New Roman" panose="02020603050405020304" pitchFamily="18" charset="0"/>
              </a:rPr>
              <a:t>tưởng</a:t>
            </a:r>
            <a:r>
              <a:rPr lang="vi-VN" sz="2000" b="1">
                <a:latin typeface="Times New Roman" panose="02020603050405020304" pitchFamily="18" charset="0"/>
                <a:cs typeface="Times New Roman" panose="02020603050405020304" pitchFamily="18" charset="0"/>
              </a:rPr>
              <a:t>:</a:t>
            </a:r>
            <a:r>
              <a:rPr lang="vi-VN"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KL divergence là một thước đo từ lý thuyết thông tin, đo lường sự khác biệt giữa hai phân phối xác suất. Trong NMF, nó được điều chỉnh để đo lường "khoảng cách" giữa ma trận gốc V và ma trận xấp xỉ WH.</a:t>
            </a:r>
            <a:endParaRPr lang="en-US" sz="2000" smtClean="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smtClean="0">
                <a:latin typeface="Times New Roman" panose="02020603050405020304" pitchFamily="18" charset="0"/>
                <a:cs typeface="Times New Roman" panose="02020603050405020304" pitchFamily="18" charset="0"/>
              </a:rPr>
              <a:t>Công thức</a:t>
            </a:r>
            <a:r>
              <a:rPr lang="en-US" sz="200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vi-VN" sz="2000" dirty="0">
              <a:latin typeface="Times New Roman" panose="02020603050405020304" pitchFamily="18" charset="0"/>
              <a:cs typeface="Times New Roman" panose="02020603050405020304" pitchFamily="18" charset="0"/>
            </a:endParaRPr>
          </a:p>
        </p:txBody>
      </p:sp>
      <p:sp>
        <p:nvSpPr>
          <p:cNvPr id="13" name="Rectangle 12"/>
          <p:cNvSpPr/>
          <p:nvPr/>
        </p:nvSpPr>
        <p:spPr>
          <a:xfrm>
            <a:off x="228019" y="1030628"/>
            <a:ext cx="11519577" cy="461665"/>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Hàm Mất Mát</a:t>
            </a:r>
            <a:r>
              <a:rPr lang="en-US" sz="2400" b="1">
                <a:latin typeface="Times New Roman" panose="02020603050405020304" pitchFamily="18" charset="0"/>
                <a:cs typeface="Times New Roman" panose="02020603050405020304" pitchFamily="18" charset="0"/>
              </a:rPr>
              <a:t>: </a:t>
            </a:r>
            <a:r>
              <a:rPr lang="en-US" sz="2400" b="1"/>
              <a:t>Kullback-Leibler (KL) Divergence</a:t>
            </a:r>
            <a:endParaRPr lang="fr-FR" sz="2400" b="1">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xmlns="" id="{5C41E619-9F64-4671-0F02-C5FF64B834F9}"/>
              </a:ext>
            </a:extLst>
          </p:cNvPr>
          <p:cNvPicPr>
            <a:picLocks noChangeAspect="1"/>
          </p:cNvPicPr>
          <p:nvPr/>
        </p:nvPicPr>
        <p:blipFill>
          <a:blip r:embed="rId4"/>
          <a:stretch>
            <a:fillRect/>
          </a:stretch>
        </p:blipFill>
        <p:spPr>
          <a:xfrm>
            <a:off x="2363227" y="3952980"/>
            <a:ext cx="4761680" cy="860444"/>
          </a:xfrm>
          <a:prstGeom prst="rect">
            <a:avLst/>
          </a:prstGeom>
        </p:spPr>
      </p:pic>
      <p:sp>
        <p:nvSpPr>
          <p:cNvPr id="7" name="Rectangle 6"/>
          <p:cNvSpPr/>
          <p:nvPr/>
        </p:nvSpPr>
        <p:spPr>
          <a:xfrm>
            <a:off x="405024" y="4946964"/>
            <a:ext cx="11191875" cy="1077218"/>
          </a:xfrm>
          <a:prstGeom prst="rect">
            <a:avLst/>
          </a:prstGeom>
        </p:spPr>
        <p:txBody>
          <a:bodyPr wrap="square">
            <a:spAutoFit/>
          </a:bodyPr>
          <a:lstStyle/>
          <a:p>
            <a:r>
              <a:rPr lang="vi-VN" sz="1600">
                <a:latin typeface="Times New Roman" panose="02020603050405020304" pitchFamily="18" charset="0"/>
                <a:cs typeface="Times New Roman" panose="02020603050405020304" pitchFamily="18" charset="0"/>
              </a:rPr>
              <a:t>Hàm mất mát KL divergence được lý thuyết chứng minh là tối ưu khi dữ liệu tuân theo </a:t>
            </a:r>
            <a:r>
              <a:rPr lang="vi-VN" sz="1600" b="1">
                <a:latin typeface="Times New Roman" panose="02020603050405020304" pitchFamily="18" charset="0"/>
                <a:cs typeface="Times New Roman" panose="02020603050405020304" pitchFamily="18" charset="0"/>
              </a:rPr>
              <a:t>phân phối Poisson</a:t>
            </a:r>
            <a:r>
              <a:rPr lang="vi-VN" sz="1600">
                <a:latin typeface="Times New Roman" panose="02020603050405020304" pitchFamily="18" charset="0"/>
                <a:cs typeface="Times New Roman" panose="02020603050405020304" pitchFamily="18" charset="0"/>
              </a:rPr>
              <a:t>. Đây là loại phân phối thường gặp với </a:t>
            </a:r>
            <a:r>
              <a:rPr lang="vi-VN" sz="1600" b="1">
                <a:latin typeface="Times New Roman" panose="02020603050405020304" pitchFamily="18" charset="0"/>
                <a:cs typeface="Times New Roman" panose="02020603050405020304" pitchFamily="18" charset="0"/>
              </a:rPr>
              <a:t>dữ liệu đếm</a:t>
            </a:r>
            <a:r>
              <a:rPr lang="vi-VN" sz="1600">
                <a:latin typeface="Times New Roman" panose="02020603050405020304" pitchFamily="18" charset="0"/>
                <a:cs typeface="Times New Roman" panose="02020603050405020304" pitchFamily="18" charset="0"/>
              </a:rPr>
              <a:t>, ví dụ như:</a:t>
            </a:r>
          </a:p>
          <a:p>
            <a:pPr marL="285750" indent="-285750">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Số lần một từ xuất hiện trong một văn bản.</a:t>
            </a:r>
          </a:p>
          <a:p>
            <a:pPr marL="285750" indent="-285750">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Số lượt xem của một bộ phim.</a:t>
            </a:r>
          </a:p>
        </p:txBody>
      </p:sp>
    </p:spTree>
    <p:extLst>
      <p:ext uri="{BB962C8B-B14F-4D97-AF65-F5344CB8AC3E}">
        <p14:creationId xmlns:p14="http://schemas.microsoft.com/office/powerpoint/2010/main" val="1185292232"/>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13</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65761" y="1567809"/>
            <a:ext cx="11331138" cy="2554545"/>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IS divergence là một hàm mất mát khác, đặc biệt hiệu quả trong lĩnh vực xử lý tín hiệu và lời </a:t>
            </a:r>
            <a:r>
              <a:rPr lang="en-US" sz="2000">
                <a:latin typeface="Times New Roman" panose="02020603050405020304" pitchFamily="18" charset="0"/>
                <a:cs typeface="Times New Roman" panose="02020603050405020304" pitchFamily="18" charset="0"/>
              </a:rPr>
              <a:t>nói</a:t>
            </a:r>
            <a:r>
              <a:rPr lang="en-US" sz="2000" smtClean="0">
                <a:latin typeface="Times New Roman" panose="02020603050405020304" pitchFamily="18" charset="0"/>
                <a:cs typeface="Times New Roman" panose="02020603050405020304" pitchFamily="18" charset="0"/>
              </a:rPr>
              <a:t>.</a:t>
            </a:r>
          </a:p>
          <a:p>
            <a:endParaRPr lang="en-US" sz="2000" b="1">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000" b="1" smtClean="0">
                <a:latin typeface="Times New Roman" panose="02020603050405020304" pitchFamily="18" charset="0"/>
                <a:cs typeface="Times New Roman" panose="02020603050405020304" pitchFamily="18" charset="0"/>
              </a:rPr>
              <a:t>Ý </a:t>
            </a:r>
            <a:r>
              <a:rPr lang="vi-VN" sz="2000" b="1">
                <a:latin typeface="Times New Roman" panose="02020603050405020304" pitchFamily="18" charset="0"/>
                <a:cs typeface="Times New Roman" panose="02020603050405020304" pitchFamily="18" charset="0"/>
              </a:rPr>
              <a:t>tưởng</a:t>
            </a:r>
            <a:r>
              <a:rPr lang="vi-VN" sz="2000" b="1">
                <a:latin typeface="Times New Roman" panose="02020603050405020304" pitchFamily="18" charset="0"/>
                <a:cs typeface="Times New Roman" panose="02020603050405020304" pitchFamily="18" charset="0"/>
              </a:rPr>
              <a:t>:</a:t>
            </a:r>
            <a:r>
              <a:rPr lang="vi-VN"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Hàm này đo lường tỷ lệ giữa tín hiệu gốc và tín hiệu được tái tạo. IS divergence rất nhạy cảm với các sai số nhỏ khi giá trị các phần tử thấp, giúp làm nổi bật các thành phần nhỏ trong </a:t>
            </a:r>
            <a:r>
              <a:rPr lang="vi-VN" sz="2000">
                <a:latin typeface="Times New Roman" panose="02020603050405020304" pitchFamily="18" charset="0"/>
                <a:cs typeface="Times New Roman" panose="02020603050405020304" pitchFamily="18" charset="0"/>
              </a:rPr>
              <a:t>ma </a:t>
            </a:r>
            <a:r>
              <a:rPr lang="vi-VN" sz="2000" smtClean="0">
                <a:latin typeface="Times New Roman" panose="02020603050405020304" pitchFamily="18" charset="0"/>
                <a:cs typeface="Times New Roman" panose="02020603050405020304" pitchFamily="18" charset="0"/>
              </a:rPr>
              <a:t>trận.</a:t>
            </a:r>
            <a:endParaRPr lang="en-US" sz="2000" smtClean="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smtClean="0">
                <a:latin typeface="Times New Roman" panose="02020603050405020304" pitchFamily="18" charset="0"/>
                <a:cs typeface="Times New Roman" panose="02020603050405020304" pitchFamily="18" charset="0"/>
              </a:rPr>
              <a:t>Công thức</a:t>
            </a:r>
            <a:r>
              <a:rPr lang="en-US" sz="200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vi-VN" sz="2000" dirty="0">
              <a:latin typeface="Times New Roman" panose="02020603050405020304" pitchFamily="18" charset="0"/>
              <a:cs typeface="Times New Roman" panose="02020603050405020304" pitchFamily="18" charset="0"/>
            </a:endParaRPr>
          </a:p>
        </p:txBody>
      </p:sp>
      <p:sp>
        <p:nvSpPr>
          <p:cNvPr id="13" name="Rectangle 12"/>
          <p:cNvSpPr/>
          <p:nvPr/>
        </p:nvSpPr>
        <p:spPr>
          <a:xfrm>
            <a:off x="228019" y="1030628"/>
            <a:ext cx="11519577" cy="461665"/>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Hàm Mất Mát</a:t>
            </a:r>
            <a:r>
              <a:rPr lang="en-US" sz="2400" b="1">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Itakura-Saito (IS) Divergence</a:t>
            </a:r>
            <a:endParaRPr lang="fr-FR" sz="2400" b="1">
              <a:latin typeface="Times New Roman" panose="02020603050405020304" pitchFamily="18" charset="0"/>
              <a:cs typeface="Times New Roman" panose="02020603050405020304" pitchFamily="18" charset="0"/>
            </a:endParaRPr>
          </a:p>
        </p:txBody>
      </p:sp>
      <p:sp>
        <p:nvSpPr>
          <p:cNvPr id="7" name="Rectangle 6"/>
          <p:cNvSpPr/>
          <p:nvPr/>
        </p:nvSpPr>
        <p:spPr>
          <a:xfrm>
            <a:off x="405024" y="4946964"/>
            <a:ext cx="11191875" cy="830997"/>
          </a:xfrm>
          <a:prstGeom prst="rect">
            <a:avLst/>
          </a:prstGeom>
        </p:spPr>
        <p:txBody>
          <a:bodyPr wrap="square">
            <a:spAutoFit/>
          </a:bodyPr>
          <a:lstStyle/>
          <a:p>
            <a:r>
              <a:rPr lang="vi-VN" sz="1600">
                <a:latin typeface="Times New Roman" panose="02020603050405020304" pitchFamily="18" charset="0"/>
                <a:cs typeface="Times New Roman" panose="02020603050405020304" pitchFamily="18" charset="0"/>
              </a:rPr>
              <a:t>IS divergence được chứng minh là tối ưu khi dữ liệu tuân theo phân phối có </a:t>
            </a:r>
            <a:r>
              <a:rPr lang="vi-VN" sz="1600" b="1">
                <a:latin typeface="Times New Roman" panose="02020603050405020304" pitchFamily="18" charset="0"/>
                <a:cs typeface="Times New Roman" panose="02020603050405020304" pitchFamily="18" charset="0"/>
              </a:rPr>
              <a:t>nhiễu Gaussian nhân tính (multiplicative Gaussian noise)</a:t>
            </a:r>
            <a:r>
              <a:rPr lang="vi-VN" sz="1600">
                <a:latin typeface="Times New Roman" panose="02020603050405020304" pitchFamily="18" charset="0"/>
                <a:cs typeface="Times New Roman" panose="02020603050405020304" pitchFamily="18" charset="0"/>
              </a:rPr>
              <a:t>. Loại nhiễu này rất phổ biến trong các tín hiệu âm thanh và lời nói, khiến IS divergence trở thành lựa chọn hàng đầu cho các ứng dụng như phân tích âm thanh.</a:t>
            </a:r>
          </a:p>
        </p:txBody>
      </p:sp>
      <p:pic>
        <p:nvPicPr>
          <p:cNvPr id="15" name="Picture 14">
            <a:extLst>
              <a:ext uri="{FF2B5EF4-FFF2-40B4-BE49-F238E27FC236}">
                <a16:creationId xmlns:a16="http://schemas.microsoft.com/office/drawing/2014/main" xmlns="" id="{069C3791-1E13-DB26-7D60-4FE352823485}"/>
              </a:ext>
            </a:extLst>
          </p:cNvPr>
          <p:cNvPicPr>
            <a:picLocks noChangeAspect="1"/>
          </p:cNvPicPr>
          <p:nvPr/>
        </p:nvPicPr>
        <p:blipFill>
          <a:blip r:embed="rId4"/>
          <a:stretch>
            <a:fillRect/>
          </a:stretch>
        </p:blipFill>
        <p:spPr>
          <a:xfrm>
            <a:off x="2111355" y="3735960"/>
            <a:ext cx="4054191" cy="769687"/>
          </a:xfrm>
          <a:prstGeom prst="rect">
            <a:avLst/>
          </a:prstGeom>
        </p:spPr>
      </p:pic>
    </p:spTree>
    <p:extLst>
      <p:ext uri="{BB962C8B-B14F-4D97-AF65-F5344CB8AC3E}">
        <p14:creationId xmlns:p14="http://schemas.microsoft.com/office/powerpoint/2010/main" val="741308634"/>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14</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65761" y="1567809"/>
            <a:ext cx="11331138" cy="3785652"/>
          </a:xfrm>
          <a:prstGeom prst="rect">
            <a:avLst/>
          </a:prstGeom>
          <a:noFill/>
        </p:spPr>
        <p:txBody>
          <a:bodyPr wrap="square" rtlCol="0">
            <a:spAutoFit/>
          </a:bodyPr>
          <a:lstStyle/>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Beta-divergence là một hàm mất mát mạnh mẽ, tổng quát hóa nhiều hàm mất mát khác nhau thành một công thức duy nhất thông qua một tham </a:t>
            </a:r>
            <a:r>
              <a:rPr lang="en-US" sz="2000">
                <a:latin typeface="Times New Roman" panose="02020603050405020304" pitchFamily="18" charset="0"/>
                <a:cs typeface="Times New Roman" panose="02020603050405020304" pitchFamily="18" charset="0"/>
              </a:rPr>
              <a:t>số </a:t>
            </a:r>
            <a:r>
              <a:rPr lang="el-GR" sz="2000" b="1" smtClean="0">
                <a:latin typeface="Times New Roman" panose="02020603050405020304" pitchFamily="18" charset="0"/>
                <a:cs typeface="Times New Roman" panose="02020603050405020304" pitchFamily="18" charset="0"/>
              </a:rPr>
              <a:t>β</a:t>
            </a:r>
            <a:r>
              <a:rPr lang="en-US" sz="2000" smtClean="0">
                <a:latin typeface="Times New Roman" panose="02020603050405020304" pitchFamily="18" charset="0"/>
                <a:cs typeface="Times New Roman" panose="02020603050405020304" pitchFamily="18" charset="0"/>
              </a:rPr>
              <a:t>.</a:t>
            </a:r>
          </a:p>
          <a:p>
            <a:endParaRPr lang="en-US" sz="2000" b="1">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000" b="1" smtClean="0">
                <a:latin typeface="Times New Roman" panose="02020603050405020304" pitchFamily="18" charset="0"/>
                <a:cs typeface="Times New Roman" panose="02020603050405020304" pitchFamily="18" charset="0"/>
              </a:rPr>
              <a:t>Ý </a:t>
            </a:r>
            <a:r>
              <a:rPr lang="vi-VN" sz="2000" b="1">
                <a:latin typeface="Times New Roman" panose="02020603050405020304" pitchFamily="18" charset="0"/>
                <a:cs typeface="Times New Roman" panose="02020603050405020304" pitchFamily="18" charset="0"/>
              </a:rPr>
              <a:t>tưởng</a:t>
            </a:r>
            <a:r>
              <a:rPr lang="vi-VN" sz="2000" b="1">
                <a:latin typeface="Times New Roman" panose="02020603050405020304" pitchFamily="18" charset="0"/>
                <a:cs typeface="Times New Roman" panose="02020603050405020304" pitchFamily="18" charset="0"/>
              </a:rPr>
              <a:t>:</a:t>
            </a:r>
            <a:r>
              <a:rPr lang="vi-VN"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Cung cấp một khung thống nhất cho việc tối ưu hóa NMF, cho phép người dùng điều chỉnh một tham số duy nhất để lựa chọn hàm mất mát phù hợp nhất với bản chất dữ </a:t>
            </a:r>
            <a:r>
              <a:rPr lang="vi-VN" sz="2000">
                <a:latin typeface="Times New Roman" panose="02020603050405020304" pitchFamily="18" charset="0"/>
                <a:cs typeface="Times New Roman" panose="02020603050405020304" pitchFamily="18" charset="0"/>
              </a:rPr>
              <a:t>liệu</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Lợi ích:</a:t>
            </a:r>
            <a:r>
              <a:rPr lang="vi-VN" sz="2000">
                <a:latin typeface="Times New Roman" panose="02020603050405020304" pitchFamily="18" charset="0"/>
                <a:cs typeface="Times New Roman" panose="02020603050405020304" pitchFamily="18" charset="0"/>
              </a:rPr>
              <a:t> Giúp tăng tính linh hoạt của mô hình và có thể đạt được hiệu suất tốt hơn khi các giả định về dữ liệu không rõ </a:t>
            </a:r>
            <a:r>
              <a:rPr lang="vi-VN" sz="2000">
                <a:latin typeface="Times New Roman" panose="02020603050405020304" pitchFamily="18" charset="0"/>
                <a:cs typeface="Times New Roman" panose="02020603050405020304" pitchFamily="18" charset="0"/>
              </a:rPr>
              <a:t>ràng</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smtClean="0">
                <a:latin typeface="Times New Roman" panose="02020603050405020304" pitchFamily="18" charset="0"/>
                <a:cs typeface="Times New Roman" panose="02020603050405020304" pitchFamily="18" charset="0"/>
              </a:rPr>
              <a:t>Công thức</a:t>
            </a: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Công thức Beta-divergence giữa hai giá trị không âm x (từ V) và y (từ WH</a:t>
            </a:r>
            <a:r>
              <a:rPr lang="en-US" sz="2000">
                <a:latin typeface="Times New Roman" panose="02020603050405020304" pitchFamily="18" charset="0"/>
                <a:cs typeface="Times New Roman" panose="02020603050405020304" pitchFamily="18" charset="0"/>
              </a:rPr>
              <a:t>) </a:t>
            </a:r>
            <a:r>
              <a:rPr lang="en-US" sz="2000" smtClean="0">
                <a:latin typeface="Times New Roman" panose="02020603050405020304" pitchFamily="18" charset="0"/>
                <a:cs typeface="Times New Roman" panose="02020603050405020304" pitchFamily="18" charset="0"/>
              </a:rPr>
              <a:t>là:</a:t>
            </a: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vi-VN" sz="2000" dirty="0">
              <a:latin typeface="Times New Roman" panose="02020603050405020304" pitchFamily="18" charset="0"/>
              <a:cs typeface="Times New Roman" panose="02020603050405020304" pitchFamily="18" charset="0"/>
            </a:endParaRPr>
          </a:p>
        </p:txBody>
      </p:sp>
      <p:sp>
        <p:nvSpPr>
          <p:cNvPr id="13" name="Rectangle 12"/>
          <p:cNvSpPr/>
          <p:nvPr/>
        </p:nvSpPr>
        <p:spPr>
          <a:xfrm>
            <a:off x="228019" y="1030628"/>
            <a:ext cx="11519577" cy="461665"/>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Hàm Mất Mát</a:t>
            </a:r>
            <a:r>
              <a:rPr lang="en-US" sz="2400" b="1">
                <a:latin typeface="Times New Roman" panose="02020603050405020304" pitchFamily="18" charset="0"/>
                <a:cs typeface="Times New Roman" panose="02020603050405020304" pitchFamily="18" charset="0"/>
              </a:rPr>
              <a:t>: Beta-divergence </a:t>
            </a:r>
            <a:r>
              <a:rPr lang="en-US" sz="2400" b="1" smtClean="0">
                <a:latin typeface="Times New Roman" panose="02020603050405020304" pitchFamily="18" charset="0"/>
                <a:cs typeface="Times New Roman" panose="02020603050405020304" pitchFamily="18" charset="0"/>
              </a:rPr>
              <a:t>- tổng </a:t>
            </a:r>
            <a:r>
              <a:rPr lang="en-US" sz="2400" b="1">
                <a:latin typeface="Times New Roman" panose="02020603050405020304" pitchFamily="18" charset="0"/>
                <a:cs typeface="Times New Roman" panose="02020603050405020304" pitchFamily="18" charset="0"/>
              </a:rPr>
              <a:t>quát</a:t>
            </a:r>
            <a:endParaRPr lang="fr-FR" sz="2400" b="1">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xmlns="" id="{916ECF32-BDAA-BA23-514A-A73BFC9A5D23}"/>
              </a:ext>
            </a:extLst>
          </p:cNvPr>
          <p:cNvPicPr>
            <a:picLocks noChangeAspect="1"/>
          </p:cNvPicPr>
          <p:nvPr/>
        </p:nvPicPr>
        <p:blipFill>
          <a:blip r:embed="rId4"/>
          <a:stretch>
            <a:fillRect/>
          </a:stretch>
        </p:blipFill>
        <p:spPr>
          <a:xfrm>
            <a:off x="2071285" y="4974725"/>
            <a:ext cx="7071874" cy="1381625"/>
          </a:xfrm>
          <a:prstGeom prst="rect">
            <a:avLst/>
          </a:prstGeom>
        </p:spPr>
      </p:pic>
    </p:spTree>
    <p:extLst>
      <p:ext uri="{BB962C8B-B14F-4D97-AF65-F5344CB8AC3E}">
        <p14:creationId xmlns:p14="http://schemas.microsoft.com/office/powerpoint/2010/main" val="620796286"/>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15</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en-US" sz="2400" b="1" smtClean="0">
                <a:latin typeface="Times New Roman" panose="02020603050405020304" pitchFamily="18" charset="0"/>
                <a:cs typeface="Times New Roman" panose="02020603050405020304" pitchFamily="18" charset="0"/>
              </a:rPr>
              <a:t>Hàm Mất Mát: Beta-divergence - mối liên hệ</a:t>
            </a:r>
            <a:endParaRPr lang="fr-FR" sz="2400" b="1">
              <a:latin typeface="Times New Roman" panose="02020603050405020304" pitchFamily="18" charset="0"/>
              <a:cs typeface="Times New Roman" panose="02020603050405020304" pitchFamily="18" charset="0"/>
            </a:endParaRPr>
          </a:p>
        </p:txBody>
      </p:sp>
      <p:sp>
        <p:nvSpPr>
          <p:cNvPr id="7" name="Rectangle 6"/>
          <p:cNvSpPr/>
          <p:nvPr/>
        </p:nvSpPr>
        <p:spPr>
          <a:xfrm>
            <a:off x="228019" y="1720840"/>
            <a:ext cx="11519577" cy="3170099"/>
          </a:xfrm>
          <a:prstGeom prst="rect">
            <a:avLst/>
          </a:prstGeom>
        </p:spPr>
        <p:txBody>
          <a:bodyPr wrap="square">
            <a:spAutoFit/>
          </a:bodyPr>
          <a:lstStyle/>
          <a:p>
            <a:r>
              <a:rPr lang="vi-VN" sz="2000">
                <a:latin typeface="Times New Roman" panose="02020603050405020304" pitchFamily="18" charset="0"/>
                <a:cs typeface="Times New Roman" panose="02020603050405020304" pitchFamily="18" charset="0"/>
              </a:rPr>
              <a:t>Beta-divergence là một hàm mất mát tổng quát bởi vì nó có thể được chuyển đổi thành các hàm mất mát khác chỉ bằng cách thay đổi tham số </a:t>
            </a:r>
            <a:r>
              <a:rPr lang="el-GR" sz="2000" b="1">
                <a:latin typeface="Times New Roman" panose="02020603050405020304" pitchFamily="18" charset="0"/>
                <a:cs typeface="Times New Roman" panose="02020603050405020304" pitchFamily="18" charset="0"/>
              </a:rPr>
              <a:t>β</a:t>
            </a:r>
            <a:r>
              <a:rPr lang="el-GR"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endParaRPr lang="el-GR"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l-GR" sz="2000" b="1">
                <a:latin typeface="Times New Roman" panose="02020603050405020304" pitchFamily="18" charset="0"/>
                <a:cs typeface="Times New Roman" panose="02020603050405020304" pitchFamily="18" charset="0"/>
              </a:rPr>
              <a:t>β=2</a:t>
            </a:r>
            <a:r>
              <a:rPr lang="el-GR"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Tương ứng với </a:t>
            </a:r>
            <a:r>
              <a:rPr lang="vi-VN" sz="2000" b="1">
                <a:latin typeface="Times New Roman" panose="02020603050405020304" pitchFamily="18" charset="0"/>
                <a:cs typeface="Times New Roman" panose="02020603050405020304" pitchFamily="18" charset="0"/>
              </a:rPr>
              <a:t>Frobenius Norm</a:t>
            </a:r>
            <a:r>
              <a:rPr lang="vi-VN" sz="2000">
                <a:latin typeface="Times New Roman" panose="02020603050405020304" pitchFamily="18" charset="0"/>
                <a:cs typeface="Times New Roman" panose="02020603050405020304" pitchFamily="18" charset="0"/>
              </a:rPr>
              <a:t> (Squared Error). Đây là lựa chọn tốt cho dữ liệu có nhiễu Gaussian.</a:t>
            </a:r>
          </a:p>
          <a:p>
            <a:pPr marL="342900" indent="-342900">
              <a:buFont typeface="Arial" panose="020B0604020202020204" pitchFamily="34" charset="0"/>
              <a:buChar char="•"/>
            </a:pPr>
            <a:r>
              <a:rPr lang="el-GR" sz="2000" b="1">
                <a:latin typeface="Times New Roman" panose="02020603050405020304" pitchFamily="18" charset="0"/>
                <a:cs typeface="Times New Roman" panose="02020603050405020304" pitchFamily="18" charset="0"/>
              </a:rPr>
              <a:t>β=1</a:t>
            </a:r>
            <a:r>
              <a:rPr lang="el-GR"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Tương ứng với </a:t>
            </a:r>
            <a:r>
              <a:rPr lang="vi-VN" sz="2000" b="1">
                <a:latin typeface="Times New Roman" panose="02020603050405020304" pitchFamily="18" charset="0"/>
                <a:cs typeface="Times New Roman" panose="02020603050405020304" pitchFamily="18" charset="0"/>
              </a:rPr>
              <a:t>Kullback-Leibler (KL) Divergence</a:t>
            </a:r>
            <a:r>
              <a:rPr lang="vi-VN" sz="2000">
                <a:latin typeface="Times New Roman" panose="02020603050405020304" pitchFamily="18" charset="0"/>
                <a:cs typeface="Times New Roman" panose="02020603050405020304" pitchFamily="18" charset="0"/>
              </a:rPr>
              <a:t>. Phù hợp với dữ liệu đếm hoặc thưa thớt (sparse data).</a:t>
            </a:r>
          </a:p>
          <a:p>
            <a:pPr marL="342900" indent="-342900">
              <a:buFont typeface="Arial" panose="020B0604020202020204" pitchFamily="34" charset="0"/>
              <a:buChar char="•"/>
            </a:pPr>
            <a:r>
              <a:rPr lang="el-GR" sz="2000" b="1">
                <a:latin typeface="Times New Roman" panose="02020603050405020304" pitchFamily="18" charset="0"/>
                <a:cs typeface="Times New Roman" panose="02020603050405020304" pitchFamily="18" charset="0"/>
              </a:rPr>
              <a:t>β=0</a:t>
            </a:r>
            <a:r>
              <a:rPr lang="el-GR"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Tương ứng với </a:t>
            </a:r>
            <a:r>
              <a:rPr lang="vi-VN" sz="2000" b="1">
                <a:latin typeface="Times New Roman" panose="02020603050405020304" pitchFamily="18" charset="0"/>
                <a:cs typeface="Times New Roman" panose="02020603050405020304" pitchFamily="18" charset="0"/>
              </a:rPr>
              <a:t>Itakura-Saito (IS) Divergence</a:t>
            </a:r>
            <a:r>
              <a:rPr lang="vi-VN" sz="2000">
                <a:latin typeface="Times New Roman" panose="02020603050405020304" pitchFamily="18" charset="0"/>
                <a:cs typeface="Times New Roman" panose="02020603050405020304" pitchFamily="18" charset="0"/>
              </a:rPr>
              <a:t>. Thường được sử dụng trong xử lý tín hiệu âm </a:t>
            </a:r>
            <a:r>
              <a:rPr lang="vi-VN" sz="2000">
                <a:latin typeface="Times New Roman" panose="02020603050405020304" pitchFamily="18" charset="0"/>
                <a:cs typeface="Times New Roman" panose="02020603050405020304" pitchFamily="18" charset="0"/>
              </a:rPr>
              <a:t>thanh</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endParaRPr lang="vi-VN" sz="2000">
              <a:latin typeface="Times New Roman" panose="02020603050405020304" pitchFamily="18" charset="0"/>
              <a:cs typeface="Times New Roman" panose="02020603050405020304" pitchFamily="18" charset="0"/>
            </a:endParaRPr>
          </a:p>
          <a:p>
            <a:r>
              <a:rPr lang="vi-VN" sz="2000">
                <a:latin typeface="Times New Roman" panose="02020603050405020304" pitchFamily="18" charset="0"/>
                <a:cs typeface="Times New Roman" panose="02020603050405020304" pitchFamily="18" charset="0"/>
              </a:rPr>
              <a:t>Sự linh hoạt này cho phép người dùng lựa chọn hàm mất mát tối ưu nhất cho loại dữ liệu của họ trong cùng một thuật toán tối ưu hóa.</a:t>
            </a:r>
          </a:p>
        </p:txBody>
      </p:sp>
    </p:spTree>
    <p:extLst>
      <p:ext uri="{BB962C8B-B14F-4D97-AF65-F5344CB8AC3E}">
        <p14:creationId xmlns:p14="http://schemas.microsoft.com/office/powerpoint/2010/main" val="883867198"/>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16</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en-US" sz="2400" b="1" smtClean="0">
                <a:latin typeface="Times New Roman" panose="02020603050405020304" pitchFamily="18" charset="0"/>
                <a:cs typeface="Times New Roman" panose="02020603050405020304" pitchFamily="18" charset="0"/>
              </a:rPr>
              <a:t>Term Regularization </a:t>
            </a:r>
            <a:r>
              <a:rPr lang="en-US" sz="2400" b="1">
                <a:latin typeface="Times New Roman" panose="02020603050405020304" pitchFamily="18" charset="0"/>
                <a:cs typeface="Times New Roman" panose="02020603050405020304" pitchFamily="18" charset="0"/>
              </a:rPr>
              <a:t>trong NMF</a:t>
            </a:r>
            <a:endParaRPr lang="fr-FR" sz="2400" b="1">
              <a:latin typeface="Times New Roman" panose="02020603050405020304" pitchFamily="18" charset="0"/>
              <a:cs typeface="Times New Roman" panose="02020603050405020304" pitchFamily="18" charset="0"/>
            </a:endParaRPr>
          </a:p>
        </p:txBody>
      </p:sp>
      <p:sp>
        <p:nvSpPr>
          <p:cNvPr id="7" name="Rectangle 6"/>
          <p:cNvSpPr/>
          <p:nvPr/>
        </p:nvSpPr>
        <p:spPr>
          <a:xfrm>
            <a:off x="228019" y="1635115"/>
            <a:ext cx="11519577" cy="3170099"/>
          </a:xfrm>
          <a:prstGeom prst="rect">
            <a:avLst/>
          </a:prstGeom>
        </p:spPr>
        <p:txBody>
          <a:bodyPr wrap="square">
            <a:spAutoFit/>
          </a:bodyPr>
          <a:lstStyle/>
          <a:p>
            <a:pPr marL="342900"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Để tránh overfitting và tăng tính diễn giải trong NMF, người ta thường thêm các </a:t>
            </a:r>
            <a:r>
              <a:rPr lang="vi-VN" sz="2000" b="1">
                <a:latin typeface="Times New Roman" panose="02020603050405020304" pitchFamily="18" charset="0"/>
                <a:cs typeface="Times New Roman" panose="02020603050405020304" pitchFamily="18" charset="0"/>
              </a:rPr>
              <a:t>term regularization</a:t>
            </a:r>
            <a:r>
              <a:rPr lang="vi-VN" sz="2000">
                <a:latin typeface="Times New Roman" panose="02020603050405020304" pitchFamily="18" charset="0"/>
                <a:cs typeface="Times New Roman" panose="02020603050405020304" pitchFamily="18" charset="0"/>
              </a:rPr>
              <a:t> vào hàm mất mát ban đầu. Các term này hoạt động như một hình phạt, hạn chế độ phức tạp của mô hình.</a:t>
            </a: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Mục tiêu:</a:t>
            </a:r>
            <a:r>
              <a:rPr lang="en-US" sz="2000">
                <a:latin typeface="Times New Roman" panose="02020603050405020304" pitchFamily="18" charset="0"/>
                <a:cs typeface="Times New Roman" panose="02020603050405020304" pitchFamily="18" charset="0"/>
              </a:rPr>
              <a:t> Regularization thêm một "hình phạt" vào hàm mất mát để hạn chế độ phức tạp của </a:t>
            </a:r>
            <a:r>
              <a:rPr lang="en-US" sz="2000">
                <a:latin typeface="Times New Roman" panose="02020603050405020304" pitchFamily="18" charset="0"/>
                <a:cs typeface="Times New Roman" panose="02020603050405020304" pitchFamily="18" charset="0"/>
              </a:rPr>
              <a:t>mô </a:t>
            </a:r>
            <a:r>
              <a:rPr lang="en-US" sz="2000" smtClean="0">
                <a:latin typeface="Times New Roman" panose="02020603050405020304" pitchFamily="18" charset="0"/>
                <a:cs typeface="Times New Roman" panose="02020603050405020304" pitchFamily="18" charset="0"/>
              </a:rPr>
              <a:t>hình</a:t>
            </a:r>
          </a:p>
          <a:p>
            <a:pPr marL="342900" indent="-342900">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Lợi ích </a:t>
            </a:r>
            <a:r>
              <a:rPr lang="en-US" sz="2000" b="1">
                <a:latin typeface="Times New Roman" panose="02020603050405020304" pitchFamily="18" charset="0"/>
                <a:cs typeface="Times New Roman" panose="02020603050405020304" pitchFamily="18" charset="0"/>
              </a:rPr>
              <a:t>chính</a:t>
            </a:r>
            <a:r>
              <a:rPr lang="en-US" sz="2000" b="1" smtClean="0">
                <a:latin typeface="Times New Roman" panose="02020603050405020304" pitchFamily="18" charset="0"/>
                <a:cs typeface="Times New Roman" panose="02020603050405020304" pitchFamily="18" charset="0"/>
              </a:rPr>
              <a:t>:</a:t>
            </a:r>
          </a:p>
          <a:p>
            <a:pPr marL="914400" lvl="1" indent="-457200">
              <a:buFont typeface="+mj-lt"/>
              <a:buAutoNum type="arabicPeriod"/>
            </a:pPr>
            <a:r>
              <a:rPr lang="vi-VN" sz="2000" b="1">
                <a:latin typeface="Times New Roman" panose="02020603050405020304" pitchFamily="18" charset="0"/>
                <a:cs typeface="Times New Roman" panose="02020603050405020304" pitchFamily="18" charset="0"/>
              </a:rPr>
              <a:t>Chống overfitting:</a:t>
            </a:r>
            <a:r>
              <a:rPr lang="vi-VN" sz="2000">
                <a:latin typeface="Times New Roman" panose="02020603050405020304" pitchFamily="18" charset="0"/>
                <a:cs typeface="Times New Roman" panose="02020603050405020304" pitchFamily="18" charset="0"/>
              </a:rPr>
              <a:t> Bằng cách ngăn các giá trị trong ma trận W và H trở nên quá lớn, giúp mô hình ổn định </a:t>
            </a:r>
            <a:r>
              <a:rPr lang="vi-VN" sz="2000">
                <a:latin typeface="Times New Roman" panose="02020603050405020304" pitchFamily="18" charset="0"/>
                <a:cs typeface="Times New Roman" panose="02020603050405020304" pitchFamily="18" charset="0"/>
              </a:rPr>
              <a:t>hơn</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vi-VN" sz="2000" b="1">
                <a:latin typeface="Times New Roman" panose="02020603050405020304" pitchFamily="18" charset="0"/>
                <a:cs typeface="Times New Roman" panose="02020603050405020304" pitchFamily="18" charset="0"/>
              </a:rPr>
              <a:t>Tăng tính diễn giải:</a:t>
            </a:r>
            <a:r>
              <a:rPr lang="vi-VN" sz="2000">
                <a:latin typeface="Times New Roman" panose="02020603050405020304" pitchFamily="18" charset="0"/>
                <a:cs typeface="Times New Roman" panose="02020603050405020304" pitchFamily="18" charset="0"/>
              </a:rPr>
              <a:t> Khuyến khích các ma trận W và H trở nên thưa thớt (có nhiều giá trị 0), làm cho các thành phần cơ sở dễ hiểu </a:t>
            </a:r>
            <a:r>
              <a:rPr lang="vi-VN" sz="2000">
                <a:latin typeface="Times New Roman" panose="02020603050405020304" pitchFamily="18" charset="0"/>
                <a:cs typeface="Times New Roman" panose="02020603050405020304" pitchFamily="18" charset="0"/>
              </a:rPr>
              <a:t>hơn</a:t>
            </a:r>
            <a:r>
              <a:rPr lang="vi-VN" sz="200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42900" lvl="1" indent="-342900">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Công </a:t>
            </a:r>
            <a:r>
              <a:rPr lang="en-US" sz="2000" b="1">
                <a:latin typeface="Times New Roman" panose="02020603050405020304" pitchFamily="18" charset="0"/>
                <a:cs typeface="Times New Roman" panose="02020603050405020304" pitchFamily="18" charset="0"/>
              </a:rPr>
              <a:t>thức</a:t>
            </a:r>
            <a:r>
              <a:rPr lang="en-US" sz="2000" b="1"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Hàm mất mát của NMF có thể được mở rộng bằng cách thêm các term regularization</a:t>
            </a:r>
            <a:endParaRPr lang="en-US" sz="2000" b="1" smtClean="0">
              <a:latin typeface="Times New Roman" panose="02020603050405020304" pitchFamily="18" charset="0"/>
              <a:cs typeface="Times New Roman" panose="02020603050405020304" pitchFamily="18" charset="0"/>
            </a:endParaRPr>
          </a:p>
          <a:p>
            <a:pPr marL="342900" lvl="1" indent="-342900">
              <a:buFont typeface="Arial" panose="020B0604020202020204" pitchFamily="34" charset="0"/>
              <a:buChar char="•"/>
            </a:pPr>
            <a:endParaRPr lang="en-US" sz="2000" b="1">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xmlns="" id="{2040D259-FDB4-29AC-5F15-F8E2EE46CF69}"/>
              </a:ext>
            </a:extLst>
          </p:cNvPr>
          <p:cNvPicPr>
            <a:picLocks noChangeAspect="1"/>
          </p:cNvPicPr>
          <p:nvPr/>
        </p:nvPicPr>
        <p:blipFill>
          <a:blip r:embed="rId4"/>
          <a:stretch>
            <a:fillRect/>
          </a:stretch>
        </p:blipFill>
        <p:spPr>
          <a:xfrm>
            <a:off x="1238649" y="4547538"/>
            <a:ext cx="9247855" cy="800996"/>
          </a:xfrm>
          <a:prstGeom prst="rect">
            <a:avLst/>
          </a:prstGeom>
        </p:spPr>
      </p:pic>
      <p:sp>
        <p:nvSpPr>
          <p:cNvPr id="9" name="Rectangle 8"/>
          <p:cNvSpPr/>
          <p:nvPr/>
        </p:nvSpPr>
        <p:spPr>
          <a:xfrm>
            <a:off x="442265" y="5768459"/>
            <a:ext cx="5977585" cy="584775"/>
          </a:xfrm>
          <a:prstGeom prst="rect">
            <a:avLst/>
          </a:prstGeom>
        </p:spPr>
        <p:txBody>
          <a:bodyPr wrap="square">
            <a:spAutoFit/>
          </a:bodyPr>
          <a:lstStyle/>
          <a:p>
            <a:r>
              <a:rPr lang="pt-BR" sz="1600" b="1">
                <a:latin typeface="Times New Roman" panose="02020603050405020304" pitchFamily="18" charset="0"/>
                <a:cs typeface="Times New Roman" panose="02020603050405020304" pitchFamily="18" charset="0"/>
              </a:rPr>
              <a:t>R(W),R(H):</a:t>
            </a:r>
            <a:r>
              <a:rPr lang="pt-BR" sz="1600">
                <a:latin typeface="Times New Roman" panose="02020603050405020304" pitchFamily="18" charset="0"/>
                <a:cs typeface="Times New Roman" panose="02020603050405020304" pitchFamily="18" charset="0"/>
              </a:rPr>
              <a:t> Các hàm regularization (ví dụ: L1-norm, </a:t>
            </a:r>
            <a:r>
              <a:rPr lang="pt-BR" sz="1600">
                <a:latin typeface="Times New Roman" panose="02020603050405020304" pitchFamily="18" charset="0"/>
                <a:cs typeface="Times New Roman" panose="02020603050405020304" pitchFamily="18" charset="0"/>
              </a:rPr>
              <a:t>L2-norm</a:t>
            </a:r>
            <a:r>
              <a:rPr lang="pt-BR" sz="1600" smtClean="0">
                <a:latin typeface="Times New Roman" panose="02020603050405020304" pitchFamily="18" charset="0"/>
                <a:cs typeface="Times New Roman" panose="02020603050405020304" pitchFamily="18" charset="0"/>
              </a:rPr>
              <a:t>).</a:t>
            </a:r>
          </a:p>
          <a:p>
            <a:r>
              <a:rPr lang="el-GR" sz="1600" b="1">
                <a:latin typeface="Times New Roman" panose="02020603050405020304" pitchFamily="18" charset="0"/>
                <a:cs typeface="Times New Roman" panose="02020603050405020304" pitchFamily="18" charset="0"/>
              </a:rPr>
              <a:t>λ</a:t>
            </a:r>
            <a:r>
              <a:rPr lang="vi-VN" sz="1600" b="1">
                <a:latin typeface="Times New Roman" panose="02020603050405020304" pitchFamily="18" charset="0"/>
                <a:cs typeface="Times New Roman" panose="02020603050405020304" pitchFamily="18" charset="0"/>
              </a:rPr>
              <a:t>W​,</a:t>
            </a:r>
            <a:r>
              <a:rPr lang="el-GR" sz="1600" b="1">
                <a:latin typeface="Times New Roman" panose="02020603050405020304" pitchFamily="18" charset="0"/>
                <a:cs typeface="Times New Roman" panose="02020603050405020304" pitchFamily="18" charset="0"/>
              </a:rPr>
              <a:t>λ</a:t>
            </a:r>
            <a:r>
              <a:rPr lang="vi-VN" sz="1600" b="1">
                <a:latin typeface="Times New Roman" panose="02020603050405020304" pitchFamily="18" charset="0"/>
                <a:cs typeface="Times New Roman" panose="02020603050405020304" pitchFamily="18" charset="0"/>
              </a:rPr>
              <a:t>H​:</a:t>
            </a:r>
            <a:r>
              <a:rPr lang="vi-VN" sz="1600">
                <a:latin typeface="Times New Roman" panose="02020603050405020304" pitchFamily="18" charset="0"/>
                <a:cs typeface="Times New Roman" panose="02020603050405020304" pitchFamily="18" charset="0"/>
              </a:rPr>
              <a:t> Các tham số điều chỉnh cường độ của hình phạt.</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7018228"/>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17</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L1-norm </a:t>
            </a:r>
            <a:r>
              <a:rPr lang="en-US" sz="2400" b="1" smtClean="0">
                <a:latin typeface="Times New Roman" panose="02020603050405020304" pitchFamily="18" charset="0"/>
                <a:cs typeface="Times New Roman" panose="02020603050405020304" pitchFamily="18" charset="0"/>
              </a:rPr>
              <a:t>Regularization</a:t>
            </a:r>
            <a:endParaRPr lang="fr-FR" sz="2400" b="1">
              <a:latin typeface="Times New Roman" panose="02020603050405020304" pitchFamily="18" charset="0"/>
              <a:cs typeface="Times New Roman" panose="02020603050405020304" pitchFamily="18" charset="0"/>
            </a:endParaRPr>
          </a:p>
        </p:txBody>
      </p:sp>
      <p:sp>
        <p:nvSpPr>
          <p:cNvPr id="7" name="Rectangle 6"/>
          <p:cNvSpPr/>
          <p:nvPr/>
        </p:nvSpPr>
        <p:spPr>
          <a:xfrm>
            <a:off x="304219" y="1623929"/>
            <a:ext cx="11519577" cy="4093428"/>
          </a:xfrm>
          <a:prstGeom prst="rect">
            <a:avLst/>
          </a:prstGeom>
        </p:spPr>
        <p:txBody>
          <a:bodyPr wrap="square">
            <a:spAutoFit/>
          </a:bodyPr>
          <a:lstStyle/>
          <a:p>
            <a:r>
              <a:rPr lang="vi-VN" sz="2000" b="1">
                <a:latin typeface="Times New Roman" panose="02020603050405020304" pitchFamily="18" charset="0"/>
                <a:cs typeface="Times New Roman" panose="02020603050405020304" pitchFamily="18" charset="0"/>
              </a:rPr>
              <a:t>Tăng tính thưa thớt (</a:t>
            </a:r>
            <a:r>
              <a:rPr lang="vi-VN" sz="2000" b="1">
                <a:latin typeface="Times New Roman" panose="02020603050405020304" pitchFamily="18" charset="0"/>
                <a:cs typeface="Times New Roman" panose="02020603050405020304" pitchFamily="18" charset="0"/>
              </a:rPr>
              <a:t>Sparsity</a:t>
            </a:r>
            <a:r>
              <a:rPr lang="vi-VN" sz="2000" b="1" smtClean="0">
                <a:latin typeface="Times New Roman" panose="02020603050405020304" pitchFamily="18" charset="0"/>
                <a:cs typeface="Times New Roman" panose="02020603050405020304" pitchFamily="18" charset="0"/>
              </a:rPr>
              <a:t>)</a:t>
            </a:r>
            <a:endParaRPr lang="en-US" sz="2000" b="1"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L1-norm</a:t>
            </a:r>
            <a:r>
              <a:rPr lang="vi-VN" sz="2000">
                <a:latin typeface="Times New Roman" panose="02020603050405020304" pitchFamily="18" charset="0"/>
                <a:cs typeface="Times New Roman" panose="02020603050405020304" pitchFamily="18" charset="0"/>
              </a:rPr>
              <a:t> là một loại regularization được sử dụng để khuyến khích các ma trận W và H trở nên </a:t>
            </a:r>
            <a:r>
              <a:rPr lang="vi-VN" sz="2000" b="1">
                <a:latin typeface="Times New Roman" panose="02020603050405020304" pitchFamily="18" charset="0"/>
                <a:cs typeface="Times New Roman" panose="02020603050405020304" pitchFamily="18" charset="0"/>
              </a:rPr>
              <a:t>thưa thớt (</a:t>
            </a:r>
            <a:r>
              <a:rPr lang="vi-VN" sz="2000" b="1">
                <a:latin typeface="Times New Roman" panose="02020603050405020304" pitchFamily="18" charset="0"/>
                <a:cs typeface="Times New Roman" panose="02020603050405020304" pitchFamily="18" charset="0"/>
              </a:rPr>
              <a:t>sparse</a:t>
            </a:r>
            <a:r>
              <a:rPr lang="vi-VN" sz="2000" b="1" smtClean="0">
                <a:latin typeface="Times New Roman" panose="02020603050405020304" pitchFamily="18" charset="0"/>
                <a:cs typeface="Times New Roman" panose="02020603050405020304" pitchFamily="18" charset="0"/>
              </a:rPr>
              <a:t>)</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Nó hoạt động bằng cách thêm một hình phạt tỷ lệ thuận với tổng giá trị tuyệt đối của tất cả các phần tử trong ma </a:t>
            </a:r>
            <a:r>
              <a:rPr lang="en-US" sz="2000">
                <a:latin typeface="Times New Roman" panose="02020603050405020304" pitchFamily="18" charset="0"/>
                <a:cs typeface="Times New Roman" panose="02020603050405020304" pitchFamily="18" charset="0"/>
              </a:rPr>
              <a:t>trận</a:t>
            </a:r>
            <a:r>
              <a:rPr lang="en-US" sz="200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Công </a:t>
            </a:r>
            <a:r>
              <a:rPr lang="en-US" sz="2000" b="1">
                <a:latin typeface="Times New Roman" panose="02020603050405020304" pitchFamily="18" charset="0"/>
                <a:cs typeface="Times New Roman" panose="02020603050405020304" pitchFamily="18" charset="0"/>
              </a:rPr>
              <a:t>thức</a:t>
            </a:r>
            <a:r>
              <a:rPr lang="en-US" sz="200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Tác dụng:</a:t>
            </a:r>
            <a:r>
              <a:rPr lang="en-US" sz="2000">
                <a:latin typeface="Times New Roman" panose="02020603050405020304" pitchFamily="18" charset="0"/>
                <a:cs typeface="Times New Roman" panose="02020603050405020304" pitchFamily="18" charset="0"/>
              </a:rPr>
              <a:t> Hình phạt này sẽ "đẩy" nhiều phần tử của W và H về </a:t>
            </a:r>
            <a:r>
              <a:rPr lang="en-US" sz="2000">
                <a:latin typeface="Times New Roman" panose="02020603050405020304" pitchFamily="18" charset="0"/>
                <a:cs typeface="Times New Roman" panose="02020603050405020304" pitchFamily="18" charset="0"/>
              </a:rPr>
              <a:t>0</a:t>
            </a:r>
            <a:r>
              <a:rPr lang="en-US" sz="2000" smtClean="0">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q"/>
            </a:pPr>
            <a:r>
              <a:rPr lang="vi-VN" sz="2000" b="1">
                <a:latin typeface="Times New Roman" panose="02020603050405020304" pitchFamily="18" charset="0"/>
                <a:cs typeface="Times New Roman" panose="02020603050405020304" pitchFamily="18" charset="0"/>
              </a:rPr>
              <a:t>Tăng tính diễn giải:</a:t>
            </a:r>
            <a:r>
              <a:rPr lang="vi-VN" sz="2000">
                <a:latin typeface="Times New Roman" panose="02020603050405020304" pitchFamily="18" charset="0"/>
                <a:cs typeface="Times New Roman" panose="02020603050405020304" pitchFamily="18" charset="0"/>
              </a:rPr>
              <a:t> Một ma trận thưa thớt dễ hiểu hơn. Ví dụ, trong phân tích văn bản, một tài liệu sẽ chỉ được liên kết với một vài chủ đề chính thay vì tất cả các chủ </a:t>
            </a:r>
            <a:r>
              <a:rPr lang="vi-VN" sz="2000">
                <a:latin typeface="Times New Roman" panose="02020603050405020304" pitchFamily="18" charset="0"/>
                <a:cs typeface="Times New Roman" panose="02020603050405020304" pitchFamily="18" charset="0"/>
              </a:rPr>
              <a:t>đề</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q"/>
            </a:pPr>
            <a:r>
              <a:rPr lang="vi-VN" sz="2000" b="1">
                <a:latin typeface="Times New Roman" panose="02020603050405020304" pitchFamily="18" charset="0"/>
                <a:cs typeface="Times New Roman" panose="02020603050405020304" pitchFamily="18" charset="0"/>
              </a:rPr>
              <a:t>Giảm overfitting:</a:t>
            </a:r>
            <a:r>
              <a:rPr lang="vi-VN" sz="2000">
                <a:latin typeface="Times New Roman" panose="02020603050405020304" pitchFamily="18" charset="0"/>
                <a:cs typeface="Times New Roman" panose="02020603050405020304" pitchFamily="18" charset="0"/>
              </a:rPr>
              <a:t> Một mô hình thưa thớt thường đơn giản hơn và có khả năng tổng quát hóa tốt hơn.</a:t>
            </a:r>
            <a:endParaRPr lang="en-US" sz="2000" b="1">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xmlns="" id="{CB2160FC-9DB5-C022-2921-0CE0A998465B}"/>
              </a:ext>
            </a:extLst>
          </p:cNvPr>
          <p:cNvPicPr>
            <a:picLocks noChangeAspect="1"/>
          </p:cNvPicPr>
          <p:nvPr/>
        </p:nvPicPr>
        <p:blipFill>
          <a:blip r:embed="rId4"/>
          <a:stretch>
            <a:fillRect/>
          </a:stretch>
        </p:blipFill>
        <p:spPr>
          <a:xfrm>
            <a:off x="3096696" y="3566330"/>
            <a:ext cx="3432749" cy="758020"/>
          </a:xfrm>
          <a:prstGeom prst="rect">
            <a:avLst/>
          </a:prstGeom>
        </p:spPr>
      </p:pic>
    </p:spTree>
    <p:extLst>
      <p:ext uri="{BB962C8B-B14F-4D97-AF65-F5344CB8AC3E}">
        <p14:creationId xmlns:p14="http://schemas.microsoft.com/office/powerpoint/2010/main" val="768460462"/>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18</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L2-norm Regularization</a:t>
            </a:r>
            <a:endParaRPr lang="fr-FR" sz="2400" b="1">
              <a:latin typeface="Times New Roman" panose="02020603050405020304" pitchFamily="18" charset="0"/>
              <a:cs typeface="Times New Roman" panose="02020603050405020304" pitchFamily="18" charset="0"/>
            </a:endParaRPr>
          </a:p>
        </p:txBody>
      </p:sp>
      <p:sp>
        <p:nvSpPr>
          <p:cNvPr id="7" name="Rectangle 6"/>
          <p:cNvSpPr/>
          <p:nvPr/>
        </p:nvSpPr>
        <p:spPr>
          <a:xfrm>
            <a:off x="304219" y="1623929"/>
            <a:ext cx="11519577" cy="4708981"/>
          </a:xfrm>
          <a:prstGeom prst="rect">
            <a:avLst/>
          </a:prstGeom>
        </p:spPr>
        <p:txBody>
          <a:bodyPr wrap="square">
            <a:spAutoFit/>
          </a:bodyPr>
          <a:lstStyle/>
          <a:p>
            <a:r>
              <a:rPr lang="en-US" sz="2000" b="1">
                <a:latin typeface="Times New Roman" panose="02020603050405020304" pitchFamily="18" charset="0"/>
                <a:cs typeface="Times New Roman" panose="02020603050405020304" pitchFamily="18" charset="0"/>
              </a:rPr>
              <a:t>Ổn định mô hình (Weight Decay)</a:t>
            </a:r>
            <a:endParaRPr lang="en-US" sz="2000" b="1"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L2-norm</a:t>
            </a:r>
            <a:r>
              <a:rPr lang="vi-VN" sz="2000">
                <a:latin typeface="Times New Roman" panose="02020603050405020304" pitchFamily="18" charset="0"/>
                <a:cs typeface="Times New Roman" panose="02020603050405020304" pitchFamily="18" charset="0"/>
              </a:rPr>
              <a:t> là một phương pháp regularization khác, được sử dụng để ngăn các giá trị trong ma trận trở nên quá lớn và giúp mô hình ổn </a:t>
            </a:r>
            <a:r>
              <a:rPr lang="vi-VN" sz="2000">
                <a:latin typeface="Times New Roman" panose="02020603050405020304" pitchFamily="18" charset="0"/>
                <a:cs typeface="Times New Roman" panose="02020603050405020304" pitchFamily="18" charset="0"/>
              </a:rPr>
              <a:t>định</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Nó hoạt động bằng cách thêm một hình phạt tỷ lệ thuận với tổng bình phương của tất cả các phần tử trong ma </a:t>
            </a:r>
            <a:r>
              <a:rPr lang="vi-VN" sz="2000">
                <a:latin typeface="Times New Roman" panose="02020603050405020304" pitchFamily="18" charset="0"/>
                <a:cs typeface="Times New Roman" panose="02020603050405020304" pitchFamily="18" charset="0"/>
              </a:rPr>
              <a:t>trận</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smtClean="0">
                <a:latin typeface="Times New Roman" panose="02020603050405020304" pitchFamily="18" charset="0"/>
                <a:cs typeface="Times New Roman" panose="02020603050405020304" pitchFamily="18" charset="0"/>
              </a:rPr>
              <a:t>Công </a:t>
            </a:r>
            <a:r>
              <a:rPr lang="en-US" sz="2000" b="1">
                <a:latin typeface="Times New Roman" panose="02020603050405020304" pitchFamily="18" charset="0"/>
                <a:cs typeface="Times New Roman" panose="02020603050405020304" pitchFamily="18" charset="0"/>
              </a:rPr>
              <a:t>thức</a:t>
            </a:r>
            <a:r>
              <a:rPr lang="en-US" sz="200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Tác dụng:</a:t>
            </a:r>
            <a:r>
              <a:rPr lang="vi-VN" sz="2000">
                <a:latin typeface="Times New Roman" panose="02020603050405020304" pitchFamily="18" charset="0"/>
                <a:cs typeface="Times New Roman" panose="02020603050405020304" pitchFamily="18" charset="0"/>
              </a:rPr>
              <a:t> Hình phạt này khuyến khích các giá trị trong ma trận W và H tiệm cận 0 nhưng hiếm khi trở thành 0 tuyệt </a:t>
            </a:r>
            <a:r>
              <a:rPr lang="vi-VN" sz="2000">
                <a:latin typeface="Times New Roman" panose="02020603050405020304" pitchFamily="18" charset="0"/>
                <a:cs typeface="Times New Roman" panose="02020603050405020304" pitchFamily="18" charset="0"/>
              </a:rPr>
              <a:t>đối</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Lợi </a:t>
            </a:r>
            <a:r>
              <a:rPr lang="en-US" sz="2000">
                <a:latin typeface="Times New Roman" panose="02020603050405020304" pitchFamily="18" charset="0"/>
                <a:cs typeface="Times New Roman" panose="02020603050405020304" pitchFamily="18" charset="0"/>
              </a:rPr>
              <a:t>ích</a:t>
            </a:r>
            <a:r>
              <a:rPr lang="en-US" sz="2000" smtClean="0">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q"/>
            </a:pPr>
            <a:r>
              <a:rPr lang="vi-VN" sz="2000" b="1">
                <a:latin typeface="Times New Roman" panose="02020603050405020304" pitchFamily="18" charset="0"/>
                <a:cs typeface="Times New Roman" panose="02020603050405020304" pitchFamily="18" charset="0"/>
              </a:rPr>
              <a:t>Ổn định thuật toán:</a:t>
            </a:r>
            <a:r>
              <a:rPr lang="vi-VN" sz="2000">
                <a:latin typeface="Times New Roman" panose="02020603050405020304" pitchFamily="18" charset="0"/>
                <a:cs typeface="Times New Roman" panose="02020603050405020304" pitchFamily="18" charset="0"/>
              </a:rPr>
              <a:t> Ngăn chặn các giá trị "nổ" lên, giúp quá trình tối ưu hóa mượt mà </a:t>
            </a:r>
            <a:r>
              <a:rPr lang="vi-VN" sz="2000">
                <a:latin typeface="Times New Roman" panose="02020603050405020304" pitchFamily="18" charset="0"/>
                <a:cs typeface="Times New Roman" panose="02020603050405020304" pitchFamily="18" charset="0"/>
              </a:rPr>
              <a:t>hơn</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q"/>
            </a:pPr>
            <a:r>
              <a:rPr lang="vi-VN" sz="2000" b="1">
                <a:latin typeface="Times New Roman" panose="02020603050405020304" pitchFamily="18" charset="0"/>
                <a:cs typeface="Times New Roman" panose="02020603050405020304" pitchFamily="18" charset="0"/>
              </a:rPr>
              <a:t>Giảm overfitting:</a:t>
            </a:r>
            <a:r>
              <a:rPr lang="vi-VN" sz="2000">
                <a:latin typeface="Times New Roman" panose="02020603050405020304" pitchFamily="18" charset="0"/>
                <a:cs typeface="Times New Roman" panose="02020603050405020304" pitchFamily="18" charset="0"/>
              </a:rPr>
              <a:t> Bằng cách giữ cho trọng số nhỏ, mô hình trở nên đơn giản hơn và có khả năng tổng quát hóa tốt hơn trên dữ liệu mới.</a:t>
            </a:r>
            <a:endParaRPr lang="en-US" sz="2000" b="1">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xmlns="" id="{B5396E0F-E38C-F589-1C8A-2FEB0DCC397C}"/>
              </a:ext>
            </a:extLst>
          </p:cNvPr>
          <p:cNvPicPr>
            <a:picLocks noChangeAspect="1"/>
          </p:cNvPicPr>
          <p:nvPr/>
        </p:nvPicPr>
        <p:blipFill>
          <a:blip r:embed="rId4"/>
          <a:stretch>
            <a:fillRect/>
          </a:stretch>
        </p:blipFill>
        <p:spPr>
          <a:xfrm>
            <a:off x="2801546" y="3523673"/>
            <a:ext cx="3349589" cy="909491"/>
          </a:xfrm>
          <a:prstGeom prst="rect">
            <a:avLst/>
          </a:prstGeom>
        </p:spPr>
      </p:pic>
    </p:spTree>
    <p:extLst>
      <p:ext uri="{BB962C8B-B14F-4D97-AF65-F5344CB8AC3E}">
        <p14:creationId xmlns:p14="http://schemas.microsoft.com/office/powerpoint/2010/main" val="1796453449"/>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19</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Elastic Net Regularization</a:t>
            </a:r>
            <a:endParaRPr lang="fr-FR" sz="2400" b="1">
              <a:latin typeface="Times New Roman" panose="02020603050405020304" pitchFamily="18" charset="0"/>
              <a:cs typeface="Times New Roman" panose="02020603050405020304" pitchFamily="18" charset="0"/>
            </a:endParaRPr>
          </a:p>
        </p:txBody>
      </p:sp>
      <p:sp>
        <p:nvSpPr>
          <p:cNvPr id="7" name="Rectangle 6"/>
          <p:cNvSpPr/>
          <p:nvPr/>
        </p:nvSpPr>
        <p:spPr>
          <a:xfrm>
            <a:off x="304219" y="1623929"/>
            <a:ext cx="11519577" cy="4401205"/>
          </a:xfrm>
          <a:prstGeom prst="rect">
            <a:avLst/>
          </a:prstGeom>
        </p:spPr>
        <p:txBody>
          <a:bodyPr wrap="square">
            <a:spAutoFit/>
          </a:bodyPr>
          <a:lstStyle/>
          <a:p>
            <a:r>
              <a:rPr lang="en-US" sz="2000" b="1">
                <a:latin typeface="Times New Roman" panose="02020603050405020304" pitchFamily="18" charset="0"/>
                <a:cs typeface="Times New Roman" panose="02020603050405020304" pitchFamily="18" charset="0"/>
              </a:rPr>
              <a:t>Ổn định mô hình (Weight Decay)</a:t>
            </a:r>
            <a:endParaRPr lang="en-US" sz="2000" b="1"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Elastic Net</a:t>
            </a:r>
            <a:r>
              <a:rPr lang="vi-VN" sz="2000">
                <a:latin typeface="Times New Roman" panose="02020603050405020304" pitchFamily="18" charset="0"/>
                <a:cs typeface="Times New Roman" panose="02020603050405020304" pitchFamily="18" charset="0"/>
              </a:rPr>
              <a:t> là một phương pháp regularization kết hợp, sử dụng cả L1-norm và L2-norm để tận dụng ưu điểm của cả </a:t>
            </a:r>
            <a:r>
              <a:rPr lang="vi-VN" sz="2000">
                <a:latin typeface="Times New Roman" panose="02020603050405020304" pitchFamily="18" charset="0"/>
                <a:cs typeface="Times New Roman" panose="02020603050405020304" pitchFamily="18" charset="0"/>
              </a:rPr>
              <a:t>hai</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Nó cho </a:t>
            </a:r>
            <a:r>
              <a:rPr lang="vi-VN" sz="2000">
                <a:latin typeface="Times New Roman" panose="02020603050405020304" pitchFamily="18" charset="0"/>
                <a:cs typeface="Times New Roman" panose="02020603050405020304" pitchFamily="18" charset="0"/>
              </a:rPr>
              <a:t>phép </a:t>
            </a:r>
            <a:r>
              <a:rPr lang="vi-VN" sz="2000" smtClean="0">
                <a:latin typeface="Times New Roman" panose="02020603050405020304" pitchFamily="18" charset="0"/>
                <a:cs typeface="Times New Roman" panose="02020603050405020304" pitchFamily="18" charset="0"/>
              </a:rPr>
              <a:t>kiểm </a:t>
            </a:r>
            <a:r>
              <a:rPr lang="vi-VN" sz="2000">
                <a:latin typeface="Times New Roman" panose="02020603050405020304" pitchFamily="18" charset="0"/>
                <a:cs typeface="Times New Roman" panose="02020603050405020304" pitchFamily="18" charset="0"/>
              </a:rPr>
              <a:t>soát mức độ thưa thớt (sparsity) và độ lớn của các hệ số một cách </a:t>
            </a:r>
            <a:r>
              <a:rPr lang="vi-VN" sz="2000">
                <a:latin typeface="Times New Roman" panose="02020603050405020304" pitchFamily="18" charset="0"/>
                <a:cs typeface="Times New Roman" panose="02020603050405020304" pitchFamily="18" charset="0"/>
              </a:rPr>
              <a:t>đồng </a:t>
            </a:r>
            <a:r>
              <a:rPr lang="vi-VN" sz="2000" smtClean="0">
                <a:latin typeface="Times New Roman" panose="02020603050405020304" pitchFamily="18" charset="0"/>
                <a:cs typeface="Times New Roman" panose="02020603050405020304" pitchFamily="18" charset="0"/>
              </a:rPr>
              <a:t>thời.</a:t>
            </a: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smtClean="0">
                <a:latin typeface="Times New Roman" panose="02020603050405020304" pitchFamily="18" charset="0"/>
                <a:cs typeface="Times New Roman" panose="02020603050405020304" pitchFamily="18" charset="0"/>
              </a:rPr>
              <a:t>Công </a:t>
            </a:r>
            <a:r>
              <a:rPr lang="en-US" sz="2000" b="1">
                <a:latin typeface="Times New Roman" panose="02020603050405020304" pitchFamily="18" charset="0"/>
                <a:cs typeface="Times New Roman" panose="02020603050405020304" pitchFamily="18" charset="0"/>
              </a:rPr>
              <a:t>thức</a:t>
            </a:r>
            <a:r>
              <a:rPr lang="en-US" sz="200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endParaRPr lang="en-US" sz="2000" smtClean="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l-GR" sz="2000" b="1">
                <a:latin typeface="Times New Roman" panose="02020603050405020304" pitchFamily="18" charset="0"/>
                <a:cs typeface="Times New Roman" panose="02020603050405020304" pitchFamily="18" charset="0"/>
              </a:rPr>
              <a:t>α</a:t>
            </a:r>
            <a:r>
              <a:rPr lang="el-GR"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Tham số điều chỉnh, nằm trong khoảng [</a:t>
            </a:r>
            <a:r>
              <a:rPr lang="en-US" sz="2000">
                <a:latin typeface="Times New Roman" panose="02020603050405020304" pitchFamily="18" charset="0"/>
                <a:cs typeface="Times New Roman" panose="02020603050405020304" pitchFamily="18" charset="0"/>
              </a:rPr>
              <a:t>0,1</a:t>
            </a:r>
            <a:r>
              <a:rPr lang="en-US" sz="2000" smtClean="0">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
            </a:pPr>
            <a:r>
              <a:rPr lang="nl-NL" sz="2000">
                <a:latin typeface="Times New Roman" panose="02020603050405020304" pitchFamily="18" charset="0"/>
                <a:cs typeface="Times New Roman" panose="02020603050405020304" pitchFamily="18" charset="0"/>
              </a:rPr>
              <a:t>Khi α=1, Elastic Net trở </a:t>
            </a:r>
            <a:r>
              <a:rPr lang="nl-NL" sz="2000">
                <a:latin typeface="Times New Roman" panose="02020603050405020304" pitchFamily="18" charset="0"/>
                <a:cs typeface="Times New Roman" panose="02020603050405020304" pitchFamily="18" charset="0"/>
              </a:rPr>
              <a:t>thành </a:t>
            </a:r>
            <a:r>
              <a:rPr lang="nl-NL" sz="2000" smtClean="0">
                <a:latin typeface="Times New Roman" panose="02020603050405020304" pitchFamily="18" charset="0"/>
                <a:cs typeface="Times New Roman" panose="02020603050405020304" pitchFamily="18" charset="0"/>
              </a:rPr>
              <a:t>L1-norm.</a:t>
            </a:r>
          </a:p>
          <a:p>
            <a:pPr marL="800100" lvl="1" indent="-342900">
              <a:buFont typeface="Wingdings" panose="05000000000000000000" pitchFamily="2" charset="2"/>
              <a:buChar char="§"/>
            </a:pPr>
            <a:r>
              <a:rPr lang="nl-NL" sz="2000">
                <a:latin typeface="Times New Roman" panose="02020603050405020304" pitchFamily="18" charset="0"/>
                <a:cs typeface="Times New Roman" panose="02020603050405020304" pitchFamily="18" charset="0"/>
              </a:rPr>
              <a:t>Khi α=0, Elastic Net trở thành </a:t>
            </a:r>
            <a:r>
              <a:rPr lang="nl-NL" sz="2000">
                <a:latin typeface="Times New Roman" panose="02020603050405020304" pitchFamily="18" charset="0"/>
                <a:cs typeface="Times New Roman" panose="02020603050405020304" pitchFamily="18" charset="0"/>
              </a:rPr>
              <a:t>L2-norm</a:t>
            </a:r>
            <a:r>
              <a:rPr lang="nl-NL" sz="2000" smtClean="0">
                <a:latin typeface="Times New Roman" panose="02020603050405020304" pitchFamily="18" charset="0"/>
                <a:cs typeface="Times New Roman" panose="02020603050405020304" pitchFamily="18" charset="0"/>
              </a:rPr>
              <a:t>.</a:t>
            </a:r>
          </a:p>
          <a:p>
            <a:pPr lvl="1"/>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smtClean="0">
                <a:latin typeface="Times New Roman" panose="02020603050405020304" pitchFamily="18" charset="0"/>
                <a:cs typeface="Times New Roman" panose="02020603050405020304" pitchFamily="18" charset="0"/>
              </a:rPr>
              <a:t>Lợi ích</a:t>
            </a:r>
            <a:r>
              <a:rPr lang="en-US"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Bằng cách điều chỉnh </a:t>
            </a:r>
            <a:r>
              <a:rPr lang="el-GR" sz="2000">
                <a:latin typeface="Times New Roman" panose="02020603050405020304" pitchFamily="18" charset="0"/>
                <a:cs typeface="Times New Roman" panose="02020603050405020304" pitchFamily="18" charset="0"/>
              </a:rPr>
              <a:t>α, </a:t>
            </a:r>
            <a:r>
              <a:rPr lang="vi-VN" sz="2000">
                <a:latin typeface="Times New Roman" panose="02020603050405020304" pitchFamily="18" charset="0"/>
                <a:cs typeface="Times New Roman" panose="02020603050405020304" pitchFamily="18" charset="0"/>
              </a:rPr>
              <a:t>bạn có thể cân bằng giữa việc tạo ra một mô hình thưa thớt (từ L1) và một mô hình ổn định (từ L2), giúp tăng khả năng tổng quát hóa và tính diễn giải của mô hình.</a:t>
            </a:r>
            <a:endParaRPr lang="en-US" sz="2000" b="1">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xmlns="" id="{DAE5188F-A161-A909-F9AA-9BFD751F49CE}"/>
              </a:ext>
            </a:extLst>
          </p:cNvPr>
          <p:cNvPicPr>
            <a:picLocks noChangeAspect="1"/>
          </p:cNvPicPr>
          <p:nvPr/>
        </p:nvPicPr>
        <p:blipFill>
          <a:blip r:embed="rId4"/>
          <a:stretch>
            <a:fillRect/>
          </a:stretch>
        </p:blipFill>
        <p:spPr>
          <a:xfrm>
            <a:off x="2287196" y="3288583"/>
            <a:ext cx="4535415" cy="764119"/>
          </a:xfrm>
          <a:prstGeom prst="rect">
            <a:avLst/>
          </a:prstGeom>
        </p:spPr>
      </p:pic>
    </p:spTree>
    <p:extLst>
      <p:ext uri="{BB962C8B-B14F-4D97-AF65-F5344CB8AC3E}">
        <p14:creationId xmlns:p14="http://schemas.microsoft.com/office/powerpoint/2010/main" val="1010217097"/>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latin typeface="Times New Roman" panose="02020603050405020304" pitchFamily="18" charset="0"/>
                <a:cs typeface="Times New Roman" panose="02020603050405020304" pitchFamily="18" charset="0"/>
              </a:rPr>
              <a:t>2</a:t>
            </a:fld>
            <a:endParaRPr lang="vi-VN">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228019" y="1030628"/>
            <a:ext cx="11519577" cy="461665"/>
          </a:xfrm>
          <a:prstGeom prst="rect">
            <a:avLst/>
          </a:prstGeom>
        </p:spPr>
        <p:txBody>
          <a:bodyPr wrap="square">
            <a:spAutoFit/>
          </a:bodyPr>
          <a:lstStyle/>
          <a:p>
            <a:r>
              <a:rPr lang="fr-FR" sz="2400" b="1" smtClean="0">
                <a:latin typeface="Times New Roman" panose="02020603050405020304" pitchFamily="18" charset="0"/>
                <a:cs typeface="Times New Roman" panose="02020603050405020304" pitchFamily="18" charset="0"/>
              </a:rPr>
              <a:t>Thành viên nhóm 17:</a:t>
            </a:r>
            <a:endParaRPr lang="fr-FR" sz="2400" b="1">
              <a:latin typeface="Times New Roman" panose="02020603050405020304" pitchFamily="18" charset="0"/>
              <a:cs typeface="Times New Roman" panose="02020603050405020304" pitchFamily="18" charset="0"/>
            </a:endParaRPr>
          </a:p>
        </p:txBody>
      </p:sp>
      <p:sp>
        <p:nvSpPr>
          <p:cNvPr id="14" name="Rectangle 13"/>
          <p:cNvSpPr/>
          <p:nvPr/>
        </p:nvSpPr>
        <p:spPr>
          <a:xfrm>
            <a:off x="452614" y="1697283"/>
            <a:ext cx="5043312" cy="1569660"/>
          </a:xfrm>
          <a:prstGeom prst="rect">
            <a:avLst/>
          </a:prstGeom>
        </p:spPr>
        <p:txBody>
          <a:bodyPr wrap="square">
            <a:spAutoFit/>
          </a:bodyPr>
          <a:lstStyle/>
          <a:p>
            <a:r>
              <a:rPr lang="fr-FR" sz="2400" b="1" smtClean="0">
                <a:latin typeface="Times New Roman" panose="02020603050405020304" pitchFamily="18" charset="0"/>
                <a:cs typeface="Times New Roman" panose="02020603050405020304" pitchFamily="18" charset="0"/>
              </a:rPr>
              <a:t>1. </a:t>
            </a:r>
            <a:r>
              <a:rPr lang="vi-VN" sz="2400" b="1">
                <a:latin typeface="Times New Roman" panose="02020603050405020304" pitchFamily="18" charset="0"/>
                <a:cs typeface="Times New Roman" panose="02020603050405020304" pitchFamily="18" charset="0"/>
              </a:rPr>
              <a:t>Hàng </a:t>
            </a:r>
            <a:r>
              <a:rPr lang="vi-VN" sz="2400" b="1">
                <a:latin typeface="Times New Roman" panose="02020603050405020304" pitchFamily="18" charset="0"/>
                <a:cs typeface="Times New Roman" panose="02020603050405020304" pitchFamily="18" charset="0"/>
              </a:rPr>
              <a:t>Xương </a:t>
            </a:r>
            <a:r>
              <a:rPr lang="vi-VN" sz="2400" b="1" smtClean="0">
                <a:latin typeface="Times New Roman" panose="02020603050405020304" pitchFamily="18" charset="0"/>
                <a:cs typeface="Times New Roman" panose="02020603050405020304" pitchFamily="18" charset="0"/>
              </a:rPr>
              <a:t>Hoàn</a:t>
            </a:r>
            <a:r>
              <a:rPr lang="en-US" sz="2400" b="1" smtClean="0">
                <a:latin typeface="Times New Roman" panose="02020603050405020304" pitchFamily="18" charset="0"/>
                <a:cs typeface="Times New Roman" panose="02020603050405020304" pitchFamily="18" charset="0"/>
              </a:rPr>
              <a:t>   - 25410053</a:t>
            </a:r>
            <a:endParaRPr lang="fr-FR" sz="2400" b="1" smtClean="0">
              <a:latin typeface="Times New Roman" panose="02020603050405020304" pitchFamily="18" charset="0"/>
              <a:cs typeface="Times New Roman" panose="02020603050405020304" pitchFamily="18" charset="0"/>
            </a:endParaRPr>
          </a:p>
          <a:p>
            <a:r>
              <a:rPr lang="fr-FR" sz="2400" b="1" smtClean="0">
                <a:latin typeface="Times New Roman" panose="02020603050405020304" pitchFamily="18" charset="0"/>
                <a:cs typeface="Times New Roman" panose="02020603050405020304" pitchFamily="18" charset="0"/>
              </a:rPr>
              <a:t>2. </a:t>
            </a:r>
            <a:r>
              <a:rPr lang="en-US" sz="2400" b="1">
                <a:latin typeface="Times New Roman" panose="02020603050405020304" pitchFamily="18" charset="0"/>
                <a:cs typeface="Times New Roman" panose="02020603050405020304" pitchFamily="18" charset="0"/>
              </a:rPr>
              <a:t>Hoàng </a:t>
            </a:r>
            <a:r>
              <a:rPr lang="en-US" sz="2400" b="1">
                <a:latin typeface="Times New Roman" panose="02020603050405020304" pitchFamily="18" charset="0"/>
                <a:cs typeface="Times New Roman" panose="02020603050405020304" pitchFamily="18" charset="0"/>
              </a:rPr>
              <a:t>Xuân </a:t>
            </a:r>
            <a:r>
              <a:rPr lang="en-US" sz="2400" b="1" smtClean="0">
                <a:latin typeface="Times New Roman" panose="02020603050405020304" pitchFamily="18" charset="0"/>
                <a:cs typeface="Times New Roman" panose="02020603050405020304" pitchFamily="18" charset="0"/>
              </a:rPr>
              <a:t>Việt      - 25410160</a:t>
            </a:r>
            <a:endParaRPr lang="fr-FR" sz="2400" b="1" smtClean="0">
              <a:latin typeface="Times New Roman" panose="02020603050405020304" pitchFamily="18" charset="0"/>
              <a:cs typeface="Times New Roman" panose="02020603050405020304" pitchFamily="18" charset="0"/>
            </a:endParaRPr>
          </a:p>
          <a:p>
            <a:r>
              <a:rPr lang="fr-FR" sz="2400" b="1" smtClean="0">
                <a:latin typeface="Times New Roman" panose="02020603050405020304" pitchFamily="18" charset="0"/>
                <a:cs typeface="Times New Roman" panose="02020603050405020304" pitchFamily="18" charset="0"/>
              </a:rPr>
              <a:t>3. </a:t>
            </a:r>
            <a:r>
              <a:rPr lang="en-US" sz="2400" b="1">
                <a:latin typeface="Times New Roman" panose="02020603050405020304" pitchFamily="18" charset="0"/>
                <a:cs typeface="Times New Roman" panose="02020603050405020304" pitchFamily="18" charset="0"/>
              </a:rPr>
              <a:t>Huỳnh </a:t>
            </a:r>
            <a:r>
              <a:rPr lang="en-US" sz="2400" b="1">
                <a:latin typeface="Times New Roman" panose="02020603050405020304" pitchFamily="18" charset="0"/>
                <a:cs typeface="Times New Roman" panose="02020603050405020304" pitchFamily="18" charset="0"/>
              </a:rPr>
              <a:t>Quang </a:t>
            </a:r>
            <a:r>
              <a:rPr lang="en-US" sz="2400" b="1" smtClean="0">
                <a:latin typeface="Times New Roman" panose="02020603050405020304" pitchFamily="18" charset="0"/>
                <a:cs typeface="Times New Roman" panose="02020603050405020304" pitchFamily="18" charset="0"/>
              </a:rPr>
              <a:t>Hảo   - 25410047</a:t>
            </a:r>
            <a:endParaRPr lang="fr-FR" sz="2400" b="1" smtClean="0">
              <a:latin typeface="Times New Roman" panose="02020603050405020304" pitchFamily="18" charset="0"/>
              <a:cs typeface="Times New Roman" panose="02020603050405020304" pitchFamily="18" charset="0"/>
            </a:endParaRPr>
          </a:p>
          <a:p>
            <a:r>
              <a:rPr lang="fr-FR" sz="2400" b="1" smtClean="0">
                <a:latin typeface="Times New Roman" panose="02020603050405020304" pitchFamily="18" charset="0"/>
                <a:cs typeface="Times New Roman" panose="02020603050405020304" pitchFamily="18" charset="0"/>
              </a:rPr>
              <a:t>4. </a:t>
            </a:r>
            <a:r>
              <a:rPr lang="en-US" sz="2400" b="1">
                <a:latin typeface="Times New Roman" panose="02020603050405020304" pitchFamily="18" charset="0"/>
                <a:cs typeface="Times New Roman" panose="02020603050405020304" pitchFamily="18" charset="0"/>
              </a:rPr>
              <a:t>Nguyễn </a:t>
            </a:r>
            <a:r>
              <a:rPr lang="en-US" sz="2400" b="1">
                <a:latin typeface="Times New Roman" panose="02020603050405020304" pitchFamily="18" charset="0"/>
                <a:cs typeface="Times New Roman" panose="02020603050405020304" pitchFamily="18" charset="0"/>
              </a:rPr>
              <a:t>Trung </a:t>
            </a:r>
            <a:r>
              <a:rPr lang="en-US" sz="2400" b="1" smtClean="0">
                <a:latin typeface="Times New Roman" panose="02020603050405020304" pitchFamily="18" charset="0"/>
                <a:cs typeface="Times New Roman" panose="02020603050405020304" pitchFamily="18" charset="0"/>
              </a:rPr>
              <a:t>Kiên  - 25410072</a:t>
            </a:r>
            <a:endParaRPr 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7794279"/>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20</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vi-VN" sz="2400" b="1">
                <a:latin typeface="Times New Roman" panose="02020603050405020304" pitchFamily="18" charset="0"/>
                <a:cs typeface="Times New Roman" panose="02020603050405020304" pitchFamily="18" charset="0"/>
              </a:rPr>
              <a:t>Các thuật toán tối ưu hóa</a:t>
            </a:r>
            <a:endParaRPr lang="fr-FR" sz="2400" b="1">
              <a:latin typeface="Times New Roman" panose="02020603050405020304" pitchFamily="18" charset="0"/>
              <a:cs typeface="Times New Roman" panose="02020603050405020304" pitchFamily="18" charset="0"/>
            </a:endParaRPr>
          </a:p>
        </p:txBody>
      </p:sp>
      <p:sp>
        <p:nvSpPr>
          <p:cNvPr id="7" name="Rectangle 6"/>
          <p:cNvSpPr/>
          <p:nvPr/>
        </p:nvSpPr>
        <p:spPr>
          <a:xfrm>
            <a:off x="304219" y="1623929"/>
            <a:ext cx="11519577" cy="1631216"/>
          </a:xfrm>
          <a:prstGeom prst="rect">
            <a:avLst/>
          </a:prstGeom>
        </p:spPr>
        <p:txBody>
          <a:bodyPr wrap="square">
            <a:spAutoFit/>
          </a:bodyPr>
          <a:lstStyle/>
          <a:p>
            <a:pPr marL="342900" indent="-34290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NMF là một bài toán tối ưu hóa phức tạp:</a:t>
            </a:r>
            <a:r>
              <a:rPr lang="vi-VN" sz="2000">
                <a:latin typeface="Times New Roman" panose="02020603050405020304" pitchFamily="18" charset="0"/>
                <a:cs typeface="Times New Roman" panose="02020603050405020304" pitchFamily="18" charset="0"/>
              </a:rPr>
              <a:t> Hàm mất mát của NMF là </a:t>
            </a:r>
            <a:r>
              <a:rPr lang="vi-VN" sz="2000" b="1">
                <a:latin typeface="Times New Roman" panose="02020603050405020304" pitchFamily="18" charset="0"/>
                <a:cs typeface="Times New Roman" panose="02020603050405020304" pitchFamily="18" charset="0"/>
              </a:rPr>
              <a:t>phi lồi (non-convex)</a:t>
            </a:r>
            <a:r>
              <a:rPr lang="vi-VN" sz="2000">
                <a:latin typeface="Times New Roman" panose="02020603050405020304" pitchFamily="18" charset="0"/>
                <a:cs typeface="Times New Roman" panose="02020603050405020304" pitchFamily="18" charset="0"/>
              </a:rPr>
              <a:t> đối với cả hai ma trận W và H cùng lúc. Điều này có nghĩa là không có thuật toán nào đảm bảo tìm được nghiệm </a:t>
            </a:r>
            <a:r>
              <a:rPr lang="vi-VN" sz="2000">
                <a:latin typeface="Times New Roman" panose="02020603050405020304" pitchFamily="18" charset="0"/>
                <a:cs typeface="Times New Roman" panose="02020603050405020304" pitchFamily="18" charset="0"/>
              </a:rPr>
              <a:t>tối </a:t>
            </a:r>
            <a:r>
              <a:rPr lang="vi-VN" sz="2000" smtClean="0">
                <a:latin typeface="Times New Roman" panose="02020603050405020304" pitchFamily="18" charset="0"/>
                <a:cs typeface="Times New Roman" panose="02020603050405020304" pitchFamily="18" charset="0"/>
              </a:rPr>
              <a:t>ưu </a:t>
            </a:r>
            <a:r>
              <a:rPr lang="vi-VN" sz="2000">
                <a:latin typeface="Times New Roman" panose="02020603050405020304" pitchFamily="18" charset="0"/>
                <a:cs typeface="Times New Roman" panose="02020603050405020304" pitchFamily="18" charset="0"/>
              </a:rPr>
              <a:t>toàn </a:t>
            </a:r>
            <a:r>
              <a:rPr lang="vi-VN" sz="2000">
                <a:latin typeface="Times New Roman" panose="02020603050405020304" pitchFamily="18" charset="0"/>
                <a:cs typeface="Times New Roman" panose="02020603050405020304" pitchFamily="18" charset="0"/>
              </a:rPr>
              <a:t>cục</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Giải pháp:</a:t>
            </a:r>
            <a:r>
              <a:rPr lang="vi-VN" sz="2000">
                <a:latin typeface="Times New Roman" panose="02020603050405020304" pitchFamily="18" charset="0"/>
                <a:cs typeface="Times New Roman" panose="02020603050405020304" pitchFamily="18" charset="0"/>
              </a:rPr>
              <a:t> Sử dụng các thuật toán lặp để tìm một nghiệm tối ưu cục bộ. Các thuật toán này sẽ cập nhật các ma trận W và H từng bước, liên tục giảm giá trị của hàm mất mát cho đến khi hội tụ.</a:t>
            </a:r>
            <a:endParaRPr lang="en-US" sz="2000" b="1">
              <a:latin typeface="Times New Roman" panose="02020603050405020304" pitchFamily="18" charset="0"/>
              <a:cs typeface="Times New Roman" panose="02020603050405020304" pitchFamily="18" charset="0"/>
            </a:endParaRPr>
          </a:p>
        </p:txBody>
      </p:sp>
      <p:sp>
        <p:nvSpPr>
          <p:cNvPr id="8" name="Rectangle 7"/>
          <p:cNvSpPr/>
          <p:nvPr/>
        </p:nvSpPr>
        <p:spPr>
          <a:xfrm>
            <a:off x="304219" y="3509468"/>
            <a:ext cx="10357515" cy="1323439"/>
          </a:xfrm>
          <a:prstGeom prst="rect">
            <a:avLst/>
          </a:prstGeom>
        </p:spPr>
        <p:txBody>
          <a:bodyPr wrap="none">
            <a:spAutoFit/>
          </a:bodyPr>
          <a:lstStyle/>
          <a:p>
            <a:r>
              <a:rPr lang="vi-VN" sz="2000">
                <a:latin typeface="Times New Roman" panose="02020603050405020304" pitchFamily="18" charset="0"/>
                <a:cs typeface="Times New Roman" panose="02020603050405020304" pitchFamily="18" charset="0"/>
              </a:rPr>
              <a:t>Các phương pháp tối ưu hóa phổ biến nhất bao </a:t>
            </a:r>
            <a:r>
              <a:rPr lang="vi-VN" sz="2000">
                <a:latin typeface="Times New Roman" panose="02020603050405020304" pitchFamily="18" charset="0"/>
                <a:cs typeface="Times New Roman" panose="02020603050405020304" pitchFamily="18" charset="0"/>
              </a:rPr>
              <a:t>gồm</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Multiplicative Update Rules (MUR):</a:t>
            </a:r>
            <a:r>
              <a:rPr lang="vi-VN" sz="2000">
                <a:latin typeface="Times New Roman" panose="02020603050405020304" pitchFamily="18" charset="0"/>
                <a:cs typeface="Times New Roman" panose="02020603050405020304" pitchFamily="18" charset="0"/>
              </a:rPr>
              <a:t> Phương pháp cổ điển và phổ </a:t>
            </a:r>
            <a:r>
              <a:rPr lang="vi-VN" sz="2000">
                <a:latin typeface="Times New Roman" panose="02020603050405020304" pitchFamily="18" charset="0"/>
                <a:cs typeface="Times New Roman" panose="02020603050405020304" pitchFamily="18" charset="0"/>
              </a:rPr>
              <a:t>biến</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Alternating Least Squares (ALS):</a:t>
            </a:r>
            <a:r>
              <a:rPr lang="vi-VN" sz="2000">
                <a:latin typeface="Times New Roman" panose="02020603050405020304" pitchFamily="18" charset="0"/>
                <a:cs typeface="Times New Roman" panose="02020603050405020304" pitchFamily="18" charset="0"/>
              </a:rPr>
              <a:t> Giải bài toán bằng cách giải các hệ phương trình </a:t>
            </a:r>
            <a:r>
              <a:rPr lang="vi-VN" sz="2000">
                <a:latin typeface="Times New Roman" panose="02020603050405020304" pitchFamily="18" charset="0"/>
                <a:cs typeface="Times New Roman" panose="02020603050405020304" pitchFamily="18" charset="0"/>
              </a:rPr>
              <a:t>tuyến </a:t>
            </a:r>
            <a:r>
              <a:rPr lang="vi-VN" sz="2000" smtClean="0">
                <a:latin typeface="Times New Roman" panose="02020603050405020304" pitchFamily="18" charset="0"/>
                <a:cs typeface="Times New Roman" panose="02020603050405020304" pitchFamily="18" charset="0"/>
              </a:rPr>
              <a:t>tính</a:t>
            </a: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Projected Gradient Descent:</a:t>
            </a:r>
            <a:r>
              <a:rPr lang="en-US" sz="2000">
                <a:latin typeface="Times New Roman" panose="02020603050405020304" pitchFamily="18" charset="0"/>
                <a:cs typeface="Times New Roman" panose="02020603050405020304" pitchFamily="18" charset="0"/>
              </a:rPr>
              <a:t> Sử dụng gradient và chiếu kết quả về không gian không âm.</a:t>
            </a:r>
          </a:p>
        </p:txBody>
      </p:sp>
    </p:spTree>
    <p:extLst>
      <p:ext uri="{BB962C8B-B14F-4D97-AF65-F5344CB8AC3E}">
        <p14:creationId xmlns:p14="http://schemas.microsoft.com/office/powerpoint/2010/main" val="2733794739"/>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21</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Multiplicative Update Rules (MUR)</a:t>
            </a:r>
            <a:endParaRPr lang="fr-FR" sz="2400" b="1">
              <a:latin typeface="Times New Roman" panose="02020603050405020304" pitchFamily="18" charset="0"/>
              <a:cs typeface="Times New Roman" panose="02020603050405020304" pitchFamily="18" charset="0"/>
            </a:endParaRPr>
          </a:p>
        </p:txBody>
      </p:sp>
      <p:sp>
        <p:nvSpPr>
          <p:cNvPr id="7" name="Rectangle 6"/>
          <p:cNvSpPr/>
          <p:nvPr/>
        </p:nvSpPr>
        <p:spPr>
          <a:xfrm>
            <a:off x="304219" y="1623929"/>
            <a:ext cx="11519577" cy="3170099"/>
          </a:xfrm>
          <a:prstGeom prst="rect">
            <a:avLst/>
          </a:prstGeom>
        </p:spPr>
        <p:txBody>
          <a:bodyPr wrap="square">
            <a:spAutoFit/>
          </a:bodyPr>
          <a:lstStyle/>
          <a:p>
            <a:pPr marL="342900" indent="-34290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MUR</a:t>
            </a:r>
            <a:r>
              <a:rPr lang="vi-VN" sz="2000">
                <a:latin typeface="Times New Roman" panose="02020603050405020304" pitchFamily="18" charset="0"/>
                <a:cs typeface="Times New Roman" panose="02020603050405020304" pitchFamily="18" charset="0"/>
              </a:rPr>
              <a:t> là thuật toán tối ưu hóa cổ điển và được sử dụng rộng rãi nhất cho NMF. Nó được giới thiệu bởi Lee và </a:t>
            </a:r>
            <a:r>
              <a:rPr lang="vi-VN" sz="2000">
                <a:latin typeface="Times New Roman" panose="02020603050405020304" pitchFamily="18" charset="0"/>
                <a:cs typeface="Times New Roman" panose="02020603050405020304" pitchFamily="18" charset="0"/>
              </a:rPr>
              <a:t>Seung</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Nguyên tắc:</a:t>
            </a:r>
            <a:r>
              <a:rPr lang="vi-VN" sz="2000">
                <a:latin typeface="Times New Roman" panose="02020603050405020304" pitchFamily="18" charset="0"/>
                <a:cs typeface="Times New Roman" panose="02020603050405020304" pitchFamily="18" charset="0"/>
              </a:rPr>
              <a:t> Thuật toán hoạt động theo một quy tắc lặp lại đơn giản. Thay vì sử dụng phép trừ như trong Gradient Descent, nó sử dụng phép nhân để cập nhật các ma trận. Điều này giúp đảm bảo rằng tất cả các giá trị trong W và H luôn </a:t>
            </a:r>
            <a:r>
              <a:rPr lang="vi-VN" sz="2000" b="1">
                <a:latin typeface="Times New Roman" panose="02020603050405020304" pitchFamily="18" charset="0"/>
                <a:cs typeface="Times New Roman" panose="02020603050405020304" pitchFamily="18" charset="0"/>
              </a:rPr>
              <a:t>không âm</a:t>
            </a:r>
            <a:r>
              <a:rPr lang="vi-VN" sz="2000">
                <a:latin typeface="Times New Roman" panose="02020603050405020304" pitchFamily="18" charset="0"/>
                <a:cs typeface="Times New Roman" panose="02020603050405020304" pitchFamily="18" charset="0"/>
              </a:rPr>
              <a:t> một cách tự </a:t>
            </a:r>
            <a:r>
              <a:rPr lang="vi-VN" sz="2000">
                <a:latin typeface="Times New Roman" panose="02020603050405020304" pitchFamily="18" charset="0"/>
                <a:cs typeface="Times New Roman" panose="02020603050405020304" pitchFamily="18" charset="0"/>
              </a:rPr>
              <a:t>nhiên</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Quá </a:t>
            </a:r>
            <a:r>
              <a:rPr lang="en-US" sz="2000" b="1">
                <a:latin typeface="Times New Roman" panose="02020603050405020304" pitchFamily="18" charset="0"/>
                <a:cs typeface="Times New Roman" panose="02020603050405020304" pitchFamily="18" charset="0"/>
              </a:rPr>
              <a:t>trình</a:t>
            </a:r>
            <a:r>
              <a:rPr lang="en-US" sz="2000" b="1" smtClean="0">
                <a:latin typeface="Times New Roman" panose="02020603050405020304" pitchFamily="18" charset="0"/>
                <a:cs typeface="Times New Roman" panose="02020603050405020304" pitchFamily="18" charset="0"/>
              </a:rPr>
              <a:t>:</a:t>
            </a:r>
          </a:p>
          <a:p>
            <a:pPr marL="809625" lvl="1" indent="-352425">
              <a:buFont typeface="+mj-lt"/>
              <a:buAutoNum type="arabicPeriod"/>
            </a:pPr>
            <a:r>
              <a:rPr lang="en-US" sz="2000">
                <a:latin typeface="Times New Roman" panose="02020603050405020304" pitchFamily="18" charset="0"/>
                <a:cs typeface="Times New Roman" panose="02020603050405020304" pitchFamily="18" charset="0"/>
              </a:rPr>
              <a:t>Khởi tạo ngẫu nhiên ma trận W và H với các giá trị không </a:t>
            </a:r>
            <a:r>
              <a:rPr lang="en-US" sz="2000">
                <a:latin typeface="Times New Roman" panose="02020603050405020304" pitchFamily="18" charset="0"/>
                <a:cs typeface="Times New Roman" panose="02020603050405020304" pitchFamily="18" charset="0"/>
              </a:rPr>
              <a:t>âm</a:t>
            </a:r>
            <a:r>
              <a:rPr lang="en-US" sz="2000" smtClean="0">
                <a:latin typeface="Times New Roman" panose="02020603050405020304" pitchFamily="18" charset="0"/>
                <a:cs typeface="Times New Roman" panose="02020603050405020304" pitchFamily="18" charset="0"/>
              </a:rPr>
              <a:t>.</a:t>
            </a:r>
          </a:p>
          <a:p>
            <a:pPr marL="809625" lvl="1" indent="-352425">
              <a:buFont typeface="+mj-lt"/>
              <a:buAutoNum type="arabicPeriod"/>
            </a:pPr>
            <a:r>
              <a:rPr lang="en-US" sz="2000">
                <a:latin typeface="Times New Roman" panose="02020603050405020304" pitchFamily="18" charset="0"/>
                <a:cs typeface="Times New Roman" panose="02020603050405020304" pitchFamily="18" charset="0"/>
              </a:rPr>
              <a:t>Cập nhật ma trận H trong khi giữ W cố </a:t>
            </a:r>
            <a:r>
              <a:rPr lang="en-US" sz="2000">
                <a:latin typeface="Times New Roman" panose="02020603050405020304" pitchFamily="18" charset="0"/>
                <a:cs typeface="Times New Roman" panose="02020603050405020304" pitchFamily="18" charset="0"/>
              </a:rPr>
              <a:t>định</a:t>
            </a:r>
            <a:r>
              <a:rPr lang="en-US" sz="2000" smtClean="0">
                <a:latin typeface="Times New Roman" panose="02020603050405020304" pitchFamily="18" charset="0"/>
                <a:cs typeface="Times New Roman" panose="02020603050405020304" pitchFamily="18" charset="0"/>
              </a:rPr>
              <a:t>.</a:t>
            </a:r>
          </a:p>
          <a:p>
            <a:pPr marL="809625" lvl="1" indent="-352425">
              <a:buFont typeface="+mj-lt"/>
              <a:buAutoNum type="arabicPeriod"/>
            </a:pPr>
            <a:r>
              <a:rPr lang="en-US" sz="2000">
                <a:latin typeface="Times New Roman" panose="02020603050405020304" pitchFamily="18" charset="0"/>
                <a:cs typeface="Times New Roman" panose="02020603050405020304" pitchFamily="18" charset="0"/>
              </a:rPr>
              <a:t>Cập nhật ma trận W trong khi giữ H cố </a:t>
            </a:r>
            <a:r>
              <a:rPr lang="en-US" sz="2000">
                <a:latin typeface="Times New Roman" panose="02020603050405020304" pitchFamily="18" charset="0"/>
                <a:cs typeface="Times New Roman" panose="02020603050405020304" pitchFamily="18" charset="0"/>
              </a:rPr>
              <a:t>định</a:t>
            </a:r>
            <a:r>
              <a:rPr lang="en-US" sz="2000" smtClean="0">
                <a:latin typeface="Times New Roman" panose="02020603050405020304" pitchFamily="18" charset="0"/>
                <a:cs typeface="Times New Roman" panose="02020603050405020304" pitchFamily="18" charset="0"/>
              </a:rPr>
              <a:t>.</a:t>
            </a:r>
          </a:p>
          <a:p>
            <a:pPr marL="809625" lvl="1" indent="-352425">
              <a:buFont typeface="+mj-lt"/>
              <a:buAutoNum type="arabicPeriod"/>
            </a:pPr>
            <a:r>
              <a:rPr lang="vi-VN" sz="2000">
                <a:latin typeface="Times New Roman" panose="02020603050405020304" pitchFamily="18" charset="0"/>
                <a:cs typeface="Times New Roman" panose="02020603050405020304" pitchFamily="18" charset="0"/>
              </a:rPr>
              <a:t>Lặp lại các bước 2 và 3 cho đến khi thuật toán hội tụ (tức là hàm mất mát không giảm đáng kể).</a:t>
            </a:r>
            <a:endParaRPr lang="en-US"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496092"/>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22</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Multiplicative Update Rules (</a:t>
            </a:r>
            <a:r>
              <a:rPr lang="en-US" sz="2400" b="1">
                <a:latin typeface="Times New Roman" panose="02020603050405020304" pitchFamily="18" charset="0"/>
                <a:cs typeface="Times New Roman" panose="02020603050405020304" pitchFamily="18" charset="0"/>
              </a:rPr>
              <a:t>MUR</a:t>
            </a:r>
            <a:r>
              <a:rPr lang="en-US" sz="2400" b="1" smtClean="0">
                <a:latin typeface="Times New Roman" panose="02020603050405020304" pitchFamily="18" charset="0"/>
                <a:cs typeface="Times New Roman" panose="02020603050405020304" pitchFamily="18" charset="0"/>
              </a:rPr>
              <a:t>) -</a:t>
            </a:r>
            <a:r>
              <a:rPr lang="vi-VN" sz="2400" smtClean="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Công thức &amp; Ưu điểm</a:t>
            </a:r>
            <a:endParaRPr lang="fr-FR" sz="2400" b="1">
              <a:latin typeface="Times New Roman" panose="02020603050405020304" pitchFamily="18" charset="0"/>
              <a:cs typeface="Times New Roman" panose="02020603050405020304" pitchFamily="18" charset="0"/>
            </a:endParaRPr>
          </a:p>
        </p:txBody>
      </p:sp>
      <p:sp>
        <p:nvSpPr>
          <p:cNvPr id="7" name="Rectangle 6"/>
          <p:cNvSpPr/>
          <p:nvPr/>
        </p:nvSpPr>
        <p:spPr>
          <a:xfrm>
            <a:off x="304219" y="1528679"/>
            <a:ext cx="11519577" cy="1754326"/>
          </a:xfrm>
          <a:prstGeom prst="rect">
            <a:avLst/>
          </a:prstGeom>
        </p:spPr>
        <p:txBody>
          <a:bodyPr wrap="square">
            <a:spAutoFit/>
          </a:bodyPr>
          <a:lstStyle/>
          <a:p>
            <a:r>
              <a:rPr lang="en-US">
                <a:latin typeface="Times New Roman" panose="02020603050405020304" pitchFamily="18" charset="0"/>
                <a:cs typeface="Times New Roman" panose="02020603050405020304" pitchFamily="18" charset="0"/>
              </a:rPr>
              <a:t>MUR sử dụng các công thức cập nhật dạng nhân để đảm bảo tính không </a:t>
            </a:r>
            <a:r>
              <a:rPr lang="en-US">
                <a:latin typeface="Times New Roman" panose="02020603050405020304" pitchFamily="18" charset="0"/>
                <a:cs typeface="Times New Roman" panose="02020603050405020304" pitchFamily="18" charset="0"/>
              </a:rPr>
              <a:t>âm</a:t>
            </a:r>
            <a:r>
              <a:rPr lang="en-US" smtClean="0">
                <a:latin typeface="Times New Roman" panose="02020603050405020304" pitchFamily="18" charset="0"/>
                <a:cs typeface="Times New Roman" panose="02020603050405020304" pitchFamily="18" charset="0"/>
              </a:rPr>
              <a:t>.</a:t>
            </a:r>
          </a:p>
          <a:p>
            <a:r>
              <a:rPr lang="en-US" b="1">
                <a:latin typeface="Times New Roman" panose="02020603050405020304" pitchFamily="18" charset="0"/>
                <a:cs typeface="Times New Roman" panose="02020603050405020304" pitchFamily="18" charset="0"/>
              </a:rPr>
              <a:t>1. Công thức cho </a:t>
            </a:r>
            <a:r>
              <a:rPr lang="en-US" b="1">
                <a:latin typeface="Times New Roman" panose="02020603050405020304" pitchFamily="18" charset="0"/>
                <a:cs typeface="Times New Roman" panose="02020603050405020304" pitchFamily="18" charset="0"/>
              </a:rPr>
              <a:t>Frobenius </a:t>
            </a:r>
            <a:r>
              <a:rPr lang="en-US" b="1" smtClean="0">
                <a:latin typeface="Times New Roman" panose="02020603050405020304" pitchFamily="18" charset="0"/>
                <a:cs typeface="Times New Roman" panose="02020603050405020304" pitchFamily="18" charset="0"/>
              </a:rPr>
              <a:t>Norm</a:t>
            </a:r>
          </a:p>
          <a:p>
            <a:r>
              <a:rPr lang="en-US">
                <a:latin typeface="Times New Roman" panose="02020603050405020304" pitchFamily="18" charset="0"/>
                <a:cs typeface="Times New Roman" panose="02020603050405020304" pitchFamily="18" charset="0"/>
              </a:rPr>
              <a:t>Khi hàm mất mát là Frobenius norm, quy tắc cập nhật nhân </a:t>
            </a:r>
            <a:r>
              <a:rPr lang="en-US">
                <a:latin typeface="Times New Roman" panose="02020603050405020304" pitchFamily="18" charset="0"/>
                <a:cs typeface="Times New Roman" panose="02020603050405020304" pitchFamily="18" charset="0"/>
              </a:rPr>
              <a:t>có </a:t>
            </a:r>
            <a:r>
              <a:rPr lang="en-US" smtClean="0">
                <a:latin typeface="Times New Roman" panose="02020603050405020304" pitchFamily="18" charset="0"/>
                <a:cs typeface="Times New Roman" panose="02020603050405020304" pitchFamily="18" charset="0"/>
              </a:rPr>
              <a:t>dạng:</a:t>
            </a:r>
          </a:p>
          <a:p>
            <a:pPr marL="342900" indent="-342900">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Cập </a:t>
            </a:r>
            <a:r>
              <a:rPr lang="en-US">
                <a:latin typeface="Times New Roman" panose="02020603050405020304" pitchFamily="18" charset="0"/>
                <a:cs typeface="Times New Roman" panose="02020603050405020304" pitchFamily="18" charset="0"/>
              </a:rPr>
              <a:t>nhật </a:t>
            </a:r>
            <a:r>
              <a:rPr lang="en-US">
                <a:latin typeface="Times New Roman" panose="02020603050405020304" pitchFamily="18" charset="0"/>
                <a:cs typeface="Times New Roman" panose="02020603050405020304" pitchFamily="18" charset="0"/>
              </a:rPr>
              <a:t>W</a:t>
            </a:r>
            <a:r>
              <a:rPr lang="en-US"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b="1">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b="1">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7729905" y="2532987"/>
            <a:ext cx="2756599" cy="798291"/>
          </a:xfrm>
          <a:prstGeom prst="rect">
            <a:avLst/>
          </a:prstGeom>
        </p:spPr>
      </p:pic>
      <p:pic>
        <p:nvPicPr>
          <p:cNvPr id="9" name="Picture 8"/>
          <p:cNvPicPr>
            <a:picLocks noChangeAspect="1"/>
          </p:cNvPicPr>
          <p:nvPr/>
        </p:nvPicPr>
        <p:blipFill>
          <a:blip r:embed="rId5"/>
          <a:stretch>
            <a:fillRect/>
          </a:stretch>
        </p:blipFill>
        <p:spPr>
          <a:xfrm>
            <a:off x="1944860" y="2470013"/>
            <a:ext cx="2757600" cy="839814"/>
          </a:xfrm>
          <a:prstGeom prst="rect">
            <a:avLst/>
          </a:prstGeom>
        </p:spPr>
      </p:pic>
      <p:sp>
        <p:nvSpPr>
          <p:cNvPr id="12" name="Rectangle 11"/>
          <p:cNvSpPr/>
          <p:nvPr/>
        </p:nvSpPr>
        <p:spPr>
          <a:xfrm>
            <a:off x="6244220" y="2339152"/>
            <a:ext cx="1847850" cy="369332"/>
          </a:xfrm>
          <a:prstGeom prst="rect">
            <a:avLst/>
          </a:prstGeom>
        </p:spPr>
        <p:txBody>
          <a:bodyPr wrap="square">
            <a:spAutoFit/>
          </a:bodyPr>
          <a:lstStyle/>
          <a:p>
            <a:pPr marL="342900" indent="-342900">
              <a:buFont typeface="Arial" panose="020B0604020202020204" pitchFamily="34" charset="0"/>
              <a:buChar char="•"/>
            </a:pPr>
            <a:r>
              <a:rPr lang="en-US">
                <a:latin typeface="Times New Roman" panose="02020603050405020304" pitchFamily="18" charset="0"/>
                <a:cs typeface="Times New Roman" panose="02020603050405020304" pitchFamily="18" charset="0"/>
              </a:rPr>
              <a:t>Cập </a:t>
            </a:r>
            <a:r>
              <a:rPr lang="en-US" smtClean="0">
                <a:latin typeface="Times New Roman" panose="02020603050405020304" pitchFamily="18" charset="0"/>
                <a:cs typeface="Times New Roman" panose="02020603050405020304" pitchFamily="18" charset="0"/>
              </a:rPr>
              <a:t>nhật </a:t>
            </a:r>
            <a:r>
              <a:rPr lang="en-US">
                <a:latin typeface="Times New Roman" panose="02020603050405020304" pitchFamily="18" charset="0"/>
                <a:cs typeface="Times New Roman" panose="02020603050405020304" pitchFamily="18" charset="0"/>
              </a:rPr>
              <a:t>H:</a:t>
            </a:r>
          </a:p>
        </p:txBody>
      </p:sp>
      <p:sp>
        <p:nvSpPr>
          <p:cNvPr id="14" name="Rectangle 13"/>
          <p:cNvSpPr/>
          <p:nvPr/>
        </p:nvSpPr>
        <p:spPr>
          <a:xfrm>
            <a:off x="304219" y="3492585"/>
            <a:ext cx="11519577" cy="1477328"/>
          </a:xfrm>
          <a:prstGeom prst="rect">
            <a:avLst/>
          </a:prstGeom>
        </p:spPr>
        <p:txBody>
          <a:bodyPr wrap="square">
            <a:spAutoFit/>
          </a:bodyPr>
          <a:lstStyle/>
          <a:p>
            <a:r>
              <a:rPr lang="en-US" b="1">
                <a:latin typeface="Times New Roman" panose="02020603050405020304" pitchFamily="18" charset="0"/>
                <a:cs typeface="Times New Roman" panose="02020603050405020304" pitchFamily="18" charset="0"/>
              </a:rPr>
              <a:t>2. Công thức cho </a:t>
            </a:r>
            <a:r>
              <a:rPr lang="en-US" b="1">
                <a:latin typeface="Times New Roman" panose="02020603050405020304" pitchFamily="18" charset="0"/>
                <a:cs typeface="Times New Roman" panose="02020603050405020304" pitchFamily="18" charset="0"/>
              </a:rPr>
              <a:t>KL </a:t>
            </a:r>
            <a:r>
              <a:rPr lang="en-US" b="1" smtClean="0">
                <a:latin typeface="Times New Roman" panose="02020603050405020304" pitchFamily="18" charset="0"/>
                <a:cs typeface="Times New Roman" panose="02020603050405020304" pitchFamily="18" charset="0"/>
              </a:rPr>
              <a:t>Divergence</a:t>
            </a:r>
          </a:p>
          <a:p>
            <a:r>
              <a:rPr lang="en-US">
                <a:latin typeface="Times New Roman" panose="02020603050405020304" pitchFamily="18" charset="0"/>
                <a:cs typeface="Times New Roman" panose="02020603050405020304" pitchFamily="18" charset="0"/>
              </a:rPr>
              <a:t>Khi hàm mất mát là KL Divergence, công thức cập nhật </a:t>
            </a:r>
            <a:r>
              <a:rPr lang="en-US">
                <a:latin typeface="Times New Roman" panose="02020603050405020304" pitchFamily="18" charset="0"/>
                <a:cs typeface="Times New Roman" panose="02020603050405020304" pitchFamily="18" charset="0"/>
              </a:rPr>
              <a:t>sẽ </a:t>
            </a:r>
            <a:r>
              <a:rPr lang="en-US" smtClean="0">
                <a:latin typeface="Times New Roman" panose="02020603050405020304" pitchFamily="18" charset="0"/>
                <a:cs typeface="Times New Roman" panose="02020603050405020304" pitchFamily="18" charset="0"/>
              </a:rPr>
              <a:t>khác:</a:t>
            </a:r>
          </a:p>
          <a:p>
            <a:pPr marL="342900" indent="-342900">
              <a:buFont typeface="Arial" panose="020B0604020202020204" pitchFamily="34" charset="0"/>
              <a:buChar char="•"/>
            </a:pPr>
            <a:r>
              <a:rPr lang="en-US" smtClean="0">
                <a:latin typeface="Times New Roman" panose="02020603050405020304" pitchFamily="18" charset="0"/>
                <a:cs typeface="Times New Roman" panose="02020603050405020304" pitchFamily="18" charset="0"/>
              </a:rPr>
              <a:t>Cập </a:t>
            </a:r>
            <a:r>
              <a:rPr lang="en-US">
                <a:latin typeface="Times New Roman" panose="02020603050405020304" pitchFamily="18" charset="0"/>
                <a:cs typeface="Times New Roman" panose="02020603050405020304" pitchFamily="18" charset="0"/>
              </a:rPr>
              <a:t>nhật </a:t>
            </a:r>
            <a:r>
              <a:rPr lang="en-US">
                <a:latin typeface="Times New Roman" panose="02020603050405020304" pitchFamily="18" charset="0"/>
                <a:cs typeface="Times New Roman" panose="02020603050405020304" pitchFamily="18" charset="0"/>
              </a:rPr>
              <a:t>W</a:t>
            </a:r>
            <a:r>
              <a:rPr lang="en-US"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b="1">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b="1">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6"/>
          <a:stretch>
            <a:fillRect/>
          </a:stretch>
        </p:blipFill>
        <p:spPr>
          <a:xfrm>
            <a:off x="7810194" y="4130488"/>
            <a:ext cx="2381250" cy="892969"/>
          </a:xfrm>
          <a:prstGeom prst="rect">
            <a:avLst/>
          </a:prstGeom>
        </p:spPr>
      </p:pic>
      <p:pic>
        <p:nvPicPr>
          <p:cNvPr id="16" name="Picture 15"/>
          <p:cNvPicPr>
            <a:picLocks noChangeAspect="1"/>
          </p:cNvPicPr>
          <p:nvPr/>
        </p:nvPicPr>
        <p:blipFill>
          <a:blip r:embed="rId7"/>
          <a:stretch>
            <a:fillRect/>
          </a:stretch>
        </p:blipFill>
        <p:spPr>
          <a:xfrm>
            <a:off x="1944860" y="4103798"/>
            <a:ext cx="2646826" cy="919659"/>
          </a:xfrm>
          <a:prstGeom prst="rect">
            <a:avLst/>
          </a:prstGeom>
        </p:spPr>
      </p:pic>
      <p:sp>
        <p:nvSpPr>
          <p:cNvPr id="17" name="Rectangle 16"/>
          <p:cNvSpPr/>
          <p:nvPr/>
        </p:nvSpPr>
        <p:spPr>
          <a:xfrm>
            <a:off x="6244220" y="4070052"/>
            <a:ext cx="1847850" cy="369332"/>
          </a:xfrm>
          <a:prstGeom prst="rect">
            <a:avLst/>
          </a:prstGeom>
        </p:spPr>
        <p:txBody>
          <a:bodyPr wrap="square">
            <a:spAutoFit/>
          </a:bodyPr>
          <a:lstStyle/>
          <a:p>
            <a:pPr marL="342900" indent="-342900">
              <a:buFont typeface="Arial" panose="020B0604020202020204" pitchFamily="34" charset="0"/>
              <a:buChar char="•"/>
            </a:pPr>
            <a:r>
              <a:rPr lang="en-US">
                <a:latin typeface="Times New Roman" panose="02020603050405020304" pitchFamily="18" charset="0"/>
                <a:cs typeface="Times New Roman" panose="02020603050405020304" pitchFamily="18" charset="0"/>
              </a:rPr>
              <a:t>Cập </a:t>
            </a:r>
            <a:r>
              <a:rPr lang="en-US" smtClean="0">
                <a:latin typeface="Times New Roman" panose="02020603050405020304" pitchFamily="18" charset="0"/>
                <a:cs typeface="Times New Roman" panose="02020603050405020304" pitchFamily="18" charset="0"/>
              </a:rPr>
              <a:t>nhật </a:t>
            </a:r>
            <a:r>
              <a:rPr lang="en-US">
                <a:latin typeface="Times New Roman" panose="02020603050405020304" pitchFamily="18" charset="0"/>
                <a:cs typeface="Times New Roman" panose="02020603050405020304" pitchFamily="18" charset="0"/>
              </a:rPr>
              <a:t>H:</a:t>
            </a:r>
          </a:p>
        </p:txBody>
      </p:sp>
      <p:sp>
        <p:nvSpPr>
          <p:cNvPr id="18" name="Rectangle 17"/>
          <p:cNvSpPr/>
          <p:nvPr/>
        </p:nvSpPr>
        <p:spPr>
          <a:xfrm>
            <a:off x="304219" y="4843175"/>
            <a:ext cx="10498845" cy="1508105"/>
          </a:xfrm>
          <a:prstGeom prst="rect">
            <a:avLst/>
          </a:prstGeom>
        </p:spPr>
        <p:txBody>
          <a:bodyPr wrap="square">
            <a:spAutoFit/>
          </a:bodyPr>
          <a:lstStyle/>
          <a:p>
            <a:r>
              <a:rPr lang="en-US" b="1" smtClean="0">
                <a:latin typeface="Times New Roman" panose="02020603050405020304" pitchFamily="18" charset="0"/>
                <a:cs typeface="Times New Roman" panose="02020603050405020304" pitchFamily="18" charset="0"/>
              </a:rPr>
              <a:t>3. </a:t>
            </a:r>
            <a:r>
              <a:rPr lang="vi-VN" b="1" smtClean="0">
                <a:latin typeface="Times New Roman" panose="02020603050405020304" pitchFamily="18" charset="0"/>
                <a:cs typeface="Times New Roman" panose="02020603050405020304" pitchFamily="18" charset="0"/>
              </a:rPr>
              <a:t>Ưu điểm</a:t>
            </a:r>
            <a:endParaRPr lang="en-US" b="1" smtClean="0">
              <a:latin typeface="Times New Roman" panose="02020603050405020304" pitchFamily="18" charset="0"/>
              <a:cs typeface="Times New Roman" panose="02020603050405020304" pitchFamily="18" charset="0"/>
            </a:endParaRPr>
          </a:p>
          <a:p>
            <a:r>
              <a:rPr lang="vi-VN" b="1">
                <a:latin typeface="Times New Roman" panose="02020603050405020304" pitchFamily="18" charset="0"/>
                <a:cs typeface="Times New Roman" panose="02020603050405020304" pitchFamily="18" charset="0"/>
              </a:rPr>
              <a:t>Đơn giản:</a:t>
            </a:r>
            <a:r>
              <a:rPr lang="vi-VN">
                <a:latin typeface="Times New Roman" panose="02020603050405020304" pitchFamily="18" charset="0"/>
                <a:cs typeface="Times New Roman" panose="02020603050405020304" pitchFamily="18" charset="0"/>
              </a:rPr>
              <a:t> Các công thức dễ cài </a:t>
            </a:r>
            <a:r>
              <a:rPr lang="vi-VN">
                <a:latin typeface="Times New Roman" panose="02020603050405020304" pitchFamily="18" charset="0"/>
                <a:cs typeface="Times New Roman" panose="02020603050405020304" pitchFamily="18" charset="0"/>
              </a:rPr>
              <a:t>đặt</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r>
              <a:rPr lang="vi-VN" b="1">
                <a:latin typeface="Times New Roman" panose="02020603050405020304" pitchFamily="18" charset="0"/>
                <a:cs typeface="Times New Roman" panose="02020603050405020304" pitchFamily="18" charset="0"/>
              </a:rPr>
              <a:t>Đảm bảo không âm:</a:t>
            </a:r>
            <a:r>
              <a:rPr lang="vi-VN">
                <a:latin typeface="Times New Roman" panose="02020603050405020304" pitchFamily="18" charset="0"/>
                <a:cs typeface="Times New Roman" panose="02020603050405020304" pitchFamily="18" charset="0"/>
              </a:rPr>
              <a:t> Vì chỉ sử dụng phép nhân và chia các giá trị không âm</a:t>
            </a:r>
            <a:r>
              <a:rPr lang="vi-VN">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thuật </a:t>
            </a:r>
            <a:r>
              <a:rPr lang="vi-VN">
                <a:latin typeface="Times New Roman" panose="02020603050405020304" pitchFamily="18" charset="0"/>
                <a:cs typeface="Times New Roman" panose="02020603050405020304" pitchFamily="18" charset="0"/>
              </a:rPr>
              <a:t>toán tự động duy trì các ràng buộc không âm mà không cần thêm bước </a:t>
            </a:r>
            <a:r>
              <a:rPr lang="vi-VN">
                <a:latin typeface="Times New Roman" panose="02020603050405020304" pitchFamily="18" charset="0"/>
                <a:cs typeface="Times New Roman" panose="02020603050405020304" pitchFamily="18" charset="0"/>
              </a:rPr>
              <a:t>chiếu</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r>
              <a:rPr lang="vi-VN" b="1">
                <a:latin typeface="Times New Roman" panose="02020603050405020304" pitchFamily="18" charset="0"/>
                <a:cs typeface="Times New Roman" panose="02020603050405020304" pitchFamily="18" charset="0"/>
              </a:rPr>
              <a:t>Nhược điểm:</a:t>
            </a:r>
            <a:r>
              <a:rPr lang="vi-VN">
                <a:latin typeface="Times New Roman" panose="02020603050405020304" pitchFamily="18" charset="0"/>
                <a:cs typeface="Times New Roman" panose="02020603050405020304" pitchFamily="18" charset="0"/>
              </a:rPr>
              <a:t> Tốc độ hội tụ có thể chậm.</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8537521"/>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23</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Alternating Least Squares (ALS)</a:t>
            </a:r>
            <a:endParaRPr lang="fr-FR" sz="2400" b="1">
              <a:latin typeface="Times New Roman" panose="02020603050405020304" pitchFamily="18" charset="0"/>
              <a:cs typeface="Times New Roman" panose="02020603050405020304" pitchFamily="18" charset="0"/>
            </a:endParaRPr>
          </a:p>
        </p:txBody>
      </p:sp>
      <p:sp>
        <p:nvSpPr>
          <p:cNvPr id="7" name="Rectangle 6"/>
          <p:cNvSpPr/>
          <p:nvPr/>
        </p:nvSpPr>
        <p:spPr>
          <a:xfrm>
            <a:off x="304219" y="1623929"/>
            <a:ext cx="11519577" cy="4801314"/>
          </a:xfrm>
          <a:prstGeom prst="rect">
            <a:avLst/>
          </a:prstGeom>
        </p:spPr>
        <p:txBody>
          <a:bodyPr wrap="square">
            <a:spAutoFit/>
          </a:bodyPr>
          <a:lstStyle/>
          <a:p>
            <a:pPr marL="342900" indent="-342900">
              <a:buFont typeface="Arial" panose="020B0604020202020204" pitchFamily="34" charset="0"/>
              <a:buChar char="•"/>
            </a:pPr>
            <a:r>
              <a:rPr lang="vi-VN" b="1">
                <a:latin typeface="Times New Roman" panose="02020603050405020304" pitchFamily="18" charset="0"/>
                <a:cs typeface="Times New Roman" panose="02020603050405020304" pitchFamily="18" charset="0"/>
              </a:rPr>
              <a:t>ALS</a:t>
            </a:r>
            <a:r>
              <a:rPr lang="vi-VN">
                <a:latin typeface="Times New Roman" panose="02020603050405020304" pitchFamily="18" charset="0"/>
                <a:cs typeface="Times New Roman" panose="02020603050405020304" pitchFamily="18" charset="0"/>
              </a:rPr>
              <a:t> là một thuật toán tối ưu hóa lặp khác, tương tự như MUR, nhưng nó tiếp cận bài toán một </a:t>
            </a:r>
            <a:r>
              <a:rPr lang="vi-VN">
                <a:latin typeface="Times New Roman" panose="02020603050405020304" pitchFamily="18" charset="0"/>
                <a:cs typeface="Times New Roman" panose="02020603050405020304" pitchFamily="18" charset="0"/>
              </a:rPr>
              <a:t>cách </a:t>
            </a:r>
            <a:r>
              <a:rPr lang="vi-VN" smtClean="0">
                <a:latin typeface="Times New Roman" panose="02020603050405020304" pitchFamily="18" charset="0"/>
                <a:cs typeface="Times New Roman" panose="02020603050405020304" pitchFamily="18" charset="0"/>
              </a:rPr>
              <a:t>khác.</a:t>
            </a:r>
            <a:endParaRPr lang="en-US"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b="1">
                <a:latin typeface="Times New Roman" panose="02020603050405020304" pitchFamily="18" charset="0"/>
                <a:cs typeface="Times New Roman" panose="02020603050405020304" pitchFamily="18" charset="0"/>
              </a:rPr>
              <a:t>Nguyên tắc:</a:t>
            </a:r>
            <a:r>
              <a:rPr lang="vi-VN">
                <a:latin typeface="Times New Roman" panose="02020603050405020304" pitchFamily="18" charset="0"/>
                <a:cs typeface="Times New Roman" panose="02020603050405020304" pitchFamily="18" charset="0"/>
              </a:rPr>
              <a:t> Thay vì sử dụng các quy tắc cập nhật nhân, ALS giải bài toán bằng cách giải hai bài toán </a:t>
            </a:r>
            <a:r>
              <a:rPr lang="vi-VN" b="1">
                <a:latin typeface="Times New Roman" panose="02020603050405020304" pitchFamily="18" charset="0"/>
                <a:cs typeface="Times New Roman" panose="02020603050405020304" pitchFamily="18" charset="0"/>
              </a:rPr>
              <a:t>bình phương tối thiểu (least squares)</a:t>
            </a:r>
            <a:r>
              <a:rPr lang="vi-VN">
                <a:latin typeface="Times New Roman" panose="02020603050405020304" pitchFamily="18" charset="0"/>
                <a:cs typeface="Times New Roman" panose="02020603050405020304" pitchFamily="18" charset="0"/>
              </a:rPr>
              <a:t> một cách luân </a:t>
            </a:r>
            <a:r>
              <a:rPr lang="vi-VN">
                <a:latin typeface="Times New Roman" panose="02020603050405020304" pitchFamily="18" charset="0"/>
                <a:cs typeface="Times New Roman" panose="02020603050405020304" pitchFamily="18" charset="0"/>
              </a:rPr>
              <a:t>phiên</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b="1">
                <a:latin typeface="Times New Roman" panose="02020603050405020304" pitchFamily="18" charset="0"/>
                <a:cs typeface="Times New Roman" panose="02020603050405020304" pitchFamily="18" charset="0"/>
              </a:rPr>
              <a:t>Cơ chế:</a:t>
            </a:r>
            <a:endParaRPr lang="en-US" b="1">
              <a:latin typeface="Times New Roman" panose="02020603050405020304" pitchFamily="18" charset="0"/>
              <a:cs typeface="Times New Roman" panose="02020603050405020304" pitchFamily="18" charset="0"/>
            </a:endParaRPr>
          </a:p>
          <a:p>
            <a:pPr marL="914400" lvl="1" indent="-457200">
              <a:buFont typeface="+mj-lt"/>
              <a:buAutoNum type="arabicPeriod"/>
            </a:pPr>
            <a:r>
              <a:rPr lang="vi-VN" b="1">
                <a:latin typeface="Times New Roman" panose="02020603050405020304" pitchFamily="18" charset="0"/>
                <a:cs typeface="Times New Roman" panose="02020603050405020304" pitchFamily="18" charset="0"/>
              </a:rPr>
              <a:t>Giữ W cố định:</a:t>
            </a:r>
            <a:r>
              <a:rPr lang="vi-VN">
                <a:latin typeface="Times New Roman" panose="02020603050405020304" pitchFamily="18" charset="0"/>
                <a:cs typeface="Times New Roman" panose="02020603050405020304" pitchFamily="18" charset="0"/>
              </a:rPr>
              <a:t> Bài toán tối thiểu hóa hàm mất mát ∥V−WH∥F2​ trở thành một bài toán bình phương tối thiểu tuyến tính đối với H. Nghiệm có thể được tìm bằng cách giải hệ phương trình tuyến tính (WTW)H=W.</a:t>
            </a:r>
            <a:endParaRPr lang="en-US">
              <a:latin typeface="Times New Roman" panose="02020603050405020304" pitchFamily="18" charset="0"/>
              <a:cs typeface="Times New Roman" panose="02020603050405020304" pitchFamily="18" charset="0"/>
            </a:endParaRPr>
          </a:p>
          <a:p>
            <a:pPr marL="914400" lvl="1" indent="-457200">
              <a:buFont typeface="+mj-lt"/>
              <a:buAutoNum type="arabicPeriod"/>
            </a:pPr>
            <a:r>
              <a:rPr lang="vi-VN" b="1">
                <a:latin typeface="Times New Roman" panose="02020603050405020304" pitchFamily="18" charset="0"/>
                <a:cs typeface="Times New Roman" panose="02020603050405020304" pitchFamily="18" charset="0"/>
              </a:rPr>
              <a:t>Giữ H cố định:</a:t>
            </a:r>
            <a:r>
              <a:rPr lang="vi-VN">
                <a:latin typeface="Times New Roman" panose="02020603050405020304" pitchFamily="18" charset="0"/>
                <a:cs typeface="Times New Roman" panose="02020603050405020304" pitchFamily="18" charset="0"/>
              </a:rPr>
              <a:t> Tương tự, bài toán trở thành bình phương tối thiểu tuyến tính cho W, với nghiệm là W(HHT)=VHT.</a:t>
            </a:r>
            <a:endParaRPr lang="en-US">
              <a:latin typeface="Times New Roman" panose="02020603050405020304" pitchFamily="18" charset="0"/>
              <a:cs typeface="Times New Roman" panose="02020603050405020304" pitchFamily="18" charset="0"/>
            </a:endParaRPr>
          </a:p>
          <a:p>
            <a:pPr marL="914400" lvl="1" indent="-457200">
              <a:buFont typeface="+mj-lt"/>
              <a:buAutoNum type="arabicPeriod"/>
            </a:pPr>
            <a:r>
              <a:rPr lang="vi-VN" b="1">
                <a:latin typeface="Times New Roman" panose="02020603050405020304" pitchFamily="18" charset="0"/>
                <a:cs typeface="Times New Roman" panose="02020603050405020304" pitchFamily="18" charset="0"/>
              </a:rPr>
              <a:t>Lặp:</a:t>
            </a:r>
            <a:r>
              <a:rPr lang="vi-VN">
                <a:latin typeface="Times New Roman" panose="02020603050405020304" pitchFamily="18" charset="0"/>
                <a:cs typeface="Times New Roman" panose="02020603050405020304" pitchFamily="18" charset="0"/>
              </a:rPr>
              <a:t> Hai bước này được lặp lại cho đến khi hội tụ.</a:t>
            </a:r>
            <a:endParaRPr lang="en-US">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b="1">
                <a:latin typeface="Times New Roman" panose="02020603050405020304" pitchFamily="18" charset="0"/>
                <a:cs typeface="Times New Roman" panose="02020603050405020304" pitchFamily="18" charset="0"/>
              </a:rPr>
              <a:t>Ưu điểm:</a:t>
            </a:r>
            <a:endParaRPr lang="en-US" b="1">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vi-VN" b="1">
                <a:latin typeface="Times New Roman" panose="02020603050405020304" pitchFamily="18" charset="0"/>
                <a:cs typeface="Times New Roman" panose="02020603050405020304" pitchFamily="18" charset="0"/>
              </a:rPr>
              <a:t>Tốc độ:</a:t>
            </a:r>
            <a:r>
              <a:rPr lang="vi-VN">
                <a:latin typeface="Times New Roman" panose="02020603050405020304" pitchFamily="18" charset="0"/>
                <a:cs typeface="Times New Roman" panose="02020603050405020304" pitchFamily="18" charset="0"/>
              </a:rPr>
              <a:t> Trong nhiều trường hợp, ALS có thể hội tụ nhanh hơn các phương pháp khác như MUR.</a:t>
            </a:r>
            <a:endParaRPr lang="en-US">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vi-VN" b="1">
                <a:latin typeface="Times New Roman" panose="02020603050405020304" pitchFamily="18" charset="0"/>
                <a:cs typeface="Times New Roman" panose="02020603050405020304" pitchFamily="18" charset="0"/>
              </a:rPr>
              <a:t>Hiệu quả:</a:t>
            </a:r>
            <a:r>
              <a:rPr lang="vi-VN">
                <a:latin typeface="Times New Roman" panose="02020603050405020304" pitchFamily="18" charset="0"/>
                <a:cs typeface="Times New Roman" panose="02020603050405020304" pitchFamily="18" charset="0"/>
              </a:rPr>
              <a:t> Việc giải các hệ phương trình tuyến tính có thể hiệu quả nếu các ma trận có kích thước vừa phải.</a:t>
            </a:r>
            <a:endParaRPr lang="en-US">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b="1">
                <a:latin typeface="Times New Roman" panose="02020603050405020304" pitchFamily="18" charset="0"/>
                <a:cs typeface="Times New Roman" panose="02020603050405020304" pitchFamily="18" charset="0"/>
              </a:rPr>
              <a:t>Nhược điểm:</a:t>
            </a:r>
            <a:endParaRPr lang="en-US" b="1">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Chi phí tính toán:</a:t>
            </a:r>
            <a:r>
              <a:rPr lang="en-US">
                <a:latin typeface="Times New Roman" panose="02020603050405020304" pitchFamily="18" charset="0"/>
                <a:cs typeface="Times New Roman" panose="02020603050405020304" pitchFamily="18" charset="0"/>
              </a:rPr>
              <a:t> Đòi hỏi phải tính toán nghịch đảo ma trận (WTW)−1 hoặc (HHT)−1, điều này có thể tốn kém với các ma trận lớn.</a:t>
            </a:r>
          </a:p>
          <a:p>
            <a:pPr marL="800100" lvl="1" indent="-342900">
              <a:buFont typeface="Wingdings" panose="05000000000000000000" pitchFamily="2" charset="2"/>
              <a:buChar char="§"/>
            </a:pPr>
            <a:r>
              <a:rPr lang="vi-VN" b="1">
                <a:latin typeface="Times New Roman" panose="02020603050405020304" pitchFamily="18" charset="0"/>
                <a:cs typeface="Times New Roman" panose="02020603050405020304" pitchFamily="18" charset="0"/>
              </a:rPr>
              <a:t>Ràng buộc không âm:</a:t>
            </a:r>
            <a:r>
              <a:rPr lang="vi-VN">
                <a:latin typeface="Times New Roman" panose="02020603050405020304" pitchFamily="18" charset="0"/>
                <a:cs typeface="Times New Roman" panose="02020603050405020304" pitchFamily="18" charset="0"/>
              </a:rPr>
              <a:t> ALS không tự động đảm bảo các giá trị không âm. Do đó, sau mỗi bước cập nhật, cần phải áp dụng thêm một bước chiếu (projection) để đặt các giá trị âm về 0.</a:t>
            </a:r>
            <a:endParaRPr lang="en-US">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4"/>
          <a:stretch>
            <a:fillRect/>
          </a:stretch>
        </p:blipFill>
        <p:spPr>
          <a:xfrm>
            <a:off x="6132608" y="2719209"/>
            <a:ext cx="1176338" cy="323850"/>
          </a:xfrm>
          <a:prstGeom prst="rect">
            <a:avLst/>
          </a:prstGeom>
        </p:spPr>
      </p:pic>
      <p:pic>
        <p:nvPicPr>
          <p:cNvPr id="14" name="Picture 13"/>
          <p:cNvPicPr>
            <a:picLocks noChangeAspect="1"/>
          </p:cNvPicPr>
          <p:nvPr/>
        </p:nvPicPr>
        <p:blipFill>
          <a:blip r:embed="rId5"/>
          <a:stretch>
            <a:fillRect/>
          </a:stretch>
        </p:blipFill>
        <p:spPr>
          <a:xfrm>
            <a:off x="9404445" y="3043059"/>
            <a:ext cx="1689103" cy="271463"/>
          </a:xfrm>
          <a:prstGeom prst="rect">
            <a:avLst/>
          </a:prstGeom>
        </p:spPr>
      </p:pic>
      <p:pic>
        <p:nvPicPr>
          <p:cNvPr id="15" name="Picture 14"/>
          <p:cNvPicPr>
            <a:picLocks noChangeAspect="1"/>
          </p:cNvPicPr>
          <p:nvPr/>
        </p:nvPicPr>
        <p:blipFill>
          <a:blip r:embed="rId6"/>
          <a:stretch>
            <a:fillRect/>
          </a:stretch>
        </p:blipFill>
        <p:spPr>
          <a:xfrm>
            <a:off x="1317720" y="3549959"/>
            <a:ext cx="1689103" cy="329581"/>
          </a:xfrm>
          <a:prstGeom prst="rect">
            <a:avLst/>
          </a:prstGeom>
        </p:spPr>
      </p:pic>
      <p:pic>
        <p:nvPicPr>
          <p:cNvPr id="16" name="Picture 15"/>
          <p:cNvPicPr>
            <a:picLocks noChangeAspect="1"/>
          </p:cNvPicPr>
          <p:nvPr/>
        </p:nvPicPr>
        <p:blipFill>
          <a:blip r:embed="rId7"/>
          <a:stretch>
            <a:fillRect/>
          </a:stretch>
        </p:blipFill>
        <p:spPr>
          <a:xfrm>
            <a:off x="6836648" y="5133330"/>
            <a:ext cx="1038226" cy="424729"/>
          </a:xfrm>
          <a:prstGeom prst="rect">
            <a:avLst/>
          </a:prstGeom>
        </p:spPr>
      </p:pic>
      <p:pic>
        <p:nvPicPr>
          <p:cNvPr id="17" name="Picture 16"/>
          <p:cNvPicPr>
            <a:picLocks noChangeAspect="1"/>
          </p:cNvPicPr>
          <p:nvPr/>
        </p:nvPicPr>
        <p:blipFill>
          <a:blip r:embed="rId8"/>
          <a:stretch>
            <a:fillRect/>
          </a:stretch>
        </p:blipFill>
        <p:spPr>
          <a:xfrm>
            <a:off x="8352758" y="5171430"/>
            <a:ext cx="975487" cy="360001"/>
          </a:xfrm>
          <a:prstGeom prst="rect">
            <a:avLst/>
          </a:prstGeom>
        </p:spPr>
      </p:pic>
    </p:spTree>
    <p:extLst>
      <p:ext uri="{BB962C8B-B14F-4D97-AF65-F5344CB8AC3E}">
        <p14:creationId xmlns:p14="http://schemas.microsoft.com/office/powerpoint/2010/main" val="2418100869"/>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24</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Alternating Least Squares (</a:t>
            </a:r>
            <a:r>
              <a:rPr lang="en-US" sz="2400" b="1">
                <a:latin typeface="Times New Roman" panose="02020603050405020304" pitchFamily="18" charset="0"/>
                <a:cs typeface="Times New Roman" panose="02020603050405020304" pitchFamily="18" charset="0"/>
              </a:rPr>
              <a:t>ALS</a:t>
            </a:r>
            <a:r>
              <a:rPr lang="en-US" sz="2400" b="1" smtClean="0">
                <a:latin typeface="Times New Roman" panose="02020603050405020304" pitchFamily="18" charset="0"/>
                <a:cs typeface="Times New Roman" panose="02020603050405020304" pitchFamily="18" charset="0"/>
              </a:rPr>
              <a:t>) </a:t>
            </a:r>
            <a:r>
              <a:rPr lang="vi-VN" sz="2400" b="1">
                <a:latin typeface="Times New Roman" panose="02020603050405020304" pitchFamily="18" charset="0"/>
                <a:cs typeface="Times New Roman" panose="02020603050405020304" pitchFamily="18" charset="0"/>
              </a:rPr>
              <a:t>- Cơ chế &amp; Ưu điểm</a:t>
            </a:r>
            <a:endParaRPr lang="fr-FR" sz="2400" b="1">
              <a:latin typeface="Times New Roman" panose="02020603050405020304" pitchFamily="18" charset="0"/>
              <a:cs typeface="Times New Roman" panose="02020603050405020304" pitchFamily="18" charset="0"/>
            </a:endParaRPr>
          </a:p>
        </p:txBody>
      </p:sp>
      <p:sp>
        <p:nvSpPr>
          <p:cNvPr id="7" name="Rectangle 6"/>
          <p:cNvSpPr/>
          <p:nvPr/>
        </p:nvSpPr>
        <p:spPr>
          <a:xfrm>
            <a:off x="304219" y="1623929"/>
            <a:ext cx="11519577" cy="4478149"/>
          </a:xfrm>
          <a:prstGeom prst="rect">
            <a:avLst/>
          </a:prstGeom>
        </p:spPr>
        <p:txBody>
          <a:bodyPr wrap="square">
            <a:spAutoFit/>
          </a:bodyPr>
          <a:lstStyle/>
          <a:p>
            <a:pPr marL="342900" indent="-342900">
              <a:buFont typeface="Arial" panose="020B0604020202020204" pitchFamily="34" charset="0"/>
              <a:buChar char="•"/>
            </a:pPr>
            <a:r>
              <a:rPr lang="vi-VN" sz="1900" b="1">
                <a:latin typeface="Times New Roman" panose="02020603050405020304" pitchFamily="18" charset="0"/>
                <a:cs typeface="Times New Roman" panose="02020603050405020304" pitchFamily="18" charset="0"/>
              </a:rPr>
              <a:t>Cơ </a:t>
            </a:r>
            <a:r>
              <a:rPr lang="vi-VN" sz="1900" b="1">
                <a:latin typeface="Times New Roman" panose="02020603050405020304" pitchFamily="18" charset="0"/>
                <a:cs typeface="Times New Roman" panose="02020603050405020304" pitchFamily="18" charset="0"/>
              </a:rPr>
              <a:t>chế</a:t>
            </a:r>
            <a:r>
              <a:rPr lang="vi-VN" sz="1900" b="1" smtClean="0">
                <a:latin typeface="Times New Roman" panose="02020603050405020304" pitchFamily="18" charset="0"/>
                <a:cs typeface="Times New Roman" panose="02020603050405020304" pitchFamily="18" charset="0"/>
              </a:rPr>
              <a:t>:</a:t>
            </a:r>
            <a:endParaRPr lang="en-US" sz="1900" b="1"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vi-VN" sz="1900" b="1">
                <a:latin typeface="Times New Roman" panose="02020603050405020304" pitchFamily="18" charset="0"/>
                <a:cs typeface="Times New Roman" panose="02020603050405020304" pitchFamily="18" charset="0"/>
              </a:rPr>
              <a:t>Giữ W cố định:</a:t>
            </a:r>
            <a:r>
              <a:rPr lang="vi-VN" sz="1900">
                <a:latin typeface="Times New Roman" panose="02020603050405020304" pitchFamily="18" charset="0"/>
                <a:cs typeface="Times New Roman" panose="02020603050405020304" pitchFamily="18" charset="0"/>
              </a:rPr>
              <a:t> Bài toán tối thiểu hóa hàm mất mát ∥V−WH∥F2​ trở thành một bài toán bình phương tối thiểu tuyến tính đối với H. Nghiệm có thể được tìm bằng cách giải hệ phương trình tuyến tính </a:t>
            </a:r>
            <a:r>
              <a:rPr lang="vi-VN" sz="1900">
                <a:latin typeface="Times New Roman" panose="02020603050405020304" pitchFamily="18" charset="0"/>
                <a:cs typeface="Times New Roman" panose="02020603050405020304" pitchFamily="18" charset="0"/>
              </a:rPr>
              <a:t>(</a:t>
            </a:r>
            <a:r>
              <a:rPr lang="vi-VN" sz="1900" smtClean="0">
                <a:latin typeface="Times New Roman" panose="02020603050405020304" pitchFamily="18" charset="0"/>
                <a:cs typeface="Times New Roman" panose="02020603050405020304" pitchFamily="18" charset="0"/>
              </a:rPr>
              <a:t>WTW)H=W.</a:t>
            </a:r>
            <a:endParaRPr lang="en-US" sz="190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vi-VN" sz="1900" b="1">
                <a:latin typeface="Times New Roman" panose="02020603050405020304" pitchFamily="18" charset="0"/>
                <a:cs typeface="Times New Roman" panose="02020603050405020304" pitchFamily="18" charset="0"/>
              </a:rPr>
              <a:t>Giữ H cố định:</a:t>
            </a:r>
            <a:r>
              <a:rPr lang="vi-VN" sz="1900">
                <a:latin typeface="Times New Roman" panose="02020603050405020304" pitchFamily="18" charset="0"/>
                <a:cs typeface="Times New Roman" panose="02020603050405020304" pitchFamily="18" charset="0"/>
              </a:rPr>
              <a:t> Tương tự, bài toán trở thành bình phương tối thiểu tuyến tính cho W, với nghiệm là W(HHT)=</a:t>
            </a:r>
            <a:r>
              <a:rPr lang="vi-VN" sz="1900">
                <a:latin typeface="Times New Roman" panose="02020603050405020304" pitchFamily="18" charset="0"/>
                <a:cs typeface="Times New Roman" panose="02020603050405020304" pitchFamily="18" charset="0"/>
              </a:rPr>
              <a:t>VHT</a:t>
            </a:r>
            <a:r>
              <a:rPr lang="vi-VN" sz="1900" smtClean="0">
                <a:latin typeface="Times New Roman" panose="02020603050405020304" pitchFamily="18" charset="0"/>
                <a:cs typeface="Times New Roman" panose="02020603050405020304" pitchFamily="18" charset="0"/>
              </a:rPr>
              <a:t>.</a:t>
            </a:r>
            <a:endParaRPr lang="en-US" sz="190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vi-VN" sz="1900" b="1">
                <a:latin typeface="Times New Roman" panose="02020603050405020304" pitchFamily="18" charset="0"/>
                <a:cs typeface="Times New Roman" panose="02020603050405020304" pitchFamily="18" charset="0"/>
              </a:rPr>
              <a:t>Lặp:</a:t>
            </a:r>
            <a:r>
              <a:rPr lang="vi-VN" sz="1900">
                <a:latin typeface="Times New Roman" panose="02020603050405020304" pitchFamily="18" charset="0"/>
                <a:cs typeface="Times New Roman" panose="02020603050405020304" pitchFamily="18" charset="0"/>
              </a:rPr>
              <a:t> Hai bước này được lặp lại cho đến khi hội </a:t>
            </a:r>
            <a:r>
              <a:rPr lang="vi-VN" sz="1900">
                <a:latin typeface="Times New Roman" panose="02020603050405020304" pitchFamily="18" charset="0"/>
                <a:cs typeface="Times New Roman" panose="02020603050405020304" pitchFamily="18" charset="0"/>
              </a:rPr>
              <a:t>tụ</a:t>
            </a:r>
            <a:r>
              <a:rPr lang="vi-VN" sz="1900" smtClean="0">
                <a:latin typeface="Times New Roman" panose="02020603050405020304" pitchFamily="18" charset="0"/>
                <a:cs typeface="Times New Roman" panose="02020603050405020304" pitchFamily="18" charset="0"/>
              </a:rPr>
              <a:t>.</a:t>
            </a:r>
            <a:endParaRPr lang="en-US" sz="19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1900" b="1">
                <a:latin typeface="Times New Roman" panose="02020603050405020304" pitchFamily="18" charset="0"/>
                <a:cs typeface="Times New Roman" panose="02020603050405020304" pitchFamily="18" charset="0"/>
              </a:rPr>
              <a:t>Ưu điểm</a:t>
            </a:r>
            <a:r>
              <a:rPr lang="vi-VN" sz="1900" b="1">
                <a:latin typeface="Times New Roman" panose="02020603050405020304" pitchFamily="18" charset="0"/>
                <a:cs typeface="Times New Roman" panose="02020603050405020304" pitchFamily="18" charset="0"/>
              </a:rPr>
              <a:t>:</a:t>
            </a:r>
            <a:endParaRPr lang="en-US" sz="1900" b="1">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vi-VN" sz="1900" b="1">
                <a:latin typeface="Times New Roman" panose="02020603050405020304" pitchFamily="18" charset="0"/>
                <a:cs typeface="Times New Roman" panose="02020603050405020304" pitchFamily="18" charset="0"/>
              </a:rPr>
              <a:t>Tốc độ:</a:t>
            </a:r>
            <a:r>
              <a:rPr lang="vi-VN" sz="1900">
                <a:latin typeface="Times New Roman" panose="02020603050405020304" pitchFamily="18" charset="0"/>
                <a:cs typeface="Times New Roman" panose="02020603050405020304" pitchFamily="18" charset="0"/>
              </a:rPr>
              <a:t> Trong nhiều trường hợp, ALS có thể hội tụ nhanh hơn các phương pháp khác như </a:t>
            </a:r>
            <a:r>
              <a:rPr lang="vi-VN" sz="1900">
                <a:latin typeface="Times New Roman" panose="02020603050405020304" pitchFamily="18" charset="0"/>
                <a:cs typeface="Times New Roman" panose="02020603050405020304" pitchFamily="18" charset="0"/>
              </a:rPr>
              <a:t>MUR</a:t>
            </a:r>
            <a:r>
              <a:rPr lang="vi-VN" sz="1900" smtClean="0">
                <a:latin typeface="Times New Roman" panose="02020603050405020304" pitchFamily="18" charset="0"/>
                <a:cs typeface="Times New Roman" panose="02020603050405020304" pitchFamily="18" charset="0"/>
              </a:rPr>
              <a:t>.</a:t>
            </a:r>
            <a:endParaRPr lang="en-US" sz="1900" smtClean="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vi-VN" sz="1900" b="1">
                <a:latin typeface="Times New Roman" panose="02020603050405020304" pitchFamily="18" charset="0"/>
                <a:cs typeface="Times New Roman" panose="02020603050405020304" pitchFamily="18" charset="0"/>
              </a:rPr>
              <a:t>Hiệu quả:</a:t>
            </a:r>
            <a:r>
              <a:rPr lang="vi-VN" sz="1900">
                <a:latin typeface="Times New Roman" panose="02020603050405020304" pitchFamily="18" charset="0"/>
                <a:cs typeface="Times New Roman" panose="02020603050405020304" pitchFamily="18" charset="0"/>
              </a:rPr>
              <a:t> Việc giải các hệ phương trình tuyến tính có thể hiệu quả nếu các ma trận có kích thước vừa </a:t>
            </a:r>
            <a:r>
              <a:rPr lang="vi-VN" sz="1900">
                <a:latin typeface="Times New Roman" panose="02020603050405020304" pitchFamily="18" charset="0"/>
                <a:cs typeface="Times New Roman" panose="02020603050405020304" pitchFamily="18" charset="0"/>
              </a:rPr>
              <a:t>phải</a:t>
            </a:r>
            <a:r>
              <a:rPr lang="vi-VN" sz="1900" smtClean="0">
                <a:latin typeface="Times New Roman" panose="02020603050405020304" pitchFamily="18" charset="0"/>
                <a:cs typeface="Times New Roman" panose="02020603050405020304" pitchFamily="18" charset="0"/>
              </a:rPr>
              <a:t>.</a:t>
            </a:r>
            <a:endParaRPr lang="en-US" sz="19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1900" b="1">
                <a:latin typeface="Times New Roman" panose="02020603050405020304" pitchFamily="18" charset="0"/>
                <a:cs typeface="Times New Roman" panose="02020603050405020304" pitchFamily="18" charset="0"/>
              </a:rPr>
              <a:t>Nhược điểm</a:t>
            </a:r>
            <a:r>
              <a:rPr lang="vi-VN" sz="1900" b="1">
                <a:latin typeface="Times New Roman" panose="02020603050405020304" pitchFamily="18" charset="0"/>
                <a:cs typeface="Times New Roman" panose="02020603050405020304" pitchFamily="18" charset="0"/>
              </a:rPr>
              <a:t>:</a:t>
            </a:r>
            <a:endParaRPr lang="en-US" sz="1900" b="1">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sz="1900" b="1">
                <a:latin typeface="Times New Roman" panose="02020603050405020304" pitchFamily="18" charset="0"/>
                <a:cs typeface="Times New Roman" panose="02020603050405020304" pitchFamily="18" charset="0"/>
              </a:rPr>
              <a:t>Chi phí tính toán:</a:t>
            </a:r>
            <a:r>
              <a:rPr lang="en-US" sz="1900">
                <a:latin typeface="Times New Roman" panose="02020603050405020304" pitchFamily="18" charset="0"/>
                <a:cs typeface="Times New Roman" panose="02020603050405020304" pitchFamily="18" charset="0"/>
              </a:rPr>
              <a:t> Đòi hỏi phải tính toán nghịch đảo ma trận (WTW)−1 hoặc (HHT)−1, điều này có thể tốn kém với các ma trận </a:t>
            </a:r>
            <a:r>
              <a:rPr lang="en-US" sz="1900">
                <a:latin typeface="Times New Roman" panose="02020603050405020304" pitchFamily="18" charset="0"/>
                <a:cs typeface="Times New Roman" panose="02020603050405020304" pitchFamily="18" charset="0"/>
              </a:rPr>
              <a:t>lớn</a:t>
            </a:r>
            <a:r>
              <a:rPr lang="en-US" sz="1900" smtClean="0">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
            </a:pPr>
            <a:r>
              <a:rPr lang="vi-VN" sz="1900" b="1">
                <a:latin typeface="Times New Roman" panose="02020603050405020304" pitchFamily="18" charset="0"/>
                <a:cs typeface="Times New Roman" panose="02020603050405020304" pitchFamily="18" charset="0"/>
              </a:rPr>
              <a:t>Ràng buộc không âm:</a:t>
            </a:r>
            <a:r>
              <a:rPr lang="vi-VN" sz="1900">
                <a:latin typeface="Times New Roman" panose="02020603050405020304" pitchFamily="18" charset="0"/>
                <a:cs typeface="Times New Roman" panose="02020603050405020304" pitchFamily="18" charset="0"/>
              </a:rPr>
              <a:t> ALS không tự động đảm bảo các giá trị không âm. Do đó, sau mỗi bước cập nhật, cần phải áp dụng thêm một bước chiếu (projection) để đặt các giá trị âm về 0.</a:t>
            </a:r>
            <a:endParaRPr lang="en-US" sz="19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6424612" y="1928634"/>
            <a:ext cx="1176338" cy="323850"/>
          </a:xfrm>
          <a:prstGeom prst="rect">
            <a:avLst/>
          </a:prstGeom>
        </p:spPr>
      </p:pic>
      <p:pic>
        <p:nvPicPr>
          <p:cNvPr id="12" name="Picture 11"/>
          <p:cNvPicPr>
            <a:picLocks noChangeAspect="1"/>
          </p:cNvPicPr>
          <p:nvPr/>
        </p:nvPicPr>
        <p:blipFill>
          <a:blip r:embed="rId5"/>
          <a:stretch>
            <a:fillRect/>
          </a:stretch>
        </p:blipFill>
        <p:spPr>
          <a:xfrm>
            <a:off x="1266824" y="2538412"/>
            <a:ext cx="1689103" cy="271463"/>
          </a:xfrm>
          <a:prstGeom prst="rect">
            <a:avLst/>
          </a:prstGeom>
        </p:spPr>
      </p:pic>
      <p:pic>
        <p:nvPicPr>
          <p:cNvPr id="14" name="Picture 13"/>
          <p:cNvPicPr>
            <a:picLocks noChangeAspect="1"/>
          </p:cNvPicPr>
          <p:nvPr/>
        </p:nvPicPr>
        <p:blipFill>
          <a:blip r:embed="rId6"/>
          <a:stretch>
            <a:fillRect/>
          </a:stretch>
        </p:blipFill>
        <p:spPr>
          <a:xfrm>
            <a:off x="1314449" y="3073709"/>
            <a:ext cx="1689103" cy="329581"/>
          </a:xfrm>
          <a:prstGeom prst="rect">
            <a:avLst/>
          </a:prstGeom>
        </p:spPr>
      </p:pic>
      <p:pic>
        <p:nvPicPr>
          <p:cNvPr id="15" name="Picture 14"/>
          <p:cNvPicPr>
            <a:picLocks noChangeAspect="1"/>
          </p:cNvPicPr>
          <p:nvPr/>
        </p:nvPicPr>
        <p:blipFill>
          <a:blip r:embed="rId7"/>
          <a:stretch>
            <a:fillRect/>
          </a:stretch>
        </p:blipFill>
        <p:spPr>
          <a:xfrm>
            <a:off x="7200899" y="4775921"/>
            <a:ext cx="1038226" cy="424729"/>
          </a:xfrm>
          <a:prstGeom prst="rect">
            <a:avLst/>
          </a:prstGeom>
        </p:spPr>
      </p:pic>
      <p:pic>
        <p:nvPicPr>
          <p:cNvPr id="16" name="Picture 15"/>
          <p:cNvPicPr>
            <a:picLocks noChangeAspect="1"/>
          </p:cNvPicPr>
          <p:nvPr/>
        </p:nvPicPr>
        <p:blipFill>
          <a:blip r:embed="rId8"/>
          <a:stretch>
            <a:fillRect/>
          </a:stretch>
        </p:blipFill>
        <p:spPr>
          <a:xfrm>
            <a:off x="8793209" y="4814021"/>
            <a:ext cx="975487" cy="360001"/>
          </a:xfrm>
          <a:prstGeom prst="rect">
            <a:avLst/>
          </a:prstGeom>
        </p:spPr>
      </p:pic>
    </p:spTree>
    <p:extLst>
      <p:ext uri="{BB962C8B-B14F-4D97-AF65-F5344CB8AC3E}">
        <p14:creationId xmlns:p14="http://schemas.microsoft.com/office/powerpoint/2010/main" val="849594563"/>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25</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Gradient Descent trong NMF</a:t>
            </a:r>
          </a:p>
        </p:txBody>
      </p:sp>
      <p:sp>
        <p:nvSpPr>
          <p:cNvPr id="7" name="Rectangle 6"/>
          <p:cNvSpPr/>
          <p:nvPr/>
        </p:nvSpPr>
        <p:spPr>
          <a:xfrm>
            <a:off x="304219" y="1623929"/>
            <a:ext cx="11519577" cy="3170099"/>
          </a:xfrm>
          <a:prstGeom prst="rect">
            <a:avLst/>
          </a:prstGeom>
        </p:spPr>
        <p:txBody>
          <a:bodyPr wrap="square">
            <a:spAutoFit/>
          </a:bodyPr>
          <a:lstStyle/>
          <a:p>
            <a:pPr marL="342900" indent="-34290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Gradient Descent</a:t>
            </a:r>
            <a:r>
              <a:rPr lang="vi-VN" sz="2000">
                <a:latin typeface="Times New Roman" panose="02020603050405020304" pitchFamily="18" charset="0"/>
                <a:cs typeface="Times New Roman" panose="02020603050405020304" pitchFamily="18" charset="0"/>
              </a:rPr>
              <a:t> là một thuật toán tối ưu hóa tổng quát, không được thiết kế riêng cho NMF. Nó di chuyển lặp đi lặp lại theo hướng ngược lại của gradient (đạo hàm) của hàm mất mát để tìm cực </a:t>
            </a:r>
            <a:r>
              <a:rPr lang="vi-VN" sz="2000">
                <a:latin typeface="Times New Roman" panose="02020603050405020304" pitchFamily="18" charset="0"/>
                <a:cs typeface="Times New Roman" panose="02020603050405020304" pitchFamily="18" charset="0"/>
              </a:rPr>
              <a:t>tiểu</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Vấn đề:</a:t>
            </a:r>
            <a:r>
              <a:rPr lang="vi-VN" sz="2000">
                <a:latin typeface="Times New Roman" panose="02020603050405020304" pitchFamily="18" charset="0"/>
                <a:cs typeface="Times New Roman" panose="02020603050405020304" pitchFamily="18" charset="0"/>
              </a:rPr>
              <a:t> Gradient Descent không tự xử lý được các ràng buộc không âm, vì sau một bước cập nhật, các giá trị trong ma trận W và H có thể trở thành số âm. Điều này vi phạm nguyên tắc cơ bản của </a:t>
            </a:r>
            <a:r>
              <a:rPr lang="vi-VN" sz="2000">
                <a:latin typeface="Times New Roman" panose="02020603050405020304" pitchFamily="18" charset="0"/>
                <a:cs typeface="Times New Roman" panose="02020603050405020304" pitchFamily="18" charset="0"/>
              </a:rPr>
              <a:t>NMF</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Công thức cập nhật cơ </a:t>
            </a:r>
            <a:r>
              <a:rPr lang="vi-VN" sz="2000">
                <a:latin typeface="Times New Roman" panose="02020603050405020304" pitchFamily="18" charset="0"/>
                <a:cs typeface="Times New Roman" panose="02020603050405020304" pitchFamily="18" charset="0"/>
              </a:rPr>
              <a:t>bản</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smtClean="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Để giải quyết vấn đề này, một biến thể của Gradient Descent là </a:t>
            </a:r>
            <a:r>
              <a:rPr lang="vi-VN" sz="2000" b="1">
                <a:latin typeface="Times New Roman" panose="02020603050405020304" pitchFamily="18" charset="0"/>
                <a:cs typeface="Times New Roman" panose="02020603050405020304" pitchFamily="18" charset="0"/>
              </a:rPr>
              <a:t>Projected Gradient Descent</a:t>
            </a:r>
            <a:r>
              <a:rPr lang="vi-VN" sz="2000">
                <a:latin typeface="Times New Roman" panose="02020603050405020304" pitchFamily="18" charset="0"/>
                <a:cs typeface="Times New Roman" panose="02020603050405020304" pitchFamily="18" charset="0"/>
              </a:rPr>
              <a:t> được sử dụng.</a:t>
            </a: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1062037" y="3259669"/>
            <a:ext cx="2637251" cy="850726"/>
          </a:xfrm>
          <a:prstGeom prst="rect">
            <a:avLst/>
          </a:prstGeom>
        </p:spPr>
      </p:pic>
    </p:spTree>
    <p:extLst>
      <p:ext uri="{BB962C8B-B14F-4D97-AF65-F5344CB8AC3E}">
        <p14:creationId xmlns:p14="http://schemas.microsoft.com/office/powerpoint/2010/main" val="3452648097"/>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26</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Projected Gradient Descent (PGD)</a:t>
            </a:r>
          </a:p>
        </p:txBody>
      </p:sp>
      <p:sp>
        <p:nvSpPr>
          <p:cNvPr id="7" name="Rectangle 6"/>
          <p:cNvSpPr/>
          <p:nvPr/>
        </p:nvSpPr>
        <p:spPr>
          <a:xfrm>
            <a:off x="304219" y="1623929"/>
            <a:ext cx="11519577" cy="4093428"/>
          </a:xfrm>
          <a:prstGeom prst="rect">
            <a:avLst/>
          </a:prstGeom>
        </p:spPr>
        <p:txBody>
          <a:bodyPr wrap="square">
            <a:spAutoFit/>
          </a:bodyPr>
          <a:lstStyle/>
          <a:p>
            <a:r>
              <a:rPr lang="vi-VN" sz="2000">
                <a:latin typeface="Times New Roman" panose="02020603050405020304" pitchFamily="18" charset="0"/>
                <a:cs typeface="Times New Roman" panose="02020603050405020304" pitchFamily="18" charset="0"/>
              </a:rPr>
              <a:t>PGD là một biến thể của Gradient Descent được thiết kế để giải quyết các bài toán tối ưu hóa có </a:t>
            </a:r>
            <a:r>
              <a:rPr lang="vi-VN" sz="2000" b="1">
                <a:latin typeface="Times New Roman" panose="02020603050405020304" pitchFamily="18" charset="0"/>
                <a:cs typeface="Times New Roman" panose="02020603050405020304" pitchFamily="18" charset="0"/>
              </a:rPr>
              <a:t>ràng </a:t>
            </a:r>
            <a:r>
              <a:rPr lang="vi-VN" sz="2000" b="1">
                <a:latin typeface="Times New Roman" panose="02020603050405020304" pitchFamily="18" charset="0"/>
                <a:cs typeface="Times New Roman" panose="02020603050405020304" pitchFamily="18" charset="0"/>
              </a:rPr>
              <a:t>buộc</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Nguyên tắc:</a:t>
            </a:r>
            <a:r>
              <a:rPr lang="vi-VN" sz="2000">
                <a:latin typeface="Times New Roman" panose="02020603050405020304" pitchFamily="18" charset="0"/>
                <a:cs typeface="Times New Roman" panose="02020603050405020304" pitchFamily="18" charset="0"/>
              </a:rPr>
              <a:t> PGD thêm một bước chiếu (projection) sau mỗi lần cập nhật. Quá trình này đảm bảo các tham số luôn nằm trong tập hợp các giá trị hợp </a:t>
            </a:r>
            <a:r>
              <a:rPr lang="vi-VN" sz="2000">
                <a:latin typeface="Times New Roman" panose="02020603050405020304" pitchFamily="18" charset="0"/>
                <a:cs typeface="Times New Roman" panose="02020603050405020304" pitchFamily="18" charset="0"/>
              </a:rPr>
              <a:t>lệ</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smtClean="0">
                <a:latin typeface="Times New Roman" panose="02020603050405020304" pitchFamily="18" charset="0"/>
                <a:cs typeface="Times New Roman" panose="02020603050405020304" pitchFamily="18" charset="0"/>
              </a:rPr>
              <a:t>Quy trình:</a:t>
            </a:r>
          </a:p>
          <a:p>
            <a:pPr marL="714375" lvl="1" indent="-257175">
              <a:buFont typeface="+mj-lt"/>
              <a:buAutoNum type="arabicPeriod"/>
            </a:pPr>
            <a:r>
              <a:rPr lang="vi-VN" sz="2000" b="1" smtClean="0">
                <a:latin typeface="Times New Roman" panose="02020603050405020304" pitchFamily="18" charset="0"/>
                <a:cs typeface="Times New Roman" panose="02020603050405020304" pitchFamily="18" charset="0"/>
              </a:rPr>
              <a:t>Bước 1 (Cập nhật Gradient):</a:t>
            </a:r>
            <a:r>
              <a:rPr lang="vi-VN" sz="2000" smtClean="0">
                <a:latin typeface="Times New Roman" panose="02020603050405020304" pitchFamily="18" charset="0"/>
                <a:cs typeface="Times New Roman" panose="02020603050405020304" pitchFamily="18" charset="0"/>
              </a:rPr>
              <a:t> Thực hiện một bước cập nhật Gradient Descent cơ bản.</a:t>
            </a:r>
            <a:endParaRPr lang="en-US" sz="2000" smtClean="0">
              <a:latin typeface="Times New Roman" panose="02020603050405020304" pitchFamily="18" charset="0"/>
              <a:cs typeface="Times New Roman" panose="02020603050405020304" pitchFamily="18" charset="0"/>
            </a:endParaRPr>
          </a:p>
          <a:p>
            <a:pPr marL="714375" lvl="1" indent="-257175">
              <a:buFont typeface="+mj-lt"/>
              <a:buAutoNum type="arabicPeriod"/>
            </a:pPr>
            <a:r>
              <a:rPr lang="vi-VN" sz="2000" b="1" smtClean="0">
                <a:latin typeface="Times New Roman" panose="02020603050405020304" pitchFamily="18" charset="0"/>
                <a:cs typeface="Times New Roman" panose="02020603050405020304" pitchFamily="18" charset="0"/>
              </a:rPr>
              <a:t>Bước </a:t>
            </a:r>
            <a:r>
              <a:rPr lang="vi-VN" sz="2000" b="1">
                <a:latin typeface="Times New Roman" panose="02020603050405020304" pitchFamily="18" charset="0"/>
                <a:cs typeface="Times New Roman" panose="02020603050405020304" pitchFamily="18" charset="0"/>
              </a:rPr>
              <a:t>2 (Chiếu):</a:t>
            </a:r>
            <a:r>
              <a:rPr lang="vi-VN" sz="2000">
                <a:latin typeface="Times New Roman" panose="02020603050405020304" pitchFamily="18" charset="0"/>
                <a:cs typeface="Times New Roman" panose="02020603050405020304" pitchFamily="18" charset="0"/>
              </a:rPr>
              <a:t> Chiếu kết quả về không gian không âm bằng cách thay thế tất cả các giá trị âm bằng </a:t>
            </a:r>
            <a:r>
              <a:rPr lang="vi-VN" sz="2000">
                <a:latin typeface="Times New Roman" panose="02020603050405020304" pitchFamily="18" charset="0"/>
                <a:cs typeface="Times New Roman" panose="02020603050405020304" pitchFamily="18" charset="0"/>
              </a:rPr>
              <a:t>0</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1"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000" b="1" smtClean="0">
                <a:latin typeface="Times New Roman" panose="02020603050405020304" pitchFamily="18" charset="0"/>
                <a:cs typeface="Times New Roman" panose="02020603050405020304" pitchFamily="18" charset="0"/>
              </a:rPr>
              <a:t>Ưu </a:t>
            </a:r>
            <a:r>
              <a:rPr lang="vi-VN" sz="2000" b="1">
                <a:latin typeface="Times New Roman" panose="02020603050405020304" pitchFamily="18" charset="0"/>
                <a:cs typeface="Times New Roman" panose="02020603050405020304" pitchFamily="18" charset="0"/>
              </a:rPr>
              <a:t>điểm:</a:t>
            </a:r>
            <a:r>
              <a:rPr lang="vi-VN" sz="2000">
                <a:latin typeface="Times New Roman" panose="02020603050405020304" pitchFamily="18" charset="0"/>
                <a:cs typeface="Times New Roman" panose="02020603050405020304" pitchFamily="18" charset="0"/>
              </a:rPr>
              <a:t> PGD là một phương pháp linh hoạt, có thể áp dụng cho nhiều loại hàm mất mát và dễ dàng kết hợp với các term </a:t>
            </a:r>
            <a:r>
              <a:rPr lang="vi-VN" sz="2000">
                <a:latin typeface="Times New Roman" panose="02020603050405020304" pitchFamily="18" charset="0"/>
                <a:cs typeface="Times New Roman" panose="02020603050405020304" pitchFamily="18" charset="0"/>
              </a:rPr>
              <a:t>regularization</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b="1"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000" b="1" smtClean="0">
                <a:latin typeface="Times New Roman" panose="02020603050405020304" pitchFamily="18" charset="0"/>
                <a:cs typeface="Times New Roman" panose="02020603050405020304" pitchFamily="18" charset="0"/>
              </a:rPr>
              <a:t>Nhược </a:t>
            </a:r>
            <a:r>
              <a:rPr lang="vi-VN" sz="2000" b="1">
                <a:latin typeface="Times New Roman" panose="02020603050405020304" pitchFamily="18" charset="0"/>
                <a:cs typeface="Times New Roman" panose="02020603050405020304" pitchFamily="18" charset="0"/>
              </a:rPr>
              <a:t>điểm:</a:t>
            </a:r>
            <a:r>
              <a:rPr lang="vi-VN" sz="2000">
                <a:latin typeface="Times New Roman" panose="02020603050405020304" pitchFamily="18" charset="0"/>
                <a:cs typeface="Times New Roman" panose="02020603050405020304" pitchFamily="18" charset="0"/>
              </a:rPr>
              <a:t> Tốc độ hội tụ có thể chậm hơn so với ALS và việc chọn tốc độ học </a:t>
            </a:r>
            <a:r>
              <a:rPr lang="el-GR" sz="2000">
                <a:latin typeface="Times New Roman" panose="02020603050405020304" pitchFamily="18" charset="0"/>
                <a:cs typeface="Times New Roman" panose="02020603050405020304" pitchFamily="18" charset="0"/>
              </a:rPr>
              <a:t>α </a:t>
            </a:r>
            <a:r>
              <a:rPr lang="vi-VN" sz="2000">
                <a:latin typeface="Times New Roman" panose="02020603050405020304" pitchFamily="18" charset="0"/>
                <a:cs typeface="Times New Roman" panose="02020603050405020304" pitchFamily="18" charset="0"/>
              </a:rPr>
              <a:t>phù hợp là rất quan trọng.</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323156"/>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27</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vi-VN" sz="2400" b="1">
                <a:latin typeface="Times New Roman" panose="02020603050405020304" pitchFamily="18" charset="0"/>
                <a:cs typeface="Times New Roman" panose="02020603050405020304" pitchFamily="18" charset="0"/>
              </a:rPr>
              <a:t>Ưu điểm &amp; Nhược điểm của NMF</a:t>
            </a:r>
            <a:endParaRPr lang="en-US" sz="2400" b="1">
              <a:latin typeface="Times New Roman" panose="02020603050405020304" pitchFamily="18" charset="0"/>
              <a:cs typeface="Times New Roman" panose="02020603050405020304" pitchFamily="18" charset="0"/>
            </a:endParaRPr>
          </a:p>
        </p:txBody>
      </p:sp>
      <p:sp>
        <p:nvSpPr>
          <p:cNvPr id="8" name="Rectangle 7"/>
          <p:cNvSpPr/>
          <p:nvPr/>
        </p:nvSpPr>
        <p:spPr>
          <a:xfrm>
            <a:off x="228019" y="1492293"/>
            <a:ext cx="11363906" cy="4401205"/>
          </a:xfrm>
          <a:prstGeom prst="rect">
            <a:avLst/>
          </a:prstGeom>
        </p:spPr>
        <p:txBody>
          <a:bodyPr wrap="square">
            <a:spAutoFit/>
          </a:bodyPr>
          <a:lstStyle/>
          <a:p>
            <a:r>
              <a:rPr lang="vi-VN" sz="2000">
                <a:latin typeface="Times New Roman" panose="02020603050405020304" pitchFamily="18" charset="0"/>
                <a:cs typeface="Times New Roman" panose="02020603050405020304" pitchFamily="18" charset="0"/>
              </a:rPr>
              <a:t>NMF là một công cụ mạnh mẽ nhưng cũng có những hạn chế nhất </a:t>
            </a:r>
            <a:r>
              <a:rPr lang="vi-VN" sz="2000">
                <a:latin typeface="Times New Roman" panose="02020603050405020304" pitchFamily="18" charset="0"/>
                <a:cs typeface="Times New Roman" panose="02020603050405020304" pitchFamily="18" charset="0"/>
              </a:rPr>
              <a:t>định</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Ưu </a:t>
            </a:r>
            <a:r>
              <a:rPr lang="vi-VN" sz="2000" b="1">
                <a:latin typeface="Times New Roman" panose="02020603050405020304" pitchFamily="18" charset="0"/>
                <a:cs typeface="Times New Roman" panose="02020603050405020304" pitchFamily="18" charset="0"/>
              </a:rPr>
              <a:t>điểm</a:t>
            </a:r>
            <a:r>
              <a:rPr lang="vi-VN" sz="2000" b="1" smtClean="0">
                <a:latin typeface="Times New Roman" panose="02020603050405020304" pitchFamily="18" charset="0"/>
                <a:cs typeface="Times New Roman" panose="02020603050405020304" pitchFamily="18" charset="0"/>
              </a:rPr>
              <a:t>:</a:t>
            </a:r>
            <a:endParaRPr lang="en-US" sz="2000" b="1" smtClean="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vi-VN" sz="2000" b="1">
                <a:latin typeface="Times New Roman" panose="02020603050405020304" pitchFamily="18" charset="0"/>
                <a:cs typeface="Times New Roman" panose="02020603050405020304" pitchFamily="18" charset="0"/>
              </a:rPr>
              <a:t>Dễ diễn giải:</a:t>
            </a:r>
            <a:r>
              <a:rPr lang="vi-VN" sz="2000">
                <a:latin typeface="Times New Roman" panose="02020603050405020304" pitchFamily="18" charset="0"/>
                <a:cs typeface="Times New Roman" panose="02020603050405020304" pitchFamily="18" charset="0"/>
              </a:rPr>
              <a:t> Nhờ ràng buộc không âm, các thành phần được trích xuất thường có ý nghĩa vật lý hoặc ngữ nghĩa rõ ràng, giúp dễ dàng giải thích kết </a:t>
            </a:r>
            <a:r>
              <a:rPr lang="vi-VN" sz="2000">
                <a:latin typeface="Times New Roman" panose="02020603050405020304" pitchFamily="18" charset="0"/>
                <a:cs typeface="Times New Roman" panose="02020603050405020304" pitchFamily="18" charset="0"/>
              </a:rPr>
              <a:t>quả</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vi-VN" sz="2000" b="1">
                <a:latin typeface="Times New Roman" panose="02020603050405020304" pitchFamily="18" charset="0"/>
                <a:cs typeface="Times New Roman" panose="02020603050405020304" pitchFamily="18" charset="0"/>
              </a:rPr>
              <a:t>Phù hợp với dữ liệu thưa thớt:</a:t>
            </a:r>
            <a:r>
              <a:rPr lang="vi-VN" sz="2000">
                <a:latin typeface="Times New Roman" panose="02020603050405020304" pitchFamily="18" charset="0"/>
                <a:cs typeface="Times New Roman" panose="02020603050405020304" pitchFamily="18" charset="0"/>
              </a:rPr>
              <a:t> NMF hoạt động rất hiệu quả với dữ liệu có nhiều giá trị 0, như ma trận tần suất từ trong phân tích </a:t>
            </a:r>
            <a:r>
              <a:rPr lang="vi-VN" sz="2000">
                <a:latin typeface="Times New Roman" panose="02020603050405020304" pitchFamily="18" charset="0"/>
                <a:cs typeface="Times New Roman" panose="02020603050405020304" pitchFamily="18" charset="0"/>
              </a:rPr>
              <a:t>văn </a:t>
            </a:r>
            <a:r>
              <a:rPr lang="vi-VN" sz="2000" smtClean="0">
                <a:latin typeface="Times New Roman" panose="02020603050405020304" pitchFamily="18" charset="0"/>
                <a:cs typeface="Times New Roman" panose="02020603050405020304" pitchFamily="18" charset="0"/>
              </a:rPr>
              <a:t>bản</a:t>
            </a:r>
            <a:endParaRPr lang="en-US" sz="2000" smtClean="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sz="2000" b="1">
                <a:latin typeface="Times New Roman" panose="02020603050405020304" pitchFamily="18" charset="0"/>
                <a:cs typeface="Times New Roman" panose="02020603050405020304" pitchFamily="18" charset="0"/>
              </a:rPr>
              <a:t>Linh hoạt:</a:t>
            </a:r>
            <a:r>
              <a:rPr lang="en-US" sz="2000">
                <a:latin typeface="Times New Roman" panose="02020603050405020304" pitchFamily="18" charset="0"/>
                <a:cs typeface="Times New Roman" panose="02020603050405020304" pitchFamily="18" charset="0"/>
              </a:rPr>
              <a:t> Có thể tùy chỉnh hàm mất mát và các term regularization để phù hợp với nhiều loại dữ liệu và mục tiêu khác </a:t>
            </a:r>
            <a:r>
              <a:rPr lang="en-US" sz="2000">
                <a:latin typeface="Times New Roman" panose="02020603050405020304" pitchFamily="18" charset="0"/>
                <a:cs typeface="Times New Roman" panose="02020603050405020304" pitchFamily="18" charset="0"/>
              </a:rPr>
              <a:t>nhau</a:t>
            </a:r>
            <a:r>
              <a:rPr lang="en-US" sz="200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vi-VN" sz="2000" b="1" smtClean="0">
                <a:latin typeface="Times New Roman" panose="02020603050405020304" pitchFamily="18" charset="0"/>
                <a:cs typeface="Times New Roman" panose="02020603050405020304" pitchFamily="18" charset="0"/>
              </a:rPr>
              <a:t>Nhược điểm:</a:t>
            </a:r>
            <a:endParaRPr lang="en-US" sz="2000" b="1" smtClean="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vi-VN" sz="2000" b="1" smtClean="0">
                <a:latin typeface="Times New Roman" panose="02020603050405020304" pitchFamily="18" charset="0"/>
                <a:cs typeface="Times New Roman" panose="02020603050405020304" pitchFamily="18" charset="0"/>
              </a:rPr>
              <a:t>Bài toán phi lồi (Non-convex):</a:t>
            </a:r>
            <a:r>
              <a:rPr lang="vi-VN" sz="2000" smtClean="0">
                <a:latin typeface="Times New Roman" panose="02020603050405020304" pitchFamily="18" charset="0"/>
                <a:cs typeface="Times New Roman" panose="02020603050405020304" pitchFamily="18" charset="0"/>
              </a:rPr>
              <a:t> Vì hàm mất mát phi lồi đối với cả hai ma trận W và H cùng lúc, thuật toán không đảm bảo tìm được nghiệm tối ưu toàn cục. Kết quả có thể phụ thuộc vào cách khởi tạo ban đầu.</a:t>
            </a:r>
            <a:endParaRPr lang="en-US" sz="2000" smtClean="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vi-VN" sz="2000" b="1" smtClean="0">
                <a:latin typeface="Times New Roman" panose="02020603050405020304" pitchFamily="18" charset="0"/>
                <a:cs typeface="Times New Roman" panose="02020603050405020304" pitchFamily="18" charset="0"/>
              </a:rPr>
              <a:t>Lựa </a:t>
            </a:r>
            <a:r>
              <a:rPr lang="vi-VN" sz="2000" b="1">
                <a:latin typeface="Times New Roman" panose="02020603050405020304" pitchFamily="18" charset="0"/>
                <a:cs typeface="Times New Roman" panose="02020603050405020304" pitchFamily="18" charset="0"/>
              </a:rPr>
              <a:t>chọn số chiều:</a:t>
            </a:r>
            <a:r>
              <a:rPr lang="vi-VN" sz="2000">
                <a:latin typeface="Times New Roman" panose="02020603050405020304" pitchFamily="18" charset="0"/>
                <a:cs typeface="Times New Roman" panose="02020603050405020304" pitchFamily="18" charset="0"/>
              </a:rPr>
              <a:t> Việc chọn số chiều giảm (r) phù hợp có thể khó khăn và thường phải dựa vào thử nghiệm hoặc kinh nghiệm.</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9870095"/>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28</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en-US" sz="2400" b="1" smtClean="0">
                <a:latin typeface="Times New Roman" panose="02020603050405020304" pitchFamily="18" charset="0"/>
                <a:cs typeface="Times New Roman" panose="02020603050405020304" pitchFamily="18" charset="0"/>
              </a:rPr>
              <a:t>Demo code ứng dụng NMF với google colab</a:t>
            </a:r>
            <a:endParaRPr lang="en-US" sz="2400" b="1">
              <a:latin typeface="Times New Roman" panose="02020603050405020304" pitchFamily="18" charset="0"/>
              <a:cs typeface="Times New Roman" panose="02020603050405020304" pitchFamily="18" charset="0"/>
            </a:endParaRPr>
          </a:p>
        </p:txBody>
      </p:sp>
      <p:sp>
        <p:nvSpPr>
          <p:cNvPr id="7" name="AutoShape 2" descr="Google Colab là gì? Những tiện ích và cách sử dụng Google Cola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Google Colab là gì? Những tiện ích và cách sử dụng Google Colab"/>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Google Colab là gì? Những tiện ích và cách sử dụng Google Colab"/>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6632" name="Picture 8" descr="Google Colab là gì? Những tiện ích và cách sử dụng Google Cola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0200" y="2137672"/>
            <a:ext cx="4292600" cy="2861734"/>
          </a:xfrm>
          <a:prstGeom prst="rect">
            <a:avLst/>
          </a:prstGeom>
          <a:noFill/>
          <a:extLst>
            <a:ext uri="{909E8E84-426E-40DD-AFC4-6F175D3DCCD1}">
              <a14:hiddenFill xmlns:a14="http://schemas.microsoft.com/office/drawing/2010/main">
                <a:solidFill>
                  <a:srgbClr val="FFFFFF"/>
                </a:solidFill>
              </a14:hiddenFill>
            </a:ext>
          </a:extLst>
        </p:spPr>
      </p:pic>
      <p:sp>
        <p:nvSpPr>
          <p:cNvPr id="14" name="AutoShape 12" descr="The Python Logo | Python Software Foundatio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14" descr="The Python Logo | Python Software Foundatio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6640" name="Picture 16" descr="The Python Logo | Python Software Found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200" y="2796925"/>
            <a:ext cx="5724525" cy="1933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9865008"/>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29</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en-US" sz="2400" b="1" smtClean="0">
                <a:latin typeface="Times New Roman" panose="02020603050405020304" pitchFamily="18" charset="0"/>
                <a:cs typeface="Times New Roman" panose="02020603050405020304" pitchFamily="18" charset="0"/>
              </a:rPr>
              <a:t>Tổng kết</a:t>
            </a:r>
            <a:endParaRPr lang="en-US" sz="2400" b="1">
              <a:latin typeface="Times New Roman" panose="02020603050405020304" pitchFamily="18" charset="0"/>
              <a:cs typeface="Times New Roman" panose="02020603050405020304" pitchFamily="18" charset="0"/>
            </a:endParaRPr>
          </a:p>
        </p:txBody>
      </p:sp>
      <p:sp>
        <p:nvSpPr>
          <p:cNvPr id="8" name="Rectangle 7"/>
          <p:cNvSpPr/>
          <p:nvPr/>
        </p:nvSpPr>
        <p:spPr>
          <a:xfrm>
            <a:off x="228019" y="1492293"/>
            <a:ext cx="11363906" cy="3477875"/>
          </a:xfrm>
          <a:prstGeom prst="rect">
            <a:avLst/>
          </a:prstGeom>
        </p:spPr>
        <p:txBody>
          <a:bodyPr wrap="square">
            <a:spAutoFit/>
          </a:bodyPr>
          <a:lstStyle/>
          <a:p>
            <a:pPr marL="342900" indent="-342900">
              <a:buFont typeface="Wingdings" panose="05000000000000000000" pitchFamily="2" charset="2"/>
              <a:buChar char="§"/>
            </a:pPr>
            <a:r>
              <a:rPr lang="en-US" sz="2000" b="1">
                <a:latin typeface="Times New Roman" panose="02020603050405020304" pitchFamily="18" charset="0"/>
                <a:cs typeface="Times New Roman" panose="02020603050405020304" pitchFamily="18" charset="0"/>
              </a:rPr>
              <a:t>NMF là gì?</a:t>
            </a:r>
            <a:r>
              <a:rPr lang="en-US" sz="2000">
                <a:latin typeface="Times New Roman" panose="02020603050405020304" pitchFamily="18" charset="0"/>
                <a:cs typeface="Times New Roman" panose="02020603050405020304" pitchFamily="18" charset="0"/>
              </a:rPr>
              <a:t> NMF là một kỹ thuật giảm chiều dữ liệu mạnh mẽ, phân tích một ma trận dữ liệu thành hai ma trận không âm (W và </a:t>
            </a:r>
            <a:r>
              <a:rPr lang="en-US" sz="2000">
                <a:latin typeface="Times New Roman" panose="02020603050405020304" pitchFamily="18" charset="0"/>
                <a:cs typeface="Times New Roman" panose="02020603050405020304" pitchFamily="18" charset="0"/>
              </a:rPr>
              <a:t>H</a:t>
            </a:r>
            <a:r>
              <a:rPr lang="en-US" sz="200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sz="2000" b="1">
                <a:latin typeface="Times New Roman" panose="02020603050405020304" pitchFamily="18" charset="0"/>
                <a:cs typeface="Times New Roman" panose="02020603050405020304" pitchFamily="18" charset="0"/>
              </a:rPr>
              <a:t>Tại sao sử dụng?</a:t>
            </a:r>
            <a:r>
              <a:rPr lang="en-US" sz="2000">
                <a:latin typeface="Times New Roman" panose="02020603050405020304" pitchFamily="18" charset="0"/>
                <a:cs typeface="Times New Roman" panose="02020603050405020304" pitchFamily="18" charset="0"/>
              </a:rPr>
              <a:t> NMF tạo ra các thành phần dễ diễn giải, mang tính cộng gộp (additive) và dựa trên các bộ phận (part-based), khác biệt với </a:t>
            </a:r>
            <a:r>
              <a:rPr lang="en-US" sz="2000">
                <a:latin typeface="Times New Roman" panose="02020603050405020304" pitchFamily="18" charset="0"/>
                <a:cs typeface="Times New Roman" panose="02020603050405020304" pitchFamily="18" charset="0"/>
              </a:rPr>
              <a:t>PCA</a:t>
            </a:r>
            <a:r>
              <a:rPr lang="en-US" sz="200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US" sz="2000" b="1">
                <a:latin typeface="Times New Roman" panose="02020603050405020304" pitchFamily="18" charset="0"/>
                <a:cs typeface="Times New Roman" panose="02020603050405020304" pitchFamily="18" charset="0"/>
              </a:rPr>
              <a:t>Hàm mất mát:</a:t>
            </a:r>
            <a:r>
              <a:rPr lang="en-US" sz="2000">
                <a:latin typeface="Times New Roman" panose="02020603050405020304" pitchFamily="18" charset="0"/>
                <a:cs typeface="Times New Roman" panose="02020603050405020304" pitchFamily="18" charset="0"/>
              </a:rPr>
              <a:t> Có thể tùy chọn hàm mất mát (Frobenius, KL, Beta-divergence) để phù hợp với bản chất dữ liệu, từ dữ liệu Gaussian đến dữ liệu </a:t>
            </a:r>
            <a:r>
              <a:rPr lang="en-US" sz="2000">
                <a:latin typeface="Times New Roman" panose="02020603050405020304" pitchFamily="18" charset="0"/>
                <a:cs typeface="Times New Roman" panose="02020603050405020304" pitchFamily="18" charset="0"/>
              </a:rPr>
              <a:t>đếm</a:t>
            </a:r>
            <a:r>
              <a:rPr lang="en-US" sz="200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vi-VN" sz="2000" b="1">
                <a:latin typeface="Times New Roman" panose="02020603050405020304" pitchFamily="18" charset="0"/>
                <a:cs typeface="Times New Roman" panose="02020603050405020304" pitchFamily="18" charset="0"/>
              </a:rPr>
              <a:t>Tối ưu hóa:</a:t>
            </a:r>
            <a:r>
              <a:rPr lang="vi-VN" sz="2000">
                <a:latin typeface="Times New Roman" panose="02020603050405020304" pitchFamily="18" charset="0"/>
                <a:cs typeface="Times New Roman" panose="02020603050405020304" pitchFamily="18" charset="0"/>
              </a:rPr>
              <a:t> Sử dụng các thuật toán lặp như Multiplicative Updates (MUR), Alternating Least Squares (ALS), hoặc Projected Gradient Descent (PGD) để cực tiểu hóa hàm mất </a:t>
            </a:r>
            <a:r>
              <a:rPr lang="vi-VN" sz="2000">
                <a:latin typeface="Times New Roman" panose="02020603050405020304" pitchFamily="18" charset="0"/>
                <a:cs typeface="Times New Roman" panose="02020603050405020304" pitchFamily="18" charset="0"/>
              </a:rPr>
              <a:t>mát</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vi-VN" sz="2000" b="1">
                <a:latin typeface="Times New Roman" panose="02020603050405020304" pitchFamily="18" charset="0"/>
                <a:cs typeface="Times New Roman" panose="02020603050405020304" pitchFamily="18" charset="0"/>
              </a:rPr>
              <a:t>Đánh giá:</a:t>
            </a:r>
            <a:r>
              <a:rPr lang="vi-VN" sz="2000">
                <a:latin typeface="Times New Roman" panose="02020603050405020304" pitchFamily="18" charset="0"/>
                <a:cs typeface="Times New Roman" panose="02020603050405020304" pitchFamily="18" charset="0"/>
              </a:rPr>
              <a:t> NMF là một công cụ linh hoạt và hiệu quả trong nhiều lĩnh vực từ phân tích văn bản, xử lý hình ảnh đến hệ thống gợi ý. Tuy nhiên, cần lưu ý đến tính phi lồi của bài toán và tầm quan trọng của việc khởi tạo.</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1959894"/>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latin typeface="Times New Roman" panose="02020603050405020304" pitchFamily="18" charset="0"/>
                <a:cs typeface="Times New Roman" panose="02020603050405020304" pitchFamily="18" charset="0"/>
              </a:rPr>
              <a:t>3</a:t>
            </a:fld>
            <a:endParaRPr lang="vi-VN">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228019" y="1030628"/>
            <a:ext cx="11519577" cy="461665"/>
          </a:xfrm>
          <a:prstGeom prst="rect">
            <a:avLst/>
          </a:prstGeom>
        </p:spPr>
        <p:txBody>
          <a:bodyPr wrap="square">
            <a:spAutoFit/>
          </a:bodyPr>
          <a:lstStyle/>
          <a:p>
            <a:r>
              <a:rPr lang="fr-FR" sz="2400" b="1" smtClean="0">
                <a:latin typeface="Times New Roman" panose="02020603050405020304" pitchFamily="18" charset="0"/>
                <a:cs typeface="Times New Roman" panose="02020603050405020304" pitchFamily="18" charset="0"/>
              </a:rPr>
              <a:t>Agenda</a:t>
            </a:r>
            <a:endParaRPr lang="fr-FR" sz="2400" b="1">
              <a:latin typeface="Times New Roman" panose="02020603050405020304" pitchFamily="18" charset="0"/>
              <a:cs typeface="Times New Roman" panose="02020603050405020304" pitchFamily="18" charset="0"/>
            </a:endParaRPr>
          </a:p>
        </p:txBody>
      </p:sp>
      <p:sp>
        <p:nvSpPr>
          <p:cNvPr id="9" name="Rectangle 8"/>
          <p:cNvSpPr/>
          <p:nvPr/>
        </p:nvSpPr>
        <p:spPr>
          <a:xfrm>
            <a:off x="974820" y="1792533"/>
            <a:ext cx="6388005" cy="3785652"/>
          </a:xfrm>
          <a:prstGeom prst="rect">
            <a:avLst/>
          </a:prstGeom>
        </p:spPr>
        <p:txBody>
          <a:bodyPr wrap="square">
            <a:spAutoFit/>
          </a:bodyPr>
          <a:lstStyle/>
          <a:p>
            <a:pPr marL="342900" indent="-342900">
              <a:lnSpc>
                <a:spcPct val="200000"/>
              </a:lnSpc>
              <a:buFont typeface="Wingdings" panose="05000000000000000000" pitchFamily="2" charset="2"/>
              <a:buChar char="q"/>
            </a:pPr>
            <a:r>
              <a:rPr lang="en-US" sz="2000" b="1" smtClean="0">
                <a:latin typeface="Times New Roman" panose="02020603050405020304" pitchFamily="18" charset="0"/>
                <a:cs typeface="Times New Roman" panose="02020603050405020304" pitchFamily="18" charset="0"/>
              </a:rPr>
              <a:t>Giới thiệu NMF là gì ?</a:t>
            </a:r>
          </a:p>
          <a:p>
            <a:pPr marL="342900" indent="-342900">
              <a:lnSpc>
                <a:spcPct val="200000"/>
              </a:lnSpc>
              <a:buFont typeface="Wingdings" panose="05000000000000000000" pitchFamily="2" charset="2"/>
              <a:buChar char="q"/>
            </a:pPr>
            <a:r>
              <a:rPr lang="en-US" sz="2000" b="1" smtClean="0">
                <a:latin typeface="Times New Roman" panose="02020603050405020304" pitchFamily="18" charset="0"/>
                <a:cs typeface="Times New Roman" panose="02020603050405020304" pitchFamily="18" charset="0"/>
              </a:rPr>
              <a:t>Các hàm mất mát trong NMF</a:t>
            </a:r>
          </a:p>
          <a:p>
            <a:pPr marL="342900" indent="-342900">
              <a:lnSpc>
                <a:spcPct val="200000"/>
              </a:lnSpc>
              <a:buFont typeface="Wingdings" panose="05000000000000000000" pitchFamily="2" charset="2"/>
              <a:buChar char="q"/>
            </a:pPr>
            <a:r>
              <a:rPr lang="en-US" sz="2000" b="1" smtClean="0">
                <a:latin typeface="Times New Roman" panose="02020603050405020304" pitchFamily="18" charset="0"/>
                <a:cs typeface="Times New Roman" panose="02020603050405020304" pitchFamily="18" charset="0"/>
              </a:rPr>
              <a:t>Regularization trong NMF</a:t>
            </a:r>
          </a:p>
          <a:p>
            <a:pPr marL="342900" indent="-342900">
              <a:lnSpc>
                <a:spcPct val="200000"/>
              </a:lnSpc>
              <a:buFont typeface="Wingdings" panose="05000000000000000000" pitchFamily="2" charset="2"/>
              <a:buChar char="q"/>
            </a:pPr>
            <a:r>
              <a:rPr lang="vi-VN" sz="2000" b="1" smtClean="0">
                <a:latin typeface="Times New Roman" panose="02020603050405020304" pitchFamily="18" charset="0"/>
                <a:cs typeface="Times New Roman" panose="02020603050405020304" pitchFamily="18" charset="0"/>
              </a:rPr>
              <a:t>Các thuật toán tối ưu hóa </a:t>
            </a:r>
            <a:endParaRPr lang="en-US" sz="2000" b="1" smtClean="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q"/>
            </a:pPr>
            <a:r>
              <a:rPr lang="en-US" sz="2000" b="1" smtClean="0">
                <a:latin typeface="Times New Roman" panose="02020603050405020304" pitchFamily="18" charset="0"/>
                <a:cs typeface="Times New Roman" panose="02020603050405020304" pitchFamily="18" charset="0"/>
              </a:rPr>
              <a:t>Demo code với google colab</a:t>
            </a:r>
          </a:p>
          <a:p>
            <a:pPr marL="342900" indent="-342900">
              <a:lnSpc>
                <a:spcPct val="200000"/>
              </a:lnSpc>
              <a:buFont typeface="Wingdings" panose="05000000000000000000" pitchFamily="2" charset="2"/>
              <a:buChar char="q"/>
            </a:pPr>
            <a:r>
              <a:rPr lang="en-US" sz="2000" b="1" smtClean="0">
                <a:latin typeface="Times New Roman" panose="02020603050405020304" pitchFamily="18" charset="0"/>
                <a:cs typeface="Times New Roman" panose="02020603050405020304" pitchFamily="18" charset="0"/>
              </a:rPr>
              <a:t>Tổng kết</a:t>
            </a:r>
            <a:endParaRPr lang="en-US"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4718023"/>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pic>
        <p:nvPicPr>
          <p:cNvPr id="28676" name="Picture 4" descr="Xanh dương Các thành phần Cùng kích thước &amp; Giả lập Công nghệ trong Giáo dục Bản thuyết trình Công ngh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30</a:t>
            </a:fld>
            <a:endParaRPr lang="vi-VN"/>
          </a:p>
        </p:txBody>
      </p:sp>
    </p:spTree>
    <p:extLst>
      <p:ext uri="{BB962C8B-B14F-4D97-AF65-F5344CB8AC3E}">
        <p14:creationId xmlns:p14="http://schemas.microsoft.com/office/powerpoint/2010/main" val="781231574"/>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latin typeface="Times New Roman" panose="02020603050405020304" pitchFamily="18" charset="0"/>
                <a:cs typeface="Times New Roman" panose="02020603050405020304" pitchFamily="18" charset="0"/>
              </a:rPr>
              <a:t>4</a:t>
            </a:fld>
            <a:endParaRPr lang="vi-VN">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28019" y="1607015"/>
            <a:ext cx="11331138" cy="4801314"/>
          </a:xfrm>
          <a:prstGeom prst="rect">
            <a:avLst/>
          </a:prstGeom>
          <a:noFill/>
        </p:spPr>
        <p:txBody>
          <a:bodyPr wrap="square" rtlCol="0">
            <a:spAutoFit/>
          </a:bodyPr>
          <a:lstStyle/>
          <a:p>
            <a:pPr marL="285750" indent="-285750">
              <a:buFont typeface="Arial" panose="020B0604020202020204" pitchFamily="34" charset="0"/>
              <a:buChar char="•"/>
            </a:pPr>
            <a:r>
              <a:rPr lang="en-US" b="1" smtClean="0">
                <a:latin typeface="Times New Roman" panose="02020603050405020304" pitchFamily="18" charset="0"/>
                <a:cs typeface="Times New Roman" panose="02020603050405020304" pitchFamily="18" charset="0"/>
              </a:rPr>
              <a:t>Bản chất:</a:t>
            </a:r>
            <a:r>
              <a:rPr lang="fr-FR">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Kỹ </a:t>
            </a:r>
            <a:r>
              <a:rPr lang="vi-VN">
                <a:latin typeface="Times New Roman" panose="02020603050405020304" pitchFamily="18" charset="0"/>
                <a:cs typeface="Times New Roman" panose="02020603050405020304" pitchFamily="18" charset="0"/>
              </a:rPr>
              <a:t>thuật </a:t>
            </a:r>
            <a:r>
              <a:rPr lang="vi-VN" b="1">
                <a:latin typeface="Times New Roman" panose="02020603050405020304" pitchFamily="18" charset="0"/>
                <a:cs typeface="Times New Roman" panose="02020603050405020304" pitchFamily="18" charset="0"/>
              </a:rPr>
              <a:t>học máy không giám sát</a:t>
            </a:r>
            <a:r>
              <a:rPr lang="vi-VN">
                <a:latin typeface="Times New Roman" panose="02020603050405020304" pitchFamily="18" charset="0"/>
                <a:cs typeface="Times New Roman" panose="02020603050405020304" pitchFamily="18" charset="0"/>
              </a:rPr>
              <a:t> dùng để </a:t>
            </a:r>
            <a:r>
              <a:rPr lang="vi-VN" b="1">
                <a:latin typeface="Times New Roman" panose="02020603050405020304" pitchFamily="18" charset="0"/>
                <a:cs typeface="Times New Roman" panose="02020603050405020304" pitchFamily="18" charset="0"/>
              </a:rPr>
              <a:t>giảm chiều dữ liệu</a:t>
            </a:r>
            <a:r>
              <a:rPr lang="vi-VN">
                <a:latin typeface="Times New Roman" panose="02020603050405020304" pitchFamily="18" charset="0"/>
                <a:cs typeface="Times New Roman" panose="02020603050405020304" pitchFamily="18" charset="0"/>
              </a:rPr>
              <a:t> và </a:t>
            </a:r>
            <a:r>
              <a:rPr lang="vi-VN" b="1">
                <a:latin typeface="Times New Roman" panose="02020603050405020304" pitchFamily="18" charset="0"/>
                <a:cs typeface="Times New Roman" panose="02020603050405020304" pitchFamily="18" charset="0"/>
              </a:rPr>
              <a:t>trích xuất đặc </a:t>
            </a:r>
            <a:r>
              <a:rPr lang="vi-VN" b="1">
                <a:latin typeface="Times New Roman" panose="02020603050405020304" pitchFamily="18" charset="0"/>
                <a:cs typeface="Times New Roman" panose="02020603050405020304" pitchFamily="18" charset="0"/>
              </a:rPr>
              <a:t>trưng</a:t>
            </a:r>
            <a:r>
              <a:rPr lang="vi-VN" smtClean="0">
                <a:latin typeface="Times New Roman" panose="02020603050405020304" pitchFamily="18" charset="0"/>
                <a:cs typeface="Times New Roman" panose="02020603050405020304" pitchFamily="18" charset="0"/>
              </a:rPr>
              <a:t>.</a:t>
            </a:r>
            <a:r>
              <a:rPr lang="en-US" smtClean="0">
                <a:latin typeface="Times New Roman" panose="02020603050405020304" pitchFamily="18" charset="0"/>
                <a:cs typeface="Times New Roman" panose="02020603050405020304" pitchFamily="18" charset="0"/>
              </a:rPr>
              <a:t> Mục tiêu để tách </a:t>
            </a:r>
            <a:r>
              <a:rPr lang="en-US">
                <a:latin typeface="Times New Roman" panose="02020603050405020304" pitchFamily="18" charset="0"/>
                <a:cs typeface="Times New Roman" panose="02020603050405020304" pitchFamily="18" charset="0"/>
              </a:rPr>
              <a:t>ma trận dữ liệu gốc thành </a:t>
            </a:r>
            <a:r>
              <a:rPr lang="en-US" b="1">
                <a:latin typeface="Times New Roman" panose="02020603050405020304" pitchFamily="18" charset="0"/>
                <a:cs typeface="Times New Roman" panose="02020603050405020304" pitchFamily="18" charset="0"/>
              </a:rPr>
              <a:t>tích hai ma trận không </a:t>
            </a:r>
            <a:r>
              <a:rPr lang="en-US" b="1">
                <a:latin typeface="Times New Roman" panose="02020603050405020304" pitchFamily="18" charset="0"/>
                <a:cs typeface="Times New Roman" panose="02020603050405020304" pitchFamily="18" charset="0"/>
              </a:rPr>
              <a:t>âm</a:t>
            </a:r>
            <a:r>
              <a:rPr lang="en-US"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b="1" smtClean="0">
                <a:latin typeface="Times New Roman" panose="02020603050405020304" pitchFamily="18" charset="0"/>
                <a:cs typeface="Times New Roman" panose="02020603050405020304" pitchFamily="18" charset="0"/>
              </a:rPr>
              <a:t>Nguyên </a:t>
            </a:r>
            <a:r>
              <a:rPr lang="en-US" b="1">
                <a:latin typeface="Times New Roman" panose="02020603050405020304" pitchFamily="18" charset="0"/>
                <a:cs typeface="Times New Roman" panose="02020603050405020304" pitchFamily="18" charset="0"/>
              </a:rPr>
              <a:t>lý </a:t>
            </a:r>
            <a:r>
              <a:rPr lang="en-US" b="1">
                <a:latin typeface="Times New Roman" panose="02020603050405020304" pitchFamily="18" charset="0"/>
                <a:cs typeface="Times New Roman" panose="02020603050405020304" pitchFamily="18" charset="0"/>
              </a:rPr>
              <a:t>cốt </a:t>
            </a:r>
            <a:r>
              <a:rPr lang="en-US" b="1" smtClean="0">
                <a:latin typeface="Times New Roman" panose="02020603050405020304" pitchFamily="18" charset="0"/>
                <a:cs typeface="Times New Roman" panose="02020603050405020304" pitchFamily="18" charset="0"/>
              </a:rPr>
              <a:t>lõi: </a:t>
            </a:r>
            <a:r>
              <a:rPr lang="en-US" smtClean="0">
                <a:latin typeface="Times New Roman" panose="02020603050405020304" pitchFamily="18" charset="0"/>
                <a:cs typeface="Times New Roman" panose="02020603050405020304" pitchFamily="18" charset="0"/>
              </a:rPr>
              <a:t>P</a:t>
            </a:r>
            <a:r>
              <a:rPr lang="vi-VN">
                <a:latin typeface="Times New Roman" panose="02020603050405020304" pitchFamily="18" charset="0"/>
                <a:cs typeface="Times New Roman" panose="02020603050405020304" pitchFamily="18" charset="0"/>
              </a:rPr>
              <a:t>hân tích ma trận V có kích thước </a:t>
            </a:r>
            <a:r>
              <a:rPr lang="vi-VN" b="1">
                <a:latin typeface="Times New Roman" panose="02020603050405020304" pitchFamily="18" charset="0"/>
                <a:cs typeface="Times New Roman" panose="02020603050405020304" pitchFamily="18" charset="0"/>
              </a:rPr>
              <a:t>m×n</a:t>
            </a:r>
            <a:r>
              <a:rPr lang="vi-VN">
                <a:latin typeface="Times New Roman" panose="02020603050405020304" pitchFamily="18" charset="0"/>
                <a:cs typeface="Times New Roman" panose="02020603050405020304" pitchFamily="18" charset="0"/>
              </a:rPr>
              <a:t> thành hai </a:t>
            </a:r>
            <a:r>
              <a:rPr lang="vi-VN">
                <a:latin typeface="Times New Roman" panose="02020603050405020304" pitchFamily="18" charset="0"/>
                <a:cs typeface="Times New Roman" panose="02020603050405020304" pitchFamily="18" charset="0"/>
              </a:rPr>
              <a:t>ma </a:t>
            </a:r>
            <a:r>
              <a:rPr lang="vi-VN" smtClean="0">
                <a:latin typeface="Times New Roman" panose="02020603050405020304" pitchFamily="18" charset="0"/>
                <a:cs typeface="Times New Roman" panose="02020603050405020304" pitchFamily="18" charset="0"/>
              </a:rPr>
              <a:t>trận</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không âm W và H:</a:t>
            </a:r>
          </a:p>
          <a:p>
            <a:endParaRPr lang="en-US" b="1" smtClean="0">
              <a:latin typeface="Times New Roman" panose="02020603050405020304" pitchFamily="18" charset="0"/>
              <a:cs typeface="Times New Roman" panose="02020603050405020304" pitchFamily="18" charset="0"/>
            </a:endParaRPr>
          </a:p>
          <a:p>
            <a:endParaRPr lang="en-US" b="1"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it-IT" b="1"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it-IT" b="1" smtClean="0">
                <a:latin typeface="Times New Roman" panose="02020603050405020304" pitchFamily="18" charset="0"/>
                <a:cs typeface="Times New Roman" panose="02020603050405020304" pitchFamily="18" charset="0"/>
              </a:rPr>
              <a:t>Ý </a:t>
            </a:r>
            <a:r>
              <a:rPr lang="it-IT" b="1">
                <a:latin typeface="Times New Roman" panose="02020603050405020304" pitchFamily="18" charset="0"/>
                <a:cs typeface="Times New Roman" panose="02020603050405020304" pitchFamily="18" charset="0"/>
              </a:rPr>
              <a:t>nghĩa các ma </a:t>
            </a:r>
            <a:r>
              <a:rPr lang="it-IT" b="1">
                <a:latin typeface="Times New Roman" panose="02020603050405020304" pitchFamily="18" charset="0"/>
                <a:cs typeface="Times New Roman" panose="02020603050405020304" pitchFamily="18" charset="0"/>
              </a:rPr>
              <a:t>trận</a:t>
            </a:r>
            <a:r>
              <a:rPr lang="it-IT" b="1" smtClean="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vi-VN" dirty="0">
                <a:effectLst/>
                <a:latin typeface="Times New Roman" panose="02020603050405020304" pitchFamily="18" charset="0"/>
                <a:cs typeface="Times New Roman" panose="02020603050405020304" pitchFamily="18" charset="0"/>
              </a:rPr>
              <a:t>W</a:t>
            </a:r>
            <a:r>
              <a:rPr lang="vi-VN" dirty="0">
                <a:latin typeface="Times New Roman" panose="02020603050405020304" pitchFamily="18" charset="0"/>
                <a:cs typeface="Times New Roman" panose="02020603050405020304" pitchFamily="18" charset="0"/>
              </a:rPr>
              <a:t> (ma </a:t>
            </a:r>
            <a:r>
              <a:rPr lang="vi-VN">
                <a:latin typeface="Times New Roman" panose="02020603050405020304" pitchFamily="18" charset="0"/>
                <a:cs typeface="Times New Roman" panose="02020603050405020304" pitchFamily="18" charset="0"/>
              </a:rPr>
              <a:t>trận </a:t>
            </a:r>
            <a:r>
              <a:rPr lang="vi-VN" smtClean="0">
                <a:latin typeface="Times New Roman" panose="02020603050405020304" pitchFamily="18" charset="0"/>
                <a:cs typeface="Times New Roman" panose="02020603050405020304" pitchFamily="18" charset="0"/>
              </a:rPr>
              <a:t>nền) </a:t>
            </a:r>
            <a:r>
              <a:rPr lang="vi-VN" dirty="0">
                <a:latin typeface="Times New Roman" panose="02020603050405020304" pitchFamily="18" charset="0"/>
                <a:cs typeface="Times New Roman" panose="02020603050405020304" pitchFamily="18" charset="0"/>
              </a:rPr>
              <a:t>có kích thước </a:t>
            </a:r>
            <a:r>
              <a:rPr lang="vi-VN" b="1" dirty="0">
                <a:latin typeface="Times New Roman" panose="02020603050405020304" pitchFamily="18" charset="0"/>
                <a:cs typeface="Times New Roman" panose="02020603050405020304" pitchFamily="18" charset="0"/>
              </a:rPr>
              <a:t>m×</a:t>
            </a:r>
            <a:r>
              <a:rPr lang="vi-VN" b="1" dirty="0">
                <a:effectLst/>
                <a:latin typeface="Times New Roman" panose="02020603050405020304" pitchFamily="18" charset="0"/>
                <a:cs typeface="Times New Roman" panose="02020603050405020304" pitchFamily="18" charset="0"/>
              </a:rPr>
              <a:t>r</a:t>
            </a:r>
            <a:r>
              <a:rPr lang="vi-VN">
                <a:latin typeface="Times New Roman" panose="02020603050405020304" pitchFamily="18" charset="0"/>
                <a:cs typeface="Times New Roman" panose="02020603050405020304" pitchFamily="18" charset="0"/>
              </a:rPr>
              <a:t>. </a:t>
            </a:r>
            <a:endParaRPr lang="en-US" smtClean="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vi-VN" smtClean="0">
                <a:latin typeface="Times New Roman" panose="02020603050405020304" pitchFamily="18" charset="0"/>
                <a:cs typeface="Times New Roman" panose="02020603050405020304" pitchFamily="18" charset="0"/>
              </a:rPr>
              <a:t>Chứa</a:t>
            </a:r>
            <a:r>
              <a:rPr lang="vi-VN">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r</a:t>
            </a:r>
            <a:r>
              <a:rPr lang="vi-VN" b="1" smtClean="0">
                <a:latin typeface="Times New Roman" panose="02020603050405020304" pitchFamily="18" charset="0"/>
                <a:cs typeface="Times New Roman" panose="02020603050405020304" pitchFamily="18" charset="0"/>
              </a:rPr>
              <a:t> </a:t>
            </a:r>
            <a:r>
              <a:rPr lang="vi-VN" b="1">
                <a:latin typeface="Times New Roman" panose="02020603050405020304" pitchFamily="18" charset="0"/>
                <a:cs typeface="Times New Roman" panose="02020603050405020304" pitchFamily="18" charset="0"/>
              </a:rPr>
              <a:t>thành phần cơ sở</a:t>
            </a:r>
            <a:r>
              <a:rPr lang="vi-VN">
                <a:latin typeface="Times New Roman" panose="02020603050405020304" pitchFamily="18" charset="0"/>
                <a:cs typeface="Times New Roman" panose="02020603050405020304" pitchFamily="18" charset="0"/>
              </a:rPr>
              <a:t> (basis </a:t>
            </a:r>
            <a:r>
              <a:rPr lang="vi-VN">
                <a:latin typeface="Times New Roman" panose="02020603050405020304" pitchFamily="18" charset="0"/>
                <a:cs typeface="Times New Roman" panose="02020603050405020304" pitchFamily="18" charset="0"/>
              </a:rPr>
              <a:t>vectors</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en-US" i="1">
                <a:latin typeface="Times New Roman" panose="02020603050405020304" pitchFamily="18" charset="0"/>
                <a:cs typeface="Times New Roman" panose="02020603050405020304" pitchFamily="18" charset="0"/>
              </a:rPr>
              <a:t>Ví dụ:</a:t>
            </a:r>
            <a:r>
              <a:rPr lang="en-US">
                <a:latin typeface="Times New Roman" panose="02020603050405020304" pitchFamily="18" charset="0"/>
                <a:cs typeface="Times New Roman" panose="02020603050405020304" pitchFamily="18" charset="0"/>
              </a:rPr>
              <a:t> Các bộ phận khuôn mặt trong phân </a:t>
            </a:r>
            <a:r>
              <a:rPr lang="en-US">
                <a:latin typeface="Times New Roman" panose="02020603050405020304" pitchFamily="18" charset="0"/>
                <a:cs typeface="Times New Roman" panose="02020603050405020304" pitchFamily="18" charset="0"/>
              </a:rPr>
              <a:t>tích </a:t>
            </a:r>
            <a:r>
              <a:rPr lang="en-US" smtClean="0">
                <a:latin typeface="Times New Roman" panose="02020603050405020304" pitchFamily="18" charset="0"/>
                <a:cs typeface="Times New Roman" panose="02020603050405020304" pitchFamily="18" charset="0"/>
              </a:rPr>
              <a:t>ảnh</a:t>
            </a:r>
            <a:endParaRPr lang="vi-VN">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vi-VN">
                <a:latin typeface="Times New Roman" panose="02020603050405020304" pitchFamily="18" charset="0"/>
                <a:cs typeface="Times New Roman" panose="02020603050405020304" pitchFamily="18" charset="0"/>
              </a:rPr>
              <a:t>H </a:t>
            </a:r>
            <a:r>
              <a:rPr lang="vi-VN" dirty="0">
                <a:latin typeface="Times New Roman" panose="02020603050405020304" pitchFamily="18" charset="0"/>
                <a:cs typeface="Times New Roman" panose="02020603050405020304" pitchFamily="18" charset="0"/>
              </a:rPr>
              <a:t>(ma trận </a:t>
            </a:r>
            <a:r>
              <a:rPr lang="vi-VN">
                <a:latin typeface="Times New Roman" panose="02020603050405020304" pitchFamily="18" charset="0"/>
                <a:cs typeface="Times New Roman" panose="02020603050405020304" pitchFamily="18" charset="0"/>
              </a:rPr>
              <a:t>hệ </a:t>
            </a:r>
            <a:r>
              <a:rPr lang="vi-VN">
                <a:latin typeface="Times New Roman" panose="02020603050405020304" pitchFamily="18" charset="0"/>
                <a:cs typeface="Times New Roman" panose="02020603050405020304" pitchFamily="18" charset="0"/>
              </a:rPr>
              <a:t>số) </a:t>
            </a:r>
            <a:r>
              <a:rPr lang="vi-VN" dirty="0">
                <a:latin typeface="Times New Roman" panose="02020603050405020304" pitchFamily="18" charset="0"/>
                <a:cs typeface="Times New Roman" panose="02020603050405020304" pitchFamily="18" charset="0"/>
              </a:rPr>
              <a:t>có kích thước </a:t>
            </a:r>
            <a:r>
              <a:rPr lang="vi-VN" b="1" dirty="0">
                <a:latin typeface="Times New Roman" panose="02020603050405020304" pitchFamily="18" charset="0"/>
                <a:cs typeface="Times New Roman" panose="02020603050405020304" pitchFamily="18" charset="0"/>
              </a:rPr>
              <a:t>r×n</a:t>
            </a:r>
            <a:r>
              <a:rPr lang="vi-VN">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pPr marL="1200150" lvl="2" indent="-285750">
              <a:buFont typeface="Wingdings" panose="05000000000000000000" pitchFamily="2" charset="2"/>
              <a:buChar char="§"/>
            </a:pPr>
            <a:r>
              <a:rPr lang="vi-VN">
                <a:latin typeface="Times New Roman" panose="02020603050405020304" pitchFamily="18" charset="0"/>
                <a:cs typeface="Times New Roman" panose="02020603050405020304" pitchFamily="18" charset="0"/>
              </a:rPr>
              <a:t>Biểu </a:t>
            </a:r>
            <a:r>
              <a:rPr lang="vi-VN">
                <a:latin typeface="Times New Roman" panose="02020603050405020304" pitchFamily="18" charset="0"/>
                <a:cs typeface="Times New Roman" panose="02020603050405020304" pitchFamily="18" charset="0"/>
              </a:rPr>
              <a:t>diễn trọng số kết hợp các thành phần cơ </a:t>
            </a:r>
            <a:r>
              <a:rPr lang="vi-VN">
                <a:latin typeface="Times New Roman" panose="02020603050405020304" pitchFamily="18" charset="0"/>
                <a:cs typeface="Times New Roman" panose="02020603050405020304" pitchFamily="18" charset="0"/>
              </a:rPr>
              <a:t>sở</a:t>
            </a:r>
            <a:r>
              <a:rPr lang="en-US" smtClean="0">
                <a:latin typeface="Times New Roman" panose="02020603050405020304" pitchFamily="18" charset="0"/>
                <a:cs typeface="Times New Roman" panose="02020603050405020304" pitchFamily="18" charset="0"/>
              </a:rPr>
              <a:t>.</a:t>
            </a:r>
          </a:p>
          <a:p>
            <a:pPr marL="1200150" lvl="2" indent="-285750">
              <a:buFont typeface="Wingdings" panose="05000000000000000000" pitchFamily="2" charset="2"/>
              <a:buChar char="§"/>
            </a:pPr>
            <a:r>
              <a:rPr lang="en-US" i="1">
                <a:latin typeface="Times New Roman" panose="02020603050405020304" pitchFamily="18" charset="0"/>
                <a:cs typeface="Times New Roman" panose="02020603050405020304" pitchFamily="18" charset="0"/>
              </a:rPr>
              <a:t>Ví dụ:</a:t>
            </a:r>
            <a:r>
              <a:rPr lang="en-US">
                <a:latin typeface="Times New Roman" panose="02020603050405020304" pitchFamily="18" charset="0"/>
                <a:cs typeface="Times New Roman" panose="02020603050405020304" pitchFamily="18" charset="0"/>
              </a:rPr>
              <a:t> Mức độ đóng góp của mắt/mũi/miệng vào </a:t>
            </a:r>
            <a:r>
              <a:rPr lang="en-US">
                <a:latin typeface="Times New Roman" panose="02020603050405020304" pitchFamily="18" charset="0"/>
                <a:cs typeface="Times New Roman" panose="02020603050405020304" pitchFamily="18" charset="0"/>
              </a:rPr>
              <a:t>từng </a:t>
            </a:r>
            <a:r>
              <a:rPr lang="en-US" smtClean="0">
                <a:latin typeface="Times New Roman" panose="02020603050405020304" pitchFamily="18" charset="0"/>
                <a:cs typeface="Times New Roman" panose="02020603050405020304" pitchFamily="18" charset="0"/>
              </a:rPr>
              <a:t>ảnh</a:t>
            </a:r>
          </a:p>
          <a:p>
            <a:pPr marL="285750" indent="-285750">
              <a:buFont typeface="Arial" panose="020B0604020202020204" pitchFamily="34" charset="0"/>
              <a:buChar char="•"/>
            </a:pPr>
            <a:r>
              <a:rPr lang="en-US" b="1">
                <a:latin typeface="Times New Roman" panose="02020603050405020304" pitchFamily="18" charset="0"/>
                <a:cs typeface="Times New Roman" panose="02020603050405020304" pitchFamily="18" charset="0"/>
              </a:rPr>
              <a:t>Điều kiện tiên quyết:</a:t>
            </a:r>
            <a:endParaRPr lang="vi-VN" b="1">
              <a:latin typeface="Times New Roman" panose="02020603050405020304" pitchFamily="18" charset="0"/>
              <a:cs typeface="Times New Roman" panose="02020603050405020304" pitchFamily="18" charset="0"/>
            </a:endParaRPr>
          </a:p>
          <a:p>
            <a:r>
              <a:rPr lang="vi-VN" smtClean="0">
                <a:latin typeface="Times New Roman" panose="02020603050405020304" pitchFamily="18" charset="0"/>
                <a:cs typeface="Times New Roman" panose="02020603050405020304" pitchFamily="18" charset="0"/>
              </a:rPr>
              <a:t>Điều </a:t>
            </a:r>
            <a:r>
              <a:rPr lang="vi-VN" dirty="0">
                <a:latin typeface="Times New Roman" panose="02020603050405020304" pitchFamily="18" charset="0"/>
                <a:cs typeface="Times New Roman" panose="02020603050405020304" pitchFamily="18" charset="0"/>
              </a:rPr>
              <a:t>kiện quan trọng nhất là tất cả các phần tử trong </a:t>
            </a:r>
            <a:r>
              <a:rPr lang="vi-VN" dirty="0">
                <a:effectLst/>
                <a:latin typeface="Times New Roman" panose="02020603050405020304" pitchFamily="18" charset="0"/>
                <a:cs typeface="Times New Roman" panose="02020603050405020304" pitchFamily="18" charset="0"/>
              </a:rPr>
              <a:t>W</a:t>
            </a:r>
            <a:r>
              <a:rPr lang="vi-VN" dirty="0">
                <a:latin typeface="Times New Roman" panose="02020603050405020304" pitchFamily="18" charset="0"/>
                <a:cs typeface="Times New Roman" panose="02020603050405020304" pitchFamily="18" charset="0"/>
              </a:rPr>
              <a:t> và </a:t>
            </a:r>
            <a:r>
              <a:rPr lang="vi-VN" dirty="0">
                <a:effectLst/>
                <a:latin typeface="Times New Roman" panose="02020603050405020304" pitchFamily="18" charset="0"/>
                <a:cs typeface="Times New Roman" panose="02020603050405020304" pitchFamily="18" charset="0"/>
              </a:rPr>
              <a:t>H</a:t>
            </a:r>
            <a:r>
              <a:rPr lang="vi-VN" dirty="0">
                <a:latin typeface="Times New Roman" panose="02020603050405020304" pitchFamily="18" charset="0"/>
                <a:cs typeface="Times New Roman" panose="02020603050405020304" pitchFamily="18" charset="0"/>
              </a:rPr>
              <a:t> phải </a:t>
            </a:r>
            <a:r>
              <a:rPr lang="vi-VN" b="1" dirty="0">
                <a:latin typeface="Times New Roman" panose="02020603050405020304" pitchFamily="18" charset="0"/>
                <a:cs typeface="Times New Roman" panose="02020603050405020304" pitchFamily="18" charset="0"/>
              </a:rPr>
              <a:t>không âm</a:t>
            </a:r>
            <a:r>
              <a:rPr lang="vi-VN" dirty="0">
                <a:latin typeface="Times New Roman" panose="02020603050405020304" pitchFamily="18" charset="0"/>
                <a:cs typeface="Times New Roman" panose="02020603050405020304" pitchFamily="18" charset="0"/>
              </a:rPr>
              <a:t> (</a:t>
            </a:r>
            <a:r>
              <a:rPr lang="vi-VN" dirty="0">
                <a:effectLst/>
                <a:latin typeface="Times New Roman" panose="02020603050405020304" pitchFamily="18" charset="0"/>
                <a:cs typeface="Times New Roman" panose="02020603050405020304" pitchFamily="18" charset="0"/>
              </a:rPr>
              <a:t>Wij</a:t>
            </a:r>
            <a:r>
              <a:rPr lang="vi-VN" dirty="0">
                <a:latin typeface="Times New Roman" panose="02020603050405020304" pitchFamily="18" charset="0"/>
                <a:cs typeface="Times New Roman" panose="02020603050405020304" pitchFamily="18" charset="0"/>
              </a:rPr>
              <a:t>​≥0, </a:t>
            </a:r>
            <a:r>
              <a:rPr lang="vi-VN" dirty="0">
                <a:effectLst/>
                <a:latin typeface="Times New Roman" panose="02020603050405020304" pitchFamily="18" charset="0"/>
                <a:cs typeface="Times New Roman" panose="02020603050405020304" pitchFamily="18" charset="0"/>
              </a:rPr>
              <a:t>Hij</a:t>
            </a:r>
            <a:r>
              <a:rPr lang="vi-VN" dirty="0">
                <a:latin typeface="Times New Roman" panose="02020603050405020304" pitchFamily="18" charset="0"/>
                <a:cs typeface="Times New Roman" panose="02020603050405020304" pitchFamily="18" charset="0"/>
              </a:rPr>
              <a:t>​≥</a:t>
            </a:r>
            <a:r>
              <a:rPr lang="vi-VN">
                <a:latin typeface="Times New Roman" panose="02020603050405020304" pitchFamily="18" charset="0"/>
                <a:cs typeface="Times New Roman" panose="02020603050405020304" pitchFamily="18" charset="0"/>
              </a:rPr>
              <a:t>0</a:t>
            </a:r>
            <a:r>
              <a:rPr lang="vi-VN" smtClean="0">
                <a:latin typeface="Times New Roman" panose="02020603050405020304" pitchFamily="18" charset="0"/>
                <a:cs typeface="Times New Roman" panose="02020603050405020304" pitchFamily="18" charset="0"/>
              </a:rPr>
              <a:t>).</a:t>
            </a:r>
            <a:endParaRPr lang="en-US" smtClean="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p:txBody>
      </p:sp>
      <p:sp>
        <p:nvSpPr>
          <p:cNvPr id="7" name="Rectangle 6"/>
          <p:cNvSpPr/>
          <p:nvPr/>
        </p:nvSpPr>
        <p:spPr>
          <a:xfrm>
            <a:off x="228019" y="1030628"/>
            <a:ext cx="11519577" cy="461665"/>
          </a:xfrm>
          <a:prstGeom prst="rect">
            <a:avLst/>
          </a:prstGeom>
        </p:spPr>
        <p:txBody>
          <a:bodyPr wrap="square">
            <a:spAutoFit/>
          </a:bodyPr>
          <a:lstStyle/>
          <a:p>
            <a:r>
              <a:rPr lang="fr-FR" sz="2400" b="1">
                <a:latin typeface="Times New Roman" panose="02020603050405020304" pitchFamily="18" charset="0"/>
                <a:cs typeface="Times New Roman" panose="02020603050405020304" pitchFamily="18" charset="0"/>
              </a:rPr>
              <a:t>Non-negative Matrix Factorization (NMF) là gì?</a:t>
            </a:r>
          </a:p>
        </p:txBody>
      </p:sp>
      <p:pic>
        <p:nvPicPr>
          <p:cNvPr id="12" name="Picture 11"/>
          <p:cNvPicPr>
            <a:picLocks noChangeAspect="1"/>
          </p:cNvPicPr>
          <p:nvPr/>
        </p:nvPicPr>
        <p:blipFill>
          <a:blip r:embed="rId3"/>
          <a:stretch>
            <a:fillRect/>
          </a:stretch>
        </p:blipFill>
        <p:spPr>
          <a:xfrm>
            <a:off x="3661176" y="2516065"/>
            <a:ext cx="3569631" cy="833438"/>
          </a:xfrm>
          <a:prstGeom prst="rect">
            <a:avLst/>
          </a:prstGeom>
        </p:spPr>
      </p:pic>
      <p:pic>
        <p:nvPicPr>
          <p:cNvPr id="13" name="Picture 12"/>
          <p:cNvPicPr>
            <a:picLocks noChangeAspect="1"/>
          </p:cNvPicPr>
          <p:nvPr/>
        </p:nvPicPr>
        <p:blipFill>
          <a:blip r:embed="rId4"/>
          <a:stretch>
            <a:fillRect/>
          </a:stretch>
        </p:blipFill>
        <p:spPr>
          <a:xfrm>
            <a:off x="3975501" y="5847030"/>
            <a:ext cx="3459168" cy="561299"/>
          </a:xfrm>
          <a:prstGeom prst="rect">
            <a:avLst/>
          </a:prstGeom>
        </p:spPr>
      </p:pic>
    </p:spTree>
    <p:extLst>
      <p:ext uri="{BB962C8B-B14F-4D97-AF65-F5344CB8AC3E}">
        <p14:creationId xmlns:p14="http://schemas.microsoft.com/office/powerpoint/2010/main" val="2352516273"/>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5</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fr-FR" sz="2400" b="1" smtClean="0">
                <a:latin typeface="Times New Roman" panose="02020603050405020304" pitchFamily="18" charset="0"/>
                <a:cs typeface="Times New Roman" panose="02020603050405020304" pitchFamily="18" charset="0"/>
              </a:rPr>
              <a:t>Ví dụ 1:</a:t>
            </a:r>
            <a:endParaRPr lang="fr-FR" sz="2400" b="1">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3"/>
          <a:stretch>
            <a:fillRect/>
          </a:stretch>
        </p:blipFill>
        <p:spPr>
          <a:xfrm>
            <a:off x="1895475" y="1492293"/>
            <a:ext cx="7666644" cy="3214688"/>
          </a:xfrm>
          <a:prstGeom prst="rect">
            <a:avLst/>
          </a:prstGeom>
        </p:spPr>
      </p:pic>
    </p:spTree>
    <p:extLst>
      <p:ext uri="{BB962C8B-B14F-4D97-AF65-F5344CB8AC3E}">
        <p14:creationId xmlns:p14="http://schemas.microsoft.com/office/powerpoint/2010/main" val="1884488883"/>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latin typeface="+mj-lt"/>
              </a:rPr>
              <a:t>6</a:t>
            </a:fld>
            <a:endParaRPr lang="vi-VN">
              <a:latin typeface="+mj-lt"/>
            </a:endParaRPr>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fr-FR" sz="2400" b="1" smtClean="0">
                <a:latin typeface="Times New Roman" panose="02020603050405020304" pitchFamily="18" charset="0"/>
                <a:cs typeface="Times New Roman" panose="02020603050405020304" pitchFamily="18" charset="0"/>
              </a:rPr>
              <a:t>Ví dụ 2:</a:t>
            </a:r>
            <a:endParaRPr lang="fr-FR" sz="2400" b="1">
              <a:latin typeface="Times New Roman" panose="02020603050405020304" pitchFamily="18" charset="0"/>
              <a:cs typeface="Times New Roman" panose="02020603050405020304" pitchFamily="18" charset="0"/>
            </a:endParaRPr>
          </a:p>
        </p:txBody>
      </p:sp>
      <p:pic>
        <p:nvPicPr>
          <p:cNvPr id="1028" name="Picture 4" descr="Non-Negative Matrix Factorization - GeeksforGeek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773" y="1608828"/>
            <a:ext cx="10235315" cy="302407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171576" y="1724025"/>
            <a:ext cx="1337032" cy="369332"/>
          </a:xfrm>
          <a:prstGeom prst="rect">
            <a:avLst/>
          </a:prstGeom>
          <a:solidFill>
            <a:schemeClr val="bg1"/>
          </a:solidFill>
        </p:spPr>
        <p:txBody>
          <a:bodyPr wrap="square" rtlCol="0">
            <a:spAutoFit/>
          </a:bodyPr>
          <a:lstStyle/>
          <a:p>
            <a:r>
              <a:rPr lang="en-US" b="1" smtClean="0">
                <a:latin typeface="Times New Roman" panose="02020603050405020304" pitchFamily="18" charset="0"/>
                <a:cs typeface="Times New Roman" panose="02020603050405020304" pitchFamily="18" charset="0"/>
              </a:rPr>
              <a:t>V ( m </a:t>
            </a:r>
            <a:r>
              <a:rPr lang="en-US" sz="1200" b="1" smtClean="0">
                <a:latin typeface="Times New Roman" panose="02020603050405020304" pitchFamily="18" charset="0"/>
                <a:cs typeface="Times New Roman" panose="02020603050405020304" pitchFamily="18" charset="0"/>
              </a:rPr>
              <a:t>x</a:t>
            </a:r>
            <a:r>
              <a:rPr lang="en-US" b="1" smtClean="0">
                <a:latin typeface="Times New Roman" panose="02020603050405020304" pitchFamily="18" charset="0"/>
                <a:cs typeface="Times New Roman" panose="02020603050405020304" pitchFamily="18" charset="0"/>
              </a:rPr>
              <a:t> n )</a:t>
            </a:r>
            <a:endParaRPr lang="en-US" b="1">
              <a:latin typeface="Times New Roman" panose="02020603050405020304" pitchFamily="18" charset="0"/>
              <a:cs typeface="Times New Roman" panose="02020603050405020304" pitchFamily="18" charset="0"/>
            </a:endParaRPr>
          </a:p>
        </p:txBody>
      </p:sp>
      <p:sp>
        <p:nvSpPr>
          <p:cNvPr id="17" name="TextBox 16"/>
          <p:cNvSpPr txBox="1"/>
          <p:nvPr/>
        </p:nvSpPr>
        <p:spPr>
          <a:xfrm>
            <a:off x="6862866" y="1724025"/>
            <a:ext cx="1467977" cy="369332"/>
          </a:xfrm>
          <a:prstGeom prst="rect">
            <a:avLst/>
          </a:prstGeom>
          <a:solidFill>
            <a:schemeClr val="bg1"/>
          </a:solidFill>
        </p:spPr>
        <p:txBody>
          <a:bodyPr wrap="square" rtlCol="0">
            <a:spAutoFit/>
          </a:bodyPr>
          <a:lstStyle/>
          <a:p>
            <a:r>
              <a:rPr lang="en-US" b="1" smtClean="0">
                <a:latin typeface="+mj-lt"/>
              </a:rPr>
              <a:t>H ( K , n )</a:t>
            </a:r>
            <a:endParaRPr lang="en-US" b="1">
              <a:latin typeface="+mj-lt"/>
            </a:endParaRPr>
          </a:p>
        </p:txBody>
      </p:sp>
      <p:sp>
        <p:nvSpPr>
          <p:cNvPr id="18" name="TextBox 17"/>
          <p:cNvSpPr txBox="1"/>
          <p:nvPr/>
        </p:nvSpPr>
        <p:spPr>
          <a:xfrm>
            <a:off x="9462627" y="1724025"/>
            <a:ext cx="1729248" cy="369332"/>
          </a:xfrm>
          <a:prstGeom prst="rect">
            <a:avLst/>
          </a:prstGeom>
          <a:solidFill>
            <a:schemeClr val="bg1"/>
          </a:solidFill>
        </p:spPr>
        <p:txBody>
          <a:bodyPr wrap="square" rtlCol="0">
            <a:spAutoFit/>
          </a:bodyPr>
          <a:lstStyle/>
          <a:p>
            <a:r>
              <a:rPr lang="en-US" b="1" smtClean="0">
                <a:latin typeface="Times New Roman" panose="02020603050405020304" pitchFamily="18" charset="0"/>
                <a:cs typeface="Times New Roman" panose="02020603050405020304" pitchFamily="18" charset="0"/>
              </a:rPr>
              <a:t>W*H ( m </a:t>
            </a:r>
            <a:r>
              <a:rPr lang="en-US" sz="1200" b="1" smtClean="0">
                <a:latin typeface="Times New Roman" panose="02020603050405020304" pitchFamily="18" charset="0"/>
                <a:cs typeface="Times New Roman" panose="02020603050405020304" pitchFamily="18" charset="0"/>
              </a:rPr>
              <a:t>x</a:t>
            </a:r>
            <a:r>
              <a:rPr lang="en-US" b="1" smtClean="0">
                <a:latin typeface="Times New Roman" panose="02020603050405020304" pitchFamily="18" charset="0"/>
                <a:cs typeface="Times New Roman" panose="02020603050405020304" pitchFamily="18" charset="0"/>
              </a:rPr>
              <a:t> n )</a:t>
            </a:r>
            <a:endParaRPr lang="en-US" b="1">
              <a:latin typeface="Times New Roman" panose="02020603050405020304" pitchFamily="18" charset="0"/>
              <a:cs typeface="Times New Roman" panose="02020603050405020304" pitchFamily="18" charset="0"/>
            </a:endParaRPr>
          </a:p>
        </p:txBody>
      </p:sp>
      <p:sp>
        <p:nvSpPr>
          <p:cNvPr id="15" name="TextBox 14"/>
          <p:cNvSpPr txBox="1"/>
          <p:nvPr/>
        </p:nvSpPr>
        <p:spPr>
          <a:xfrm>
            <a:off x="5800725" y="1838325"/>
            <a:ext cx="542925" cy="369332"/>
          </a:xfrm>
          <a:prstGeom prst="rect">
            <a:avLst/>
          </a:prstGeom>
          <a:solidFill>
            <a:schemeClr val="bg1"/>
          </a:solidFill>
        </p:spPr>
        <p:txBody>
          <a:bodyPr wrap="square" rtlCol="0">
            <a:spAutoFit/>
          </a:bodyPr>
          <a:lstStyle/>
          <a:p>
            <a:endParaRPr lang="en-US">
              <a:latin typeface="+mj-lt"/>
            </a:endParaRPr>
          </a:p>
        </p:txBody>
      </p:sp>
      <p:sp>
        <p:nvSpPr>
          <p:cNvPr id="19" name="Rectangle 18"/>
          <p:cNvSpPr/>
          <p:nvPr/>
        </p:nvSpPr>
        <p:spPr>
          <a:xfrm>
            <a:off x="3857625" y="1492293"/>
            <a:ext cx="1571625" cy="8032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16" name="TextBox 15"/>
          <p:cNvSpPr txBox="1"/>
          <p:nvPr/>
        </p:nvSpPr>
        <p:spPr>
          <a:xfrm>
            <a:off x="4007666" y="1724025"/>
            <a:ext cx="1467977" cy="369332"/>
          </a:xfrm>
          <a:prstGeom prst="rect">
            <a:avLst/>
          </a:prstGeom>
          <a:solidFill>
            <a:schemeClr val="bg1"/>
          </a:solidFill>
        </p:spPr>
        <p:txBody>
          <a:bodyPr wrap="square" rtlCol="0">
            <a:spAutoFit/>
          </a:bodyPr>
          <a:lstStyle/>
          <a:p>
            <a:r>
              <a:rPr lang="en-US" b="1" smtClean="0">
                <a:latin typeface="Times New Roman" panose="02020603050405020304" pitchFamily="18" charset="0"/>
                <a:cs typeface="Times New Roman" panose="02020603050405020304" pitchFamily="18" charset="0"/>
              </a:rPr>
              <a:t>W ( m </a:t>
            </a:r>
            <a:r>
              <a:rPr lang="en-US" sz="1200" b="1">
                <a:latin typeface="Times New Roman" panose="02020603050405020304" pitchFamily="18" charset="0"/>
                <a:cs typeface="Times New Roman" panose="02020603050405020304" pitchFamily="18" charset="0"/>
              </a:rPr>
              <a:t>x</a:t>
            </a:r>
            <a:r>
              <a:rPr lang="en-US" b="1" smtClean="0">
                <a:latin typeface="Times New Roman" panose="02020603050405020304" pitchFamily="18" charset="0"/>
                <a:cs typeface="Times New Roman" panose="02020603050405020304" pitchFamily="18" charset="0"/>
              </a:rPr>
              <a:t> </a:t>
            </a:r>
            <a:r>
              <a:rPr lang="en-US" b="1" smtClean="0">
                <a:solidFill>
                  <a:srgbClr val="FF0000"/>
                </a:solidFill>
                <a:latin typeface="Times New Roman" panose="02020603050405020304" pitchFamily="18" charset="0"/>
                <a:cs typeface="Times New Roman" panose="02020603050405020304" pitchFamily="18" charset="0"/>
              </a:rPr>
              <a:t>K</a:t>
            </a:r>
            <a:r>
              <a:rPr lang="en-US" b="1" smtClean="0">
                <a:latin typeface="Times New Roman" panose="02020603050405020304" pitchFamily="18" charset="0"/>
                <a:cs typeface="Times New Roman" panose="02020603050405020304" pitchFamily="18" charset="0"/>
              </a:rPr>
              <a:t> )</a:t>
            </a:r>
            <a:endParaRPr lang="en-US" b="1">
              <a:latin typeface="Times New Roman" panose="02020603050405020304" pitchFamily="18" charset="0"/>
              <a:cs typeface="Times New Roman" panose="02020603050405020304" pitchFamily="18" charset="0"/>
            </a:endParaRPr>
          </a:p>
        </p:txBody>
      </p:sp>
      <p:sp>
        <p:nvSpPr>
          <p:cNvPr id="22" name="TextBox 21"/>
          <p:cNvSpPr txBox="1"/>
          <p:nvPr/>
        </p:nvSpPr>
        <p:spPr>
          <a:xfrm>
            <a:off x="6862866" y="1724025"/>
            <a:ext cx="1467977" cy="369332"/>
          </a:xfrm>
          <a:prstGeom prst="rect">
            <a:avLst/>
          </a:prstGeom>
          <a:solidFill>
            <a:schemeClr val="bg1"/>
          </a:solidFill>
        </p:spPr>
        <p:txBody>
          <a:bodyPr wrap="square" rtlCol="0">
            <a:spAutoFit/>
          </a:bodyPr>
          <a:lstStyle/>
          <a:p>
            <a:r>
              <a:rPr lang="en-US" b="1" smtClean="0">
                <a:latin typeface="Times New Roman" panose="02020603050405020304" pitchFamily="18" charset="0"/>
                <a:cs typeface="Times New Roman" panose="02020603050405020304" pitchFamily="18" charset="0"/>
              </a:rPr>
              <a:t>H ( </a:t>
            </a:r>
            <a:r>
              <a:rPr lang="en-US" b="1" smtClean="0">
                <a:solidFill>
                  <a:srgbClr val="FF0000"/>
                </a:solidFill>
                <a:latin typeface="Times New Roman" panose="02020603050405020304" pitchFamily="18" charset="0"/>
                <a:cs typeface="Times New Roman" panose="02020603050405020304" pitchFamily="18" charset="0"/>
              </a:rPr>
              <a:t>K</a:t>
            </a:r>
            <a:r>
              <a:rPr lang="en-US" b="1" smtClean="0">
                <a:latin typeface="Times New Roman" panose="02020603050405020304" pitchFamily="18" charset="0"/>
                <a:cs typeface="Times New Roman" panose="02020603050405020304" pitchFamily="18" charset="0"/>
              </a:rPr>
              <a:t> </a:t>
            </a:r>
            <a:r>
              <a:rPr lang="en-US" sz="1200" b="1" smtClean="0">
                <a:latin typeface="Times New Roman" panose="02020603050405020304" pitchFamily="18" charset="0"/>
                <a:cs typeface="Times New Roman" panose="02020603050405020304" pitchFamily="18" charset="0"/>
              </a:rPr>
              <a:t>x</a:t>
            </a:r>
            <a:r>
              <a:rPr lang="en-US" b="1" smtClean="0">
                <a:latin typeface="Times New Roman" panose="02020603050405020304" pitchFamily="18" charset="0"/>
                <a:cs typeface="Times New Roman" panose="02020603050405020304" pitchFamily="18" charset="0"/>
              </a:rPr>
              <a:t> n )</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7581794"/>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7</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228019" y="1030628"/>
            <a:ext cx="11519577" cy="461665"/>
          </a:xfrm>
          <a:prstGeom prst="rect">
            <a:avLst/>
          </a:prstGeom>
        </p:spPr>
        <p:txBody>
          <a:bodyPr wrap="square">
            <a:spAutoFit/>
          </a:bodyPr>
          <a:lstStyle/>
          <a:p>
            <a:r>
              <a:rPr lang="fr-FR" sz="2400" b="1" smtClean="0">
                <a:latin typeface="Times New Roman" panose="02020603050405020304" pitchFamily="18" charset="0"/>
                <a:cs typeface="Times New Roman" panose="02020603050405020304" pitchFamily="18" charset="0"/>
              </a:rPr>
              <a:t>Tại sao dùng NMF ?</a:t>
            </a:r>
            <a:endParaRPr lang="fr-FR" sz="2400" b="1">
              <a:latin typeface="Times New Roman" panose="02020603050405020304" pitchFamily="18" charset="0"/>
              <a:cs typeface="Times New Roman" panose="02020603050405020304" pitchFamily="18" charset="0"/>
            </a:endParaRPr>
          </a:p>
        </p:txBody>
      </p:sp>
      <p:sp>
        <p:nvSpPr>
          <p:cNvPr id="16" name="Rectangle 15"/>
          <p:cNvSpPr/>
          <p:nvPr/>
        </p:nvSpPr>
        <p:spPr>
          <a:xfrm>
            <a:off x="328832" y="1708329"/>
            <a:ext cx="11110694" cy="3046988"/>
          </a:xfrm>
          <a:prstGeom prst="rect">
            <a:avLst/>
          </a:prstGeom>
        </p:spPr>
        <p:txBody>
          <a:bodyPr wrap="square">
            <a:spAutoFit/>
          </a:bodyPr>
          <a:lstStyle/>
          <a:p>
            <a:r>
              <a:rPr lang="vi-VN" sz="2400" b="1">
                <a:solidFill>
                  <a:srgbClr val="FFC000"/>
                </a:solidFill>
                <a:latin typeface="Times New Roman" panose="02020603050405020304" pitchFamily="18" charset="0"/>
                <a:cs typeface="Times New Roman" panose="02020603050405020304" pitchFamily="18" charset="0"/>
              </a:rPr>
              <a:t>Giả sử </a:t>
            </a:r>
            <a:r>
              <a:rPr lang="en-US" sz="2400" b="1">
                <a:solidFill>
                  <a:srgbClr val="FFC000"/>
                </a:solidFill>
                <a:latin typeface="Times New Roman" panose="02020603050405020304" pitchFamily="18" charset="0"/>
                <a:cs typeface="Times New Roman" panose="02020603050405020304" pitchFamily="18" charset="0"/>
              </a:rPr>
              <a:t>X </a:t>
            </a:r>
            <a:r>
              <a:rPr lang="vi-VN" sz="2400" b="1">
                <a:solidFill>
                  <a:srgbClr val="FFC000"/>
                </a:solidFill>
                <a:latin typeface="Times New Roman" panose="02020603050405020304" pitchFamily="18" charset="0"/>
                <a:cs typeface="Times New Roman" panose="02020603050405020304" pitchFamily="18" charset="0"/>
              </a:rPr>
              <a:t>là một tập dữ liệu lớn, trong đó mỗi cột là một observation và mỗi hàng là </a:t>
            </a:r>
            <a:r>
              <a:rPr lang="vi-VN" sz="2400" b="1">
                <a:solidFill>
                  <a:srgbClr val="FFC000"/>
                </a:solidFill>
                <a:latin typeface="Times New Roman" panose="02020603050405020304" pitchFamily="18" charset="0"/>
                <a:cs typeface="Times New Roman" panose="02020603050405020304" pitchFamily="18" charset="0"/>
              </a:rPr>
              <a:t>một </a:t>
            </a:r>
            <a:r>
              <a:rPr lang="en-US" sz="2400" b="1" smtClean="0">
                <a:solidFill>
                  <a:srgbClr val="FFC000"/>
                </a:solidFill>
                <a:latin typeface="Times New Roman" panose="02020603050405020304" pitchFamily="18" charset="0"/>
                <a:cs typeface="Times New Roman" panose="02020603050405020304" pitchFamily="18" charset="0"/>
              </a:rPr>
              <a:t>feature</a:t>
            </a:r>
          </a:p>
          <a:p>
            <a:endParaRPr lang="en-US" sz="2400" smtClean="0">
              <a:latin typeface="Times New Roman" panose="02020603050405020304" pitchFamily="18" charset="0"/>
              <a:cs typeface="Times New Roman" panose="02020603050405020304" pitchFamily="18" charset="0"/>
            </a:endParaRPr>
          </a:p>
          <a:p>
            <a:pPr marL="285750" indent="-285750">
              <a:buFontTx/>
              <a:buChar char="-"/>
            </a:pPr>
            <a:r>
              <a:rPr lang="vi-VN" sz="2000" smtClean="0">
                <a:latin typeface="Times New Roman" panose="02020603050405020304" pitchFamily="18" charset="0"/>
                <a:cs typeface="Times New Roman" panose="02020603050405020304" pitchFamily="18" charset="0"/>
              </a:rPr>
              <a:t>Trong </a:t>
            </a:r>
            <a:r>
              <a:rPr lang="vi-VN" sz="2000">
                <a:latin typeface="Times New Roman" panose="02020603050405020304" pitchFamily="18" charset="0"/>
                <a:cs typeface="Times New Roman" panose="02020603050405020304" pitchFamily="18" charset="0"/>
              </a:rPr>
              <a:t>học máy, việc giảm không gian đặc trưng của một tập dữ liệu thường là cần thiết để dễ dàng tính toán.</a:t>
            </a:r>
            <a:endParaRPr lang="en-US" sz="2000">
              <a:latin typeface="Times New Roman" panose="02020603050405020304" pitchFamily="18" charset="0"/>
              <a:cs typeface="Times New Roman" panose="02020603050405020304" pitchFamily="18" charset="0"/>
            </a:endParaRPr>
          </a:p>
          <a:p>
            <a:pPr marL="285750" indent="-285750">
              <a:buFontTx/>
              <a:buChar char="-"/>
            </a:pPr>
            <a:r>
              <a:rPr lang="vi-VN" sz="2000">
                <a:latin typeface="Times New Roman" panose="02020603050405020304" pitchFamily="18" charset="0"/>
                <a:cs typeface="Times New Roman" panose="02020603050405020304" pitchFamily="18" charset="0"/>
              </a:rPr>
              <a:t>NMF </a:t>
            </a:r>
            <a:r>
              <a:rPr lang="vi-VN" sz="2000">
                <a:latin typeface="Times New Roman" panose="02020603050405020304" pitchFamily="18" charset="0"/>
                <a:cs typeface="Times New Roman" panose="02020603050405020304" pitchFamily="18" charset="0"/>
              </a:rPr>
              <a:t>là một cách để giảm chiều dữ liệu thành một tổ hợp tuyến tính của các cơ sở</a:t>
            </a:r>
            <a:r>
              <a:rPr lang="vi-VN"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pPr marL="285750" indent="-285750">
              <a:buFontTx/>
              <a:buChar char="-"/>
            </a:pPr>
            <a:r>
              <a:rPr lang="en-US" sz="2000" smtClean="0">
                <a:latin typeface="Times New Roman" panose="02020603050405020304" pitchFamily="18" charset="0"/>
                <a:cs typeface="Times New Roman" panose="02020603050405020304" pitchFamily="18" charset="0"/>
              </a:rPr>
              <a:t>Ngoài việc sử dụng NMF để giảm chiều dữ liệu thì PCA cũng là lựa chọn phổ biến dùng để giảm chiều dữ liệu</a:t>
            </a:r>
          </a:p>
          <a:p>
            <a:endParaRPr lang="en-US" sz="2000">
              <a:latin typeface="Times New Roman" panose="02020603050405020304" pitchFamily="18" charset="0"/>
              <a:cs typeface="Times New Roman" panose="02020603050405020304" pitchFamily="18" charset="0"/>
            </a:endParaRPr>
          </a:p>
        </p:txBody>
      </p:sp>
      <p:sp>
        <p:nvSpPr>
          <p:cNvPr id="18" name="Rectangle 17"/>
          <p:cNvSpPr/>
          <p:nvPr/>
        </p:nvSpPr>
        <p:spPr>
          <a:xfrm>
            <a:off x="228019" y="4725134"/>
            <a:ext cx="11015259" cy="1631216"/>
          </a:xfrm>
          <a:prstGeom prst="rect">
            <a:avLst/>
          </a:prstGeom>
        </p:spPr>
        <p:txBody>
          <a:bodyPr wrap="square">
            <a:spAutoFit/>
          </a:bodyPr>
          <a:lstStyle/>
          <a:p>
            <a:pPr marL="342900" indent="-342900">
              <a:buFontTx/>
              <a:buChar char="-"/>
            </a:pPr>
            <a:r>
              <a:rPr lang="vi-VN" sz="2000" smtClean="0">
                <a:latin typeface="Times New Roman" panose="02020603050405020304" pitchFamily="18" charset="0"/>
                <a:cs typeface="Times New Roman" panose="02020603050405020304" pitchFamily="18" charset="0"/>
              </a:rPr>
              <a:t>NMF </a:t>
            </a:r>
            <a:r>
              <a:rPr lang="vi-VN" sz="2000">
                <a:latin typeface="Times New Roman" panose="02020603050405020304" pitchFamily="18" charset="0"/>
                <a:cs typeface="Times New Roman" panose="02020603050405020304" pitchFamily="18" charset="0"/>
              </a:rPr>
              <a:t>không chỉ đơn thuần là giảm số lượng đặc trưng mà còn biến đổi dữ liệu thành một biểu diễn mới</a:t>
            </a:r>
            <a:r>
              <a:rPr lang="vi-VN" sz="2000">
                <a:latin typeface="Times New Roman" panose="02020603050405020304" pitchFamily="18" charset="0"/>
                <a:cs typeface="Times New Roman" panose="02020603050405020304" pitchFamily="18" charset="0"/>
              </a:rPr>
              <a:t>. </a:t>
            </a:r>
            <a:endParaRPr lang="en-US" sz="2000" smtClean="0">
              <a:latin typeface="Times New Roman" panose="02020603050405020304" pitchFamily="18" charset="0"/>
              <a:cs typeface="Times New Roman" panose="02020603050405020304" pitchFamily="18" charset="0"/>
            </a:endParaRPr>
          </a:p>
          <a:p>
            <a:pPr marL="342900" indent="-342900">
              <a:buFontTx/>
              <a:buChar char="-"/>
            </a:pPr>
            <a:r>
              <a:rPr lang="vi-VN" sz="2000" smtClean="0">
                <a:latin typeface="Times New Roman" panose="02020603050405020304" pitchFamily="18" charset="0"/>
                <a:cs typeface="Times New Roman" panose="02020603050405020304" pitchFamily="18" charset="0"/>
              </a:rPr>
              <a:t>Nó </a:t>
            </a:r>
            <a:r>
              <a:rPr lang="vi-VN" sz="2000">
                <a:latin typeface="Times New Roman" panose="02020603050405020304" pitchFamily="18" charset="0"/>
                <a:cs typeface="Times New Roman" panose="02020603050405020304" pitchFamily="18" charset="0"/>
              </a:rPr>
              <a:t>biểu diễn lại dữ liệu gốc bằng cách sử dụng một tập hợp các </a:t>
            </a:r>
            <a:r>
              <a:rPr lang="vi-VN" sz="2000" b="1">
                <a:latin typeface="Times New Roman" panose="02020603050405020304" pitchFamily="18" charset="0"/>
                <a:cs typeface="Times New Roman" panose="02020603050405020304" pitchFamily="18" charset="0"/>
              </a:rPr>
              <a:t>vector cơ sở</a:t>
            </a:r>
            <a:r>
              <a:rPr lang="vi-VN" sz="2000">
                <a:latin typeface="Times New Roman" panose="02020603050405020304" pitchFamily="18" charset="0"/>
                <a:cs typeface="Times New Roman" panose="02020603050405020304" pitchFamily="18" charset="0"/>
              </a:rPr>
              <a:t> (các cột của ma trận W), với dữ liệu ban đầu được tái tạo bằng cách kết hợp tuyến tính các </a:t>
            </a:r>
            <a:r>
              <a:rPr lang="vi-VN" sz="2000">
                <a:latin typeface="Times New Roman" panose="02020603050405020304" pitchFamily="18" charset="0"/>
                <a:cs typeface="Times New Roman" panose="02020603050405020304" pitchFamily="18" charset="0"/>
              </a:rPr>
              <a:t>vector </a:t>
            </a:r>
            <a:r>
              <a:rPr lang="vi-VN" sz="2000" smtClean="0">
                <a:latin typeface="Times New Roman" panose="02020603050405020304" pitchFamily="18" charset="0"/>
                <a:cs typeface="Times New Roman" panose="02020603050405020304" pitchFamily="18" charset="0"/>
              </a:rPr>
              <a:t>này</a:t>
            </a:r>
            <a:r>
              <a:rPr lang="en-US" sz="2000" smtClean="0">
                <a:latin typeface="Times New Roman" panose="02020603050405020304" pitchFamily="18" charset="0"/>
                <a:cs typeface="Times New Roman" panose="02020603050405020304" pitchFamily="18" charset="0"/>
              </a:rPr>
              <a:t> với nhau sao cho kết quả gần bằng với vector gốc.</a:t>
            </a:r>
          </a:p>
        </p:txBody>
      </p:sp>
    </p:spTree>
    <p:extLst>
      <p:ext uri="{BB962C8B-B14F-4D97-AF65-F5344CB8AC3E}">
        <p14:creationId xmlns:p14="http://schemas.microsoft.com/office/powerpoint/2010/main" val="2925001290"/>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8</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fr-FR" sz="2400" b="1" smtClean="0">
                <a:latin typeface="Times New Roman" panose="02020603050405020304" pitchFamily="18" charset="0"/>
                <a:cs typeface="Times New Roman" panose="02020603050405020304" pitchFamily="18" charset="0"/>
              </a:rPr>
              <a:t>Ứng dụng của NMF ?</a:t>
            </a:r>
            <a:endParaRPr lang="fr-FR" sz="2400" b="1">
              <a:latin typeface="Times New Roman" panose="02020603050405020304" pitchFamily="18" charset="0"/>
              <a:cs typeface="Times New Roman" panose="02020603050405020304" pitchFamily="18" charset="0"/>
            </a:endParaRPr>
          </a:p>
        </p:txBody>
      </p:sp>
      <p:sp>
        <p:nvSpPr>
          <p:cNvPr id="14" name="Rectangle 13"/>
          <p:cNvSpPr/>
          <p:nvPr/>
        </p:nvSpPr>
        <p:spPr>
          <a:xfrm>
            <a:off x="287364" y="1578212"/>
            <a:ext cx="11460231" cy="1938992"/>
          </a:xfrm>
          <a:prstGeom prst="rect">
            <a:avLst/>
          </a:prstGeom>
        </p:spPr>
        <p:txBody>
          <a:bodyPr wrap="square">
            <a:spAutoFit/>
          </a:bodyPr>
          <a:lstStyle/>
          <a:p>
            <a:r>
              <a:rPr lang="vi-VN" sz="2000" b="1">
                <a:latin typeface="Times New Roman" panose="02020603050405020304" pitchFamily="18" charset="0"/>
                <a:cs typeface="Times New Roman" panose="02020603050405020304" pitchFamily="18" charset="0"/>
              </a:rPr>
              <a:t>Hệ thống gợi ý (người </a:t>
            </a:r>
            <a:r>
              <a:rPr lang="vi-VN" sz="2000" b="1">
                <a:latin typeface="Times New Roman" panose="02020603050405020304" pitchFamily="18" charset="0"/>
                <a:cs typeface="Times New Roman" panose="02020603050405020304" pitchFamily="18" charset="0"/>
              </a:rPr>
              <a:t>dùng </a:t>
            </a:r>
            <a:r>
              <a:rPr lang="vi-VN" sz="2000" b="1" smtClean="0">
                <a:latin typeface="Times New Roman" panose="02020603050405020304" pitchFamily="18" charset="0"/>
                <a:cs typeface="Times New Roman" panose="02020603050405020304" pitchFamily="18" charset="0"/>
              </a:rPr>
              <a:t>v</a:t>
            </a:r>
            <a:r>
              <a:rPr lang="en-US" sz="2000" b="1" smtClean="0">
                <a:latin typeface="Times New Roman" panose="02020603050405020304" pitchFamily="18" charset="0"/>
                <a:cs typeface="Times New Roman" panose="02020603050405020304" pitchFamily="18" charset="0"/>
              </a:rPr>
              <a:t>à</a:t>
            </a:r>
            <a:r>
              <a:rPr lang="vi-VN" sz="2000" b="1" smtClean="0">
                <a:latin typeface="Times New Roman" panose="02020603050405020304" pitchFamily="18" charset="0"/>
                <a:cs typeface="Times New Roman" panose="02020603050405020304" pitchFamily="18" charset="0"/>
              </a:rPr>
              <a:t> </a:t>
            </a:r>
            <a:r>
              <a:rPr lang="vi-VN" sz="2000" b="1">
                <a:latin typeface="Times New Roman" panose="02020603050405020304" pitchFamily="18" charset="0"/>
                <a:cs typeface="Times New Roman" panose="02020603050405020304" pitchFamily="18" charset="0"/>
              </a:rPr>
              <a:t>phim</a:t>
            </a:r>
            <a:r>
              <a:rPr lang="vi-VN" sz="2000" b="1" smtClean="0">
                <a:latin typeface="Times New Roman" panose="02020603050405020304" pitchFamily="18" charset="0"/>
                <a:cs typeface="Times New Roman" panose="02020603050405020304" pitchFamily="18" charset="0"/>
              </a:rPr>
              <a:t>)</a:t>
            </a:r>
            <a:endParaRPr lang="en-US" sz="2000" b="1"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Dữ liệu:</a:t>
            </a:r>
            <a:r>
              <a:rPr lang="vi-VN" sz="2000">
                <a:latin typeface="Times New Roman" panose="02020603050405020304" pitchFamily="18" charset="0"/>
                <a:cs typeface="Times New Roman" panose="02020603050405020304" pitchFamily="18" charset="0"/>
              </a:rPr>
              <a:t> Dữ liệu được tổ chức thành một ma trận đánh giá, với các hàng là phim và các cột là người dùng (hoặc ngược </a:t>
            </a:r>
            <a:r>
              <a:rPr lang="vi-VN" sz="2000">
                <a:latin typeface="Times New Roman" panose="02020603050405020304" pitchFamily="18" charset="0"/>
                <a:cs typeface="Times New Roman" panose="02020603050405020304" pitchFamily="18" charset="0"/>
              </a:rPr>
              <a:t>lại</a:t>
            </a:r>
            <a:r>
              <a:rPr lang="vi-VN" sz="2000" smtClean="0">
                <a:latin typeface="Times New Roman" panose="02020603050405020304" pitchFamily="18" charset="0"/>
                <a:cs typeface="Times New Roman" panose="02020603050405020304" pitchFamily="18" charset="0"/>
              </a:rPr>
              <a:t>).</a:t>
            </a:r>
            <a:r>
              <a:rPr lang="en-US" sz="200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Mỗi </a:t>
            </a:r>
            <a:r>
              <a:rPr lang="vi-VN" sz="2000">
                <a:latin typeface="Times New Roman" panose="02020603050405020304" pitchFamily="18" charset="0"/>
                <a:cs typeface="Times New Roman" panose="02020603050405020304" pitchFamily="18" charset="0"/>
              </a:rPr>
              <a:t>phần tử trong ma trận là điểm đánh giá của người dùng dành cho một bộ </a:t>
            </a:r>
            <a:r>
              <a:rPr lang="vi-VN" sz="2000">
                <a:latin typeface="Times New Roman" panose="02020603050405020304" pitchFamily="18" charset="0"/>
                <a:cs typeface="Times New Roman" panose="02020603050405020304" pitchFamily="18" charset="0"/>
              </a:rPr>
              <a:t>phim</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NMF áp dụng:</a:t>
            </a:r>
            <a:r>
              <a:rPr lang="vi-VN" sz="2000">
                <a:latin typeface="Times New Roman" panose="02020603050405020304" pitchFamily="18" charset="0"/>
                <a:cs typeface="Times New Roman" panose="02020603050405020304" pitchFamily="18" charset="0"/>
              </a:rPr>
              <a:t> NMF phân tích ma trận này thành hai ma trận, một ma trận chứa các yếu tố tiềm ẩn của người dùng (ví dụ</a:t>
            </a:r>
            <a:r>
              <a:rPr lang="vi-VN" sz="200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thích </a:t>
            </a:r>
            <a:r>
              <a:rPr lang="vi-VN" sz="2000">
                <a:latin typeface="Times New Roman" panose="02020603050405020304" pitchFamily="18" charset="0"/>
                <a:cs typeface="Times New Roman" panose="02020603050405020304" pitchFamily="18" charset="0"/>
              </a:rPr>
              <a:t>về thể loại, diễn viên) và một ma trận chứa các yếu tố tiềm ẩn của phim. Tích của hai ma trận </a:t>
            </a:r>
            <a:r>
              <a:rPr lang="vi-VN" sz="2000">
                <a:latin typeface="Times New Roman" panose="02020603050405020304" pitchFamily="18" charset="0"/>
                <a:cs typeface="Times New Roman" panose="02020603050405020304" pitchFamily="18" charset="0"/>
              </a:rPr>
              <a:t>này </a:t>
            </a:r>
            <a:r>
              <a:rPr lang="vi-VN" sz="2000">
                <a:latin typeface="Times New Roman" panose="02020603050405020304" pitchFamily="18" charset="0"/>
                <a:cs typeface="Times New Roman" panose="02020603050405020304" pitchFamily="18" charset="0"/>
              </a:rPr>
              <a:t>sở </a:t>
            </a:r>
            <a:r>
              <a:rPr lang="vi-VN" sz="2000" smtClean="0">
                <a:latin typeface="Times New Roman" panose="02020603050405020304" pitchFamily="18" charset="0"/>
                <a:cs typeface="Times New Roman" panose="02020603050405020304" pitchFamily="18" charset="0"/>
              </a:rPr>
              <a:t>cho </a:t>
            </a:r>
            <a:r>
              <a:rPr lang="vi-VN" sz="2000">
                <a:latin typeface="Times New Roman" panose="02020603050405020304" pitchFamily="18" charset="0"/>
                <a:cs typeface="Times New Roman" panose="02020603050405020304" pitchFamily="18" charset="0"/>
              </a:rPr>
              <a:t>phép ta dự đoán các đánh giá còn thiếu, từ đó gợi ý phim mới cho người dùng.</a:t>
            </a:r>
            <a:endParaRPr lang="en-US" sz="2000">
              <a:latin typeface="Times New Roman" panose="02020603050405020304" pitchFamily="18" charset="0"/>
              <a:cs typeface="Times New Roman" panose="02020603050405020304" pitchFamily="18" charset="0"/>
            </a:endParaRPr>
          </a:p>
        </p:txBody>
      </p:sp>
      <p:sp>
        <p:nvSpPr>
          <p:cNvPr id="15" name="Rectangle 14"/>
          <p:cNvSpPr/>
          <p:nvPr/>
        </p:nvSpPr>
        <p:spPr>
          <a:xfrm>
            <a:off x="287364" y="4036358"/>
            <a:ext cx="11301668" cy="1938992"/>
          </a:xfrm>
          <a:prstGeom prst="rect">
            <a:avLst/>
          </a:prstGeom>
        </p:spPr>
        <p:txBody>
          <a:bodyPr wrap="square">
            <a:spAutoFit/>
          </a:bodyPr>
          <a:lstStyle/>
          <a:p>
            <a:r>
              <a:rPr lang="en-US" sz="2000" b="1">
                <a:latin typeface="Times New Roman" panose="02020603050405020304" pitchFamily="18" charset="0"/>
                <a:cs typeface="Times New Roman" panose="02020603050405020304" pitchFamily="18" charset="0"/>
              </a:rPr>
              <a:t>Xử lý hình ảnh (nhận dạng khuôn </a:t>
            </a:r>
            <a:r>
              <a:rPr lang="en-US" sz="2000" b="1">
                <a:latin typeface="Times New Roman" panose="02020603050405020304" pitchFamily="18" charset="0"/>
                <a:cs typeface="Times New Roman" panose="02020603050405020304" pitchFamily="18" charset="0"/>
              </a:rPr>
              <a:t>mặt</a:t>
            </a:r>
            <a:r>
              <a:rPr lang="en-US" sz="2000" b="1"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Dữ liệu:</a:t>
            </a:r>
            <a:r>
              <a:rPr lang="vi-VN" sz="2000">
                <a:latin typeface="Times New Roman" panose="02020603050405020304" pitchFamily="18" charset="0"/>
                <a:cs typeface="Times New Roman" panose="02020603050405020304" pitchFamily="18" charset="0"/>
              </a:rPr>
              <a:t> Mỗi hình ảnh được "làm phẳng" thành một vector và trở thành một cột trong ma trận dữ liệu</a:t>
            </a:r>
            <a:r>
              <a:rPr lang="vi-VN" sz="200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Các </a:t>
            </a:r>
            <a:r>
              <a:rPr lang="vi-VN" sz="2000">
                <a:latin typeface="Times New Roman" panose="02020603050405020304" pitchFamily="18" charset="0"/>
                <a:cs typeface="Times New Roman" panose="02020603050405020304" pitchFamily="18" charset="0"/>
              </a:rPr>
              <a:t>hàng của ma trận là các </a:t>
            </a:r>
            <a:r>
              <a:rPr lang="vi-VN" sz="2000">
                <a:latin typeface="Times New Roman" panose="02020603050405020304" pitchFamily="18" charset="0"/>
                <a:cs typeface="Times New Roman" panose="02020603050405020304" pitchFamily="18" charset="0"/>
              </a:rPr>
              <a:t>pixel</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NMF áp dụng:</a:t>
            </a:r>
            <a:r>
              <a:rPr lang="vi-VN" sz="2000">
                <a:latin typeface="Times New Roman" panose="02020603050405020304" pitchFamily="18" charset="0"/>
                <a:cs typeface="Times New Roman" panose="02020603050405020304" pitchFamily="18" charset="0"/>
              </a:rPr>
              <a:t> NMF phân tích ma trận này thành ma trận W chứa các "phần</a:t>
            </a:r>
            <a:r>
              <a:rPr lang="vi-VN" sz="200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của </a:t>
            </a:r>
            <a:r>
              <a:rPr lang="vi-VN" sz="2000">
                <a:latin typeface="Times New Roman" panose="02020603050405020304" pitchFamily="18" charset="0"/>
                <a:cs typeface="Times New Roman" panose="02020603050405020304" pitchFamily="18" charset="0"/>
              </a:rPr>
              <a:t>khuôn mặt (như mắt, mũi, miệng) và ma trận H chứa các trọng số để kết hợp các phần </a:t>
            </a:r>
            <a:r>
              <a:rPr lang="vi-VN" sz="2000">
                <a:latin typeface="Times New Roman" panose="02020603050405020304" pitchFamily="18" charset="0"/>
                <a:cs typeface="Times New Roman" panose="02020603050405020304" pitchFamily="18" charset="0"/>
              </a:rPr>
              <a:t>đó</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tạo thành từng khuôn mặt cụ thể</a:t>
            </a:r>
            <a:r>
              <a:rPr lang="vi-VN" sz="200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Điều </a:t>
            </a:r>
            <a:r>
              <a:rPr lang="vi-VN" sz="2000">
                <a:latin typeface="Times New Roman" panose="02020603050405020304" pitchFamily="18" charset="0"/>
                <a:cs typeface="Times New Roman" panose="02020603050405020304" pitchFamily="18" charset="0"/>
              </a:rPr>
              <a:t>kiện không âm của NMF giúp các thành phần này dễ hiểu một cách trực quan.</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7027522"/>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53F796-4362-D46B-B360-E1CA89ECDB5E}"/>
            </a:ext>
          </a:extLst>
        </p:cNvPr>
        <p:cNvGrpSpPr/>
        <p:nvPr/>
      </p:nvGrpSpPr>
      <p:grpSpPr>
        <a:xfrm>
          <a:off x="0" y="0"/>
          <a:ext cx="0" cy="0"/>
          <a:chOff x="0" y="0"/>
          <a:chExt cx="0" cy="0"/>
        </a:xfrm>
      </p:grpSpPr>
      <p:sp>
        <p:nvSpPr>
          <p:cNvPr id="3" name="Chỗ dành sẵn cho Số hiệu Bản chiếu 2">
            <a:extLst>
              <a:ext uri="{FF2B5EF4-FFF2-40B4-BE49-F238E27FC236}">
                <a16:creationId xmlns:a16="http://schemas.microsoft.com/office/drawing/2014/main" xmlns="" id="{2DC84CF1-59F7-E4A5-F4FB-A8CCE7151873}"/>
              </a:ext>
            </a:extLst>
          </p:cNvPr>
          <p:cNvSpPr>
            <a:spLocks noGrp="1"/>
          </p:cNvSpPr>
          <p:nvPr>
            <p:ph type="sldNum" sz="quarter" idx="12"/>
          </p:nvPr>
        </p:nvSpPr>
        <p:spPr/>
        <p:txBody>
          <a:bodyPr/>
          <a:lstStyle/>
          <a:p>
            <a:fld id="{6A45828D-F580-42DE-B77E-860980F07F32}" type="slidenum">
              <a:rPr lang="vi-VN" smtClean="0"/>
              <a:t>9</a:t>
            </a:fld>
            <a:endParaRPr lang="vi-VN"/>
          </a:p>
        </p:txBody>
      </p:sp>
      <p:grpSp>
        <p:nvGrpSpPr>
          <p:cNvPr id="2" name="Group 1">
            <a:extLst>
              <a:ext uri="{FF2B5EF4-FFF2-40B4-BE49-F238E27FC236}">
                <a16:creationId xmlns:a16="http://schemas.microsoft.com/office/drawing/2014/main" xmlns="" id="{5C3BF1B2-8E0F-55DC-4CA8-242F21A64D4D}"/>
              </a:ext>
            </a:extLst>
          </p:cNvPr>
          <p:cNvGrpSpPr/>
          <p:nvPr/>
        </p:nvGrpSpPr>
        <p:grpSpPr>
          <a:xfrm>
            <a:off x="228020" y="0"/>
            <a:ext cx="11744170" cy="707886"/>
            <a:chOff x="228020" y="122255"/>
            <a:chExt cx="11744170" cy="707886"/>
          </a:xfrm>
        </p:grpSpPr>
        <p:grpSp>
          <p:nvGrpSpPr>
            <p:cNvPr id="4" name="Group 3">
              <a:extLst>
                <a:ext uri="{FF2B5EF4-FFF2-40B4-BE49-F238E27FC236}">
                  <a16:creationId xmlns:a16="http://schemas.microsoft.com/office/drawing/2014/main" xmlns="" id="{63B98483-48A7-68D0-C567-67B03175A818}"/>
                </a:ext>
              </a:extLst>
            </p:cNvPr>
            <p:cNvGrpSpPr/>
            <p:nvPr/>
          </p:nvGrpSpPr>
          <p:grpSpPr>
            <a:xfrm>
              <a:off x="228020" y="122255"/>
              <a:ext cx="4990553" cy="707886"/>
              <a:chOff x="228020" y="122255"/>
              <a:chExt cx="4990553" cy="707886"/>
            </a:xfrm>
          </p:grpSpPr>
          <p:sp>
            <p:nvSpPr>
              <p:cNvPr id="10" name="TextBox 9">
                <a:extLst>
                  <a:ext uri="{FF2B5EF4-FFF2-40B4-BE49-F238E27FC236}">
                    <a16:creationId xmlns:a16="http://schemas.microsoft.com/office/drawing/2014/main" xmlns="" id="{8047F70F-B095-7521-7F82-055A44AB5480}"/>
                  </a:ext>
                </a:extLst>
              </p:cNvPr>
              <p:cNvSpPr txBox="1"/>
              <p:nvPr/>
            </p:nvSpPr>
            <p:spPr>
              <a:xfrm>
                <a:off x="974820" y="122255"/>
                <a:ext cx="4243753" cy="707886"/>
              </a:xfrm>
              <a:prstGeom prst="rect">
                <a:avLst/>
              </a:prstGeom>
              <a:noFill/>
            </p:spPr>
            <p:txBody>
              <a:bodyPr wrap="square" rtlCol="0">
                <a:spAutoFit/>
              </a:bodyPr>
              <a:lstStyle/>
              <a:p>
                <a:r>
                  <a:rPr lang="en-US" sz="2000" err="1">
                    <a:latin typeface="Times New Roman" panose="02020603050405020304" pitchFamily="18" charset="0"/>
                    <a:ea typeface="Tahoma" panose="020B0604030504040204" pitchFamily="34" charset="0"/>
                    <a:cs typeface="Times New Roman" panose="02020603050405020304" pitchFamily="18" charset="0"/>
                  </a:rPr>
                  <a:t>Trường</a:t>
                </a:r>
                <a:r>
                  <a:rPr lang="en-US" sz="2000">
                    <a:latin typeface="Times New Roman" panose="02020603050405020304" pitchFamily="18" charset="0"/>
                    <a:ea typeface="Tahoma" panose="020B0604030504040204" pitchFamily="34" charset="0"/>
                    <a:cs typeface="Times New Roman" panose="02020603050405020304" pitchFamily="18" charset="0"/>
                  </a:rPr>
                  <a:t> ĐH </a:t>
                </a:r>
                <a:r>
                  <a:rPr lang="en-US" sz="2000" err="1">
                    <a:latin typeface="Times New Roman" panose="02020603050405020304" pitchFamily="18" charset="0"/>
                    <a:ea typeface="Tahoma" panose="020B0604030504040204" pitchFamily="34" charset="0"/>
                    <a:cs typeface="Times New Roman" panose="02020603050405020304" pitchFamily="18" charset="0"/>
                  </a:rPr>
                  <a:t>Công</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Nghệ</a:t>
                </a:r>
                <a:r>
                  <a:rPr lang="en-US" sz="2000">
                    <a:latin typeface="Times New Roman" panose="02020603050405020304" pitchFamily="18" charset="0"/>
                    <a:ea typeface="Tahoma" panose="020B0604030504040204" pitchFamily="34" charset="0"/>
                    <a:cs typeface="Times New Roman" panose="02020603050405020304" pitchFamily="18" charset="0"/>
                  </a:rPr>
                  <a:t> Thông Tin</a:t>
                </a:r>
              </a:p>
              <a:p>
                <a:r>
                  <a:rPr lang="en-US" sz="2000">
                    <a:latin typeface="Times New Roman" panose="02020603050405020304" pitchFamily="18" charset="0"/>
                    <a:ea typeface="Tahoma" panose="020B0604030504040204" pitchFamily="34" charset="0"/>
                    <a:cs typeface="Times New Roman" panose="02020603050405020304" pitchFamily="18" charset="0"/>
                  </a:rPr>
                  <a:t>ĐHQG TP. HCM</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1" name="Picture 10" descr="A blue logo with a black background&#10;&#10;Description automatically generated">
                <a:extLst>
                  <a:ext uri="{FF2B5EF4-FFF2-40B4-BE49-F238E27FC236}">
                    <a16:creationId xmlns:a16="http://schemas.microsoft.com/office/drawing/2014/main" xmlns="" id="{2FAAE382-BFE8-6F2C-DD2D-4BCA6CA91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020" y="174367"/>
                <a:ext cx="746800" cy="603663"/>
              </a:xfrm>
              <a:prstGeom prst="rect">
                <a:avLst/>
              </a:prstGeom>
            </p:spPr>
          </p:pic>
        </p:grpSp>
        <p:sp>
          <p:nvSpPr>
            <p:cNvPr id="5" name="TextBox 4">
              <a:extLst>
                <a:ext uri="{FF2B5EF4-FFF2-40B4-BE49-F238E27FC236}">
                  <a16:creationId xmlns:a16="http://schemas.microsoft.com/office/drawing/2014/main" xmlns="" id="{A78066A0-F54F-E7EC-A1B4-649D24FF11AA}"/>
                </a:ext>
              </a:extLst>
            </p:cNvPr>
            <p:cNvSpPr txBox="1"/>
            <p:nvPr/>
          </p:nvSpPr>
          <p:spPr>
            <a:xfrm>
              <a:off x="9000819" y="122255"/>
              <a:ext cx="2971371" cy="707886"/>
            </a:xfrm>
            <a:prstGeom prst="rect">
              <a:avLst/>
            </a:prstGeom>
            <a:noFill/>
          </p:spPr>
          <p:txBody>
            <a:bodyPr wrap="square" rtlCol="0">
              <a:spAutoFit/>
            </a:bodyPr>
            <a:lstStyle/>
            <a:p>
              <a:pPr algn="r"/>
              <a:r>
                <a:rPr lang="en-US" sz="2000">
                  <a:latin typeface="Times New Roman" panose="02020603050405020304" pitchFamily="18" charset="0"/>
                  <a:ea typeface="Tahoma" panose="020B0604030504040204" pitchFamily="34" charset="0"/>
                  <a:cs typeface="Times New Roman" panose="02020603050405020304" pitchFamily="18" charset="0"/>
                </a:rPr>
                <a:t>CS115.E31 – </a:t>
              </a:r>
              <a:r>
                <a:rPr lang="en-US" sz="2000" err="1">
                  <a:latin typeface="Times New Roman" panose="02020603050405020304" pitchFamily="18" charset="0"/>
                  <a:ea typeface="Tahoma" panose="020B0604030504040204" pitchFamily="34" charset="0"/>
                  <a:cs typeface="Times New Roman" panose="02020603050405020304" pitchFamily="18" charset="0"/>
                </a:rPr>
                <a:t>Nhóm</a:t>
              </a:r>
              <a:r>
                <a:rPr lang="en-US" sz="2000">
                  <a:latin typeface="Times New Roman" panose="02020603050405020304" pitchFamily="18" charset="0"/>
                  <a:ea typeface="Tahoma" panose="020B0604030504040204" pitchFamily="34" charset="0"/>
                  <a:cs typeface="Times New Roman" panose="02020603050405020304" pitchFamily="18" charset="0"/>
                </a:rPr>
                <a:t> 17</a:t>
              </a:r>
            </a:p>
            <a:p>
              <a:pPr algn="r"/>
              <a:r>
                <a:rPr lang="en-US" sz="2000">
                  <a:latin typeface="Times New Roman" panose="02020603050405020304" pitchFamily="18" charset="0"/>
                  <a:ea typeface="Tahoma" panose="020B0604030504040204" pitchFamily="34" charset="0"/>
                  <a:cs typeface="Times New Roman" panose="02020603050405020304" pitchFamily="18" charset="0"/>
                </a:rPr>
                <a:t>GVHD: Dương </a:t>
              </a:r>
              <a:r>
                <a:rPr lang="en-US" sz="2000" err="1">
                  <a:latin typeface="Times New Roman" panose="02020603050405020304" pitchFamily="18" charset="0"/>
                  <a:ea typeface="Tahoma" panose="020B0604030504040204" pitchFamily="34" charset="0"/>
                  <a:cs typeface="Times New Roman" panose="02020603050405020304" pitchFamily="18" charset="0"/>
                </a:rPr>
                <a:t>Việt</a:t>
              </a:r>
              <a:r>
                <a:rPr lang="en-US" sz="2000">
                  <a:latin typeface="Times New Roman" panose="02020603050405020304" pitchFamily="18" charset="0"/>
                  <a:ea typeface="Tahoma" panose="020B0604030504040204" pitchFamily="34" charset="0"/>
                  <a:cs typeface="Times New Roman" panose="02020603050405020304" pitchFamily="18" charset="0"/>
                </a:rPr>
                <a:t> </a:t>
              </a:r>
              <a:r>
                <a:rPr lang="en-US" sz="2000" err="1">
                  <a:latin typeface="Times New Roman" panose="02020603050405020304" pitchFamily="18" charset="0"/>
                  <a:ea typeface="Tahoma" panose="020B0604030504040204" pitchFamily="34" charset="0"/>
                  <a:cs typeface="Times New Roman" panose="02020603050405020304" pitchFamily="18" charset="0"/>
                </a:rPr>
                <a:t>Hằng</a:t>
              </a:r>
              <a:endParaRPr lang="vi-VN" sz="200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6" name="Đường kết nối Mũi tên Thẳng 6">
            <a:extLst>
              <a:ext uri="{FF2B5EF4-FFF2-40B4-BE49-F238E27FC236}">
                <a16:creationId xmlns:a16="http://schemas.microsoft.com/office/drawing/2014/main" xmlns="" id="{58B7D0A8-D1E5-F6FF-C9EB-BCCA757292D6}"/>
              </a:ext>
            </a:extLst>
          </p:cNvPr>
          <p:cNvCxnSpPr>
            <a:cxnSpLocks/>
          </p:cNvCxnSpPr>
          <p:nvPr/>
        </p:nvCxnSpPr>
        <p:spPr>
          <a:xfrm>
            <a:off x="215266" y="825637"/>
            <a:ext cx="11532331" cy="0"/>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28019" y="1030628"/>
            <a:ext cx="11519577" cy="461665"/>
          </a:xfrm>
          <a:prstGeom prst="rect">
            <a:avLst/>
          </a:prstGeom>
        </p:spPr>
        <p:txBody>
          <a:bodyPr wrap="square">
            <a:spAutoFit/>
          </a:bodyPr>
          <a:lstStyle/>
          <a:p>
            <a:r>
              <a:rPr lang="vi-VN" sz="2400" b="1">
                <a:latin typeface="Times New Roman" panose="02020603050405020304" pitchFamily="18" charset="0"/>
                <a:cs typeface="Times New Roman" panose="02020603050405020304" pitchFamily="18" charset="0"/>
              </a:rPr>
              <a:t>NMF so với các phương pháp cổ điển</a:t>
            </a:r>
            <a:endParaRPr lang="fr-FR" sz="2400" b="1">
              <a:latin typeface="Times New Roman" panose="02020603050405020304" pitchFamily="18" charset="0"/>
              <a:cs typeface="Times New Roman" panose="02020603050405020304" pitchFamily="18" charset="0"/>
            </a:endParaRPr>
          </a:p>
        </p:txBody>
      </p:sp>
      <p:sp>
        <p:nvSpPr>
          <p:cNvPr id="14" name="Rectangle 13"/>
          <p:cNvSpPr/>
          <p:nvPr/>
        </p:nvSpPr>
        <p:spPr>
          <a:xfrm>
            <a:off x="287364" y="1578212"/>
            <a:ext cx="11460231" cy="1631216"/>
          </a:xfrm>
          <a:prstGeom prst="rect">
            <a:avLst/>
          </a:prstGeom>
        </p:spPr>
        <p:txBody>
          <a:bodyPr wrap="square">
            <a:spAutoFit/>
          </a:bodyPr>
          <a:lstStyle/>
          <a:p>
            <a:r>
              <a:rPr lang="vi-VN" sz="2000">
                <a:latin typeface="Times New Roman" panose="02020603050405020304" pitchFamily="18" charset="0"/>
                <a:cs typeface="Times New Roman" panose="02020603050405020304" pitchFamily="18" charset="0"/>
              </a:rPr>
              <a:t>NMF cũng thuộc nhóm các phương pháp giảm chiều dữ liệu cổ điển, tương tự như Phân tích Thành phần Chính (PCA), nhưng có sự khác biệt quan </a:t>
            </a:r>
            <a:r>
              <a:rPr lang="vi-VN" sz="2000">
                <a:latin typeface="Times New Roman" panose="02020603050405020304" pitchFamily="18" charset="0"/>
                <a:cs typeface="Times New Roman" panose="02020603050405020304" pitchFamily="18" charset="0"/>
              </a:rPr>
              <a:t>trọng</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Ràng buộc không âm:</a:t>
            </a:r>
            <a:r>
              <a:rPr lang="en-US" sz="2000">
                <a:latin typeface="Times New Roman" panose="02020603050405020304" pitchFamily="18" charset="0"/>
                <a:cs typeface="Times New Roman" panose="02020603050405020304" pitchFamily="18" charset="0"/>
              </a:rPr>
              <a:t> Điểm khác biệt cốt lõi của NMF là yêu cầu tất cả các phần tử trong ma trận thành phần (W và H) phải </a:t>
            </a:r>
            <a:r>
              <a:rPr lang="en-US" sz="2000" b="1">
                <a:latin typeface="Times New Roman" panose="02020603050405020304" pitchFamily="18" charset="0"/>
                <a:cs typeface="Times New Roman" panose="02020603050405020304" pitchFamily="18" charset="0"/>
              </a:rPr>
              <a:t>không </a:t>
            </a:r>
            <a:r>
              <a:rPr lang="en-US" sz="2000" b="1">
                <a:latin typeface="Times New Roman" panose="02020603050405020304" pitchFamily="18" charset="0"/>
                <a:cs typeface="Times New Roman" panose="02020603050405020304" pitchFamily="18" charset="0"/>
              </a:rPr>
              <a:t>âm</a:t>
            </a:r>
            <a:r>
              <a:rPr lang="en-US" sz="200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PCA:</a:t>
            </a:r>
            <a:r>
              <a:rPr lang="vi-VN" sz="2000">
                <a:latin typeface="Times New Roman" panose="02020603050405020304" pitchFamily="18" charset="0"/>
                <a:cs typeface="Times New Roman" panose="02020603050405020304" pitchFamily="18" charset="0"/>
              </a:rPr>
              <a:t> Không có ràng buộc này, cho phép các giá trị dương và âm.</a:t>
            </a:r>
            <a:endParaRPr lang="en-US" sz="2000">
              <a:latin typeface="Times New Roman" panose="02020603050405020304" pitchFamily="18" charset="0"/>
              <a:cs typeface="Times New Roman" panose="02020603050405020304" pitchFamily="18" charset="0"/>
            </a:endParaRPr>
          </a:p>
        </p:txBody>
      </p:sp>
      <p:sp>
        <p:nvSpPr>
          <p:cNvPr id="15" name="Rectangle 14"/>
          <p:cNvSpPr/>
          <p:nvPr/>
        </p:nvSpPr>
        <p:spPr>
          <a:xfrm>
            <a:off x="287364" y="3455649"/>
            <a:ext cx="11301668" cy="1631216"/>
          </a:xfrm>
          <a:prstGeom prst="rect">
            <a:avLst/>
          </a:prstGeom>
        </p:spPr>
        <p:txBody>
          <a:bodyPr wrap="square">
            <a:spAutoFit/>
          </a:bodyPr>
          <a:lstStyle/>
          <a:p>
            <a:r>
              <a:rPr lang="vi-VN" sz="2000">
                <a:latin typeface="Times New Roman" panose="02020603050405020304" pitchFamily="18" charset="0"/>
                <a:cs typeface="Times New Roman" panose="02020603050405020304" pitchFamily="18" charset="0"/>
              </a:rPr>
              <a:t>Điều này dẫn đến những khác biệt lớn về bản chất của các thành phần được trích </a:t>
            </a:r>
            <a:r>
              <a:rPr lang="vi-VN" sz="2000">
                <a:latin typeface="Times New Roman" panose="02020603050405020304" pitchFamily="18" charset="0"/>
                <a:cs typeface="Times New Roman" panose="02020603050405020304" pitchFamily="18" charset="0"/>
              </a:rPr>
              <a:t>xuất</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NMF:</a:t>
            </a:r>
            <a:r>
              <a:rPr lang="vi-VN" sz="2000">
                <a:latin typeface="Times New Roman" panose="02020603050405020304" pitchFamily="18" charset="0"/>
                <a:cs typeface="Times New Roman" panose="02020603050405020304" pitchFamily="18" charset="0"/>
              </a:rPr>
              <a:t> Tạo ra các thành phần mang tính </a:t>
            </a:r>
            <a:r>
              <a:rPr lang="vi-VN" sz="2000" b="1">
                <a:latin typeface="Times New Roman" panose="02020603050405020304" pitchFamily="18" charset="0"/>
                <a:cs typeface="Times New Roman" panose="02020603050405020304" pitchFamily="18" charset="0"/>
              </a:rPr>
              <a:t>cộng gộp (additive)</a:t>
            </a:r>
            <a:r>
              <a:rPr lang="vi-VN" sz="2000">
                <a:latin typeface="Times New Roman" panose="02020603050405020304" pitchFamily="18" charset="0"/>
                <a:cs typeface="Times New Roman" panose="02020603050405020304" pitchFamily="18" charset="0"/>
              </a:rPr>
              <a:t> và </a:t>
            </a:r>
            <a:r>
              <a:rPr lang="vi-VN" sz="2000" b="1">
                <a:latin typeface="Times New Roman" panose="02020603050405020304" pitchFamily="18" charset="0"/>
                <a:cs typeface="Times New Roman" panose="02020603050405020304" pitchFamily="18" charset="0"/>
              </a:rPr>
              <a:t>dựa trên các bộ phận (part-based)</a:t>
            </a:r>
            <a:r>
              <a:rPr lang="vi-VN" sz="2000">
                <a:latin typeface="Times New Roman" panose="02020603050405020304" pitchFamily="18" charset="0"/>
                <a:cs typeface="Times New Roman" panose="02020603050405020304" pitchFamily="18" charset="0"/>
              </a:rPr>
              <a:t>. Ví dụ, các thành phần của một khuôn mặt sẽ là các phần riêng lẻ như mắt, mũi và </a:t>
            </a:r>
            <a:r>
              <a:rPr lang="vi-VN" sz="2000">
                <a:latin typeface="Times New Roman" panose="02020603050405020304" pitchFamily="18" charset="0"/>
                <a:cs typeface="Times New Roman" panose="02020603050405020304" pitchFamily="18" charset="0"/>
              </a:rPr>
              <a:t>miệng</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000" b="1">
                <a:latin typeface="Times New Roman" panose="02020603050405020304" pitchFamily="18" charset="0"/>
                <a:cs typeface="Times New Roman" panose="02020603050405020304" pitchFamily="18" charset="0"/>
              </a:rPr>
              <a:t>PCA:</a:t>
            </a:r>
            <a:r>
              <a:rPr lang="vi-VN" sz="2000">
                <a:latin typeface="Times New Roman" panose="02020603050405020304" pitchFamily="18" charset="0"/>
                <a:cs typeface="Times New Roman" panose="02020603050405020304" pitchFamily="18" charset="0"/>
              </a:rPr>
              <a:t> Tạo ra các thành phần mang tính </a:t>
            </a:r>
            <a:r>
              <a:rPr lang="vi-VN" sz="2000" b="1">
                <a:latin typeface="Times New Roman" panose="02020603050405020304" pitchFamily="18" charset="0"/>
                <a:cs typeface="Times New Roman" panose="02020603050405020304" pitchFamily="18" charset="0"/>
              </a:rPr>
              <a:t>khác biệt (subtractive)</a:t>
            </a:r>
            <a:r>
              <a:rPr lang="vi-VN" sz="2000">
                <a:latin typeface="Times New Roman" panose="02020603050405020304" pitchFamily="18" charset="0"/>
                <a:cs typeface="Times New Roman" panose="02020603050405020304" pitchFamily="18" charset="0"/>
              </a:rPr>
              <a:t> và </a:t>
            </a:r>
            <a:r>
              <a:rPr lang="vi-VN" sz="2000" b="1">
                <a:latin typeface="Times New Roman" panose="02020603050405020304" pitchFamily="18" charset="0"/>
                <a:cs typeface="Times New Roman" panose="02020603050405020304" pitchFamily="18" charset="0"/>
              </a:rPr>
              <a:t>toàn cục (holistic)</a:t>
            </a:r>
            <a:r>
              <a:rPr lang="vi-VN" sz="2000">
                <a:latin typeface="Times New Roman" panose="02020603050405020304" pitchFamily="18" charset="0"/>
                <a:cs typeface="Times New Roman" panose="02020603050405020304" pitchFamily="18" charset="0"/>
              </a:rPr>
              <a:t>. Một thành phần có thể đại diện cho sự thay đổi từ cười sang cau mày, hoặc sự khác biệt giữa hai khuôn mặt.</a:t>
            </a:r>
            <a:endParaRPr lang="en-US" sz="2000">
              <a:latin typeface="Times New Roman" panose="02020603050405020304" pitchFamily="18" charset="0"/>
              <a:cs typeface="Times New Roman" panose="02020603050405020304" pitchFamily="18" charset="0"/>
            </a:endParaRPr>
          </a:p>
        </p:txBody>
      </p:sp>
      <p:sp>
        <p:nvSpPr>
          <p:cNvPr id="8" name="Rectangle 7"/>
          <p:cNvSpPr/>
          <p:nvPr/>
        </p:nvSpPr>
        <p:spPr>
          <a:xfrm>
            <a:off x="267754" y="5333086"/>
            <a:ext cx="11440106" cy="400110"/>
          </a:xfrm>
          <a:prstGeom prst="rect">
            <a:avLst/>
          </a:prstGeom>
        </p:spPr>
        <p:txBody>
          <a:bodyPr wrap="square">
            <a:spAutoFit/>
          </a:bodyPr>
          <a:lstStyle/>
          <a:p>
            <a:r>
              <a:rPr lang="vi-VN" sz="2000">
                <a:latin typeface="Times New Roman" panose="02020603050405020304" pitchFamily="18" charset="0"/>
                <a:cs typeface="Times New Roman" panose="02020603050405020304" pitchFamily="18" charset="0"/>
              </a:rPr>
              <a:t>Chính nhờ ràng buộc không âm, NMF thường mang lại kết quả </a:t>
            </a:r>
            <a:r>
              <a:rPr lang="vi-VN" sz="2000" b="1">
                <a:latin typeface="Times New Roman" panose="02020603050405020304" pitchFamily="18" charset="0"/>
                <a:cs typeface="Times New Roman" panose="02020603050405020304" pitchFamily="18" charset="0"/>
              </a:rPr>
              <a:t>dễ diễn giải</a:t>
            </a:r>
            <a:r>
              <a:rPr lang="vi-VN" sz="2000">
                <a:latin typeface="Times New Roman" panose="02020603050405020304" pitchFamily="18" charset="0"/>
                <a:cs typeface="Times New Roman" panose="02020603050405020304" pitchFamily="18" charset="0"/>
              </a:rPr>
              <a:t> một cách trực quan hơn.</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7133577"/>
      </p:ext>
    </p:extLst>
  </p:cSld>
  <p:clrMapOvr>
    <a:masterClrMapping/>
  </p:clrMapOvr>
  <mc:AlternateContent xmlns:mc="http://schemas.openxmlformats.org/markup-compatibility/2006">
    <mc:Choice xmlns:p159="http://schemas.microsoft.com/office/powerpoint/2015/09/main" xmlns="" Requires="p159">
      <p:transition spd="slow">
        <p159:morph option="byObjec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hủ đề của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Văn phòng">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ăn phòng">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4925</TotalTime>
  <Words>4955</Words>
  <Application>Microsoft Office PowerPoint</Application>
  <PresentationFormat>Widescreen</PresentationFormat>
  <Paragraphs>421</Paragraphs>
  <Slides>30</Slides>
  <Notes>22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Courier New</vt:lpstr>
      <vt:lpstr>Times New Roman</vt:lpstr>
      <vt:lpstr>Aptos Display</vt:lpstr>
      <vt:lpstr>Arial</vt:lpstr>
      <vt:lpstr>Tahoma</vt:lpstr>
      <vt:lpstr>Wingdings</vt:lpstr>
      <vt:lpstr>Aptos</vt:lpstr>
      <vt:lpstr>Chủ đề của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 Hoan</dc:creator>
  <cp:lastModifiedBy>User</cp:lastModifiedBy>
  <cp:revision>137</cp:revision>
  <dcterms:created xsi:type="dcterms:W3CDTF">2024-11-28T14:31:00Z</dcterms:created>
  <dcterms:modified xsi:type="dcterms:W3CDTF">2025-08-14T07:23:39Z</dcterms:modified>
</cp:coreProperties>
</file>