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54" r:id="rId2"/>
    <p:sldId id="257" r:id="rId3"/>
    <p:sldId id="452" r:id="rId4"/>
    <p:sldId id="453" r:id="rId5"/>
    <p:sldId id="403" r:id="rId6"/>
    <p:sldId id="427" r:id="rId7"/>
    <p:sldId id="423" r:id="rId8"/>
    <p:sldId id="429" r:id="rId9"/>
    <p:sldId id="430" r:id="rId10"/>
    <p:sldId id="404" r:id="rId11"/>
    <p:sldId id="405" r:id="rId12"/>
    <p:sldId id="431" r:id="rId13"/>
    <p:sldId id="432" r:id="rId14"/>
    <p:sldId id="434" r:id="rId15"/>
    <p:sldId id="436" r:id="rId16"/>
    <p:sldId id="437" r:id="rId17"/>
    <p:sldId id="439" r:id="rId18"/>
    <p:sldId id="440" r:id="rId19"/>
    <p:sldId id="441" r:id="rId20"/>
    <p:sldId id="442" r:id="rId21"/>
    <p:sldId id="443" r:id="rId22"/>
    <p:sldId id="444" r:id="rId23"/>
    <p:sldId id="446" r:id="rId24"/>
    <p:sldId id="447" r:id="rId25"/>
    <p:sldId id="448" r:id="rId26"/>
    <p:sldId id="450" r:id="rId27"/>
    <p:sldId id="449" r:id="rId28"/>
    <p:sldId id="419"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1E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75" autoAdjust="0"/>
  </p:normalViewPr>
  <p:slideViewPr>
    <p:cSldViewPr snapToGrid="0">
      <p:cViewPr varScale="1">
        <p:scale>
          <a:sx n="87" d="100"/>
          <a:sy n="87" d="100"/>
        </p:scale>
        <p:origin x="1374"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78db55594024d4020ebced5080a233b06a68a3a4a3b09cc0224961192cd40efc::" providerId="AD" clId="Web-{C683178F-BFBF-4F2A-248B-CEDB649B91A2}"/>
    <pc:docChg chg="addSld delSld modSld">
      <pc:chgData name="Người dùng Khách" userId="S::urn:spo:anon#78db55594024d4020ebced5080a233b06a68a3a4a3b09cc0224961192cd40efc::" providerId="AD" clId="Web-{C683178F-BFBF-4F2A-248B-CEDB649B91A2}" dt="2024-11-30T06:43:32.310" v="8" actId="14100"/>
      <pc:docMkLst>
        <pc:docMk/>
      </pc:docMkLst>
      <pc:sldChg chg="add del">
        <pc:chgData name="Người dùng Khách" userId="S::urn:spo:anon#78db55594024d4020ebced5080a233b06a68a3a4a3b09cc0224961192cd40efc::" providerId="AD" clId="Web-{C683178F-BFBF-4F2A-248B-CEDB649B91A2}" dt="2024-11-30T06:42:20.544" v="4"/>
        <pc:sldMkLst>
          <pc:docMk/>
          <pc:sldMk cId="3234432083" sldId="264"/>
        </pc:sldMkLst>
      </pc:sldChg>
      <pc:sldChg chg="add del">
        <pc:chgData name="Người dùng Khách" userId="S::urn:spo:anon#78db55594024d4020ebced5080a233b06a68a3a4a3b09cc0224961192cd40efc::" providerId="AD" clId="Web-{C683178F-BFBF-4F2A-248B-CEDB649B91A2}" dt="2024-11-30T06:42:20.544" v="5"/>
        <pc:sldMkLst>
          <pc:docMk/>
          <pc:sldMk cId="2406815124" sldId="267"/>
        </pc:sldMkLst>
      </pc:sldChg>
      <pc:sldChg chg="add del">
        <pc:chgData name="Người dùng Khách" userId="S::urn:spo:anon#78db55594024d4020ebced5080a233b06a68a3a4a3b09cc0224961192cd40efc::" providerId="AD" clId="Web-{C683178F-BFBF-4F2A-248B-CEDB649B91A2}" dt="2024-11-30T06:43:09.450" v="7"/>
        <pc:sldMkLst>
          <pc:docMk/>
          <pc:sldMk cId="2619351459" sldId="268"/>
        </pc:sldMkLst>
      </pc:sldChg>
      <pc:sldChg chg="modSp">
        <pc:chgData name="Người dùng Khách" userId="S::urn:spo:anon#78db55594024d4020ebced5080a233b06a68a3a4a3b09cc0224961192cd40efc::" providerId="AD" clId="Web-{C683178F-BFBF-4F2A-248B-CEDB649B91A2}" dt="2024-11-30T06:43:32.310" v="8" actId="14100"/>
        <pc:sldMkLst>
          <pc:docMk/>
          <pc:sldMk cId="1877607629" sldId="271"/>
        </pc:sldMkLst>
      </pc:sldChg>
      <pc:sldChg chg="del">
        <pc:chgData name="Người dùng Khách" userId="S::urn:spo:anon#78db55594024d4020ebced5080a233b06a68a3a4a3b09cc0224961192cd40efc::" providerId="AD" clId="Web-{C683178F-BFBF-4F2A-248B-CEDB649B91A2}" dt="2024-11-30T06:42:15.497" v="0"/>
        <pc:sldMkLst>
          <pc:docMk/>
          <pc:sldMk cId="3798235038" sldId="280"/>
        </pc:sldMkLst>
      </pc:sldChg>
      <pc:sldChg chg="add">
        <pc:chgData name="Người dùng Khách" userId="S::urn:spo:anon#78db55594024d4020ebced5080a233b06a68a3a4a3b09cc0224961192cd40efc::" providerId="AD" clId="Web-{C683178F-BFBF-4F2A-248B-CEDB649B91A2}" dt="2024-11-30T06:42:20.544" v="3"/>
        <pc:sldMkLst>
          <pc:docMk/>
          <pc:sldMk cId="3798235038" sldId="319"/>
        </pc:sldMkLst>
      </pc:sldChg>
    </pc:docChg>
  </pc:docChgLst>
  <pc:docChgLst>
    <pc:chgData name="Nguyễn Chí Cường" userId="d6c3997d-09a1-411d-b9af-63412908f0fa" providerId="ADAL" clId="{6836E0D0-F723-40A9-959C-A12DC9961573}"/>
    <pc:docChg chg="undo redo custSel addSld delSld modSld sldOrd">
      <pc:chgData name="Nguyễn Chí Cường" userId="d6c3997d-09a1-411d-b9af-63412908f0fa" providerId="ADAL" clId="{6836E0D0-F723-40A9-959C-A12DC9961573}" dt="2024-12-17T08:37:48.604" v="26745" actId="1076"/>
      <pc:docMkLst>
        <pc:docMk/>
      </pc:docMkLst>
      <pc:sldChg chg="addSp delSp modSp add del mod ord">
        <pc:chgData name="Nguyễn Chí Cường" userId="d6c3997d-09a1-411d-b9af-63412908f0fa" providerId="ADAL" clId="{6836E0D0-F723-40A9-959C-A12DC9961573}" dt="2024-12-07T00:55:46.154" v="16177"/>
        <pc:sldMkLst>
          <pc:docMk/>
          <pc:sldMk cId="2567927505" sldId="256"/>
        </pc:sldMkLst>
      </pc:sldChg>
      <pc:sldChg chg="addSp delSp modSp add mod modTransition">
        <pc:chgData name="Nguyễn Chí Cường" userId="d6c3997d-09a1-411d-b9af-63412908f0fa" providerId="ADAL" clId="{6836E0D0-F723-40A9-959C-A12DC9961573}" dt="2024-12-15T02:34:14.066" v="24811"/>
        <pc:sldMkLst>
          <pc:docMk/>
          <pc:sldMk cId="3987794279" sldId="257"/>
        </pc:sldMkLst>
        <pc:spChg chg="mod">
          <ac:chgData name="Nguyễn Chí Cường" userId="d6c3997d-09a1-411d-b9af-63412908f0fa" providerId="ADAL" clId="{6836E0D0-F723-40A9-959C-A12DC9961573}" dt="2024-12-06T06:31:19.862" v="9868" actId="2711"/>
          <ac:spMkLst>
            <pc:docMk/>
            <pc:sldMk cId="3987794279" sldId="257"/>
            <ac:spMk id="3" creationId="{2DC84CF1-59F7-E4A5-F4FB-A8CCE7151873}"/>
          </ac:spMkLst>
        </pc:spChg>
        <pc:spChg chg="mod">
          <ac:chgData name="Nguyễn Chí Cường" userId="d6c3997d-09a1-411d-b9af-63412908f0fa" providerId="ADAL" clId="{6836E0D0-F723-40A9-959C-A12DC9961573}" dt="2024-12-06T06:31:26.541" v="9870" actId="2711"/>
          <ac:spMkLst>
            <pc:docMk/>
            <pc:sldMk cId="3987794279" sldId="257"/>
            <ac:spMk id="5" creationId="{A78066A0-F54F-E7EC-A1B4-649D24FF11AA}"/>
          </ac:spMkLst>
        </pc:spChg>
        <pc:spChg chg="mod">
          <ac:chgData name="Nguyễn Chí Cường" userId="d6c3997d-09a1-411d-b9af-63412908f0fa" providerId="ADAL" clId="{6836E0D0-F723-40A9-959C-A12DC9961573}" dt="2024-12-06T06:31:26.541" v="9870" actId="2711"/>
          <ac:spMkLst>
            <pc:docMk/>
            <pc:sldMk cId="3987794279" sldId="257"/>
            <ac:spMk id="10" creationId="{8047F70F-B095-7521-7F82-055A44AB5480}"/>
          </ac:spMkLst>
        </pc:spChg>
        <pc:spChg chg="add del mod">
          <ac:chgData name="Nguyễn Chí Cường" userId="d6c3997d-09a1-411d-b9af-63412908f0fa" providerId="ADAL" clId="{6836E0D0-F723-40A9-959C-A12DC9961573}" dt="2024-12-09T13:14:11.610" v="23976" actId="478"/>
          <ac:spMkLst>
            <pc:docMk/>
            <pc:sldMk cId="3987794279" sldId="257"/>
            <ac:spMk id="15" creationId="{F782FF83-373E-8B98-7444-C2E56734969C}"/>
          </ac:spMkLst>
        </pc:spChg>
        <pc:spChg chg="add del mod">
          <ac:chgData name="Nguyễn Chí Cường" userId="d6c3997d-09a1-411d-b9af-63412908f0fa" providerId="ADAL" clId="{6836E0D0-F723-40A9-959C-A12DC9961573}" dt="2024-12-09T13:14:11.610" v="23976" actId="478"/>
          <ac:spMkLst>
            <pc:docMk/>
            <pc:sldMk cId="3987794279" sldId="257"/>
            <ac:spMk id="16" creationId="{B3513DDD-8C59-19C5-8F63-6F5CC75FAC34}"/>
          </ac:spMkLst>
        </pc:spChg>
        <pc:spChg chg="add del mod">
          <ac:chgData name="Nguyễn Chí Cường" userId="d6c3997d-09a1-411d-b9af-63412908f0fa" providerId="ADAL" clId="{6836E0D0-F723-40A9-959C-A12DC9961573}" dt="2024-12-09T13:14:11.610" v="23976" actId="478"/>
          <ac:spMkLst>
            <pc:docMk/>
            <pc:sldMk cId="3987794279" sldId="257"/>
            <ac:spMk id="19" creationId="{3BC17759-F2FA-56B4-D0EA-AAB3F44E163B}"/>
          </ac:spMkLst>
        </pc:spChg>
        <pc:grpChg chg="add mod">
          <ac:chgData name="Nguyễn Chí Cường" userId="d6c3997d-09a1-411d-b9af-63412908f0fa" providerId="ADAL" clId="{6836E0D0-F723-40A9-959C-A12DC9961573}" dt="2024-11-29T09:46:02.229" v="561"/>
          <ac:grpSpMkLst>
            <pc:docMk/>
            <pc:sldMk cId="3987794279" sldId="257"/>
            <ac:grpSpMk id="2" creationId="{5C3BF1B2-8E0F-55DC-4CA8-242F21A64D4D}"/>
          </ac:grpSpMkLst>
        </pc:grpChg>
        <pc:grpChg chg="mod">
          <ac:chgData name="Nguyễn Chí Cường" userId="d6c3997d-09a1-411d-b9af-63412908f0fa" providerId="ADAL" clId="{6836E0D0-F723-40A9-959C-A12DC9961573}" dt="2024-11-29T09:46:02.229" v="561"/>
          <ac:grpSpMkLst>
            <pc:docMk/>
            <pc:sldMk cId="3987794279" sldId="257"/>
            <ac:grpSpMk id="4" creationId="{63B98483-48A7-68D0-C567-67B03175A818}"/>
          </ac:grpSpMkLst>
        </pc:grpChg>
        <pc:picChg chg="mod ord">
          <ac:chgData name="Nguyễn Chí Cường" userId="d6c3997d-09a1-411d-b9af-63412908f0fa" providerId="ADAL" clId="{6836E0D0-F723-40A9-959C-A12DC9961573}" dt="2024-12-10T11:15:55.065" v="24231" actId="166"/>
          <ac:picMkLst>
            <pc:docMk/>
            <pc:sldMk cId="3987794279" sldId="257"/>
            <ac:picMk id="7" creationId="{3F48A566-59B7-E0FA-0C8D-2CD5FDAB0359}"/>
          </ac:picMkLst>
        </pc:picChg>
        <pc:picChg chg="mod">
          <ac:chgData name="Nguyễn Chí Cường" userId="d6c3997d-09a1-411d-b9af-63412908f0fa" providerId="ADAL" clId="{6836E0D0-F723-40A9-959C-A12DC9961573}" dt="2024-11-29T09:46:02.229" v="561"/>
          <ac:picMkLst>
            <pc:docMk/>
            <pc:sldMk cId="3987794279" sldId="257"/>
            <ac:picMk id="11" creationId="{2FAAE382-BFE8-6F2C-DD2D-4BCA6CA91D14}"/>
          </ac:picMkLst>
        </pc:picChg>
        <pc:picChg chg="add del ord">
          <ac:chgData name="Nguyễn Chí Cường" userId="d6c3997d-09a1-411d-b9af-63412908f0fa" providerId="ADAL" clId="{6836E0D0-F723-40A9-959C-A12DC9961573}" dt="2024-12-10T11:15:58.849" v="24232" actId="167"/>
          <ac:picMkLst>
            <pc:docMk/>
            <pc:sldMk cId="3987794279" sldId="257"/>
            <ac:picMk id="12" creationId="{3C6F2C97-504F-A044-0CE7-098DE4AAE1E7}"/>
          </ac:picMkLst>
        </pc:picChg>
        <pc:picChg chg="add del mod">
          <ac:chgData name="Nguyễn Chí Cường" userId="d6c3997d-09a1-411d-b9af-63412908f0fa" providerId="ADAL" clId="{6836E0D0-F723-40A9-959C-A12DC9961573}" dt="2024-12-09T13:14:11.610" v="23976" actId="478"/>
          <ac:picMkLst>
            <pc:docMk/>
            <pc:sldMk cId="3987794279" sldId="257"/>
            <ac:picMk id="14" creationId="{DD4179AF-B4C5-D48C-2F92-0BE0260B75B7}"/>
          </ac:picMkLst>
        </pc:picChg>
        <pc:cxnChg chg="add mod">
          <ac:chgData name="Nguyễn Chí Cường" userId="d6c3997d-09a1-411d-b9af-63412908f0fa" providerId="ADAL" clId="{6836E0D0-F723-40A9-959C-A12DC9961573}" dt="2024-12-06T05:43:10.833" v="9684"/>
          <ac:cxnSpMkLst>
            <pc:docMk/>
            <pc:sldMk cId="3987794279" sldId="257"/>
            <ac:cxnSpMk id="6" creationId="{58B7D0A8-D1E5-F6FF-C9EB-BCCA757292D6}"/>
          </ac:cxnSpMkLst>
        </pc:cxnChg>
        <pc:cxnChg chg="add del mod">
          <ac:chgData name="Nguyễn Chí Cường" userId="d6c3997d-09a1-411d-b9af-63412908f0fa" providerId="ADAL" clId="{6836E0D0-F723-40A9-959C-A12DC9961573}" dt="2024-12-09T13:14:11.610" v="23976" actId="478"/>
          <ac:cxnSpMkLst>
            <pc:docMk/>
            <pc:sldMk cId="3987794279" sldId="257"/>
            <ac:cxnSpMk id="17" creationId="{6B634B2A-F6C4-D092-8152-83E0D9FBD1D8}"/>
          </ac:cxnSpMkLst>
        </pc:cxnChg>
        <pc:cxnChg chg="add del mod">
          <ac:chgData name="Nguyễn Chí Cường" userId="d6c3997d-09a1-411d-b9af-63412908f0fa" providerId="ADAL" clId="{6836E0D0-F723-40A9-959C-A12DC9961573}" dt="2024-12-09T13:14:11.610" v="23976" actId="478"/>
          <ac:cxnSpMkLst>
            <pc:docMk/>
            <pc:sldMk cId="3987794279" sldId="257"/>
            <ac:cxnSpMk id="18" creationId="{F32C61AE-A4D0-07A4-7B8E-D54EC64D5A12}"/>
          </ac:cxnSpMkLst>
        </pc:cxnChg>
      </pc:sldChg>
      <pc:sldChg chg="modSp add del mod">
        <pc:chgData name="Nguyễn Chí Cường" userId="d6c3997d-09a1-411d-b9af-63412908f0fa" providerId="ADAL" clId="{6836E0D0-F723-40A9-959C-A12DC9961573}" dt="2024-11-28T19:21:20.512" v="118" actId="47"/>
        <pc:sldMkLst>
          <pc:docMk/>
          <pc:sldMk cId="875317246" sldId="258"/>
        </pc:sldMkLst>
      </pc:sldChg>
      <pc:sldChg chg="addSp delSp modSp add mod modTransition">
        <pc:chgData name="Nguyễn Chí Cường" userId="d6c3997d-09a1-411d-b9af-63412908f0fa" providerId="ADAL" clId="{6836E0D0-F723-40A9-959C-A12DC9961573}" dt="2024-12-15T02:15:30.237" v="24809" actId="167"/>
        <pc:sldMkLst>
          <pc:docMk/>
          <pc:sldMk cId="2689030092" sldId="258"/>
        </pc:sldMkLst>
        <pc:spChg chg="add mod ord">
          <ac:chgData name="Nguyễn Chí Cường" userId="d6c3997d-09a1-411d-b9af-63412908f0fa" providerId="ADAL" clId="{6836E0D0-F723-40A9-959C-A12DC9961573}" dt="2024-12-15T02:13:00.118" v="24791" actId="167"/>
          <ac:spMkLst>
            <pc:docMk/>
            <pc:sldMk cId="2689030092" sldId="258"/>
            <ac:spMk id="2" creationId="{AA71F373-716A-630A-7CC8-8FEB84CA7CF3}"/>
          </ac:spMkLst>
        </pc:spChg>
        <pc:spChg chg="add del">
          <ac:chgData name="Nguyễn Chí Cường" userId="d6c3997d-09a1-411d-b9af-63412908f0fa" providerId="ADAL" clId="{6836E0D0-F723-40A9-959C-A12DC9961573}" dt="2024-11-28T19:30:27.095" v="377" actId="478"/>
          <ac:spMkLst>
            <pc:docMk/>
            <pc:sldMk cId="2689030092" sldId="258"/>
            <ac:spMk id="3" creationId="{3A1EB788-23C8-EE39-B53D-D5F081A9644B}"/>
          </ac:spMkLst>
        </pc:spChg>
        <pc:spChg chg="add mod ord">
          <ac:chgData name="Nguyễn Chí Cường" userId="d6c3997d-09a1-411d-b9af-63412908f0fa" providerId="ADAL" clId="{6836E0D0-F723-40A9-959C-A12DC9961573}" dt="2024-12-15T02:15:30.237" v="24809" actId="167"/>
          <ac:spMkLst>
            <pc:docMk/>
            <pc:sldMk cId="2689030092" sldId="258"/>
            <ac:spMk id="12" creationId="{FCFCF9D8-A523-CB52-E699-80EFE91AEC61}"/>
          </ac:spMkLst>
        </pc:spChg>
        <pc:spChg chg="add mod ord">
          <ac:chgData name="Nguyễn Chí Cường" userId="d6c3997d-09a1-411d-b9af-63412908f0fa" providerId="ADAL" clId="{6836E0D0-F723-40A9-959C-A12DC9961573}" dt="2024-12-15T02:15:30.237" v="24809" actId="167"/>
          <ac:spMkLst>
            <pc:docMk/>
            <pc:sldMk cId="2689030092" sldId="258"/>
            <ac:spMk id="13" creationId="{618AE1E3-F3FA-C5C2-6D11-41F4FCA9910D}"/>
          </ac:spMkLst>
        </pc:spChg>
        <pc:spChg chg="add mod ord">
          <ac:chgData name="Nguyễn Chí Cường" userId="d6c3997d-09a1-411d-b9af-63412908f0fa" providerId="ADAL" clId="{6836E0D0-F723-40A9-959C-A12DC9961573}" dt="2024-12-15T02:15:30.237" v="24809" actId="167"/>
          <ac:spMkLst>
            <pc:docMk/>
            <pc:sldMk cId="2689030092" sldId="258"/>
            <ac:spMk id="14" creationId="{66363DE5-744B-A88B-4AE1-84C20979D126}"/>
          </ac:spMkLst>
        </pc:spChg>
        <pc:spChg chg="mod">
          <ac:chgData name="Nguyễn Chí Cường" userId="d6c3997d-09a1-411d-b9af-63412908f0fa" providerId="ADAL" clId="{6836E0D0-F723-40A9-959C-A12DC9961573}" dt="2024-12-06T05:43:24.417" v="9685" actId="207"/>
          <ac:spMkLst>
            <pc:docMk/>
            <pc:sldMk cId="2689030092" sldId="258"/>
            <ac:spMk id="16" creationId="{1BB33BEA-893D-B8D4-7F04-ADFDFFE800FB}"/>
          </ac:spMkLst>
        </pc:spChg>
        <pc:spChg chg="mod">
          <ac:chgData name="Nguyễn Chí Cường" userId="d6c3997d-09a1-411d-b9af-63412908f0fa" providerId="ADAL" clId="{6836E0D0-F723-40A9-959C-A12DC9961573}" dt="2024-11-28T19:24:04.433" v="296" actId="20577"/>
          <ac:spMkLst>
            <pc:docMk/>
            <pc:sldMk cId="2689030092" sldId="258"/>
            <ac:spMk id="19" creationId="{020B8F76-BD9D-6211-FC1B-C407BF8B2554}"/>
          </ac:spMkLst>
        </pc:spChg>
        <pc:spChg chg="mod">
          <ac:chgData name="Nguyễn Chí Cường" userId="d6c3997d-09a1-411d-b9af-63412908f0fa" providerId="ADAL" clId="{6836E0D0-F723-40A9-959C-A12DC9961573}" dt="2024-11-29T09:45:54.222" v="559"/>
          <ac:spMkLst>
            <pc:docMk/>
            <pc:sldMk cId="2689030092" sldId="258"/>
            <ac:spMk id="22" creationId="{16576EB7-E371-A4D6-633F-E4E9455AE0FA}"/>
          </ac:spMkLst>
        </pc:spChg>
        <pc:spChg chg="mod">
          <ac:chgData name="Nguyễn Chí Cường" userId="d6c3997d-09a1-411d-b9af-63412908f0fa" providerId="ADAL" clId="{6836E0D0-F723-40A9-959C-A12DC9961573}" dt="2024-11-29T09:45:54.222" v="559"/>
          <ac:spMkLst>
            <pc:docMk/>
            <pc:sldMk cId="2689030092" sldId="258"/>
            <ac:spMk id="23" creationId="{F2C49890-D6F3-8A91-207E-E7BEE706741B}"/>
          </ac:spMkLst>
        </pc:spChg>
        <pc:grpChg chg="add mod">
          <ac:chgData name="Nguyễn Chí Cường" userId="d6c3997d-09a1-411d-b9af-63412908f0fa" providerId="ADAL" clId="{6836E0D0-F723-40A9-959C-A12DC9961573}" dt="2024-11-29T09:45:54.222" v="559"/>
          <ac:grpSpMkLst>
            <pc:docMk/>
            <pc:sldMk cId="2689030092" sldId="258"/>
            <ac:grpSpMk id="20" creationId="{3FCCE8D7-3371-F869-BCA5-67381DA86FD0}"/>
          </ac:grpSpMkLst>
        </pc:grpChg>
        <pc:grpChg chg="mod">
          <ac:chgData name="Nguyễn Chí Cường" userId="d6c3997d-09a1-411d-b9af-63412908f0fa" providerId="ADAL" clId="{6836E0D0-F723-40A9-959C-A12DC9961573}" dt="2024-11-29T09:45:54.222" v="559"/>
          <ac:grpSpMkLst>
            <pc:docMk/>
            <pc:sldMk cId="2689030092" sldId="258"/>
            <ac:grpSpMk id="21" creationId="{95AF41B7-05AC-C384-A0A3-2FBB5967F1A6}"/>
          </ac:grpSpMkLst>
        </pc:grpChg>
        <pc:picChg chg="add mod">
          <ac:chgData name="Nguyễn Chí Cường" userId="d6c3997d-09a1-411d-b9af-63412908f0fa" providerId="ADAL" clId="{6836E0D0-F723-40A9-959C-A12DC9961573}" dt="2024-12-10T11:15:34.236" v="24228"/>
          <ac:picMkLst>
            <pc:docMk/>
            <pc:sldMk cId="2689030092" sldId="258"/>
            <ac:picMk id="8" creationId="{AA60FA48-1FBB-BA45-753B-64648B2F75FC}"/>
          </ac:picMkLst>
        </pc:picChg>
        <pc:picChg chg="add mod">
          <ac:chgData name="Nguyễn Chí Cường" userId="d6c3997d-09a1-411d-b9af-63412908f0fa" providerId="ADAL" clId="{6836E0D0-F723-40A9-959C-A12DC9961573}" dt="2024-12-10T11:15:36.943" v="24230"/>
          <ac:picMkLst>
            <pc:docMk/>
            <pc:sldMk cId="2689030092" sldId="258"/>
            <ac:picMk id="9" creationId="{2718EA94-2F38-D0AD-6FCB-04DF2EEC6C2B}"/>
          </ac:picMkLst>
        </pc:picChg>
        <pc:picChg chg="mod">
          <ac:chgData name="Nguyễn Chí Cường" userId="d6c3997d-09a1-411d-b9af-63412908f0fa" providerId="ADAL" clId="{6836E0D0-F723-40A9-959C-A12DC9961573}" dt="2024-11-29T09:45:54.222" v="559"/>
          <ac:picMkLst>
            <pc:docMk/>
            <pc:sldMk cId="2689030092" sldId="258"/>
            <ac:picMk id="24" creationId="{4DBA4826-7429-D74F-113D-EE37C1654A60}"/>
          </ac:picMkLst>
        </pc:picChg>
        <pc:cxnChg chg="add del">
          <ac:chgData name="Nguyễn Chí Cường" userId="d6c3997d-09a1-411d-b9af-63412908f0fa" providerId="ADAL" clId="{6836E0D0-F723-40A9-959C-A12DC9961573}" dt="2024-11-29T09:45:49.177" v="557" actId="478"/>
          <ac:cxnSpMkLst>
            <pc:docMk/>
            <pc:sldMk cId="2689030092" sldId="258"/>
            <ac:cxnSpMk id="7" creationId="{553251D9-FB3E-0891-2B54-7AD875C8252E}"/>
          </ac:cxnSpMkLst>
        </pc:cxnChg>
        <pc:cxnChg chg="mod">
          <ac:chgData name="Nguyễn Chí Cường" userId="d6c3997d-09a1-411d-b9af-63412908f0fa" providerId="ADAL" clId="{6836E0D0-F723-40A9-959C-A12DC9961573}" dt="2024-12-06T05:43:44.660" v="9687" actId="208"/>
          <ac:cxnSpMkLst>
            <pc:docMk/>
            <pc:sldMk cId="2689030092" sldId="258"/>
            <ac:cxnSpMk id="18" creationId="{BA06D7A1-E58C-87DB-E49A-FFBFA21288D1}"/>
          </ac:cxnSpMkLst>
        </pc:cxnChg>
      </pc:sldChg>
      <pc:sldChg chg="modSp add del mod">
        <pc:chgData name="Nguyễn Chí Cường" userId="d6c3997d-09a1-411d-b9af-63412908f0fa" providerId="ADAL" clId="{6836E0D0-F723-40A9-959C-A12DC9961573}" dt="2024-11-28T19:23:45.435" v="227" actId="47"/>
        <pc:sldMkLst>
          <pc:docMk/>
          <pc:sldMk cId="4039549752" sldId="258"/>
        </pc:sldMkLst>
      </pc:sldChg>
      <pc:sldChg chg="modSp add del mod">
        <pc:chgData name="Nguyễn Chí Cường" userId="d6c3997d-09a1-411d-b9af-63412908f0fa" providerId="ADAL" clId="{6836E0D0-F723-40A9-959C-A12DC9961573}" dt="2024-11-28T19:21:21.895" v="119" actId="47"/>
        <pc:sldMkLst>
          <pc:docMk/>
          <pc:sldMk cId="870013006" sldId="259"/>
        </pc:sldMkLst>
      </pc:sldChg>
      <pc:sldChg chg="addSp delSp modSp add mod modTransition">
        <pc:chgData name="Nguyễn Chí Cường" userId="d6c3997d-09a1-411d-b9af-63412908f0fa" providerId="ADAL" clId="{6836E0D0-F723-40A9-959C-A12DC9961573}" dt="2024-12-10T11:16:13.463" v="24234" actId="167"/>
        <pc:sldMkLst>
          <pc:docMk/>
          <pc:sldMk cId="1007445544" sldId="259"/>
        </pc:sldMkLst>
        <pc:spChg chg="mod">
          <ac:chgData name="Nguyễn Chí Cường" userId="d6c3997d-09a1-411d-b9af-63412908f0fa" providerId="ADAL" clId="{6836E0D0-F723-40A9-959C-A12DC9961573}" dt="2024-11-28T19:34:27.606" v="432" actId="1076"/>
          <ac:spMkLst>
            <pc:docMk/>
            <pc:sldMk cId="1007445544" sldId="259"/>
            <ac:spMk id="3" creationId="{B2009699-2BE8-9EAC-E7DC-1E64FB3C9460}"/>
          </ac:spMkLst>
        </pc:spChg>
        <pc:spChg chg="mod">
          <ac:chgData name="Nguyễn Chí Cường" userId="d6c3997d-09a1-411d-b9af-63412908f0fa" providerId="ADAL" clId="{6836E0D0-F723-40A9-959C-A12DC9961573}" dt="2024-11-29T09:45:42.828" v="554"/>
          <ac:spMkLst>
            <pc:docMk/>
            <pc:sldMk cId="1007445544" sldId="259"/>
            <ac:spMk id="12" creationId="{9BCE6D93-3636-FE41-2034-A5A477312152}"/>
          </ac:spMkLst>
        </pc:spChg>
        <pc:spChg chg="mod">
          <ac:chgData name="Nguyễn Chí Cường" userId="d6c3997d-09a1-411d-b9af-63412908f0fa" providerId="ADAL" clId="{6836E0D0-F723-40A9-959C-A12DC9961573}" dt="2024-11-29T09:45:42.828" v="554"/>
          <ac:spMkLst>
            <pc:docMk/>
            <pc:sldMk cId="1007445544" sldId="259"/>
            <ac:spMk id="13" creationId="{6F05C890-CA7C-F84F-613D-8840A889A086}"/>
          </ac:spMkLst>
        </pc:spChg>
        <pc:spChg chg="mod">
          <ac:chgData name="Nguyễn Chí Cường" userId="d6c3997d-09a1-411d-b9af-63412908f0fa" providerId="ADAL" clId="{6836E0D0-F723-40A9-959C-A12DC9961573}" dt="2024-12-06T05:43:34.780" v="9686" actId="207"/>
          <ac:spMkLst>
            <pc:docMk/>
            <pc:sldMk cId="1007445544" sldId="259"/>
            <ac:spMk id="16" creationId="{F4827403-9C51-3DAD-E77B-98667883BC3E}"/>
          </ac:spMkLst>
        </pc:spChg>
        <pc:spChg chg="mod">
          <ac:chgData name="Nguyễn Chí Cường" userId="d6c3997d-09a1-411d-b9af-63412908f0fa" providerId="ADAL" clId="{6836E0D0-F723-40A9-959C-A12DC9961573}" dt="2024-11-28T19:24:07.111" v="297" actId="20577"/>
          <ac:spMkLst>
            <pc:docMk/>
            <pc:sldMk cId="1007445544" sldId="259"/>
            <ac:spMk id="19" creationId="{3F4C42A3-1F11-117A-A2CF-1704F74BED53}"/>
          </ac:spMkLst>
        </pc:spChg>
        <pc:grpChg chg="add mod">
          <ac:chgData name="Nguyễn Chí Cường" userId="d6c3997d-09a1-411d-b9af-63412908f0fa" providerId="ADAL" clId="{6836E0D0-F723-40A9-959C-A12DC9961573}" dt="2024-11-29T09:45:42.828" v="554"/>
          <ac:grpSpMkLst>
            <pc:docMk/>
            <pc:sldMk cId="1007445544" sldId="259"/>
            <ac:grpSpMk id="8" creationId="{AC4B2795-A24F-6389-193B-9B64C825D503}"/>
          </ac:grpSpMkLst>
        </pc:grpChg>
        <pc:grpChg chg="mod">
          <ac:chgData name="Nguyễn Chí Cường" userId="d6c3997d-09a1-411d-b9af-63412908f0fa" providerId="ADAL" clId="{6836E0D0-F723-40A9-959C-A12DC9961573}" dt="2024-11-29T09:45:42.828" v="554"/>
          <ac:grpSpMkLst>
            <pc:docMk/>
            <pc:sldMk cId="1007445544" sldId="259"/>
            <ac:grpSpMk id="9" creationId="{0ADF64F2-42C3-6C1B-1CAD-ED4D91529F87}"/>
          </ac:grpSpMkLst>
        </pc:grpChg>
        <pc:picChg chg="add mod">
          <ac:chgData name="Nguyễn Chí Cường" userId="d6c3997d-09a1-411d-b9af-63412908f0fa" providerId="ADAL" clId="{6836E0D0-F723-40A9-959C-A12DC9961573}" dt="2024-12-10T00:49:50.220" v="24196"/>
          <ac:picMkLst>
            <pc:docMk/>
            <pc:sldMk cId="1007445544" sldId="259"/>
            <ac:picMk id="6" creationId="{A37B7E5E-F517-8D07-EEF8-5C80E2E13734}"/>
          </ac:picMkLst>
        </pc:picChg>
        <pc:picChg chg="add mod ord">
          <ac:chgData name="Nguyễn Chí Cường" userId="d6c3997d-09a1-411d-b9af-63412908f0fa" providerId="ADAL" clId="{6836E0D0-F723-40A9-959C-A12DC9961573}" dt="2024-12-10T11:16:13.463" v="24234" actId="167"/>
          <ac:picMkLst>
            <pc:docMk/>
            <pc:sldMk cId="1007445544" sldId="259"/>
            <ac:picMk id="11" creationId="{A3A1FC8B-C9CE-ECB7-915F-DA5441ED9732}"/>
          </ac:picMkLst>
        </pc:picChg>
        <pc:picChg chg="mod">
          <ac:chgData name="Nguyễn Chí Cường" userId="d6c3997d-09a1-411d-b9af-63412908f0fa" providerId="ADAL" clId="{6836E0D0-F723-40A9-959C-A12DC9961573}" dt="2024-11-29T09:45:42.828" v="554"/>
          <ac:picMkLst>
            <pc:docMk/>
            <pc:sldMk cId="1007445544" sldId="259"/>
            <ac:picMk id="14" creationId="{52532544-4EE9-748A-457C-483E030AA445}"/>
          </ac:picMkLst>
        </pc:picChg>
        <pc:picChg chg="add mod ord">
          <ac:chgData name="Nguyễn Chí Cường" userId="d6c3997d-09a1-411d-b9af-63412908f0fa" providerId="ADAL" clId="{6836E0D0-F723-40A9-959C-A12DC9961573}" dt="2024-12-10T11:16:11.266" v="24233" actId="166"/>
          <ac:picMkLst>
            <pc:docMk/>
            <pc:sldMk cId="1007445544" sldId="259"/>
            <ac:picMk id="20" creationId="{5F892585-7338-473F-6E75-87C10B2FA1BD}"/>
          </ac:picMkLst>
        </pc:picChg>
        <pc:cxnChg chg="mod">
          <ac:chgData name="Nguyễn Chí Cường" userId="d6c3997d-09a1-411d-b9af-63412908f0fa" providerId="ADAL" clId="{6836E0D0-F723-40A9-959C-A12DC9961573}" dt="2024-12-06T05:43:50.493" v="9688" actId="208"/>
          <ac:cxnSpMkLst>
            <pc:docMk/>
            <pc:sldMk cId="1007445544" sldId="259"/>
            <ac:cxnSpMk id="18" creationId="{734DB640-1072-2630-F6DC-452688757693}"/>
          </ac:cxnSpMkLst>
        </pc:cxnChg>
      </pc:sldChg>
      <pc:sldChg chg="modSp add del mod">
        <pc:chgData name="Nguyễn Chí Cường" userId="d6c3997d-09a1-411d-b9af-63412908f0fa" providerId="ADAL" clId="{6836E0D0-F723-40A9-959C-A12DC9961573}" dt="2024-11-28T19:23:46.592" v="228" actId="47"/>
        <pc:sldMkLst>
          <pc:docMk/>
          <pc:sldMk cId="2045356936" sldId="259"/>
        </pc:sldMkLst>
      </pc:sldChg>
      <pc:sldChg chg="add del">
        <pc:chgData name="Nguyễn Chí Cường" userId="d6c3997d-09a1-411d-b9af-63412908f0fa" providerId="ADAL" clId="{6836E0D0-F723-40A9-959C-A12DC9961573}" dt="2024-11-28T19:18:59.085" v="23" actId="47"/>
        <pc:sldMkLst>
          <pc:docMk/>
          <pc:sldMk cId="3510865885" sldId="259"/>
        </pc:sldMkLst>
      </pc:sldChg>
      <pc:sldChg chg="modSp mod ord">
        <pc:chgData name="Nguyễn Chí Cường" userId="d6c3997d-09a1-411d-b9af-63412908f0fa" providerId="ADAL" clId="{6836E0D0-F723-40A9-959C-A12DC9961573}" dt="2024-12-07T00:56:14.388" v="16179" actId="113"/>
        <pc:sldMkLst>
          <pc:docMk/>
          <pc:sldMk cId="2245601488" sldId="260"/>
        </pc:sldMkLst>
        <pc:spChg chg="mod">
          <ac:chgData name="Nguyễn Chí Cường" userId="d6c3997d-09a1-411d-b9af-63412908f0fa" providerId="ADAL" clId="{6836E0D0-F723-40A9-959C-A12DC9961573}" dt="2024-12-07T00:56:14.388" v="16179" actId="113"/>
          <ac:spMkLst>
            <pc:docMk/>
            <pc:sldMk cId="2245601488" sldId="260"/>
            <ac:spMk id="3" creationId="{93908FB8-19BB-E60A-28C6-3383E3729821}"/>
          </ac:spMkLst>
        </pc:spChg>
      </pc:sldChg>
      <pc:sldChg chg="add del">
        <pc:chgData name="Nguyễn Chí Cường" userId="d6c3997d-09a1-411d-b9af-63412908f0fa" providerId="ADAL" clId="{6836E0D0-F723-40A9-959C-A12DC9961573}" dt="2024-11-28T19:18:58.161" v="22" actId="47"/>
        <pc:sldMkLst>
          <pc:docMk/>
          <pc:sldMk cId="3773129277" sldId="260"/>
        </pc:sldMkLst>
      </pc:sldChg>
      <pc:sldChg chg="addSp modSp add mod ord modNotesTx">
        <pc:chgData name="Nguyễn Chí Cường" userId="d6c3997d-09a1-411d-b9af-63412908f0fa" providerId="ADAL" clId="{6836E0D0-F723-40A9-959C-A12DC9961573}" dt="2024-12-16T06:38:17.790" v="26305" actId="113"/>
        <pc:sldMkLst>
          <pc:docMk/>
          <pc:sldMk cId="134802321" sldId="261"/>
        </pc:sldMkLst>
        <pc:spChg chg="add mod">
          <ac:chgData name="Nguyễn Chí Cường" userId="d6c3997d-09a1-411d-b9af-63412908f0fa" providerId="ADAL" clId="{6836E0D0-F723-40A9-959C-A12DC9961573}" dt="2024-12-16T06:38:17.790" v="26305" actId="113"/>
          <ac:spMkLst>
            <pc:docMk/>
            <pc:sldMk cId="134802321" sldId="261"/>
            <ac:spMk id="3" creationId="{47B87B1F-EFB4-D394-07C5-6A76E13276A1}"/>
          </ac:spMkLst>
        </pc:spChg>
        <pc:spChg chg="mod">
          <ac:chgData name="Nguyễn Chí Cường" userId="d6c3997d-09a1-411d-b9af-63412908f0fa" providerId="ADAL" clId="{6836E0D0-F723-40A9-959C-A12DC9961573}" dt="2024-12-15T02:37:53.679" v="24813" actId="1076"/>
          <ac:spMkLst>
            <pc:docMk/>
            <pc:sldMk cId="134802321" sldId="261"/>
            <ac:spMk id="8" creationId="{455D85E7-425F-3284-1250-A568BE0D9A94}"/>
          </ac:spMkLst>
        </pc:spChg>
        <pc:spChg chg="mod">
          <ac:chgData name="Nguyễn Chí Cường" userId="d6c3997d-09a1-411d-b9af-63412908f0fa" providerId="ADAL" clId="{6836E0D0-F723-40A9-959C-A12DC9961573}" dt="2024-12-15T02:37:53.679" v="24813" actId="1076"/>
          <ac:spMkLst>
            <pc:docMk/>
            <pc:sldMk cId="134802321" sldId="261"/>
            <ac:spMk id="13" creationId="{6853D24C-C438-C772-6742-0CE72E64F8EC}"/>
          </ac:spMkLst>
        </pc:spChg>
        <pc:picChg chg="mod">
          <ac:chgData name="Nguyễn Chí Cường" userId="d6c3997d-09a1-411d-b9af-63412908f0fa" providerId="ADAL" clId="{6836E0D0-F723-40A9-959C-A12DC9961573}" dt="2024-12-15T02:37:51.027" v="24812" actId="14100"/>
          <ac:picMkLst>
            <pc:docMk/>
            <pc:sldMk cId="134802321" sldId="261"/>
            <ac:picMk id="15" creationId="{764822D3-13AC-3619-85E8-2FCD7A0864AE}"/>
          </ac:picMkLst>
        </pc:picChg>
      </pc:sldChg>
      <pc:sldChg chg="addSp delSp modSp add del mod ord">
        <pc:chgData name="Nguyễn Chí Cường" userId="d6c3997d-09a1-411d-b9af-63412908f0fa" providerId="ADAL" clId="{6836E0D0-F723-40A9-959C-A12DC9961573}" dt="2024-12-09T07:43:57.370" v="23393" actId="2696"/>
        <pc:sldMkLst>
          <pc:docMk/>
          <pc:sldMk cId="2919715841" sldId="261"/>
        </pc:sldMkLst>
      </pc:sldChg>
      <pc:sldChg chg="addSp delSp modSp add del mod ord">
        <pc:chgData name="Nguyễn Chí Cường" userId="d6c3997d-09a1-411d-b9af-63412908f0fa" providerId="ADAL" clId="{6836E0D0-F723-40A9-959C-A12DC9961573}" dt="2024-12-08T15:30:31.128" v="22542" actId="47"/>
        <pc:sldMkLst>
          <pc:docMk/>
          <pc:sldMk cId="3919261812" sldId="262"/>
        </pc:sldMkLst>
      </pc:sldChg>
      <pc:sldChg chg="addSp delSp modSp add del mod ord">
        <pc:chgData name="Nguyễn Chí Cường" userId="d6c3997d-09a1-411d-b9af-63412908f0fa" providerId="ADAL" clId="{6836E0D0-F723-40A9-959C-A12DC9961573}" dt="2024-12-08T15:30:31.128" v="22542" actId="47"/>
        <pc:sldMkLst>
          <pc:docMk/>
          <pc:sldMk cId="3735457796" sldId="263"/>
        </pc:sldMkLst>
      </pc:sldChg>
      <pc:sldChg chg="addSp delSp modSp add del mod ord">
        <pc:chgData name="Nguyễn Chí Cường" userId="d6c3997d-09a1-411d-b9af-63412908f0fa" providerId="ADAL" clId="{6836E0D0-F723-40A9-959C-A12DC9961573}" dt="2024-12-08T15:30:31.128" v="22542" actId="47"/>
        <pc:sldMkLst>
          <pc:docMk/>
          <pc:sldMk cId="3234432083" sldId="264"/>
        </pc:sldMkLst>
      </pc:sldChg>
      <pc:sldChg chg="addSp modSp mod ord">
        <pc:chgData name="Nguyễn Chí Cường" userId="d6c3997d-09a1-411d-b9af-63412908f0fa" providerId="ADAL" clId="{6836E0D0-F723-40A9-959C-A12DC9961573}" dt="2024-12-16T05:48:47.487" v="26141" actId="20577"/>
        <pc:sldMkLst>
          <pc:docMk/>
          <pc:sldMk cId="2361701950" sldId="265"/>
        </pc:sldMkLst>
        <pc:spChg chg="mod">
          <ac:chgData name="Nguyễn Chí Cường" userId="d6c3997d-09a1-411d-b9af-63412908f0fa" providerId="ADAL" clId="{6836E0D0-F723-40A9-959C-A12DC9961573}" dt="2024-12-16T03:37:02.847" v="26083" actId="14100"/>
          <ac:spMkLst>
            <pc:docMk/>
            <pc:sldMk cId="2361701950" sldId="265"/>
            <ac:spMk id="2" creationId="{27F460D2-8F08-8393-B1E1-F83BCFE6851B}"/>
          </ac:spMkLst>
        </pc:spChg>
        <pc:spChg chg="mod">
          <ac:chgData name="Nguyễn Chí Cường" userId="d6c3997d-09a1-411d-b9af-63412908f0fa" providerId="ADAL" clId="{6836E0D0-F723-40A9-959C-A12DC9961573}" dt="2024-12-16T03:37:06.286" v="26084" actId="1076"/>
          <ac:spMkLst>
            <pc:docMk/>
            <pc:sldMk cId="2361701950" sldId="265"/>
            <ac:spMk id="3" creationId="{63C19B65-08D1-2E2F-7F48-4066209A4B53}"/>
          </ac:spMkLst>
        </pc:spChg>
        <pc:spChg chg="add mod">
          <ac:chgData name="Nguyễn Chí Cường" userId="d6c3997d-09a1-411d-b9af-63412908f0fa" providerId="ADAL" clId="{6836E0D0-F723-40A9-959C-A12DC9961573}" dt="2024-12-16T03:38:09.494" v="26115" actId="21"/>
          <ac:spMkLst>
            <pc:docMk/>
            <pc:sldMk cId="2361701950" sldId="265"/>
            <ac:spMk id="13" creationId="{D2AF9A8E-9939-A766-23F7-E7846D15AECB}"/>
          </ac:spMkLst>
        </pc:spChg>
        <pc:spChg chg="add mod">
          <ac:chgData name="Nguyễn Chí Cường" userId="d6c3997d-09a1-411d-b9af-63412908f0fa" providerId="ADAL" clId="{6836E0D0-F723-40A9-959C-A12DC9961573}" dt="2024-12-16T03:38:04.997" v="26113" actId="21"/>
          <ac:spMkLst>
            <pc:docMk/>
            <pc:sldMk cId="2361701950" sldId="265"/>
            <ac:spMk id="15" creationId="{CF26D2EF-2908-4620-A8BF-ECA475B589FD}"/>
          </ac:spMkLst>
        </pc:spChg>
        <pc:spChg chg="add mod">
          <ac:chgData name="Nguyễn Chí Cường" userId="d6c3997d-09a1-411d-b9af-63412908f0fa" providerId="ADAL" clId="{6836E0D0-F723-40A9-959C-A12DC9961573}" dt="2024-12-16T03:38:08.289" v="26114" actId="21"/>
          <ac:spMkLst>
            <pc:docMk/>
            <pc:sldMk cId="2361701950" sldId="265"/>
            <ac:spMk id="17" creationId="{46A784EB-51DE-9106-3294-05D733B53975}"/>
          </ac:spMkLst>
        </pc:spChg>
        <pc:spChg chg="add mod">
          <ac:chgData name="Nguyễn Chí Cường" userId="d6c3997d-09a1-411d-b9af-63412908f0fa" providerId="ADAL" clId="{6836E0D0-F723-40A9-959C-A12DC9961573}" dt="2024-12-16T03:38:25.350" v="26129" actId="1076"/>
          <ac:spMkLst>
            <pc:docMk/>
            <pc:sldMk cId="2361701950" sldId="265"/>
            <ac:spMk id="19" creationId="{C51BFE7C-6B20-24E2-FF07-2F021B8CB141}"/>
          </ac:spMkLst>
        </pc:spChg>
        <pc:spChg chg="add mod">
          <ac:chgData name="Nguyễn Chí Cường" userId="d6c3997d-09a1-411d-b9af-63412908f0fa" providerId="ADAL" clId="{6836E0D0-F723-40A9-959C-A12DC9961573}" dt="2024-12-16T03:38:31.197" v="26133" actId="20577"/>
          <ac:spMkLst>
            <pc:docMk/>
            <pc:sldMk cId="2361701950" sldId="265"/>
            <ac:spMk id="20" creationId="{AAC9B747-E0FA-6B13-5D20-A96B1FE239ED}"/>
          </ac:spMkLst>
        </pc:spChg>
        <pc:spChg chg="add mod">
          <ac:chgData name="Nguyễn Chí Cường" userId="d6c3997d-09a1-411d-b9af-63412908f0fa" providerId="ADAL" clId="{6836E0D0-F723-40A9-959C-A12DC9961573}" dt="2024-12-16T05:48:47.487" v="26141" actId="20577"/>
          <ac:spMkLst>
            <pc:docMk/>
            <pc:sldMk cId="2361701950" sldId="265"/>
            <ac:spMk id="21" creationId="{3D0FD89A-DD01-9ABF-D19E-E4A9DC355B70}"/>
          </ac:spMkLst>
        </pc:spChg>
      </pc:sldChg>
      <pc:sldChg chg="modSp mod ord">
        <pc:chgData name="Nguyễn Chí Cường" userId="d6c3997d-09a1-411d-b9af-63412908f0fa" providerId="ADAL" clId="{6836E0D0-F723-40A9-959C-A12DC9961573}" dt="2024-12-07T05:43:11.865" v="16944" actId="2711"/>
        <pc:sldMkLst>
          <pc:docMk/>
          <pc:sldMk cId="1123517613" sldId="266"/>
        </pc:sldMkLst>
        <pc:spChg chg="mod">
          <ac:chgData name="Nguyễn Chí Cường" userId="d6c3997d-09a1-411d-b9af-63412908f0fa" providerId="ADAL" clId="{6836E0D0-F723-40A9-959C-A12DC9961573}" dt="2024-12-07T05:43:11.865" v="16944" actId="2711"/>
          <ac:spMkLst>
            <pc:docMk/>
            <pc:sldMk cId="1123517613" sldId="266"/>
            <ac:spMk id="29" creationId="{1D2134BD-1681-72BB-7C3A-4BABB88290F4}"/>
          </ac:spMkLst>
        </pc:spChg>
        <pc:spChg chg="mod">
          <ac:chgData name="Nguyễn Chí Cường" userId="d6c3997d-09a1-411d-b9af-63412908f0fa" providerId="ADAL" clId="{6836E0D0-F723-40A9-959C-A12DC9961573}" dt="2024-12-07T05:43:11.865" v="16944" actId="2711"/>
          <ac:spMkLst>
            <pc:docMk/>
            <pc:sldMk cId="1123517613" sldId="266"/>
            <ac:spMk id="30" creationId="{9AC868EA-CE45-0A24-3FFC-FEECFD5D0485}"/>
          </ac:spMkLst>
        </pc:spChg>
        <pc:spChg chg="mod">
          <ac:chgData name="Nguyễn Chí Cường" userId="d6c3997d-09a1-411d-b9af-63412908f0fa" providerId="ADAL" clId="{6836E0D0-F723-40A9-959C-A12DC9961573}" dt="2024-12-07T05:43:11.865" v="16944" actId="2711"/>
          <ac:spMkLst>
            <pc:docMk/>
            <pc:sldMk cId="1123517613" sldId="266"/>
            <ac:spMk id="31" creationId="{9AF28026-6D58-C23B-7E91-9C20FF2A64CA}"/>
          </ac:spMkLst>
        </pc:spChg>
        <pc:spChg chg="mod">
          <ac:chgData name="Nguyễn Chí Cường" userId="d6c3997d-09a1-411d-b9af-63412908f0fa" providerId="ADAL" clId="{6836E0D0-F723-40A9-959C-A12DC9961573}" dt="2024-12-07T05:43:11.865" v="16944" actId="2711"/>
          <ac:spMkLst>
            <pc:docMk/>
            <pc:sldMk cId="1123517613" sldId="266"/>
            <ac:spMk id="32" creationId="{5ED6CEEE-9A13-0BB9-9545-F210DACFED1B}"/>
          </ac:spMkLst>
        </pc:spChg>
      </pc:sldChg>
      <pc:sldChg chg="addSp delSp modSp mod ord">
        <pc:chgData name="Nguyễn Chí Cường" userId="d6c3997d-09a1-411d-b9af-63412908f0fa" providerId="ADAL" clId="{6836E0D0-F723-40A9-959C-A12DC9961573}" dt="2024-12-07T15:20:58.190" v="20137" actId="1076"/>
        <pc:sldMkLst>
          <pc:docMk/>
          <pc:sldMk cId="2406815124" sldId="267"/>
        </pc:sldMkLst>
        <pc:spChg chg="add mod">
          <ac:chgData name="Nguyễn Chí Cường" userId="d6c3997d-09a1-411d-b9af-63412908f0fa" providerId="ADAL" clId="{6836E0D0-F723-40A9-959C-A12DC9961573}" dt="2024-12-07T06:33:27.403" v="17700" actId="1076"/>
          <ac:spMkLst>
            <pc:docMk/>
            <pc:sldMk cId="2406815124" sldId="267"/>
            <ac:spMk id="17" creationId="{0BBEE102-D2AC-591D-0FAE-5C1B61B89162}"/>
          </ac:spMkLst>
        </pc:spChg>
        <pc:spChg chg="add mod">
          <ac:chgData name="Nguyễn Chí Cường" userId="d6c3997d-09a1-411d-b9af-63412908f0fa" providerId="ADAL" clId="{6836E0D0-F723-40A9-959C-A12DC9961573}" dt="2024-12-07T06:33:02.388" v="17693" actId="1076"/>
          <ac:spMkLst>
            <pc:docMk/>
            <pc:sldMk cId="2406815124" sldId="267"/>
            <ac:spMk id="19" creationId="{EB07354B-2FEA-D526-06F0-E4A295A3507A}"/>
          </ac:spMkLst>
        </pc:spChg>
        <pc:spChg chg="mod">
          <ac:chgData name="Nguyễn Chí Cường" userId="d6c3997d-09a1-411d-b9af-63412908f0fa" providerId="ADAL" clId="{6836E0D0-F723-40A9-959C-A12DC9961573}" dt="2024-12-07T07:24:29.829" v="18438" actId="113"/>
          <ac:spMkLst>
            <pc:docMk/>
            <pc:sldMk cId="2406815124" sldId="267"/>
            <ac:spMk id="23" creationId="{E53C73B1-2BCF-C25F-6575-732E31762E3F}"/>
          </ac:spMkLst>
        </pc:spChg>
        <pc:spChg chg="add mod">
          <ac:chgData name="Nguyễn Chí Cường" userId="d6c3997d-09a1-411d-b9af-63412908f0fa" providerId="ADAL" clId="{6836E0D0-F723-40A9-959C-A12DC9961573}" dt="2024-12-07T15:20:51.151" v="20134" actId="1076"/>
          <ac:spMkLst>
            <pc:docMk/>
            <pc:sldMk cId="2406815124" sldId="267"/>
            <ac:spMk id="27" creationId="{C1D07A6E-81CC-C03D-7EFD-31044D5EB9AD}"/>
          </ac:spMkLst>
        </pc:spChg>
        <pc:spChg chg="add mod">
          <ac:chgData name="Nguyễn Chí Cường" userId="d6c3997d-09a1-411d-b9af-63412908f0fa" providerId="ADAL" clId="{6836E0D0-F723-40A9-959C-A12DC9961573}" dt="2024-12-07T07:01:28.234" v="18059" actId="1076"/>
          <ac:spMkLst>
            <pc:docMk/>
            <pc:sldMk cId="2406815124" sldId="267"/>
            <ac:spMk id="28" creationId="{282FEB94-798B-35FF-58A9-510312EAF87B}"/>
          </ac:spMkLst>
        </pc:spChg>
        <pc:spChg chg="add mod">
          <ac:chgData name="Nguyễn Chí Cường" userId="d6c3997d-09a1-411d-b9af-63412908f0fa" providerId="ADAL" clId="{6836E0D0-F723-40A9-959C-A12DC9961573}" dt="2024-12-07T15:20:41.658" v="20133" actId="20577"/>
          <ac:spMkLst>
            <pc:docMk/>
            <pc:sldMk cId="2406815124" sldId="267"/>
            <ac:spMk id="30" creationId="{51AFAFE8-2357-8A3C-CD1B-60A3D40CDD10}"/>
          </ac:spMkLst>
        </pc:spChg>
        <pc:spChg chg="mod">
          <ac:chgData name="Nguyễn Chí Cường" userId="d6c3997d-09a1-411d-b9af-63412908f0fa" providerId="ADAL" clId="{6836E0D0-F723-40A9-959C-A12DC9961573}" dt="2024-12-07T06:03:16.468" v="17228" actId="113"/>
          <ac:spMkLst>
            <pc:docMk/>
            <pc:sldMk cId="2406815124" sldId="267"/>
            <ac:spMk id="31" creationId="{B595B5CC-F8AE-B3A0-543C-FEB69597CAC7}"/>
          </ac:spMkLst>
        </pc:spChg>
        <pc:spChg chg="add mod">
          <ac:chgData name="Nguyễn Chí Cường" userId="d6c3997d-09a1-411d-b9af-63412908f0fa" providerId="ADAL" clId="{6836E0D0-F723-40A9-959C-A12DC9961573}" dt="2024-12-07T07:07:59.367" v="18155" actId="1076"/>
          <ac:spMkLst>
            <pc:docMk/>
            <pc:sldMk cId="2406815124" sldId="267"/>
            <ac:spMk id="32" creationId="{BBDE20D3-98AC-77A3-AF77-D6DF14BB6AC3}"/>
          </ac:spMkLst>
        </pc:spChg>
        <pc:spChg chg="add mod">
          <ac:chgData name="Nguyễn Chí Cường" userId="d6c3997d-09a1-411d-b9af-63412908f0fa" providerId="ADAL" clId="{6836E0D0-F723-40A9-959C-A12DC9961573}" dt="2024-12-07T15:20:54.610" v="20135" actId="1076"/>
          <ac:spMkLst>
            <pc:docMk/>
            <pc:sldMk cId="2406815124" sldId="267"/>
            <ac:spMk id="33" creationId="{4028F1DA-BD4F-DA37-C97A-DF95EB02C571}"/>
          </ac:spMkLst>
        </pc:spChg>
        <pc:spChg chg="add mod">
          <ac:chgData name="Nguyễn Chí Cường" userId="d6c3997d-09a1-411d-b9af-63412908f0fa" providerId="ADAL" clId="{6836E0D0-F723-40A9-959C-A12DC9961573}" dt="2024-12-07T15:20:58.190" v="20137" actId="1076"/>
          <ac:spMkLst>
            <pc:docMk/>
            <pc:sldMk cId="2406815124" sldId="267"/>
            <ac:spMk id="34" creationId="{8AD5249F-1A2E-04BD-FD35-79675CD99F9E}"/>
          </ac:spMkLst>
        </pc:spChg>
        <pc:spChg chg="add mod">
          <ac:chgData name="Nguyễn Chí Cường" userId="d6c3997d-09a1-411d-b9af-63412908f0fa" providerId="ADAL" clId="{6836E0D0-F723-40A9-959C-A12DC9961573}" dt="2024-12-07T07:05:46.143" v="18122"/>
          <ac:spMkLst>
            <pc:docMk/>
            <pc:sldMk cId="2406815124" sldId="267"/>
            <ac:spMk id="38" creationId="{A27025DE-A8B9-5BBF-67FC-8DCA14B7CB61}"/>
          </ac:spMkLst>
        </pc:spChg>
        <pc:spChg chg="add mod">
          <ac:chgData name="Nguyễn Chí Cường" userId="d6c3997d-09a1-411d-b9af-63412908f0fa" providerId="ADAL" clId="{6836E0D0-F723-40A9-959C-A12DC9961573}" dt="2024-12-07T07:00:58.461" v="18029" actId="1076"/>
          <ac:spMkLst>
            <pc:docMk/>
            <pc:sldMk cId="2406815124" sldId="267"/>
            <ac:spMk id="40" creationId="{73F7A866-E623-AC91-FFC9-97D129376699}"/>
          </ac:spMkLst>
        </pc:spChg>
        <pc:spChg chg="add mod">
          <ac:chgData name="Nguyễn Chí Cường" userId="d6c3997d-09a1-411d-b9af-63412908f0fa" providerId="ADAL" clId="{6836E0D0-F723-40A9-959C-A12DC9961573}" dt="2024-12-07T07:01:53.318" v="18060" actId="14100"/>
          <ac:spMkLst>
            <pc:docMk/>
            <pc:sldMk cId="2406815124" sldId="267"/>
            <ac:spMk id="41" creationId="{DCD3634B-2FBD-4E6A-64D9-56C43CA8921F}"/>
          </ac:spMkLst>
        </pc:spChg>
        <pc:grpChg chg="add mod">
          <ac:chgData name="Nguyễn Chí Cường" userId="d6c3997d-09a1-411d-b9af-63412908f0fa" providerId="ADAL" clId="{6836E0D0-F723-40A9-959C-A12DC9961573}" dt="2024-12-07T07:00:05.860" v="18019" actId="1076"/>
          <ac:grpSpMkLst>
            <pc:docMk/>
            <pc:sldMk cId="2406815124" sldId="267"/>
            <ac:grpSpMk id="24" creationId="{4106492C-C448-B0F1-7A60-E1A7CB5D58BF}"/>
          </ac:grpSpMkLst>
        </pc:grpChg>
      </pc:sldChg>
      <pc:sldChg chg="modSp add del mod ord">
        <pc:chgData name="Nguyễn Chí Cường" userId="d6c3997d-09a1-411d-b9af-63412908f0fa" providerId="ADAL" clId="{6836E0D0-F723-40A9-959C-A12DC9961573}" dt="2024-12-08T15:30:31.128" v="22542" actId="47"/>
        <pc:sldMkLst>
          <pc:docMk/>
          <pc:sldMk cId="2619351459" sldId="268"/>
        </pc:sldMkLst>
      </pc:sldChg>
      <pc:sldChg chg="addSp delSp modSp add del mod ord">
        <pc:chgData name="Nguyễn Chí Cường" userId="d6c3997d-09a1-411d-b9af-63412908f0fa" providerId="ADAL" clId="{6836E0D0-F723-40A9-959C-A12DC9961573}" dt="2024-12-08T15:30:31.128" v="22542" actId="47"/>
        <pc:sldMkLst>
          <pc:docMk/>
          <pc:sldMk cId="3959696828" sldId="269"/>
        </pc:sldMkLst>
      </pc:sldChg>
      <pc:sldChg chg="addSp delSp modSp add del mod ord">
        <pc:chgData name="Nguyễn Chí Cường" userId="d6c3997d-09a1-411d-b9af-63412908f0fa" providerId="ADAL" clId="{6836E0D0-F723-40A9-959C-A12DC9961573}" dt="2024-12-08T15:30:31.128" v="22542" actId="47"/>
        <pc:sldMkLst>
          <pc:docMk/>
          <pc:sldMk cId="3085243718" sldId="270"/>
        </pc:sldMkLst>
      </pc:sldChg>
      <pc:sldChg chg="addSp delSp modSp add del mod ord">
        <pc:chgData name="Nguyễn Chí Cường" userId="d6c3997d-09a1-411d-b9af-63412908f0fa" providerId="ADAL" clId="{6836E0D0-F723-40A9-959C-A12DC9961573}" dt="2024-12-08T15:30:31.128" v="22542" actId="47"/>
        <pc:sldMkLst>
          <pc:docMk/>
          <pc:sldMk cId="1877607629" sldId="271"/>
        </pc:sldMkLst>
      </pc:sldChg>
      <pc:sldChg chg="add del ord">
        <pc:chgData name="Nguyễn Chí Cường" userId="d6c3997d-09a1-411d-b9af-63412908f0fa" providerId="ADAL" clId="{6836E0D0-F723-40A9-959C-A12DC9961573}" dt="2024-12-08T15:30:31.128" v="22542" actId="47"/>
        <pc:sldMkLst>
          <pc:docMk/>
          <pc:sldMk cId="506050319" sldId="273"/>
        </pc:sldMkLst>
      </pc:sldChg>
      <pc:sldChg chg="add del ord">
        <pc:chgData name="Nguyễn Chí Cường" userId="d6c3997d-09a1-411d-b9af-63412908f0fa" providerId="ADAL" clId="{6836E0D0-F723-40A9-959C-A12DC9961573}" dt="2024-12-08T15:30:31.128" v="22542" actId="47"/>
        <pc:sldMkLst>
          <pc:docMk/>
          <pc:sldMk cId="1459780880" sldId="275"/>
        </pc:sldMkLst>
      </pc:sldChg>
      <pc:sldChg chg="modSp add del mod ord">
        <pc:chgData name="Nguyễn Chí Cường" userId="d6c3997d-09a1-411d-b9af-63412908f0fa" providerId="ADAL" clId="{6836E0D0-F723-40A9-959C-A12DC9961573}" dt="2024-12-08T15:30:31.128" v="22542" actId="47"/>
        <pc:sldMkLst>
          <pc:docMk/>
          <pc:sldMk cId="2275834626" sldId="276"/>
        </pc:sldMkLst>
      </pc:sldChg>
      <pc:sldChg chg="addSp delSp modSp mod ord modShow">
        <pc:chgData name="Nguyễn Chí Cường" userId="d6c3997d-09a1-411d-b9af-63412908f0fa" providerId="ADAL" clId="{6836E0D0-F723-40A9-959C-A12DC9961573}" dt="2024-12-14T23:08:35.854" v="24585" actId="729"/>
        <pc:sldMkLst>
          <pc:docMk/>
          <pc:sldMk cId="1410979275" sldId="277"/>
        </pc:sldMkLst>
        <pc:spChg chg="add mod">
          <ac:chgData name="Nguyễn Chí Cường" userId="d6c3997d-09a1-411d-b9af-63412908f0fa" providerId="ADAL" clId="{6836E0D0-F723-40A9-959C-A12DC9961573}" dt="2024-12-07T14:25:52.783" v="19951" actId="1076"/>
          <ac:spMkLst>
            <pc:docMk/>
            <pc:sldMk cId="1410979275" sldId="277"/>
            <ac:spMk id="2" creationId="{61AB3B4E-7200-D32B-EF6D-0A145B7F2ED5}"/>
          </ac:spMkLst>
        </pc:spChg>
        <pc:spChg chg="add mod">
          <ac:chgData name="Nguyễn Chí Cường" userId="d6c3997d-09a1-411d-b9af-63412908f0fa" providerId="ADAL" clId="{6836E0D0-F723-40A9-959C-A12DC9961573}" dt="2024-12-07T14:26:24.133" v="19961" actId="20577"/>
          <ac:spMkLst>
            <pc:docMk/>
            <pc:sldMk cId="1410979275" sldId="277"/>
            <ac:spMk id="8" creationId="{67F09BCC-008B-3ABE-645A-1EE2AAAAC95A}"/>
          </ac:spMkLst>
        </pc:spChg>
        <pc:spChg chg="add mod">
          <ac:chgData name="Nguyễn Chí Cường" userId="d6c3997d-09a1-411d-b9af-63412908f0fa" providerId="ADAL" clId="{6836E0D0-F723-40A9-959C-A12DC9961573}" dt="2024-12-14T23:08:30.149" v="24584" actId="1076"/>
          <ac:spMkLst>
            <pc:docMk/>
            <pc:sldMk cId="1410979275" sldId="277"/>
            <ac:spMk id="11" creationId="{3D777CBD-F6A2-FC36-7A29-7DAFD41055B4}"/>
          </ac:spMkLst>
        </pc:spChg>
        <pc:spChg chg="add mod">
          <ac:chgData name="Nguyễn Chí Cường" userId="d6c3997d-09a1-411d-b9af-63412908f0fa" providerId="ADAL" clId="{6836E0D0-F723-40A9-959C-A12DC9961573}" dt="2024-12-14T23:08:30.149" v="24584" actId="1076"/>
          <ac:spMkLst>
            <pc:docMk/>
            <pc:sldMk cId="1410979275" sldId="277"/>
            <ac:spMk id="13" creationId="{E4D47231-B527-542C-4549-87773FE6108C}"/>
          </ac:spMkLst>
        </pc:spChg>
        <pc:spChg chg="mod">
          <ac:chgData name="Nguyễn Chí Cường" userId="d6c3997d-09a1-411d-b9af-63412908f0fa" providerId="ADAL" clId="{6836E0D0-F723-40A9-959C-A12DC9961573}" dt="2024-12-07T14:49:02.799" v="20035" actId="1076"/>
          <ac:spMkLst>
            <pc:docMk/>
            <pc:sldMk cId="1410979275" sldId="277"/>
            <ac:spMk id="31" creationId="{7F992695-1D3D-7694-C78C-CB3599814E26}"/>
          </ac:spMkLst>
        </pc:spChg>
        <pc:spChg chg="add mod">
          <ac:chgData name="Nguyễn Chí Cường" userId="d6c3997d-09a1-411d-b9af-63412908f0fa" providerId="ADAL" clId="{6836E0D0-F723-40A9-959C-A12DC9961573}" dt="2024-12-08T04:53:11.533" v="22116" actId="14100"/>
          <ac:spMkLst>
            <pc:docMk/>
            <pc:sldMk cId="1410979275" sldId="277"/>
            <ac:spMk id="32" creationId="{5E00F7B7-1AC6-9EB3-55A9-6E37613391C8}"/>
          </ac:spMkLst>
        </pc:spChg>
        <pc:spChg chg="add mod">
          <ac:chgData name="Nguyễn Chí Cường" userId="d6c3997d-09a1-411d-b9af-63412908f0fa" providerId="ADAL" clId="{6836E0D0-F723-40A9-959C-A12DC9961573}" dt="2024-12-07T14:24:14.581" v="19938" actId="1076"/>
          <ac:spMkLst>
            <pc:docMk/>
            <pc:sldMk cId="1410979275" sldId="277"/>
            <ac:spMk id="42" creationId="{0D465B28-70AB-0B5C-E350-9DBDC699DC0E}"/>
          </ac:spMkLst>
        </pc:spChg>
        <pc:spChg chg="add mod">
          <ac:chgData name="Nguyễn Chí Cường" userId="d6c3997d-09a1-411d-b9af-63412908f0fa" providerId="ADAL" clId="{6836E0D0-F723-40A9-959C-A12DC9961573}" dt="2024-12-07T14:24:14.581" v="19938" actId="1076"/>
          <ac:spMkLst>
            <pc:docMk/>
            <pc:sldMk cId="1410979275" sldId="277"/>
            <ac:spMk id="43" creationId="{D8D199D8-8715-CB7B-910C-FB732440F2A0}"/>
          </ac:spMkLst>
        </pc:spChg>
        <pc:spChg chg="add mod">
          <ac:chgData name="Nguyễn Chí Cường" userId="d6c3997d-09a1-411d-b9af-63412908f0fa" providerId="ADAL" clId="{6836E0D0-F723-40A9-959C-A12DC9961573}" dt="2024-12-07T15:16:54.536" v="20059" actId="1076"/>
          <ac:spMkLst>
            <pc:docMk/>
            <pc:sldMk cId="1410979275" sldId="277"/>
            <ac:spMk id="48" creationId="{C489A594-96B9-C26F-3899-F5E2228C2E35}"/>
          </ac:spMkLst>
        </pc:spChg>
        <pc:spChg chg="add mod">
          <ac:chgData name="Nguyễn Chí Cường" userId="d6c3997d-09a1-411d-b9af-63412908f0fa" providerId="ADAL" clId="{6836E0D0-F723-40A9-959C-A12DC9961573}" dt="2024-12-07T15:16:54.536" v="20059" actId="1076"/>
          <ac:spMkLst>
            <pc:docMk/>
            <pc:sldMk cId="1410979275" sldId="277"/>
            <ac:spMk id="49" creationId="{E4663909-A837-4D16-2880-168239971F11}"/>
          </ac:spMkLst>
        </pc:spChg>
        <pc:spChg chg="add mod">
          <ac:chgData name="Nguyễn Chí Cường" userId="d6c3997d-09a1-411d-b9af-63412908f0fa" providerId="ADAL" clId="{6836E0D0-F723-40A9-959C-A12DC9961573}" dt="2024-12-07T15:16:54.536" v="20059" actId="1076"/>
          <ac:spMkLst>
            <pc:docMk/>
            <pc:sldMk cId="1410979275" sldId="277"/>
            <ac:spMk id="50" creationId="{53D0E365-29E6-A768-37FE-E66938A692B4}"/>
          </ac:spMkLst>
        </pc:spChg>
        <pc:spChg chg="add mod">
          <ac:chgData name="Nguyễn Chí Cường" userId="d6c3997d-09a1-411d-b9af-63412908f0fa" providerId="ADAL" clId="{6836E0D0-F723-40A9-959C-A12DC9961573}" dt="2024-12-14T23:08:30.149" v="24584" actId="1076"/>
          <ac:spMkLst>
            <pc:docMk/>
            <pc:sldMk cId="1410979275" sldId="277"/>
            <ac:spMk id="52" creationId="{C7B96D62-5CA0-A673-EF23-50811CD3399E}"/>
          </ac:spMkLst>
        </pc:spChg>
        <pc:spChg chg="add mod">
          <ac:chgData name="Nguyễn Chí Cường" userId="d6c3997d-09a1-411d-b9af-63412908f0fa" providerId="ADAL" clId="{6836E0D0-F723-40A9-959C-A12DC9961573}" dt="2024-12-14T23:08:30.149" v="24584" actId="1076"/>
          <ac:spMkLst>
            <pc:docMk/>
            <pc:sldMk cId="1410979275" sldId="277"/>
            <ac:spMk id="53" creationId="{E54C2AC6-D7AD-4B32-F0A1-959657596C08}"/>
          </ac:spMkLst>
        </pc:spChg>
      </pc:sldChg>
      <pc:sldChg chg="modSp mod ord">
        <pc:chgData name="Nguyễn Chí Cường" userId="d6c3997d-09a1-411d-b9af-63412908f0fa" providerId="ADAL" clId="{6836E0D0-F723-40A9-959C-A12DC9961573}" dt="2024-12-07T06:03:43.348" v="17240" actId="20577"/>
        <pc:sldMkLst>
          <pc:docMk/>
          <pc:sldMk cId="631315597" sldId="278"/>
        </pc:sldMkLst>
        <pc:spChg chg="mod">
          <ac:chgData name="Nguyễn Chí Cường" userId="d6c3997d-09a1-411d-b9af-63412908f0fa" providerId="ADAL" clId="{6836E0D0-F723-40A9-959C-A12DC9961573}" dt="2024-12-07T06:03:43.348" v="17240" actId="20577"/>
          <ac:spMkLst>
            <pc:docMk/>
            <pc:sldMk cId="631315597" sldId="278"/>
            <ac:spMk id="3" creationId="{6DCB02BC-0ACD-5014-A94D-44ECDE712870}"/>
          </ac:spMkLst>
        </pc:spChg>
      </pc:sldChg>
      <pc:sldChg chg="addSp delSp modSp add del mod ord">
        <pc:chgData name="Nguyễn Chí Cường" userId="d6c3997d-09a1-411d-b9af-63412908f0fa" providerId="ADAL" clId="{6836E0D0-F723-40A9-959C-A12DC9961573}" dt="2024-12-08T15:30:31.128" v="22542" actId="47"/>
        <pc:sldMkLst>
          <pc:docMk/>
          <pc:sldMk cId="3994784399" sldId="279"/>
        </pc:sldMkLst>
      </pc:sldChg>
      <pc:sldChg chg="modSp mod ord">
        <pc:chgData name="Nguyễn Chí Cường" userId="d6c3997d-09a1-411d-b9af-63412908f0fa" providerId="ADAL" clId="{6836E0D0-F723-40A9-959C-A12DC9961573}" dt="2024-12-07T06:37:40.019" v="17780" actId="2711"/>
        <pc:sldMkLst>
          <pc:docMk/>
          <pc:sldMk cId="1614963194" sldId="281"/>
        </pc:sldMkLst>
        <pc:spChg chg="mod">
          <ac:chgData name="Nguyễn Chí Cường" userId="d6c3997d-09a1-411d-b9af-63412908f0fa" providerId="ADAL" clId="{6836E0D0-F723-40A9-959C-A12DC9961573}" dt="2024-12-07T06:37:40.019" v="17780" actId="2711"/>
          <ac:spMkLst>
            <pc:docMk/>
            <pc:sldMk cId="1614963194" sldId="281"/>
            <ac:spMk id="3" creationId="{202C84B2-FD35-4E58-EC6D-B015FB62E47C}"/>
          </ac:spMkLst>
        </pc:spChg>
      </pc:sldChg>
      <pc:sldChg chg="addSp delSp modSp add del mod ord">
        <pc:chgData name="Nguyễn Chí Cường" userId="d6c3997d-09a1-411d-b9af-63412908f0fa" providerId="ADAL" clId="{6836E0D0-F723-40A9-959C-A12DC9961573}" dt="2024-12-08T15:30:31.128" v="22542" actId="47"/>
        <pc:sldMkLst>
          <pc:docMk/>
          <pc:sldMk cId="153929547" sldId="282"/>
        </pc:sldMkLst>
      </pc:sldChg>
      <pc:sldChg chg="add del ord">
        <pc:chgData name="Nguyễn Chí Cường" userId="d6c3997d-09a1-411d-b9af-63412908f0fa" providerId="ADAL" clId="{6836E0D0-F723-40A9-959C-A12DC9961573}" dt="2024-12-08T15:30:31.128" v="22542" actId="47"/>
        <pc:sldMkLst>
          <pc:docMk/>
          <pc:sldMk cId="3158618777" sldId="283"/>
        </pc:sldMkLst>
      </pc:sldChg>
      <pc:sldChg chg="add del ord">
        <pc:chgData name="Nguyễn Chí Cường" userId="d6c3997d-09a1-411d-b9af-63412908f0fa" providerId="ADAL" clId="{6836E0D0-F723-40A9-959C-A12DC9961573}" dt="2024-12-08T15:30:31.128" v="22542" actId="47"/>
        <pc:sldMkLst>
          <pc:docMk/>
          <pc:sldMk cId="3395443324" sldId="285"/>
        </pc:sldMkLst>
      </pc:sldChg>
      <pc:sldChg chg="add del ord">
        <pc:chgData name="Nguyễn Chí Cường" userId="d6c3997d-09a1-411d-b9af-63412908f0fa" providerId="ADAL" clId="{6836E0D0-F723-40A9-959C-A12DC9961573}" dt="2024-12-08T15:30:31.128" v="22542" actId="47"/>
        <pc:sldMkLst>
          <pc:docMk/>
          <pc:sldMk cId="1492691469" sldId="286"/>
        </pc:sldMkLst>
      </pc:sldChg>
      <pc:sldChg chg="addSp delSp modSp add del mod ord modTransition">
        <pc:chgData name="Nguyễn Chí Cường" userId="d6c3997d-09a1-411d-b9af-63412908f0fa" providerId="ADAL" clId="{6836E0D0-F723-40A9-959C-A12DC9961573}" dt="2024-12-17T08:37:48.604" v="26745" actId="1076"/>
        <pc:sldMkLst>
          <pc:docMk/>
          <pc:sldMk cId="1178347705" sldId="287"/>
        </pc:sldMkLst>
        <pc:spChg chg="mod">
          <ac:chgData name="Nguyễn Chí Cường" userId="d6c3997d-09a1-411d-b9af-63412908f0fa" providerId="ADAL" clId="{6836E0D0-F723-40A9-959C-A12DC9961573}" dt="2024-12-09T08:29:57.683" v="23965" actId="1076"/>
          <ac:spMkLst>
            <pc:docMk/>
            <pc:sldMk cId="1178347705" sldId="287"/>
            <ac:spMk id="3" creationId="{35F60623-36B3-BF11-0289-23C589503C43}"/>
          </ac:spMkLst>
        </pc:spChg>
        <pc:spChg chg="add mod ord">
          <ac:chgData name="Nguyễn Chí Cường" userId="d6c3997d-09a1-411d-b9af-63412908f0fa" providerId="ADAL" clId="{6836E0D0-F723-40A9-959C-A12DC9961573}" dt="2024-12-09T08:26:43.275" v="23930" actId="1076"/>
          <ac:spMkLst>
            <pc:docMk/>
            <pc:sldMk cId="1178347705" sldId="287"/>
            <ac:spMk id="8" creationId="{AA9D6195-6C73-238F-DC26-579EDDE55926}"/>
          </ac:spMkLst>
        </pc:spChg>
        <pc:spChg chg="add mod">
          <ac:chgData name="Nguyễn Chí Cường" userId="d6c3997d-09a1-411d-b9af-63412908f0fa" providerId="ADAL" clId="{6836E0D0-F723-40A9-959C-A12DC9961573}" dt="2024-12-09T08:30:00.435" v="23966" actId="1076"/>
          <ac:spMkLst>
            <pc:docMk/>
            <pc:sldMk cId="1178347705" sldId="287"/>
            <ac:spMk id="11" creationId="{A8D11D1C-FA61-D104-010E-FD835C0AC0CE}"/>
          </ac:spMkLst>
        </pc:spChg>
        <pc:spChg chg="mod">
          <ac:chgData name="Nguyễn Chí Cường" userId="d6c3997d-09a1-411d-b9af-63412908f0fa" providerId="ADAL" clId="{6836E0D0-F723-40A9-959C-A12DC9961573}" dt="2024-12-09T08:26:24.686" v="23924" actId="113"/>
          <ac:spMkLst>
            <pc:docMk/>
            <pc:sldMk cId="1178347705" sldId="287"/>
            <ac:spMk id="31" creationId="{FA5072F8-D14B-BB9E-AF2F-84B8E9816EB2}"/>
          </ac:spMkLst>
        </pc:spChg>
        <pc:grpChg chg="mod">
          <ac:chgData name="Nguyễn Chí Cường" userId="d6c3997d-09a1-411d-b9af-63412908f0fa" providerId="ADAL" clId="{6836E0D0-F723-40A9-959C-A12DC9961573}" dt="2024-12-09T08:28:40.930" v="23941" actId="1076"/>
          <ac:grpSpMkLst>
            <pc:docMk/>
            <pc:sldMk cId="1178347705" sldId="287"/>
            <ac:grpSpMk id="12" creationId="{512E3CE8-780A-00F0-8151-A51BFB61CBD6}"/>
          </ac:grpSpMkLst>
        </pc:grpChg>
        <pc:picChg chg="add mod ord modCrop">
          <ac:chgData name="Nguyễn Chí Cường" userId="d6c3997d-09a1-411d-b9af-63412908f0fa" providerId="ADAL" clId="{6836E0D0-F723-40A9-959C-A12DC9961573}" dt="2024-12-17T08:37:48.604" v="26745" actId="1076"/>
          <ac:picMkLst>
            <pc:docMk/>
            <pc:sldMk cId="1178347705" sldId="287"/>
            <ac:picMk id="2" creationId="{E3760095-7CBD-B740-5A67-8B61912E5187}"/>
          </ac:picMkLst>
        </pc:picChg>
        <pc:picChg chg="add mod ord modCrop">
          <ac:chgData name="Nguyễn Chí Cường" userId="d6c3997d-09a1-411d-b9af-63412908f0fa" providerId="ADAL" clId="{6836E0D0-F723-40A9-959C-A12DC9961573}" dt="2024-12-14T23:10:49.555" v="24607" actId="167"/>
          <ac:picMkLst>
            <pc:docMk/>
            <pc:sldMk cId="1178347705" sldId="287"/>
            <ac:picMk id="13" creationId="{A80F5729-C8DF-22B5-91C2-EAD9E8636A5B}"/>
          </ac:picMkLst>
        </pc:picChg>
      </pc:sldChg>
      <pc:sldChg chg="addSp modSp add mod ord modTransition">
        <pc:chgData name="Nguyễn Chí Cường" userId="d6c3997d-09a1-411d-b9af-63412908f0fa" providerId="ADAL" clId="{6836E0D0-F723-40A9-959C-A12DC9961573}" dt="2024-12-09T07:41:44.098" v="23378"/>
        <pc:sldMkLst>
          <pc:docMk/>
          <pc:sldMk cId="1169617973" sldId="288"/>
        </pc:sldMkLst>
        <pc:spChg chg="add mod ord">
          <ac:chgData name="Nguyễn Chí Cường" userId="d6c3997d-09a1-411d-b9af-63412908f0fa" providerId="ADAL" clId="{6836E0D0-F723-40A9-959C-A12DC9961573}" dt="2024-11-29T10:04:40.343" v="608" actId="12789"/>
          <ac:spMkLst>
            <pc:docMk/>
            <pc:sldMk cId="1169617973" sldId="288"/>
            <ac:spMk id="2" creationId="{F8D668D0-A8AC-6DEB-B2AA-8FE2719896B2}"/>
          </ac:spMkLst>
        </pc:spChg>
        <pc:spChg chg="add mod">
          <ac:chgData name="Nguyễn Chí Cường" userId="d6c3997d-09a1-411d-b9af-63412908f0fa" providerId="ADAL" clId="{6836E0D0-F723-40A9-959C-A12DC9961573}" dt="2024-12-09T03:08:13.612" v="22589" actId="1076"/>
          <ac:spMkLst>
            <pc:docMk/>
            <pc:sldMk cId="1169617973" sldId="288"/>
            <ac:spMk id="4" creationId="{1E4BC7FD-0F42-7164-5FF0-5216B27FB57F}"/>
          </ac:spMkLst>
        </pc:spChg>
        <pc:cxnChg chg="add mod">
          <ac:chgData name="Nguyễn Chí Cường" userId="d6c3997d-09a1-411d-b9af-63412908f0fa" providerId="ADAL" clId="{6836E0D0-F723-40A9-959C-A12DC9961573}" dt="2024-12-09T03:08:13.612" v="22589" actId="1076"/>
          <ac:cxnSpMkLst>
            <pc:docMk/>
            <pc:sldMk cId="1169617973" sldId="288"/>
            <ac:cxnSpMk id="5" creationId="{3D3FE56F-28AD-349C-D758-CB85D6FF8D17}"/>
          </ac:cxnSpMkLst>
        </pc:cxnChg>
      </pc:sldChg>
      <pc:sldChg chg="addSp delSp modSp add mod modTransition modAnim">
        <pc:chgData name="Nguyễn Chí Cường" userId="d6c3997d-09a1-411d-b9af-63412908f0fa" providerId="ADAL" clId="{6836E0D0-F723-40A9-959C-A12DC9961573}" dt="2024-12-10T11:16:45.720" v="24237"/>
        <pc:sldMkLst>
          <pc:docMk/>
          <pc:sldMk cId="3746361986" sldId="289"/>
        </pc:sldMkLst>
        <pc:spChg chg="add mod topLvl">
          <ac:chgData name="Nguyễn Chí Cường" userId="d6c3997d-09a1-411d-b9af-63412908f0fa" providerId="ADAL" clId="{6836E0D0-F723-40A9-959C-A12DC9961573}" dt="2024-12-09T03:08:33.292" v="22591" actId="165"/>
          <ac:spMkLst>
            <pc:docMk/>
            <pc:sldMk cId="3746361986" sldId="289"/>
            <ac:spMk id="4" creationId="{13435F0E-9043-9DE1-C86E-D26A93E8F8CF}"/>
          </ac:spMkLst>
        </pc:spChg>
        <pc:spChg chg="add mod topLvl">
          <ac:chgData name="Nguyễn Chí Cường" userId="d6c3997d-09a1-411d-b9af-63412908f0fa" providerId="ADAL" clId="{6836E0D0-F723-40A9-959C-A12DC9961573}" dt="2024-12-09T03:08:33.292" v="22591" actId="165"/>
          <ac:spMkLst>
            <pc:docMk/>
            <pc:sldMk cId="3746361986" sldId="289"/>
            <ac:spMk id="5" creationId="{7BA4FB6D-7F3C-AAA9-32E8-7D197EBD27CC}"/>
          </ac:spMkLst>
        </pc:spChg>
        <pc:spChg chg="add mod">
          <ac:chgData name="Nguyễn Chí Cường" userId="d6c3997d-09a1-411d-b9af-63412908f0fa" providerId="ADAL" clId="{6836E0D0-F723-40A9-959C-A12DC9961573}" dt="2024-11-29T10:43:24.101" v="1227"/>
          <ac:spMkLst>
            <pc:docMk/>
            <pc:sldMk cId="3746361986" sldId="289"/>
            <ac:spMk id="47" creationId="{8597B453-07FD-647F-F9C4-578D3764D889}"/>
          </ac:spMkLst>
        </pc:spChg>
        <pc:cxnChg chg="add mod">
          <ac:chgData name="Nguyễn Chí Cường" userId="d6c3997d-09a1-411d-b9af-63412908f0fa" providerId="ADAL" clId="{6836E0D0-F723-40A9-959C-A12DC9961573}" dt="2024-11-29T10:43:24.101" v="1227"/>
          <ac:cxnSpMkLst>
            <pc:docMk/>
            <pc:sldMk cId="3746361986" sldId="289"/>
            <ac:cxnSpMk id="48" creationId="{3E0810C5-D50A-E1E7-0C90-B35575DC2A29}"/>
          </ac:cxnSpMkLst>
        </pc:cxnChg>
      </pc:sldChg>
      <pc:sldChg chg="addSp delSp modSp add mod modTransition modAnim">
        <pc:chgData name="Nguyễn Chí Cường" userId="d6c3997d-09a1-411d-b9af-63412908f0fa" providerId="ADAL" clId="{6836E0D0-F723-40A9-959C-A12DC9961573}" dt="2024-12-09T14:58:09.399" v="24026" actId="20577"/>
        <pc:sldMkLst>
          <pc:docMk/>
          <pc:sldMk cId="1860771802" sldId="290"/>
        </pc:sldMkLst>
        <pc:spChg chg="mod">
          <ac:chgData name="Nguyễn Chí Cường" userId="d6c3997d-09a1-411d-b9af-63412908f0fa" providerId="ADAL" clId="{6836E0D0-F723-40A9-959C-A12DC9961573}" dt="2024-11-29T10:12:50.488" v="711" actId="1076"/>
          <ac:spMkLst>
            <pc:docMk/>
            <pc:sldMk cId="1860771802" sldId="290"/>
            <ac:spMk id="2" creationId="{74015E2B-2525-B060-5432-E0F423BDFE58}"/>
          </ac:spMkLst>
        </pc:spChg>
        <pc:spChg chg="mod topLvl">
          <ac:chgData name="Nguyễn Chí Cường" userId="d6c3997d-09a1-411d-b9af-63412908f0fa" providerId="ADAL" clId="{6836E0D0-F723-40A9-959C-A12DC9961573}" dt="2024-11-29T10:13:12.402" v="716" actId="20577"/>
          <ac:spMkLst>
            <pc:docMk/>
            <pc:sldMk cId="1860771802" sldId="290"/>
            <ac:spMk id="4" creationId="{5367CAE5-6D6B-3C61-1485-33279C4B1E01}"/>
          </ac:spMkLst>
        </pc:spChg>
        <pc:spChg chg="mod topLvl">
          <ac:chgData name="Nguyễn Chí Cường" userId="d6c3997d-09a1-411d-b9af-63412908f0fa" providerId="ADAL" clId="{6836E0D0-F723-40A9-959C-A12DC9961573}" dt="2024-11-29T10:17:48.871" v="774" actId="1076"/>
          <ac:spMkLst>
            <pc:docMk/>
            <pc:sldMk cId="1860771802" sldId="290"/>
            <ac:spMk id="5" creationId="{65D17169-83EE-26F8-9E8B-99A6EB7C1660}"/>
          </ac:spMkLst>
        </pc:spChg>
        <pc:spChg chg="add mod">
          <ac:chgData name="Nguyễn Chí Cường" userId="d6c3997d-09a1-411d-b9af-63412908f0fa" providerId="ADAL" clId="{6836E0D0-F723-40A9-959C-A12DC9961573}" dt="2024-12-09T14:58:09.399" v="24026" actId="20577"/>
          <ac:spMkLst>
            <pc:docMk/>
            <pc:sldMk cId="1860771802" sldId="290"/>
            <ac:spMk id="26" creationId="{3A902C63-61E1-72AE-98F4-24B016296208}"/>
          </ac:spMkLst>
        </pc:spChg>
        <pc:grpChg chg="add mod">
          <ac:chgData name="Nguyễn Chí Cường" userId="d6c3997d-09a1-411d-b9af-63412908f0fa" providerId="ADAL" clId="{6836E0D0-F723-40A9-959C-A12DC9961573}" dt="2024-11-29T10:12:47.283" v="710" actId="1076"/>
          <ac:grpSpMkLst>
            <pc:docMk/>
            <pc:sldMk cId="1860771802" sldId="290"/>
            <ac:grpSpMk id="11" creationId="{24F211C8-180E-21FE-99FF-5D052F20769C}"/>
          </ac:grpSpMkLst>
        </pc:grpChg>
        <pc:cxnChg chg="mod">
          <ac:chgData name="Nguyễn Chí Cường" userId="d6c3997d-09a1-411d-b9af-63412908f0fa" providerId="ADAL" clId="{6836E0D0-F723-40A9-959C-A12DC9961573}" dt="2024-11-29T10:12:50.488" v="711" actId="1076"/>
          <ac:cxnSpMkLst>
            <pc:docMk/>
            <pc:sldMk cId="1860771802" sldId="290"/>
            <ac:cxnSpMk id="8" creationId="{1AC46293-0C14-76AC-87E8-4C9D667E7363}"/>
          </ac:cxnSpMkLst>
        </pc:cxnChg>
        <pc:cxnChg chg="add mod topLvl">
          <ac:chgData name="Nguyễn Chí Cường" userId="d6c3997d-09a1-411d-b9af-63412908f0fa" providerId="ADAL" clId="{6836E0D0-F723-40A9-959C-A12DC9961573}" dt="2024-11-29T10:23:51.163" v="784" actId="1076"/>
          <ac:cxnSpMkLst>
            <pc:docMk/>
            <pc:sldMk cId="1860771802" sldId="290"/>
            <ac:cxnSpMk id="28" creationId="{5D38D849-DC82-2A02-BE2A-3BCB9A2DD2D9}"/>
          </ac:cxnSpMkLst>
        </pc:cxnChg>
        <pc:cxnChg chg="add mod topLvl">
          <ac:chgData name="Nguyễn Chí Cường" userId="d6c3997d-09a1-411d-b9af-63412908f0fa" providerId="ADAL" clId="{6836E0D0-F723-40A9-959C-A12DC9961573}" dt="2024-11-29T10:23:49.160" v="783" actId="14100"/>
          <ac:cxnSpMkLst>
            <pc:docMk/>
            <pc:sldMk cId="1860771802" sldId="290"/>
            <ac:cxnSpMk id="35" creationId="{4854DDD5-5AC7-669D-5DD9-58196FBB33E6}"/>
          </ac:cxnSpMkLst>
        </pc:cxnChg>
        <pc:cxnChg chg="add mod">
          <ac:chgData name="Nguyễn Chí Cường" userId="d6c3997d-09a1-411d-b9af-63412908f0fa" providerId="ADAL" clId="{6836E0D0-F723-40A9-959C-A12DC9961573}" dt="2024-11-29T10:16:43.890" v="762" actId="14100"/>
          <ac:cxnSpMkLst>
            <pc:docMk/>
            <pc:sldMk cId="1860771802" sldId="290"/>
            <ac:cxnSpMk id="38" creationId="{4751DDB6-F064-4E49-485D-D544E36772CD}"/>
          </ac:cxnSpMkLst>
        </pc:cxnChg>
        <pc:cxnChg chg="add mod">
          <ac:chgData name="Nguyễn Chí Cường" userId="d6c3997d-09a1-411d-b9af-63412908f0fa" providerId="ADAL" clId="{6836E0D0-F723-40A9-959C-A12DC9961573}" dt="2024-11-29T10:17:15.352" v="770" actId="14100"/>
          <ac:cxnSpMkLst>
            <pc:docMk/>
            <pc:sldMk cId="1860771802" sldId="290"/>
            <ac:cxnSpMk id="42" creationId="{6919F71A-0090-7777-524D-8AB13AA10470}"/>
          </ac:cxnSpMkLst>
        </pc:cxnChg>
      </pc:sldChg>
      <pc:sldChg chg="addSp delSp modSp add mod modTransition modAnim">
        <pc:chgData name="Nguyễn Chí Cường" userId="d6c3997d-09a1-411d-b9af-63412908f0fa" providerId="ADAL" clId="{6836E0D0-F723-40A9-959C-A12DC9961573}" dt="2024-12-09T07:42:00.560" v="23381"/>
        <pc:sldMkLst>
          <pc:docMk/>
          <pc:sldMk cId="3121957459" sldId="291"/>
        </pc:sldMkLst>
        <pc:spChg chg="add mod">
          <ac:chgData name="Nguyễn Chí Cường" userId="d6c3997d-09a1-411d-b9af-63412908f0fa" providerId="ADAL" clId="{6836E0D0-F723-40A9-959C-A12DC9961573}" dt="2024-12-09T03:14:54.094" v="22671" actId="1076"/>
          <ac:spMkLst>
            <pc:docMk/>
            <pc:sldMk cId="3121957459" sldId="291"/>
            <ac:spMk id="4" creationId="{C1605395-D503-8430-6076-70977BA29C16}"/>
          </ac:spMkLst>
        </pc:spChg>
        <pc:spChg chg="add mod topLvl">
          <ac:chgData name="Nguyễn Chí Cường" userId="d6c3997d-09a1-411d-b9af-63412908f0fa" providerId="ADAL" clId="{6836E0D0-F723-40A9-959C-A12DC9961573}" dt="2024-11-29T10:33:16.826" v="943" actId="165"/>
          <ac:spMkLst>
            <pc:docMk/>
            <pc:sldMk cId="3121957459" sldId="291"/>
            <ac:spMk id="6" creationId="{E6C7673C-3D82-E482-319B-7448B868AB15}"/>
          </ac:spMkLst>
        </pc:spChg>
        <pc:spChg chg="add mod topLvl">
          <ac:chgData name="Nguyễn Chí Cường" userId="d6c3997d-09a1-411d-b9af-63412908f0fa" providerId="ADAL" clId="{6836E0D0-F723-40A9-959C-A12DC9961573}" dt="2024-11-29T10:33:16.826" v="943" actId="165"/>
          <ac:spMkLst>
            <pc:docMk/>
            <pc:sldMk cId="3121957459" sldId="291"/>
            <ac:spMk id="9" creationId="{1C9A528E-4C8D-70AE-B794-57765425CDE3}"/>
          </ac:spMkLst>
        </pc:spChg>
        <pc:spChg chg="add mod topLvl">
          <ac:chgData name="Nguyễn Chí Cường" userId="d6c3997d-09a1-411d-b9af-63412908f0fa" providerId="ADAL" clId="{6836E0D0-F723-40A9-959C-A12DC9961573}" dt="2024-11-29T10:33:16.826" v="943" actId="165"/>
          <ac:spMkLst>
            <pc:docMk/>
            <pc:sldMk cId="3121957459" sldId="291"/>
            <ac:spMk id="10" creationId="{CA0F4769-5741-663D-405D-EEFD99274A0A}"/>
          </ac:spMkLst>
        </pc:spChg>
        <pc:spChg chg="add mod topLvl">
          <ac:chgData name="Nguyễn Chí Cường" userId="d6c3997d-09a1-411d-b9af-63412908f0fa" providerId="ADAL" clId="{6836E0D0-F723-40A9-959C-A12DC9961573}" dt="2024-11-29T23:04:42.764" v="1234" actId="14100"/>
          <ac:spMkLst>
            <pc:docMk/>
            <pc:sldMk cId="3121957459" sldId="291"/>
            <ac:spMk id="18" creationId="{1D518C11-C13A-F9BB-F0FA-085388B6F32C}"/>
          </ac:spMkLst>
        </pc:spChg>
        <pc:spChg chg="add mod topLvl">
          <ac:chgData name="Nguyễn Chí Cường" userId="d6c3997d-09a1-411d-b9af-63412908f0fa" providerId="ADAL" clId="{6836E0D0-F723-40A9-959C-A12DC9961573}" dt="2024-11-29T10:33:16.826" v="943" actId="165"/>
          <ac:spMkLst>
            <pc:docMk/>
            <pc:sldMk cId="3121957459" sldId="291"/>
            <ac:spMk id="25" creationId="{463931E8-BE78-467B-E573-2B782014FDBD}"/>
          </ac:spMkLst>
        </pc:spChg>
        <pc:spChg chg="add mod topLvl">
          <ac:chgData name="Nguyễn Chí Cường" userId="d6c3997d-09a1-411d-b9af-63412908f0fa" providerId="ADAL" clId="{6836E0D0-F723-40A9-959C-A12DC9961573}" dt="2024-11-30T02:17:37.502" v="2086" actId="1076"/>
          <ac:spMkLst>
            <pc:docMk/>
            <pc:sldMk cId="3121957459" sldId="291"/>
            <ac:spMk id="32" creationId="{8383974B-6DCD-7EF6-88E3-CCF8D515E355}"/>
          </ac:spMkLst>
        </pc:spChg>
        <pc:spChg chg="add mod topLvl">
          <ac:chgData name="Nguyễn Chí Cường" userId="d6c3997d-09a1-411d-b9af-63412908f0fa" providerId="ADAL" clId="{6836E0D0-F723-40A9-959C-A12DC9961573}" dt="2024-11-29T23:05:26.598" v="1237" actId="1076"/>
          <ac:spMkLst>
            <pc:docMk/>
            <pc:sldMk cId="3121957459" sldId="291"/>
            <ac:spMk id="33" creationId="{11200150-99C7-FA56-87F0-61550DFE227D}"/>
          </ac:spMkLst>
        </pc:spChg>
        <pc:spChg chg="add mod topLvl">
          <ac:chgData name="Nguyễn Chí Cường" userId="d6c3997d-09a1-411d-b9af-63412908f0fa" providerId="ADAL" clId="{6836E0D0-F723-40A9-959C-A12DC9961573}" dt="2024-11-29T23:05:29.410" v="1238" actId="1076"/>
          <ac:spMkLst>
            <pc:docMk/>
            <pc:sldMk cId="3121957459" sldId="291"/>
            <ac:spMk id="38" creationId="{DFD5953A-DD08-A569-9E1C-72B08C72B475}"/>
          </ac:spMkLst>
        </pc:spChg>
        <pc:spChg chg="add mod topLvl">
          <ac:chgData name="Nguyễn Chí Cường" userId="d6c3997d-09a1-411d-b9af-63412908f0fa" providerId="ADAL" clId="{6836E0D0-F723-40A9-959C-A12DC9961573}" dt="2024-11-29T23:05:19.136" v="1236" actId="1076"/>
          <ac:spMkLst>
            <pc:docMk/>
            <pc:sldMk cId="3121957459" sldId="291"/>
            <ac:spMk id="45" creationId="{536EBF17-78E7-BF48-5446-07A19D304C4B}"/>
          </ac:spMkLst>
        </pc:spChg>
        <pc:spChg chg="add mod topLvl">
          <ac:chgData name="Nguyễn Chí Cường" userId="d6c3997d-09a1-411d-b9af-63412908f0fa" providerId="ADAL" clId="{6836E0D0-F723-40A9-959C-A12DC9961573}" dt="2024-11-29T23:05:37.529" v="1239" actId="1076"/>
          <ac:spMkLst>
            <pc:docMk/>
            <pc:sldMk cId="3121957459" sldId="291"/>
            <ac:spMk id="50" creationId="{8D67F468-699B-09C3-8439-6CE4F3C98B71}"/>
          </ac:spMkLst>
        </pc:spChg>
        <pc:cxnChg chg="add mod topLvl">
          <ac:chgData name="Nguyễn Chí Cường" userId="d6c3997d-09a1-411d-b9af-63412908f0fa" providerId="ADAL" clId="{6836E0D0-F723-40A9-959C-A12DC9961573}" dt="2024-12-09T03:12:29.943" v="22638" actId="1076"/>
          <ac:cxnSpMkLst>
            <pc:docMk/>
            <pc:sldMk cId="3121957459" sldId="291"/>
            <ac:cxnSpMk id="22" creationId="{751B9DB7-B86F-854E-CBCE-96C9BE884CB9}"/>
          </ac:cxnSpMkLst>
        </pc:cxnChg>
        <pc:cxnChg chg="add mod topLvl">
          <ac:chgData name="Nguyễn Chí Cường" userId="d6c3997d-09a1-411d-b9af-63412908f0fa" providerId="ADAL" clId="{6836E0D0-F723-40A9-959C-A12DC9961573}" dt="2024-11-30T02:17:37.502" v="2086" actId="1076"/>
          <ac:cxnSpMkLst>
            <pc:docMk/>
            <pc:sldMk cId="3121957459" sldId="291"/>
            <ac:cxnSpMk id="27" creationId="{D386503A-3AFF-FDDC-143C-DFA53AE9F863}"/>
          </ac:cxnSpMkLst>
        </pc:cxnChg>
        <pc:cxnChg chg="add mod topLvl">
          <ac:chgData name="Nguyễn Chí Cường" userId="d6c3997d-09a1-411d-b9af-63412908f0fa" providerId="ADAL" clId="{6836E0D0-F723-40A9-959C-A12DC9961573}" dt="2024-11-29T23:05:26.598" v="1237" actId="1076"/>
          <ac:cxnSpMkLst>
            <pc:docMk/>
            <pc:sldMk cId="3121957459" sldId="291"/>
            <ac:cxnSpMk id="39" creationId="{06B9776C-F8BC-3A19-26E8-81CBC6A7C018}"/>
          </ac:cxnSpMkLst>
        </pc:cxnChg>
        <pc:cxnChg chg="add mod topLvl">
          <ac:chgData name="Nguyễn Chí Cường" userId="d6c3997d-09a1-411d-b9af-63412908f0fa" providerId="ADAL" clId="{6836E0D0-F723-40A9-959C-A12DC9961573}" dt="2024-11-29T23:05:39.965" v="1240" actId="14100"/>
          <ac:cxnSpMkLst>
            <pc:docMk/>
            <pc:sldMk cId="3121957459" sldId="291"/>
            <ac:cxnSpMk id="46" creationId="{2C1DCCF8-EB77-DB0B-8608-4F7FA221A5F4}"/>
          </ac:cxnSpMkLst>
        </pc:cxnChg>
      </pc:sldChg>
      <pc:sldChg chg="addSp delSp modSp mod">
        <pc:chgData name="Nguyễn Chí Cường" userId="d6c3997d-09a1-411d-b9af-63412908f0fa" providerId="ADAL" clId="{6836E0D0-F723-40A9-959C-A12DC9961573}" dt="2024-12-14T22:20:27.469" v="24293" actId="167"/>
        <pc:sldMkLst>
          <pc:docMk/>
          <pc:sldMk cId="1466337147" sldId="292"/>
        </pc:sldMkLst>
        <pc:spChg chg="add mod ord">
          <ac:chgData name="Nguyễn Chí Cường" userId="d6c3997d-09a1-411d-b9af-63412908f0fa" providerId="ADAL" clId="{6836E0D0-F723-40A9-959C-A12DC9961573}" dt="2024-12-14T22:20:27.469" v="24293" actId="167"/>
          <ac:spMkLst>
            <pc:docMk/>
            <pc:sldMk cId="1466337147" sldId="292"/>
            <ac:spMk id="2" creationId="{71160754-AF2B-A5F6-C926-AD40798ADE1B}"/>
          </ac:spMkLst>
        </pc:spChg>
        <pc:spChg chg="mod">
          <ac:chgData name="Nguyễn Chí Cường" userId="d6c3997d-09a1-411d-b9af-63412908f0fa" providerId="ADAL" clId="{6836E0D0-F723-40A9-959C-A12DC9961573}" dt="2024-12-07T00:56:31.268" v="16181" actId="1076"/>
          <ac:spMkLst>
            <pc:docMk/>
            <pc:sldMk cId="1466337147" sldId="292"/>
            <ac:spMk id="3" creationId="{85F191E7-7C13-5968-F2DE-E11F67023046}"/>
          </ac:spMkLst>
        </pc:spChg>
      </pc:sldChg>
      <pc:sldChg chg="delSp modSp mod">
        <pc:chgData name="Nguyễn Chí Cường" userId="d6c3997d-09a1-411d-b9af-63412908f0fa" providerId="ADAL" clId="{6836E0D0-F723-40A9-959C-A12DC9961573}" dt="2024-12-16T18:01:05.285" v="26609" actId="1076"/>
        <pc:sldMkLst>
          <pc:docMk/>
          <pc:sldMk cId="697599826" sldId="293"/>
        </pc:sldMkLst>
        <pc:spChg chg="mod">
          <ac:chgData name="Nguyễn Chí Cường" userId="d6c3997d-09a1-411d-b9af-63412908f0fa" providerId="ADAL" clId="{6836E0D0-F723-40A9-959C-A12DC9961573}" dt="2024-12-16T18:01:05.285" v="26609" actId="1076"/>
          <ac:spMkLst>
            <pc:docMk/>
            <pc:sldMk cId="697599826" sldId="293"/>
            <ac:spMk id="2" creationId="{968BE64C-E2AB-9AD3-7EA6-6782B2BE9547}"/>
          </ac:spMkLst>
        </pc:spChg>
        <pc:spChg chg="mod">
          <ac:chgData name="Nguyễn Chí Cường" userId="d6c3997d-09a1-411d-b9af-63412908f0fa" providerId="ADAL" clId="{6836E0D0-F723-40A9-959C-A12DC9961573}" dt="2024-12-09T03:34:55.947" v="22863" actId="1076"/>
          <ac:spMkLst>
            <pc:docMk/>
            <pc:sldMk cId="697599826" sldId="293"/>
            <ac:spMk id="5" creationId="{C95E3E77-CACC-9B4D-F60B-ECFB846DBD2D}"/>
          </ac:spMkLst>
        </pc:spChg>
        <pc:spChg chg="mod">
          <ac:chgData name="Nguyễn Chí Cường" userId="d6c3997d-09a1-411d-b9af-63412908f0fa" providerId="ADAL" clId="{6836E0D0-F723-40A9-959C-A12DC9961573}" dt="2024-12-16T18:01:02.725" v="26608" actId="1076"/>
          <ac:spMkLst>
            <pc:docMk/>
            <pc:sldMk cId="697599826" sldId="293"/>
            <ac:spMk id="13" creationId="{A436D5BC-9E59-5F18-E511-DD942B8DDF45}"/>
          </ac:spMkLst>
        </pc:spChg>
        <pc:spChg chg="mod">
          <ac:chgData name="Nguyễn Chí Cường" userId="d6c3997d-09a1-411d-b9af-63412908f0fa" providerId="ADAL" clId="{6836E0D0-F723-40A9-959C-A12DC9961573}" dt="2024-12-16T18:01:02.725" v="26608" actId="1076"/>
          <ac:spMkLst>
            <pc:docMk/>
            <pc:sldMk cId="697599826" sldId="293"/>
            <ac:spMk id="14" creationId="{CDE81D1D-8284-BB2F-C105-3BD25A65FE1D}"/>
          </ac:spMkLst>
        </pc:spChg>
        <pc:spChg chg="mod">
          <ac:chgData name="Nguyễn Chí Cường" userId="d6c3997d-09a1-411d-b9af-63412908f0fa" providerId="ADAL" clId="{6836E0D0-F723-40A9-959C-A12DC9961573}" dt="2024-12-16T18:01:05.285" v="26609" actId="1076"/>
          <ac:spMkLst>
            <pc:docMk/>
            <pc:sldMk cId="697599826" sldId="293"/>
            <ac:spMk id="30" creationId="{5B1C6137-159A-5220-2B9A-0B10C7528D97}"/>
          </ac:spMkLst>
        </pc:spChg>
      </pc:sldChg>
      <pc:sldChg chg="del">
        <pc:chgData name="Nguyễn Chí Cường" userId="d6c3997d-09a1-411d-b9af-63412908f0fa" providerId="ADAL" clId="{6836E0D0-F723-40A9-959C-A12DC9961573}" dt="2024-12-05T03:40:27.038" v="7660" actId="47"/>
        <pc:sldMkLst>
          <pc:docMk/>
          <pc:sldMk cId="3008289151" sldId="294"/>
        </pc:sldMkLst>
      </pc:sldChg>
      <pc:sldChg chg="del">
        <pc:chgData name="Nguyễn Chí Cường" userId="d6c3997d-09a1-411d-b9af-63412908f0fa" providerId="ADAL" clId="{6836E0D0-F723-40A9-959C-A12DC9961573}" dt="2024-12-05T03:40:29.910" v="7661" actId="47"/>
        <pc:sldMkLst>
          <pc:docMk/>
          <pc:sldMk cId="1560194258" sldId="295"/>
        </pc:sldMkLst>
      </pc:sldChg>
      <pc:sldChg chg="modSp mod ord">
        <pc:chgData name="Nguyễn Chí Cường" userId="d6c3997d-09a1-411d-b9af-63412908f0fa" providerId="ADAL" clId="{6836E0D0-F723-40A9-959C-A12DC9961573}" dt="2024-12-09T07:44:05.952" v="23397" actId="20577"/>
        <pc:sldMkLst>
          <pc:docMk/>
          <pc:sldMk cId="157930754" sldId="296"/>
        </pc:sldMkLst>
        <pc:spChg chg="mod">
          <ac:chgData name="Nguyễn Chí Cường" userId="d6c3997d-09a1-411d-b9af-63412908f0fa" providerId="ADAL" clId="{6836E0D0-F723-40A9-959C-A12DC9961573}" dt="2024-12-09T07:44:05.952" v="23397" actId="20577"/>
          <ac:spMkLst>
            <pc:docMk/>
            <pc:sldMk cId="157930754" sldId="296"/>
            <ac:spMk id="3" creationId="{BC719EE9-D5FF-C80E-A07A-A2F5D436D0F5}"/>
          </ac:spMkLst>
        </pc:spChg>
      </pc:sldChg>
      <pc:sldChg chg="addSp delSp modSp add del mod ord addAnim delAnim modAnim">
        <pc:chgData name="Nguyễn Chí Cường" userId="d6c3997d-09a1-411d-b9af-63412908f0fa" providerId="ADAL" clId="{6836E0D0-F723-40A9-959C-A12DC9961573}" dt="2024-12-16T06:45:25.679" v="26307" actId="47"/>
        <pc:sldMkLst>
          <pc:docMk/>
          <pc:sldMk cId="1092126013" sldId="300"/>
        </pc:sldMkLst>
        <pc:spChg chg="add mod topLvl">
          <ac:chgData name="Nguyễn Chí Cường" userId="d6c3997d-09a1-411d-b9af-63412908f0fa" providerId="ADAL" clId="{6836E0D0-F723-40A9-959C-A12DC9961573}" dt="2024-12-16T06:25:28.646" v="26275" actId="165"/>
          <ac:spMkLst>
            <pc:docMk/>
            <pc:sldMk cId="1092126013" sldId="300"/>
            <ac:spMk id="3" creationId="{73821441-8B3E-543C-964F-5FE2FD5CD66E}"/>
          </ac:spMkLst>
        </pc:spChg>
        <pc:spChg chg="mod">
          <ac:chgData name="Nguyễn Chí Cường" userId="d6c3997d-09a1-411d-b9af-63412908f0fa" providerId="ADAL" clId="{6836E0D0-F723-40A9-959C-A12DC9961573}" dt="2024-12-15T18:42:11.528" v="25084" actId="1076"/>
          <ac:spMkLst>
            <pc:docMk/>
            <pc:sldMk cId="1092126013" sldId="300"/>
            <ac:spMk id="10" creationId="{13C60261-5CE3-4B9D-1D65-703B0BDA7BA6}"/>
          </ac:spMkLst>
        </pc:spChg>
        <pc:spChg chg="mod topLvl">
          <ac:chgData name="Nguyễn Chí Cường" userId="d6c3997d-09a1-411d-b9af-63412908f0fa" providerId="ADAL" clId="{6836E0D0-F723-40A9-959C-A12DC9961573}" dt="2024-12-16T06:25:28.646" v="26275" actId="165"/>
          <ac:spMkLst>
            <pc:docMk/>
            <pc:sldMk cId="1092126013" sldId="300"/>
            <ac:spMk id="31" creationId="{B13CB193-064B-807F-6AE8-B988F1AF36F0}"/>
          </ac:spMkLst>
        </pc:spChg>
        <pc:spChg chg="add mod topLvl">
          <ac:chgData name="Nguyễn Chí Cường" userId="d6c3997d-09a1-411d-b9af-63412908f0fa" providerId="ADAL" clId="{6836E0D0-F723-40A9-959C-A12DC9961573}" dt="2024-12-16T06:25:28.646" v="26275" actId="165"/>
          <ac:spMkLst>
            <pc:docMk/>
            <pc:sldMk cId="1092126013" sldId="300"/>
            <ac:spMk id="33" creationId="{13572936-3563-8034-7E88-8795D7AA78BD}"/>
          </ac:spMkLst>
        </pc:spChg>
        <pc:spChg chg="add mod topLvl">
          <ac:chgData name="Nguyễn Chí Cường" userId="d6c3997d-09a1-411d-b9af-63412908f0fa" providerId="ADAL" clId="{6836E0D0-F723-40A9-959C-A12DC9961573}" dt="2024-12-16T06:25:28.646" v="26275" actId="165"/>
          <ac:spMkLst>
            <pc:docMk/>
            <pc:sldMk cId="1092126013" sldId="300"/>
            <ac:spMk id="34" creationId="{A1AB962C-FE49-8ED1-DA11-49BB079252E3}"/>
          </ac:spMkLst>
        </pc:spChg>
        <pc:spChg chg="add mod topLvl">
          <ac:chgData name="Nguyễn Chí Cường" userId="d6c3997d-09a1-411d-b9af-63412908f0fa" providerId="ADAL" clId="{6836E0D0-F723-40A9-959C-A12DC9961573}" dt="2024-12-16T06:25:28.646" v="26275" actId="165"/>
          <ac:spMkLst>
            <pc:docMk/>
            <pc:sldMk cId="1092126013" sldId="300"/>
            <ac:spMk id="35" creationId="{04919C54-4030-A28C-58F0-F3250566586C}"/>
          </ac:spMkLst>
        </pc:spChg>
        <pc:spChg chg="add mod topLvl">
          <ac:chgData name="Nguyễn Chí Cường" userId="d6c3997d-09a1-411d-b9af-63412908f0fa" providerId="ADAL" clId="{6836E0D0-F723-40A9-959C-A12DC9961573}" dt="2024-12-16T06:25:28.646" v="26275" actId="165"/>
          <ac:spMkLst>
            <pc:docMk/>
            <pc:sldMk cId="1092126013" sldId="300"/>
            <ac:spMk id="36" creationId="{C74C58DB-9B62-D720-90F9-105DADA746E0}"/>
          </ac:spMkLst>
        </pc:spChg>
        <pc:spChg chg="add mod topLvl">
          <ac:chgData name="Nguyễn Chí Cường" userId="d6c3997d-09a1-411d-b9af-63412908f0fa" providerId="ADAL" clId="{6836E0D0-F723-40A9-959C-A12DC9961573}" dt="2024-12-16T06:25:28.646" v="26275" actId="165"/>
          <ac:spMkLst>
            <pc:docMk/>
            <pc:sldMk cId="1092126013" sldId="300"/>
            <ac:spMk id="37" creationId="{5CA0C338-6564-378C-8626-D9E93D62218D}"/>
          </ac:spMkLst>
        </pc:spChg>
        <pc:spChg chg="add mod topLvl">
          <ac:chgData name="Nguyễn Chí Cường" userId="d6c3997d-09a1-411d-b9af-63412908f0fa" providerId="ADAL" clId="{6836E0D0-F723-40A9-959C-A12DC9961573}" dt="2024-12-16T06:25:28.646" v="26275" actId="165"/>
          <ac:spMkLst>
            <pc:docMk/>
            <pc:sldMk cId="1092126013" sldId="300"/>
            <ac:spMk id="38" creationId="{60B25B3D-4B6B-BE6C-BED6-5AC6E2049297}"/>
          </ac:spMkLst>
        </pc:spChg>
        <pc:spChg chg="add mod topLvl">
          <ac:chgData name="Nguyễn Chí Cường" userId="d6c3997d-09a1-411d-b9af-63412908f0fa" providerId="ADAL" clId="{6836E0D0-F723-40A9-959C-A12DC9961573}" dt="2024-12-16T06:25:28.646" v="26275" actId="165"/>
          <ac:spMkLst>
            <pc:docMk/>
            <pc:sldMk cId="1092126013" sldId="300"/>
            <ac:spMk id="39" creationId="{2EE1422B-AFEB-160A-4A31-02111772095B}"/>
          </ac:spMkLst>
        </pc:spChg>
        <pc:spChg chg="add mod ord topLvl">
          <ac:chgData name="Nguyễn Chí Cường" userId="d6c3997d-09a1-411d-b9af-63412908f0fa" providerId="ADAL" clId="{6836E0D0-F723-40A9-959C-A12DC9961573}" dt="2024-12-16T06:26:14.685" v="26279" actId="164"/>
          <ac:spMkLst>
            <pc:docMk/>
            <pc:sldMk cId="1092126013" sldId="300"/>
            <ac:spMk id="40" creationId="{C40990E9-92E9-6ABF-4315-16BED5A41CAC}"/>
          </ac:spMkLst>
        </pc:spChg>
        <pc:spChg chg="add del mod topLvl">
          <ac:chgData name="Nguyễn Chí Cường" userId="d6c3997d-09a1-411d-b9af-63412908f0fa" providerId="ADAL" clId="{6836E0D0-F723-40A9-959C-A12DC9961573}" dt="2024-12-16T06:26:14.685" v="26279" actId="164"/>
          <ac:spMkLst>
            <pc:docMk/>
            <pc:sldMk cId="1092126013" sldId="300"/>
            <ac:spMk id="41" creationId="{D3C536BE-095D-AA6A-8F8A-DA32A60A23AC}"/>
          </ac:spMkLst>
        </pc:spChg>
        <pc:spChg chg="add mod topLvl">
          <ac:chgData name="Nguyễn Chí Cường" userId="d6c3997d-09a1-411d-b9af-63412908f0fa" providerId="ADAL" clId="{6836E0D0-F723-40A9-959C-A12DC9961573}" dt="2024-12-16T06:26:14.685" v="26279" actId="164"/>
          <ac:spMkLst>
            <pc:docMk/>
            <pc:sldMk cId="1092126013" sldId="300"/>
            <ac:spMk id="43" creationId="{C6A40AC6-E965-C63E-3B1D-33FD722187D7}"/>
          </ac:spMkLst>
        </pc:spChg>
        <pc:spChg chg="add mod topLvl">
          <ac:chgData name="Nguyễn Chí Cường" userId="d6c3997d-09a1-411d-b9af-63412908f0fa" providerId="ADAL" clId="{6836E0D0-F723-40A9-959C-A12DC9961573}" dt="2024-12-16T06:26:14.685" v="26279" actId="164"/>
          <ac:spMkLst>
            <pc:docMk/>
            <pc:sldMk cId="1092126013" sldId="300"/>
            <ac:spMk id="44" creationId="{56EFBBBC-04FC-0E63-1B38-5A768A57EFDF}"/>
          </ac:spMkLst>
        </pc:spChg>
        <pc:spChg chg="add mod">
          <ac:chgData name="Nguyễn Chí Cường" userId="d6c3997d-09a1-411d-b9af-63412908f0fa" providerId="ADAL" clId="{6836E0D0-F723-40A9-959C-A12DC9961573}" dt="2024-12-15T08:21:43.333" v="24890" actId="1076"/>
          <ac:spMkLst>
            <pc:docMk/>
            <pc:sldMk cId="1092126013" sldId="300"/>
            <ac:spMk id="45" creationId="{1F407CCE-B784-B196-9953-345B4888FFE0}"/>
          </ac:spMkLst>
        </pc:spChg>
        <pc:spChg chg="add del mod">
          <ac:chgData name="Nguyễn Chí Cường" userId="d6c3997d-09a1-411d-b9af-63412908f0fa" providerId="ADAL" clId="{6836E0D0-F723-40A9-959C-A12DC9961573}" dt="2024-12-15T18:53:03.777" v="25354" actId="164"/>
          <ac:spMkLst>
            <pc:docMk/>
            <pc:sldMk cId="1092126013" sldId="300"/>
            <ac:spMk id="46" creationId="{4AF5DEC4-86BD-3DD6-A6CD-D8C76780097A}"/>
          </ac:spMkLst>
        </pc:spChg>
        <pc:spChg chg="add mod">
          <ac:chgData name="Nguyễn Chí Cường" userId="d6c3997d-09a1-411d-b9af-63412908f0fa" providerId="ADAL" clId="{6836E0D0-F723-40A9-959C-A12DC9961573}" dt="2024-12-15T18:53:03.777" v="25354" actId="164"/>
          <ac:spMkLst>
            <pc:docMk/>
            <pc:sldMk cId="1092126013" sldId="300"/>
            <ac:spMk id="48" creationId="{08B73152-D6A3-D500-70C2-F7D8D02515A8}"/>
          </ac:spMkLst>
        </pc:spChg>
        <pc:spChg chg="add mod">
          <ac:chgData name="Nguyễn Chí Cường" userId="d6c3997d-09a1-411d-b9af-63412908f0fa" providerId="ADAL" clId="{6836E0D0-F723-40A9-959C-A12DC9961573}" dt="2024-12-15T18:53:03.777" v="25354" actId="164"/>
          <ac:spMkLst>
            <pc:docMk/>
            <pc:sldMk cId="1092126013" sldId="300"/>
            <ac:spMk id="49" creationId="{23E7FD9E-B37A-5C58-2735-FE0A12F78D19}"/>
          </ac:spMkLst>
        </pc:spChg>
        <pc:spChg chg="add mod">
          <ac:chgData name="Nguyễn Chí Cường" userId="d6c3997d-09a1-411d-b9af-63412908f0fa" providerId="ADAL" clId="{6836E0D0-F723-40A9-959C-A12DC9961573}" dt="2024-12-15T18:53:03.777" v="25354" actId="164"/>
          <ac:spMkLst>
            <pc:docMk/>
            <pc:sldMk cId="1092126013" sldId="300"/>
            <ac:spMk id="50" creationId="{9B72763A-C347-9412-B5DB-E7F844FB70E0}"/>
          </ac:spMkLst>
        </pc:spChg>
        <pc:spChg chg="add mod">
          <ac:chgData name="Nguyễn Chí Cường" userId="d6c3997d-09a1-411d-b9af-63412908f0fa" providerId="ADAL" clId="{6836E0D0-F723-40A9-959C-A12DC9961573}" dt="2024-12-15T18:53:03.777" v="25354" actId="164"/>
          <ac:spMkLst>
            <pc:docMk/>
            <pc:sldMk cId="1092126013" sldId="300"/>
            <ac:spMk id="51" creationId="{F6F53479-524A-1A9A-9B24-12A1903C2E15}"/>
          </ac:spMkLst>
        </pc:spChg>
        <pc:spChg chg="add mod">
          <ac:chgData name="Nguyễn Chí Cường" userId="d6c3997d-09a1-411d-b9af-63412908f0fa" providerId="ADAL" clId="{6836E0D0-F723-40A9-959C-A12DC9961573}" dt="2024-12-15T18:53:03.777" v="25354" actId="164"/>
          <ac:spMkLst>
            <pc:docMk/>
            <pc:sldMk cId="1092126013" sldId="300"/>
            <ac:spMk id="52" creationId="{79EE8E90-6F8F-F88E-0868-0EE28FC72CFD}"/>
          </ac:spMkLst>
        </pc:spChg>
        <pc:spChg chg="add mod">
          <ac:chgData name="Nguyễn Chí Cường" userId="d6c3997d-09a1-411d-b9af-63412908f0fa" providerId="ADAL" clId="{6836E0D0-F723-40A9-959C-A12DC9961573}" dt="2024-12-15T18:53:03.777" v="25354" actId="164"/>
          <ac:spMkLst>
            <pc:docMk/>
            <pc:sldMk cId="1092126013" sldId="300"/>
            <ac:spMk id="53" creationId="{1D530759-3D24-D74A-090E-145C78754765}"/>
          </ac:spMkLst>
        </pc:spChg>
        <pc:spChg chg="add mod">
          <ac:chgData name="Nguyễn Chí Cường" userId="d6c3997d-09a1-411d-b9af-63412908f0fa" providerId="ADAL" clId="{6836E0D0-F723-40A9-959C-A12DC9961573}" dt="2024-12-15T18:53:03.777" v="25354" actId="164"/>
          <ac:spMkLst>
            <pc:docMk/>
            <pc:sldMk cId="1092126013" sldId="300"/>
            <ac:spMk id="54" creationId="{3EC24D6B-672E-20A6-5EE9-2A7E39E937BB}"/>
          </ac:spMkLst>
        </pc:spChg>
        <pc:spChg chg="add mod">
          <ac:chgData name="Nguyễn Chí Cường" userId="d6c3997d-09a1-411d-b9af-63412908f0fa" providerId="ADAL" clId="{6836E0D0-F723-40A9-959C-A12DC9961573}" dt="2024-12-15T18:53:03.777" v="25354" actId="164"/>
          <ac:spMkLst>
            <pc:docMk/>
            <pc:sldMk cId="1092126013" sldId="300"/>
            <ac:spMk id="55" creationId="{DA4B5167-5C5B-11E5-179C-7BB09B49575A}"/>
          </ac:spMkLst>
        </pc:spChg>
        <pc:spChg chg="add mod">
          <ac:chgData name="Nguyễn Chí Cường" userId="d6c3997d-09a1-411d-b9af-63412908f0fa" providerId="ADAL" clId="{6836E0D0-F723-40A9-959C-A12DC9961573}" dt="2024-12-15T18:53:03.777" v="25354" actId="164"/>
          <ac:spMkLst>
            <pc:docMk/>
            <pc:sldMk cId="1092126013" sldId="300"/>
            <ac:spMk id="56" creationId="{0A50697C-FFD4-292C-7BFE-84E4FBB904A8}"/>
          </ac:spMkLst>
        </pc:spChg>
        <pc:spChg chg="add mod">
          <ac:chgData name="Nguyễn Chí Cường" userId="d6c3997d-09a1-411d-b9af-63412908f0fa" providerId="ADAL" clId="{6836E0D0-F723-40A9-959C-A12DC9961573}" dt="2024-12-15T18:53:03.777" v="25354" actId="164"/>
          <ac:spMkLst>
            <pc:docMk/>
            <pc:sldMk cId="1092126013" sldId="300"/>
            <ac:spMk id="57" creationId="{1ABA846F-0D6A-642D-0DBD-8CC192221232}"/>
          </ac:spMkLst>
        </pc:spChg>
        <pc:spChg chg="add mod">
          <ac:chgData name="Nguyễn Chí Cường" userId="d6c3997d-09a1-411d-b9af-63412908f0fa" providerId="ADAL" clId="{6836E0D0-F723-40A9-959C-A12DC9961573}" dt="2024-12-15T18:53:03.777" v="25354" actId="164"/>
          <ac:spMkLst>
            <pc:docMk/>
            <pc:sldMk cId="1092126013" sldId="300"/>
            <ac:spMk id="58" creationId="{EF3DDC5D-0908-BA09-9447-128F0ACD4A88}"/>
          </ac:spMkLst>
        </pc:spChg>
        <pc:spChg chg="add mod">
          <ac:chgData name="Nguyễn Chí Cường" userId="d6c3997d-09a1-411d-b9af-63412908f0fa" providerId="ADAL" clId="{6836E0D0-F723-40A9-959C-A12DC9961573}" dt="2024-12-15T18:53:03.777" v="25354" actId="164"/>
          <ac:spMkLst>
            <pc:docMk/>
            <pc:sldMk cId="1092126013" sldId="300"/>
            <ac:spMk id="59" creationId="{CB73B419-E7E1-7AC6-0EF1-80BDF8076D7F}"/>
          </ac:spMkLst>
        </pc:spChg>
        <pc:spChg chg="add mod topLvl">
          <ac:chgData name="Nguyễn Chí Cường" userId="d6c3997d-09a1-411d-b9af-63412908f0fa" providerId="ADAL" clId="{6836E0D0-F723-40A9-959C-A12DC9961573}" dt="2024-12-16T06:26:14.685" v="26279" actId="164"/>
          <ac:spMkLst>
            <pc:docMk/>
            <pc:sldMk cId="1092126013" sldId="300"/>
            <ac:spMk id="61" creationId="{86506389-3A3E-588A-8A5C-9FEF97D1E3F0}"/>
          </ac:spMkLst>
        </pc:spChg>
        <pc:grpChg chg="add mod">
          <ac:chgData name="Nguyễn Chí Cường" userId="d6c3997d-09a1-411d-b9af-63412908f0fa" providerId="ADAL" clId="{6836E0D0-F723-40A9-959C-A12DC9961573}" dt="2024-12-15T18:53:29.344" v="25385" actId="1035"/>
          <ac:grpSpMkLst>
            <pc:docMk/>
            <pc:sldMk cId="1092126013" sldId="300"/>
            <ac:grpSpMk id="63" creationId="{F66E9BF8-A18E-CD89-68C7-91AFDA620342}"/>
          </ac:grpSpMkLst>
        </pc:grpChg>
        <pc:cxnChg chg="mod">
          <ac:chgData name="Nguyễn Chí Cường" userId="d6c3997d-09a1-411d-b9af-63412908f0fa" providerId="ADAL" clId="{6836E0D0-F723-40A9-959C-A12DC9961573}" dt="2024-12-16T06:25:47.118" v="26277" actId="1076"/>
          <ac:cxnSpMkLst>
            <pc:docMk/>
            <pc:sldMk cId="1092126013" sldId="300"/>
            <ac:cxnSpMk id="8" creationId="{0BFECB93-2F59-8869-1431-6A097137ECD3}"/>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1" creationId="{38A194F1-1B61-13CE-8473-9404E9A8CD76}"/>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3" creationId="{0102EF33-3B54-3104-F9E0-F03B812C127E}"/>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4" creationId="{3E55F9CE-7A25-EB07-F8B1-10F868021F9F}"/>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8" creationId="{D0E2338C-4D95-7DC9-4C9E-1C4625DB5070}"/>
          </ac:cxnSpMkLst>
        </pc:cxnChg>
        <pc:cxnChg chg="add mod">
          <ac:chgData name="Nguyễn Chí Cường" userId="d6c3997d-09a1-411d-b9af-63412908f0fa" providerId="ADAL" clId="{6836E0D0-F723-40A9-959C-A12DC9961573}" dt="2024-12-15T18:53:03.777" v="25354" actId="164"/>
          <ac:cxnSpMkLst>
            <pc:docMk/>
            <pc:sldMk cId="1092126013" sldId="300"/>
            <ac:cxnSpMk id="25" creationId="{BC996CD6-4FC1-FBD5-086A-EA0DA258E7DD}"/>
          </ac:cxnSpMkLst>
        </pc:cxnChg>
        <pc:cxnChg chg="add mod">
          <ac:chgData name="Nguyễn Chí Cường" userId="d6c3997d-09a1-411d-b9af-63412908f0fa" providerId="ADAL" clId="{6836E0D0-F723-40A9-959C-A12DC9961573}" dt="2024-12-15T18:53:03.777" v="25354" actId="164"/>
          <ac:cxnSpMkLst>
            <pc:docMk/>
            <pc:sldMk cId="1092126013" sldId="300"/>
            <ac:cxnSpMk id="29" creationId="{A3CBCA83-7D36-DEB6-31DE-ED2659D970AD}"/>
          </ac:cxnSpMkLst>
        </pc:cxnChg>
        <pc:cxnChg chg="add mod">
          <ac:chgData name="Nguyễn Chí Cường" userId="d6c3997d-09a1-411d-b9af-63412908f0fa" providerId="ADAL" clId="{6836E0D0-F723-40A9-959C-A12DC9961573}" dt="2024-12-15T18:53:03.777" v="25354" actId="164"/>
          <ac:cxnSpMkLst>
            <pc:docMk/>
            <pc:sldMk cId="1092126013" sldId="300"/>
            <ac:cxnSpMk id="30" creationId="{F5EEB80E-3AD5-EADD-B5BC-45FF33AF1282}"/>
          </ac:cxnSpMkLst>
        </pc:cxnChg>
        <pc:cxnChg chg="add mod">
          <ac:chgData name="Nguyễn Chí Cường" userId="d6c3997d-09a1-411d-b9af-63412908f0fa" providerId="ADAL" clId="{6836E0D0-F723-40A9-959C-A12DC9961573}" dt="2024-12-15T18:53:03.777" v="25354" actId="164"/>
          <ac:cxnSpMkLst>
            <pc:docMk/>
            <pc:sldMk cId="1092126013" sldId="300"/>
            <ac:cxnSpMk id="32" creationId="{1640FEE2-2A56-E031-C28A-045A420475F8}"/>
          </ac:cxnSpMkLst>
        </pc:cxnChg>
        <pc:cxnChg chg="add mod">
          <ac:chgData name="Nguyễn Chí Cường" userId="d6c3997d-09a1-411d-b9af-63412908f0fa" providerId="ADAL" clId="{6836E0D0-F723-40A9-959C-A12DC9961573}" dt="2024-12-15T08:21:43.333" v="24890" actId="1076"/>
          <ac:cxnSpMkLst>
            <pc:docMk/>
            <pc:sldMk cId="1092126013" sldId="300"/>
            <ac:cxnSpMk id="42" creationId="{D652CAD8-254B-FDF2-7065-76C6168CD2A0}"/>
          </ac:cxnSpMkLst>
        </pc:cxnChg>
        <pc:cxnChg chg="add mod">
          <ac:chgData name="Nguyễn Chí Cường" userId="d6c3997d-09a1-411d-b9af-63412908f0fa" providerId="ADAL" clId="{6836E0D0-F723-40A9-959C-A12DC9961573}" dt="2024-12-15T18:53:03.777" v="25354" actId="164"/>
          <ac:cxnSpMkLst>
            <pc:docMk/>
            <pc:sldMk cId="1092126013" sldId="300"/>
            <ac:cxnSpMk id="47" creationId="{FE581DE0-E20B-E24A-654B-566A13331AEF}"/>
          </ac:cxnSpMkLst>
        </pc:cxnChg>
      </pc:sldChg>
      <pc:sldChg chg="modSp mod">
        <pc:chgData name="Nguyễn Chí Cường" userId="d6c3997d-09a1-411d-b9af-63412908f0fa" providerId="ADAL" clId="{6836E0D0-F723-40A9-959C-A12DC9961573}" dt="2024-12-06T07:08:06.310" v="10468" actId="14100"/>
        <pc:sldMkLst>
          <pc:docMk/>
          <pc:sldMk cId="2152240412" sldId="301"/>
        </pc:sldMkLst>
        <pc:spChg chg="mod">
          <ac:chgData name="Nguyễn Chí Cường" userId="d6c3997d-09a1-411d-b9af-63412908f0fa" providerId="ADAL" clId="{6836E0D0-F723-40A9-959C-A12DC9961573}" dt="2024-12-06T07:08:01.574" v="10466" actId="1076"/>
          <ac:spMkLst>
            <pc:docMk/>
            <pc:sldMk cId="2152240412" sldId="301"/>
            <ac:spMk id="2" creationId="{52E8A158-4748-8251-EFC5-4B7E68787B99}"/>
          </ac:spMkLst>
        </pc:spChg>
        <pc:spChg chg="mod">
          <ac:chgData name="Nguyễn Chí Cường" userId="d6c3997d-09a1-411d-b9af-63412908f0fa" providerId="ADAL" clId="{6836E0D0-F723-40A9-959C-A12DC9961573}" dt="2024-12-06T07:07:44.363" v="10460" actId="1076"/>
          <ac:spMkLst>
            <pc:docMk/>
            <pc:sldMk cId="2152240412" sldId="301"/>
            <ac:spMk id="3" creationId="{27BBC696-3581-D501-74D7-E642A924BE43}"/>
          </ac:spMkLst>
        </pc:spChg>
        <pc:spChg chg="mod">
          <ac:chgData name="Nguyễn Chí Cường" userId="d6c3997d-09a1-411d-b9af-63412908f0fa" providerId="ADAL" clId="{6836E0D0-F723-40A9-959C-A12DC9961573}" dt="2024-12-06T07:07:54.440" v="10464" actId="14100"/>
          <ac:spMkLst>
            <pc:docMk/>
            <pc:sldMk cId="2152240412" sldId="301"/>
            <ac:spMk id="11" creationId="{2DEB15AA-B2DE-4492-EFE8-BAC4DBDDFBD8}"/>
          </ac:spMkLst>
        </pc:spChg>
        <pc:spChg chg="mod">
          <ac:chgData name="Nguyễn Chí Cường" userId="d6c3997d-09a1-411d-b9af-63412908f0fa" providerId="ADAL" clId="{6836E0D0-F723-40A9-959C-A12DC9961573}" dt="2024-12-06T07:07:41.082" v="10459" actId="1076"/>
          <ac:spMkLst>
            <pc:docMk/>
            <pc:sldMk cId="2152240412" sldId="301"/>
            <ac:spMk id="13" creationId="{3CD5211B-890F-B331-07FC-0381E798AECC}"/>
          </ac:spMkLst>
        </pc:spChg>
        <pc:spChg chg="mod">
          <ac:chgData name="Nguyễn Chí Cường" userId="d6c3997d-09a1-411d-b9af-63412908f0fa" providerId="ADAL" clId="{6836E0D0-F723-40A9-959C-A12DC9961573}" dt="2024-12-06T06:33:02.452" v="9881" actId="2711"/>
          <ac:spMkLst>
            <pc:docMk/>
            <pc:sldMk cId="2152240412" sldId="301"/>
            <ac:spMk id="14" creationId="{B0FB79C6-7182-DBEF-4E66-DCB7F2FA594B}"/>
          </ac:spMkLst>
        </pc:spChg>
        <pc:spChg chg="mod">
          <ac:chgData name="Nguyễn Chí Cường" userId="d6c3997d-09a1-411d-b9af-63412908f0fa" providerId="ADAL" clId="{6836E0D0-F723-40A9-959C-A12DC9961573}" dt="2024-12-06T07:08:06.310" v="10468" actId="14100"/>
          <ac:spMkLst>
            <pc:docMk/>
            <pc:sldMk cId="2152240412" sldId="301"/>
            <ac:spMk id="16" creationId="{5A35CD20-A43B-59A1-CA83-9C66FED1CA31}"/>
          </ac:spMkLst>
        </pc:spChg>
        <pc:spChg chg="mod">
          <ac:chgData name="Nguyễn Chí Cường" userId="d6c3997d-09a1-411d-b9af-63412908f0fa" providerId="ADAL" clId="{6836E0D0-F723-40A9-959C-A12DC9961573}" dt="2024-12-06T07:07:49.257" v="10462" actId="14100"/>
          <ac:spMkLst>
            <pc:docMk/>
            <pc:sldMk cId="2152240412" sldId="301"/>
            <ac:spMk id="18" creationId="{4FD09B1E-B0D0-5554-6565-61BE05D9F064}"/>
          </ac:spMkLst>
        </pc:spChg>
      </pc:sldChg>
      <pc:sldChg chg="addSp delSp modSp mod">
        <pc:chgData name="Nguyễn Chí Cường" userId="d6c3997d-09a1-411d-b9af-63412908f0fa" providerId="ADAL" clId="{6836E0D0-F723-40A9-959C-A12DC9961573}" dt="2024-12-16T17:51:17.883" v="26523" actId="14100"/>
        <pc:sldMkLst>
          <pc:docMk/>
          <pc:sldMk cId="451233698" sldId="302"/>
        </pc:sldMkLst>
        <pc:spChg chg="add mod">
          <ac:chgData name="Nguyễn Chí Cường" userId="d6c3997d-09a1-411d-b9af-63412908f0fa" providerId="ADAL" clId="{6836E0D0-F723-40A9-959C-A12DC9961573}" dt="2024-12-14T22:41:18.785" v="24479"/>
          <ac:spMkLst>
            <pc:docMk/>
            <pc:sldMk cId="451233698" sldId="302"/>
            <ac:spMk id="2" creationId="{E6489760-B89E-89DB-B715-88436329CA57}"/>
          </ac:spMkLst>
        </pc:spChg>
        <pc:spChg chg="add mod">
          <ac:chgData name="Nguyễn Chí Cường" userId="d6c3997d-09a1-411d-b9af-63412908f0fa" providerId="ADAL" clId="{6836E0D0-F723-40A9-959C-A12DC9961573}" dt="2024-12-14T22:41:18.785" v="24479"/>
          <ac:spMkLst>
            <pc:docMk/>
            <pc:sldMk cId="451233698" sldId="302"/>
            <ac:spMk id="3" creationId="{7EE0C556-F38E-DBC0-45E6-C3A4E053C880}"/>
          </ac:spMkLst>
        </pc:spChg>
        <pc:spChg chg="add mod">
          <ac:chgData name="Nguyễn Chí Cường" userId="d6c3997d-09a1-411d-b9af-63412908f0fa" providerId="ADAL" clId="{6836E0D0-F723-40A9-959C-A12DC9961573}" dt="2024-12-06T08:20:35.207" v="11008" actId="1076"/>
          <ac:spMkLst>
            <pc:docMk/>
            <pc:sldMk cId="451233698" sldId="302"/>
            <ac:spMk id="13" creationId="{0DE3F391-E364-959A-B8D1-7C8DBF9CE348}"/>
          </ac:spMkLst>
        </pc:spChg>
        <pc:spChg chg="add mod">
          <ac:chgData name="Nguyễn Chí Cường" userId="d6c3997d-09a1-411d-b9af-63412908f0fa" providerId="ADAL" clId="{6836E0D0-F723-40A9-959C-A12DC9961573}" dt="2024-12-06T08:20:35.207" v="11008" actId="1076"/>
          <ac:spMkLst>
            <pc:docMk/>
            <pc:sldMk cId="451233698" sldId="302"/>
            <ac:spMk id="14" creationId="{7005E4FD-76CA-E5C2-8453-EA00A44711F2}"/>
          </ac:spMkLst>
        </pc:spChg>
        <pc:spChg chg="add mod">
          <ac:chgData name="Nguyễn Chí Cường" userId="d6c3997d-09a1-411d-b9af-63412908f0fa" providerId="ADAL" clId="{6836E0D0-F723-40A9-959C-A12DC9961573}" dt="2024-12-06T08:20:35.207" v="11008" actId="1076"/>
          <ac:spMkLst>
            <pc:docMk/>
            <pc:sldMk cId="451233698" sldId="302"/>
            <ac:spMk id="15" creationId="{942CEFD1-3123-B4EA-47EA-8EEEDAB6C58C}"/>
          </ac:spMkLst>
        </pc:spChg>
        <pc:spChg chg="add mod">
          <ac:chgData name="Nguyễn Chí Cường" userId="d6c3997d-09a1-411d-b9af-63412908f0fa" providerId="ADAL" clId="{6836E0D0-F723-40A9-959C-A12DC9961573}" dt="2024-12-06T08:20:35.207" v="11008" actId="1076"/>
          <ac:spMkLst>
            <pc:docMk/>
            <pc:sldMk cId="451233698" sldId="302"/>
            <ac:spMk id="16" creationId="{1D74BDBB-1C01-015F-A93E-303107D3675D}"/>
          </ac:spMkLst>
        </pc:spChg>
        <pc:spChg chg="add mod">
          <ac:chgData name="Nguyễn Chí Cường" userId="d6c3997d-09a1-411d-b9af-63412908f0fa" providerId="ADAL" clId="{6836E0D0-F723-40A9-959C-A12DC9961573}" dt="2024-12-06T08:20:22.386" v="11007" actId="1076"/>
          <ac:spMkLst>
            <pc:docMk/>
            <pc:sldMk cId="451233698" sldId="302"/>
            <ac:spMk id="19" creationId="{F9DEBB5E-CC2F-EB81-A538-8D00D629E09B}"/>
          </ac:spMkLst>
        </pc:spChg>
        <pc:spChg chg="add mod">
          <ac:chgData name="Nguyễn Chí Cường" userId="d6c3997d-09a1-411d-b9af-63412908f0fa" providerId="ADAL" clId="{6836E0D0-F723-40A9-959C-A12DC9961573}" dt="2024-12-06T08:20:22.386" v="11007" actId="1076"/>
          <ac:spMkLst>
            <pc:docMk/>
            <pc:sldMk cId="451233698" sldId="302"/>
            <ac:spMk id="20" creationId="{15503841-50D6-54C8-D065-0069B1D03D8C}"/>
          </ac:spMkLst>
        </pc:spChg>
        <pc:spChg chg="add mod">
          <ac:chgData name="Nguyễn Chí Cường" userId="d6c3997d-09a1-411d-b9af-63412908f0fa" providerId="ADAL" clId="{6836E0D0-F723-40A9-959C-A12DC9961573}" dt="2024-12-06T08:20:22.386" v="11007" actId="1076"/>
          <ac:spMkLst>
            <pc:docMk/>
            <pc:sldMk cId="451233698" sldId="302"/>
            <ac:spMk id="21" creationId="{F80D25F9-A676-6380-4D2B-D1A29C92023C}"/>
          </ac:spMkLst>
        </pc:spChg>
        <pc:spChg chg="add mod">
          <ac:chgData name="Nguyễn Chí Cường" userId="d6c3997d-09a1-411d-b9af-63412908f0fa" providerId="ADAL" clId="{6836E0D0-F723-40A9-959C-A12DC9961573}" dt="2024-12-16T17:51:17.883" v="26523" actId="14100"/>
          <ac:spMkLst>
            <pc:docMk/>
            <pc:sldMk cId="451233698" sldId="302"/>
            <ac:spMk id="39" creationId="{71E0556F-2659-AE8E-3A34-A08FFB78D9BE}"/>
          </ac:spMkLst>
        </pc:spChg>
        <pc:spChg chg="add mod">
          <ac:chgData name="Nguyễn Chí Cường" userId="d6c3997d-09a1-411d-b9af-63412908f0fa" providerId="ADAL" clId="{6836E0D0-F723-40A9-959C-A12DC9961573}" dt="2024-12-06T08:20:22.386" v="11007" actId="1076"/>
          <ac:spMkLst>
            <pc:docMk/>
            <pc:sldMk cId="451233698" sldId="302"/>
            <ac:spMk id="64" creationId="{AB28231D-6234-B3BD-3002-FB0681703EB6}"/>
          </ac:spMkLst>
        </pc:spChg>
        <pc:spChg chg="add mod">
          <ac:chgData name="Nguyễn Chí Cường" userId="d6c3997d-09a1-411d-b9af-63412908f0fa" providerId="ADAL" clId="{6836E0D0-F723-40A9-959C-A12DC9961573}" dt="2024-12-06T08:20:22.386" v="11007" actId="1076"/>
          <ac:spMkLst>
            <pc:docMk/>
            <pc:sldMk cId="451233698" sldId="302"/>
            <ac:spMk id="65" creationId="{CBC164BD-2065-165E-2540-2873A23F093E}"/>
          </ac:spMkLst>
        </pc:spChg>
        <pc:spChg chg="add mod">
          <ac:chgData name="Nguyễn Chí Cường" userId="d6c3997d-09a1-411d-b9af-63412908f0fa" providerId="ADAL" clId="{6836E0D0-F723-40A9-959C-A12DC9961573}" dt="2024-12-06T08:20:22.386" v="11007" actId="1076"/>
          <ac:spMkLst>
            <pc:docMk/>
            <pc:sldMk cId="451233698" sldId="302"/>
            <ac:spMk id="66" creationId="{105CEE25-BA7A-D8A8-EB74-CF22546D92EC}"/>
          </ac:spMkLst>
        </pc:spChg>
        <pc:spChg chg="add mod">
          <ac:chgData name="Nguyễn Chí Cường" userId="d6c3997d-09a1-411d-b9af-63412908f0fa" providerId="ADAL" clId="{6836E0D0-F723-40A9-959C-A12DC9961573}" dt="2024-12-06T08:20:22.386" v="11007" actId="1076"/>
          <ac:spMkLst>
            <pc:docMk/>
            <pc:sldMk cId="451233698" sldId="302"/>
            <ac:spMk id="67" creationId="{B21E9E1D-E3FD-F311-6B59-59384C335236}"/>
          </ac:spMkLst>
        </pc:spChg>
        <pc:spChg chg="add mod">
          <ac:chgData name="Nguyễn Chí Cường" userId="d6c3997d-09a1-411d-b9af-63412908f0fa" providerId="ADAL" clId="{6836E0D0-F723-40A9-959C-A12DC9961573}" dt="2024-12-06T08:20:22.386" v="11007" actId="1076"/>
          <ac:spMkLst>
            <pc:docMk/>
            <pc:sldMk cId="451233698" sldId="302"/>
            <ac:spMk id="68" creationId="{D0B1F044-D442-8496-0B54-82612ACBBC76}"/>
          </ac:spMkLst>
        </pc:spChg>
        <pc:spChg chg="add mod">
          <ac:chgData name="Nguyễn Chí Cường" userId="d6c3997d-09a1-411d-b9af-63412908f0fa" providerId="ADAL" clId="{6836E0D0-F723-40A9-959C-A12DC9961573}" dt="2024-12-06T08:20:22.386" v="11007" actId="1076"/>
          <ac:spMkLst>
            <pc:docMk/>
            <pc:sldMk cId="451233698" sldId="302"/>
            <ac:spMk id="69" creationId="{D36BA595-E3D9-5B50-002F-7D28ED88E201}"/>
          </ac:spMkLst>
        </pc:spChg>
        <pc:spChg chg="add mod">
          <ac:chgData name="Nguyễn Chí Cường" userId="d6c3997d-09a1-411d-b9af-63412908f0fa" providerId="ADAL" clId="{6836E0D0-F723-40A9-959C-A12DC9961573}" dt="2024-12-14T22:21:38.302" v="24307" actId="1076"/>
          <ac:spMkLst>
            <pc:docMk/>
            <pc:sldMk cId="451233698" sldId="302"/>
            <ac:spMk id="75" creationId="{F40219D8-BF14-6D3C-3E6A-6257E3B4A3C8}"/>
          </ac:spMkLst>
        </pc:spChg>
        <pc:spChg chg="add mod">
          <ac:chgData name="Nguyễn Chí Cường" userId="d6c3997d-09a1-411d-b9af-63412908f0fa" providerId="ADAL" clId="{6836E0D0-F723-40A9-959C-A12DC9961573}" dt="2024-12-14T22:21:38.302" v="24307" actId="1076"/>
          <ac:spMkLst>
            <pc:docMk/>
            <pc:sldMk cId="451233698" sldId="302"/>
            <ac:spMk id="77" creationId="{4487F1C3-F024-E23E-0E7D-A3D6B031562C}"/>
          </ac:spMkLst>
        </pc:spChg>
        <pc:cxnChg chg="add mod">
          <ac:chgData name="Nguyễn Chí Cường" userId="d6c3997d-09a1-411d-b9af-63412908f0fa" providerId="ADAL" clId="{6836E0D0-F723-40A9-959C-A12DC9961573}" dt="2024-12-06T08:20:22.386" v="11007" actId="1076"/>
          <ac:cxnSpMkLst>
            <pc:docMk/>
            <pc:sldMk cId="451233698" sldId="302"/>
            <ac:cxnSpMk id="45" creationId="{68B91F31-D258-B50F-D39C-DFB520E30258}"/>
          </ac:cxnSpMkLst>
        </pc:cxnChg>
        <pc:cxnChg chg="add mod">
          <ac:chgData name="Nguyễn Chí Cường" userId="d6c3997d-09a1-411d-b9af-63412908f0fa" providerId="ADAL" clId="{6836E0D0-F723-40A9-959C-A12DC9961573}" dt="2024-12-06T08:20:22.386" v="11007" actId="1076"/>
          <ac:cxnSpMkLst>
            <pc:docMk/>
            <pc:sldMk cId="451233698" sldId="302"/>
            <ac:cxnSpMk id="46" creationId="{452549A4-6FEC-E422-99B3-654D514F514A}"/>
          </ac:cxnSpMkLst>
        </pc:cxnChg>
        <pc:cxnChg chg="add mod">
          <ac:chgData name="Nguyễn Chí Cường" userId="d6c3997d-09a1-411d-b9af-63412908f0fa" providerId="ADAL" clId="{6836E0D0-F723-40A9-959C-A12DC9961573}" dt="2024-12-06T08:20:22.386" v="11007" actId="1076"/>
          <ac:cxnSpMkLst>
            <pc:docMk/>
            <pc:sldMk cId="451233698" sldId="302"/>
            <ac:cxnSpMk id="50" creationId="{3533C5EF-0523-A004-9740-AD86ACFF1F4E}"/>
          </ac:cxnSpMkLst>
        </pc:cxnChg>
        <pc:cxnChg chg="add mod">
          <ac:chgData name="Nguyễn Chí Cường" userId="d6c3997d-09a1-411d-b9af-63412908f0fa" providerId="ADAL" clId="{6836E0D0-F723-40A9-959C-A12DC9961573}" dt="2024-12-06T08:20:22.386" v="11007" actId="1076"/>
          <ac:cxnSpMkLst>
            <pc:docMk/>
            <pc:sldMk cId="451233698" sldId="302"/>
            <ac:cxnSpMk id="53" creationId="{3DD81FEB-3FE6-6D4B-EA6F-7EC5AC88048B}"/>
          </ac:cxnSpMkLst>
        </pc:cxnChg>
        <pc:cxnChg chg="add mod">
          <ac:chgData name="Nguyễn Chí Cường" userId="d6c3997d-09a1-411d-b9af-63412908f0fa" providerId="ADAL" clId="{6836E0D0-F723-40A9-959C-A12DC9961573}" dt="2024-12-06T08:20:22.386" v="11007" actId="1076"/>
          <ac:cxnSpMkLst>
            <pc:docMk/>
            <pc:sldMk cId="451233698" sldId="302"/>
            <ac:cxnSpMk id="56" creationId="{054BBE04-3497-D2C7-ACDF-42D0CF610650}"/>
          </ac:cxnSpMkLst>
        </pc:cxnChg>
        <pc:cxnChg chg="add mod">
          <ac:chgData name="Nguyễn Chí Cường" userId="d6c3997d-09a1-411d-b9af-63412908f0fa" providerId="ADAL" clId="{6836E0D0-F723-40A9-959C-A12DC9961573}" dt="2024-12-06T08:20:22.386" v="11007" actId="1076"/>
          <ac:cxnSpMkLst>
            <pc:docMk/>
            <pc:sldMk cId="451233698" sldId="302"/>
            <ac:cxnSpMk id="59" creationId="{DD7F60EB-943B-8B3E-51B6-A8244F928D13}"/>
          </ac:cxnSpMkLst>
        </pc:cxnChg>
      </pc:sldChg>
      <pc:sldChg chg="addSp delSp modSp mod">
        <pc:chgData name="Nguyễn Chí Cường" userId="d6c3997d-09a1-411d-b9af-63412908f0fa" providerId="ADAL" clId="{6836E0D0-F723-40A9-959C-A12DC9961573}" dt="2024-12-16T10:30:52.181" v="26360" actId="20577"/>
        <pc:sldMkLst>
          <pc:docMk/>
          <pc:sldMk cId="2738771558" sldId="303"/>
        </pc:sldMkLst>
        <pc:spChg chg="mod">
          <ac:chgData name="Nguyễn Chí Cường" userId="d6c3997d-09a1-411d-b9af-63412908f0fa" providerId="ADAL" clId="{6836E0D0-F723-40A9-959C-A12DC9961573}" dt="2024-12-06T09:19:10.633" v="12416" actId="1076"/>
          <ac:spMkLst>
            <pc:docMk/>
            <pc:sldMk cId="2738771558" sldId="303"/>
            <ac:spMk id="14" creationId="{C308D745-47E4-01DE-8016-DF93AE14A48D}"/>
          </ac:spMkLst>
        </pc:spChg>
        <pc:spChg chg="mod">
          <ac:chgData name="Nguyễn Chí Cường" userId="d6c3997d-09a1-411d-b9af-63412908f0fa" providerId="ADAL" clId="{6836E0D0-F723-40A9-959C-A12DC9961573}" dt="2024-12-06T09:20:49.108" v="12440" actId="1076"/>
          <ac:spMkLst>
            <pc:docMk/>
            <pc:sldMk cId="2738771558" sldId="303"/>
            <ac:spMk id="16" creationId="{8278C316-D7E1-ED7B-04A4-24E1ABAFDC6E}"/>
          </ac:spMkLst>
        </pc:spChg>
        <pc:spChg chg="add mod">
          <ac:chgData name="Nguyễn Chí Cường" userId="d6c3997d-09a1-411d-b9af-63412908f0fa" providerId="ADAL" clId="{6836E0D0-F723-40A9-959C-A12DC9961573}" dt="2024-12-16T10:30:52.181" v="26360" actId="20577"/>
          <ac:spMkLst>
            <pc:docMk/>
            <pc:sldMk cId="2738771558" sldId="303"/>
            <ac:spMk id="17" creationId="{C8DD35DC-5E68-7FD4-E87D-6AC59962227B}"/>
          </ac:spMkLst>
        </pc:spChg>
        <pc:spChg chg="add mod">
          <ac:chgData name="Nguyễn Chí Cường" userId="d6c3997d-09a1-411d-b9af-63412908f0fa" providerId="ADAL" clId="{6836E0D0-F723-40A9-959C-A12DC9961573}" dt="2024-12-06T10:08:37.072" v="12815" actId="20577"/>
          <ac:spMkLst>
            <pc:docMk/>
            <pc:sldMk cId="2738771558" sldId="303"/>
            <ac:spMk id="21" creationId="{9ACE9AA3-6405-03FE-FD47-67431F8A1352}"/>
          </ac:spMkLst>
        </pc:spChg>
        <pc:spChg chg="add del mod">
          <ac:chgData name="Nguyễn Chí Cường" userId="d6c3997d-09a1-411d-b9af-63412908f0fa" providerId="ADAL" clId="{6836E0D0-F723-40A9-959C-A12DC9961573}" dt="2024-12-07T14:36:32.016" v="20029" actId="114"/>
          <ac:spMkLst>
            <pc:docMk/>
            <pc:sldMk cId="2738771558" sldId="303"/>
            <ac:spMk id="22" creationId="{6D009E0E-588B-6B1B-6C29-243B4A8634AB}"/>
          </ac:spMkLst>
        </pc:spChg>
        <pc:spChg chg="add mod">
          <ac:chgData name="Nguyễn Chí Cường" userId="d6c3997d-09a1-411d-b9af-63412908f0fa" providerId="ADAL" clId="{6836E0D0-F723-40A9-959C-A12DC9961573}" dt="2024-12-06T09:19:10.633" v="12416" actId="1076"/>
          <ac:spMkLst>
            <pc:docMk/>
            <pc:sldMk cId="2738771558" sldId="303"/>
            <ac:spMk id="28" creationId="{4B22C7E7-B327-CBF0-585B-6F3BCC2AA4F3}"/>
          </ac:spMkLst>
        </pc:spChg>
        <pc:spChg chg="add mod">
          <ac:chgData name="Nguyễn Chí Cường" userId="d6c3997d-09a1-411d-b9af-63412908f0fa" providerId="ADAL" clId="{6836E0D0-F723-40A9-959C-A12DC9961573}" dt="2024-12-07T14:36:28.124" v="20028" actId="113"/>
          <ac:spMkLst>
            <pc:docMk/>
            <pc:sldMk cId="2738771558" sldId="303"/>
            <ac:spMk id="30" creationId="{F634C386-6EE2-5C86-E9B3-1DD34050B579}"/>
          </ac:spMkLst>
        </pc:spChg>
        <pc:spChg chg="add mod">
          <ac:chgData name="Nguyễn Chí Cường" userId="d6c3997d-09a1-411d-b9af-63412908f0fa" providerId="ADAL" clId="{6836E0D0-F723-40A9-959C-A12DC9961573}" dt="2024-12-06T09:20:49.108" v="12440" actId="1076"/>
          <ac:spMkLst>
            <pc:docMk/>
            <pc:sldMk cId="2738771558" sldId="303"/>
            <ac:spMk id="31" creationId="{8B57A059-6FAB-96B5-75A1-1978C1EADB55}"/>
          </ac:spMkLst>
        </pc:spChg>
        <pc:spChg chg="add mod">
          <ac:chgData name="Nguyễn Chí Cường" userId="d6c3997d-09a1-411d-b9af-63412908f0fa" providerId="ADAL" clId="{6836E0D0-F723-40A9-959C-A12DC9961573}" dt="2024-12-06T09:42:16.417" v="12487" actId="2711"/>
          <ac:spMkLst>
            <pc:docMk/>
            <pc:sldMk cId="2738771558" sldId="303"/>
            <ac:spMk id="32" creationId="{B19134C8-5FE2-1F89-E9FF-4DD89F70B660}"/>
          </ac:spMkLst>
        </pc:spChg>
      </pc:sldChg>
      <pc:sldChg chg="addSp delSp modSp mod">
        <pc:chgData name="Nguyễn Chí Cường" userId="d6c3997d-09a1-411d-b9af-63412908f0fa" providerId="ADAL" clId="{6836E0D0-F723-40A9-959C-A12DC9961573}" dt="2024-12-16T23:28:16.359" v="26720" actId="14100"/>
        <pc:sldMkLst>
          <pc:docMk/>
          <pc:sldMk cId="1090861603" sldId="304"/>
        </pc:sldMkLst>
        <pc:spChg chg="add mod">
          <ac:chgData name="Nguyễn Chí Cường" userId="d6c3997d-09a1-411d-b9af-63412908f0fa" providerId="ADAL" clId="{6836E0D0-F723-40A9-959C-A12DC9961573}" dt="2024-12-16T23:20:42.809" v="26718" actId="20577"/>
          <ac:spMkLst>
            <pc:docMk/>
            <pc:sldMk cId="1090861603" sldId="304"/>
            <ac:spMk id="2" creationId="{F3C0B3BD-60AD-C478-C7B2-1C125238372A}"/>
          </ac:spMkLst>
        </pc:spChg>
        <pc:spChg chg="mod">
          <ac:chgData name="Nguyễn Chí Cường" userId="d6c3997d-09a1-411d-b9af-63412908f0fa" providerId="ADAL" clId="{6836E0D0-F723-40A9-959C-A12DC9961573}" dt="2024-12-06T09:50:44.253" v="12500" actId="1076"/>
          <ac:spMkLst>
            <pc:docMk/>
            <pc:sldMk cId="1090861603" sldId="304"/>
            <ac:spMk id="11" creationId="{98510F53-9773-27BA-EDD4-8E1F9263D4CB}"/>
          </ac:spMkLst>
        </pc:spChg>
        <pc:spChg chg="add mod">
          <ac:chgData name="Nguyễn Chí Cường" userId="d6c3997d-09a1-411d-b9af-63412908f0fa" providerId="ADAL" clId="{6836E0D0-F723-40A9-959C-A12DC9961573}" dt="2024-12-06T10:03:37.932" v="12766" actId="1076"/>
          <ac:spMkLst>
            <pc:docMk/>
            <pc:sldMk cId="1090861603" sldId="304"/>
            <ac:spMk id="13" creationId="{7D2D8F91-7A84-833F-D8E5-07E9576BFED8}"/>
          </ac:spMkLst>
        </pc:spChg>
        <pc:spChg chg="mod">
          <ac:chgData name="Nguyễn Chí Cường" userId="d6c3997d-09a1-411d-b9af-63412908f0fa" providerId="ADAL" clId="{6836E0D0-F723-40A9-959C-A12DC9961573}" dt="2024-12-16T17:52:11.842" v="26526" actId="1076"/>
          <ac:spMkLst>
            <pc:docMk/>
            <pc:sldMk cId="1090861603" sldId="304"/>
            <ac:spMk id="14" creationId="{D43C10DE-F8D7-5CCD-394B-9411B1EBDC6B}"/>
          </ac:spMkLst>
        </pc:spChg>
        <pc:spChg chg="add mod">
          <ac:chgData name="Nguyễn Chí Cường" userId="d6c3997d-09a1-411d-b9af-63412908f0fa" providerId="ADAL" clId="{6836E0D0-F723-40A9-959C-A12DC9961573}" dt="2024-12-16T23:28:16.359" v="26720" actId="14100"/>
          <ac:spMkLst>
            <pc:docMk/>
            <pc:sldMk cId="1090861603" sldId="304"/>
            <ac:spMk id="15" creationId="{0E73EBDB-A457-5F37-0F0B-3FE0160D5AFC}"/>
          </ac:spMkLst>
        </pc:spChg>
        <pc:spChg chg="add mod">
          <ac:chgData name="Nguyễn Chí Cường" userId="d6c3997d-09a1-411d-b9af-63412908f0fa" providerId="ADAL" clId="{6836E0D0-F723-40A9-959C-A12DC9961573}" dt="2024-12-16T23:28:16.359" v="26720" actId="14100"/>
          <ac:spMkLst>
            <pc:docMk/>
            <pc:sldMk cId="1090861603" sldId="304"/>
            <ac:spMk id="16" creationId="{F40FA454-CA84-3AAA-3365-89FDA3875EF7}"/>
          </ac:spMkLst>
        </pc:spChg>
        <pc:spChg chg="add mod">
          <ac:chgData name="Nguyễn Chí Cường" userId="d6c3997d-09a1-411d-b9af-63412908f0fa" providerId="ADAL" clId="{6836E0D0-F723-40A9-959C-A12DC9961573}" dt="2024-12-16T23:20:31.178" v="26695" actId="1076"/>
          <ac:spMkLst>
            <pc:docMk/>
            <pc:sldMk cId="1090861603" sldId="304"/>
            <ac:spMk id="17" creationId="{DB438ABA-5C20-C089-FE05-95296297669F}"/>
          </ac:spMkLst>
        </pc:spChg>
        <pc:spChg chg="mod">
          <ac:chgData name="Nguyễn Chí Cường" userId="d6c3997d-09a1-411d-b9af-63412908f0fa" providerId="ADAL" clId="{6836E0D0-F723-40A9-959C-A12DC9961573}" dt="2024-12-06T13:12:03.705" v="13135" actId="1076"/>
          <ac:spMkLst>
            <pc:docMk/>
            <pc:sldMk cId="1090861603" sldId="304"/>
            <ac:spMk id="18" creationId="{CA27940F-8F58-D3A0-17E2-3DE992FD4FBC}"/>
          </ac:spMkLst>
        </pc:spChg>
        <pc:spChg chg="add mod">
          <ac:chgData name="Nguyễn Chí Cường" userId="d6c3997d-09a1-411d-b9af-63412908f0fa" providerId="ADAL" clId="{6836E0D0-F723-40A9-959C-A12DC9961573}" dt="2024-12-16T17:52:21.414" v="26532" actId="1076"/>
          <ac:spMkLst>
            <pc:docMk/>
            <pc:sldMk cId="1090861603" sldId="304"/>
            <ac:spMk id="19" creationId="{FD76593C-0396-8AD0-FE7A-80BB2697889F}"/>
          </ac:spMkLst>
        </pc:spChg>
        <pc:spChg chg="mod">
          <ac:chgData name="Nguyễn Chí Cường" userId="d6c3997d-09a1-411d-b9af-63412908f0fa" providerId="ADAL" clId="{6836E0D0-F723-40A9-959C-A12DC9961573}" dt="2024-12-16T17:52:07.585" v="26525" actId="1076"/>
          <ac:spMkLst>
            <pc:docMk/>
            <pc:sldMk cId="1090861603" sldId="304"/>
            <ac:spMk id="25" creationId="{78471533-08E1-21C4-02BA-DB9D1FE2C8F3}"/>
          </ac:spMkLst>
        </pc:spChg>
        <pc:spChg chg="mod">
          <ac:chgData name="Nguyễn Chí Cường" userId="d6c3997d-09a1-411d-b9af-63412908f0fa" providerId="ADAL" clId="{6836E0D0-F723-40A9-959C-A12DC9961573}" dt="2024-12-06T13:12:03.705" v="13135" actId="1076"/>
          <ac:spMkLst>
            <pc:docMk/>
            <pc:sldMk cId="1090861603" sldId="304"/>
            <ac:spMk id="27" creationId="{B410956B-EBEC-0F07-3D2B-B8A755D90849}"/>
          </ac:spMkLst>
        </pc:spChg>
        <pc:spChg chg="mod">
          <ac:chgData name="Nguyễn Chí Cường" userId="d6c3997d-09a1-411d-b9af-63412908f0fa" providerId="ADAL" clId="{6836E0D0-F723-40A9-959C-A12DC9961573}" dt="2024-12-16T17:52:11.842" v="26526" actId="1076"/>
          <ac:spMkLst>
            <pc:docMk/>
            <pc:sldMk cId="1090861603" sldId="304"/>
            <ac:spMk id="28" creationId="{26308A6F-10E2-EBFA-BD06-55963D2E9C65}"/>
          </ac:spMkLst>
        </pc:spChg>
        <pc:spChg chg="mod">
          <ac:chgData name="Nguyễn Chí Cường" userId="d6c3997d-09a1-411d-b9af-63412908f0fa" providerId="ADAL" clId="{6836E0D0-F723-40A9-959C-A12DC9961573}" dt="2024-12-16T17:52:07.585" v="26525" actId="1076"/>
          <ac:spMkLst>
            <pc:docMk/>
            <pc:sldMk cId="1090861603" sldId="304"/>
            <ac:spMk id="29" creationId="{E14E1B91-82BB-B8B8-C6BB-4EB55DE9CD2F}"/>
          </ac:spMkLst>
        </pc:spChg>
      </pc:sldChg>
      <pc:sldChg chg="modSp mod">
        <pc:chgData name="Nguyễn Chí Cường" userId="d6c3997d-09a1-411d-b9af-63412908f0fa" providerId="ADAL" clId="{6836E0D0-F723-40A9-959C-A12DC9961573}" dt="2024-12-16T17:53:30.352" v="26548" actId="1076"/>
        <pc:sldMkLst>
          <pc:docMk/>
          <pc:sldMk cId="1775932128" sldId="305"/>
        </pc:sldMkLst>
        <pc:spChg chg="mod">
          <ac:chgData name="Nguyễn Chí Cường" userId="d6c3997d-09a1-411d-b9af-63412908f0fa" providerId="ADAL" clId="{6836E0D0-F723-40A9-959C-A12DC9961573}" dt="2024-12-16T17:53:26.303" v="26547" actId="1076"/>
          <ac:spMkLst>
            <pc:docMk/>
            <pc:sldMk cId="1775932128" sldId="305"/>
            <ac:spMk id="11" creationId="{08CDE9E6-A1E8-7231-5E19-B2FF9E275939}"/>
          </ac:spMkLst>
        </pc:spChg>
        <pc:spChg chg="mod">
          <ac:chgData name="Nguyễn Chí Cường" userId="d6c3997d-09a1-411d-b9af-63412908f0fa" providerId="ADAL" clId="{6836E0D0-F723-40A9-959C-A12DC9961573}" dt="2024-12-16T17:53:23.199" v="26545" actId="14100"/>
          <ac:spMkLst>
            <pc:docMk/>
            <pc:sldMk cId="1775932128" sldId="305"/>
            <ac:spMk id="13" creationId="{80E28C57-BD82-5F84-B689-294FEBA0D039}"/>
          </ac:spMkLst>
        </pc:spChg>
        <pc:spChg chg="mod">
          <ac:chgData name="Nguyễn Chí Cường" userId="d6c3997d-09a1-411d-b9af-63412908f0fa" providerId="ADAL" clId="{6836E0D0-F723-40A9-959C-A12DC9961573}" dt="2024-12-06T09:58:34.001" v="12672" actId="5793"/>
          <ac:spMkLst>
            <pc:docMk/>
            <pc:sldMk cId="1775932128" sldId="305"/>
            <ac:spMk id="16" creationId="{62184CCE-C121-F344-0D0D-5B56A1251244}"/>
          </ac:spMkLst>
        </pc:spChg>
        <pc:spChg chg="mod">
          <ac:chgData name="Nguyễn Chí Cường" userId="d6c3997d-09a1-411d-b9af-63412908f0fa" providerId="ADAL" clId="{6836E0D0-F723-40A9-959C-A12DC9961573}" dt="2024-12-16T17:53:30.352" v="26548" actId="1076"/>
          <ac:spMkLst>
            <pc:docMk/>
            <pc:sldMk cId="1775932128" sldId="305"/>
            <ac:spMk id="19" creationId="{72922E23-38C3-7E21-87D2-7665F2B9695E}"/>
          </ac:spMkLst>
        </pc:spChg>
        <pc:spChg chg="mod">
          <ac:chgData name="Nguyễn Chí Cường" userId="d6c3997d-09a1-411d-b9af-63412908f0fa" providerId="ADAL" clId="{6836E0D0-F723-40A9-959C-A12DC9961573}" dt="2024-12-16T17:53:30.352" v="26548" actId="1076"/>
          <ac:spMkLst>
            <pc:docMk/>
            <pc:sldMk cId="1775932128" sldId="305"/>
            <ac:spMk id="21" creationId="{F5593FB7-42AA-A60D-5C81-D92C55D5C81C}"/>
          </ac:spMkLst>
        </pc:spChg>
      </pc:sldChg>
      <pc:sldChg chg="modSp mod">
        <pc:chgData name="Nguyễn Chí Cường" userId="d6c3997d-09a1-411d-b9af-63412908f0fa" providerId="ADAL" clId="{6836E0D0-F723-40A9-959C-A12DC9961573}" dt="2024-12-16T18:00:47.089" v="26603" actId="113"/>
        <pc:sldMkLst>
          <pc:docMk/>
          <pc:sldMk cId="2907457213" sldId="306"/>
        </pc:sldMkLst>
        <pc:spChg chg="mod">
          <ac:chgData name="Nguyễn Chí Cường" userId="d6c3997d-09a1-411d-b9af-63412908f0fa" providerId="ADAL" clId="{6836E0D0-F723-40A9-959C-A12DC9961573}" dt="2024-12-16T18:00:47.089" v="26603" actId="113"/>
          <ac:spMkLst>
            <pc:docMk/>
            <pc:sldMk cId="2907457213" sldId="306"/>
            <ac:spMk id="3" creationId="{3D802A30-DDAF-00D9-2C3C-56AA27F04A94}"/>
          </ac:spMkLst>
        </pc:spChg>
      </pc:sldChg>
      <pc:sldChg chg="modSp mod">
        <pc:chgData name="Nguyễn Chí Cường" userId="d6c3997d-09a1-411d-b9af-63412908f0fa" providerId="ADAL" clId="{6836E0D0-F723-40A9-959C-A12DC9961573}" dt="2024-12-15T10:17:13.475" v="25064" actId="20577"/>
        <pc:sldMkLst>
          <pc:docMk/>
          <pc:sldMk cId="622938295" sldId="307"/>
        </pc:sldMkLst>
        <pc:spChg chg="mod">
          <ac:chgData name="Nguyễn Chí Cường" userId="d6c3997d-09a1-411d-b9af-63412908f0fa" providerId="ADAL" clId="{6836E0D0-F723-40A9-959C-A12DC9961573}" dt="2024-12-06T14:29:10.296" v="14333" actId="20577"/>
          <ac:spMkLst>
            <pc:docMk/>
            <pc:sldMk cId="622938295" sldId="307"/>
            <ac:spMk id="11" creationId="{605C2EB2-117A-FFED-5EE3-88B78C4313EE}"/>
          </ac:spMkLst>
        </pc:spChg>
        <pc:spChg chg="mod">
          <ac:chgData name="Nguyễn Chí Cường" userId="d6c3997d-09a1-411d-b9af-63412908f0fa" providerId="ADAL" clId="{6836E0D0-F723-40A9-959C-A12DC9961573}" dt="2024-12-06T10:02:09.343" v="12737" actId="2711"/>
          <ac:spMkLst>
            <pc:docMk/>
            <pc:sldMk cId="622938295" sldId="307"/>
            <ac:spMk id="14" creationId="{4E7A6BDD-EA7B-9CD3-99BC-A2EE4981857F}"/>
          </ac:spMkLst>
        </pc:spChg>
        <pc:spChg chg="mod">
          <ac:chgData name="Nguyễn Chí Cường" userId="d6c3997d-09a1-411d-b9af-63412908f0fa" providerId="ADAL" clId="{6836E0D0-F723-40A9-959C-A12DC9961573}" dt="2024-12-15T10:17:13.475" v="25064" actId="20577"/>
          <ac:spMkLst>
            <pc:docMk/>
            <pc:sldMk cId="622938295" sldId="307"/>
            <ac:spMk id="16" creationId="{5CFFC7E9-696F-56E6-26B4-4DD645B36B65}"/>
          </ac:spMkLst>
        </pc:spChg>
      </pc:sldChg>
      <pc:sldChg chg="addSp delSp modSp mod">
        <pc:chgData name="Nguyễn Chí Cường" userId="d6c3997d-09a1-411d-b9af-63412908f0fa" providerId="ADAL" clId="{6836E0D0-F723-40A9-959C-A12DC9961573}" dt="2024-12-16T17:54:46.801" v="26557" actId="1076"/>
        <pc:sldMkLst>
          <pc:docMk/>
          <pc:sldMk cId="973769889" sldId="308"/>
        </pc:sldMkLst>
        <pc:spChg chg="add mod">
          <ac:chgData name="Nguyễn Chí Cường" userId="d6c3997d-09a1-411d-b9af-63412908f0fa" providerId="ADAL" clId="{6836E0D0-F723-40A9-959C-A12DC9961573}" dt="2024-12-07T01:00:33.907" v="16191"/>
          <ac:spMkLst>
            <pc:docMk/>
            <pc:sldMk cId="973769889" sldId="308"/>
            <ac:spMk id="2" creationId="{F1AA7CEF-B97C-1B59-80BA-B51A998E0ED3}"/>
          </ac:spMkLst>
        </pc:spChg>
        <pc:spChg chg="mod">
          <ac:chgData name="Nguyễn Chí Cường" userId="d6c3997d-09a1-411d-b9af-63412908f0fa" providerId="ADAL" clId="{6836E0D0-F723-40A9-959C-A12DC9961573}" dt="2024-12-16T17:54:46.801" v="26557" actId="1076"/>
          <ac:spMkLst>
            <pc:docMk/>
            <pc:sldMk cId="973769889" sldId="308"/>
            <ac:spMk id="3" creationId="{48D0B823-165D-13A9-2C31-6D36CAE1830F}"/>
          </ac:spMkLst>
        </pc:spChg>
        <pc:spChg chg="mod">
          <ac:chgData name="Nguyễn Chí Cường" userId="d6c3997d-09a1-411d-b9af-63412908f0fa" providerId="ADAL" clId="{6836E0D0-F723-40A9-959C-A12DC9961573}" dt="2024-12-16T17:54:41.454" v="26556" actId="1076"/>
          <ac:spMkLst>
            <pc:docMk/>
            <pc:sldMk cId="973769889" sldId="308"/>
            <ac:spMk id="15" creationId="{BAFE7FBB-B9AF-1965-D9B8-311E10B04F69}"/>
          </ac:spMkLst>
        </pc:spChg>
        <pc:spChg chg="mod">
          <ac:chgData name="Nguyễn Chí Cường" userId="d6c3997d-09a1-411d-b9af-63412908f0fa" providerId="ADAL" clId="{6836E0D0-F723-40A9-959C-A12DC9961573}" dt="2024-12-16T17:54:33.163" v="26554" actId="1076"/>
          <ac:spMkLst>
            <pc:docMk/>
            <pc:sldMk cId="973769889" sldId="308"/>
            <ac:spMk id="20" creationId="{31456F77-B30F-B727-7E2C-664CC5212A62}"/>
          </ac:spMkLst>
        </pc:spChg>
        <pc:spChg chg="mod">
          <ac:chgData name="Nguyễn Chí Cường" userId="d6c3997d-09a1-411d-b9af-63412908f0fa" providerId="ADAL" clId="{6836E0D0-F723-40A9-959C-A12DC9961573}" dt="2024-12-16T17:54:33.163" v="26554" actId="1076"/>
          <ac:spMkLst>
            <pc:docMk/>
            <pc:sldMk cId="973769889" sldId="308"/>
            <ac:spMk id="22" creationId="{0800B701-ED8B-5054-3BD0-6C9A2E83081D}"/>
          </ac:spMkLst>
        </pc:spChg>
        <pc:spChg chg="mod">
          <ac:chgData name="Nguyễn Chí Cường" userId="d6c3997d-09a1-411d-b9af-63412908f0fa" providerId="ADAL" clId="{6836E0D0-F723-40A9-959C-A12DC9961573}" dt="2024-12-16T17:54:33.163" v="26554" actId="1076"/>
          <ac:spMkLst>
            <pc:docMk/>
            <pc:sldMk cId="973769889" sldId="308"/>
            <ac:spMk id="24" creationId="{4ACD8364-0C44-0C78-267D-788287393E28}"/>
          </ac:spMkLst>
        </pc:spChg>
        <pc:spChg chg="mod">
          <ac:chgData name="Nguyễn Chí Cường" userId="d6c3997d-09a1-411d-b9af-63412908f0fa" providerId="ADAL" clId="{6836E0D0-F723-40A9-959C-A12DC9961573}" dt="2024-12-16T17:54:41.454" v="26556" actId="1076"/>
          <ac:spMkLst>
            <pc:docMk/>
            <pc:sldMk cId="973769889" sldId="308"/>
            <ac:spMk id="25" creationId="{98116BD9-C088-21F8-59F7-076254DFD4C0}"/>
          </ac:spMkLst>
        </pc:spChg>
        <pc:spChg chg="mod">
          <ac:chgData name="Nguyễn Chí Cường" userId="d6c3997d-09a1-411d-b9af-63412908f0fa" providerId="ADAL" clId="{6836E0D0-F723-40A9-959C-A12DC9961573}" dt="2024-12-16T17:54:46.801" v="26557" actId="1076"/>
          <ac:spMkLst>
            <pc:docMk/>
            <pc:sldMk cId="973769889" sldId="308"/>
            <ac:spMk id="27" creationId="{F97957D6-4F65-DE7F-1BFA-B82A65C73DDA}"/>
          </ac:spMkLst>
        </pc:spChg>
        <pc:spChg chg="mod">
          <ac:chgData name="Nguyễn Chí Cường" userId="d6c3997d-09a1-411d-b9af-63412908f0fa" providerId="ADAL" clId="{6836E0D0-F723-40A9-959C-A12DC9961573}" dt="2024-12-16T17:54:33.163" v="26554" actId="1076"/>
          <ac:spMkLst>
            <pc:docMk/>
            <pc:sldMk cId="973769889" sldId="308"/>
            <ac:spMk id="28" creationId="{53B86E05-5AD6-2863-0970-BBC57A92078D}"/>
          </ac:spMkLst>
        </pc:spChg>
      </pc:sldChg>
      <pc:sldChg chg="addSp delSp modSp mod modNotesTx">
        <pc:chgData name="Nguyễn Chí Cường" userId="d6c3997d-09a1-411d-b9af-63412908f0fa" providerId="ADAL" clId="{6836E0D0-F723-40A9-959C-A12DC9961573}" dt="2024-12-17T08:35:44.848" v="26739"/>
        <pc:sldMkLst>
          <pc:docMk/>
          <pc:sldMk cId="3531759183" sldId="309"/>
        </pc:sldMkLst>
        <pc:spChg chg="add mod">
          <ac:chgData name="Nguyễn Chí Cường" userId="d6c3997d-09a1-411d-b9af-63412908f0fa" providerId="ADAL" clId="{6836E0D0-F723-40A9-959C-A12DC9961573}" dt="2024-12-06T10:02:18.994" v="12739"/>
          <ac:spMkLst>
            <pc:docMk/>
            <pc:sldMk cId="3531759183" sldId="309"/>
            <ac:spMk id="2" creationId="{85F36824-F634-B5BD-9564-815DF64E8D0D}"/>
          </ac:spMkLst>
        </pc:spChg>
        <pc:spChg chg="add mod">
          <ac:chgData name="Nguyễn Chí Cường" userId="d6c3997d-09a1-411d-b9af-63412908f0fa" providerId="ADAL" clId="{6836E0D0-F723-40A9-959C-A12DC9961573}" dt="2024-12-16T17:45:04.674" v="26485" actId="1076"/>
          <ac:spMkLst>
            <pc:docMk/>
            <pc:sldMk cId="3531759183" sldId="309"/>
            <ac:spMk id="3" creationId="{A4DB3872-437A-17E7-8EB8-794AA76094A9}"/>
          </ac:spMkLst>
        </pc:spChg>
        <pc:spChg chg="add mod">
          <ac:chgData name="Nguyễn Chí Cường" userId="d6c3997d-09a1-411d-b9af-63412908f0fa" providerId="ADAL" clId="{6836E0D0-F723-40A9-959C-A12DC9961573}" dt="2024-12-06T13:12:58.562" v="13186" actId="1076"/>
          <ac:spMkLst>
            <pc:docMk/>
            <pc:sldMk cId="3531759183" sldId="309"/>
            <ac:spMk id="11" creationId="{6A83180E-584F-364D-3353-29E7ADE67F2D}"/>
          </ac:spMkLst>
        </pc:spChg>
        <pc:spChg chg="add mod">
          <ac:chgData name="Nguyễn Chí Cường" userId="d6c3997d-09a1-411d-b9af-63412908f0fa" providerId="ADAL" clId="{6836E0D0-F723-40A9-959C-A12DC9961573}" dt="2024-12-17T08:35:44.848" v="26739"/>
          <ac:spMkLst>
            <pc:docMk/>
            <pc:sldMk cId="3531759183" sldId="309"/>
            <ac:spMk id="13" creationId="{D229E5C0-94D8-6E10-EBB7-F9A4C0620019}"/>
          </ac:spMkLst>
        </pc:spChg>
        <pc:spChg chg="add mod">
          <ac:chgData name="Nguyễn Chí Cường" userId="d6c3997d-09a1-411d-b9af-63412908f0fa" providerId="ADAL" clId="{6836E0D0-F723-40A9-959C-A12DC9961573}" dt="2024-12-16T17:46:02.304" v="26496" actId="1076"/>
          <ac:spMkLst>
            <pc:docMk/>
            <pc:sldMk cId="3531759183" sldId="309"/>
            <ac:spMk id="14" creationId="{8CB35C66-AB8D-80C3-A05B-DA98F939C3E1}"/>
          </ac:spMkLst>
        </pc:spChg>
        <pc:spChg chg="add mod">
          <ac:chgData name="Nguyễn Chí Cường" userId="d6c3997d-09a1-411d-b9af-63412908f0fa" providerId="ADAL" clId="{6836E0D0-F723-40A9-959C-A12DC9961573}" dt="2024-12-16T17:46:12.407" v="26499" actId="14100"/>
          <ac:spMkLst>
            <pc:docMk/>
            <pc:sldMk cId="3531759183" sldId="309"/>
            <ac:spMk id="15" creationId="{617374C0-5263-C716-C340-7EE7E64683EA}"/>
          </ac:spMkLst>
        </pc:spChg>
        <pc:spChg chg="add mod">
          <ac:chgData name="Nguyễn Chí Cường" userId="d6c3997d-09a1-411d-b9af-63412908f0fa" providerId="ADAL" clId="{6836E0D0-F723-40A9-959C-A12DC9961573}" dt="2024-12-16T17:46:04.522" v="26497" actId="1076"/>
          <ac:spMkLst>
            <pc:docMk/>
            <pc:sldMk cId="3531759183" sldId="309"/>
            <ac:spMk id="16" creationId="{DC66E643-467E-EFB7-A3BC-FF8D11133F26}"/>
          </ac:spMkLst>
        </pc:spChg>
        <pc:spChg chg="mod">
          <ac:chgData name="Nguyễn Chí Cường" userId="d6c3997d-09a1-411d-b9af-63412908f0fa" providerId="ADAL" clId="{6836E0D0-F723-40A9-959C-A12DC9961573}" dt="2024-12-06T10:08:00.481" v="12806" actId="1076"/>
          <ac:spMkLst>
            <pc:docMk/>
            <pc:sldMk cId="3531759183" sldId="309"/>
            <ac:spMk id="17" creationId="{F908F9EC-EE41-25A2-9F79-CA6E5F45169E}"/>
          </ac:spMkLst>
        </pc:spChg>
        <pc:spChg chg="mod">
          <ac:chgData name="Nguyễn Chí Cường" userId="d6c3997d-09a1-411d-b9af-63412908f0fa" providerId="ADAL" clId="{6836E0D0-F723-40A9-959C-A12DC9961573}" dt="2024-12-06T13:12:51.667" v="13183" actId="1076"/>
          <ac:spMkLst>
            <pc:docMk/>
            <pc:sldMk cId="3531759183" sldId="309"/>
            <ac:spMk id="22" creationId="{F3B7F1D9-D9CB-A0A5-9833-42F3BDD36B55}"/>
          </ac:spMkLst>
        </pc:spChg>
        <pc:spChg chg="mod">
          <ac:chgData name="Nguyễn Chí Cường" userId="d6c3997d-09a1-411d-b9af-63412908f0fa" providerId="ADAL" clId="{6836E0D0-F723-40A9-959C-A12DC9961573}" dt="2024-12-06T13:12:51.667" v="13183" actId="1076"/>
          <ac:spMkLst>
            <pc:docMk/>
            <pc:sldMk cId="3531759183" sldId="309"/>
            <ac:spMk id="28" creationId="{606B1804-2CEC-F1AA-91B7-1DD322CB0C78}"/>
          </ac:spMkLst>
        </pc:spChg>
        <pc:spChg chg="mod">
          <ac:chgData name="Nguyễn Chí Cường" userId="d6c3997d-09a1-411d-b9af-63412908f0fa" providerId="ADAL" clId="{6836E0D0-F723-40A9-959C-A12DC9961573}" dt="2024-12-06T10:08:00.481" v="12806" actId="1076"/>
          <ac:spMkLst>
            <pc:docMk/>
            <pc:sldMk cId="3531759183" sldId="309"/>
            <ac:spMk id="29" creationId="{724FE6B2-4796-5C58-54B7-05874ED7AC31}"/>
          </ac:spMkLst>
        </pc:spChg>
      </pc:sldChg>
      <pc:sldChg chg="addSp delSp modSp mod">
        <pc:chgData name="Nguyễn Chí Cường" userId="d6c3997d-09a1-411d-b9af-63412908f0fa" providerId="ADAL" clId="{6836E0D0-F723-40A9-959C-A12DC9961573}" dt="2024-12-17T00:10:04.543" v="26736" actId="1076"/>
        <pc:sldMkLst>
          <pc:docMk/>
          <pc:sldMk cId="189949131" sldId="310"/>
        </pc:sldMkLst>
        <pc:spChg chg="mod">
          <ac:chgData name="Nguyễn Chí Cường" userId="d6c3997d-09a1-411d-b9af-63412908f0fa" providerId="ADAL" clId="{6836E0D0-F723-40A9-959C-A12DC9961573}" dt="2024-12-17T00:10:04.543" v="26736" actId="1076"/>
          <ac:spMkLst>
            <pc:docMk/>
            <pc:sldMk cId="189949131" sldId="310"/>
            <ac:spMk id="3" creationId="{D7B9FCDD-2A81-1412-D5F5-854685DC4C73}"/>
          </ac:spMkLst>
        </pc:spChg>
        <pc:spChg chg="mod">
          <ac:chgData name="Nguyễn Chí Cường" userId="d6c3997d-09a1-411d-b9af-63412908f0fa" providerId="ADAL" clId="{6836E0D0-F723-40A9-959C-A12DC9961573}" dt="2024-12-17T00:10:04.543" v="26736" actId="1076"/>
          <ac:spMkLst>
            <pc:docMk/>
            <pc:sldMk cId="189949131" sldId="310"/>
            <ac:spMk id="11" creationId="{326A4C81-B84E-6C0B-1C60-531E0C9AF83E}"/>
          </ac:spMkLst>
        </pc:spChg>
        <pc:spChg chg="add mod">
          <ac:chgData name="Nguyễn Chí Cường" userId="d6c3997d-09a1-411d-b9af-63412908f0fa" providerId="ADAL" clId="{6836E0D0-F723-40A9-959C-A12DC9961573}" dt="2024-12-17T00:10:04.543" v="26736" actId="1076"/>
          <ac:spMkLst>
            <pc:docMk/>
            <pc:sldMk cId="189949131" sldId="310"/>
            <ac:spMk id="13" creationId="{137FE33E-F43E-0358-13AE-B6676BFA8EDF}"/>
          </ac:spMkLst>
        </pc:spChg>
        <pc:spChg chg="mod">
          <ac:chgData name="Nguyễn Chí Cường" userId="d6c3997d-09a1-411d-b9af-63412908f0fa" providerId="ADAL" clId="{6836E0D0-F723-40A9-959C-A12DC9961573}" dt="2024-12-16T17:47:25.755" v="26509" actId="1076"/>
          <ac:spMkLst>
            <pc:docMk/>
            <pc:sldMk cId="189949131" sldId="310"/>
            <ac:spMk id="14" creationId="{0E04B75B-6D22-1FD6-5F96-315E17A37F09}"/>
          </ac:spMkLst>
        </pc:spChg>
        <pc:spChg chg="add mod">
          <ac:chgData name="Nguyễn Chí Cường" userId="d6c3997d-09a1-411d-b9af-63412908f0fa" providerId="ADAL" clId="{6836E0D0-F723-40A9-959C-A12DC9961573}" dt="2024-12-17T00:10:04.543" v="26736" actId="1076"/>
          <ac:spMkLst>
            <pc:docMk/>
            <pc:sldMk cId="189949131" sldId="310"/>
            <ac:spMk id="17" creationId="{8C7B472F-56DA-A7DB-4C4E-92812FA2D7AD}"/>
          </ac:spMkLst>
        </pc:spChg>
        <pc:spChg chg="mod">
          <ac:chgData name="Nguyễn Chí Cường" userId="d6c3997d-09a1-411d-b9af-63412908f0fa" providerId="ADAL" clId="{6836E0D0-F723-40A9-959C-A12DC9961573}" dt="2024-12-17T00:10:04.543" v="26736" actId="1076"/>
          <ac:spMkLst>
            <pc:docMk/>
            <pc:sldMk cId="189949131" sldId="310"/>
            <ac:spMk id="18" creationId="{980E4D7A-EECE-78BF-FF7D-848CF36DB1BD}"/>
          </ac:spMkLst>
        </pc:spChg>
        <pc:spChg chg="add mod">
          <ac:chgData name="Nguyễn Chí Cường" userId="d6c3997d-09a1-411d-b9af-63412908f0fa" providerId="ADAL" clId="{6836E0D0-F723-40A9-959C-A12DC9961573}" dt="2024-12-17T00:09:57.788" v="26735" actId="1076"/>
          <ac:spMkLst>
            <pc:docMk/>
            <pc:sldMk cId="189949131" sldId="310"/>
            <ac:spMk id="20" creationId="{870418BE-698E-618A-994F-4608381AAFC2}"/>
          </ac:spMkLst>
        </pc:spChg>
        <pc:spChg chg="mod">
          <ac:chgData name="Nguyễn Chí Cường" userId="d6c3997d-09a1-411d-b9af-63412908f0fa" providerId="ADAL" clId="{6836E0D0-F723-40A9-959C-A12DC9961573}" dt="2024-12-17T00:09:57.788" v="26735" actId="1076"/>
          <ac:spMkLst>
            <pc:docMk/>
            <pc:sldMk cId="189949131" sldId="310"/>
            <ac:spMk id="24" creationId="{1337097C-4FC2-829C-80D5-A9F7830C87FF}"/>
          </ac:spMkLst>
        </pc:spChg>
        <pc:spChg chg="mod">
          <ac:chgData name="Nguyễn Chí Cường" userId="d6c3997d-09a1-411d-b9af-63412908f0fa" providerId="ADAL" clId="{6836E0D0-F723-40A9-959C-A12DC9961573}" dt="2024-12-17T00:09:57.788" v="26735" actId="1076"/>
          <ac:spMkLst>
            <pc:docMk/>
            <pc:sldMk cId="189949131" sldId="310"/>
            <ac:spMk id="29" creationId="{714012F9-496D-625C-F25B-78E979C8A10D}"/>
          </ac:spMkLst>
        </pc:spChg>
      </pc:sldChg>
      <pc:sldChg chg="addSp delSp modSp mod">
        <pc:chgData name="Nguyễn Chí Cường" userId="d6c3997d-09a1-411d-b9af-63412908f0fa" providerId="ADAL" clId="{6836E0D0-F723-40A9-959C-A12DC9961573}" dt="2024-12-17T00:09:06.787" v="26732" actId="1076"/>
        <pc:sldMkLst>
          <pc:docMk/>
          <pc:sldMk cId="4253598136" sldId="311"/>
        </pc:sldMkLst>
        <pc:spChg chg="add mod">
          <ac:chgData name="Nguyễn Chí Cường" userId="d6c3997d-09a1-411d-b9af-63412908f0fa" providerId="ADAL" clId="{6836E0D0-F723-40A9-959C-A12DC9961573}" dt="2024-12-17T00:08:23.326" v="26725" actId="1076"/>
          <ac:spMkLst>
            <pc:docMk/>
            <pc:sldMk cId="4253598136" sldId="311"/>
            <ac:spMk id="2" creationId="{E45D4356-1545-37AB-6B50-0B6E960EEB94}"/>
          </ac:spMkLst>
        </pc:spChg>
        <pc:spChg chg="add mod">
          <ac:chgData name="Nguyễn Chí Cường" userId="d6c3997d-09a1-411d-b9af-63412908f0fa" providerId="ADAL" clId="{6836E0D0-F723-40A9-959C-A12DC9961573}" dt="2024-12-17T00:09:06.787" v="26732" actId="1076"/>
          <ac:spMkLst>
            <pc:docMk/>
            <pc:sldMk cId="4253598136" sldId="311"/>
            <ac:spMk id="3" creationId="{BE4E3A48-7F90-AA96-2B75-FCAB9C9CE85D}"/>
          </ac:spMkLst>
        </pc:spChg>
        <pc:spChg chg="add mod">
          <ac:chgData name="Nguyễn Chí Cường" userId="d6c3997d-09a1-411d-b9af-63412908f0fa" providerId="ADAL" clId="{6836E0D0-F723-40A9-959C-A12DC9961573}" dt="2024-12-17T00:08:23.326" v="26725" actId="1076"/>
          <ac:spMkLst>
            <pc:docMk/>
            <pc:sldMk cId="4253598136" sldId="311"/>
            <ac:spMk id="11" creationId="{7DAD34D3-E883-AD17-C768-072C203471A6}"/>
          </ac:spMkLst>
        </pc:spChg>
        <pc:spChg chg="add mod">
          <ac:chgData name="Nguyễn Chí Cường" userId="d6c3997d-09a1-411d-b9af-63412908f0fa" providerId="ADAL" clId="{6836E0D0-F723-40A9-959C-A12DC9961573}" dt="2024-12-06T14:19:41.026" v="14032" actId="14100"/>
          <ac:spMkLst>
            <pc:docMk/>
            <pc:sldMk cId="4253598136" sldId="311"/>
            <ac:spMk id="13" creationId="{5C734E7D-B4E4-4417-1559-CA9F397F8D7F}"/>
          </ac:spMkLst>
        </pc:spChg>
        <pc:spChg chg="mod">
          <ac:chgData name="Nguyễn Chí Cường" userId="d6c3997d-09a1-411d-b9af-63412908f0fa" providerId="ADAL" clId="{6836E0D0-F723-40A9-959C-A12DC9961573}" dt="2024-12-17T00:09:06.787" v="26732" actId="1076"/>
          <ac:spMkLst>
            <pc:docMk/>
            <pc:sldMk cId="4253598136" sldId="311"/>
            <ac:spMk id="15" creationId="{4A4652A9-8329-EA44-4A23-70F100933858}"/>
          </ac:spMkLst>
        </pc:spChg>
        <pc:spChg chg="add mod">
          <ac:chgData name="Nguyễn Chí Cường" userId="d6c3997d-09a1-411d-b9af-63412908f0fa" providerId="ADAL" clId="{6836E0D0-F723-40A9-959C-A12DC9961573}" dt="2024-12-17T00:09:06.787" v="26732" actId="1076"/>
          <ac:spMkLst>
            <pc:docMk/>
            <pc:sldMk cId="4253598136" sldId="311"/>
            <ac:spMk id="17" creationId="{99BC08CD-27C1-096E-4CA3-063C2E400497}"/>
          </ac:spMkLst>
        </pc:spChg>
        <pc:spChg chg="mod">
          <ac:chgData name="Nguyễn Chí Cường" userId="d6c3997d-09a1-411d-b9af-63412908f0fa" providerId="ADAL" clId="{6836E0D0-F723-40A9-959C-A12DC9961573}" dt="2024-12-17T00:09:06.787" v="26732" actId="1076"/>
          <ac:spMkLst>
            <pc:docMk/>
            <pc:sldMk cId="4253598136" sldId="311"/>
            <ac:spMk id="19" creationId="{36389806-D086-1121-340E-8DB77778D90D}"/>
          </ac:spMkLst>
        </pc:spChg>
        <pc:spChg chg="add mod">
          <ac:chgData name="Nguyễn Chí Cường" userId="d6c3997d-09a1-411d-b9af-63412908f0fa" providerId="ADAL" clId="{6836E0D0-F723-40A9-959C-A12DC9961573}" dt="2024-12-17T00:09:06.787" v="26732" actId="1076"/>
          <ac:spMkLst>
            <pc:docMk/>
            <pc:sldMk cId="4253598136" sldId="311"/>
            <ac:spMk id="20" creationId="{165B2983-8369-9C71-FA1E-310828DBCDE2}"/>
          </ac:spMkLst>
        </pc:spChg>
        <pc:spChg chg="add mod">
          <ac:chgData name="Nguyễn Chí Cường" userId="d6c3997d-09a1-411d-b9af-63412908f0fa" providerId="ADAL" clId="{6836E0D0-F723-40A9-959C-A12DC9961573}" dt="2024-12-17T00:08:52.872" v="26731" actId="113"/>
          <ac:spMkLst>
            <pc:docMk/>
            <pc:sldMk cId="4253598136" sldId="311"/>
            <ac:spMk id="22" creationId="{8B6F9ADD-5485-0C2A-C6B6-CC5C16C09CA8}"/>
          </ac:spMkLst>
        </pc:spChg>
        <pc:spChg chg="mod">
          <ac:chgData name="Nguyễn Chí Cường" userId="d6c3997d-09a1-411d-b9af-63412908f0fa" providerId="ADAL" clId="{6836E0D0-F723-40A9-959C-A12DC9961573}" dt="2024-12-17T00:09:06.787" v="26732" actId="1076"/>
          <ac:spMkLst>
            <pc:docMk/>
            <pc:sldMk cId="4253598136" sldId="311"/>
            <ac:spMk id="25" creationId="{C30448A4-66A7-C7A2-CE3E-4E2F866F0C48}"/>
          </ac:spMkLst>
        </pc:spChg>
        <pc:spChg chg="add del mod">
          <ac:chgData name="Nguyễn Chí Cường" userId="d6c3997d-09a1-411d-b9af-63412908f0fa" providerId="ADAL" clId="{6836E0D0-F723-40A9-959C-A12DC9961573}" dt="2024-12-17T00:09:06.787" v="26732" actId="1076"/>
          <ac:spMkLst>
            <pc:docMk/>
            <pc:sldMk cId="4253598136" sldId="311"/>
            <ac:spMk id="28" creationId="{FB595BC7-F20D-9ADC-CF23-0A874D724FAB}"/>
          </ac:spMkLst>
        </pc:spChg>
      </pc:sldChg>
      <pc:sldChg chg="addSp delSp modSp add mod modTransition modAnim">
        <pc:chgData name="Nguyễn Chí Cường" userId="d6c3997d-09a1-411d-b9af-63412908f0fa" providerId="ADAL" clId="{6836E0D0-F723-40A9-959C-A12DC9961573}" dt="2024-12-16T07:18:52.503" v="26340"/>
        <pc:sldMkLst>
          <pc:docMk/>
          <pc:sldMk cId="2735408329" sldId="313"/>
        </pc:sldMkLst>
        <pc:spChg chg="add mod">
          <ac:chgData name="Nguyễn Chí Cường" userId="d6c3997d-09a1-411d-b9af-63412908f0fa" providerId="ADAL" clId="{6836E0D0-F723-40A9-959C-A12DC9961573}" dt="2024-11-29T10:42:17.211" v="1217" actId="403"/>
          <ac:spMkLst>
            <pc:docMk/>
            <pc:sldMk cId="2735408329" sldId="313"/>
            <ac:spMk id="4" creationId="{B58F9C67-21B1-35DF-B445-712FDA4FE639}"/>
          </ac:spMkLst>
        </pc:spChg>
        <pc:spChg chg="add mod">
          <ac:chgData name="Nguyễn Chí Cường" userId="d6c3997d-09a1-411d-b9af-63412908f0fa" providerId="ADAL" clId="{6836E0D0-F723-40A9-959C-A12DC9961573}" dt="2024-11-29T10:37:03.635" v="974" actId="14100"/>
          <ac:spMkLst>
            <pc:docMk/>
            <pc:sldMk cId="2735408329" sldId="313"/>
            <ac:spMk id="5" creationId="{3C398C09-D573-7C6B-FF09-3E07A56FB446}"/>
          </ac:spMkLst>
        </pc:spChg>
        <pc:spChg chg="add mod">
          <ac:chgData name="Nguyễn Chí Cường" userId="d6c3997d-09a1-411d-b9af-63412908f0fa" providerId="ADAL" clId="{6836E0D0-F723-40A9-959C-A12DC9961573}" dt="2024-11-29T10:37:58.602" v="1037" actId="20577"/>
          <ac:spMkLst>
            <pc:docMk/>
            <pc:sldMk cId="2735408329" sldId="313"/>
            <ac:spMk id="11" creationId="{EB05329F-454A-8B7C-32C0-35C19F4812AE}"/>
          </ac:spMkLst>
        </pc:spChg>
        <pc:spChg chg="add mod">
          <ac:chgData name="Nguyễn Chí Cường" userId="d6c3997d-09a1-411d-b9af-63412908f0fa" providerId="ADAL" clId="{6836E0D0-F723-40A9-959C-A12DC9961573}" dt="2024-11-29T10:40:24.680" v="1110" actId="14100"/>
          <ac:spMkLst>
            <pc:docMk/>
            <pc:sldMk cId="2735408329" sldId="313"/>
            <ac:spMk id="19" creationId="{7B71D469-F547-AD3B-67AF-7BE2A0DD0E24}"/>
          </ac:spMkLst>
        </pc:spChg>
        <pc:spChg chg="add mod">
          <ac:chgData name="Nguyễn Chí Cường" userId="d6c3997d-09a1-411d-b9af-63412908f0fa" providerId="ADAL" clId="{6836E0D0-F723-40A9-959C-A12DC9961573}" dt="2024-11-29T10:42:31.198" v="1218" actId="20577"/>
          <ac:spMkLst>
            <pc:docMk/>
            <pc:sldMk cId="2735408329" sldId="313"/>
            <ac:spMk id="21" creationId="{03240619-48A6-FFA2-1396-3C548C0B6AD7}"/>
          </ac:spMkLst>
        </pc:spChg>
        <pc:spChg chg="add mod">
          <ac:chgData name="Nguyễn Chí Cường" userId="d6c3997d-09a1-411d-b9af-63412908f0fa" providerId="ADAL" clId="{6836E0D0-F723-40A9-959C-A12DC9961573}" dt="2024-11-29T10:40:45.278" v="1116" actId="14100"/>
          <ac:spMkLst>
            <pc:docMk/>
            <pc:sldMk cId="2735408329" sldId="313"/>
            <ac:spMk id="24" creationId="{A46D3BDB-F03F-F6A6-5CA0-387EA7739DE8}"/>
          </ac:spMkLst>
        </pc:spChg>
        <pc:spChg chg="add mod">
          <ac:chgData name="Nguyễn Chí Cường" userId="d6c3997d-09a1-411d-b9af-63412908f0fa" providerId="ADAL" clId="{6836E0D0-F723-40A9-959C-A12DC9961573}" dt="2024-11-29T10:40:40.146" v="1114" actId="14100"/>
          <ac:spMkLst>
            <pc:docMk/>
            <pc:sldMk cId="2735408329" sldId="313"/>
            <ac:spMk id="28" creationId="{89DC9F0B-621E-1F6D-45FC-92F18D29EEB2}"/>
          </ac:spMkLst>
        </pc:spChg>
        <pc:spChg chg="add mod">
          <ac:chgData name="Nguyễn Chí Cường" userId="d6c3997d-09a1-411d-b9af-63412908f0fa" providerId="ADAL" clId="{6836E0D0-F723-40A9-959C-A12DC9961573}" dt="2024-11-29T10:40:49.428" v="1117" actId="1076"/>
          <ac:spMkLst>
            <pc:docMk/>
            <pc:sldMk cId="2735408329" sldId="313"/>
            <ac:spMk id="30" creationId="{BC62EC87-40BC-14FE-6934-E3E1E7A15D54}"/>
          </ac:spMkLst>
        </pc:spChg>
        <pc:spChg chg="add mod">
          <ac:chgData name="Nguyễn Chí Cường" userId="d6c3997d-09a1-411d-b9af-63412908f0fa" providerId="ADAL" clId="{6836E0D0-F723-40A9-959C-A12DC9961573}" dt="2024-11-29T10:39:55.824" v="1095" actId="1076"/>
          <ac:spMkLst>
            <pc:docMk/>
            <pc:sldMk cId="2735408329" sldId="313"/>
            <ac:spMk id="31" creationId="{FA52E594-57C8-F11F-CAEC-F4CCC6A748E2}"/>
          </ac:spMkLst>
        </pc:spChg>
        <pc:spChg chg="add mod">
          <ac:chgData name="Nguyễn Chí Cường" userId="d6c3997d-09a1-411d-b9af-63412908f0fa" providerId="ADAL" clId="{6836E0D0-F723-40A9-959C-A12DC9961573}" dt="2024-11-29T10:40:32.890" v="1111" actId="1076"/>
          <ac:spMkLst>
            <pc:docMk/>
            <pc:sldMk cId="2735408329" sldId="313"/>
            <ac:spMk id="34" creationId="{2C4255CE-4A2C-1212-9BC6-C1FDC9DF6E0C}"/>
          </ac:spMkLst>
        </pc:spChg>
        <pc:spChg chg="add mod">
          <ac:chgData name="Nguyễn Chí Cường" userId="d6c3997d-09a1-411d-b9af-63412908f0fa" providerId="ADAL" clId="{6836E0D0-F723-40A9-959C-A12DC9961573}" dt="2024-11-29T10:41:02.545" v="1123" actId="1076"/>
          <ac:spMkLst>
            <pc:docMk/>
            <pc:sldMk cId="2735408329" sldId="313"/>
            <ac:spMk id="35" creationId="{0FA09518-37A9-08CE-4E45-CF89F3391438}"/>
          </ac:spMkLst>
        </pc:spChg>
        <pc:spChg chg="add mod">
          <ac:chgData name="Nguyễn Chí Cường" userId="d6c3997d-09a1-411d-b9af-63412908f0fa" providerId="ADAL" clId="{6836E0D0-F723-40A9-959C-A12DC9961573}" dt="2024-11-29T10:41:06.236" v="1127" actId="20577"/>
          <ac:spMkLst>
            <pc:docMk/>
            <pc:sldMk cId="2735408329" sldId="313"/>
            <ac:spMk id="36" creationId="{7AACCEC6-429C-924C-6C39-3F7788CAF58C}"/>
          </ac:spMkLst>
        </pc:spChg>
        <pc:spChg chg="add mod">
          <ac:chgData name="Nguyễn Chí Cường" userId="d6c3997d-09a1-411d-b9af-63412908f0fa" providerId="ADAL" clId="{6836E0D0-F723-40A9-959C-A12DC9961573}" dt="2024-11-29T10:41:13.360" v="1131" actId="20577"/>
          <ac:spMkLst>
            <pc:docMk/>
            <pc:sldMk cId="2735408329" sldId="313"/>
            <ac:spMk id="37" creationId="{2A4A1561-FD4D-4488-1BA3-19D586B358B5}"/>
          </ac:spMkLst>
        </pc:spChg>
        <pc:spChg chg="add mod">
          <ac:chgData name="Nguyễn Chí Cường" userId="d6c3997d-09a1-411d-b9af-63412908f0fa" providerId="ADAL" clId="{6836E0D0-F723-40A9-959C-A12DC9961573}" dt="2024-11-29T10:41:22.535" v="1135" actId="20577"/>
          <ac:spMkLst>
            <pc:docMk/>
            <pc:sldMk cId="2735408329" sldId="313"/>
            <ac:spMk id="40" creationId="{5B6AFA8E-6819-5DF1-B5DB-56F108303B14}"/>
          </ac:spMkLst>
        </pc:spChg>
      </pc:sldChg>
      <pc:sldChg chg="addSp delSp modSp add mod modTransition modAnim">
        <pc:chgData name="Nguyễn Chí Cường" userId="d6c3997d-09a1-411d-b9af-63412908f0fa" providerId="ADAL" clId="{6836E0D0-F723-40A9-959C-A12DC9961573}" dt="2024-12-16T07:20:17.603" v="26341"/>
        <pc:sldMkLst>
          <pc:docMk/>
          <pc:sldMk cId="222936537" sldId="314"/>
        </pc:sldMkLst>
        <pc:spChg chg="mod">
          <ac:chgData name="Nguyễn Chí Cường" userId="d6c3997d-09a1-411d-b9af-63412908f0fa" providerId="ADAL" clId="{6836E0D0-F723-40A9-959C-A12DC9961573}" dt="2024-11-29T10:42:50.843" v="1220"/>
          <ac:spMkLst>
            <pc:docMk/>
            <pc:sldMk cId="222936537" sldId="314"/>
            <ac:spMk id="2" creationId="{ED835A33-B0E8-D0EA-5715-8C2D20CB1060}"/>
          </ac:spMkLst>
        </pc:spChg>
        <pc:spChg chg="add mod">
          <ac:chgData name="Nguyễn Chí Cường" userId="d6c3997d-09a1-411d-b9af-63412908f0fa" providerId="ADAL" clId="{6836E0D0-F723-40A9-959C-A12DC9961573}" dt="2024-11-29T23:13:35.541" v="1351" actId="113"/>
          <ac:spMkLst>
            <pc:docMk/>
            <pc:sldMk cId="222936537" sldId="314"/>
            <ac:spMk id="4" creationId="{8C08ED48-8D2B-9CEB-B2A0-ABF390E4ACBB}"/>
          </ac:spMkLst>
        </pc:spChg>
        <pc:spChg chg="add mod">
          <ac:chgData name="Nguyễn Chí Cường" userId="d6c3997d-09a1-411d-b9af-63412908f0fa" providerId="ADAL" clId="{6836E0D0-F723-40A9-959C-A12DC9961573}" dt="2024-11-29T23:12:19.090" v="1336" actId="403"/>
          <ac:spMkLst>
            <pc:docMk/>
            <pc:sldMk cId="222936537" sldId="314"/>
            <ac:spMk id="9" creationId="{06801FA5-0EF4-225B-9ECF-7E317DD93DAE}"/>
          </ac:spMkLst>
        </pc:spChg>
        <pc:spChg chg="mod">
          <ac:chgData name="Nguyễn Chí Cường" userId="d6c3997d-09a1-411d-b9af-63412908f0fa" providerId="ADAL" clId="{6836E0D0-F723-40A9-959C-A12DC9961573}" dt="2024-11-29T23:13:50.008" v="1353" actId="207"/>
          <ac:spMkLst>
            <pc:docMk/>
            <pc:sldMk cId="222936537" sldId="314"/>
            <ac:spMk id="17" creationId="{C7C5F653-B86A-9F34-5BC4-4DB4E5A87513}"/>
          </ac:spMkLst>
        </pc:spChg>
        <pc:spChg chg="mod">
          <ac:chgData name="Nguyễn Chí Cường" userId="d6c3997d-09a1-411d-b9af-63412908f0fa" providerId="ADAL" clId="{6836E0D0-F723-40A9-959C-A12DC9961573}" dt="2024-11-29T23:13:44.819" v="1352" actId="207"/>
          <ac:spMkLst>
            <pc:docMk/>
            <pc:sldMk cId="222936537" sldId="314"/>
            <ac:spMk id="18" creationId="{7B0EAC61-7786-D93F-E7C4-F8CFC744DA5C}"/>
          </ac:spMkLst>
        </pc:spChg>
        <pc:grpChg chg="add mod topLvl">
          <ac:chgData name="Nguyễn Chí Cường" userId="d6c3997d-09a1-411d-b9af-63412908f0fa" providerId="ADAL" clId="{6836E0D0-F723-40A9-959C-A12DC9961573}" dt="2024-11-29T23:14:15.703" v="1355" actId="1076"/>
          <ac:grpSpMkLst>
            <pc:docMk/>
            <pc:sldMk cId="222936537" sldId="314"/>
            <ac:grpSpMk id="10" creationId="{4068242A-784D-EDEA-9B10-67635E439D1F}"/>
          </ac:grpSpMkLst>
        </pc:grpChg>
        <pc:grpChg chg="add mod topLvl">
          <ac:chgData name="Nguyễn Chí Cường" userId="d6c3997d-09a1-411d-b9af-63412908f0fa" providerId="ADAL" clId="{6836E0D0-F723-40A9-959C-A12DC9961573}" dt="2024-11-29T23:12:27.726" v="1338" actId="1076"/>
          <ac:grpSpMkLst>
            <pc:docMk/>
            <pc:sldMk cId="222936537" sldId="314"/>
            <ac:grpSpMk id="11" creationId="{D59B0A04-F595-64BD-9562-5163CDFAC0C8}"/>
          </ac:grpSpMkLst>
        </pc:grpChg>
        <pc:cxnChg chg="mod">
          <ac:chgData name="Nguyễn Chí Cường" userId="d6c3997d-09a1-411d-b9af-63412908f0fa" providerId="ADAL" clId="{6836E0D0-F723-40A9-959C-A12DC9961573}" dt="2024-11-29T23:11:21.222" v="1307" actId="1076"/>
          <ac:cxnSpMkLst>
            <pc:docMk/>
            <pc:sldMk cId="222936537" sldId="314"/>
            <ac:cxnSpMk id="8" creationId="{3EAC3AA0-F984-3875-B33B-02A6054F494F}"/>
          </ac:cxnSpMkLst>
        </pc:cxnChg>
      </pc:sldChg>
      <pc:sldChg chg="addSp delSp modSp add del mod">
        <pc:chgData name="Nguyễn Chí Cường" userId="d6c3997d-09a1-411d-b9af-63412908f0fa" providerId="ADAL" clId="{6836E0D0-F723-40A9-959C-A12DC9961573}" dt="2024-11-29T23:24:04.383" v="1519" actId="47"/>
        <pc:sldMkLst>
          <pc:docMk/>
          <pc:sldMk cId="9794813" sldId="315"/>
        </pc:sldMkLst>
      </pc:sldChg>
      <pc:sldChg chg="delSp modSp add del mod">
        <pc:chgData name="Nguyễn Chí Cường" userId="d6c3997d-09a1-411d-b9af-63412908f0fa" providerId="ADAL" clId="{6836E0D0-F723-40A9-959C-A12DC9961573}" dt="2024-11-29T23:14:17.934" v="1356" actId="47"/>
        <pc:sldMkLst>
          <pc:docMk/>
          <pc:sldMk cId="2106649346" sldId="315"/>
        </pc:sldMkLst>
      </pc:sldChg>
      <pc:sldChg chg="addSp delSp modSp add mod modTransition addAnim delAnim modAnim">
        <pc:chgData name="Nguyễn Chí Cường" userId="d6c3997d-09a1-411d-b9af-63412908f0fa" providerId="ADAL" clId="{6836E0D0-F723-40A9-959C-A12DC9961573}" dt="2024-12-16T07:20:31.810" v="26345"/>
        <pc:sldMkLst>
          <pc:docMk/>
          <pc:sldMk cId="1716327828" sldId="316"/>
        </pc:sldMkLst>
        <pc:spChg chg="add del">
          <ac:chgData name="Nguyễn Chí Cường" userId="d6c3997d-09a1-411d-b9af-63412908f0fa" providerId="ADAL" clId="{6836E0D0-F723-40A9-959C-A12DC9961573}" dt="2024-12-16T07:20:28.797" v="26343" actId="478"/>
          <ac:spMkLst>
            <pc:docMk/>
            <pc:sldMk cId="1716327828" sldId="316"/>
            <ac:spMk id="4" creationId="{B4C777F5-0B44-F290-9781-8F1A24CF5A7C}"/>
          </ac:spMkLst>
        </pc:spChg>
        <pc:spChg chg="add del mod topLvl">
          <ac:chgData name="Nguyễn Chí Cường" userId="d6c3997d-09a1-411d-b9af-63412908f0fa" providerId="ADAL" clId="{6836E0D0-F723-40A9-959C-A12DC9961573}" dt="2024-12-16T07:20:28.797" v="26343" actId="478"/>
          <ac:spMkLst>
            <pc:docMk/>
            <pc:sldMk cId="1716327828" sldId="316"/>
            <ac:spMk id="20" creationId="{A2026CCA-BB2B-6E2E-5EAA-E30B91070528}"/>
          </ac:spMkLst>
        </pc:spChg>
        <pc:spChg chg="add del mod topLvl">
          <ac:chgData name="Nguyễn Chí Cường" userId="d6c3997d-09a1-411d-b9af-63412908f0fa" providerId="ADAL" clId="{6836E0D0-F723-40A9-959C-A12DC9961573}" dt="2024-12-16T07:20:28.797" v="26343" actId="478"/>
          <ac:spMkLst>
            <pc:docMk/>
            <pc:sldMk cId="1716327828" sldId="316"/>
            <ac:spMk id="21" creationId="{24BF9226-CEFA-ECCC-16A8-4EB26E2EF093}"/>
          </ac:spMkLst>
        </pc:spChg>
        <pc:spChg chg="add del mod topLvl">
          <ac:chgData name="Nguyễn Chí Cường" userId="d6c3997d-09a1-411d-b9af-63412908f0fa" providerId="ADAL" clId="{6836E0D0-F723-40A9-959C-A12DC9961573}" dt="2024-12-16T07:20:28.797" v="26343" actId="478"/>
          <ac:spMkLst>
            <pc:docMk/>
            <pc:sldMk cId="1716327828" sldId="316"/>
            <ac:spMk id="22" creationId="{96703E63-E4C8-80E7-6E7C-3913140FFE30}"/>
          </ac:spMkLst>
        </pc:spChg>
        <pc:spChg chg="add del mod topLvl">
          <ac:chgData name="Nguyễn Chí Cường" userId="d6c3997d-09a1-411d-b9af-63412908f0fa" providerId="ADAL" clId="{6836E0D0-F723-40A9-959C-A12DC9961573}" dt="2024-12-16T07:20:28.797" v="26343" actId="478"/>
          <ac:spMkLst>
            <pc:docMk/>
            <pc:sldMk cId="1716327828" sldId="316"/>
            <ac:spMk id="23" creationId="{11FD485F-8AF6-368F-DE2F-237ED228FFC6}"/>
          </ac:spMkLst>
        </pc:spChg>
        <pc:spChg chg="add del mod topLvl">
          <ac:chgData name="Nguyễn Chí Cường" userId="d6c3997d-09a1-411d-b9af-63412908f0fa" providerId="ADAL" clId="{6836E0D0-F723-40A9-959C-A12DC9961573}" dt="2024-12-16T07:20:28.797" v="26343" actId="478"/>
          <ac:spMkLst>
            <pc:docMk/>
            <pc:sldMk cId="1716327828" sldId="316"/>
            <ac:spMk id="24" creationId="{EA4E99F5-8906-5DA2-2834-2DFAA7FBC276}"/>
          </ac:spMkLst>
        </pc:spChg>
        <pc:spChg chg="add del mod topLvl">
          <ac:chgData name="Nguyễn Chí Cường" userId="d6c3997d-09a1-411d-b9af-63412908f0fa" providerId="ADAL" clId="{6836E0D0-F723-40A9-959C-A12DC9961573}" dt="2024-12-16T07:20:28.797" v="26343" actId="478"/>
          <ac:spMkLst>
            <pc:docMk/>
            <pc:sldMk cId="1716327828" sldId="316"/>
            <ac:spMk id="25" creationId="{6BFEAF3A-7560-670C-4028-3BCAD86627B1}"/>
          </ac:spMkLst>
        </pc:spChg>
        <pc:spChg chg="add del mod topLvl">
          <ac:chgData name="Nguyễn Chí Cường" userId="d6c3997d-09a1-411d-b9af-63412908f0fa" providerId="ADAL" clId="{6836E0D0-F723-40A9-959C-A12DC9961573}" dt="2024-12-16T07:20:28.797" v="26343" actId="478"/>
          <ac:spMkLst>
            <pc:docMk/>
            <pc:sldMk cId="1716327828" sldId="316"/>
            <ac:spMk id="28" creationId="{DDDC7EA6-F502-AA04-31CE-EB47B1A8B4B8}"/>
          </ac:spMkLst>
        </pc:spChg>
        <pc:spChg chg="add del mod topLvl">
          <ac:chgData name="Nguyễn Chí Cường" userId="d6c3997d-09a1-411d-b9af-63412908f0fa" providerId="ADAL" clId="{6836E0D0-F723-40A9-959C-A12DC9961573}" dt="2024-12-16T07:20:28.797" v="26343" actId="478"/>
          <ac:spMkLst>
            <pc:docMk/>
            <pc:sldMk cId="1716327828" sldId="316"/>
            <ac:spMk id="31" creationId="{0BB0C36C-C943-64F6-8B98-D98DB8FE6C5E}"/>
          </ac:spMkLst>
        </pc:spChg>
        <pc:spChg chg="add del mod topLvl">
          <ac:chgData name="Nguyễn Chí Cường" userId="d6c3997d-09a1-411d-b9af-63412908f0fa" providerId="ADAL" clId="{6836E0D0-F723-40A9-959C-A12DC9961573}" dt="2024-12-16T07:20:28.797" v="26343" actId="478"/>
          <ac:spMkLst>
            <pc:docMk/>
            <pc:sldMk cId="1716327828" sldId="316"/>
            <ac:spMk id="32" creationId="{243F0FBA-9245-8B2E-3A86-71DA586C9FAE}"/>
          </ac:spMkLst>
        </pc:spChg>
        <pc:spChg chg="add del mod topLvl">
          <ac:chgData name="Nguyễn Chí Cường" userId="d6c3997d-09a1-411d-b9af-63412908f0fa" providerId="ADAL" clId="{6836E0D0-F723-40A9-959C-A12DC9961573}" dt="2024-12-16T07:20:28.797" v="26343" actId="478"/>
          <ac:spMkLst>
            <pc:docMk/>
            <pc:sldMk cId="1716327828" sldId="316"/>
            <ac:spMk id="33" creationId="{20FA1EA1-F5C0-3033-DBB4-70ECF7C59EE6}"/>
          </ac:spMkLst>
        </pc:spChg>
        <pc:grpChg chg="add del mod">
          <ac:chgData name="Nguyễn Chí Cường" userId="d6c3997d-09a1-411d-b9af-63412908f0fa" providerId="ADAL" clId="{6836E0D0-F723-40A9-959C-A12DC9961573}" dt="2024-12-16T07:20:28.797" v="26343" actId="478"/>
          <ac:grpSpMkLst>
            <pc:docMk/>
            <pc:sldMk cId="1716327828" sldId="316"/>
            <ac:grpSpMk id="19" creationId="{9AFC9CB3-B630-4817-4349-70DED30D1CC7}"/>
          </ac:grpSpMkLst>
        </pc:grpChg>
        <pc:cxnChg chg="add del">
          <ac:chgData name="Nguyễn Chí Cường" userId="d6c3997d-09a1-411d-b9af-63412908f0fa" providerId="ADAL" clId="{6836E0D0-F723-40A9-959C-A12DC9961573}" dt="2024-12-16T07:20:28.797" v="26343" actId="478"/>
          <ac:cxnSpMkLst>
            <pc:docMk/>
            <pc:sldMk cId="1716327828" sldId="316"/>
            <ac:cxnSpMk id="7" creationId="{0A0CAF45-8981-6639-C6B4-7FBD4B068D42}"/>
          </ac:cxnSpMkLst>
        </pc:cxnChg>
        <pc:cxnChg chg="add del mod">
          <ac:chgData name="Nguyễn Chí Cường" userId="d6c3997d-09a1-411d-b9af-63412908f0fa" providerId="ADAL" clId="{6836E0D0-F723-40A9-959C-A12DC9961573}" dt="2024-12-16T07:20:28.797" v="26343" actId="478"/>
          <ac:cxnSpMkLst>
            <pc:docMk/>
            <pc:sldMk cId="1716327828" sldId="316"/>
            <ac:cxnSpMk id="27" creationId="{B0A5BE81-5DB4-688F-4D7A-615F8FA0E25B}"/>
          </ac:cxnSpMkLst>
        </pc:cxnChg>
      </pc:sldChg>
      <pc:sldChg chg="add del">
        <pc:chgData name="Nguyễn Chí Cường" userId="d6c3997d-09a1-411d-b9af-63412908f0fa" providerId="ADAL" clId="{6836E0D0-F723-40A9-959C-A12DC9961573}" dt="2024-11-29T23:18:44.344" v="1396" actId="47"/>
        <pc:sldMkLst>
          <pc:docMk/>
          <pc:sldMk cId="2293437011" sldId="316"/>
        </pc:sldMkLst>
      </pc:sldChg>
      <pc:sldChg chg="delSp add del mod">
        <pc:chgData name="Nguyễn Chí Cường" userId="d6c3997d-09a1-411d-b9af-63412908f0fa" providerId="ADAL" clId="{6836E0D0-F723-40A9-959C-A12DC9961573}" dt="2024-11-29T23:23:52.620" v="1516" actId="47"/>
        <pc:sldMkLst>
          <pc:docMk/>
          <pc:sldMk cId="3032419834" sldId="316"/>
        </pc:sldMkLst>
      </pc:sldChg>
      <pc:sldChg chg="add del">
        <pc:chgData name="Nguyễn Chí Cường" userId="d6c3997d-09a1-411d-b9af-63412908f0fa" providerId="ADAL" clId="{6836E0D0-F723-40A9-959C-A12DC9961573}" dt="2024-11-30T00:11:51.883" v="1783" actId="47"/>
        <pc:sldMkLst>
          <pc:docMk/>
          <pc:sldMk cId="534455605" sldId="317"/>
        </pc:sldMkLst>
      </pc:sldChg>
      <pc:sldChg chg="addSp delSp modSp add mod modTransition modAnim">
        <pc:chgData name="Nguyễn Chí Cường" userId="d6c3997d-09a1-411d-b9af-63412908f0fa" providerId="ADAL" clId="{6836E0D0-F723-40A9-959C-A12DC9961573}" dt="2024-12-16T07:20:35.862" v="26346"/>
        <pc:sldMkLst>
          <pc:docMk/>
          <pc:sldMk cId="3199179825" sldId="318"/>
        </pc:sldMkLst>
        <pc:spChg chg="mod">
          <ac:chgData name="Nguyễn Chí Cường" userId="d6c3997d-09a1-411d-b9af-63412908f0fa" providerId="ADAL" clId="{6836E0D0-F723-40A9-959C-A12DC9961573}" dt="2024-11-30T00:16:31.506" v="1834" actId="1076"/>
          <ac:spMkLst>
            <pc:docMk/>
            <pc:sldMk cId="3199179825" sldId="318"/>
            <ac:spMk id="4" creationId="{8C596B0C-467A-580D-BD49-20667451FEFC}"/>
          </ac:spMkLst>
        </pc:spChg>
        <pc:spChg chg="add mod">
          <ac:chgData name="Nguyễn Chí Cường" userId="d6c3997d-09a1-411d-b9af-63412908f0fa" providerId="ADAL" clId="{6836E0D0-F723-40A9-959C-A12DC9961573}" dt="2024-11-30T00:16:31.506" v="1834" actId="1076"/>
          <ac:spMkLst>
            <pc:docMk/>
            <pc:sldMk cId="3199179825" sldId="318"/>
            <ac:spMk id="8" creationId="{DE9CC066-6254-0E18-C4E5-CD38CF80EDFB}"/>
          </ac:spMkLst>
        </pc:spChg>
        <pc:spChg chg="add mod">
          <ac:chgData name="Nguyễn Chí Cường" userId="d6c3997d-09a1-411d-b9af-63412908f0fa" providerId="ADAL" clId="{6836E0D0-F723-40A9-959C-A12DC9961573}" dt="2024-11-30T00:16:31.506" v="1834" actId="1076"/>
          <ac:spMkLst>
            <pc:docMk/>
            <pc:sldMk cId="3199179825" sldId="318"/>
            <ac:spMk id="9" creationId="{85CCB8B6-E5C1-23E1-3B9A-A3DF298FA4F2}"/>
          </ac:spMkLst>
        </pc:spChg>
        <pc:spChg chg="add mod topLvl">
          <ac:chgData name="Nguyễn Chí Cường" userId="d6c3997d-09a1-411d-b9af-63412908f0fa" providerId="ADAL" clId="{6836E0D0-F723-40A9-959C-A12DC9961573}" dt="2024-11-30T00:12:38.602" v="1802" actId="164"/>
          <ac:spMkLst>
            <pc:docMk/>
            <pc:sldMk cId="3199179825" sldId="318"/>
            <ac:spMk id="10" creationId="{A8396AE4-DFB7-0D4B-E013-9976EDDBDB3A}"/>
          </ac:spMkLst>
        </pc:spChg>
        <pc:spChg chg="mod topLvl">
          <ac:chgData name="Nguyễn Chí Cường" userId="d6c3997d-09a1-411d-b9af-63412908f0fa" providerId="ADAL" clId="{6836E0D0-F723-40A9-959C-A12DC9961573}" dt="2024-11-30T00:04:22.330" v="1662" actId="164"/>
          <ac:spMkLst>
            <pc:docMk/>
            <pc:sldMk cId="3199179825" sldId="318"/>
            <ac:spMk id="40" creationId="{11F7EB17-2571-B7A5-E680-6DEE3BDF9418}"/>
          </ac:spMkLst>
        </pc:spChg>
        <pc:spChg chg="add del mod topLvl">
          <ac:chgData name="Nguyễn Chí Cường" userId="d6c3997d-09a1-411d-b9af-63412908f0fa" providerId="ADAL" clId="{6836E0D0-F723-40A9-959C-A12DC9961573}" dt="2024-11-30T00:12:38.602" v="1802" actId="164"/>
          <ac:spMkLst>
            <pc:docMk/>
            <pc:sldMk cId="3199179825" sldId="318"/>
            <ac:spMk id="50" creationId="{6215BD25-9A7D-107A-85E6-6D1C8FBE9629}"/>
          </ac:spMkLst>
        </pc:spChg>
        <pc:spChg chg="add mod">
          <ac:chgData name="Nguyễn Chí Cường" userId="d6c3997d-09a1-411d-b9af-63412908f0fa" providerId="ADAL" clId="{6836E0D0-F723-40A9-959C-A12DC9961573}" dt="2024-11-30T00:12:40.132" v="1803" actId="164"/>
          <ac:spMkLst>
            <pc:docMk/>
            <pc:sldMk cId="3199179825" sldId="318"/>
            <ac:spMk id="56" creationId="{4B91483D-5EC5-575E-073B-8749F8A4B363}"/>
          </ac:spMkLst>
        </pc:spChg>
        <pc:spChg chg="add mod">
          <ac:chgData name="Nguyễn Chí Cường" userId="d6c3997d-09a1-411d-b9af-63412908f0fa" providerId="ADAL" clId="{6836E0D0-F723-40A9-959C-A12DC9961573}" dt="2024-11-30T00:12:38.602" v="1802" actId="164"/>
          <ac:spMkLst>
            <pc:docMk/>
            <pc:sldMk cId="3199179825" sldId="318"/>
            <ac:spMk id="57" creationId="{4453104E-0FF8-8899-420D-6D6B3AD68D8C}"/>
          </ac:spMkLst>
        </pc:spChg>
        <pc:spChg chg="add mod">
          <ac:chgData name="Nguyễn Chí Cường" userId="d6c3997d-09a1-411d-b9af-63412908f0fa" providerId="ADAL" clId="{6836E0D0-F723-40A9-959C-A12DC9961573}" dt="2024-11-30T00:12:29.759" v="1797" actId="164"/>
          <ac:spMkLst>
            <pc:docMk/>
            <pc:sldMk cId="3199179825" sldId="318"/>
            <ac:spMk id="58" creationId="{28B2A7FD-57A6-52E8-0465-A63CCB4A7B83}"/>
          </ac:spMkLst>
        </pc:spChg>
        <pc:spChg chg="add mod">
          <ac:chgData name="Nguyễn Chí Cường" userId="d6c3997d-09a1-411d-b9af-63412908f0fa" providerId="ADAL" clId="{6836E0D0-F723-40A9-959C-A12DC9961573}" dt="2024-11-30T00:16:31.506" v="1834" actId="1076"/>
          <ac:spMkLst>
            <pc:docMk/>
            <pc:sldMk cId="3199179825" sldId="318"/>
            <ac:spMk id="59" creationId="{E6D9542A-D015-6E98-B4E2-299725EA4A22}"/>
          </ac:spMkLst>
        </pc:spChg>
        <pc:spChg chg="add mod">
          <ac:chgData name="Nguyễn Chí Cường" userId="d6c3997d-09a1-411d-b9af-63412908f0fa" providerId="ADAL" clId="{6836E0D0-F723-40A9-959C-A12DC9961573}" dt="2024-11-30T00:16:31.506" v="1834" actId="1076"/>
          <ac:spMkLst>
            <pc:docMk/>
            <pc:sldMk cId="3199179825" sldId="318"/>
            <ac:spMk id="60" creationId="{1A244540-F3D2-1C26-E027-8930928107B7}"/>
          </ac:spMkLst>
        </pc:spChg>
        <pc:grpChg chg="add mod">
          <ac:chgData name="Nguyễn Chí Cường" userId="d6c3997d-09a1-411d-b9af-63412908f0fa" providerId="ADAL" clId="{6836E0D0-F723-40A9-959C-A12DC9961573}" dt="2024-11-30T00:12:40.132" v="1803" actId="164"/>
          <ac:grpSpMkLst>
            <pc:docMk/>
            <pc:sldMk cId="3199179825" sldId="318"/>
            <ac:grpSpMk id="38" creationId="{3DA8E4ED-AD10-CC08-F254-5E8F75363B30}"/>
          </ac:grpSpMkLst>
        </pc:grpChg>
        <pc:grpChg chg="add mod">
          <ac:chgData name="Nguyễn Chí Cường" userId="d6c3997d-09a1-411d-b9af-63412908f0fa" providerId="ADAL" clId="{6836E0D0-F723-40A9-959C-A12DC9961573}" dt="2024-11-30T00:12:29.759" v="1797" actId="164"/>
          <ac:grpSpMkLst>
            <pc:docMk/>
            <pc:sldMk cId="3199179825" sldId="318"/>
            <ac:grpSpMk id="45" creationId="{C75B96FF-AB32-F1CC-A44A-73BA14E0A7FE}"/>
          </ac:grpSpMkLst>
        </pc:grpChg>
        <pc:grpChg chg="add mod">
          <ac:chgData name="Nguyễn Chí Cường" userId="d6c3997d-09a1-411d-b9af-63412908f0fa" providerId="ADAL" clId="{6836E0D0-F723-40A9-959C-A12DC9961573}" dt="2024-11-30T00:12:38.602" v="1802" actId="164"/>
          <ac:grpSpMkLst>
            <pc:docMk/>
            <pc:sldMk cId="3199179825" sldId="318"/>
            <ac:grpSpMk id="54" creationId="{6F478BD8-3CBF-AB7D-FB1D-661C701FD2CB}"/>
          </ac:grpSpMkLst>
        </pc:grpChg>
        <pc:grpChg chg="add mod">
          <ac:chgData name="Nguyễn Chí Cường" userId="d6c3997d-09a1-411d-b9af-63412908f0fa" providerId="ADAL" clId="{6836E0D0-F723-40A9-959C-A12DC9961573}" dt="2024-11-30T00:16:31.506" v="1834" actId="1076"/>
          <ac:grpSpMkLst>
            <pc:docMk/>
            <pc:sldMk cId="3199179825" sldId="318"/>
            <ac:grpSpMk id="61" creationId="{BAFF55A1-C53D-C67B-6E12-C63B1B18F258}"/>
          </ac:grpSpMkLst>
        </pc:grpChg>
        <pc:grpChg chg="add mod">
          <ac:chgData name="Nguyễn Chí Cường" userId="d6c3997d-09a1-411d-b9af-63412908f0fa" providerId="ADAL" clId="{6836E0D0-F723-40A9-959C-A12DC9961573}" dt="2024-11-30T00:16:31.506" v="1834" actId="1076"/>
          <ac:grpSpMkLst>
            <pc:docMk/>
            <pc:sldMk cId="3199179825" sldId="318"/>
            <ac:grpSpMk id="62" creationId="{81BED8A1-FB9D-BC37-F353-7E4876105941}"/>
          </ac:grpSpMkLst>
        </pc:grpChg>
        <pc:grpChg chg="add mod">
          <ac:chgData name="Nguyễn Chí Cường" userId="d6c3997d-09a1-411d-b9af-63412908f0fa" providerId="ADAL" clId="{6836E0D0-F723-40A9-959C-A12DC9961573}" dt="2024-11-30T00:16:31.506" v="1834" actId="1076"/>
          <ac:grpSpMkLst>
            <pc:docMk/>
            <pc:sldMk cId="3199179825" sldId="318"/>
            <ac:grpSpMk id="1024" creationId="{05404EC7-8CF0-68D4-2EAF-135D2C01F06E}"/>
          </ac:grpSpMkLst>
        </pc:grpChg>
        <pc:picChg chg="add del mod topLvl">
          <ac:chgData name="Nguyễn Chí Cường" userId="d6c3997d-09a1-411d-b9af-63412908f0fa" providerId="ADAL" clId="{6836E0D0-F723-40A9-959C-A12DC9961573}" dt="2024-11-30T00:12:38.602" v="1802" actId="164"/>
          <ac:picMkLst>
            <pc:docMk/>
            <pc:sldMk cId="3199179825" sldId="318"/>
            <ac:picMk id="17" creationId="{E90F5121-7845-0622-135B-17F2DB67B42D}"/>
          </ac:picMkLst>
        </pc:picChg>
        <pc:picChg chg="add mod">
          <ac:chgData name="Nguyễn Chí Cường" userId="d6c3997d-09a1-411d-b9af-63412908f0fa" providerId="ADAL" clId="{6836E0D0-F723-40A9-959C-A12DC9961573}" dt="2024-11-30T00:05:40.151" v="1671" actId="207"/>
          <ac:picMkLst>
            <pc:docMk/>
            <pc:sldMk cId="3199179825" sldId="318"/>
            <ac:picMk id="44" creationId="{8882BFEA-05C1-CD93-B29F-7E8F320C0E3B}"/>
          </ac:picMkLst>
        </pc:picChg>
        <pc:picChg chg="add mod">
          <ac:chgData name="Nguyễn Chí Cường" userId="d6c3997d-09a1-411d-b9af-63412908f0fa" providerId="ADAL" clId="{6836E0D0-F723-40A9-959C-A12DC9961573}" dt="2024-11-30T02:17:00.964" v="2085" actId="1076"/>
          <ac:picMkLst>
            <pc:docMk/>
            <pc:sldMk cId="3199179825" sldId="318"/>
            <ac:picMk id="53" creationId="{EAF86882-7053-AB74-52EE-133D037A2C90}"/>
          </ac:picMkLst>
        </pc:picChg>
      </pc:sldChg>
      <pc:sldChg chg="modSp mod ord">
        <pc:chgData name="Nguyễn Chí Cường" userId="d6c3997d-09a1-411d-b9af-63412908f0fa" providerId="ADAL" clId="{6836E0D0-F723-40A9-959C-A12DC9961573}" dt="2024-12-07T07:12:47.167" v="18186" actId="20577"/>
        <pc:sldMkLst>
          <pc:docMk/>
          <pc:sldMk cId="3798235038" sldId="319"/>
        </pc:sldMkLst>
        <pc:spChg chg="mod">
          <ac:chgData name="Nguyễn Chí Cường" userId="d6c3997d-09a1-411d-b9af-63412908f0fa" providerId="ADAL" clId="{6836E0D0-F723-40A9-959C-A12DC9961573}" dt="2024-12-07T07:12:47.167" v="18186" actId="20577"/>
          <ac:spMkLst>
            <pc:docMk/>
            <pc:sldMk cId="3798235038" sldId="319"/>
            <ac:spMk id="13" creationId="{8909F6BE-5B12-664E-9C0D-BC9D7EA054B9}"/>
          </ac:spMkLst>
        </pc:spChg>
        <pc:spChg chg="mod">
          <ac:chgData name="Nguyễn Chí Cường" userId="d6c3997d-09a1-411d-b9af-63412908f0fa" providerId="ADAL" clId="{6836E0D0-F723-40A9-959C-A12DC9961573}" dt="2024-12-07T06:36:57.072" v="17776" actId="14100"/>
          <ac:spMkLst>
            <pc:docMk/>
            <pc:sldMk cId="3798235038" sldId="319"/>
            <ac:spMk id="31" creationId="{915063A8-3DDE-793D-2BEA-D138DDACB83D}"/>
          </ac:spMkLst>
        </pc:spChg>
      </pc:sldChg>
      <pc:sldChg chg="addSp delSp modSp add mod modTransition modAnim">
        <pc:chgData name="Nguyễn Chí Cường" userId="d6c3997d-09a1-411d-b9af-63412908f0fa" providerId="ADAL" clId="{6836E0D0-F723-40A9-959C-A12DC9961573}" dt="2024-12-16T07:20:39.046" v="26347"/>
        <pc:sldMkLst>
          <pc:docMk/>
          <pc:sldMk cId="4077502798" sldId="320"/>
        </pc:sldMkLst>
        <pc:spChg chg="mod">
          <ac:chgData name="Nguyễn Chí Cường" userId="d6c3997d-09a1-411d-b9af-63412908f0fa" providerId="ADAL" clId="{6836E0D0-F723-40A9-959C-A12DC9961573}" dt="2024-11-30T00:37:01.100" v="2031" actId="14100"/>
          <ac:spMkLst>
            <pc:docMk/>
            <pc:sldMk cId="4077502798" sldId="320"/>
            <ac:spMk id="3" creationId="{C49F211A-3C6F-815A-6A17-3213901DAA2F}"/>
          </ac:spMkLst>
        </pc:spChg>
        <pc:spChg chg="mod">
          <ac:chgData name="Nguyễn Chí Cường" userId="d6c3997d-09a1-411d-b9af-63412908f0fa" providerId="ADAL" clId="{6836E0D0-F723-40A9-959C-A12DC9961573}" dt="2024-11-30T00:14:22.569" v="1822" actId="1076"/>
          <ac:spMkLst>
            <pc:docMk/>
            <pc:sldMk cId="4077502798" sldId="320"/>
            <ac:spMk id="5" creationId="{DCD331E5-FF1A-4838-FBCA-209C56B363A1}"/>
          </ac:spMkLst>
        </pc:spChg>
        <pc:spChg chg="mod topLvl">
          <ac:chgData name="Nguyễn Chí Cường" userId="d6c3997d-09a1-411d-b9af-63412908f0fa" providerId="ADAL" clId="{6836E0D0-F723-40A9-959C-A12DC9961573}" dt="2024-12-09T03:29:41.882" v="22806" actId="165"/>
          <ac:spMkLst>
            <pc:docMk/>
            <pc:sldMk cId="4077502798" sldId="320"/>
            <ac:spMk id="11" creationId="{557B4742-F0C9-7EA0-6174-E7C23308E954}"/>
          </ac:spMkLst>
        </pc:spChg>
        <pc:spChg chg="mod topLvl">
          <ac:chgData name="Nguyễn Chí Cường" userId="d6c3997d-09a1-411d-b9af-63412908f0fa" providerId="ADAL" clId="{6836E0D0-F723-40A9-959C-A12DC9961573}" dt="2024-12-09T03:29:41.882" v="22806" actId="165"/>
          <ac:spMkLst>
            <pc:docMk/>
            <pc:sldMk cId="4077502798" sldId="320"/>
            <ac:spMk id="18" creationId="{60E2F5F6-1DCC-CDAD-B4DF-9C63AE2478D7}"/>
          </ac:spMkLst>
        </pc:spChg>
        <pc:spChg chg="mod topLvl">
          <ac:chgData name="Nguyễn Chí Cường" userId="d6c3997d-09a1-411d-b9af-63412908f0fa" providerId="ADAL" clId="{6836E0D0-F723-40A9-959C-A12DC9961573}" dt="2024-12-09T03:29:41.882" v="22806" actId="165"/>
          <ac:spMkLst>
            <pc:docMk/>
            <pc:sldMk cId="4077502798" sldId="320"/>
            <ac:spMk id="19" creationId="{603581EE-CE3C-6830-7BC2-386AE0D1CE15}"/>
          </ac:spMkLst>
        </pc:spChg>
        <pc:spChg chg="mod topLvl">
          <ac:chgData name="Nguyễn Chí Cường" userId="d6c3997d-09a1-411d-b9af-63412908f0fa" providerId="ADAL" clId="{6836E0D0-F723-40A9-959C-A12DC9961573}" dt="2024-12-09T03:29:41.882" v="22806" actId="165"/>
          <ac:spMkLst>
            <pc:docMk/>
            <pc:sldMk cId="4077502798" sldId="320"/>
            <ac:spMk id="20" creationId="{62534025-DEE9-38BD-807C-035ED3335A77}"/>
          </ac:spMkLst>
        </pc:spChg>
        <pc:spChg chg="mod topLvl">
          <ac:chgData name="Nguyễn Chí Cường" userId="d6c3997d-09a1-411d-b9af-63412908f0fa" providerId="ADAL" clId="{6836E0D0-F723-40A9-959C-A12DC9961573}" dt="2024-12-09T03:29:41.882" v="22806" actId="165"/>
          <ac:spMkLst>
            <pc:docMk/>
            <pc:sldMk cId="4077502798" sldId="320"/>
            <ac:spMk id="21" creationId="{B2E1D5C9-7CFC-1AA8-F617-649D24225E9D}"/>
          </ac:spMkLst>
        </pc:spChg>
        <pc:spChg chg="mod topLvl">
          <ac:chgData name="Nguyễn Chí Cường" userId="d6c3997d-09a1-411d-b9af-63412908f0fa" providerId="ADAL" clId="{6836E0D0-F723-40A9-959C-A12DC9961573}" dt="2024-12-09T03:29:41.882" v="22806" actId="165"/>
          <ac:spMkLst>
            <pc:docMk/>
            <pc:sldMk cId="4077502798" sldId="320"/>
            <ac:spMk id="22" creationId="{DB848346-E261-1ECA-238B-47FD27B8C70D}"/>
          </ac:spMkLst>
        </pc:spChg>
        <pc:spChg chg="mod topLvl">
          <ac:chgData name="Nguyễn Chí Cường" userId="d6c3997d-09a1-411d-b9af-63412908f0fa" providerId="ADAL" clId="{6836E0D0-F723-40A9-959C-A12DC9961573}" dt="2024-12-09T03:29:43.047" v="22807" actId="165"/>
          <ac:spMkLst>
            <pc:docMk/>
            <pc:sldMk cId="4077502798" sldId="320"/>
            <ac:spMk id="25" creationId="{6AF1EA89-5869-315A-EC48-5F22DE02A7EA}"/>
          </ac:spMkLst>
        </pc:spChg>
        <pc:spChg chg="add mod">
          <ac:chgData name="Nguyễn Chí Cường" userId="d6c3997d-09a1-411d-b9af-63412908f0fa" providerId="ADAL" clId="{6836E0D0-F723-40A9-959C-A12DC9961573}" dt="2024-11-30T00:11:40.287" v="1782"/>
          <ac:spMkLst>
            <pc:docMk/>
            <pc:sldMk cId="4077502798" sldId="320"/>
            <ac:spMk id="26" creationId="{55AB5669-A885-BC47-EEDE-797148750962}"/>
          </ac:spMkLst>
        </pc:spChg>
        <pc:spChg chg="mod topLvl">
          <ac:chgData name="Nguyễn Chí Cường" userId="d6c3997d-09a1-411d-b9af-63412908f0fa" providerId="ADAL" clId="{6836E0D0-F723-40A9-959C-A12DC9961573}" dt="2024-12-09T03:29:43.047" v="22807" actId="165"/>
          <ac:spMkLst>
            <pc:docMk/>
            <pc:sldMk cId="4077502798" sldId="320"/>
            <ac:spMk id="27" creationId="{E45DF3E3-CB0A-5181-793E-1BF0FE3728FC}"/>
          </ac:spMkLst>
        </pc:spChg>
        <pc:spChg chg="mod topLvl">
          <ac:chgData name="Nguyễn Chí Cường" userId="d6c3997d-09a1-411d-b9af-63412908f0fa" providerId="ADAL" clId="{6836E0D0-F723-40A9-959C-A12DC9961573}" dt="2024-12-09T03:29:43.047" v="22807" actId="165"/>
          <ac:spMkLst>
            <pc:docMk/>
            <pc:sldMk cId="4077502798" sldId="320"/>
            <ac:spMk id="28" creationId="{8E2B194A-2C58-5A6F-0FA1-7AFED87F10F4}"/>
          </ac:spMkLst>
        </pc:spChg>
        <pc:spChg chg="mod topLvl">
          <ac:chgData name="Nguyễn Chí Cường" userId="d6c3997d-09a1-411d-b9af-63412908f0fa" providerId="ADAL" clId="{6836E0D0-F723-40A9-959C-A12DC9961573}" dt="2024-12-09T03:29:43.047" v="22807" actId="165"/>
          <ac:spMkLst>
            <pc:docMk/>
            <pc:sldMk cId="4077502798" sldId="320"/>
            <ac:spMk id="29" creationId="{E566717C-C4C3-466E-85C4-978062A0E9F0}"/>
          </ac:spMkLst>
        </pc:spChg>
        <pc:grpChg chg="add del mod">
          <ac:chgData name="Nguyễn Chí Cường" userId="d6c3997d-09a1-411d-b9af-63412908f0fa" providerId="ADAL" clId="{6836E0D0-F723-40A9-959C-A12DC9961573}" dt="2024-11-30T00:36:23.183" v="2016" actId="14100"/>
          <ac:grpSpMkLst>
            <pc:docMk/>
            <pc:sldMk cId="4077502798" sldId="320"/>
            <ac:grpSpMk id="2" creationId="{05546941-0325-2777-467F-508B3E3E10C8}"/>
          </ac:grpSpMkLst>
        </pc:grpChg>
        <pc:cxnChg chg="add mod">
          <ac:chgData name="Nguyễn Chí Cường" userId="d6c3997d-09a1-411d-b9af-63412908f0fa" providerId="ADAL" clId="{6836E0D0-F723-40A9-959C-A12DC9961573}" dt="2024-11-30T00:36:17.183" v="2013"/>
          <ac:cxnSpMkLst>
            <pc:docMk/>
            <pc:sldMk cId="4077502798" sldId="320"/>
            <ac:cxnSpMk id="23" creationId="{DEF67898-E439-25B4-D742-EFFF2649BF6F}"/>
          </ac:cxnSpMkLst>
        </pc:cxnChg>
      </pc:sldChg>
      <pc:sldChg chg="addSp delSp modSp add mod modTransition modAnim">
        <pc:chgData name="Nguyễn Chí Cường" userId="d6c3997d-09a1-411d-b9af-63412908f0fa" providerId="ADAL" clId="{6836E0D0-F723-40A9-959C-A12DC9961573}" dt="2024-12-16T07:20:44.684" v="26348"/>
        <pc:sldMkLst>
          <pc:docMk/>
          <pc:sldMk cId="4055257951" sldId="321"/>
        </pc:sldMkLst>
        <pc:spChg chg="add mod">
          <ac:chgData name="Nguyễn Chí Cường" userId="d6c3997d-09a1-411d-b9af-63412908f0fa" providerId="ADAL" clId="{6836E0D0-F723-40A9-959C-A12DC9961573}" dt="2024-12-05T03:21:59.713" v="7612" actId="1076"/>
          <ac:spMkLst>
            <pc:docMk/>
            <pc:sldMk cId="4055257951" sldId="321"/>
            <ac:spMk id="4" creationId="{7A5EB2B4-1211-1218-06D5-C674794ACC54}"/>
          </ac:spMkLst>
        </pc:spChg>
        <pc:spChg chg="add mod">
          <ac:chgData name="Nguyễn Chí Cường" userId="d6c3997d-09a1-411d-b9af-63412908f0fa" providerId="ADAL" clId="{6836E0D0-F723-40A9-959C-A12DC9961573}" dt="2024-12-05T03:21:00.033" v="7595" actId="1076"/>
          <ac:spMkLst>
            <pc:docMk/>
            <pc:sldMk cId="4055257951" sldId="321"/>
            <ac:spMk id="6" creationId="{87D1C637-496D-640C-886F-5B0298F25908}"/>
          </ac:spMkLst>
        </pc:spChg>
        <pc:spChg chg="add mod">
          <ac:chgData name="Nguyễn Chí Cường" userId="d6c3997d-09a1-411d-b9af-63412908f0fa" providerId="ADAL" clId="{6836E0D0-F723-40A9-959C-A12DC9961573}" dt="2024-11-30T00:30:34.326" v="1964" actId="165"/>
          <ac:spMkLst>
            <pc:docMk/>
            <pc:sldMk cId="4055257951" sldId="321"/>
            <ac:spMk id="8" creationId="{5569DBFF-6A90-02A9-3805-F953E4FB65F7}"/>
          </ac:spMkLst>
        </pc:spChg>
        <pc:spChg chg="add mod">
          <ac:chgData name="Nguyễn Chí Cường" userId="d6c3997d-09a1-411d-b9af-63412908f0fa" providerId="ADAL" clId="{6836E0D0-F723-40A9-959C-A12DC9961573}" dt="2024-11-30T00:30:34.326" v="1964" actId="165"/>
          <ac:spMkLst>
            <pc:docMk/>
            <pc:sldMk cId="4055257951" sldId="321"/>
            <ac:spMk id="9" creationId="{52F63C4F-1863-719C-80F9-58CA66D4E045}"/>
          </ac:spMkLst>
        </pc:spChg>
        <pc:spChg chg="mod">
          <ac:chgData name="Nguyễn Chí Cường" userId="d6c3997d-09a1-411d-b9af-63412908f0fa" providerId="ADAL" clId="{6836E0D0-F723-40A9-959C-A12DC9961573}" dt="2024-11-30T00:30:34.326" v="1964" actId="165"/>
          <ac:spMkLst>
            <pc:docMk/>
            <pc:sldMk cId="4055257951" sldId="321"/>
            <ac:spMk id="19" creationId="{19FC4DF8-FD80-2516-4378-51AA98A90C00}"/>
          </ac:spMkLst>
        </pc:spChg>
        <pc:spChg chg="mod">
          <ac:chgData name="Nguyễn Chí Cường" userId="d6c3997d-09a1-411d-b9af-63412908f0fa" providerId="ADAL" clId="{6836E0D0-F723-40A9-959C-A12DC9961573}" dt="2024-11-30T00:30:34.326" v="1964" actId="165"/>
          <ac:spMkLst>
            <pc:docMk/>
            <pc:sldMk cId="4055257951" sldId="321"/>
            <ac:spMk id="20" creationId="{78E9F19B-8B6E-201F-84CF-A902AF9E9309}"/>
          </ac:spMkLst>
        </pc:spChg>
        <pc:spChg chg="mod">
          <ac:chgData name="Nguyễn Chí Cường" userId="d6c3997d-09a1-411d-b9af-63412908f0fa" providerId="ADAL" clId="{6836E0D0-F723-40A9-959C-A12DC9961573}" dt="2024-11-30T00:30:34.326" v="1964" actId="165"/>
          <ac:spMkLst>
            <pc:docMk/>
            <pc:sldMk cId="4055257951" sldId="321"/>
            <ac:spMk id="22" creationId="{90FA60EE-46A1-479B-2FAC-4D727AFAFF7C}"/>
          </ac:spMkLst>
        </pc:spChg>
        <pc:spChg chg="mod">
          <ac:chgData name="Nguyễn Chí Cường" userId="d6c3997d-09a1-411d-b9af-63412908f0fa" providerId="ADAL" clId="{6836E0D0-F723-40A9-959C-A12DC9961573}" dt="2024-12-05T03:18:52.399" v="7483" actId="20577"/>
          <ac:spMkLst>
            <pc:docMk/>
            <pc:sldMk cId="4055257951" sldId="321"/>
            <ac:spMk id="23" creationId="{2D325534-EB06-BFAE-3665-B06B35E7AE65}"/>
          </ac:spMkLst>
        </pc:spChg>
        <pc:spChg chg="mod">
          <ac:chgData name="Nguyễn Chí Cường" userId="d6c3997d-09a1-411d-b9af-63412908f0fa" providerId="ADAL" clId="{6836E0D0-F723-40A9-959C-A12DC9961573}" dt="2024-11-30T00:30:34.326" v="1964" actId="165"/>
          <ac:spMkLst>
            <pc:docMk/>
            <pc:sldMk cId="4055257951" sldId="321"/>
            <ac:spMk id="25" creationId="{BC5A1811-529A-2727-6C13-4E342F291CB7}"/>
          </ac:spMkLst>
        </pc:spChg>
        <pc:spChg chg="mod">
          <ac:chgData name="Nguyễn Chí Cường" userId="d6c3997d-09a1-411d-b9af-63412908f0fa" providerId="ADAL" clId="{6836E0D0-F723-40A9-959C-A12DC9961573}" dt="2024-12-05T03:19:04.025" v="7488" actId="14100"/>
          <ac:spMkLst>
            <pc:docMk/>
            <pc:sldMk cId="4055257951" sldId="321"/>
            <ac:spMk id="27" creationId="{928F6666-B965-A402-2700-674F70812781}"/>
          </ac:spMkLst>
        </pc:spChg>
        <pc:spChg chg="mod">
          <ac:chgData name="Nguyễn Chí Cường" userId="d6c3997d-09a1-411d-b9af-63412908f0fa" providerId="ADAL" clId="{6836E0D0-F723-40A9-959C-A12DC9961573}" dt="2024-11-30T00:30:34.326" v="1964" actId="165"/>
          <ac:spMkLst>
            <pc:docMk/>
            <pc:sldMk cId="4055257951" sldId="321"/>
            <ac:spMk id="29" creationId="{8F0AA484-B850-A2A9-BD9B-7C0D3EA075F3}"/>
          </ac:spMkLst>
        </pc:spChg>
        <pc:spChg chg="mod">
          <ac:chgData name="Nguyễn Chí Cường" userId="d6c3997d-09a1-411d-b9af-63412908f0fa" providerId="ADAL" clId="{6836E0D0-F723-40A9-959C-A12DC9961573}" dt="2024-12-05T03:20:24.574" v="7567" actId="20577"/>
          <ac:spMkLst>
            <pc:docMk/>
            <pc:sldMk cId="4055257951" sldId="321"/>
            <ac:spMk id="30" creationId="{40439B64-6BF3-A1DE-23DA-C8D250019872}"/>
          </ac:spMkLst>
        </pc:spChg>
        <pc:spChg chg="mod">
          <ac:chgData name="Nguyễn Chí Cường" userId="d6c3997d-09a1-411d-b9af-63412908f0fa" providerId="ADAL" clId="{6836E0D0-F723-40A9-959C-A12DC9961573}" dt="2024-11-30T00:30:34.326" v="1964" actId="165"/>
          <ac:spMkLst>
            <pc:docMk/>
            <pc:sldMk cId="4055257951" sldId="321"/>
            <ac:spMk id="32" creationId="{39FCCE0A-28AA-AE39-6FAD-65A1620091DD}"/>
          </ac:spMkLst>
        </pc:spChg>
        <pc:spChg chg="mod">
          <ac:chgData name="Nguyễn Chí Cường" userId="d6c3997d-09a1-411d-b9af-63412908f0fa" providerId="ADAL" clId="{6836E0D0-F723-40A9-959C-A12DC9961573}" dt="2024-11-30T00:30:34.326" v="1964" actId="165"/>
          <ac:spMkLst>
            <pc:docMk/>
            <pc:sldMk cId="4055257951" sldId="321"/>
            <ac:spMk id="33" creationId="{9E820582-80BB-4B2B-F334-E79AD0633994}"/>
          </ac:spMkLst>
        </pc:spChg>
        <pc:spChg chg="mod">
          <ac:chgData name="Nguyễn Chí Cường" userId="d6c3997d-09a1-411d-b9af-63412908f0fa" providerId="ADAL" clId="{6836E0D0-F723-40A9-959C-A12DC9961573}" dt="2024-11-30T00:30:34.326" v="1964" actId="165"/>
          <ac:spMkLst>
            <pc:docMk/>
            <pc:sldMk cId="4055257951" sldId="321"/>
            <ac:spMk id="35" creationId="{77EBE449-99F7-7F1A-20A2-D6A5B460C336}"/>
          </ac:spMkLst>
        </pc:spChg>
        <pc:spChg chg="mod">
          <ac:chgData name="Nguyễn Chí Cường" userId="d6c3997d-09a1-411d-b9af-63412908f0fa" providerId="ADAL" clId="{6836E0D0-F723-40A9-959C-A12DC9961573}" dt="2024-11-30T00:30:34.326" v="1964" actId="165"/>
          <ac:spMkLst>
            <pc:docMk/>
            <pc:sldMk cId="4055257951" sldId="321"/>
            <ac:spMk id="36" creationId="{EF93B4A4-E52B-F02C-3D81-2400BBB6FC8D}"/>
          </ac:spMkLst>
        </pc:spChg>
        <pc:spChg chg="add mod">
          <ac:chgData name="Nguyễn Chí Cường" userId="d6c3997d-09a1-411d-b9af-63412908f0fa" providerId="ADAL" clId="{6836E0D0-F723-40A9-959C-A12DC9961573}" dt="2024-12-05T03:21:59.713" v="7612" actId="1076"/>
          <ac:spMkLst>
            <pc:docMk/>
            <pc:sldMk cId="4055257951" sldId="321"/>
            <ac:spMk id="37" creationId="{C12E7914-DA3B-ACF4-EA22-27DCCF82117D}"/>
          </ac:spMkLst>
        </pc:spChg>
        <pc:spChg chg="add mod">
          <ac:chgData name="Nguyễn Chí Cường" userId="d6c3997d-09a1-411d-b9af-63412908f0fa" providerId="ADAL" clId="{6836E0D0-F723-40A9-959C-A12DC9961573}" dt="2024-12-05T21:15:46.457" v="8288" actId="1076"/>
          <ac:spMkLst>
            <pc:docMk/>
            <pc:sldMk cId="4055257951" sldId="321"/>
            <ac:spMk id="38" creationId="{032F4299-37BA-B1A0-E11C-362C85F315F3}"/>
          </ac:spMkLst>
        </pc:spChg>
        <pc:spChg chg="add mod">
          <ac:chgData name="Nguyễn Chí Cường" userId="d6c3997d-09a1-411d-b9af-63412908f0fa" providerId="ADAL" clId="{6836E0D0-F723-40A9-959C-A12DC9961573}" dt="2024-12-05T21:15:49.323" v="8289" actId="1076"/>
          <ac:spMkLst>
            <pc:docMk/>
            <pc:sldMk cId="4055257951" sldId="321"/>
            <ac:spMk id="39" creationId="{3BF73AE7-12DE-E3A1-C502-6A274EE2A1A5}"/>
          </ac:spMkLst>
        </pc:spChg>
        <pc:grpChg chg="add mod topLvl">
          <ac:chgData name="Nguyễn Chí Cường" userId="d6c3997d-09a1-411d-b9af-63412908f0fa" providerId="ADAL" clId="{6836E0D0-F723-40A9-959C-A12DC9961573}" dt="2024-12-05T03:21:59.713" v="7612" actId="1076"/>
          <ac:grpSpMkLst>
            <pc:docMk/>
            <pc:sldMk cId="4055257951" sldId="321"/>
            <ac:grpSpMk id="17" creationId="{1E9341BD-BAD0-6D3E-9537-1262E4000B26}"/>
          </ac:grpSpMkLst>
        </pc:grpChg>
        <pc:grpChg chg="add mod topLvl">
          <ac:chgData name="Nguyễn Chí Cường" userId="d6c3997d-09a1-411d-b9af-63412908f0fa" providerId="ADAL" clId="{6836E0D0-F723-40A9-959C-A12DC9961573}" dt="2024-12-05T03:21:59.713" v="7612" actId="1076"/>
          <ac:grpSpMkLst>
            <pc:docMk/>
            <pc:sldMk cId="4055257951" sldId="321"/>
            <ac:grpSpMk id="18" creationId="{58646315-0A70-8C07-9510-133EB109AF4E}"/>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1" creationId="{2AD3CAB7-2D49-9004-A089-C14A18336820}"/>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4" creationId="{E14D97A3-A0E6-3DBA-AED1-DAC629926161}"/>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8" creationId="{3694C26F-CE7B-7BFB-B54A-711383B7EA97}"/>
          </ac:grpSpMkLst>
        </pc:grpChg>
        <pc:grpChg chg="add mod topLvl">
          <ac:chgData name="Nguyễn Chí Cường" userId="d6c3997d-09a1-411d-b9af-63412908f0fa" providerId="ADAL" clId="{6836E0D0-F723-40A9-959C-A12DC9961573}" dt="2024-12-09T03:32:27.116" v="22837" actId="14100"/>
          <ac:grpSpMkLst>
            <pc:docMk/>
            <pc:sldMk cId="4055257951" sldId="321"/>
            <ac:grpSpMk id="31" creationId="{4E03E3D2-B352-C8F3-1465-37CA9790409B}"/>
          </ac:grpSpMkLst>
        </pc:grpChg>
        <pc:grpChg chg="add mod topLvl">
          <ac:chgData name="Nguyễn Chí Cường" userId="d6c3997d-09a1-411d-b9af-63412908f0fa" providerId="ADAL" clId="{6836E0D0-F723-40A9-959C-A12DC9961573}" dt="2024-12-05T03:21:59.713" v="7612" actId="1076"/>
          <ac:grpSpMkLst>
            <pc:docMk/>
            <pc:sldMk cId="4055257951" sldId="321"/>
            <ac:grpSpMk id="34" creationId="{91E8D4A8-6575-1CA5-C3D8-05D5363BE998}"/>
          </ac:grpSpMkLst>
        </pc:grpChg>
        <pc:cxnChg chg="add mod">
          <ac:chgData name="Nguyễn Chí Cường" userId="d6c3997d-09a1-411d-b9af-63412908f0fa" providerId="ADAL" clId="{6836E0D0-F723-40A9-959C-A12DC9961573}" dt="2024-12-05T03:21:59.713" v="7612" actId="1076"/>
          <ac:cxnSpMkLst>
            <pc:docMk/>
            <pc:sldMk cId="4055257951" sldId="321"/>
            <ac:cxnSpMk id="5" creationId="{3A7F767E-A923-13F3-1244-7F323D4E8550}"/>
          </ac:cxnSpMkLst>
        </pc:cxnChg>
        <pc:cxnChg chg="add mod">
          <ac:chgData name="Nguyễn Chí Cường" userId="d6c3997d-09a1-411d-b9af-63412908f0fa" providerId="ADAL" clId="{6836E0D0-F723-40A9-959C-A12DC9961573}" dt="2024-12-05T21:15:46.457" v="8288" actId="1076"/>
          <ac:cxnSpMkLst>
            <pc:docMk/>
            <pc:sldMk cId="4055257951" sldId="321"/>
            <ac:cxnSpMk id="40" creationId="{8A2D64D9-5619-C292-5545-F3F4811BE4D6}"/>
          </ac:cxnSpMkLst>
        </pc:cxnChg>
      </pc:sldChg>
      <pc:sldChg chg="addSp modSp add mod ord">
        <pc:chgData name="Nguyễn Chí Cường" userId="d6c3997d-09a1-411d-b9af-63412908f0fa" providerId="ADAL" clId="{6836E0D0-F723-40A9-959C-A12DC9961573}" dt="2024-12-09T07:47:31.033" v="23490" actId="1076"/>
        <pc:sldMkLst>
          <pc:docMk/>
          <pc:sldMk cId="761662664" sldId="322"/>
        </pc:sldMkLst>
        <pc:spChg chg="mod">
          <ac:chgData name="Nguyễn Chí Cường" userId="d6c3997d-09a1-411d-b9af-63412908f0fa" providerId="ADAL" clId="{6836E0D0-F723-40A9-959C-A12DC9961573}" dt="2024-11-30T02:15:20.745" v="2084" actId="404"/>
          <ac:spMkLst>
            <pc:docMk/>
            <pc:sldMk cId="761662664" sldId="322"/>
            <ac:spMk id="2" creationId="{64A34E86-61CD-6D26-69D3-E95FCD0F0308}"/>
          </ac:spMkLst>
        </pc:spChg>
        <pc:spChg chg="add mod">
          <ac:chgData name="Nguyễn Chí Cường" userId="d6c3997d-09a1-411d-b9af-63412908f0fa" providerId="ADAL" clId="{6836E0D0-F723-40A9-959C-A12DC9961573}" dt="2024-12-09T07:47:31.033" v="23490" actId="1076"/>
          <ac:spMkLst>
            <pc:docMk/>
            <pc:sldMk cId="761662664" sldId="322"/>
            <ac:spMk id="4" creationId="{2EC42BCA-9D7E-BAD4-E0CD-DF8A8B661AA4}"/>
          </ac:spMkLst>
        </pc:spChg>
        <pc:cxnChg chg="add mod">
          <ac:chgData name="Nguyễn Chí Cường" userId="d6c3997d-09a1-411d-b9af-63412908f0fa" providerId="ADAL" clId="{6836E0D0-F723-40A9-959C-A12DC9961573}" dt="2024-12-09T07:47:31.033" v="23490" actId="1076"/>
          <ac:cxnSpMkLst>
            <pc:docMk/>
            <pc:sldMk cId="761662664" sldId="322"/>
            <ac:cxnSpMk id="5" creationId="{EECC0DCF-8EF3-23B5-9BE1-116E98AC3EED}"/>
          </ac:cxnSpMkLst>
        </pc:cxnChg>
      </pc:sldChg>
      <pc:sldChg chg="addSp delSp modSp add mod modTransition modAnim">
        <pc:chgData name="Nguyễn Chí Cường" userId="d6c3997d-09a1-411d-b9af-63412908f0fa" providerId="ADAL" clId="{6836E0D0-F723-40A9-959C-A12DC9961573}" dt="2024-12-14T23:18:16.279" v="24618" actId="1076"/>
        <pc:sldMkLst>
          <pc:docMk/>
          <pc:sldMk cId="1019562395" sldId="323"/>
        </pc:sldMkLst>
        <pc:spChg chg="add mod">
          <ac:chgData name="Nguyễn Chí Cường" userId="d6c3997d-09a1-411d-b9af-63412908f0fa" providerId="ADAL" clId="{6836E0D0-F723-40A9-959C-A12DC9961573}" dt="2024-12-06T03:10:48.766" v="8442" actId="164"/>
          <ac:spMkLst>
            <pc:docMk/>
            <pc:sldMk cId="1019562395" sldId="323"/>
            <ac:spMk id="2" creationId="{E13CD7A1-D4F4-3A63-3B3E-D947C107D97C}"/>
          </ac:spMkLst>
        </pc:spChg>
        <pc:spChg chg="mod">
          <ac:chgData name="Nguyễn Chí Cường" userId="d6c3997d-09a1-411d-b9af-63412908f0fa" providerId="ADAL" clId="{6836E0D0-F723-40A9-959C-A12DC9961573}" dt="2024-12-06T03:13:14.423" v="8496" actId="1076"/>
          <ac:spMkLst>
            <pc:docMk/>
            <pc:sldMk cId="1019562395" sldId="323"/>
            <ac:spMk id="3" creationId="{C926FEF0-E5D5-F434-94D1-A91DB7FB1BB7}"/>
          </ac:spMkLst>
        </pc:spChg>
        <pc:spChg chg="add mod">
          <ac:chgData name="Nguyễn Chí Cường" userId="d6c3997d-09a1-411d-b9af-63412908f0fa" providerId="ADAL" clId="{6836E0D0-F723-40A9-959C-A12DC9961573}" dt="2024-11-30T02:26:31.269" v="2152" actId="1076"/>
          <ac:spMkLst>
            <pc:docMk/>
            <pc:sldMk cId="1019562395" sldId="323"/>
            <ac:spMk id="4" creationId="{E57F2903-343E-BA19-E658-04FB3595F2AE}"/>
          </ac:spMkLst>
        </pc:spChg>
        <pc:spChg chg="add mod">
          <ac:chgData name="Nguyễn Chí Cường" userId="d6c3997d-09a1-411d-b9af-63412908f0fa" providerId="ADAL" clId="{6836E0D0-F723-40A9-959C-A12DC9961573}" dt="2024-12-14T23:18:13.041" v="24617" actId="20577"/>
          <ac:spMkLst>
            <pc:docMk/>
            <pc:sldMk cId="1019562395" sldId="323"/>
            <ac:spMk id="6" creationId="{99DDAEDB-C582-235D-7167-7DB12A739101}"/>
          </ac:spMkLst>
        </pc:spChg>
        <pc:spChg chg="add mod">
          <ac:chgData name="Nguyễn Chí Cường" userId="d6c3997d-09a1-411d-b9af-63412908f0fa" providerId="ADAL" clId="{6836E0D0-F723-40A9-959C-A12DC9961573}" dt="2024-12-06T02:57:17.243" v="8308" actId="1076"/>
          <ac:spMkLst>
            <pc:docMk/>
            <pc:sldMk cId="1019562395" sldId="323"/>
            <ac:spMk id="8" creationId="{963B67EE-778A-380D-7EAF-46EFD598CA5D}"/>
          </ac:spMkLst>
        </pc:spChg>
        <pc:spChg chg="add mod">
          <ac:chgData name="Nguyễn Chí Cường" userId="d6c3997d-09a1-411d-b9af-63412908f0fa" providerId="ADAL" clId="{6836E0D0-F723-40A9-959C-A12DC9961573}" dt="2024-12-06T03:46:51.566" v="8906" actId="1076"/>
          <ac:spMkLst>
            <pc:docMk/>
            <pc:sldMk cId="1019562395" sldId="323"/>
            <ac:spMk id="9" creationId="{54F7F753-997F-4DF8-F6D6-427789D888C4}"/>
          </ac:spMkLst>
        </pc:spChg>
        <pc:spChg chg="add mod">
          <ac:chgData name="Nguyễn Chí Cường" userId="d6c3997d-09a1-411d-b9af-63412908f0fa" providerId="ADAL" clId="{6836E0D0-F723-40A9-959C-A12DC9961573}" dt="2024-12-09T15:28:14.889" v="24165" actId="20577"/>
          <ac:spMkLst>
            <pc:docMk/>
            <pc:sldMk cId="1019562395" sldId="323"/>
            <ac:spMk id="10" creationId="{DCA3A6F8-9EF1-9EA5-DB01-363B3B05482F}"/>
          </ac:spMkLst>
        </pc:spChg>
        <pc:spChg chg="add mod">
          <ac:chgData name="Nguyễn Chí Cường" userId="d6c3997d-09a1-411d-b9af-63412908f0fa" providerId="ADAL" clId="{6836E0D0-F723-40A9-959C-A12DC9961573}" dt="2024-12-06T03:11:17.654" v="8452" actId="164"/>
          <ac:spMkLst>
            <pc:docMk/>
            <pc:sldMk cId="1019562395" sldId="323"/>
            <ac:spMk id="17" creationId="{9F0B9445-B634-D2D3-4223-AF8FA6DEB755}"/>
          </ac:spMkLst>
        </pc:spChg>
        <pc:spChg chg="add mod">
          <ac:chgData name="Nguyễn Chí Cường" userId="d6c3997d-09a1-411d-b9af-63412908f0fa" providerId="ADAL" clId="{6836E0D0-F723-40A9-959C-A12DC9961573}" dt="2024-12-06T03:11:03.959" v="8446" actId="164"/>
          <ac:spMkLst>
            <pc:docMk/>
            <pc:sldMk cId="1019562395" sldId="323"/>
            <ac:spMk id="19" creationId="{65937DAF-B97C-209A-D31D-74944FDACAEF}"/>
          </ac:spMkLst>
        </pc:spChg>
        <pc:spChg chg="add mod">
          <ac:chgData name="Nguyễn Chí Cường" userId="d6c3997d-09a1-411d-b9af-63412908f0fa" providerId="ADAL" clId="{6836E0D0-F723-40A9-959C-A12DC9961573}" dt="2024-12-06T03:11:23.017" v="8454" actId="164"/>
          <ac:spMkLst>
            <pc:docMk/>
            <pc:sldMk cId="1019562395" sldId="323"/>
            <ac:spMk id="20" creationId="{3C144ED1-FD50-0007-F2DA-18FA3413A8DC}"/>
          </ac:spMkLst>
        </pc:spChg>
        <pc:spChg chg="add mod">
          <ac:chgData name="Nguyễn Chí Cường" userId="d6c3997d-09a1-411d-b9af-63412908f0fa" providerId="ADAL" clId="{6836E0D0-F723-40A9-959C-A12DC9961573}" dt="2024-12-06T03:46:51.566" v="8906" actId="1076"/>
          <ac:spMkLst>
            <pc:docMk/>
            <pc:sldMk cId="1019562395" sldId="323"/>
            <ac:spMk id="21" creationId="{D53B18FE-246B-F105-6178-D2DC4B555AFB}"/>
          </ac:spMkLst>
        </pc:spChg>
        <pc:spChg chg="add mod">
          <ac:chgData name="Nguyễn Chí Cường" userId="d6c3997d-09a1-411d-b9af-63412908f0fa" providerId="ADAL" clId="{6836E0D0-F723-40A9-959C-A12DC9961573}" dt="2024-12-06T03:10:48.766" v="8442" actId="164"/>
          <ac:spMkLst>
            <pc:docMk/>
            <pc:sldMk cId="1019562395" sldId="323"/>
            <ac:spMk id="22" creationId="{74C23A40-C2E0-823D-1B22-A3902560ADB8}"/>
          </ac:spMkLst>
        </pc:spChg>
        <pc:spChg chg="add mod">
          <ac:chgData name="Nguyễn Chí Cường" userId="d6c3997d-09a1-411d-b9af-63412908f0fa" providerId="ADAL" clId="{6836E0D0-F723-40A9-959C-A12DC9961573}" dt="2024-12-06T03:10:57.677" v="8443" actId="164"/>
          <ac:spMkLst>
            <pc:docMk/>
            <pc:sldMk cId="1019562395" sldId="323"/>
            <ac:spMk id="23" creationId="{D4F3BC9D-7045-0F8E-D45A-F599722A964D}"/>
          </ac:spMkLst>
        </pc:spChg>
        <pc:spChg chg="add mod">
          <ac:chgData name="Nguyễn Chí Cường" userId="d6c3997d-09a1-411d-b9af-63412908f0fa" providerId="ADAL" clId="{6836E0D0-F723-40A9-959C-A12DC9961573}" dt="2024-12-06T03:11:00.293" v="8444" actId="164"/>
          <ac:spMkLst>
            <pc:docMk/>
            <pc:sldMk cId="1019562395" sldId="323"/>
            <ac:spMk id="24" creationId="{44F083EA-E2C9-6922-B9F2-274BD2A68F8B}"/>
          </ac:spMkLst>
        </pc:spChg>
        <pc:spChg chg="add mod">
          <ac:chgData name="Nguyễn Chí Cường" userId="d6c3997d-09a1-411d-b9af-63412908f0fa" providerId="ADAL" clId="{6836E0D0-F723-40A9-959C-A12DC9961573}" dt="2024-12-06T03:11:02.230" v="8445" actId="164"/>
          <ac:spMkLst>
            <pc:docMk/>
            <pc:sldMk cId="1019562395" sldId="323"/>
            <ac:spMk id="25" creationId="{43065BBF-AF0C-17BD-D7DF-9351EC61B918}"/>
          </ac:spMkLst>
        </pc:spChg>
        <pc:spChg chg="add mod">
          <ac:chgData name="Nguyễn Chí Cường" userId="d6c3997d-09a1-411d-b9af-63412908f0fa" providerId="ADAL" clId="{6836E0D0-F723-40A9-959C-A12DC9961573}" dt="2024-12-06T03:11:12.247" v="8449" actId="1076"/>
          <ac:spMkLst>
            <pc:docMk/>
            <pc:sldMk cId="1019562395" sldId="323"/>
            <ac:spMk id="26" creationId="{527A6CB1-FF87-09DA-1CFF-3CD342D90EAA}"/>
          </ac:spMkLst>
        </pc:spChg>
        <pc:spChg chg="add mod">
          <ac:chgData name="Nguyễn Chí Cường" userId="d6c3997d-09a1-411d-b9af-63412908f0fa" providerId="ADAL" clId="{6836E0D0-F723-40A9-959C-A12DC9961573}" dt="2024-12-06T03:11:17.654" v="8452" actId="164"/>
          <ac:spMkLst>
            <pc:docMk/>
            <pc:sldMk cId="1019562395" sldId="323"/>
            <ac:spMk id="27" creationId="{58DA3307-7E32-2592-CBB2-E6233077A66A}"/>
          </ac:spMkLst>
        </pc:spChg>
        <pc:spChg chg="add mod">
          <ac:chgData name="Nguyễn Chí Cường" userId="d6c3997d-09a1-411d-b9af-63412908f0fa" providerId="ADAL" clId="{6836E0D0-F723-40A9-959C-A12DC9961573}" dt="2024-12-06T02:57:19.148" v="8309" actId="1076"/>
          <ac:spMkLst>
            <pc:docMk/>
            <pc:sldMk cId="1019562395" sldId="323"/>
            <ac:spMk id="28" creationId="{4DBA1566-ACF8-79F3-36F7-FAA1445832FC}"/>
          </ac:spMkLst>
        </pc:spChg>
        <pc:spChg chg="add mod">
          <ac:chgData name="Nguyễn Chí Cường" userId="d6c3997d-09a1-411d-b9af-63412908f0fa" providerId="ADAL" clId="{6836E0D0-F723-40A9-959C-A12DC9961573}" dt="2024-12-06T03:11:02.230" v="8445" actId="164"/>
          <ac:spMkLst>
            <pc:docMk/>
            <pc:sldMk cId="1019562395" sldId="323"/>
            <ac:spMk id="30" creationId="{C31C3E53-0955-D77D-8B4E-5E6CAE44DC9D}"/>
          </ac:spMkLst>
        </pc:spChg>
        <pc:spChg chg="add mod">
          <ac:chgData name="Nguyễn Chí Cường" userId="d6c3997d-09a1-411d-b9af-63412908f0fa" providerId="ADAL" clId="{6836E0D0-F723-40A9-959C-A12DC9961573}" dt="2024-12-06T03:11:20.637" v="8453" actId="164"/>
          <ac:spMkLst>
            <pc:docMk/>
            <pc:sldMk cId="1019562395" sldId="323"/>
            <ac:spMk id="31" creationId="{D8E7A39A-CAD1-7568-9AF9-D81011E952A7}"/>
          </ac:spMkLst>
        </pc:spChg>
        <pc:spChg chg="add mod">
          <ac:chgData name="Nguyễn Chí Cường" userId="d6c3997d-09a1-411d-b9af-63412908f0fa" providerId="ADAL" clId="{6836E0D0-F723-40A9-959C-A12DC9961573}" dt="2024-12-06T03:11:26.918" v="8456" actId="1036"/>
          <ac:spMkLst>
            <pc:docMk/>
            <pc:sldMk cId="1019562395" sldId="323"/>
            <ac:spMk id="32" creationId="{6E84657B-DFAF-27D5-F603-3DBA2380EE9F}"/>
          </ac:spMkLst>
        </pc:spChg>
        <pc:spChg chg="add mod">
          <ac:chgData name="Nguyễn Chí Cường" userId="d6c3997d-09a1-411d-b9af-63412908f0fa" providerId="ADAL" clId="{6836E0D0-F723-40A9-959C-A12DC9961573}" dt="2024-12-06T03:11:20.637" v="8453" actId="164"/>
          <ac:spMkLst>
            <pc:docMk/>
            <pc:sldMk cId="1019562395" sldId="323"/>
            <ac:spMk id="33" creationId="{7AD29AFC-2336-9320-DC97-52AF3F88BC43}"/>
          </ac:spMkLst>
        </pc:spChg>
        <pc:spChg chg="add mod">
          <ac:chgData name="Nguyễn Chí Cường" userId="d6c3997d-09a1-411d-b9af-63412908f0fa" providerId="ADAL" clId="{6836E0D0-F723-40A9-959C-A12DC9961573}" dt="2024-12-06T08:05:27.446" v="10754" actId="1076"/>
          <ac:spMkLst>
            <pc:docMk/>
            <pc:sldMk cId="1019562395" sldId="323"/>
            <ac:spMk id="60" creationId="{1AB73DC3-E187-117F-4387-B667E4CC8090}"/>
          </ac:spMkLst>
        </pc:spChg>
        <pc:spChg chg="add mod">
          <ac:chgData name="Nguyễn Chí Cường" userId="d6c3997d-09a1-411d-b9af-63412908f0fa" providerId="ADAL" clId="{6836E0D0-F723-40A9-959C-A12DC9961573}" dt="2024-12-14T23:18:16.279" v="24618" actId="1076"/>
          <ac:spMkLst>
            <pc:docMk/>
            <pc:sldMk cId="1019562395" sldId="323"/>
            <ac:spMk id="61" creationId="{286B0988-A983-7D80-FDC9-41CEFD15A447}"/>
          </ac:spMkLst>
        </pc:spChg>
        <pc:spChg chg="add mod">
          <ac:chgData name="Nguyễn Chí Cường" userId="d6c3997d-09a1-411d-b9af-63412908f0fa" providerId="ADAL" clId="{6836E0D0-F723-40A9-959C-A12DC9961573}" dt="2024-12-06T06:24:22.900" v="9718" actId="1076"/>
          <ac:spMkLst>
            <pc:docMk/>
            <pc:sldMk cId="1019562395" sldId="323"/>
            <ac:spMk id="65" creationId="{7FA3F0C6-75A6-D2BD-6761-7610F070F256}"/>
          </ac:spMkLst>
        </pc:spChg>
        <pc:grpChg chg="add mod">
          <ac:chgData name="Nguyễn Chí Cường" userId="d6c3997d-09a1-411d-b9af-63412908f0fa" providerId="ADAL" clId="{6836E0D0-F723-40A9-959C-A12DC9961573}" dt="2024-12-06T03:46:51.566" v="8906" actId="1076"/>
          <ac:grpSpMkLst>
            <pc:docMk/>
            <pc:sldMk cId="1019562395" sldId="323"/>
            <ac:grpSpMk id="37" creationId="{25D0B2F9-5142-C902-F867-6F1C95F37960}"/>
          </ac:grpSpMkLst>
        </pc:grpChg>
        <pc:grpChg chg="add mod">
          <ac:chgData name="Nguyễn Chí Cường" userId="d6c3997d-09a1-411d-b9af-63412908f0fa" providerId="ADAL" clId="{6836E0D0-F723-40A9-959C-A12DC9961573}" dt="2024-12-06T03:46:51.566" v="8906" actId="1076"/>
          <ac:grpSpMkLst>
            <pc:docMk/>
            <pc:sldMk cId="1019562395" sldId="323"/>
            <ac:grpSpMk id="39" creationId="{902AB52E-5CA2-B02D-46D7-070B0664DE67}"/>
          </ac:grpSpMkLst>
        </pc:grpChg>
        <pc:grpChg chg="add mod">
          <ac:chgData name="Nguyễn Chí Cường" userId="d6c3997d-09a1-411d-b9af-63412908f0fa" providerId="ADAL" clId="{6836E0D0-F723-40A9-959C-A12DC9961573}" dt="2024-12-06T03:46:51.566" v="8906" actId="1076"/>
          <ac:grpSpMkLst>
            <pc:docMk/>
            <pc:sldMk cId="1019562395" sldId="323"/>
            <ac:grpSpMk id="41" creationId="{8E4668D7-A1F1-2C12-A3B2-0105F22710CE}"/>
          </ac:grpSpMkLst>
        </pc:grpChg>
        <pc:grpChg chg="add mod">
          <ac:chgData name="Nguyễn Chí Cường" userId="d6c3997d-09a1-411d-b9af-63412908f0fa" providerId="ADAL" clId="{6836E0D0-F723-40A9-959C-A12DC9961573}" dt="2024-12-06T03:46:51.566" v="8906" actId="1076"/>
          <ac:grpSpMkLst>
            <pc:docMk/>
            <pc:sldMk cId="1019562395" sldId="323"/>
            <ac:grpSpMk id="42" creationId="{0061EE44-8F93-61EF-CEF3-A1C0A5E2E28A}"/>
          </ac:grpSpMkLst>
        </pc:grpChg>
        <pc:grpChg chg="add mod">
          <ac:chgData name="Nguyễn Chí Cường" userId="d6c3997d-09a1-411d-b9af-63412908f0fa" providerId="ADAL" clId="{6836E0D0-F723-40A9-959C-A12DC9961573}" dt="2024-12-06T03:46:51.566" v="8906" actId="1076"/>
          <ac:grpSpMkLst>
            <pc:docMk/>
            <pc:sldMk cId="1019562395" sldId="323"/>
            <ac:grpSpMk id="43" creationId="{52BE435A-7705-5919-D382-4A215ADA52FD}"/>
          </ac:grpSpMkLst>
        </pc:grpChg>
        <pc:grpChg chg="add mod">
          <ac:chgData name="Nguyễn Chí Cường" userId="d6c3997d-09a1-411d-b9af-63412908f0fa" providerId="ADAL" clId="{6836E0D0-F723-40A9-959C-A12DC9961573}" dt="2024-12-06T03:46:51.566" v="8906" actId="1076"/>
          <ac:grpSpMkLst>
            <pc:docMk/>
            <pc:sldMk cId="1019562395" sldId="323"/>
            <ac:grpSpMk id="46" creationId="{2B8E8F03-D001-03CB-B7E8-AC3EBA1D4236}"/>
          </ac:grpSpMkLst>
        </pc:grpChg>
        <pc:grpChg chg="add mod">
          <ac:chgData name="Nguyễn Chí Cường" userId="d6c3997d-09a1-411d-b9af-63412908f0fa" providerId="ADAL" clId="{6836E0D0-F723-40A9-959C-A12DC9961573}" dt="2024-12-06T03:46:51.566" v="8906" actId="1076"/>
          <ac:grpSpMkLst>
            <pc:docMk/>
            <pc:sldMk cId="1019562395" sldId="323"/>
            <ac:grpSpMk id="47" creationId="{C24734B3-0705-1ADD-368B-D8C5F3789F93}"/>
          </ac:grpSpMkLst>
        </pc:grpChg>
        <pc:grpChg chg="add mod">
          <ac:chgData name="Nguyễn Chí Cường" userId="d6c3997d-09a1-411d-b9af-63412908f0fa" providerId="ADAL" clId="{6836E0D0-F723-40A9-959C-A12DC9961573}" dt="2024-12-06T03:46:51.566" v="8906" actId="1076"/>
          <ac:grpSpMkLst>
            <pc:docMk/>
            <pc:sldMk cId="1019562395" sldId="323"/>
            <ac:grpSpMk id="48" creationId="{93B6FDF1-9531-6BE8-3586-9146C3E74189}"/>
          </ac:grpSpMkLst>
        </pc:grpChg>
        <pc:cxnChg chg="add mod">
          <ac:chgData name="Nguyễn Chí Cường" userId="d6c3997d-09a1-411d-b9af-63412908f0fa" providerId="ADAL" clId="{6836E0D0-F723-40A9-959C-A12DC9961573}" dt="2024-12-06T03:46:45.941" v="8904" actId="1076"/>
          <ac:cxnSpMkLst>
            <pc:docMk/>
            <pc:sldMk cId="1019562395" sldId="323"/>
            <ac:cxnSpMk id="5" creationId="{707743AD-3F36-EDEC-0274-3673786CC0F8}"/>
          </ac:cxnSpMkLst>
        </pc:cxnChg>
      </pc:sldChg>
      <pc:sldChg chg="add del">
        <pc:chgData name="Nguyễn Chí Cường" userId="d6c3997d-09a1-411d-b9af-63412908f0fa" providerId="ADAL" clId="{6836E0D0-F723-40A9-959C-A12DC9961573}" dt="2024-11-30T02:15:08.043" v="2080" actId="47"/>
        <pc:sldMkLst>
          <pc:docMk/>
          <pc:sldMk cId="2141108908" sldId="323"/>
        </pc:sldMkLst>
      </pc:sldChg>
      <pc:sldChg chg="addSp delSp modSp add mod modTransition">
        <pc:chgData name="Nguyễn Chí Cường" userId="d6c3997d-09a1-411d-b9af-63412908f0fa" providerId="ADAL" clId="{6836E0D0-F723-40A9-959C-A12DC9961573}" dt="2024-12-09T07:59:25.486" v="23619" actId="21"/>
        <pc:sldMkLst>
          <pc:docMk/>
          <pc:sldMk cId="1242026372" sldId="324"/>
        </pc:sldMkLst>
        <pc:spChg chg="mod">
          <ac:chgData name="Nguyễn Chí Cường" userId="d6c3997d-09a1-411d-b9af-63412908f0fa" providerId="ADAL" clId="{6836E0D0-F723-40A9-959C-A12DC9961573}" dt="2024-11-30T02:26:36.652" v="2153" actId="1076"/>
          <ac:spMkLst>
            <pc:docMk/>
            <pc:sldMk cId="1242026372" sldId="324"/>
            <ac:spMk id="4" creationId="{BBBCE0C4-1843-17C2-5C8A-FBCF609C5AD3}"/>
          </ac:spMkLst>
        </pc:spChg>
        <pc:spChg chg="add mod">
          <ac:chgData name="Nguyễn Chí Cường" userId="d6c3997d-09a1-411d-b9af-63412908f0fa" providerId="ADAL" clId="{6836E0D0-F723-40A9-959C-A12DC9961573}" dt="2024-11-30T06:39:47.074" v="4150" actId="113"/>
          <ac:spMkLst>
            <pc:docMk/>
            <pc:sldMk cId="1242026372" sldId="324"/>
            <ac:spMk id="11" creationId="{544A390F-CBD3-B7A2-83CC-EAFC7EF85E32}"/>
          </ac:spMkLst>
        </pc:spChg>
        <pc:picChg chg="add mod">
          <ac:chgData name="Nguyễn Chí Cường" userId="d6c3997d-09a1-411d-b9af-63412908f0fa" providerId="ADAL" clId="{6836E0D0-F723-40A9-959C-A12DC9961573}" dt="2024-11-30T06:37:14.586" v="4030" actId="1076"/>
          <ac:picMkLst>
            <pc:docMk/>
            <pc:sldMk cId="1242026372" sldId="324"/>
            <ac:picMk id="6" creationId="{847BB115-355A-06AC-201F-99322D3E1880}"/>
          </ac:picMkLst>
        </pc:picChg>
      </pc:sldChg>
      <pc:sldChg chg="addSp delSp modSp add mod modTransition modAnim">
        <pc:chgData name="Nguyễn Chí Cường" userId="d6c3997d-09a1-411d-b9af-63412908f0fa" providerId="ADAL" clId="{6836E0D0-F723-40A9-959C-A12DC9961573}" dt="2024-12-09T07:53:47.230" v="23553"/>
        <pc:sldMkLst>
          <pc:docMk/>
          <pc:sldMk cId="2706758517" sldId="325"/>
        </pc:sldMkLst>
        <pc:spChg chg="add mod">
          <ac:chgData name="Nguyễn Chí Cường" userId="d6c3997d-09a1-411d-b9af-63412908f0fa" providerId="ADAL" clId="{6836E0D0-F723-40A9-959C-A12DC9961573}" dt="2024-12-06T03:59:41.505" v="9036" actId="1076"/>
          <ac:spMkLst>
            <pc:docMk/>
            <pc:sldMk cId="2706758517" sldId="325"/>
            <ac:spMk id="2" creationId="{B34D090B-BCFA-FC22-5021-5A31BDB9ABFF}"/>
          </ac:spMkLst>
        </pc:spChg>
        <pc:spChg chg="mod">
          <ac:chgData name="Nguyễn Chí Cường" userId="d6c3997d-09a1-411d-b9af-63412908f0fa" providerId="ADAL" clId="{6836E0D0-F723-40A9-959C-A12DC9961573}" dt="2024-11-30T03:40:11.278" v="2672" actId="1076"/>
          <ac:spMkLst>
            <pc:docMk/>
            <pc:sldMk cId="2706758517" sldId="325"/>
            <ac:spMk id="3" creationId="{0B1E1DEB-A866-AE59-D97F-D591607B91EF}"/>
          </ac:spMkLst>
        </pc:spChg>
        <pc:spChg chg="add mod topLvl">
          <ac:chgData name="Nguyễn Chí Cường" userId="d6c3997d-09a1-411d-b9af-63412908f0fa" providerId="ADAL" clId="{6836E0D0-F723-40A9-959C-A12DC9961573}" dt="2024-12-06T03:32:15.994" v="8699" actId="165"/>
          <ac:spMkLst>
            <pc:docMk/>
            <pc:sldMk cId="2706758517" sldId="325"/>
            <ac:spMk id="8" creationId="{AF07CC61-5C5E-A08D-183B-2C42E9726F76}"/>
          </ac:spMkLst>
        </pc:spChg>
        <pc:spChg chg="mod">
          <ac:chgData name="Nguyễn Chí Cường" userId="d6c3997d-09a1-411d-b9af-63412908f0fa" providerId="ADAL" clId="{6836E0D0-F723-40A9-959C-A12DC9961573}" dt="2024-12-06T05:44:27.957" v="9689" actId="1076"/>
          <ac:spMkLst>
            <pc:docMk/>
            <pc:sldMk cId="2706758517" sldId="325"/>
            <ac:spMk id="9" creationId="{1E093E40-0C03-7180-ED5A-DE214E1484B8}"/>
          </ac:spMkLst>
        </pc:spChg>
        <pc:spChg chg="add mod topLvl">
          <ac:chgData name="Nguyễn Chí Cường" userId="d6c3997d-09a1-411d-b9af-63412908f0fa" providerId="ADAL" clId="{6836E0D0-F723-40A9-959C-A12DC9961573}" dt="2024-12-06T03:32:15.097" v="8698" actId="165"/>
          <ac:spMkLst>
            <pc:docMk/>
            <pc:sldMk cId="2706758517" sldId="325"/>
            <ac:spMk id="10" creationId="{29AE1D99-E606-7B88-CEA5-1786D6AEA750}"/>
          </ac:spMkLst>
        </pc:spChg>
        <pc:spChg chg="add mod">
          <ac:chgData name="Nguyễn Chí Cường" userId="d6c3997d-09a1-411d-b9af-63412908f0fa" providerId="ADAL" clId="{6836E0D0-F723-40A9-959C-A12DC9961573}" dt="2024-12-06T04:10:10.295" v="9188" actId="20577"/>
          <ac:spMkLst>
            <pc:docMk/>
            <pc:sldMk cId="2706758517" sldId="325"/>
            <ac:spMk id="11" creationId="{DFB5DF6C-7851-0ADC-301E-C97DABCBA43F}"/>
          </ac:spMkLst>
        </pc:spChg>
        <pc:spChg chg="add mod">
          <ac:chgData name="Nguyễn Chí Cường" userId="d6c3997d-09a1-411d-b9af-63412908f0fa" providerId="ADAL" clId="{6836E0D0-F723-40A9-959C-A12DC9961573}" dt="2024-12-06T05:21:20.295" v="9537" actId="1076"/>
          <ac:spMkLst>
            <pc:docMk/>
            <pc:sldMk cId="2706758517" sldId="325"/>
            <ac:spMk id="18" creationId="{4604061D-72D3-AC56-410A-3182445C4500}"/>
          </ac:spMkLst>
        </pc:spChg>
        <pc:spChg chg="add mod">
          <ac:chgData name="Nguyễn Chí Cường" userId="d6c3997d-09a1-411d-b9af-63412908f0fa" providerId="ADAL" clId="{6836E0D0-F723-40A9-959C-A12DC9961573}" dt="2024-12-07T17:07:23.613" v="21112" actId="1076"/>
          <ac:spMkLst>
            <pc:docMk/>
            <pc:sldMk cId="2706758517" sldId="325"/>
            <ac:spMk id="19" creationId="{0F7F868A-C1B4-2DD6-A410-095DB7D965FD}"/>
          </ac:spMkLst>
        </pc:spChg>
        <pc:spChg chg="add mod">
          <ac:chgData name="Nguyễn Chí Cường" userId="d6c3997d-09a1-411d-b9af-63412908f0fa" providerId="ADAL" clId="{6836E0D0-F723-40A9-959C-A12DC9961573}" dt="2024-12-06T05:21:33.602" v="9539" actId="1076"/>
          <ac:spMkLst>
            <pc:docMk/>
            <pc:sldMk cId="2706758517" sldId="325"/>
            <ac:spMk id="21" creationId="{8CC64FD5-8662-441F-E3D0-DC832154DBB3}"/>
          </ac:spMkLst>
        </pc:spChg>
        <pc:spChg chg="add mod">
          <ac:chgData name="Nguyễn Chí Cường" userId="d6c3997d-09a1-411d-b9af-63412908f0fa" providerId="ADAL" clId="{6836E0D0-F723-40A9-959C-A12DC9961573}" dt="2024-12-06T05:21:13.190" v="9536" actId="1076"/>
          <ac:spMkLst>
            <pc:docMk/>
            <pc:sldMk cId="2706758517" sldId="325"/>
            <ac:spMk id="22" creationId="{D7B528E0-57DC-4559-0868-DE1C7F3581F6}"/>
          </ac:spMkLst>
        </pc:spChg>
        <pc:spChg chg="add mod">
          <ac:chgData name="Nguyễn Chí Cường" userId="d6c3997d-09a1-411d-b9af-63412908f0fa" providerId="ADAL" clId="{6836E0D0-F723-40A9-959C-A12DC9961573}" dt="2024-12-06T05:18:04.371" v="9534" actId="1076"/>
          <ac:spMkLst>
            <pc:docMk/>
            <pc:sldMk cId="2706758517" sldId="325"/>
            <ac:spMk id="23" creationId="{AFA71BF8-C246-0B0A-CB04-431FB64DCF64}"/>
          </ac:spMkLst>
        </pc:spChg>
        <pc:spChg chg="add mod">
          <ac:chgData name="Nguyễn Chí Cường" userId="d6c3997d-09a1-411d-b9af-63412908f0fa" providerId="ADAL" clId="{6836E0D0-F723-40A9-959C-A12DC9961573}" dt="2024-12-06T05:18:11.095" v="9535" actId="1076"/>
          <ac:spMkLst>
            <pc:docMk/>
            <pc:sldMk cId="2706758517" sldId="325"/>
            <ac:spMk id="24" creationId="{6C1C67DC-AD85-5A27-BA56-E159F40437D5}"/>
          </ac:spMkLst>
        </pc:spChg>
        <pc:spChg chg="add mod">
          <ac:chgData name="Nguyễn Chí Cường" userId="d6c3997d-09a1-411d-b9af-63412908f0fa" providerId="ADAL" clId="{6836E0D0-F723-40A9-959C-A12DC9961573}" dt="2024-12-06T05:17:52.793" v="9531" actId="1076"/>
          <ac:spMkLst>
            <pc:docMk/>
            <pc:sldMk cId="2706758517" sldId="325"/>
            <ac:spMk id="48" creationId="{38B18C6C-34AD-EE1F-E706-D41CE2CDF90E}"/>
          </ac:spMkLst>
        </pc:spChg>
        <pc:spChg chg="add mod">
          <ac:chgData name="Nguyễn Chí Cường" userId="d6c3997d-09a1-411d-b9af-63412908f0fa" providerId="ADAL" clId="{6836E0D0-F723-40A9-959C-A12DC9961573}" dt="2024-12-06T05:18:00.207" v="9533" actId="1076"/>
          <ac:spMkLst>
            <pc:docMk/>
            <pc:sldMk cId="2706758517" sldId="325"/>
            <ac:spMk id="49" creationId="{0CD34542-1AB5-F730-4735-B481044932D1}"/>
          </ac:spMkLst>
        </pc:spChg>
        <pc:grpChg chg="add del mod">
          <ac:chgData name="Nguyễn Chí Cường" userId="d6c3997d-09a1-411d-b9af-63412908f0fa" providerId="ADAL" clId="{6836E0D0-F723-40A9-959C-A12DC9961573}" dt="2024-12-06T03:59:32.555" v="9035" actId="1076"/>
          <ac:grpSpMkLst>
            <pc:docMk/>
            <pc:sldMk cId="2706758517" sldId="325"/>
            <ac:grpSpMk id="43" creationId="{51FFB9DD-1FE5-BF9E-2231-4563D89255E0}"/>
          </ac:grpSpMkLst>
        </pc:grpChg>
        <pc:grpChg chg="add del mod">
          <ac:chgData name="Nguyễn Chí Cường" userId="d6c3997d-09a1-411d-b9af-63412908f0fa" providerId="ADAL" clId="{6836E0D0-F723-40A9-959C-A12DC9961573}" dt="2024-12-06T03:59:47.165" v="9037" actId="1076"/>
          <ac:grpSpMkLst>
            <pc:docMk/>
            <pc:sldMk cId="2706758517" sldId="325"/>
            <ac:grpSpMk id="45" creationId="{C8E65312-83AC-BEFF-7ABA-7D3F207D01DE}"/>
          </ac:grpSpMkLst>
        </pc:grpChg>
        <pc:cxnChg chg="add mod">
          <ac:chgData name="Nguyễn Chí Cường" userId="d6c3997d-09a1-411d-b9af-63412908f0fa" providerId="ADAL" clId="{6836E0D0-F723-40A9-959C-A12DC9961573}" dt="2024-11-30T03:43:50.044" v="2731" actId="14100"/>
          <ac:cxnSpMkLst>
            <pc:docMk/>
            <pc:sldMk cId="2706758517" sldId="325"/>
            <ac:cxnSpMk id="6" creationId="{BF7D79FD-B042-3D3E-187E-DB38BFE562DB}"/>
          </ac:cxnSpMkLst>
        </pc:cxnChg>
        <pc:cxnChg chg="add mod">
          <ac:chgData name="Nguyễn Chí Cường" userId="d6c3997d-09a1-411d-b9af-63412908f0fa" providerId="ADAL" clId="{6836E0D0-F723-40A9-959C-A12DC9961573}" dt="2024-12-05T08:57:40.770" v="7985" actId="1076"/>
          <ac:cxnSpMkLst>
            <pc:docMk/>
            <pc:sldMk cId="2706758517" sldId="325"/>
            <ac:cxnSpMk id="17" creationId="{DBDB19A1-0679-8A68-4530-10A7F6C4AB7F}"/>
          </ac:cxnSpMkLst>
        </pc:cxnChg>
        <pc:cxnChg chg="add mod">
          <ac:chgData name="Nguyễn Chí Cường" userId="d6c3997d-09a1-411d-b9af-63412908f0fa" providerId="ADAL" clId="{6836E0D0-F723-40A9-959C-A12DC9961573}" dt="2024-12-06T03:46:09.575" v="8895" actId="1076"/>
          <ac:cxnSpMkLst>
            <pc:docMk/>
            <pc:sldMk cId="2706758517" sldId="325"/>
            <ac:cxnSpMk id="20" creationId="{14FB6A5D-0A65-F8A6-4CF0-19258F4A6B48}"/>
          </ac:cxnSpMkLst>
        </pc:cxnChg>
        <pc:cxnChg chg="add mod topLvl">
          <ac:chgData name="Nguyễn Chí Cường" userId="d6c3997d-09a1-411d-b9af-63412908f0fa" providerId="ADAL" clId="{6836E0D0-F723-40A9-959C-A12DC9961573}" dt="2024-12-06T03:32:15.994" v="8699" actId="165"/>
          <ac:cxnSpMkLst>
            <pc:docMk/>
            <pc:sldMk cId="2706758517" sldId="325"/>
            <ac:cxnSpMk id="28" creationId="{38AD0C97-3727-E517-C883-BBF22F01F232}"/>
          </ac:cxnSpMkLst>
        </pc:cxnChg>
        <pc:cxnChg chg="add mod topLvl">
          <ac:chgData name="Nguyễn Chí Cường" userId="d6c3997d-09a1-411d-b9af-63412908f0fa" providerId="ADAL" clId="{6836E0D0-F723-40A9-959C-A12DC9961573}" dt="2024-12-06T03:32:15.097" v="8698" actId="165"/>
          <ac:cxnSpMkLst>
            <pc:docMk/>
            <pc:sldMk cId="2706758517" sldId="325"/>
            <ac:cxnSpMk id="30" creationId="{AB7E1FAB-4D4A-9B09-D910-7C7CB4B10B65}"/>
          </ac:cxnSpMkLst>
        </pc:cxnChg>
        <pc:cxnChg chg="add mod">
          <ac:chgData name="Nguyễn Chí Cường" userId="d6c3997d-09a1-411d-b9af-63412908f0fa" providerId="ADAL" clId="{6836E0D0-F723-40A9-959C-A12DC9961573}" dt="2024-12-06T03:59:06.372" v="9030" actId="1076"/>
          <ac:cxnSpMkLst>
            <pc:docMk/>
            <pc:sldMk cId="2706758517" sldId="325"/>
            <ac:cxnSpMk id="52" creationId="{4ACA4D05-3631-E797-67C2-E57D40D4E359}"/>
          </ac:cxnSpMkLst>
        </pc:cxnChg>
        <pc:cxnChg chg="add mod">
          <ac:chgData name="Nguyễn Chí Cường" userId="d6c3997d-09a1-411d-b9af-63412908f0fa" providerId="ADAL" clId="{6836E0D0-F723-40A9-959C-A12DC9961573}" dt="2024-12-06T05:14:05.393" v="9472" actId="1076"/>
          <ac:cxnSpMkLst>
            <pc:docMk/>
            <pc:sldMk cId="2706758517" sldId="325"/>
            <ac:cxnSpMk id="53" creationId="{DFC68CE3-A74F-BD0A-18FA-CE712390ADD8}"/>
          </ac:cxnSpMkLst>
        </pc:cxnChg>
      </pc:sldChg>
      <pc:sldChg chg="addSp delSp modSp add mod modAnim">
        <pc:chgData name="Nguyễn Chí Cường" userId="d6c3997d-09a1-411d-b9af-63412908f0fa" providerId="ADAL" clId="{6836E0D0-F723-40A9-959C-A12DC9961573}" dt="2024-12-09T07:58:09.937" v="23596" actId="478"/>
        <pc:sldMkLst>
          <pc:docMk/>
          <pc:sldMk cId="2962932099" sldId="326"/>
        </pc:sldMkLst>
        <pc:spChg chg="add mod">
          <ac:chgData name="Nguyễn Chí Cường" userId="d6c3997d-09a1-411d-b9af-63412908f0fa" providerId="ADAL" clId="{6836E0D0-F723-40A9-959C-A12DC9961573}" dt="2024-12-08T15:38:28.171" v="22567" actId="113"/>
          <ac:spMkLst>
            <pc:docMk/>
            <pc:sldMk cId="2962932099" sldId="326"/>
            <ac:spMk id="2" creationId="{0238DF85-605B-6EAC-5100-BC994F6E55EB}"/>
          </ac:spMkLst>
        </pc:spChg>
        <pc:spChg chg="add mod">
          <ac:chgData name="Nguyễn Chí Cường" userId="d6c3997d-09a1-411d-b9af-63412908f0fa" providerId="ADAL" clId="{6836E0D0-F723-40A9-959C-A12DC9961573}" dt="2024-12-06T05:44:33.681" v="9691"/>
          <ac:spMkLst>
            <pc:docMk/>
            <pc:sldMk cId="2962932099" sldId="326"/>
            <ac:spMk id="8" creationId="{F1DEDEFB-FBB9-9B7F-F3F4-E186E9623B44}"/>
          </ac:spMkLst>
        </pc:spChg>
        <pc:spChg chg="add mod">
          <ac:chgData name="Nguyễn Chí Cường" userId="d6c3997d-09a1-411d-b9af-63412908f0fa" providerId="ADAL" clId="{6836E0D0-F723-40A9-959C-A12DC9961573}" dt="2024-12-09T07:57:29.926" v="23592" actId="1076"/>
          <ac:spMkLst>
            <pc:docMk/>
            <pc:sldMk cId="2962932099" sldId="326"/>
            <ac:spMk id="9" creationId="{8D791865-FFF6-A543-848D-F2775A1A9429}"/>
          </ac:spMkLst>
        </pc:spChg>
        <pc:spChg chg="add mod">
          <ac:chgData name="Nguyễn Chí Cường" userId="d6c3997d-09a1-411d-b9af-63412908f0fa" providerId="ADAL" clId="{6836E0D0-F723-40A9-959C-A12DC9961573}" dt="2024-12-06T04:00:12.795" v="9043" actId="1076"/>
          <ac:spMkLst>
            <pc:docMk/>
            <pc:sldMk cId="2962932099" sldId="326"/>
            <ac:spMk id="11" creationId="{2F5779DB-4A32-A243-3951-ED948EB903C8}"/>
          </ac:spMkLst>
        </pc:spChg>
        <pc:spChg chg="add mod">
          <ac:chgData name="Nguyễn Chí Cường" userId="d6c3997d-09a1-411d-b9af-63412908f0fa" providerId="ADAL" clId="{6836E0D0-F723-40A9-959C-A12DC9961573}" dt="2024-12-06T04:00:28.315" v="9044" actId="1076"/>
          <ac:spMkLst>
            <pc:docMk/>
            <pc:sldMk cId="2962932099" sldId="326"/>
            <ac:spMk id="17" creationId="{6A517EC9-B324-2B2E-2A58-8F8092E05F45}"/>
          </ac:spMkLst>
        </pc:spChg>
        <pc:spChg chg="add mod">
          <ac:chgData name="Nguyễn Chí Cường" userId="d6c3997d-09a1-411d-b9af-63412908f0fa" providerId="ADAL" clId="{6836E0D0-F723-40A9-959C-A12DC9961573}" dt="2024-12-06T05:13:43.418" v="9467" actId="21"/>
          <ac:spMkLst>
            <pc:docMk/>
            <pc:sldMk cId="2962932099" sldId="326"/>
            <ac:spMk id="19" creationId="{9F54B95B-FAB6-12F1-1BF4-F8E0518E15FB}"/>
          </ac:spMkLst>
        </pc:spChg>
        <pc:spChg chg="mod">
          <ac:chgData name="Nguyễn Chí Cường" userId="d6c3997d-09a1-411d-b9af-63412908f0fa" providerId="ADAL" clId="{6836E0D0-F723-40A9-959C-A12DC9961573}" dt="2024-12-06T03:59:52.525" v="9039"/>
          <ac:spMkLst>
            <pc:docMk/>
            <pc:sldMk cId="2962932099" sldId="326"/>
            <ac:spMk id="25" creationId="{F1B416C5-5605-A240-3710-6611EC9AD8F5}"/>
          </ac:spMkLst>
        </pc:spChg>
        <pc:spChg chg="mod">
          <ac:chgData name="Nguyễn Chí Cường" userId="d6c3997d-09a1-411d-b9af-63412908f0fa" providerId="ADAL" clId="{6836E0D0-F723-40A9-959C-A12DC9961573}" dt="2024-12-06T03:59:52.525" v="9039"/>
          <ac:spMkLst>
            <pc:docMk/>
            <pc:sldMk cId="2962932099" sldId="326"/>
            <ac:spMk id="32" creationId="{5D168CD4-FA2A-6B69-2D32-97DE8301CB77}"/>
          </ac:spMkLst>
        </pc:spChg>
        <pc:spChg chg="add mod">
          <ac:chgData name="Nguyễn Chí Cường" userId="d6c3997d-09a1-411d-b9af-63412908f0fa" providerId="ADAL" clId="{6836E0D0-F723-40A9-959C-A12DC9961573}" dt="2024-12-07T17:06:43.869" v="21108" actId="20577"/>
          <ac:spMkLst>
            <pc:docMk/>
            <pc:sldMk cId="2962932099" sldId="326"/>
            <ac:spMk id="35" creationId="{19A9D4FA-4A8F-68D7-FEEA-16979D4B9B57}"/>
          </ac:spMkLst>
        </pc:spChg>
        <pc:spChg chg="add mod">
          <ac:chgData name="Nguyễn Chí Cường" userId="d6c3997d-09a1-411d-b9af-63412908f0fa" providerId="ADAL" clId="{6836E0D0-F723-40A9-959C-A12DC9961573}" dt="2024-12-06T06:28:50.942" v="9772" actId="20577"/>
          <ac:spMkLst>
            <pc:docMk/>
            <pc:sldMk cId="2962932099" sldId="326"/>
            <ac:spMk id="36" creationId="{CC135F0B-D60E-5D3C-7AE4-C6C3618C4122}"/>
          </ac:spMkLst>
        </pc:spChg>
        <pc:spChg chg="mod">
          <ac:chgData name="Nguyễn Chí Cường" userId="d6c3997d-09a1-411d-b9af-63412908f0fa" providerId="ADAL" clId="{6836E0D0-F723-40A9-959C-A12DC9961573}" dt="2024-12-06T04:00:12.795" v="9043" actId="1076"/>
          <ac:spMkLst>
            <pc:docMk/>
            <pc:sldMk cId="2962932099" sldId="326"/>
            <ac:spMk id="48" creationId="{F2BA6C45-AEBE-3095-F90B-C74CAB08D11E}"/>
          </ac:spMkLst>
        </pc:spChg>
        <pc:spChg chg="mod">
          <ac:chgData name="Nguyễn Chí Cường" userId="d6c3997d-09a1-411d-b9af-63412908f0fa" providerId="ADAL" clId="{6836E0D0-F723-40A9-959C-A12DC9961573}" dt="2024-12-06T04:00:28.315" v="9044" actId="1076"/>
          <ac:spMkLst>
            <pc:docMk/>
            <pc:sldMk cId="2962932099" sldId="326"/>
            <ac:spMk id="49" creationId="{8BF3D138-661D-DF3C-7516-9CE45840D4BA}"/>
          </ac:spMkLst>
        </pc:spChg>
        <pc:grpChg chg="add mod">
          <ac:chgData name="Nguyễn Chí Cường" userId="d6c3997d-09a1-411d-b9af-63412908f0fa" providerId="ADAL" clId="{6836E0D0-F723-40A9-959C-A12DC9961573}" dt="2024-12-06T03:59:52.525" v="9039"/>
          <ac:grpSpMkLst>
            <pc:docMk/>
            <pc:sldMk cId="2962932099" sldId="326"/>
            <ac:grpSpMk id="23" creationId="{6F5B3DC4-C3CC-509A-9C4A-E7D16E1C4E1E}"/>
          </ac:grpSpMkLst>
        </pc:grpChg>
        <pc:grpChg chg="add mod">
          <ac:chgData name="Nguyễn Chí Cường" userId="d6c3997d-09a1-411d-b9af-63412908f0fa" providerId="ADAL" clId="{6836E0D0-F723-40A9-959C-A12DC9961573}" dt="2024-12-06T03:59:52.525" v="9039"/>
          <ac:grpSpMkLst>
            <pc:docMk/>
            <pc:sldMk cId="2962932099" sldId="326"/>
            <ac:grpSpMk id="31" creationId="{846B8EB1-46CD-BF9C-545B-93B7858AA36E}"/>
          </ac:grpSpMkLst>
        </pc:grpChg>
        <pc:picChg chg="add mod ord">
          <ac:chgData name="Nguyễn Chí Cường" userId="d6c3997d-09a1-411d-b9af-63412908f0fa" providerId="ADAL" clId="{6836E0D0-F723-40A9-959C-A12DC9961573}" dt="2024-12-06T03:43:01.767" v="8884" actId="1076"/>
          <ac:picMkLst>
            <pc:docMk/>
            <pc:sldMk cId="2962932099" sldId="326"/>
            <ac:picMk id="20" creationId="{28BC0064-B947-CE0C-FF1F-F1AEE851D185}"/>
          </ac:picMkLst>
        </pc:picChg>
        <pc:picChg chg="add mod ord modCrop">
          <ac:chgData name="Nguyễn Chí Cường" userId="d6c3997d-09a1-411d-b9af-63412908f0fa" providerId="ADAL" clId="{6836E0D0-F723-40A9-959C-A12DC9961573}" dt="2024-12-07T09:42:23.326" v="19257" actId="1076"/>
          <ac:picMkLst>
            <pc:docMk/>
            <pc:sldMk cId="2962932099" sldId="326"/>
            <ac:picMk id="22" creationId="{3436CE15-ACC3-CED2-65B6-31FCD1823ABF}"/>
          </ac:picMkLst>
        </pc:picChg>
        <pc:cxnChg chg="add del mod">
          <ac:chgData name="Nguyễn Chí Cường" userId="d6c3997d-09a1-411d-b9af-63412908f0fa" providerId="ADAL" clId="{6836E0D0-F723-40A9-959C-A12DC9961573}" dt="2024-12-09T07:58:09.937" v="23596" actId="478"/>
          <ac:cxnSpMkLst>
            <pc:docMk/>
            <pc:sldMk cId="2962932099" sldId="326"/>
            <ac:cxnSpMk id="10" creationId="{CD777880-DEE6-F8BE-68BD-48488B56D9C8}"/>
          </ac:cxnSpMkLst>
        </pc:cxnChg>
        <pc:cxnChg chg="add mod">
          <ac:chgData name="Nguyễn Chí Cường" userId="d6c3997d-09a1-411d-b9af-63412908f0fa" providerId="ADAL" clId="{6836E0D0-F723-40A9-959C-A12DC9961573}" dt="2024-12-06T03:41:23.325" v="8867" actId="1076"/>
          <ac:cxnSpMkLst>
            <pc:docMk/>
            <pc:sldMk cId="2962932099" sldId="326"/>
            <ac:cxnSpMk id="18" creationId="{66B80AAF-0CD0-9F52-3AEC-C59A0DE54159}"/>
          </ac:cxnSpMkLst>
        </pc:cxnChg>
        <pc:cxnChg chg="add mod">
          <ac:chgData name="Nguyễn Chí Cường" userId="d6c3997d-09a1-411d-b9af-63412908f0fa" providerId="ADAL" clId="{6836E0D0-F723-40A9-959C-A12DC9961573}" dt="2024-12-06T03:36:02.875" v="8730" actId="1076"/>
          <ac:cxnSpMkLst>
            <pc:docMk/>
            <pc:sldMk cId="2962932099" sldId="326"/>
            <ac:cxnSpMk id="21" creationId="{BC64DC63-4330-C783-EFD2-AACD0C366D03}"/>
          </ac:cxnSpMkLst>
        </pc:cxnChg>
        <pc:cxnChg chg="add mod">
          <ac:chgData name="Nguyễn Chí Cường" userId="d6c3997d-09a1-411d-b9af-63412908f0fa" providerId="ADAL" clId="{6836E0D0-F723-40A9-959C-A12DC9961573}" dt="2024-12-09T07:56:34.801" v="23578" actId="1076"/>
          <ac:cxnSpMkLst>
            <pc:docMk/>
            <pc:sldMk cId="2962932099" sldId="326"/>
            <ac:cxnSpMk id="27" creationId="{E590D5D1-B7EB-7CAB-CBED-A4B90F08C3DF}"/>
          </ac:cxnSpMkLst>
        </pc:cxnChg>
        <pc:cxnChg chg="mod">
          <ac:chgData name="Nguyễn Chí Cường" userId="d6c3997d-09a1-411d-b9af-63412908f0fa" providerId="ADAL" clId="{6836E0D0-F723-40A9-959C-A12DC9961573}" dt="2024-12-06T03:59:52.525" v="9039"/>
          <ac:cxnSpMkLst>
            <pc:docMk/>
            <pc:sldMk cId="2962932099" sldId="326"/>
            <ac:cxnSpMk id="29" creationId="{1FC8A0F3-4012-CEB4-646E-AD3986536E7C}"/>
          </ac:cxnSpMkLst>
        </pc:cxnChg>
        <pc:cxnChg chg="mod">
          <ac:chgData name="Nguyễn Chí Cường" userId="d6c3997d-09a1-411d-b9af-63412908f0fa" providerId="ADAL" clId="{6836E0D0-F723-40A9-959C-A12DC9961573}" dt="2024-12-06T03:59:52.525" v="9039"/>
          <ac:cxnSpMkLst>
            <pc:docMk/>
            <pc:sldMk cId="2962932099" sldId="326"/>
            <ac:cxnSpMk id="33" creationId="{D900714F-4279-C88A-4F7C-E00A4C04472B}"/>
          </ac:cxnSpMkLst>
        </pc:cxnChg>
      </pc:sldChg>
      <pc:sldChg chg="addSp delSp modSp add mod modTransition modAnim">
        <pc:chgData name="Nguyễn Chí Cường" userId="d6c3997d-09a1-411d-b9af-63412908f0fa" providerId="ADAL" clId="{6836E0D0-F723-40A9-959C-A12DC9961573}" dt="2024-12-09T08:00:48.612" v="23638" actId="1076"/>
        <pc:sldMkLst>
          <pc:docMk/>
          <pc:sldMk cId="3341496667" sldId="327"/>
        </pc:sldMkLst>
        <pc:spChg chg="add mod">
          <ac:chgData name="Nguyễn Chí Cường" userId="d6c3997d-09a1-411d-b9af-63412908f0fa" providerId="ADAL" clId="{6836E0D0-F723-40A9-959C-A12DC9961573}" dt="2024-12-09T07:59:42.661" v="23625" actId="1076"/>
          <ac:spMkLst>
            <pc:docMk/>
            <pc:sldMk cId="3341496667" sldId="327"/>
            <ac:spMk id="6" creationId="{DD730244-D8CB-E2FC-2C66-FF71328AAE3D}"/>
          </ac:spMkLst>
        </pc:spChg>
        <pc:spChg chg="add mod">
          <ac:chgData name="Nguyễn Chí Cường" userId="d6c3997d-09a1-411d-b9af-63412908f0fa" providerId="ADAL" clId="{6836E0D0-F723-40A9-959C-A12DC9961573}" dt="2024-12-09T07:59:42.661" v="23625" actId="1076"/>
          <ac:spMkLst>
            <pc:docMk/>
            <pc:sldMk cId="3341496667" sldId="327"/>
            <ac:spMk id="8" creationId="{83E85A22-DDB5-222D-6E4B-677C9CD6E76F}"/>
          </ac:spMkLst>
        </pc:spChg>
        <pc:spChg chg="add mod">
          <ac:chgData name="Nguyễn Chí Cường" userId="d6c3997d-09a1-411d-b9af-63412908f0fa" providerId="ADAL" clId="{6836E0D0-F723-40A9-959C-A12DC9961573}" dt="2024-12-09T07:59:42.661" v="23625" actId="1076"/>
          <ac:spMkLst>
            <pc:docMk/>
            <pc:sldMk cId="3341496667" sldId="327"/>
            <ac:spMk id="9" creationId="{45C1C35D-1E3A-6A71-5B0A-70EA9F98B9C0}"/>
          </ac:spMkLst>
        </pc:spChg>
        <pc:spChg chg="add mod">
          <ac:chgData name="Nguyễn Chí Cường" userId="d6c3997d-09a1-411d-b9af-63412908f0fa" providerId="ADAL" clId="{6836E0D0-F723-40A9-959C-A12DC9961573}" dt="2024-12-09T07:59:42.661" v="23625" actId="1076"/>
          <ac:spMkLst>
            <pc:docMk/>
            <pc:sldMk cId="3341496667" sldId="327"/>
            <ac:spMk id="10" creationId="{84604AA1-3BCB-DF34-4BD8-B4BC7FAAFCDE}"/>
          </ac:spMkLst>
        </pc:spChg>
        <pc:spChg chg="add mod">
          <ac:chgData name="Nguyễn Chí Cường" userId="d6c3997d-09a1-411d-b9af-63412908f0fa" providerId="ADAL" clId="{6836E0D0-F723-40A9-959C-A12DC9961573}" dt="2024-12-09T07:59:42.661" v="23625" actId="1076"/>
          <ac:spMkLst>
            <pc:docMk/>
            <pc:sldMk cId="3341496667" sldId="327"/>
            <ac:spMk id="11" creationId="{8A1D57AE-1678-48E6-AC86-A77793B767BC}"/>
          </ac:spMkLst>
        </pc:spChg>
        <pc:spChg chg="add mod">
          <ac:chgData name="Nguyễn Chí Cường" userId="d6c3997d-09a1-411d-b9af-63412908f0fa" providerId="ADAL" clId="{6836E0D0-F723-40A9-959C-A12DC9961573}" dt="2024-12-09T07:59:42.661" v="23625" actId="1076"/>
          <ac:spMkLst>
            <pc:docMk/>
            <pc:sldMk cId="3341496667" sldId="327"/>
            <ac:spMk id="17" creationId="{66358278-3E52-892B-A35E-99D1BD844691}"/>
          </ac:spMkLst>
        </pc:spChg>
        <pc:spChg chg="add mod">
          <ac:chgData name="Nguyễn Chí Cường" userId="d6c3997d-09a1-411d-b9af-63412908f0fa" providerId="ADAL" clId="{6836E0D0-F723-40A9-959C-A12DC9961573}" dt="2024-12-09T07:59:42.661" v="23625" actId="1076"/>
          <ac:spMkLst>
            <pc:docMk/>
            <pc:sldMk cId="3341496667" sldId="327"/>
            <ac:spMk id="18" creationId="{F6619D05-89DB-E8F5-1503-8A4EA771289E}"/>
          </ac:spMkLst>
        </pc:spChg>
        <pc:spChg chg="add mod">
          <ac:chgData name="Nguyễn Chí Cường" userId="d6c3997d-09a1-411d-b9af-63412908f0fa" providerId="ADAL" clId="{6836E0D0-F723-40A9-959C-A12DC9961573}" dt="2024-12-09T07:59:42.661" v="23625" actId="1076"/>
          <ac:spMkLst>
            <pc:docMk/>
            <pc:sldMk cId="3341496667" sldId="327"/>
            <ac:spMk id="19" creationId="{91C56C85-6BAC-BBA0-BBD8-1FFC28EDDD25}"/>
          </ac:spMkLst>
        </pc:spChg>
        <pc:spChg chg="add mod">
          <ac:chgData name="Nguyễn Chí Cường" userId="d6c3997d-09a1-411d-b9af-63412908f0fa" providerId="ADAL" clId="{6836E0D0-F723-40A9-959C-A12DC9961573}" dt="2024-12-09T07:59:42.661" v="23625" actId="1076"/>
          <ac:spMkLst>
            <pc:docMk/>
            <pc:sldMk cId="3341496667" sldId="327"/>
            <ac:spMk id="20" creationId="{0D1ADE87-4FA6-402A-72A0-3CA09616D669}"/>
          </ac:spMkLst>
        </pc:spChg>
        <pc:spChg chg="add mod">
          <ac:chgData name="Nguyễn Chí Cường" userId="d6c3997d-09a1-411d-b9af-63412908f0fa" providerId="ADAL" clId="{6836E0D0-F723-40A9-959C-A12DC9961573}" dt="2024-12-09T07:59:42.661" v="23625" actId="1076"/>
          <ac:spMkLst>
            <pc:docMk/>
            <pc:sldMk cId="3341496667" sldId="327"/>
            <ac:spMk id="21" creationId="{9EE7166F-978E-ADE0-837A-906DBBFA4CA0}"/>
          </ac:spMkLst>
        </pc:spChg>
        <pc:spChg chg="add mod">
          <ac:chgData name="Nguyễn Chí Cường" userId="d6c3997d-09a1-411d-b9af-63412908f0fa" providerId="ADAL" clId="{6836E0D0-F723-40A9-959C-A12DC9961573}" dt="2024-12-09T07:59:42.661" v="23625" actId="1076"/>
          <ac:spMkLst>
            <pc:docMk/>
            <pc:sldMk cId="3341496667" sldId="327"/>
            <ac:spMk id="22" creationId="{3782F996-31EC-2A5B-322A-3D4DB408B166}"/>
          </ac:spMkLst>
        </pc:spChg>
        <pc:spChg chg="add mod">
          <ac:chgData name="Nguyễn Chí Cường" userId="d6c3997d-09a1-411d-b9af-63412908f0fa" providerId="ADAL" clId="{6836E0D0-F723-40A9-959C-A12DC9961573}" dt="2024-12-09T07:59:42.661" v="23625" actId="1076"/>
          <ac:spMkLst>
            <pc:docMk/>
            <pc:sldMk cId="3341496667" sldId="327"/>
            <ac:spMk id="23" creationId="{0667B597-0A0E-CE40-07B7-7F5AF5EFCADC}"/>
          </ac:spMkLst>
        </pc:spChg>
        <pc:spChg chg="add mod">
          <ac:chgData name="Nguyễn Chí Cường" userId="d6c3997d-09a1-411d-b9af-63412908f0fa" providerId="ADAL" clId="{6836E0D0-F723-40A9-959C-A12DC9961573}" dt="2024-12-09T07:59:42.661" v="23625" actId="1076"/>
          <ac:spMkLst>
            <pc:docMk/>
            <pc:sldMk cId="3341496667" sldId="327"/>
            <ac:spMk id="24" creationId="{AB12E336-94A1-6B94-31E5-6621929FC8E4}"/>
          </ac:spMkLst>
        </pc:spChg>
        <pc:spChg chg="add mod">
          <ac:chgData name="Nguyễn Chí Cường" userId="d6c3997d-09a1-411d-b9af-63412908f0fa" providerId="ADAL" clId="{6836E0D0-F723-40A9-959C-A12DC9961573}" dt="2024-12-09T07:59:42.661" v="23625" actId="1076"/>
          <ac:spMkLst>
            <pc:docMk/>
            <pc:sldMk cId="3341496667" sldId="327"/>
            <ac:spMk id="25" creationId="{C9686A2F-E071-5057-811F-30F1786E3C64}"/>
          </ac:spMkLst>
        </pc:spChg>
        <pc:spChg chg="add mod">
          <ac:chgData name="Nguyễn Chí Cường" userId="d6c3997d-09a1-411d-b9af-63412908f0fa" providerId="ADAL" clId="{6836E0D0-F723-40A9-959C-A12DC9961573}" dt="2024-12-09T07:59:42.661" v="23625" actId="1076"/>
          <ac:spMkLst>
            <pc:docMk/>
            <pc:sldMk cId="3341496667" sldId="327"/>
            <ac:spMk id="26" creationId="{AC5E7A31-32C4-86FA-C38D-2D3D5547CD67}"/>
          </ac:spMkLst>
        </pc:spChg>
        <pc:spChg chg="add mod">
          <ac:chgData name="Nguyễn Chí Cường" userId="d6c3997d-09a1-411d-b9af-63412908f0fa" providerId="ADAL" clId="{6836E0D0-F723-40A9-959C-A12DC9961573}" dt="2024-12-09T07:59:42.661" v="23625" actId="1076"/>
          <ac:spMkLst>
            <pc:docMk/>
            <pc:sldMk cId="3341496667" sldId="327"/>
            <ac:spMk id="27" creationId="{F90A35B7-D2F9-3620-3168-8E3D5771598A}"/>
          </ac:spMkLst>
        </pc:spChg>
        <pc:spChg chg="add mod">
          <ac:chgData name="Nguyễn Chí Cường" userId="d6c3997d-09a1-411d-b9af-63412908f0fa" providerId="ADAL" clId="{6836E0D0-F723-40A9-959C-A12DC9961573}" dt="2024-12-09T08:00:33.368" v="23633" actId="1076"/>
          <ac:spMkLst>
            <pc:docMk/>
            <pc:sldMk cId="3341496667" sldId="327"/>
            <ac:spMk id="35" creationId="{C67B6582-A064-61BE-5594-607E47730E9E}"/>
          </ac:spMkLst>
        </pc:spChg>
        <pc:spChg chg="add mod">
          <ac:chgData name="Nguyễn Chí Cường" userId="d6c3997d-09a1-411d-b9af-63412908f0fa" providerId="ADAL" clId="{6836E0D0-F723-40A9-959C-A12DC9961573}" dt="2024-12-09T08:00:48.612" v="23638" actId="1076"/>
          <ac:spMkLst>
            <pc:docMk/>
            <pc:sldMk cId="3341496667" sldId="327"/>
            <ac:spMk id="36" creationId="{3BD01C6D-387B-1495-A300-E81C1CD637A8}"/>
          </ac:spMkLst>
        </pc:spChg>
        <pc:spChg chg="add mod">
          <ac:chgData name="Nguyễn Chí Cường" userId="d6c3997d-09a1-411d-b9af-63412908f0fa" providerId="ADAL" clId="{6836E0D0-F723-40A9-959C-A12DC9961573}" dt="2024-12-06T04:02:20.720" v="9066" actId="20577"/>
          <ac:spMkLst>
            <pc:docMk/>
            <pc:sldMk cId="3341496667" sldId="327"/>
            <ac:spMk id="59" creationId="{69729241-D4CA-E216-8D28-B1312DB58217}"/>
          </ac:spMkLst>
        </pc:spChg>
        <pc:grpChg chg="add mod ord">
          <ac:chgData name="Nguyễn Chí Cường" userId="d6c3997d-09a1-411d-b9af-63412908f0fa" providerId="ADAL" clId="{6836E0D0-F723-40A9-959C-A12DC9961573}" dt="2024-12-09T07:59:35.061" v="23624" actId="1076"/>
          <ac:grpSpMkLst>
            <pc:docMk/>
            <pc:sldMk cId="3341496667" sldId="327"/>
            <ac:grpSpMk id="28" creationId="{64703B79-F896-6AA5-A700-ABC4A5518613}"/>
          </ac:grpSpMkLst>
        </pc:grpChg>
        <pc:grpChg chg="add mod">
          <ac:chgData name="Nguyễn Chí Cường" userId="d6c3997d-09a1-411d-b9af-63412908f0fa" providerId="ADAL" clId="{6836E0D0-F723-40A9-959C-A12DC9961573}" dt="2024-12-09T08:00:33.368" v="23633" actId="1076"/>
          <ac:grpSpMkLst>
            <pc:docMk/>
            <pc:sldMk cId="3341496667" sldId="327"/>
            <ac:grpSpMk id="32" creationId="{3528D9A5-D534-3296-1ECD-3C1B8F6A23FF}"/>
          </ac:grpSpMkLst>
        </pc:grpChg>
        <pc:picChg chg="mod">
          <ac:chgData name="Nguyễn Chí Cường" userId="d6c3997d-09a1-411d-b9af-63412908f0fa" providerId="ADAL" clId="{6836E0D0-F723-40A9-959C-A12DC9961573}" dt="2024-12-09T07:59:28.034" v="23621"/>
          <ac:picMkLst>
            <pc:docMk/>
            <pc:sldMk cId="3341496667" sldId="327"/>
            <ac:picMk id="29" creationId="{5425F22E-CEBE-106E-4BC3-F34A509F5349}"/>
          </ac:picMkLst>
        </pc:picChg>
        <pc:picChg chg="mod">
          <ac:chgData name="Nguyễn Chí Cường" userId="d6c3997d-09a1-411d-b9af-63412908f0fa" providerId="ADAL" clId="{6836E0D0-F723-40A9-959C-A12DC9961573}" dt="2024-12-09T07:59:28.034" v="23621"/>
          <ac:picMkLst>
            <pc:docMk/>
            <pc:sldMk cId="3341496667" sldId="327"/>
            <ac:picMk id="30" creationId="{37B2511E-D3CE-3D81-1A2A-CFBB70F70615}"/>
          </ac:picMkLst>
        </pc:picChg>
        <pc:picChg chg="mod">
          <ac:chgData name="Nguyễn Chí Cường" userId="d6c3997d-09a1-411d-b9af-63412908f0fa" providerId="ADAL" clId="{6836E0D0-F723-40A9-959C-A12DC9961573}" dt="2024-12-09T08:00:30.849" v="23632"/>
          <ac:picMkLst>
            <pc:docMk/>
            <pc:sldMk cId="3341496667" sldId="327"/>
            <ac:picMk id="33" creationId="{D4D89B99-9A7F-C4ED-A9B6-46BB5FFCF98B}"/>
          </ac:picMkLst>
        </pc:picChg>
        <pc:picChg chg="mod">
          <ac:chgData name="Nguyễn Chí Cường" userId="d6c3997d-09a1-411d-b9af-63412908f0fa" providerId="ADAL" clId="{6836E0D0-F723-40A9-959C-A12DC9961573}" dt="2024-12-09T08:00:30.849" v="23632"/>
          <ac:picMkLst>
            <pc:docMk/>
            <pc:sldMk cId="3341496667" sldId="327"/>
            <ac:picMk id="34" creationId="{3DC5EB66-08A3-1CAA-629E-0098B0C540CA}"/>
          </ac:picMkLst>
        </pc:picChg>
      </pc:sldChg>
      <pc:sldChg chg="addSp delSp modSp add mod ord modTransition">
        <pc:chgData name="Nguyễn Chí Cường" userId="d6c3997d-09a1-411d-b9af-63412908f0fa" providerId="ADAL" clId="{6836E0D0-F723-40A9-959C-A12DC9961573}" dt="2024-12-09T07:57:38.727" v="23594"/>
        <pc:sldMkLst>
          <pc:docMk/>
          <pc:sldMk cId="3277028542" sldId="328"/>
        </pc:sldMkLst>
        <pc:spChg chg="add mod">
          <ac:chgData name="Nguyễn Chí Cường" userId="d6c3997d-09a1-411d-b9af-63412908f0fa" providerId="ADAL" clId="{6836E0D0-F723-40A9-959C-A12DC9961573}" dt="2024-11-30T06:40:29.259" v="4169" actId="1076"/>
          <ac:spMkLst>
            <pc:docMk/>
            <pc:sldMk cId="3277028542" sldId="328"/>
            <ac:spMk id="9" creationId="{1B202552-6F36-D2B8-D8E5-33CAFC2D2377}"/>
          </ac:spMkLst>
        </pc:spChg>
        <pc:picChg chg="add mod">
          <ac:chgData name="Nguyễn Chí Cường" userId="d6c3997d-09a1-411d-b9af-63412908f0fa" providerId="ADAL" clId="{6836E0D0-F723-40A9-959C-A12DC9961573}" dt="2024-11-30T06:40:31.309" v="4170" actId="1076"/>
          <ac:picMkLst>
            <pc:docMk/>
            <pc:sldMk cId="3277028542" sldId="328"/>
            <ac:picMk id="8" creationId="{2552CB1C-1149-EFC5-729C-93EC6AF55D43}"/>
          </ac:picMkLst>
        </pc:picChg>
      </pc:sldChg>
      <pc:sldChg chg="addSp delSp modSp add mod modTransition">
        <pc:chgData name="Nguyễn Chí Cường" userId="d6c3997d-09a1-411d-b9af-63412908f0fa" providerId="ADAL" clId="{6836E0D0-F723-40A9-959C-A12DC9961573}" dt="2024-12-09T08:00:36.114" v="23634"/>
        <pc:sldMkLst>
          <pc:docMk/>
          <pc:sldMk cId="3225956456" sldId="329"/>
        </pc:sldMkLst>
        <pc:spChg chg="add mod">
          <ac:chgData name="Nguyễn Chí Cường" userId="d6c3997d-09a1-411d-b9af-63412908f0fa" providerId="ADAL" clId="{6836E0D0-F723-40A9-959C-A12DC9961573}" dt="2024-11-30T06:46:08.274" v="4254" actId="1076"/>
          <ac:spMkLst>
            <pc:docMk/>
            <pc:sldMk cId="3225956456" sldId="329"/>
            <ac:spMk id="11" creationId="{58325A35-1E98-0FFB-B118-36E5709D49FA}"/>
          </ac:spMkLst>
        </pc:spChg>
        <pc:spChg chg="add mod">
          <ac:chgData name="Nguyễn Chí Cường" userId="d6c3997d-09a1-411d-b9af-63412908f0fa" providerId="ADAL" clId="{6836E0D0-F723-40A9-959C-A12DC9961573}" dt="2024-11-30T06:52:52.054" v="4667"/>
          <ac:spMkLst>
            <pc:docMk/>
            <pc:sldMk cId="3225956456" sldId="329"/>
            <ac:spMk id="22" creationId="{AC02E580-DA0F-4B83-E049-DD66047BFBFD}"/>
          </ac:spMkLst>
        </pc:spChg>
        <pc:grpChg chg="add mod">
          <ac:chgData name="Nguyễn Chí Cường" userId="d6c3997d-09a1-411d-b9af-63412908f0fa" providerId="ADAL" clId="{6836E0D0-F723-40A9-959C-A12DC9961573}" dt="2024-11-30T06:52:52.054" v="4667"/>
          <ac:grpSpMkLst>
            <pc:docMk/>
            <pc:sldMk cId="3225956456" sldId="329"/>
            <ac:grpSpMk id="19" creationId="{A9B551B8-FCFB-D412-A95D-8E1DACD3450D}"/>
          </ac:grpSpMkLst>
        </pc:grpChg>
        <pc:picChg chg="mod">
          <ac:chgData name="Nguyễn Chí Cường" userId="d6c3997d-09a1-411d-b9af-63412908f0fa" providerId="ADAL" clId="{6836E0D0-F723-40A9-959C-A12DC9961573}" dt="2024-11-30T06:52:52.054" v="4667"/>
          <ac:picMkLst>
            <pc:docMk/>
            <pc:sldMk cId="3225956456" sldId="329"/>
            <ac:picMk id="20" creationId="{4A67DF08-171A-54B9-ED2C-3229DD1B375A}"/>
          </ac:picMkLst>
        </pc:picChg>
        <pc:picChg chg="mod">
          <ac:chgData name="Nguyễn Chí Cường" userId="d6c3997d-09a1-411d-b9af-63412908f0fa" providerId="ADAL" clId="{6836E0D0-F723-40A9-959C-A12DC9961573}" dt="2024-11-30T06:52:52.054" v="4667"/>
          <ac:picMkLst>
            <pc:docMk/>
            <pc:sldMk cId="3225956456" sldId="329"/>
            <ac:picMk id="21" creationId="{8157AF79-D167-9575-997B-5844BF6E24A7}"/>
          </ac:picMkLst>
        </pc:picChg>
      </pc:sldChg>
      <pc:sldChg chg="addSp delSp modSp add mod modTransition modAnim">
        <pc:chgData name="Nguyễn Chí Cường" userId="d6c3997d-09a1-411d-b9af-63412908f0fa" providerId="ADAL" clId="{6836E0D0-F723-40A9-959C-A12DC9961573}" dt="2024-12-09T08:01:29.078" v="23643"/>
        <pc:sldMkLst>
          <pc:docMk/>
          <pc:sldMk cId="3543408419" sldId="330"/>
        </pc:sldMkLst>
        <pc:spChg chg="add mod">
          <ac:chgData name="Nguyễn Chí Cường" userId="d6c3997d-09a1-411d-b9af-63412908f0fa" providerId="ADAL" clId="{6836E0D0-F723-40A9-959C-A12DC9961573}" dt="2024-12-09T08:01:00.198" v="23639" actId="1076"/>
          <ac:spMkLst>
            <pc:docMk/>
            <pc:sldMk cId="3543408419" sldId="330"/>
            <ac:spMk id="17" creationId="{97A06C97-3A50-3078-C4A8-CAD410AE589F}"/>
          </ac:spMkLst>
        </pc:spChg>
        <pc:spChg chg="add del mod">
          <ac:chgData name="Nguyễn Chí Cường" userId="d6c3997d-09a1-411d-b9af-63412908f0fa" providerId="ADAL" clId="{6836E0D0-F723-40A9-959C-A12DC9961573}" dt="2024-11-30T06:52:48.703" v="4665" actId="21"/>
          <ac:spMkLst>
            <pc:docMk/>
            <pc:sldMk cId="3543408419" sldId="330"/>
            <ac:spMk id="18" creationId="{8A014EE7-1B24-BBC1-85B2-DA1782E03DDE}"/>
          </ac:spMkLst>
        </pc:spChg>
        <pc:spChg chg="add mod">
          <ac:chgData name="Nguyễn Chí Cường" userId="d6c3997d-09a1-411d-b9af-63412908f0fa" providerId="ADAL" clId="{6836E0D0-F723-40A9-959C-A12DC9961573}" dt="2024-12-09T08:01:00.198" v="23639" actId="1076"/>
          <ac:spMkLst>
            <pc:docMk/>
            <pc:sldMk cId="3543408419" sldId="330"/>
            <ac:spMk id="19" creationId="{F387FFA7-0FBE-306C-876A-DCD746E71DF3}"/>
          </ac:spMkLst>
        </pc:spChg>
        <pc:grpChg chg="add del mod">
          <ac:chgData name="Nguyễn Chí Cường" userId="d6c3997d-09a1-411d-b9af-63412908f0fa" providerId="ADAL" clId="{6836E0D0-F723-40A9-959C-A12DC9961573}" dt="2024-11-30T06:52:48.703" v="4665" actId="21"/>
          <ac:grpSpMkLst>
            <pc:docMk/>
            <pc:sldMk cId="3543408419" sldId="330"/>
            <ac:grpSpMk id="10" creationId="{D50AFC0F-7288-D1A0-0546-7A8EC96B3E12}"/>
          </ac:grpSpMkLst>
        </pc:grpChg>
      </pc:sldChg>
      <pc:sldChg chg="addSp delSp modSp add mod modAnim">
        <pc:chgData name="Nguyễn Chí Cường" userId="d6c3997d-09a1-411d-b9af-63412908f0fa" providerId="ADAL" clId="{6836E0D0-F723-40A9-959C-A12DC9961573}" dt="2024-12-09T08:03:40.852" v="23671"/>
        <pc:sldMkLst>
          <pc:docMk/>
          <pc:sldMk cId="842341099" sldId="331"/>
        </pc:sldMkLst>
        <pc:spChg chg="mod">
          <ac:chgData name="Nguyễn Chí Cường" userId="d6c3997d-09a1-411d-b9af-63412908f0fa" providerId="ADAL" clId="{6836E0D0-F723-40A9-959C-A12DC9961573}" dt="2024-12-09T07:31:03.233" v="23222" actId="1076"/>
          <ac:spMkLst>
            <pc:docMk/>
            <pc:sldMk cId="842341099" sldId="331"/>
            <ac:spMk id="2" creationId="{A569C441-1F06-F88F-785F-E1BB4ACF1D7A}"/>
          </ac:spMkLst>
        </pc:spChg>
        <pc:spChg chg="add mod">
          <ac:chgData name="Nguyễn Chí Cường" userId="d6c3997d-09a1-411d-b9af-63412908f0fa" providerId="ADAL" clId="{6836E0D0-F723-40A9-959C-A12DC9961573}" dt="2024-12-09T07:31:03.233" v="23222" actId="1076"/>
          <ac:spMkLst>
            <pc:docMk/>
            <pc:sldMk cId="842341099" sldId="331"/>
            <ac:spMk id="8" creationId="{A02F756D-4F6A-F272-EB06-0ECC83BB4A20}"/>
          </ac:spMkLst>
        </pc:spChg>
        <pc:spChg chg="mod">
          <ac:chgData name="Nguyễn Chí Cường" userId="d6c3997d-09a1-411d-b9af-63412908f0fa" providerId="ADAL" clId="{6836E0D0-F723-40A9-959C-A12DC9961573}" dt="2024-12-09T08:03:07.732" v="23666" actId="20577"/>
          <ac:spMkLst>
            <pc:docMk/>
            <pc:sldMk cId="842341099" sldId="331"/>
            <ac:spMk id="11" creationId="{C186F723-F4A3-A845-141C-A0A1B043006B}"/>
          </ac:spMkLst>
        </pc:spChg>
        <pc:spChg chg="add mod">
          <ac:chgData name="Nguyễn Chí Cường" userId="d6c3997d-09a1-411d-b9af-63412908f0fa" providerId="ADAL" clId="{6836E0D0-F723-40A9-959C-A12DC9961573}" dt="2024-12-09T03:49:26.214" v="22907" actId="14100"/>
          <ac:spMkLst>
            <pc:docMk/>
            <pc:sldMk cId="842341099" sldId="331"/>
            <ac:spMk id="17" creationId="{FFA5C05C-C7B6-2273-A446-F0A5D9C03792}"/>
          </ac:spMkLst>
        </pc:spChg>
        <pc:spChg chg="add mod">
          <ac:chgData name="Nguyễn Chí Cường" userId="d6c3997d-09a1-411d-b9af-63412908f0fa" providerId="ADAL" clId="{6836E0D0-F723-40A9-959C-A12DC9961573}" dt="2024-12-09T03:49:30.653" v="22909" actId="1076"/>
          <ac:spMkLst>
            <pc:docMk/>
            <pc:sldMk cId="842341099" sldId="331"/>
            <ac:spMk id="19" creationId="{792DE330-7757-2BF8-2CAF-6DA8F4A87B08}"/>
          </ac:spMkLst>
        </pc:spChg>
        <pc:spChg chg="add mod">
          <ac:chgData name="Nguyễn Chí Cường" userId="d6c3997d-09a1-411d-b9af-63412908f0fa" providerId="ADAL" clId="{6836E0D0-F723-40A9-959C-A12DC9961573}" dt="2024-12-09T03:49:49.031" v="22916" actId="208"/>
          <ac:spMkLst>
            <pc:docMk/>
            <pc:sldMk cId="842341099" sldId="331"/>
            <ac:spMk id="20" creationId="{8458A7CA-8E9E-BDEB-2D5D-93EC7E1D6A57}"/>
          </ac:spMkLst>
        </pc:spChg>
        <pc:spChg chg="add mod">
          <ac:chgData name="Nguyễn Chí Cường" userId="d6c3997d-09a1-411d-b9af-63412908f0fa" providerId="ADAL" clId="{6836E0D0-F723-40A9-959C-A12DC9961573}" dt="2024-12-09T07:30:58.870" v="23221" actId="1076"/>
          <ac:spMkLst>
            <pc:docMk/>
            <pc:sldMk cId="842341099" sldId="331"/>
            <ac:spMk id="24" creationId="{3BCF5EEE-C491-88C0-6CD7-FC4904EF9656}"/>
          </ac:spMkLst>
        </pc:spChg>
        <pc:spChg chg="add mod">
          <ac:chgData name="Nguyễn Chí Cường" userId="d6c3997d-09a1-411d-b9af-63412908f0fa" providerId="ADAL" clId="{6836E0D0-F723-40A9-959C-A12DC9961573}" dt="2024-12-09T03:50:01.781" v="22918" actId="1076"/>
          <ac:spMkLst>
            <pc:docMk/>
            <pc:sldMk cId="842341099" sldId="331"/>
            <ac:spMk id="25" creationId="{B556E6FE-F4E6-6426-6625-AA82199FE2C7}"/>
          </ac:spMkLst>
        </pc:spChg>
        <pc:spChg chg="add mod">
          <ac:chgData name="Nguyễn Chí Cường" userId="d6c3997d-09a1-411d-b9af-63412908f0fa" providerId="ADAL" clId="{6836E0D0-F723-40A9-959C-A12DC9961573}" dt="2024-12-09T03:50:16.164" v="22923" actId="14100"/>
          <ac:spMkLst>
            <pc:docMk/>
            <pc:sldMk cId="842341099" sldId="331"/>
            <ac:spMk id="26" creationId="{B25F2379-4372-E0DB-C69A-64910D4F04BD}"/>
          </ac:spMkLst>
        </pc:spChg>
        <pc:spChg chg="add mod">
          <ac:chgData name="Nguyễn Chí Cường" userId="d6c3997d-09a1-411d-b9af-63412908f0fa" providerId="ADAL" clId="{6836E0D0-F723-40A9-959C-A12DC9961573}" dt="2024-12-09T07:30:58.870" v="23221" actId="1076"/>
          <ac:spMkLst>
            <pc:docMk/>
            <pc:sldMk cId="842341099" sldId="331"/>
            <ac:spMk id="27" creationId="{311EAE8E-9050-87E2-DDAE-837FBEFEA618}"/>
          </ac:spMkLst>
        </pc:spChg>
        <pc:spChg chg="add mod">
          <ac:chgData name="Nguyễn Chí Cường" userId="d6c3997d-09a1-411d-b9af-63412908f0fa" providerId="ADAL" clId="{6836E0D0-F723-40A9-959C-A12DC9961573}" dt="2024-12-09T07:30:58.870" v="23221" actId="1076"/>
          <ac:spMkLst>
            <pc:docMk/>
            <pc:sldMk cId="842341099" sldId="331"/>
            <ac:spMk id="28" creationId="{22172A2F-E675-E1F3-A46B-0B4998BA9A3F}"/>
          </ac:spMkLst>
        </pc:spChg>
        <pc:spChg chg="add mod">
          <ac:chgData name="Nguyễn Chí Cường" userId="d6c3997d-09a1-411d-b9af-63412908f0fa" providerId="ADAL" clId="{6836E0D0-F723-40A9-959C-A12DC9961573}" dt="2024-12-09T07:30:58.870" v="23221" actId="1076"/>
          <ac:spMkLst>
            <pc:docMk/>
            <pc:sldMk cId="842341099" sldId="331"/>
            <ac:spMk id="29" creationId="{0CF51DE7-BFCC-56E2-6E19-3192A1317121}"/>
          </ac:spMkLst>
        </pc:spChg>
        <pc:spChg chg="add mod">
          <ac:chgData name="Nguyễn Chí Cường" userId="d6c3997d-09a1-411d-b9af-63412908f0fa" providerId="ADAL" clId="{6836E0D0-F723-40A9-959C-A12DC9961573}" dt="2024-12-09T07:30:58.870" v="23221" actId="1076"/>
          <ac:spMkLst>
            <pc:docMk/>
            <pc:sldMk cId="842341099" sldId="331"/>
            <ac:spMk id="30" creationId="{9653CA3F-1AD3-DE9C-AA65-7B748EF6E145}"/>
          </ac:spMkLst>
        </pc:spChg>
        <pc:grpChg chg="mod">
          <ac:chgData name="Nguyễn Chí Cường" userId="d6c3997d-09a1-411d-b9af-63412908f0fa" providerId="ADAL" clId="{6836E0D0-F723-40A9-959C-A12DC9961573}" dt="2024-12-09T03:49:36.420" v="22914" actId="1076"/>
          <ac:grpSpMkLst>
            <pc:docMk/>
            <pc:sldMk cId="842341099" sldId="331"/>
            <ac:grpSpMk id="10" creationId="{6736B3A2-E760-3A1B-AAD5-4E778EA1F2E2}"/>
          </ac:grpSpMkLst>
        </pc:grpChg>
        <pc:picChg chg="mod modCrop">
          <ac:chgData name="Nguyễn Chí Cường" userId="d6c3997d-09a1-411d-b9af-63412908f0fa" providerId="ADAL" clId="{6836E0D0-F723-40A9-959C-A12DC9961573}" dt="2024-11-30T07:41:04.258" v="5146" actId="732"/>
          <ac:picMkLst>
            <pc:docMk/>
            <pc:sldMk cId="842341099" sldId="331"/>
            <ac:picMk id="6" creationId="{70355659-4CEA-C723-557F-3298AACBBDA0}"/>
          </ac:picMkLst>
        </pc:picChg>
      </pc:sldChg>
      <pc:sldChg chg="addSp delSp modSp add mod modTransition modAnim">
        <pc:chgData name="Nguyễn Chí Cường" userId="d6c3997d-09a1-411d-b9af-63412908f0fa" providerId="ADAL" clId="{6836E0D0-F723-40A9-959C-A12DC9961573}" dt="2024-12-09T08:10:01.959" v="23678"/>
        <pc:sldMkLst>
          <pc:docMk/>
          <pc:sldMk cId="1199643466" sldId="332"/>
        </pc:sldMkLst>
        <pc:spChg chg="add mod">
          <ac:chgData name="Nguyễn Chí Cường" userId="d6c3997d-09a1-411d-b9af-63412908f0fa" providerId="ADAL" clId="{6836E0D0-F723-40A9-959C-A12DC9961573}" dt="2024-11-30T07:54:21.787" v="5467" actId="1076"/>
          <ac:spMkLst>
            <pc:docMk/>
            <pc:sldMk cId="1199643466" sldId="332"/>
            <ac:spMk id="21" creationId="{4DF82C02-721A-F6F9-1D9E-D3D295D6E00F}"/>
          </ac:spMkLst>
        </pc:spChg>
        <pc:spChg chg="add mod">
          <ac:chgData name="Nguyễn Chí Cường" userId="d6c3997d-09a1-411d-b9af-63412908f0fa" providerId="ADAL" clId="{6836E0D0-F723-40A9-959C-A12DC9961573}" dt="2024-11-30T08:25:12.672" v="5793" actId="14100"/>
          <ac:spMkLst>
            <pc:docMk/>
            <pc:sldMk cId="1199643466" sldId="332"/>
            <ac:spMk id="22" creationId="{D88A529C-1E57-FF32-52EC-B55AC0215D89}"/>
          </ac:spMkLst>
        </pc:spChg>
        <pc:spChg chg="add mod">
          <ac:chgData name="Nguyễn Chí Cường" userId="d6c3997d-09a1-411d-b9af-63412908f0fa" providerId="ADAL" clId="{6836E0D0-F723-40A9-959C-A12DC9961573}" dt="2024-11-30T22:00:20.907" v="5939" actId="113"/>
          <ac:spMkLst>
            <pc:docMk/>
            <pc:sldMk cId="1199643466" sldId="332"/>
            <ac:spMk id="24" creationId="{BF9E74D2-9315-7035-9BFF-E73830483CED}"/>
          </ac:spMkLst>
        </pc:spChg>
        <pc:spChg chg="add mod">
          <ac:chgData name="Nguyễn Chí Cường" userId="d6c3997d-09a1-411d-b9af-63412908f0fa" providerId="ADAL" clId="{6836E0D0-F723-40A9-959C-A12DC9961573}" dt="2024-11-30T08:04:51.518" v="5503" actId="14100"/>
          <ac:spMkLst>
            <pc:docMk/>
            <pc:sldMk cId="1199643466" sldId="332"/>
            <ac:spMk id="25" creationId="{B5E7C043-12A2-EDAA-B631-95B71D084E4F}"/>
          </ac:spMkLst>
        </pc:spChg>
        <pc:picChg chg="add mod ord">
          <ac:chgData name="Nguyễn Chí Cường" userId="d6c3997d-09a1-411d-b9af-63412908f0fa" providerId="ADAL" clId="{6836E0D0-F723-40A9-959C-A12DC9961573}" dt="2024-11-30T07:54:19.146" v="5466" actId="1076"/>
          <ac:picMkLst>
            <pc:docMk/>
            <pc:sldMk cId="1199643466" sldId="332"/>
            <ac:picMk id="20" creationId="{9D1BB5A5-4358-6A20-7029-C1DD6C207028}"/>
          </ac:picMkLst>
        </pc:picChg>
      </pc:sldChg>
      <pc:sldChg chg="addSp delSp modSp add mod modTransition">
        <pc:chgData name="Nguyễn Chí Cường" userId="d6c3997d-09a1-411d-b9af-63412908f0fa" providerId="ADAL" clId="{6836E0D0-F723-40A9-959C-A12DC9961573}" dt="2024-12-09T08:10:14.429" v="23679"/>
        <pc:sldMkLst>
          <pc:docMk/>
          <pc:sldMk cId="582587520" sldId="333"/>
        </pc:sldMkLst>
        <pc:spChg chg="mod">
          <ac:chgData name="Nguyễn Chí Cường" userId="d6c3997d-09a1-411d-b9af-63412908f0fa" providerId="ADAL" clId="{6836E0D0-F723-40A9-959C-A12DC9961573}" dt="2024-11-30T08:17:59.444" v="5773" actId="20577"/>
          <ac:spMkLst>
            <pc:docMk/>
            <pc:sldMk cId="582587520" sldId="333"/>
            <ac:spMk id="24" creationId="{9C6372B7-AEAC-E254-4830-9F3357DA7042}"/>
          </ac:spMkLst>
        </pc:spChg>
        <pc:picChg chg="add mod">
          <ac:chgData name="Nguyễn Chí Cường" userId="d6c3997d-09a1-411d-b9af-63412908f0fa" providerId="ADAL" clId="{6836E0D0-F723-40A9-959C-A12DC9961573}" dt="2024-11-30T08:06:27.188" v="5523" actId="1076"/>
          <ac:picMkLst>
            <pc:docMk/>
            <pc:sldMk cId="582587520" sldId="333"/>
            <ac:picMk id="6" creationId="{AF77B85B-ED08-A7A1-A92E-749D8529CD6E}"/>
          </ac:picMkLst>
        </pc:picChg>
      </pc:sldChg>
      <pc:sldChg chg="addSp delSp modSp add mod ord modTransition">
        <pc:chgData name="Nguyễn Chí Cường" userId="d6c3997d-09a1-411d-b9af-63412908f0fa" providerId="ADAL" clId="{6836E0D0-F723-40A9-959C-A12DC9961573}" dt="2024-12-09T08:10:17.177" v="23680"/>
        <pc:sldMkLst>
          <pc:docMk/>
          <pc:sldMk cId="771745878" sldId="334"/>
        </pc:sldMkLst>
        <pc:spChg chg="mod">
          <ac:chgData name="Nguyễn Chí Cường" userId="d6c3997d-09a1-411d-b9af-63412908f0fa" providerId="ADAL" clId="{6836E0D0-F723-40A9-959C-A12DC9961573}" dt="2024-11-30T08:09:51.966" v="5651" actId="1076"/>
          <ac:spMkLst>
            <pc:docMk/>
            <pc:sldMk cId="771745878" sldId="334"/>
            <ac:spMk id="4" creationId="{F1C2CB4F-388F-B933-4962-7C155D9D984F}"/>
          </ac:spMkLst>
        </pc:spChg>
        <pc:spChg chg="mod">
          <ac:chgData name="Nguyễn Chí Cường" userId="d6c3997d-09a1-411d-b9af-63412908f0fa" providerId="ADAL" clId="{6836E0D0-F723-40A9-959C-A12DC9961573}" dt="2024-11-30T08:17:14.359" v="5767" actId="113"/>
          <ac:spMkLst>
            <pc:docMk/>
            <pc:sldMk cId="771745878" sldId="334"/>
            <ac:spMk id="24" creationId="{DD009622-5E84-E29B-CBEB-7F4E5AD297B6}"/>
          </ac:spMkLst>
        </pc:spChg>
        <pc:picChg chg="add mod ord">
          <ac:chgData name="Nguyễn Chí Cường" userId="d6c3997d-09a1-411d-b9af-63412908f0fa" providerId="ADAL" clId="{6836E0D0-F723-40A9-959C-A12DC9961573}" dt="2024-11-30T08:14:02.919" v="5759" actId="1076"/>
          <ac:picMkLst>
            <pc:docMk/>
            <pc:sldMk cId="771745878" sldId="334"/>
            <ac:picMk id="8" creationId="{59D649D4-3C94-491A-D9CF-673710730D54}"/>
          </ac:picMkLst>
        </pc:picChg>
      </pc:sldChg>
      <pc:sldChg chg="add del">
        <pc:chgData name="Nguyễn Chí Cường" userId="d6c3997d-09a1-411d-b9af-63412908f0fa" providerId="ADAL" clId="{6836E0D0-F723-40A9-959C-A12DC9961573}" dt="2024-11-30T08:05:51.281" v="5506" actId="47"/>
        <pc:sldMkLst>
          <pc:docMk/>
          <pc:sldMk cId="1392562874" sldId="334"/>
        </pc:sldMkLst>
      </pc:sldChg>
      <pc:sldChg chg="addSp delSp modSp add mod modTransition">
        <pc:chgData name="Nguyễn Chí Cường" userId="d6c3997d-09a1-411d-b9af-63412908f0fa" providerId="ADAL" clId="{6836E0D0-F723-40A9-959C-A12DC9961573}" dt="2024-12-09T08:10:19.095" v="23681"/>
        <pc:sldMkLst>
          <pc:docMk/>
          <pc:sldMk cId="840307153" sldId="335"/>
        </pc:sldMkLst>
        <pc:spChg chg="mod">
          <ac:chgData name="Nguyễn Chí Cường" userId="d6c3997d-09a1-411d-b9af-63412908f0fa" providerId="ADAL" clId="{6836E0D0-F723-40A9-959C-A12DC9961573}" dt="2024-11-30T08:18:52.838" v="5777" actId="20577"/>
          <ac:spMkLst>
            <pc:docMk/>
            <pc:sldMk cId="840307153" sldId="335"/>
            <ac:spMk id="24" creationId="{6B0E8693-2482-C5D1-A6AE-D03841711044}"/>
          </ac:spMkLst>
        </pc:spChg>
        <pc:picChg chg="add mod ord">
          <ac:chgData name="Nguyễn Chí Cường" userId="d6c3997d-09a1-411d-b9af-63412908f0fa" providerId="ADAL" clId="{6836E0D0-F723-40A9-959C-A12DC9961573}" dt="2024-11-30T08:11:39.663" v="5748" actId="1076"/>
          <ac:picMkLst>
            <pc:docMk/>
            <pc:sldMk cId="840307153" sldId="335"/>
            <ac:picMk id="6" creationId="{C4CF07B1-AAAD-A989-B89D-92EE708992C3}"/>
          </ac:picMkLst>
        </pc:picChg>
      </pc:sldChg>
      <pc:sldChg chg="addSp delSp modSp mod">
        <pc:chgData name="Nguyễn Chí Cường" userId="d6c3997d-09a1-411d-b9af-63412908f0fa" providerId="ADAL" clId="{6836E0D0-F723-40A9-959C-A12DC9961573}" dt="2024-12-17T08:37:07.653" v="26743"/>
        <pc:sldMkLst>
          <pc:docMk/>
          <pc:sldMk cId="1461591972" sldId="337"/>
        </pc:sldMkLst>
        <pc:spChg chg="mod">
          <ac:chgData name="Nguyễn Chí Cường" userId="d6c3997d-09a1-411d-b9af-63412908f0fa" providerId="ADAL" clId="{6836E0D0-F723-40A9-959C-A12DC9961573}" dt="2024-12-06T15:11:29.546" v="14653" actId="1076"/>
          <ac:spMkLst>
            <pc:docMk/>
            <pc:sldMk cId="1461591972" sldId="337"/>
            <ac:spMk id="2" creationId="{FA98A672-E934-BE5F-6B07-8A2A880841BC}"/>
          </ac:spMkLst>
        </pc:spChg>
        <pc:spChg chg="add mod">
          <ac:chgData name="Nguyễn Chí Cường" userId="d6c3997d-09a1-411d-b9af-63412908f0fa" providerId="ADAL" clId="{6836E0D0-F723-40A9-959C-A12DC9961573}" dt="2024-12-17T08:37:07.653" v="26743"/>
          <ac:spMkLst>
            <pc:docMk/>
            <pc:sldMk cId="1461591972" sldId="337"/>
            <ac:spMk id="11" creationId="{11C42D6A-7941-D68F-B2AE-910F51DEA7CD}"/>
          </ac:spMkLst>
        </pc:spChg>
        <pc:spChg chg="add mod">
          <ac:chgData name="Nguyễn Chí Cường" userId="d6c3997d-09a1-411d-b9af-63412908f0fa" providerId="ADAL" clId="{6836E0D0-F723-40A9-959C-A12DC9961573}" dt="2024-12-06T15:13:14.588" v="14730" actId="12788"/>
          <ac:spMkLst>
            <pc:docMk/>
            <pc:sldMk cId="1461591972" sldId="337"/>
            <ac:spMk id="13" creationId="{157A55F5-C651-A1B1-8168-509DE77521F7}"/>
          </ac:spMkLst>
        </pc:spChg>
        <pc:spChg chg="add mod">
          <ac:chgData name="Nguyễn Chí Cường" userId="d6c3997d-09a1-411d-b9af-63412908f0fa" providerId="ADAL" clId="{6836E0D0-F723-40A9-959C-A12DC9961573}" dt="2024-12-06T15:13:36.025" v="14735" actId="14100"/>
          <ac:spMkLst>
            <pc:docMk/>
            <pc:sldMk cId="1461591972" sldId="337"/>
            <ac:spMk id="14" creationId="{652DD69D-DEE5-1E35-C090-8EEA13D79306}"/>
          </ac:spMkLst>
        </pc:spChg>
        <pc:spChg chg="mod">
          <ac:chgData name="Nguyễn Chí Cường" userId="d6c3997d-09a1-411d-b9af-63412908f0fa" providerId="ADAL" clId="{6836E0D0-F723-40A9-959C-A12DC9961573}" dt="2024-12-06T14:46:53.259" v="14463" actId="2711"/>
          <ac:spMkLst>
            <pc:docMk/>
            <pc:sldMk cId="1461591972" sldId="337"/>
            <ac:spMk id="17" creationId="{6336B4C5-18FF-518C-7891-35A5512899E1}"/>
          </ac:spMkLst>
        </pc:spChg>
        <pc:spChg chg="add mod">
          <ac:chgData name="Nguyễn Chí Cường" userId="d6c3997d-09a1-411d-b9af-63412908f0fa" providerId="ADAL" clId="{6836E0D0-F723-40A9-959C-A12DC9961573}" dt="2024-12-06T15:13:29.997" v="14734" actId="14100"/>
          <ac:spMkLst>
            <pc:docMk/>
            <pc:sldMk cId="1461591972" sldId="337"/>
            <ac:spMk id="20" creationId="{7907490D-6DE3-A490-C19E-1C01DF982C28}"/>
          </ac:spMkLst>
        </pc:spChg>
        <pc:spChg chg="mod">
          <ac:chgData name="Nguyễn Chí Cường" userId="d6c3997d-09a1-411d-b9af-63412908f0fa" providerId="ADAL" clId="{6836E0D0-F723-40A9-959C-A12DC9961573}" dt="2024-12-06T15:11:32.440" v="14654" actId="1076"/>
          <ac:spMkLst>
            <pc:docMk/>
            <pc:sldMk cId="1461591972" sldId="337"/>
            <ac:spMk id="22" creationId="{1134723A-AA1B-8747-4DF7-1587D0A6E889}"/>
          </ac:spMkLst>
        </pc:spChg>
        <pc:cxnChg chg="mod">
          <ac:chgData name="Nguyễn Chí Cường" userId="d6c3997d-09a1-411d-b9af-63412908f0fa" providerId="ADAL" clId="{6836E0D0-F723-40A9-959C-A12DC9961573}" dt="2024-12-06T14:46:53.259" v="14463" actId="2711"/>
          <ac:cxnSpMkLst>
            <pc:docMk/>
            <pc:sldMk cId="1461591972" sldId="337"/>
            <ac:cxnSpMk id="8" creationId="{19F9A8AD-E3F1-24EF-5537-E0D21C8F6B1F}"/>
          </ac:cxnSpMkLst>
        </pc:cxnChg>
      </pc:sldChg>
      <pc:sldChg chg="del">
        <pc:chgData name="Nguyễn Chí Cường" userId="d6c3997d-09a1-411d-b9af-63412908f0fa" providerId="ADAL" clId="{6836E0D0-F723-40A9-959C-A12DC9961573}" dt="2024-12-06T06:16:40.314" v="9700" actId="47"/>
        <pc:sldMkLst>
          <pc:docMk/>
          <pc:sldMk cId="454917800" sldId="338"/>
        </pc:sldMkLst>
      </pc:sldChg>
      <pc:sldChg chg="addSp delSp modSp del mod">
        <pc:chgData name="Nguyễn Chí Cường" userId="d6c3997d-09a1-411d-b9af-63412908f0fa" providerId="ADAL" clId="{6836E0D0-F723-40A9-959C-A12DC9961573}" dt="2024-12-06T06:16:40.314" v="9700" actId="47"/>
        <pc:sldMkLst>
          <pc:docMk/>
          <pc:sldMk cId="167021139" sldId="339"/>
        </pc:sldMkLst>
      </pc:sldChg>
      <pc:sldChg chg="del">
        <pc:chgData name="Nguyễn Chí Cường" userId="d6c3997d-09a1-411d-b9af-63412908f0fa" providerId="ADAL" clId="{6836E0D0-F723-40A9-959C-A12DC9961573}" dt="2024-12-06T06:16:40.314" v="9700" actId="47"/>
        <pc:sldMkLst>
          <pc:docMk/>
          <pc:sldMk cId="3516169720" sldId="340"/>
        </pc:sldMkLst>
      </pc:sldChg>
      <pc:sldChg chg="del">
        <pc:chgData name="Nguyễn Chí Cường" userId="d6c3997d-09a1-411d-b9af-63412908f0fa" providerId="ADAL" clId="{6836E0D0-F723-40A9-959C-A12DC9961573}" dt="2024-12-06T06:16:40.314" v="9700" actId="47"/>
        <pc:sldMkLst>
          <pc:docMk/>
          <pc:sldMk cId="280371672" sldId="341"/>
        </pc:sldMkLst>
      </pc:sldChg>
      <pc:sldChg chg="del">
        <pc:chgData name="Nguyễn Chí Cường" userId="d6c3997d-09a1-411d-b9af-63412908f0fa" providerId="ADAL" clId="{6836E0D0-F723-40A9-959C-A12DC9961573}" dt="2024-12-06T06:16:40.314" v="9700" actId="47"/>
        <pc:sldMkLst>
          <pc:docMk/>
          <pc:sldMk cId="2025789192" sldId="342"/>
        </pc:sldMkLst>
      </pc:sldChg>
      <pc:sldChg chg="del">
        <pc:chgData name="Nguyễn Chí Cường" userId="d6c3997d-09a1-411d-b9af-63412908f0fa" providerId="ADAL" clId="{6836E0D0-F723-40A9-959C-A12DC9961573}" dt="2024-12-06T06:16:40.314" v="9700" actId="47"/>
        <pc:sldMkLst>
          <pc:docMk/>
          <pc:sldMk cId="1850294522" sldId="343"/>
        </pc:sldMkLst>
      </pc:sldChg>
      <pc:sldChg chg="del">
        <pc:chgData name="Nguyễn Chí Cường" userId="d6c3997d-09a1-411d-b9af-63412908f0fa" providerId="ADAL" clId="{6836E0D0-F723-40A9-959C-A12DC9961573}" dt="2024-12-06T06:16:40.314" v="9700" actId="47"/>
        <pc:sldMkLst>
          <pc:docMk/>
          <pc:sldMk cId="2784772648" sldId="344"/>
        </pc:sldMkLst>
      </pc:sldChg>
      <pc:sldChg chg="addSp delSp modSp mod ord modTransition modAnim modNotesTx">
        <pc:chgData name="Nguyễn Chí Cường" userId="d6c3997d-09a1-411d-b9af-63412908f0fa" providerId="ADAL" clId="{6836E0D0-F723-40A9-959C-A12DC9961573}" dt="2024-12-16T06:55:25.947" v="26326" actId="20577"/>
        <pc:sldMkLst>
          <pc:docMk/>
          <pc:sldMk cId="4084807510" sldId="345"/>
        </pc:sldMkLst>
        <pc:spChg chg="mod">
          <ac:chgData name="Nguyễn Chí Cường" userId="d6c3997d-09a1-411d-b9af-63412908f0fa" providerId="ADAL" clId="{6836E0D0-F723-40A9-959C-A12DC9961573}" dt="2024-12-15T19:57:35.157" v="26026" actId="1036"/>
          <ac:spMkLst>
            <pc:docMk/>
            <pc:sldMk cId="4084807510" sldId="345"/>
            <ac:spMk id="2" creationId="{507037DC-22B5-0822-D134-38A3127CE673}"/>
          </ac:spMkLst>
        </pc:spChg>
        <pc:spChg chg="mod">
          <ac:chgData name="Nguyễn Chí Cường" userId="d6c3997d-09a1-411d-b9af-63412908f0fa" providerId="ADAL" clId="{6836E0D0-F723-40A9-959C-A12DC9961573}" dt="2024-12-16T05:48:45.623" v="26139" actId="1076"/>
          <ac:spMkLst>
            <pc:docMk/>
            <pc:sldMk cId="4084807510" sldId="345"/>
            <ac:spMk id="10" creationId="{B74C988A-190D-4471-53E6-2B3656C629F3}"/>
          </ac:spMkLst>
        </pc:spChg>
        <pc:spChg chg="mod">
          <ac:chgData name="Nguyễn Chí Cường" userId="d6c3997d-09a1-411d-b9af-63412908f0fa" providerId="ADAL" clId="{6836E0D0-F723-40A9-959C-A12DC9961573}" dt="2024-12-16T06:55:25.947" v="26326" actId="20577"/>
          <ac:spMkLst>
            <pc:docMk/>
            <pc:sldMk cId="4084807510" sldId="345"/>
            <ac:spMk id="11" creationId="{92B0B4E9-8A4A-7EC6-69C8-6B6D24729479}"/>
          </ac:spMkLst>
        </pc:spChg>
        <pc:spChg chg="mod">
          <ac:chgData name="Nguyễn Chí Cường" userId="d6c3997d-09a1-411d-b9af-63412908f0fa" providerId="ADAL" clId="{6836E0D0-F723-40A9-959C-A12DC9961573}" dt="2024-12-15T19:57:35.157" v="26026" actId="1036"/>
          <ac:spMkLst>
            <pc:docMk/>
            <pc:sldMk cId="4084807510" sldId="345"/>
            <ac:spMk id="14" creationId="{B8E3DD1B-41FB-BA12-A08A-10682C899ECF}"/>
          </ac:spMkLst>
        </pc:spChg>
        <pc:spChg chg="add mod">
          <ac:chgData name="Nguyễn Chí Cường" userId="d6c3997d-09a1-411d-b9af-63412908f0fa" providerId="ADAL" clId="{6836E0D0-F723-40A9-959C-A12DC9961573}" dt="2024-12-15T21:17:54.950" v="26073" actId="113"/>
          <ac:spMkLst>
            <pc:docMk/>
            <pc:sldMk cId="4084807510" sldId="345"/>
            <ac:spMk id="15" creationId="{CA96D12D-3D47-21DE-2F18-3352FAEA61C8}"/>
          </ac:spMkLst>
        </pc:spChg>
        <pc:spChg chg="mod">
          <ac:chgData name="Nguyễn Chí Cường" userId="d6c3997d-09a1-411d-b9af-63412908f0fa" providerId="ADAL" clId="{6836E0D0-F723-40A9-959C-A12DC9961573}" dt="2024-12-15T21:17:52.412" v="26072" actId="113"/>
          <ac:spMkLst>
            <pc:docMk/>
            <pc:sldMk cId="4084807510" sldId="345"/>
            <ac:spMk id="16" creationId="{2CBFF542-7E96-5856-C626-859F525465BB}"/>
          </ac:spMkLst>
        </pc:spChg>
        <pc:spChg chg="add mod">
          <ac:chgData name="Nguyễn Chí Cường" userId="d6c3997d-09a1-411d-b9af-63412908f0fa" providerId="ADAL" clId="{6836E0D0-F723-40A9-959C-A12DC9961573}" dt="2024-12-15T19:57:35.157" v="26026" actId="1036"/>
          <ac:spMkLst>
            <pc:docMk/>
            <pc:sldMk cId="4084807510" sldId="345"/>
            <ac:spMk id="17" creationId="{367B274A-9159-7ACF-C0FC-39B3E3746436}"/>
          </ac:spMkLst>
        </pc:spChg>
        <pc:spChg chg="add mod">
          <ac:chgData name="Nguyễn Chí Cường" userId="d6c3997d-09a1-411d-b9af-63412908f0fa" providerId="ADAL" clId="{6836E0D0-F723-40A9-959C-A12DC9961573}" dt="2024-12-15T19:57:35.157" v="26026" actId="1036"/>
          <ac:spMkLst>
            <pc:docMk/>
            <pc:sldMk cId="4084807510" sldId="345"/>
            <ac:spMk id="18" creationId="{5DE2FA9E-4F21-D371-D9B5-05E21DF5B1FB}"/>
          </ac:spMkLst>
        </pc:spChg>
        <pc:spChg chg="add mod">
          <ac:chgData name="Nguyễn Chí Cường" userId="d6c3997d-09a1-411d-b9af-63412908f0fa" providerId="ADAL" clId="{6836E0D0-F723-40A9-959C-A12DC9961573}" dt="2024-12-15T19:57:35.157" v="26026" actId="1036"/>
          <ac:spMkLst>
            <pc:docMk/>
            <pc:sldMk cId="4084807510" sldId="345"/>
            <ac:spMk id="19" creationId="{A5EBE5F8-0F5F-C610-7B31-0EFCF1A5699C}"/>
          </ac:spMkLst>
        </pc:spChg>
      </pc:sldChg>
      <pc:sldChg chg="modSp mod">
        <pc:chgData name="Nguyễn Chí Cường" userId="d6c3997d-09a1-411d-b9af-63412908f0fa" providerId="ADAL" clId="{6836E0D0-F723-40A9-959C-A12DC9961573}" dt="2024-12-16T18:00:53.955" v="26606" actId="113"/>
        <pc:sldMkLst>
          <pc:docMk/>
          <pc:sldMk cId="547351458" sldId="346"/>
        </pc:sldMkLst>
        <pc:spChg chg="mod">
          <ac:chgData name="Nguyễn Chí Cường" userId="d6c3997d-09a1-411d-b9af-63412908f0fa" providerId="ADAL" clId="{6836E0D0-F723-40A9-959C-A12DC9961573}" dt="2024-12-16T18:00:53.955" v="26606" actId="113"/>
          <ac:spMkLst>
            <pc:docMk/>
            <pc:sldMk cId="547351458" sldId="346"/>
            <ac:spMk id="3" creationId="{11DF7D03-5858-CABB-AD58-AA01266F0066}"/>
          </ac:spMkLst>
        </pc:spChg>
      </pc:sldChg>
      <pc:sldChg chg="addSp delSp modSp del mod ord">
        <pc:chgData name="Nguyễn Chí Cường" userId="d6c3997d-09a1-411d-b9af-63412908f0fa" providerId="ADAL" clId="{6836E0D0-F723-40A9-959C-A12DC9961573}" dt="2024-12-16T17:44:52.114" v="26483" actId="47"/>
        <pc:sldMkLst>
          <pc:docMk/>
          <pc:sldMk cId="1626690087" sldId="347"/>
        </pc:sldMkLst>
      </pc:sldChg>
      <pc:sldChg chg="addSp delSp modSp mod ord">
        <pc:chgData name="Nguyễn Chí Cường" userId="d6c3997d-09a1-411d-b9af-63412908f0fa" providerId="ADAL" clId="{6836E0D0-F723-40A9-959C-A12DC9961573}" dt="2024-12-16T17:57:25.764" v="26595" actId="1076"/>
        <pc:sldMkLst>
          <pc:docMk/>
          <pc:sldMk cId="2098766823" sldId="348"/>
        </pc:sldMkLst>
        <pc:spChg chg="add mod">
          <ac:chgData name="Nguyễn Chí Cường" userId="d6c3997d-09a1-411d-b9af-63412908f0fa" providerId="ADAL" clId="{6836E0D0-F723-40A9-959C-A12DC9961573}" dt="2024-12-16T17:56:46.168" v="26583" actId="1076"/>
          <ac:spMkLst>
            <pc:docMk/>
            <pc:sldMk cId="2098766823" sldId="348"/>
            <ac:spMk id="2" creationId="{51DF7C40-6053-E12B-5B5A-5BF67F36DD8E}"/>
          </ac:spMkLst>
        </pc:spChg>
        <pc:spChg chg="mod">
          <ac:chgData name="Nguyễn Chí Cường" userId="d6c3997d-09a1-411d-b9af-63412908f0fa" providerId="ADAL" clId="{6836E0D0-F723-40A9-959C-A12DC9961573}" dt="2024-12-06T12:56:17.855" v="13009" actId="1076"/>
          <ac:spMkLst>
            <pc:docMk/>
            <pc:sldMk cId="2098766823" sldId="348"/>
            <ac:spMk id="10" creationId="{AB845449-2732-FD42-DF4C-BE97B7C51FF2}"/>
          </ac:spMkLst>
        </pc:spChg>
        <pc:spChg chg="add mod">
          <ac:chgData name="Nguyễn Chí Cường" userId="d6c3997d-09a1-411d-b9af-63412908f0fa" providerId="ADAL" clId="{6836E0D0-F723-40A9-959C-A12DC9961573}" dt="2024-12-16T17:57:23.996" v="26594" actId="1076"/>
          <ac:spMkLst>
            <pc:docMk/>
            <pc:sldMk cId="2098766823" sldId="348"/>
            <ac:spMk id="13" creationId="{38E027B8-1539-4E12-9AE9-9F2C79E94011}"/>
          </ac:spMkLst>
        </pc:spChg>
        <pc:spChg chg="mod">
          <ac:chgData name="Nguyễn Chí Cường" userId="d6c3997d-09a1-411d-b9af-63412908f0fa" providerId="ADAL" clId="{6836E0D0-F723-40A9-959C-A12DC9961573}" dt="2024-12-06T10:16:19.171" v="12910" actId="2711"/>
          <ac:spMkLst>
            <pc:docMk/>
            <pc:sldMk cId="2098766823" sldId="348"/>
            <ac:spMk id="14" creationId="{4F4651B5-845E-81A3-6549-F30001075687}"/>
          </ac:spMkLst>
        </pc:spChg>
        <pc:spChg chg="add mod">
          <ac:chgData name="Nguyễn Chí Cường" userId="d6c3997d-09a1-411d-b9af-63412908f0fa" providerId="ADAL" clId="{6836E0D0-F723-40A9-959C-A12DC9961573}" dt="2024-12-16T17:56:46.168" v="26583" actId="1076"/>
          <ac:spMkLst>
            <pc:docMk/>
            <pc:sldMk cId="2098766823" sldId="348"/>
            <ac:spMk id="15" creationId="{3C7BFC3B-42E4-AA4A-2ABD-6AB8D0CDA2C3}"/>
          </ac:spMkLst>
        </pc:spChg>
        <pc:spChg chg="add mod">
          <ac:chgData name="Nguyễn Chí Cường" userId="d6c3997d-09a1-411d-b9af-63412908f0fa" providerId="ADAL" clId="{6836E0D0-F723-40A9-959C-A12DC9961573}" dt="2024-12-16T17:56:46.168" v="26583" actId="1076"/>
          <ac:spMkLst>
            <pc:docMk/>
            <pc:sldMk cId="2098766823" sldId="348"/>
            <ac:spMk id="16" creationId="{A0CC3783-B06A-1EF6-3CEC-196987BBA877}"/>
          </ac:spMkLst>
        </pc:spChg>
        <pc:spChg chg="add mod">
          <ac:chgData name="Nguyễn Chí Cường" userId="d6c3997d-09a1-411d-b9af-63412908f0fa" providerId="ADAL" clId="{6836E0D0-F723-40A9-959C-A12DC9961573}" dt="2024-12-16T17:56:46.168" v="26583" actId="1076"/>
          <ac:spMkLst>
            <pc:docMk/>
            <pc:sldMk cId="2098766823" sldId="348"/>
            <ac:spMk id="25" creationId="{9A22AE47-FE50-10A2-C444-FEF6E9781BB3}"/>
          </ac:spMkLst>
        </pc:spChg>
        <pc:spChg chg="add mod">
          <ac:chgData name="Nguyễn Chí Cường" userId="d6c3997d-09a1-411d-b9af-63412908f0fa" providerId="ADAL" clId="{6836E0D0-F723-40A9-959C-A12DC9961573}" dt="2024-12-16T17:56:46.168" v="26583" actId="1076"/>
          <ac:spMkLst>
            <pc:docMk/>
            <pc:sldMk cId="2098766823" sldId="348"/>
            <ac:spMk id="26" creationId="{9FE69AD9-2147-3802-6D49-ACBAD94A5C2B}"/>
          </ac:spMkLst>
        </pc:spChg>
        <pc:spChg chg="add mod">
          <ac:chgData name="Nguyễn Chí Cường" userId="d6c3997d-09a1-411d-b9af-63412908f0fa" providerId="ADAL" clId="{6836E0D0-F723-40A9-959C-A12DC9961573}" dt="2024-12-16T17:56:46.168" v="26583" actId="1076"/>
          <ac:spMkLst>
            <pc:docMk/>
            <pc:sldMk cId="2098766823" sldId="348"/>
            <ac:spMk id="28" creationId="{3CD49B06-AADD-66A2-9C27-BFC083655745}"/>
          </ac:spMkLst>
        </pc:spChg>
        <pc:spChg chg="add mod">
          <ac:chgData name="Nguyễn Chí Cường" userId="d6c3997d-09a1-411d-b9af-63412908f0fa" providerId="ADAL" clId="{6836E0D0-F723-40A9-959C-A12DC9961573}" dt="2024-12-16T17:56:46.168" v="26583" actId="1076"/>
          <ac:spMkLst>
            <pc:docMk/>
            <pc:sldMk cId="2098766823" sldId="348"/>
            <ac:spMk id="29" creationId="{47D6D57E-CFDB-E35D-CA2F-E13C9EFB2D92}"/>
          </ac:spMkLst>
        </pc:spChg>
        <pc:spChg chg="add mod">
          <ac:chgData name="Nguyễn Chí Cường" userId="d6c3997d-09a1-411d-b9af-63412908f0fa" providerId="ADAL" clId="{6836E0D0-F723-40A9-959C-A12DC9961573}" dt="2024-12-16T17:56:46.168" v="26583" actId="1076"/>
          <ac:spMkLst>
            <pc:docMk/>
            <pc:sldMk cId="2098766823" sldId="348"/>
            <ac:spMk id="30" creationId="{D613B215-EDCC-7A19-CA44-8D16F0A2DA93}"/>
          </ac:spMkLst>
        </pc:spChg>
        <pc:spChg chg="add mod">
          <ac:chgData name="Nguyễn Chí Cường" userId="d6c3997d-09a1-411d-b9af-63412908f0fa" providerId="ADAL" clId="{6836E0D0-F723-40A9-959C-A12DC9961573}" dt="2024-12-16T17:56:46.168" v="26583" actId="1076"/>
          <ac:spMkLst>
            <pc:docMk/>
            <pc:sldMk cId="2098766823" sldId="348"/>
            <ac:spMk id="31" creationId="{9FDBE123-1EC4-120D-2CF5-702C498413CD}"/>
          </ac:spMkLst>
        </pc:spChg>
        <pc:spChg chg="add mod">
          <ac:chgData name="Nguyễn Chí Cường" userId="d6c3997d-09a1-411d-b9af-63412908f0fa" providerId="ADAL" clId="{6836E0D0-F723-40A9-959C-A12DC9961573}" dt="2024-12-16T17:56:46.168" v="26583" actId="1076"/>
          <ac:spMkLst>
            <pc:docMk/>
            <pc:sldMk cId="2098766823" sldId="348"/>
            <ac:spMk id="32" creationId="{ABCAE6B3-6531-D263-F6DF-4432E5677EC0}"/>
          </ac:spMkLst>
        </pc:spChg>
        <pc:spChg chg="add mod">
          <ac:chgData name="Nguyễn Chí Cường" userId="d6c3997d-09a1-411d-b9af-63412908f0fa" providerId="ADAL" clId="{6836E0D0-F723-40A9-959C-A12DC9961573}" dt="2024-12-16T17:56:46.168" v="26583" actId="1076"/>
          <ac:spMkLst>
            <pc:docMk/>
            <pc:sldMk cId="2098766823" sldId="348"/>
            <ac:spMk id="33" creationId="{C2F70B36-8E36-26CD-FB17-F7086D5C8A95}"/>
          </ac:spMkLst>
        </pc:spChg>
        <pc:spChg chg="add mod">
          <ac:chgData name="Nguyễn Chí Cường" userId="d6c3997d-09a1-411d-b9af-63412908f0fa" providerId="ADAL" clId="{6836E0D0-F723-40A9-959C-A12DC9961573}" dt="2024-12-16T17:56:46.168" v="26583" actId="1076"/>
          <ac:spMkLst>
            <pc:docMk/>
            <pc:sldMk cId="2098766823" sldId="348"/>
            <ac:spMk id="34" creationId="{98BC8914-6FE6-2B76-13F3-DF37A7A64039}"/>
          </ac:spMkLst>
        </pc:spChg>
        <pc:spChg chg="add mod">
          <ac:chgData name="Nguyễn Chí Cường" userId="d6c3997d-09a1-411d-b9af-63412908f0fa" providerId="ADAL" clId="{6836E0D0-F723-40A9-959C-A12DC9961573}" dt="2024-12-16T17:56:46.168" v="26583" actId="1076"/>
          <ac:spMkLst>
            <pc:docMk/>
            <pc:sldMk cId="2098766823" sldId="348"/>
            <ac:spMk id="35" creationId="{8DD88DBD-A9F3-E486-08E1-70BBC7B5E74B}"/>
          </ac:spMkLst>
        </pc:spChg>
        <pc:spChg chg="add mod">
          <ac:chgData name="Nguyễn Chí Cường" userId="d6c3997d-09a1-411d-b9af-63412908f0fa" providerId="ADAL" clId="{6836E0D0-F723-40A9-959C-A12DC9961573}" dt="2024-12-16T17:57:03.029" v="26590" actId="1076"/>
          <ac:spMkLst>
            <pc:docMk/>
            <pc:sldMk cId="2098766823" sldId="348"/>
            <ac:spMk id="36" creationId="{0BD7C92E-CBF9-6860-1CA2-BA5906DD79FE}"/>
          </ac:spMkLst>
        </pc:spChg>
        <pc:spChg chg="add mod">
          <ac:chgData name="Nguyễn Chí Cường" userId="d6c3997d-09a1-411d-b9af-63412908f0fa" providerId="ADAL" clId="{6836E0D0-F723-40A9-959C-A12DC9961573}" dt="2024-12-16T17:56:46.168" v="26583" actId="1076"/>
          <ac:spMkLst>
            <pc:docMk/>
            <pc:sldMk cId="2098766823" sldId="348"/>
            <ac:spMk id="42" creationId="{DA64C48F-8F6F-D680-0BC2-A85C0D215639}"/>
          </ac:spMkLst>
        </pc:spChg>
        <pc:spChg chg="add mod">
          <ac:chgData name="Nguyễn Chí Cường" userId="d6c3997d-09a1-411d-b9af-63412908f0fa" providerId="ADAL" clId="{6836E0D0-F723-40A9-959C-A12DC9961573}" dt="2024-12-16T17:56:46.168" v="26583" actId="1076"/>
          <ac:spMkLst>
            <pc:docMk/>
            <pc:sldMk cId="2098766823" sldId="348"/>
            <ac:spMk id="46" creationId="{16F72190-F96D-5133-74A4-23DEAC4C4A54}"/>
          </ac:spMkLst>
        </pc:spChg>
        <pc:spChg chg="add mod">
          <ac:chgData name="Nguyễn Chí Cường" userId="d6c3997d-09a1-411d-b9af-63412908f0fa" providerId="ADAL" clId="{6836E0D0-F723-40A9-959C-A12DC9961573}" dt="2024-12-16T17:56:46.168" v="26583" actId="1076"/>
          <ac:spMkLst>
            <pc:docMk/>
            <pc:sldMk cId="2098766823" sldId="348"/>
            <ac:spMk id="47" creationId="{5460772D-D712-370A-A65C-C59EA08AC6BD}"/>
          </ac:spMkLst>
        </pc:spChg>
        <pc:spChg chg="add mod">
          <ac:chgData name="Nguyễn Chí Cường" userId="d6c3997d-09a1-411d-b9af-63412908f0fa" providerId="ADAL" clId="{6836E0D0-F723-40A9-959C-A12DC9961573}" dt="2024-12-16T17:57:23.996" v="26594" actId="1076"/>
          <ac:spMkLst>
            <pc:docMk/>
            <pc:sldMk cId="2098766823" sldId="348"/>
            <ac:spMk id="60" creationId="{41D1F6E2-6DC4-596B-856B-F19252191454}"/>
          </ac:spMkLst>
        </pc:spChg>
        <pc:spChg chg="add mod">
          <ac:chgData name="Nguyễn Chí Cường" userId="d6c3997d-09a1-411d-b9af-63412908f0fa" providerId="ADAL" clId="{6836E0D0-F723-40A9-959C-A12DC9961573}" dt="2024-12-16T17:57:23.996" v="26594" actId="1076"/>
          <ac:spMkLst>
            <pc:docMk/>
            <pc:sldMk cId="2098766823" sldId="348"/>
            <ac:spMk id="62" creationId="{C359D77E-B98B-C81D-EC62-96059A6CBB16}"/>
          </ac:spMkLst>
        </pc:spChg>
        <pc:spChg chg="add mod">
          <ac:chgData name="Nguyễn Chí Cường" userId="d6c3997d-09a1-411d-b9af-63412908f0fa" providerId="ADAL" clId="{6836E0D0-F723-40A9-959C-A12DC9961573}" dt="2024-12-16T17:57:25.764" v="26595" actId="1076"/>
          <ac:spMkLst>
            <pc:docMk/>
            <pc:sldMk cId="2098766823" sldId="348"/>
            <ac:spMk id="63" creationId="{135ABB94-7F65-B176-AE89-BE609C01A33A}"/>
          </ac:spMkLst>
        </pc:spChg>
        <pc:cxnChg chg="add mod">
          <ac:chgData name="Nguyễn Chí Cường" userId="d6c3997d-09a1-411d-b9af-63412908f0fa" providerId="ADAL" clId="{6836E0D0-F723-40A9-959C-A12DC9961573}" dt="2024-12-16T17:56:46.168" v="26583" actId="1076"/>
          <ac:cxnSpMkLst>
            <pc:docMk/>
            <pc:sldMk cId="2098766823" sldId="348"/>
            <ac:cxnSpMk id="17" creationId="{4CDC85D4-B6E2-F503-32F5-6ABEDE063CA6}"/>
          </ac:cxnSpMkLst>
        </pc:cxnChg>
        <pc:cxnChg chg="add mod">
          <ac:chgData name="Nguyễn Chí Cường" userId="d6c3997d-09a1-411d-b9af-63412908f0fa" providerId="ADAL" clId="{6836E0D0-F723-40A9-959C-A12DC9961573}" dt="2024-12-16T17:56:46.168" v="26583" actId="1076"/>
          <ac:cxnSpMkLst>
            <pc:docMk/>
            <pc:sldMk cId="2098766823" sldId="348"/>
            <ac:cxnSpMk id="18" creationId="{5D88740C-8920-0B3A-3A91-3F290F7550CC}"/>
          </ac:cxnSpMkLst>
        </pc:cxnChg>
        <pc:cxnChg chg="add mod">
          <ac:chgData name="Nguyễn Chí Cường" userId="d6c3997d-09a1-411d-b9af-63412908f0fa" providerId="ADAL" clId="{6836E0D0-F723-40A9-959C-A12DC9961573}" dt="2024-12-16T17:56:46.168" v="26583" actId="1076"/>
          <ac:cxnSpMkLst>
            <pc:docMk/>
            <pc:sldMk cId="2098766823" sldId="348"/>
            <ac:cxnSpMk id="19" creationId="{497FABF1-54F4-BBCF-9808-33D3CB80544B}"/>
          </ac:cxnSpMkLst>
        </pc:cxnChg>
        <pc:cxnChg chg="add mod">
          <ac:chgData name="Nguyễn Chí Cường" userId="d6c3997d-09a1-411d-b9af-63412908f0fa" providerId="ADAL" clId="{6836E0D0-F723-40A9-959C-A12DC9961573}" dt="2024-12-16T17:56:46.168" v="26583" actId="1076"/>
          <ac:cxnSpMkLst>
            <pc:docMk/>
            <pc:sldMk cId="2098766823" sldId="348"/>
            <ac:cxnSpMk id="20" creationId="{3172106E-E330-B993-401B-18F84FE6D9FA}"/>
          </ac:cxnSpMkLst>
        </pc:cxnChg>
        <pc:cxnChg chg="add mod">
          <ac:chgData name="Nguyễn Chí Cường" userId="d6c3997d-09a1-411d-b9af-63412908f0fa" providerId="ADAL" clId="{6836E0D0-F723-40A9-959C-A12DC9961573}" dt="2024-12-16T17:56:46.168" v="26583" actId="1076"/>
          <ac:cxnSpMkLst>
            <pc:docMk/>
            <pc:sldMk cId="2098766823" sldId="348"/>
            <ac:cxnSpMk id="22" creationId="{540B9C25-B9BB-FC9E-AC45-748703423A57}"/>
          </ac:cxnSpMkLst>
        </pc:cxnChg>
        <pc:cxnChg chg="add mod">
          <ac:chgData name="Nguyễn Chí Cường" userId="d6c3997d-09a1-411d-b9af-63412908f0fa" providerId="ADAL" clId="{6836E0D0-F723-40A9-959C-A12DC9961573}" dt="2024-12-16T17:56:46.168" v="26583" actId="1076"/>
          <ac:cxnSpMkLst>
            <pc:docMk/>
            <pc:sldMk cId="2098766823" sldId="348"/>
            <ac:cxnSpMk id="24" creationId="{1009DEA5-A82D-D0A1-CC8F-958E21F410D4}"/>
          </ac:cxnSpMkLst>
        </pc:cxnChg>
        <pc:cxnChg chg="add mod">
          <ac:chgData name="Nguyễn Chí Cường" userId="d6c3997d-09a1-411d-b9af-63412908f0fa" providerId="ADAL" clId="{6836E0D0-F723-40A9-959C-A12DC9961573}" dt="2024-12-16T17:56:46.168" v="26583" actId="1076"/>
          <ac:cxnSpMkLst>
            <pc:docMk/>
            <pc:sldMk cId="2098766823" sldId="348"/>
            <ac:cxnSpMk id="49" creationId="{6703323B-2D2E-117D-6289-41F549CF7BC6}"/>
          </ac:cxnSpMkLst>
        </pc:cxnChg>
        <pc:cxnChg chg="add mod">
          <ac:chgData name="Nguyễn Chí Cường" userId="d6c3997d-09a1-411d-b9af-63412908f0fa" providerId="ADAL" clId="{6836E0D0-F723-40A9-959C-A12DC9961573}" dt="2024-12-16T17:56:46.168" v="26583" actId="1076"/>
          <ac:cxnSpMkLst>
            <pc:docMk/>
            <pc:sldMk cId="2098766823" sldId="348"/>
            <ac:cxnSpMk id="50" creationId="{C29EB1DB-CC6E-312E-D174-902F42697E25}"/>
          </ac:cxnSpMkLst>
        </pc:cxnChg>
        <pc:cxnChg chg="add mod">
          <ac:chgData name="Nguyễn Chí Cường" userId="d6c3997d-09a1-411d-b9af-63412908f0fa" providerId="ADAL" clId="{6836E0D0-F723-40A9-959C-A12DC9961573}" dt="2024-12-16T17:56:46.168" v="26583" actId="1076"/>
          <ac:cxnSpMkLst>
            <pc:docMk/>
            <pc:sldMk cId="2098766823" sldId="348"/>
            <ac:cxnSpMk id="53" creationId="{C5B26C7F-DA56-9F2F-CF82-F62AD0D51D2D}"/>
          </ac:cxnSpMkLst>
        </pc:cxnChg>
        <pc:cxnChg chg="add mod">
          <ac:chgData name="Nguyễn Chí Cường" userId="d6c3997d-09a1-411d-b9af-63412908f0fa" providerId="ADAL" clId="{6836E0D0-F723-40A9-959C-A12DC9961573}" dt="2024-12-16T17:57:23.996" v="26594" actId="1076"/>
          <ac:cxnSpMkLst>
            <pc:docMk/>
            <pc:sldMk cId="2098766823" sldId="348"/>
            <ac:cxnSpMk id="57" creationId="{B5FCEFEF-54CE-38C0-7C34-2D91CECE610F}"/>
          </ac:cxnSpMkLst>
        </pc:cxnChg>
      </pc:sldChg>
      <pc:sldChg chg="new del">
        <pc:chgData name="Nguyễn Chí Cường" userId="d6c3997d-09a1-411d-b9af-63412908f0fa" providerId="ADAL" clId="{6836E0D0-F723-40A9-959C-A12DC9961573}" dt="2024-12-06T03:47:44.692" v="8908" actId="47"/>
        <pc:sldMkLst>
          <pc:docMk/>
          <pc:sldMk cId="786400236" sldId="349"/>
        </pc:sldMkLst>
      </pc:sldChg>
      <pc:sldChg chg="addSp delSp modSp add mod ord">
        <pc:chgData name="Nguyễn Chí Cường" userId="d6c3997d-09a1-411d-b9af-63412908f0fa" providerId="ADAL" clId="{6836E0D0-F723-40A9-959C-A12DC9961573}" dt="2024-12-16T10:28:24.442" v="26355" actId="1076"/>
        <pc:sldMkLst>
          <pc:docMk/>
          <pc:sldMk cId="1787197684" sldId="349"/>
        </pc:sldMkLst>
        <pc:spChg chg="mod">
          <ac:chgData name="Nguyễn Chí Cường" userId="d6c3997d-09a1-411d-b9af-63412908f0fa" providerId="ADAL" clId="{6836E0D0-F723-40A9-959C-A12DC9961573}" dt="2024-12-16T07:01:21.063" v="26339" actId="20577"/>
          <ac:spMkLst>
            <pc:docMk/>
            <pc:sldMk cId="1787197684" sldId="349"/>
            <ac:spMk id="11" creationId="{87731AA0-4B50-0624-904C-9BC2F536AE7A}"/>
          </ac:spMkLst>
        </pc:spChg>
        <pc:spChg chg="add mod">
          <ac:chgData name="Nguyễn Chí Cường" userId="d6c3997d-09a1-411d-b9af-63412908f0fa" providerId="ADAL" clId="{6836E0D0-F723-40A9-959C-A12DC9961573}" dt="2024-12-16T07:01:18.771" v="26333" actId="1076"/>
          <ac:spMkLst>
            <pc:docMk/>
            <pc:sldMk cId="1787197684" sldId="349"/>
            <ac:spMk id="13" creationId="{E182F612-0A69-3664-615E-0EBC52403251}"/>
          </ac:spMkLst>
        </pc:spChg>
        <pc:spChg chg="add mod">
          <ac:chgData name="Nguyễn Chí Cường" userId="d6c3997d-09a1-411d-b9af-63412908f0fa" providerId="ADAL" clId="{6836E0D0-F723-40A9-959C-A12DC9961573}" dt="2024-12-07T14:36:45.307" v="20030" actId="113"/>
          <ac:spMkLst>
            <pc:docMk/>
            <pc:sldMk cId="1787197684" sldId="349"/>
            <ac:spMk id="16" creationId="{B9CD8B53-E191-7563-4902-D898360733B6}"/>
          </ac:spMkLst>
        </pc:spChg>
        <pc:spChg chg="add mod">
          <ac:chgData name="Nguyễn Chí Cường" userId="d6c3997d-09a1-411d-b9af-63412908f0fa" providerId="ADAL" clId="{6836E0D0-F723-40A9-959C-A12DC9961573}" dt="2024-12-16T10:28:24.442" v="26355" actId="1076"/>
          <ac:spMkLst>
            <pc:docMk/>
            <pc:sldMk cId="1787197684" sldId="349"/>
            <ac:spMk id="19" creationId="{E252417E-126B-9B7F-6842-465FEB5FE3F9}"/>
          </ac:spMkLst>
        </pc:spChg>
        <pc:spChg chg="add mod">
          <ac:chgData name="Nguyễn Chí Cường" userId="d6c3997d-09a1-411d-b9af-63412908f0fa" providerId="ADAL" clId="{6836E0D0-F723-40A9-959C-A12DC9961573}" dt="2024-12-07T14:36:45.307" v="20030" actId="113"/>
          <ac:spMkLst>
            <pc:docMk/>
            <pc:sldMk cId="1787197684" sldId="349"/>
            <ac:spMk id="20" creationId="{39EC8EAC-A117-DBAB-1DE6-0C50EE46DA28}"/>
          </ac:spMkLst>
        </pc:spChg>
        <pc:spChg chg="mod">
          <ac:chgData name="Nguyễn Chí Cường" userId="d6c3997d-09a1-411d-b9af-63412908f0fa" providerId="ADAL" clId="{6836E0D0-F723-40A9-959C-A12DC9961573}" dt="2024-12-07T14:36:45.307" v="20030" actId="113"/>
          <ac:spMkLst>
            <pc:docMk/>
            <pc:sldMk cId="1787197684" sldId="349"/>
            <ac:spMk id="23" creationId="{EB097A6D-F377-B46C-BBCD-2999ACEC94B1}"/>
          </ac:spMkLst>
        </pc:spChg>
        <pc:spChg chg="mod">
          <ac:chgData name="Nguyễn Chí Cường" userId="d6c3997d-09a1-411d-b9af-63412908f0fa" providerId="ADAL" clId="{6836E0D0-F723-40A9-959C-A12DC9961573}" dt="2024-12-06T07:31:28.301" v="10545" actId="20577"/>
          <ac:spMkLst>
            <pc:docMk/>
            <pc:sldMk cId="1787197684" sldId="349"/>
            <ac:spMk id="31" creationId="{0F6F5C4E-A27C-342A-986D-1C924949A473}"/>
          </ac:spMkLst>
        </pc:spChg>
        <pc:spChg chg="mod">
          <ac:chgData name="Nguyễn Chí Cường" userId="d6c3997d-09a1-411d-b9af-63412908f0fa" providerId="ADAL" clId="{6836E0D0-F723-40A9-959C-A12DC9961573}" dt="2024-12-14T22:38:10.057" v="24461" actId="20577"/>
          <ac:spMkLst>
            <pc:docMk/>
            <pc:sldMk cId="1787197684" sldId="349"/>
            <ac:spMk id="39" creationId="{63889CBC-04D6-C2CB-BAE9-6EEBDB23FE68}"/>
          </ac:spMkLst>
        </pc:spChg>
      </pc:sldChg>
      <pc:sldChg chg="addSp delSp modSp add mod ord">
        <pc:chgData name="Nguyễn Chí Cường" userId="d6c3997d-09a1-411d-b9af-63412908f0fa" providerId="ADAL" clId="{6836E0D0-F723-40A9-959C-A12DC9961573}" dt="2024-12-16T18:28:58.962" v="26671" actId="20577"/>
        <pc:sldMkLst>
          <pc:docMk/>
          <pc:sldMk cId="3121731626" sldId="350"/>
        </pc:sldMkLst>
        <pc:spChg chg="add del mod">
          <ac:chgData name="Nguyễn Chí Cường" userId="d6c3997d-09a1-411d-b9af-63412908f0fa" providerId="ADAL" clId="{6836E0D0-F723-40A9-959C-A12DC9961573}" dt="2024-12-14T22:41:32.179" v="24481" actId="1076"/>
          <ac:spMkLst>
            <pc:docMk/>
            <pc:sldMk cId="3121731626" sldId="350"/>
            <ac:spMk id="2" creationId="{4896D936-467C-3D9C-4FF2-8940ED44489B}"/>
          </ac:spMkLst>
        </pc:spChg>
        <pc:spChg chg="add mod">
          <ac:chgData name="Nguyễn Chí Cường" userId="d6c3997d-09a1-411d-b9af-63412908f0fa" providerId="ADAL" clId="{6836E0D0-F723-40A9-959C-A12DC9961573}" dt="2024-12-16T18:28:58.962" v="26671" actId="20577"/>
          <ac:spMkLst>
            <pc:docMk/>
            <pc:sldMk cId="3121731626" sldId="350"/>
            <ac:spMk id="3" creationId="{0AFEF856-3934-78EC-41BF-E3432CE91643}"/>
          </ac:spMkLst>
        </pc:spChg>
        <pc:spChg chg="mod">
          <ac:chgData name="Nguyễn Chí Cường" userId="d6c3997d-09a1-411d-b9af-63412908f0fa" providerId="ADAL" clId="{6836E0D0-F723-40A9-959C-A12DC9961573}" dt="2024-12-14T22:41:28.376" v="24480" actId="1076"/>
          <ac:spMkLst>
            <pc:docMk/>
            <pc:sldMk cId="3121731626" sldId="350"/>
            <ac:spMk id="15" creationId="{DAF06023-7A98-9313-3237-328CE5C055AD}"/>
          </ac:spMkLst>
        </pc:spChg>
        <pc:spChg chg="mod">
          <ac:chgData name="Nguyễn Chí Cường" userId="d6c3997d-09a1-411d-b9af-63412908f0fa" providerId="ADAL" clId="{6836E0D0-F723-40A9-959C-A12DC9961573}" dt="2024-12-14T22:41:32.179" v="24481" actId="1076"/>
          <ac:spMkLst>
            <pc:docMk/>
            <pc:sldMk cId="3121731626" sldId="350"/>
            <ac:spMk id="16" creationId="{98B847B6-26DC-904C-00E6-F698E674E803}"/>
          </ac:spMkLst>
        </pc:spChg>
        <pc:spChg chg="mod">
          <ac:chgData name="Nguyễn Chí Cường" userId="d6c3997d-09a1-411d-b9af-63412908f0fa" providerId="ADAL" clId="{6836E0D0-F723-40A9-959C-A12DC9961573}" dt="2024-12-14T22:40:59.734" v="24474" actId="1076"/>
          <ac:spMkLst>
            <pc:docMk/>
            <pc:sldMk cId="3121731626" sldId="350"/>
            <ac:spMk id="17" creationId="{5467F9EA-9829-2999-13B8-B8D883CACBC3}"/>
          </ac:spMkLst>
        </pc:spChg>
        <pc:spChg chg="mod">
          <ac:chgData name="Nguyễn Chí Cường" userId="d6c3997d-09a1-411d-b9af-63412908f0fa" providerId="ADAL" clId="{6836E0D0-F723-40A9-959C-A12DC9961573}" dt="2024-12-14T22:40:59.734" v="24474" actId="1076"/>
          <ac:spMkLst>
            <pc:docMk/>
            <pc:sldMk cId="3121731626" sldId="350"/>
            <ac:spMk id="18" creationId="{5532C95B-D986-0626-9AE4-73E90BD99BAB}"/>
          </ac:spMkLst>
        </pc:spChg>
        <pc:spChg chg="add mod">
          <ac:chgData name="Nguyễn Chí Cường" userId="d6c3997d-09a1-411d-b9af-63412908f0fa" providerId="ADAL" clId="{6836E0D0-F723-40A9-959C-A12DC9961573}" dt="2024-12-14T23:07:16.375" v="24565" actId="1076"/>
          <ac:spMkLst>
            <pc:docMk/>
            <pc:sldMk cId="3121731626" sldId="350"/>
            <ac:spMk id="23" creationId="{D7582C3A-7346-4096-6289-61FD12BFC870}"/>
          </ac:spMkLst>
        </pc:spChg>
        <pc:spChg chg="add mod">
          <ac:chgData name="Nguyễn Chí Cường" userId="d6c3997d-09a1-411d-b9af-63412908f0fa" providerId="ADAL" clId="{6836E0D0-F723-40A9-959C-A12DC9961573}" dt="2024-12-14T23:07:16.375" v="24565" actId="1076"/>
          <ac:spMkLst>
            <pc:docMk/>
            <pc:sldMk cId="3121731626" sldId="350"/>
            <ac:spMk id="24" creationId="{938A4AE7-631F-9870-A006-7BFB4F270B97}"/>
          </ac:spMkLst>
        </pc:spChg>
        <pc:spChg chg="add mod">
          <ac:chgData name="Nguyễn Chí Cường" userId="d6c3997d-09a1-411d-b9af-63412908f0fa" providerId="ADAL" clId="{6836E0D0-F723-40A9-959C-A12DC9961573}" dt="2024-12-14T23:07:16.375" v="24565" actId="1076"/>
          <ac:spMkLst>
            <pc:docMk/>
            <pc:sldMk cId="3121731626" sldId="350"/>
            <ac:spMk id="25" creationId="{4D738D2E-F3B5-433F-EEDD-A6AEEB7AECB7}"/>
          </ac:spMkLst>
        </pc:spChg>
        <pc:spChg chg="add mod">
          <ac:chgData name="Nguyễn Chí Cường" userId="d6c3997d-09a1-411d-b9af-63412908f0fa" providerId="ADAL" clId="{6836E0D0-F723-40A9-959C-A12DC9961573}" dt="2024-12-14T22:40:47.145" v="24471" actId="1076"/>
          <ac:spMkLst>
            <pc:docMk/>
            <pc:sldMk cId="3121731626" sldId="350"/>
            <ac:spMk id="26" creationId="{23C7EAFC-76E4-9C0D-2B57-CD60FBB671AC}"/>
          </ac:spMkLst>
        </pc:spChg>
        <pc:spChg chg="add mod">
          <ac:chgData name="Nguyễn Chí Cường" userId="d6c3997d-09a1-411d-b9af-63412908f0fa" providerId="ADAL" clId="{6836E0D0-F723-40A9-959C-A12DC9961573}" dt="2024-12-14T22:41:28.376" v="24480" actId="1076"/>
          <ac:spMkLst>
            <pc:docMk/>
            <pc:sldMk cId="3121731626" sldId="350"/>
            <ac:spMk id="27" creationId="{E9EF20E1-418D-E45C-6B27-03FA06AB6BD1}"/>
          </ac:spMkLst>
        </pc:spChg>
        <pc:spChg chg="add mod">
          <ac:chgData name="Nguyễn Chí Cường" userId="d6c3997d-09a1-411d-b9af-63412908f0fa" providerId="ADAL" clId="{6836E0D0-F723-40A9-959C-A12DC9961573}" dt="2024-12-16T17:34:10.068" v="26379" actId="20577"/>
          <ac:spMkLst>
            <pc:docMk/>
            <pc:sldMk cId="3121731626" sldId="350"/>
            <ac:spMk id="29" creationId="{50EF575F-203C-1635-6849-7281FD24E2C9}"/>
          </ac:spMkLst>
        </pc:spChg>
        <pc:spChg chg="add mod">
          <ac:chgData name="Nguyễn Chí Cường" userId="d6c3997d-09a1-411d-b9af-63412908f0fa" providerId="ADAL" clId="{6836E0D0-F723-40A9-959C-A12DC9961573}" dt="2024-12-16T05:57:11.853" v="26266" actId="1076"/>
          <ac:spMkLst>
            <pc:docMk/>
            <pc:sldMk cId="3121731626" sldId="350"/>
            <ac:spMk id="30" creationId="{807DBB22-7B10-E3A8-9BDA-0786DBE5616F}"/>
          </ac:spMkLst>
        </pc:spChg>
        <pc:spChg chg="add mod">
          <ac:chgData name="Nguyễn Chí Cường" userId="d6c3997d-09a1-411d-b9af-63412908f0fa" providerId="ADAL" clId="{6836E0D0-F723-40A9-959C-A12DC9961573}" dt="2024-12-14T23:07:13.426" v="24564" actId="1076"/>
          <ac:spMkLst>
            <pc:docMk/>
            <pc:sldMk cId="3121731626" sldId="350"/>
            <ac:spMk id="41" creationId="{6DB277C9-4F51-846E-0818-EF1AD001BA2E}"/>
          </ac:spMkLst>
        </pc:spChg>
        <pc:spChg chg="add mod">
          <ac:chgData name="Nguyễn Chí Cường" userId="d6c3997d-09a1-411d-b9af-63412908f0fa" providerId="ADAL" clId="{6836E0D0-F723-40A9-959C-A12DC9961573}" dt="2024-12-14T23:07:13.426" v="24564" actId="1076"/>
          <ac:spMkLst>
            <pc:docMk/>
            <pc:sldMk cId="3121731626" sldId="350"/>
            <ac:spMk id="42" creationId="{97965B32-BFF3-74D0-2BDC-11515AF63D93}"/>
          </ac:spMkLst>
        </pc:spChg>
      </pc:sldChg>
      <pc:sldChg chg="addSp delSp modSp add mod">
        <pc:chgData name="Nguyễn Chí Cường" userId="d6c3997d-09a1-411d-b9af-63412908f0fa" providerId="ADAL" clId="{6836E0D0-F723-40A9-959C-A12DC9961573}" dt="2024-12-16T18:29:09.048" v="26683" actId="20577"/>
        <pc:sldMkLst>
          <pc:docMk/>
          <pc:sldMk cId="3698474337" sldId="351"/>
        </pc:sldMkLst>
        <pc:spChg chg="add mod">
          <ac:chgData name="Nguyễn Chí Cường" userId="d6c3997d-09a1-411d-b9af-63412908f0fa" providerId="ADAL" clId="{6836E0D0-F723-40A9-959C-A12DC9961573}" dt="2024-12-16T17:35:20.106" v="26384" actId="1076"/>
          <ac:spMkLst>
            <pc:docMk/>
            <pc:sldMk cId="3698474337" sldId="351"/>
            <ac:spMk id="2" creationId="{75C075DC-537D-0C7B-BA68-D61246603461}"/>
          </ac:spMkLst>
        </pc:spChg>
        <pc:spChg chg="mod">
          <ac:chgData name="Nguyễn Chí Cường" userId="d6c3997d-09a1-411d-b9af-63412908f0fa" providerId="ADAL" clId="{6836E0D0-F723-40A9-959C-A12DC9961573}" dt="2024-12-16T18:20:08.196" v="26615" actId="20577"/>
          <ac:spMkLst>
            <pc:docMk/>
            <pc:sldMk cId="3698474337" sldId="351"/>
            <ac:spMk id="3" creationId="{1F549CA2-7D23-FB57-8049-2027CBEAC630}"/>
          </ac:spMkLst>
        </pc:spChg>
        <pc:spChg chg="add mod">
          <ac:chgData name="Nguyễn Chí Cường" userId="d6c3997d-09a1-411d-b9af-63412908f0fa" providerId="ADAL" clId="{6836E0D0-F723-40A9-959C-A12DC9961573}" dt="2024-12-16T10:31:52.930" v="26377" actId="1076"/>
          <ac:spMkLst>
            <pc:docMk/>
            <pc:sldMk cId="3698474337" sldId="351"/>
            <ac:spMk id="13" creationId="{8C8745B6-348F-3A75-F9A4-4045353EDFB6}"/>
          </ac:spMkLst>
        </pc:spChg>
        <pc:spChg chg="add mod">
          <ac:chgData name="Nguyễn Chí Cường" userId="d6c3997d-09a1-411d-b9af-63412908f0fa" providerId="ADAL" clId="{6836E0D0-F723-40A9-959C-A12DC9961573}" dt="2024-12-14T22:41:14.499" v="24477"/>
          <ac:spMkLst>
            <pc:docMk/>
            <pc:sldMk cId="3698474337" sldId="351"/>
            <ac:spMk id="14" creationId="{21D7EC40-91A9-D712-C8C7-EE1DEDCC7F1B}"/>
          </ac:spMkLst>
        </pc:spChg>
        <pc:spChg chg="mod">
          <ac:chgData name="Nguyễn Chí Cường" userId="d6c3997d-09a1-411d-b9af-63412908f0fa" providerId="ADAL" clId="{6836E0D0-F723-40A9-959C-A12DC9961573}" dt="2024-12-16T10:31:29.330" v="26370" actId="1076"/>
          <ac:spMkLst>
            <pc:docMk/>
            <pc:sldMk cId="3698474337" sldId="351"/>
            <ac:spMk id="15" creationId="{1E23E36E-02DB-FB34-8BB4-CFE8288E6A0F}"/>
          </ac:spMkLst>
        </pc:spChg>
        <pc:spChg chg="mod">
          <ac:chgData name="Nguyễn Chí Cường" userId="d6c3997d-09a1-411d-b9af-63412908f0fa" providerId="ADAL" clId="{6836E0D0-F723-40A9-959C-A12DC9961573}" dt="2024-12-16T10:31:06.664" v="26362" actId="1076"/>
          <ac:spMkLst>
            <pc:docMk/>
            <pc:sldMk cId="3698474337" sldId="351"/>
            <ac:spMk id="16" creationId="{9F317F67-342A-D918-9641-5C292BEB63E4}"/>
          </ac:spMkLst>
        </pc:spChg>
        <pc:spChg chg="add mod">
          <ac:chgData name="Nguyễn Chí Cường" userId="d6c3997d-09a1-411d-b9af-63412908f0fa" providerId="ADAL" clId="{6836E0D0-F723-40A9-959C-A12DC9961573}" dt="2024-12-14T22:41:14.499" v="24477"/>
          <ac:spMkLst>
            <pc:docMk/>
            <pc:sldMk cId="3698474337" sldId="351"/>
            <ac:spMk id="17" creationId="{B76BED3D-AF3A-1F4C-8EA7-BF5F4902F8D1}"/>
          </ac:spMkLst>
        </pc:spChg>
        <pc:spChg chg="add mod">
          <ac:chgData name="Nguyễn Chí Cường" userId="d6c3997d-09a1-411d-b9af-63412908f0fa" providerId="ADAL" clId="{6836E0D0-F723-40A9-959C-A12DC9961573}" dt="2024-12-16T17:35:09.897" v="26381" actId="123"/>
          <ac:spMkLst>
            <pc:docMk/>
            <pc:sldMk cId="3698474337" sldId="351"/>
            <ac:spMk id="18" creationId="{C73A2601-3B28-E77B-E1D7-53D860DC7618}"/>
          </ac:spMkLst>
        </pc:spChg>
        <pc:spChg chg="add mod">
          <ac:chgData name="Nguyễn Chí Cường" userId="d6c3997d-09a1-411d-b9af-63412908f0fa" providerId="ADAL" clId="{6836E0D0-F723-40A9-959C-A12DC9961573}" dt="2024-12-14T23:48:46.396" v="24773" actId="1076"/>
          <ac:spMkLst>
            <pc:docMk/>
            <pc:sldMk cId="3698474337" sldId="351"/>
            <ac:spMk id="23" creationId="{2BF45581-FA27-017F-0C82-C21BB6004F06}"/>
          </ac:spMkLst>
        </pc:spChg>
        <pc:spChg chg="add mod">
          <ac:chgData name="Nguyễn Chí Cường" userId="d6c3997d-09a1-411d-b9af-63412908f0fa" providerId="ADAL" clId="{6836E0D0-F723-40A9-959C-A12DC9961573}" dt="2024-12-14T23:48:27.133" v="24768" actId="1076"/>
          <ac:spMkLst>
            <pc:docMk/>
            <pc:sldMk cId="3698474337" sldId="351"/>
            <ac:spMk id="24" creationId="{E1AB938D-C9EA-DF14-A09E-420CC0461027}"/>
          </ac:spMkLst>
        </pc:spChg>
        <pc:spChg chg="mod">
          <ac:chgData name="Nguyễn Chí Cường" userId="d6c3997d-09a1-411d-b9af-63412908f0fa" providerId="ADAL" clId="{6836E0D0-F723-40A9-959C-A12DC9961573}" dt="2024-12-16T18:29:09.048" v="26683" actId="20577"/>
          <ac:spMkLst>
            <pc:docMk/>
            <pc:sldMk cId="3698474337" sldId="351"/>
            <ac:spMk id="26" creationId="{5759D766-AF07-868C-33C9-4BBDD2409453}"/>
          </ac:spMkLst>
        </pc:spChg>
        <pc:spChg chg="add mod">
          <ac:chgData name="Nguyễn Chí Cường" userId="d6c3997d-09a1-411d-b9af-63412908f0fa" providerId="ADAL" clId="{6836E0D0-F723-40A9-959C-A12DC9961573}" dt="2024-12-16T10:31:38.542" v="26373" actId="1076"/>
          <ac:spMkLst>
            <pc:docMk/>
            <pc:sldMk cId="3698474337" sldId="351"/>
            <ac:spMk id="27" creationId="{897F8AF9-B219-8820-2292-F8006EB4F72A}"/>
          </ac:spMkLst>
        </pc:spChg>
        <pc:spChg chg="add mod">
          <ac:chgData name="Nguyễn Chí Cường" userId="d6c3997d-09a1-411d-b9af-63412908f0fa" providerId="ADAL" clId="{6836E0D0-F723-40A9-959C-A12DC9961573}" dt="2024-12-14T23:46:04.249" v="24752" actId="20577"/>
          <ac:spMkLst>
            <pc:docMk/>
            <pc:sldMk cId="3698474337" sldId="351"/>
            <ac:spMk id="29" creationId="{58E98138-5366-FFA8-9B77-08615A634650}"/>
          </ac:spMkLst>
        </pc:spChg>
        <pc:picChg chg="add mod">
          <ac:chgData name="Nguyễn Chí Cường" userId="d6c3997d-09a1-411d-b9af-63412908f0fa" providerId="ADAL" clId="{6836E0D0-F723-40A9-959C-A12DC9961573}" dt="2024-12-14T23:45:49.967" v="24747" actId="1076"/>
          <ac:picMkLst>
            <pc:docMk/>
            <pc:sldMk cId="3698474337" sldId="351"/>
            <ac:picMk id="19" creationId="{CFF89DDD-2B4B-9C72-2B6B-A7A19D427DCF}"/>
          </ac:picMkLst>
        </pc:picChg>
        <pc:cxnChg chg="add mod">
          <ac:chgData name="Nguyễn Chí Cường" userId="d6c3997d-09a1-411d-b9af-63412908f0fa" providerId="ADAL" clId="{6836E0D0-F723-40A9-959C-A12DC9961573}" dt="2024-12-16T18:00:06.624" v="26602" actId="1076"/>
          <ac:cxnSpMkLst>
            <pc:docMk/>
            <pc:sldMk cId="3698474337" sldId="351"/>
            <ac:cxnSpMk id="20" creationId="{16F6C0FE-859C-1936-B93E-22E5C228D42D}"/>
          </ac:cxnSpMkLst>
        </pc:cxnChg>
        <pc:cxnChg chg="add mod">
          <ac:chgData name="Nguyễn Chí Cường" userId="d6c3997d-09a1-411d-b9af-63412908f0fa" providerId="ADAL" clId="{6836E0D0-F723-40A9-959C-A12DC9961573}" dt="2024-12-14T23:48:58.777" v="24776" actId="208"/>
          <ac:cxnSpMkLst>
            <pc:docMk/>
            <pc:sldMk cId="3698474337" sldId="351"/>
            <ac:cxnSpMk id="21" creationId="{74B81F18-5D38-EF0A-B543-2E808176E1EA}"/>
          </ac:cxnSpMkLst>
        </pc:cxnChg>
        <pc:cxnChg chg="add mod">
          <ac:chgData name="Nguyễn Chí Cường" userId="d6c3997d-09a1-411d-b9af-63412908f0fa" providerId="ADAL" clId="{6836E0D0-F723-40A9-959C-A12DC9961573}" dt="2024-12-14T23:48:27.133" v="24768" actId="1076"/>
          <ac:cxnSpMkLst>
            <pc:docMk/>
            <pc:sldMk cId="3698474337" sldId="351"/>
            <ac:cxnSpMk id="22" creationId="{AA1F0DE9-1C5A-E968-4167-EABB2FAB8087}"/>
          </ac:cxnSpMkLst>
        </pc:cxnChg>
        <pc:cxnChg chg="add mod">
          <ac:chgData name="Nguyễn Chí Cường" userId="d6c3997d-09a1-411d-b9af-63412908f0fa" providerId="ADAL" clId="{6836E0D0-F723-40A9-959C-A12DC9961573}" dt="2024-12-16T05:56:11.940" v="26200" actId="13822"/>
          <ac:cxnSpMkLst>
            <pc:docMk/>
            <pc:sldMk cId="3698474337" sldId="351"/>
            <ac:cxnSpMk id="25" creationId="{7B3C75EA-496D-9774-3E4E-769AFF9DE286}"/>
          </ac:cxnSpMkLst>
        </pc:cxnChg>
      </pc:sldChg>
      <pc:sldChg chg="addSp delSp modSp add mod">
        <pc:chgData name="Nguyễn Chí Cường" userId="d6c3997d-09a1-411d-b9af-63412908f0fa" providerId="ADAL" clId="{6836E0D0-F723-40A9-959C-A12DC9961573}" dt="2024-12-14T23:46:39.988" v="24753"/>
        <pc:sldMkLst>
          <pc:docMk/>
          <pc:sldMk cId="1201546155" sldId="352"/>
        </pc:sldMkLst>
        <pc:spChg chg="add mod">
          <ac:chgData name="Nguyễn Chí Cường" userId="d6c3997d-09a1-411d-b9af-63412908f0fa" providerId="ADAL" clId="{6836E0D0-F723-40A9-959C-A12DC9961573}" dt="2024-12-08T15:24:11.677" v="22528"/>
          <ac:spMkLst>
            <pc:docMk/>
            <pc:sldMk cId="1201546155" sldId="352"/>
            <ac:spMk id="2" creationId="{6309F865-B6EF-18CC-8396-F1B5A639AC30}"/>
          </ac:spMkLst>
        </pc:spChg>
        <pc:spChg chg="mod">
          <ac:chgData name="Nguyễn Chí Cường" userId="d6c3997d-09a1-411d-b9af-63412908f0fa" providerId="ADAL" clId="{6836E0D0-F723-40A9-959C-A12DC9961573}" dt="2024-12-07T01:02:21.036" v="16221" actId="20577"/>
          <ac:spMkLst>
            <pc:docMk/>
            <pc:sldMk cId="1201546155" sldId="352"/>
            <ac:spMk id="11" creationId="{F1DC5A1F-D220-E879-394C-9B52E68CE9AB}"/>
          </ac:spMkLst>
        </pc:spChg>
        <pc:spChg chg="mod">
          <ac:chgData name="Nguyễn Chí Cường" userId="d6c3997d-09a1-411d-b9af-63412908f0fa" providerId="ADAL" clId="{6836E0D0-F723-40A9-959C-A12DC9961573}" dt="2024-12-07T01:02:10.886" v="16205" actId="14100"/>
          <ac:spMkLst>
            <pc:docMk/>
            <pc:sldMk cId="1201546155" sldId="352"/>
            <ac:spMk id="13" creationId="{EF9345F7-3F28-E4A0-E81C-AF585D38A709}"/>
          </ac:spMkLst>
        </pc:spChg>
        <pc:spChg chg="mod">
          <ac:chgData name="Nguyễn Chí Cường" userId="d6c3997d-09a1-411d-b9af-63412908f0fa" providerId="ADAL" clId="{6836E0D0-F723-40A9-959C-A12DC9961573}" dt="2024-12-08T15:26:21.672" v="22536" actId="2711"/>
          <ac:spMkLst>
            <pc:docMk/>
            <pc:sldMk cId="1201546155" sldId="352"/>
            <ac:spMk id="15" creationId="{F1F79B74-BE33-CDA7-BBA7-7DEC91EA114C}"/>
          </ac:spMkLst>
        </pc:spChg>
        <pc:spChg chg="mod">
          <ac:chgData name="Nguyễn Chí Cường" userId="d6c3997d-09a1-411d-b9af-63412908f0fa" providerId="ADAL" clId="{6836E0D0-F723-40A9-959C-A12DC9961573}" dt="2024-12-07T01:02:31.680" v="16227" actId="20577"/>
          <ac:spMkLst>
            <pc:docMk/>
            <pc:sldMk cId="1201546155" sldId="352"/>
            <ac:spMk id="17" creationId="{B55AF76E-6CA5-2AF0-7E96-36A512502AA8}"/>
          </ac:spMkLst>
        </pc:spChg>
        <pc:spChg chg="add mod">
          <ac:chgData name="Nguyễn Chí Cường" userId="d6c3997d-09a1-411d-b9af-63412908f0fa" providerId="ADAL" clId="{6836E0D0-F723-40A9-959C-A12DC9961573}" dt="2024-12-07T01:01:43.660" v="16198" actId="1076"/>
          <ac:spMkLst>
            <pc:docMk/>
            <pc:sldMk cId="1201546155" sldId="352"/>
            <ac:spMk id="29" creationId="{AAF638D9-DF5D-2536-C6C4-00CAF166364A}"/>
          </ac:spMkLst>
        </pc:spChg>
        <pc:spChg chg="add mod">
          <ac:chgData name="Nguyễn Chí Cường" userId="d6c3997d-09a1-411d-b9af-63412908f0fa" providerId="ADAL" clId="{6836E0D0-F723-40A9-959C-A12DC9961573}" dt="2024-12-08T15:25:46.318" v="22535" actId="20577"/>
          <ac:spMkLst>
            <pc:docMk/>
            <pc:sldMk cId="1201546155" sldId="352"/>
            <ac:spMk id="31" creationId="{A60CDBDC-E073-DD72-F3EA-125C3983A6E0}"/>
          </ac:spMkLst>
        </pc:spChg>
        <pc:grpChg chg="add mod">
          <ac:chgData name="Nguyễn Chí Cường" userId="d6c3997d-09a1-411d-b9af-63412908f0fa" providerId="ADAL" clId="{6836E0D0-F723-40A9-959C-A12DC9961573}" dt="2024-12-07T01:02:00.151" v="16204" actId="14100"/>
          <ac:grpSpMkLst>
            <pc:docMk/>
            <pc:sldMk cId="1201546155" sldId="352"/>
            <ac:grpSpMk id="37" creationId="{2513687E-0CAA-8120-0CA1-4065395D8C76}"/>
          </ac:grpSpMkLst>
        </pc:grpChg>
        <pc:picChg chg="add mod">
          <ac:chgData name="Nguyễn Chí Cường" userId="d6c3997d-09a1-411d-b9af-63412908f0fa" providerId="ADAL" clId="{6836E0D0-F723-40A9-959C-A12DC9961573}" dt="2024-12-06T13:53:54.927" v="13954" actId="164"/>
          <ac:picMkLst>
            <pc:docMk/>
            <pc:sldMk cId="1201546155" sldId="352"/>
            <ac:picMk id="18" creationId="{4699E674-D18E-F153-3B19-C69FD5393D19}"/>
          </ac:picMkLst>
        </pc:picChg>
        <pc:cxnChg chg="add mod">
          <ac:chgData name="Nguyễn Chí Cường" userId="d6c3997d-09a1-411d-b9af-63412908f0fa" providerId="ADAL" clId="{6836E0D0-F723-40A9-959C-A12DC9961573}" dt="2024-12-07T01:01:43.660" v="16198" actId="1076"/>
          <ac:cxnSpMkLst>
            <pc:docMk/>
            <pc:sldMk cId="1201546155" sldId="352"/>
            <ac:cxnSpMk id="24" creationId="{BC3B7FB3-D557-DF33-561F-AD8A485BD472}"/>
          </ac:cxnSpMkLst>
        </pc:cxnChg>
        <pc:cxnChg chg="add mod">
          <ac:chgData name="Nguyễn Chí Cường" userId="d6c3997d-09a1-411d-b9af-63412908f0fa" providerId="ADAL" clId="{6836E0D0-F723-40A9-959C-A12DC9961573}" dt="2024-12-07T01:01:43.660" v="16198" actId="1076"/>
          <ac:cxnSpMkLst>
            <pc:docMk/>
            <pc:sldMk cId="1201546155" sldId="352"/>
            <ac:cxnSpMk id="26" creationId="{53DC75DD-32F3-EAA4-3A69-EBDD39CF15BF}"/>
          </ac:cxnSpMkLst>
        </pc:cxnChg>
        <pc:cxnChg chg="add mod">
          <ac:chgData name="Nguyễn Chí Cường" userId="d6c3997d-09a1-411d-b9af-63412908f0fa" providerId="ADAL" clId="{6836E0D0-F723-40A9-959C-A12DC9961573}" dt="2024-12-06T13:53:54.927" v="13954" actId="164"/>
          <ac:cxnSpMkLst>
            <pc:docMk/>
            <pc:sldMk cId="1201546155" sldId="352"/>
            <ac:cxnSpMk id="34" creationId="{68374046-FF19-6DCB-738D-3109C680FE5B}"/>
          </ac:cxnSpMkLst>
        </pc:cxnChg>
      </pc:sldChg>
      <pc:sldChg chg="addSp delSp modSp add del mod">
        <pc:chgData name="Nguyễn Chí Cường" userId="d6c3997d-09a1-411d-b9af-63412908f0fa" providerId="ADAL" clId="{6836E0D0-F723-40A9-959C-A12DC9961573}" dt="2024-12-06T15:41:38.659" v="15343" actId="47"/>
        <pc:sldMkLst>
          <pc:docMk/>
          <pc:sldMk cId="1624746021" sldId="353"/>
        </pc:sldMkLst>
      </pc:sldChg>
      <pc:sldChg chg="modSp add mod">
        <pc:chgData name="Nguyễn Chí Cường" userId="d6c3997d-09a1-411d-b9af-63412908f0fa" providerId="ADAL" clId="{6836E0D0-F723-40A9-959C-A12DC9961573}" dt="2024-12-17T08:37:02.865" v="26742"/>
        <pc:sldMkLst>
          <pc:docMk/>
          <pc:sldMk cId="2725868478" sldId="354"/>
        </pc:sldMkLst>
        <pc:spChg chg="mod">
          <ac:chgData name="Nguyễn Chí Cường" userId="d6c3997d-09a1-411d-b9af-63412908f0fa" providerId="ADAL" clId="{6836E0D0-F723-40A9-959C-A12DC9961573}" dt="2024-12-17T08:37:02.865" v="26742"/>
          <ac:spMkLst>
            <pc:docMk/>
            <pc:sldMk cId="2725868478" sldId="354"/>
            <ac:spMk id="14" creationId="{9CCDB5F7-63F5-CF34-1ABF-5C46ACF6AEA4}"/>
          </ac:spMkLst>
        </pc:spChg>
        <pc:spChg chg="mod">
          <ac:chgData name="Nguyễn Chí Cường" userId="d6c3997d-09a1-411d-b9af-63412908f0fa" providerId="ADAL" clId="{6836E0D0-F723-40A9-959C-A12DC9961573}" dt="2024-12-06T16:00:52.819" v="15488"/>
          <ac:spMkLst>
            <pc:docMk/>
            <pc:sldMk cId="2725868478" sldId="354"/>
            <ac:spMk id="28" creationId="{35D88554-82EC-C36F-8F88-B09F3558CDBD}"/>
          </ac:spMkLst>
        </pc:spChg>
        <pc:spChg chg="mod">
          <ac:chgData name="Nguyễn Chí Cường" userId="d6c3997d-09a1-411d-b9af-63412908f0fa" providerId="ADAL" clId="{6836E0D0-F723-40A9-959C-A12DC9961573}" dt="2024-12-06T15:51:17.904" v="15412" actId="14100"/>
          <ac:spMkLst>
            <pc:docMk/>
            <pc:sldMk cId="2725868478" sldId="354"/>
            <ac:spMk id="31" creationId="{3F7E8D0D-39A9-A9E0-13F7-EDE6774F2E15}"/>
          </ac:spMkLst>
        </pc:spChg>
        <pc:spChg chg="mod">
          <ac:chgData name="Nguyễn Chí Cường" userId="d6c3997d-09a1-411d-b9af-63412908f0fa" providerId="ADAL" clId="{6836E0D0-F723-40A9-959C-A12DC9961573}" dt="2024-12-06T16:01:15.767" v="15489" actId="20577"/>
          <ac:spMkLst>
            <pc:docMk/>
            <pc:sldMk cId="2725868478" sldId="354"/>
            <ac:spMk id="34" creationId="{4487ED55-FE3A-FB1F-F64A-0B01EC6560D9}"/>
          </ac:spMkLst>
        </pc:spChg>
      </pc:sldChg>
      <pc:sldChg chg="addSp delSp modSp add mod ord">
        <pc:chgData name="Nguyễn Chí Cường" userId="d6c3997d-09a1-411d-b9af-63412908f0fa" providerId="ADAL" clId="{6836E0D0-F723-40A9-959C-A12DC9961573}" dt="2024-12-17T08:36:59.729" v="26741"/>
        <pc:sldMkLst>
          <pc:docMk/>
          <pc:sldMk cId="1639235245" sldId="355"/>
        </pc:sldMkLst>
        <pc:spChg chg="add mod">
          <ac:chgData name="Nguyễn Chí Cường" userId="d6c3997d-09a1-411d-b9af-63412908f0fa" providerId="ADAL" clId="{6836E0D0-F723-40A9-959C-A12DC9961573}" dt="2024-12-14T22:23:06.704" v="24318" actId="1076"/>
          <ac:spMkLst>
            <pc:docMk/>
            <pc:sldMk cId="1639235245" sldId="355"/>
            <ac:spMk id="2" creationId="{7EFE7112-3159-3DA8-EA53-349E37C7636E}"/>
          </ac:spMkLst>
        </pc:spChg>
        <pc:spChg chg="add mod">
          <ac:chgData name="Nguyễn Chí Cường" userId="d6c3997d-09a1-411d-b9af-63412908f0fa" providerId="ADAL" clId="{6836E0D0-F723-40A9-959C-A12DC9961573}" dt="2024-12-06T16:04:50.770" v="15516" actId="20577"/>
          <ac:spMkLst>
            <pc:docMk/>
            <pc:sldMk cId="1639235245" sldId="355"/>
            <ac:spMk id="11" creationId="{976633F7-837A-F7D0-C1A8-BD23355D6AA6}"/>
          </ac:spMkLst>
        </pc:spChg>
        <pc:spChg chg="add mod">
          <ac:chgData name="Nguyễn Chí Cường" userId="d6c3997d-09a1-411d-b9af-63412908f0fa" providerId="ADAL" clId="{6836E0D0-F723-40A9-959C-A12DC9961573}" dt="2024-12-06T16:04:53.423" v="15517" actId="20577"/>
          <ac:spMkLst>
            <pc:docMk/>
            <pc:sldMk cId="1639235245" sldId="355"/>
            <ac:spMk id="13" creationId="{5FE0A41B-1D0D-BAA5-E627-61F1AA0D877D}"/>
          </ac:spMkLst>
        </pc:spChg>
        <pc:spChg chg="add mod">
          <ac:chgData name="Nguyễn Chí Cường" userId="d6c3997d-09a1-411d-b9af-63412908f0fa" providerId="ADAL" clId="{6836E0D0-F723-40A9-959C-A12DC9961573}" dt="2024-12-14T22:23:06.704" v="24318" actId="1076"/>
          <ac:spMkLst>
            <pc:docMk/>
            <pc:sldMk cId="1639235245" sldId="355"/>
            <ac:spMk id="16" creationId="{CE412C3D-E0F3-A7C2-D5C5-45716F7A19E3}"/>
          </ac:spMkLst>
        </pc:spChg>
        <pc:spChg chg="add mod">
          <ac:chgData name="Nguyễn Chí Cường" userId="d6c3997d-09a1-411d-b9af-63412908f0fa" providerId="ADAL" clId="{6836E0D0-F723-40A9-959C-A12DC9961573}" dt="2024-12-14T22:23:03.325" v="24317" actId="1076"/>
          <ac:spMkLst>
            <pc:docMk/>
            <pc:sldMk cId="1639235245" sldId="355"/>
            <ac:spMk id="21" creationId="{0361C6FB-A709-7FEF-7CD8-0A2D7CA21DFF}"/>
          </ac:spMkLst>
        </pc:spChg>
        <pc:spChg chg="mod">
          <ac:chgData name="Nguyễn Chí Cường" userId="d6c3997d-09a1-411d-b9af-63412908f0fa" providerId="ADAL" clId="{6836E0D0-F723-40A9-959C-A12DC9961573}" dt="2024-12-14T22:23:03.325" v="24317" actId="1076"/>
          <ac:spMkLst>
            <pc:docMk/>
            <pc:sldMk cId="1639235245" sldId="355"/>
            <ac:spMk id="22" creationId="{DD35F5B0-84F9-FB8A-FD94-8434B17F010A}"/>
          </ac:spMkLst>
        </pc:spChg>
        <pc:spChg chg="add mod">
          <ac:chgData name="Nguyễn Chí Cường" userId="d6c3997d-09a1-411d-b9af-63412908f0fa" providerId="ADAL" clId="{6836E0D0-F723-40A9-959C-A12DC9961573}" dt="2024-12-14T22:23:06.704" v="24318" actId="1076"/>
          <ac:spMkLst>
            <pc:docMk/>
            <pc:sldMk cId="1639235245" sldId="355"/>
            <ac:spMk id="25" creationId="{ACF5538D-4166-B8E8-703A-4DF2B523380D}"/>
          </ac:spMkLst>
        </pc:spChg>
        <pc:spChg chg="add mod">
          <ac:chgData name="Nguyễn Chí Cường" userId="d6c3997d-09a1-411d-b9af-63412908f0fa" providerId="ADAL" clId="{6836E0D0-F723-40A9-959C-A12DC9961573}" dt="2024-12-14T22:23:06.704" v="24318" actId="1076"/>
          <ac:spMkLst>
            <pc:docMk/>
            <pc:sldMk cId="1639235245" sldId="355"/>
            <ac:spMk id="27" creationId="{B8BF7D3B-1DC7-B755-DDC9-B117210752C7}"/>
          </ac:spMkLst>
        </pc:spChg>
        <pc:spChg chg="mod">
          <ac:chgData name="Nguyễn Chí Cường" userId="d6c3997d-09a1-411d-b9af-63412908f0fa" providerId="ADAL" clId="{6836E0D0-F723-40A9-959C-A12DC9961573}" dt="2024-12-17T08:36:59.729" v="26741"/>
          <ac:spMkLst>
            <pc:docMk/>
            <pc:sldMk cId="1639235245" sldId="355"/>
            <ac:spMk id="29" creationId="{EC64EAE1-1ED2-F527-5860-D350EF2DF921}"/>
          </ac:spMkLst>
        </pc:spChg>
      </pc:sldChg>
      <pc:sldChg chg="addSp delSp modSp add mod">
        <pc:chgData name="Nguyễn Chí Cường" userId="d6c3997d-09a1-411d-b9af-63412908f0fa" providerId="ADAL" clId="{6836E0D0-F723-40A9-959C-A12DC9961573}" dt="2024-12-17T08:36:56.273" v="26740"/>
        <pc:sldMkLst>
          <pc:docMk/>
          <pc:sldMk cId="2250935971" sldId="356"/>
        </pc:sldMkLst>
        <pc:spChg chg="add mod">
          <ac:chgData name="Nguyễn Chí Cường" userId="d6c3997d-09a1-411d-b9af-63412908f0fa" providerId="ADAL" clId="{6836E0D0-F723-40A9-959C-A12DC9961573}" dt="2024-12-06T16:09:07.231" v="15611" actId="1076"/>
          <ac:spMkLst>
            <pc:docMk/>
            <pc:sldMk cId="2250935971" sldId="356"/>
            <ac:spMk id="2" creationId="{F84FBAFE-5AC0-D1DC-6785-04ACF0A7E937}"/>
          </ac:spMkLst>
        </pc:spChg>
        <pc:spChg chg="add mod">
          <ac:chgData name="Nguyễn Chí Cường" userId="d6c3997d-09a1-411d-b9af-63412908f0fa" providerId="ADAL" clId="{6836E0D0-F723-40A9-959C-A12DC9961573}" dt="2024-12-06T16:09:42.327" v="15629" actId="1076"/>
          <ac:spMkLst>
            <pc:docMk/>
            <pc:sldMk cId="2250935971" sldId="356"/>
            <ac:spMk id="14" creationId="{1FF4FE7E-25CB-2706-A0C9-F6FC6BD13733}"/>
          </ac:spMkLst>
        </pc:spChg>
        <pc:spChg chg="mod">
          <ac:chgData name="Nguyễn Chí Cường" userId="d6c3997d-09a1-411d-b9af-63412908f0fa" providerId="ADAL" clId="{6836E0D0-F723-40A9-959C-A12DC9961573}" dt="2024-12-06T16:09:27.242" v="15622" actId="1076"/>
          <ac:spMkLst>
            <pc:docMk/>
            <pc:sldMk cId="2250935971" sldId="356"/>
            <ac:spMk id="16" creationId="{E25E3251-1675-5B37-1B73-94495BD710A5}"/>
          </ac:spMkLst>
        </pc:spChg>
        <pc:spChg chg="mod">
          <ac:chgData name="Nguyễn Chí Cường" userId="d6c3997d-09a1-411d-b9af-63412908f0fa" providerId="ADAL" clId="{6836E0D0-F723-40A9-959C-A12DC9961573}" dt="2024-12-17T08:36:56.273" v="26740"/>
          <ac:spMkLst>
            <pc:docMk/>
            <pc:sldMk cId="2250935971" sldId="356"/>
            <ac:spMk id="19" creationId="{DC357331-83EB-EE16-E789-F7F24166FFAB}"/>
          </ac:spMkLst>
        </pc:spChg>
        <pc:spChg chg="add mod">
          <ac:chgData name="Nguyễn Chí Cường" userId="d6c3997d-09a1-411d-b9af-63412908f0fa" providerId="ADAL" clId="{6836E0D0-F723-40A9-959C-A12DC9961573}" dt="2024-12-06T16:09:39.015" v="15628" actId="14100"/>
          <ac:spMkLst>
            <pc:docMk/>
            <pc:sldMk cId="2250935971" sldId="356"/>
            <ac:spMk id="40" creationId="{297E1BDB-F5A0-7B73-16B2-A8879855DAFC}"/>
          </ac:spMkLst>
        </pc:spChg>
      </pc:sldChg>
      <pc:sldChg chg="addSp delSp modSp add del mod modTransition">
        <pc:chgData name="Nguyễn Chí Cường" userId="d6c3997d-09a1-411d-b9af-63412908f0fa" providerId="ADAL" clId="{6836E0D0-F723-40A9-959C-A12DC9961573}" dt="2024-12-14T22:30:02.557" v="24442"/>
        <pc:sldMkLst>
          <pc:docMk/>
          <pc:sldMk cId="3277374936" sldId="357"/>
        </pc:sldMkLst>
        <pc:spChg chg="add mod">
          <ac:chgData name="Nguyễn Chí Cường" userId="d6c3997d-09a1-411d-b9af-63412908f0fa" providerId="ADAL" clId="{6836E0D0-F723-40A9-959C-A12DC9961573}" dt="2024-12-08T04:31:11.076" v="21625" actId="20577"/>
          <ac:spMkLst>
            <pc:docMk/>
            <pc:sldMk cId="3277374936" sldId="357"/>
            <ac:spMk id="11" creationId="{6A29ABEF-7FCC-B91E-0C3C-CC34FD67999B}"/>
          </ac:spMkLst>
        </pc:spChg>
        <pc:spChg chg="add mod">
          <ac:chgData name="Nguyễn Chí Cường" userId="d6c3997d-09a1-411d-b9af-63412908f0fa" providerId="ADAL" clId="{6836E0D0-F723-40A9-959C-A12DC9961573}" dt="2024-12-08T04:30:56.920" v="21622" actId="1076"/>
          <ac:spMkLst>
            <pc:docMk/>
            <pc:sldMk cId="3277374936" sldId="357"/>
            <ac:spMk id="15" creationId="{DDC54E67-BCEB-8A29-4F2A-E8AC14796F27}"/>
          </ac:spMkLst>
        </pc:spChg>
        <pc:spChg chg="add mod">
          <ac:chgData name="Nguyễn Chí Cường" userId="d6c3997d-09a1-411d-b9af-63412908f0fa" providerId="ADAL" clId="{6836E0D0-F723-40A9-959C-A12DC9961573}" dt="2024-12-08T04:49:40.507" v="22027" actId="1076"/>
          <ac:spMkLst>
            <pc:docMk/>
            <pc:sldMk cId="3277374936" sldId="357"/>
            <ac:spMk id="21" creationId="{BE38B03B-E37E-6815-0742-D9F577EF8DEF}"/>
          </ac:spMkLst>
        </pc:spChg>
        <pc:spChg chg="add mod">
          <ac:chgData name="Nguyễn Chí Cường" userId="d6c3997d-09a1-411d-b9af-63412908f0fa" providerId="ADAL" clId="{6836E0D0-F723-40A9-959C-A12DC9961573}" dt="2024-12-08T04:31:26.639" v="21628" actId="1076"/>
          <ac:spMkLst>
            <pc:docMk/>
            <pc:sldMk cId="3277374936" sldId="357"/>
            <ac:spMk id="38" creationId="{51DD3979-EA89-EADC-C9BB-DFD39C1E51FD}"/>
          </ac:spMkLst>
        </pc:spChg>
        <pc:spChg chg="add mod">
          <ac:chgData name="Nguyễn Chí Cường" userId="d6c3997d-09a1-411d-b9af-63412908f0fa" providerId="ADAL" clId="{6836E0D0-F723-40A9-959C-A12DC9961573}" dt="2024-12-08T04:49:40.507" v="22027" actId="1076"/>
          <ac:spMkLst>
            <pc:docMk/>
            <pc:sldMk cId="3277374936" sldId="357"/>
            <ac:spMk id="42" creationId="{714376CC-0733-4CBC-F926-851E866D1935}"/>
          </ac:spMkLst>
        </pc:spChg>
        <pc:spChg chg="add mod">
          <ac:chgData name="Nguyễn Chí Cường" userId="d6c3997d-09a1-411d-b9af-63412908f0fa" providerId="ADAL" clId="{6836E0D0-F723-40A9-959C-A12DC9961573}" dt="2024-12-08T04:50:11.836" v="22032"/>
          <ac:spMkLst>
            <pc:docMk/>
            <pc:sldMk cId="3277374936" sldId="357"/>
            <ac:spMk id="87" creationId="{0A39A707-F59F-9EB2-A4DB-0D8566BE8579}"/>
          </ac:spMkLst>
        </pc:spChg>
        <pc:spChg chg="add mod">
          <ac:chgData name="Nguyễn Chí Cường" userId="d6c3997d-09a1-411d-b9af-63412908f0fa" providerId="ADAL" clId="{6836E0D0-F723-40A9-959C-A12DC9961573}" dt="2024-12-08T04:50:11.836" v="22032"/>
          <ac:spMkLst>
            <pc:docMk/>
            <pc:sldMk cId="3277374936" sldId="357"/>
            <ac:spMk id="88" creationId="{B9EB94E2-46A4-6F64-B339-E12659F66C02}"/>
          </ac:spMkLst>
        </pc:spChg>
        <pc:spChg chg="add mod">
          <ac:chgData name="Nguyễn Chí Cường" userId="d6c3997d-09a1-411d-b9af-63412908f0fa" providerId="ADAL" clId="{6836E0D0-F723-40A9-959C-A12DC9961573}" dt="2024-12-08T04:50:11.836" v="22032"/>
          <ac:spMkLst>
            <pc:docMk/>
            <pc:sldMk cId="3277374936" sldId="357"/>
            <ac:spMk id="89" creationId="{A4B2203D-6750-1CDA-D0F6-3FE4C40A648D}"/>
          </ac:spMkLst>
        </pc:spChg>
        <pc:spChg chg="add mod">
          <ac:chgData name="Nguyễn Chí Cường" userId="d6c3997d-09a1-411d-b9af-63412908f0fa" providerId="ADAL" clId="{6836E0D0-F723-40A9-959C-A12DC9961573}" dt="2024-12-08T04:50:11.836" v="22032"/>
          <ac:spMkLst>
            <pc:docMk/>
            <pc:sldMk cId="3277374936" sldId="357"/>
            <ac:spMk id="90" creationId="{B4E29DA0-B9F5-928F-9C1D-8036630EB443}"/>
          </ac:spMkLst>
        </pc:spChg>
        <pc:spChg chg="add mod">
          <ac:chgData name="Nguyễn Chí Cường" userId="d6c3997d-09a1-411d-b9af-63412908f0fa" providerId="ADAL" clId="{6836E0D0-F723-40A9-959C-A12DC9961573}" dt="2024-12-08T04:50:11.836" v="22032"/>
          <ac:spMkLst>
            <pc:docMk/>
            <pc:sldMk cId="3277374936" sldId="357"/>
            <ac:spMk id="91" creationId="{593D2265-87A7-76C9-952B-897D62CA1D49}"/>
          </ac:spMkLst>
        </pc:spChg>
        <pc:spChg chg="add mod">
          <ac:chgData name="Nguyễn Chí Cường" userId="d6c3997d-09a1-411d-b9af-63412908f0fa" providerId="ADAL" clId="{6836E0D0-F723-40A9-959C-A12DC9961573}" dt="2024-12-08T04:50:11.836" v="22032"/>
          <ac:spMkLst>
            <pc:docMk/>
            <pc:sldMk cId="3277374936" sldId="357"/>
            <ac:spMk id="92" creationId="{46AAED5E-5713-DA64-0FA1-9745192A2670}"/>
          </ac:spMkLst>
        </pc:spChg>
        <pc:spChg chg="add mod">
          <ac:chgData name="Nguyễn Chí Cường" userId="d6c3997d-09a1-411d-b9af-63412908f0fa" providerId="ADAL" clId="{6836E0D0-F723-40A9-959C-A12DC9961573}" dt="2024-12-08T04:50:11.836" v="22032"/>
          <ac:spMkLst>
            <pc:docMk/>
            <pc:sldMk cId="3277374936" sldId="357"/>
            <ac:spMk id="93" creationId="{FA2768C2-AC9E-4776-6773-DF42F3FFCA4C}"/>
          </ac:spMkLst>
        </pc:spChg>
        <pc:spChg chg="add mod">
          <ac:chgData name="Nguyễn Chí Cường" userId="d6c3997d-09a1-411d-b9af-63412908f0fa" providerId="ADAL" clId="{6836E0D0-F723-40A9-959C-A12DC9961573}" dt="2024-12-08T04:50:11.836" v="22032"/>
          <ac:spMkLst>
            <pc:docMk/>
            <pc:sldMk cId="3277374936" sldId="357"/>
            <ac:spMk id="94" creationId="{B40A3504-F3FA-6157-A447-A9F59D9E34C6}"/>
          </ac:spMkLst>
        </pc:spChg>
        <pc:cxnChg chg="add mod">
          <ac:chgData name="Nguyễn Chí Cường" userId="d6c3997d-09a1-411d-b9af-63412908f0fa" providerId="ADAL" clId="{6836E0D0-F723-40A9-959C-A12DC9961573}" dt="2024-12-08T04:31:31.378" v="21629" actId="1076"/>
          <ac:cxnSpMkLst>
            <pc:docMk/>
            <pc:sldMk cId="3277374936" sldId="357"/>
            <ac:cxnSpMk id="26" creationId="{6CC13454-1338-E68B-5DBF-2CA2D676D62A}"/>
          </ac:cxnSpMkLst>
        </pc:cxnChg>
        <pc:cxnChg chg="add mod">
          <ac:chgData name="Nguyễn Chí Cường" userId="d6c3997d-09a1-411d-b9af-63412908f0fa" providerId="ADAL" clId="{6836E0D0-F723-40A9-959C-A12DC9961573}" dt="2024-12-08T04:31:21.736" v="21627" actId="14100"/>
          <ac:cxnSpMkLst>
            <pc:docMk/>
            <pc:sldMk cId="3277374936" sldId="357"/>
            <ac:cxnSpMk id="35" creationId="{FABD32EC-C580-0F3D-2F33-5F9C4CF43EAE}"/>
          </ac:cxnSpMkLst>
        </pc:cxnChg>
        <pc:cxnChg chg="add mod">
          <ac:chgData name="Nguyễn Chí Cường" userId="d6c3997d-09a1-411d-b9af-63412908f0fa" providerId="ADAL" clId="{6836E0D0-F723-40A9-959C-A12DC9961573}" dt="2024-12-08T04:50:11.836" v="22032"/>
          <ac:cxnSpMkLst>
            <pc:docMk/>
            <pc:sldMk cId="3277374936" sldId="357"/>
            <ac:cxnSpMk id="85" creationId="{5D640BAF-0D7B-8E5B-9234-B3D63B65DF4B}"/>
          </ac:cxnSpMkLst>
        </pc:cxnChg>
        <pc:cxnChg chg="add mod">
          <ac:chgData name="Nguyễn Chí Cường" userId="d6c3997d-09a1-411d-b9af-63412908f0fa" providerId="ADAL" clId="{6836E0D0-F723-40A9-959C-A12DC9961573}" dt="2024-12-08T04:50:11.836" v="22032"/>
          <ac:cxnSpMkLst>
            <pc:docMk/>
            <pc:sldMk cId="3277374936" sldId="357"/>
            <ac:cxnSpMk id="86" creationId="{4E057021-68F4-9F58-F704-EA4671E09C3E}"/>
          </ac:cxnSpMkLst>
        </pc:cxnChg>
      </pc:sldChg>
      <pc:sldChg chg="addSp delSp modSp add del mod modTransition">
        <pc:chgData name="Nguyễn Chí Cường" userId="d6c3997d-09a1-411d-b9af-63412908f0fa" providerId="ADAL" clId="{6836E0D0-F723-40A9-959C-A12DC9961573}" dt="2024-12-07T15:37:54.510" v="20223" actId="47"/>
        <pc:sldMkLst>
          <pc:docMk/>
          <pc:sldMk cId="2502316939" sldId="358"/>
        </pc:sldMkLst>
      </pc:sldChg>
      <pc:sldChg chg="add del">
        <pc:chgData name="Nguyễn Chí Cường" userId="d6c3997d-09a1-411d-b9af-63412908f0fa" providerId="ADAL" clId="{6836E0D0-F723-40A9-959C-A12DC9961573}" dt="2024-12-06T16:14:57.109" v="15691" actId="47"/>
        <pc:sldMkLst>
          <pc:docMk/>
          <pc:sldMk cId="4026914944" sldId="358"/>
        </pc:sldMkLst>
      </pc:sldChg>
      <pc:sldChg chg="addSp delSp modSp add del mod modTransition modAnim">
        <pc:chgData name="Nguyễn Chí Cường" userId="d6c3997d-09a1-411d-b9af-63412908f0fa" providerId="ADAL" clId="{6836E0D0-F723-40A9-959C-A12DC9961573}" dt="2024-12-07T15:37:54.510" v="20223" actId="47"/>
        <pc:sldMkLst>
          <pc:docMk/>
          <pc:sldMk cId="1510486380" sldId="359"/>
        </pc:sldMkLst>
      </pc:sldChg>
      <pc:sldChg chg="addSp delSp modSp add del mod modTransition">
        <pc:chgData name="Nguyễn Chí Cường" userId="d6c3997d-09a1-411d-b9af-63412908f0fa" providerId="ADAL" clId="{6836E0D0-F723-40A9-959C-A12DC9961573}" dt="2024-12-06T16:15:54.715" v="15706" actId="47"/>
        <pc:sldMkLst>
          <pc:docMk/>
          <pc:sldMk cId="3429605177" sldId="359"/>
        </pc:sldMkLst>
      </pc:sldChg>
      <pc:sldChg chg="addSp delSp modSp add del mod">
        <pc:chgData name="Nguyễn Chí Cường" userId="d6c3997d-09a1-411d-b9af-63412908f0fa" providerId="ADAL" clId="{6836E0D0-F723-40A9-959C-A12DC9961573}" dt="2024-12-07T15:37:54.510" v="20223" actId="47"/>
        <pc:sldMkLst>
          <pc:docMk/>
          <pc:sldMk cId="2681864074" sldId="360"/>
        </pc:sldMkLst>
      </pc:sldChg>
      <pc:sldChg chg="addSp delSp modSp add del mod">
        <pc:chgData name="Nguyễn Chí Cường" userId="d6c3997d-09a1-411d-b9af-63412908f0fa" providerId="ADAL" clId="{6836E0D0-F723-40A9-959C-A12DC9961573}" dt="2024-12-07T15:37:54.510" v="20223" actId="47"/>
        <pc:sldMkLst>
          <pc:docMk/>
          <pc:sldMk cId="2768697563" sldId="361"/>
        </pc:sldMkLst>
      </pc:sldChg>
      <pc:sldChg chg="addSp delSp modSp add mod">
        <pc:chgData name="Nguyễn Chí Cường" userId="d6c3997d-09a1-411d-b9af-63412908f0fa" providerId="ADAL" clId="{6836E0D0-F723-40A9-959C-A12DC9961573}" dt="2024-12-08T07:43:24.709" v="22359"/>
        <pc:sldMkLst>
          <pc:docMk/>
          <pc:sldMk cId="3586231741" sldId="362"/>
        </pc:sldMkLst>
        <pc:spChg chg="add mod">
          <ac:chgData name="Nguyễn Chí Cường" userId="d6c3997d-09a1-411d-b9af-63412908f0fa" providerId="ADAL" clId="{6836E0D0-F723-40A9-959C-A12DC9961573}" dt="2024-12-08T04:51:09.542" v="22106"/>
          <ac:spMkLst>
            <pc:docMk/>
            <pc:sldMk cId="3586231741" sldId="362"/>
            <ac:spMk id="2" creationId="{37679BCC-4ADA-5DDD-4350-BC5ED5C22581}"/>
          </ac:spMkLst>
        </pc:spChg>
        <pc:spChg chg="add mod">
          <ac:chgData name="Nguyễn Chí Cường" userId="d6c3997d-09a1-411d-b9af-63412908f0fa" providerId="ADAL" clId="{6836E0D0-F723-40A9-959C-A12DC9961573}" dt="2024-12-08T04:50:42.668" v="22104" actId="20577"/>
          <ac:spMkLst>
            <pc:docMk/>
            <pc:sldMk cId="3586231741" sldId="362"/>
            <ac:spMk id="3" creationId="{14F08C4C-17EE-8679-DAA0-017455D03392}"/>
          </ac:spMkLst>
        </pc:spChg>
        <pc:spChg chg="mod">
          <ac:chgData name="Nguyễn Chí Cường" userId="d6c3997d-09a1-411d-b9af-63412908f0fa" providerId="ADAL" clId="{6836E0D0-F723-40A9-959C-A12DC9961573}" dt="2024-12-06T16:57:11.080" v="16083" actId="12788"/>
          <ac:spMkLst>
            <pc:docMk/>
            <pc:sldMk cId="3586231741" sldId="362"/>
            <ac:spMk id="10" creationId="{2AF5F4F9-E37E-CC15-5E23-60C389640C68}"/>
          </ac:spMkLst>
        </pc:spChg>
        <pc:spChg chg="add mod">
          <ac:chgData name="Nguyễn Chí Cường" userId="d6c3997d-09a1-411d-b9af-63412908f0fa" providerId="ADAL" clId="{6836E0D0-F723-40A9-959C-A12DC9961573}" dt="2024-12-08T07:43:24.709" v="22359"/>
          <ac:spMkLst>
            <pc:docMk/>
            <pc:sldMk cId="3586231741" sldId="362"/>
            <ac:spMk id="11" creationId="{B05067D6-45A0-4003-3729-ABE17300B1A7}"/>
          </ac:spMkLst>
        </pc:spChg>
        <pc:spChg chg="add mod">
          <ac:chgData name="Nguyễn Chí Cường" userId="d6c3997d-09a1-411d-b9af-63412908f0fa" providerId="ADAL" clId="{6836E0D0-F723-40A9-959C-A12DC9961573}" dt="2024-12-06T17:00:43.648" v="16174" actId="1076"/>
          <ac:spMkLst>
            <pc:docMk/>
            <pc:sldMk cId="3586231741" sldId="362"/>
            <ac:spMk id="16" creationId="{8D8A68D7-C602-3719-04F9-BBBFDA6E2B94}"/>
          </ac:spMkLst>
        </pc:spChg>
        <pc:spChg chg="add mod">
          <ac:chgData name="Nguyễn Chí Cường" userId="d6c3997d-09a1-411d-b9af-63412908f0fa" providerId="ADAL" clId="{6836E0D0-F723-40A9-959C-A12DC9961573}" dt="2024-12-06T17:00:43.648" v="16174" actId="1076"/>
          <ac:spMkLst>
            <pc:docMk/>
            <pc:sldMk cId="3586231741" sldId="362"/>
            <ac:spMk id="19" creationId="{D9303AFE-4906-E698-3985-CC9C75D04A7B}"/>
          </ac:spMkLst>
        </pc:spChg>
        <pc:spChg chg="add mod">
          <ac:chgData name="Nguyễn Chí Cường" userId="d6c3997d-09a1-411d-b9af-63412908f0fa" providerId="ADAL" clId="{6836E0D0-F723-40A9-959C-A12DC9961573}" dt="2024-12-08T04:51:09.542" v="22106"/>
          <ac:spMkLst>
            <pc:docMk/>
            <pc:sldMk cId="3586231741" sldId="362"/>
            <ac:spMk id="20" creationId="{789D329D-221A-B456-6D0B-03DCA35AD86E}"/>
          </ac:spMkLst>
        </pc:spChg>
        <pc:spChg chg="add mod">
          <ac:chgData name="Nguyễn Chí Cường" userId="d6c3997d-09a1-411d-b9af-63412908f0fa" providerId="ADAL" clId="{6836E0D0-F723-40A9-959C-A12DC9961573}" dt="2024-12-08T04:51:09.542" v="22106"/>
          <ac:spMkLst>
            <pc:docMk/>
            <pc:sldMk cId="3586231741" sldId="362"/>
            <ac:spMk id="21" creationId="{EEDA5BBD-AFE5-586F-6955-DE4E5ECB0A59}"/>
          </ac:spMkLst>
        </pc:spChg>
        <pc:spChg chg="add mod">
          <ac:chgData name="Nguyễn Chí Cường" userId="d6c3997d-09a1-411d-b9af-63412908f0fa" providerId="ADAL" clId="{6836E0D0-F723-40A9-959C-A12DC9961573}" dt="2024-12-06T17:00:43.648" v="16174" actId="1076"/>
          <ac:spMkLst>
            <pc:docMk/>
            <pc:sldMk cId="3586231741" sldId="362"/>
            <ac:spMk id="22" creationId="{81CE34E3-60D7-AEC7-C82D-46FDD7E1A0FD}"/>
          </ac:spMkLst>
        </pc:spChg>
        <pc:cxnChg chg="add mod">
          <ac:chgData name="Nguyễn Chí Cường" userId="d6c3997d-09a1-411d-b9af-63412908f0fa" providerId="ADAL" clId="{6836E0D0-F723-40A9-959C-A12DC9961573}" dt="2024-12-08T04:51:09.542" v="22106"/>
          <ac:cxnSpMkLst>
            <pc:docMk/>
            <pc:sldMk cId="3586231741" sldId="362"/>
            <ac:cxnSpMk id="13" creationId="{C43889DB-580A-7572-DFF1-BECE4309F148}"/>
          </ac:cxnSpMkLst>
        </pc:cxnChg>
        <pc:cxnChg chg="add mod">
          <ac:chgData name="Nguyễn Chí Cường" userId="d6c3997d-09a1-411d-b9af-63412908f0fa" providerId="ADAL" clId="{6836E0D0-F723-40A9-959C-A12DC9961573}" dt="2024-12-06T17:00:43.648" v="16174" actId="1076"/>
          <ac:cxnSpMkLst>
            <pc:docMk/>
            <pc:sldMk cId="3586231741" sldId="362"/>
            <ac:cxnSpMk id="14" creationId="{9C2185B7-44E5-F7A4-8917-E5EFFAB569CF}"/>
          </ac:cxnSpMkLst>
        </pc:cxnChg>
        <pc:cxnChg chg="add mod">
          <ac:chgData name="Nguyễn Chí Cường" userId="d6c3997d-09a1-411d-b9af-63412908f0fa" providerId="ADAL" clId="{6836E0D0-F723-40A9-959C-A12DC9961573}" dt="2024-12-08T04:51:09.542" v="22106"/>
          <ac:cxnSpMkLst>
            <pc:docMk/>
            <pc:sldMk cId="3586231741" sldId="362"/>
            <ac:cxnSpMk id="18" creationId="{95C10DCD-7262-8F02-5F4F-C0F4F7322800}"/>
          </ac:cxnSpMkLst>
        </pc:cxnChg>
      </pc:sldChg>
      <pc:sldChg chg="modSp add del mod">
        <pc:chgData name="Nguyễn Chí Cường" userId="d6c3997d-09a1-411d-b9af-63412908f0fa" providerId="ADAL" clId="{6836E0D0-F723-40A9-959C-A12DC9961573}" dt="2024-12-16T18:34:14.075" v="26684" actId="47"/>
        <pc:sldMkLst>
          <pc:docMk/>
          <pc:sldMk cId="3551744339" sldId="363"/>
        </pc:sldMkLst>
      </pc:sldChg>
      <pc:sldChg chg="addSp delSp modSp add mod">
        <pc:chgData name="Nguyễn Chí Cường" userId="d6c3997d-09a1-411d-b9af-63412908f0fa" providerId="ADAL" clId="{6836E0D0-F723-40A9-959C-A12DC9961573}" dt="2024-12-08T05:11:03.606" v="22345" actId="1076"/>
        <pc:sldMkLst>
          <pc:docMk/>
          <pc:sldMk cId="185574727" sldId="364"/>
        </pc:sldMkLst>
        <pc:spChg chg="add mod">
          <ac:chgData name="Nguyễn Chí Cường" userId="d6c3997d-09a1-411d-b9af-63412908f0fa" providerId="ADAL" clId="{6836E0D0-F723-40A9-959C-A12DC9961573}" dt="2024-12-08T05:11:03.606" v="22345" actId="1076"/>
          <ac:spMkLst>
            <pc:docMk/>
            <pc:sldMk cId="185574727" sldId="364"/>
            <ac:spMk id="2" creationId="{96D09193-8E95-F8B9-BF4F-4E9796D75E05}"/>
          </ac:spMkLst>
        </pc:spChg>
        <pc:spChg chg="add mod">
          <ac:chgData name="Nguyễn Chí Cường" userId="d6c3997d-09a1-411d-b9af-63412908f0fa" providerId="ADAL" clId="{6836E0D0-F723-40A9-959C-A12DC9961573}" dt="2024-12-07T05:34:41.427" v="16784" actId="1076"/>
          <ac:spMkLst>
            <pc:docMk/>
            <pc:sldMk cId="185574727" sldId="364"/>
            <ac:spMk id="3" creationId="{89A2B8F8-269D-C7DE-B058-66AC10061ACC}"/>
          </ac:spMkLst>
        </pc:spChg>
        <pc:spChg chg="add mod">
          <ac:chgData name="Nguyễn Chí Cường" userId="d6c3997d-09a1-411d-b9af-63412908f0fa" providerId="ADAL" clId="{6836E0D0-F723-40A9-959C-A12DC9961573}" dt="2024-12-07T05:34:41.427" v="16784" actId="1076"/>
          <ac:spMkLst>
            <pc:docMk/>
            <pc:sldMk cId="185574727" sldId="364"/>
            <ac:spMk id="11" creationId="{BCE9D1C1-3C8B-7411-CBB2-AD1E20F03CB7}"/>
          </ac:spMkLst>
        </pc:spChg>
        <pc:spChg chg="add mod">
          <ac:chgData name="Nguyễn Chí Cường" userId="d6c3997d-09a1-411d-b9af-63412908f0fa" providerId="ADAL" clId="{6836E0D0-F723-40A9-959C-A12DC9961573}" dt="2024-12-07T05:34:41.427" v="16784" actId="1076"/>
          <ac:spMkLst>
            <pc:docMk/>
            <pc:sldMk cId="185574727" sldId="364"/>
            <ac:spMk id="13" creationId="{4705AB1B-3214-C3EA-2122-3C878AE05553}"/>
          </ac:spMkLst>
        </pc:spChg>
        <pc:spChg chg="add mod">
          <ac:chgData name="Nguyễn Chí Cường" userId="d6c3997d-09a1-411d-b9af-63412908f0fa" providerId="ADAL" clId="{6836E0D0-F723-40A9-959C-A12DC9961573}" dt="2024-12-07T05:34:41.427" v="16784" actId="1076"/>
          <ac:spMkLst>
            <pc:docMk/>
            <pc:sldMk cId="185574727" sldId="364"/>
            <ac:spMk id="14" creationId="{DAC02F09-1A0D-F482-0FE9-08A607711C67}"/>
          </ac:spMkLst>
        </pc:spChg>
        <pc:spChg chg="add mod">
          <ac:chgData name="Nguyễn Chí Cường" userId="d6c3997d-09a1-411d-b9af-63412908f0fa" providerId="ADAL" clId="{6836E0D0-F723-40A9-959C-A12DC9961573}" dt="2024-12-08T04:55:42.777" v="22326" actId="1076"/>
          <ac:spMkLst>
            <pc:docMk/>
            <pc:sldMk cId="185574727" sldId="364"/>
            <ac:spMk id="15" creationId="{11846462-BD84-1371-235C-D74882E1A607}"/>
          </ac:spMkLst>
        </pc:spChg>
        <pc:spChg chg="add mod">
          <ac:chgData name="Nguyễn Chí Cường" userId="d6c3997d-09a1-411d-b9af-63412908f0fa" providerId="ADAL" clId="{6836E0D0-F723-40A9-959C-A12DC9961573}" dt="2024-12-08T04:55:42.777" v="22326" actId="1076"/>
          <ac:spMkLst>
            <pc:docMk/>
            <pc:sldMk cId="185574727" sldId="364"/>
            <ac:spMk id="16" creationId="{81BEE2B9-1A2E-85E2-D061-D1A867DF02F1}"/>
          </ac:spMkLst>
        </pc:spChg>
        <pc:spChg chg="add mod">
          <ac:chgData name="Nguyễn Chí Cường" userId="d6c3997d-09a1-411d-b9af-63412908f0fa" providerId="ADAL" clId="{6836E0D0-F723-40A9-959C-A12DC9961573}" dt="2024-12-08T04:55:42.777" v="22326" actId="1076"/>
          <ac:spMkLst>
            <pc:docMk/>
            <pc:sldMk cId="185574727" sldId="364"/>
            <ac:spMk id="17" creationId="{1032191C-C3C1-5434-6543-988D789DE66D}"/>
          </ac:spMkLst>
        </pc:spChg>
        <pc:spChg chg="add mod">
          <ac:chgData name="Nguyễn Chí Cường" userId="d6c3997d-09a1-411d-b9af-63412908f0fa" providerId="ADAL" clId="{6836E0D0-F723-40A9-959C-A12DC9961573}" dt="2024-12-08T04:55:42.777" v="22326" actId="1076"/>
          <ac:spMkLst>
            <pc:docMk/>
            <pc:sldMk cId="185574727" sldId="364"/>
            <ac:spMk id="18" creationId="{E4D09153-7ED5-28E8-8CEB-E12FFC791121}"/>
          </ac:spMkLst>
        </pc:spChg>
        <pc:spChg chg="add mod">
          <ac:chgData name="Nguyễn Chí Cường" userId="d6c3997d-09a1-411d-b9af-63412908f0fa" providerId="ADAL" clId="{6836E0D0-F723-40A9-959C-A12DC9961573}" dt="2024-12-08T04:55:34.873" v="22324" actId="14100"/>
          <ac:spMkLst>
            <pc:docMk/>
            <pc:sldMk cId="185574727" sldId="364"/>
            <ac:spMk id="19" creationId="{32463947-AF3E-C38E-A5FD-5ED663D28DBB}"/>
          </ac:spMkLst>
        </pc:spChg>
        <pc:spChg chg="add mod">
          <ac:chgData name="Nguyễn Chí Cường" userId="d6c3997d-09a1-411d-b9af-63412908f0fa" providerId="ADAL" clId="{6836E0D0-F723-40A9-959C-A12DC9961573}" dt="2024-12-08T04:55:42.777" v="22326" actId="1076"/>
          <ac:spMkLst>
            <pc:docMk/>
            <pc:sldMk cId="185574727" sldId="364"/>
            <ac:spMk id="20" creationId="{0BED3D9A-98AC-306A-8C35-4ED2F10DEF8A}"/>
          </ac:spMkLst>
        </pc:spChg>
        <pc:spChg chg="add mod">
          <ac:chgData name="Nguyễn Chí Cường" userId="d6c3997d-09a1-411d-b9af-63412908f0fa" providerId="ADAL" clId="{6836E0D0-F723-40A9-959C-A12DC9961573}" dt="2024-12-08T04:55:42.777" v="22326" actId="1076"/>
          <ac:spMkLst>
            <pc:docMk/>
            <pc:sldMk cId="185574727" sldId="364"/>
            <ac:spMk id="21" creationId="{A8F1B2D0-05F0-DD02-D463-C406695EE8C9}"/>
          </ac:spMkLst>
        </pc:spChg>
        <pc:spChg chg="add mod">
          <ac:chgData name="Nguyễn Chí Cường" userId="d6c3997d-09a1-411d-b9af-63412908f0fa" providerId="ADAL" clId="{6836E0D0-F723-40A9-959C-A12DC9961573}" dt="2024-12-08T04:55:42.777" v="22326" actId="1076"/>
          <ac:spMkLst>
            <pc:docMk/>
            <pc:sldMk cId="185574727" sldId="364"/>
            <ac:spMk id="22" creationId="{281516B1-6310-2CAE-B22E-7E1AC08419B8}"/>
          </ac:spMkLst>
        </pc:spChg>
        <pc:spChg chg="add mod">
          <ac:chgData name="Nguyễn Chí Cường" userId="d6c3997d-09a1-411d-b9af-63412908f0fa" providerId="ADAL" clId="{6836E0D0-F723-40A9-959C-A12DC9961573}" dt="2024-12-08T04:55:42.777" v="22326" actId="1076"/>
          <ac:spMkLst>
            <pc:docMk/>
            <pc:sldMk cId="185574727" sldId="364"/>
            <ac:spMk id="23" creationId="{0C1000D6-FA17-028B-79B4-D455A74B4080}"/>
          </ac:spMkLst>
        </pc:spChg>
        <pc:spChg chg="add mod">
          <ac:chgData name="Nguyễn Chí Cường" userId="d6c3997d-09a1-411d-b9af-63412908f0fa" providerId="ADAL" clId="{6836E0D0-F723-40A9-959C-A12DC9961573}" dt="2024-12-08T04:55:42.777" v="22326" actId="1076"/>
          <ac:spMkLst>
            <pc:docMk/>
            <pc:sldMk cId="185574727" sldId="364"/>
            <ac:spMk id="24" creationId="{EEEF01E4-F802-8E43-3EDF-F484F7CDF1ED}"/>
          </ac:spMkLst>
        </pc:spChg>
        <pc:spChg chg="add mod">
          <ac:chgData name="Nguyễn Chí Cường" userId="d6c3997d-09a1-411d-b9af-63412908f0fa" providerId="ADAL" clId="{6836E0D0-F723-40A9-959C-A12DC9961573}" dt="2024-12-07T05:40:44.659" v="16913" actId="404"/>
          <ac:spMkLst>
            <pc:docMk/>
            <pc:sldMk cId="185574727" sldId="364"/>
            <ac:spMk id="26" creationId="{494A9FD2-B39E-2F38-72EC-4B6F42FAA062}"/>
          </ac:spMkLst>
        </pc:spChg>
      </pc:sldChg>
      <pc:sldChg chg="addSp delSp modSp add mod">
        <pc:chgData name="Nguyễn Chí Cường" userId="d6c3997d-09a1-411d-b9af-63412908f0fa" providerId="ADAL" clId="{6836E0D0-F723-40A9-959C-A12DC9961573}" dt="2024-12-07T07:13:44.324" v="18189" actId="478"/>
        <pc:sldMkLst>
          <pc:docMk/>
          <pc:sldMk cId="3293228550" sldId="365"/>
        </pc:sldMkLst>
        <pc:spChg chg="add mod topLvl">
          <ac:chgData name="Nguyễn Chí Cường" userId="d6c3997d-09a1-411d-b9af-63412908f0fa" providerId="ADAL" clId="{6836E0D0-F723-40A9-959C-A12DC9961573}" dt="2024-12-07T06:55:21.600" v="18008" actId="1076"/>
          <ac:spMkLst>
            <pc:docMk/>
            <pc:sldMk cId="3293228550" sldId="365"/>
            <ac:spMk id="2" creationId="{997D05E8-8140-D323-F053-EF60367BAC16}"/>
          </ac:spMkLst>
        </pc:spChg>
        <pc:spChg chg="add mod topLvl">
          <ac:chgData name="Nguyễn Chí Cường" userId="d6c3997d-09a1-411d-b9af-63412908f0fa" providerId="ADAL" clId="{6836E0D0-F723-40A9-959C-A12DC9961573}" dt="2024-12-07T06:55:12.210" v="18007" actId="165"/>
          <ac:spMkLst>
            <pc:docMk/>
            <pc:sldMk cId="3293228550" sldId="365"/>
            <ac:spMk id="3" creationId="{FDD7BB51-4123-8C9D-64A6-4E3EDE21ED6C}"/>
          </ac:spMkLst>
        </pc:spChg>
        <pc:spChg chg="add mod topLvl">
          <ac:chgData name="Nguyễn Chí Cường" userId="d6c3997d-09a1-411d-b9af-63412908f0fa" providerId="ADAL" clId="{6836E0D0-F723-40A9-959C-A12DC9961573}" dt="2024-12-07T06:55:23.660" v="18009" actId="1076"/>
          <ac:spMkLst>
            <pc:docMk/>
            <pc:sldMk cId="3293228550" sldId="365"/>
            <ac:spMk id="8" creationId="{F0414D20-16B4-D081-069D-9FB960BC6098}"/>
          </ac:spMkLst>
        </pc:spChg>
        <pc:spChg chg="mod">
          <ac:chgData name="Nguyễn Chí Cường" userId="d6c3997d-09a1-411d-b9af-63412908f0fa" providerId="ADAL" clId="{6836E0D0-F723-40A9-959C-A12DC9961573}" dt="2024-12-07T07:05:49.591" v="18123"/>
          <ac:spMkLst>
            <pc:docMk/>
            <pc:sldMk cId="3293228550" sldId="365"/>
            <ac:spMk id="38" creationId="{7274047F-E0DE-1CF5-4919-98082B691CFC}"/>
          </ac:spMkLst>
        </pc:spChg>
        <pc:spChg chg="add mod">
          <ac:chgData name="Nguyễn Chí Cường" userId="d6c3997d-09a1-411d-b9af-63412908f0fa" providerId="ADAL" clId="{6836E0D0-F723-40A9-959C-A12DC9961573}" dt="2024-12-07T06:55:26.200" v="18010" actId="1076"/>
          <ac:spMkLst>
            <pc:docMk/>
            <pc:sldMk cId="3293228550" sldId="365"/>
            <ac:spMk id="43" creationId="{40AC55FA-2DB0-B288-FAA2-0D15697B7717}"/>
          </ac:spMkLst>
        </pc:spChg>
        <pc:spChg chg="add mod">
          <ac:chgData name="Nguyễn Chí Cường" userId="d6c3997d-09a1-411d-b9af-63412908f0fa" providerId="ADAL" clId="{6836E0D0-F723-40A9-959C-A12DC9961573}" dt="2024-12-07T07:02:23.955" v="18067" actId="1076"/>
          <ac:spMkLst>
            <pc:docMk/>
            <pc:sldMk cId="3293228550" sldId="365"/>
            <ac:spMk id="44" creationId="{226BBCD8-F151-A39C-D5C8-7F599D3DE229}"/>
          </ac:spMkLst>
        </pc:spChg>
        <pc:spChg chg="add mod">
          <ac:chgData name="Nguyễn Chí Cường" userId="d6c3997d-09a1-411d-b9af-63412908f0fa" providerId="ADAL" clId="{6836E0D0-F723-40A9-959C-A12DC9961573}" dt="2024-12-07T07:10:29.661" v="18159" actId="1076"/>
          <ac:spMkLst>
            <pc:docMk/>
            <pc:sldMk cId="3293228550" sldId="365"/>
            <ac:spMk id="47" creationId="{2358CCBB-E7D6-D34F-2DCF-E41309C01E2F}"/>
          </ac:spMkLst>
        </pc:spChg>
        <pc:spChg chg="add mod">
          <ac:chgData name="Nguyễn Chí Cường" userId="d6c3997d-09a1-411d-b9af-63412908f0fa" providerId="ADAL" clId="{6836E0D0-F723-40A9-959C-A12DC9961573}" dt="2024-12-07T07:10:32.133" v="18160" actId="1076"/>
          <ac:spMkLst>
            <pc:docMk/>
            <pc:sldMk cId="3293228550" sldId="365"/>
            <ac:spMk id="48" creationId="{930F41B4-0957-6227-2AB3-7F3262E3604F}"/>
          </ac:spMkLst>
        </pc:spChg>
        <pc:cxnChg chg="add mod">
          <ac:chgData name="Nguyễn Chí Cường" userId="d6c3997d-09a1-411d-b9af-63412908f0fa" providerId="ADAL" clId="{6836E0D0-F723-40A9-959C-A12DC9961573}" dt="2024-12-07T06:54:32.844" v="17998" actId="14100"/>
          <ac:cxnSpMkLst>
            <pc:docMk/>
            <pc:sldMk cId="3293228550" sldId="365"/>
            <ac:cxnSpMk id="40" creationId="{2C99D4B3-3937-100F-05CA-D2211972CF2A}"/>
          </ac:cxnSpMkLst>
        </pc:cxnChg>
      </pc:sldChg>
      <pc:sldChg chg="addSp delSp modSp add mod">
        <pc:chgData name="Nguyễn Chí Cường" userId="d6c3997d-09a1-411d-b9af-63412908f0fa" providerId="ADAL" clId="{6836E0D0-F723-40A9-959C-A12DC9961573}" dt="2024-12-14T22:21:50.663" v="24309"/>
        <pc:sldMkLst>
          <pc:docMk/>
          <pc:sldMk cId="3307408393" sldId="366"/>
        </pc:sldMkLst>
        <pc:spChg chg="add mod">
          <ac:chgData name="Nguyễn Chí Cường" userId="d6c3997d-09a1-411d-b9af-63412908f0fa" providerId="ADAL" clId="{6836E0D0-F723-40A9-959C-A12DC9961573}" dt="2024-12-14T22:21:50.663" v="24309"/>
          <ac:spMkLst>
            <pc:docMk/>
            <pc:sldMk cId="3307408393" sldId="366"/>
            <ac:spMk id="2" creationId="{44C97E6F-FA49-9605-82C4-D958AA44F082}"/>
          </ac:spMkLst>
        </pc:spChg>
        <pc:spChg chg="add mod">
          <ac:chgData name="Nguyễn Chí Cường" userId="d6c3997d-09a1-411d-b9af-63412908f0fa" providerId="ADAL" clId="{6836E0D0-F723-40A9-959C-A12DC9961573}" dt="2024-12-14T22:21:50.663" v="24309"/>
          <ac:spMkLst>
            <pc:docMk/>
            <pc:sldMk cId="3307408393" sldId="366"/>
            <ac:spMk id="3" creationId="{68721E5E-0DC4-DC68-ABDE-4BF15445A1B9}"/>
          </ac:spMkLst>
        </pc:spChg>
        <pc:spChg chg="mod">
          <ac:chgData name="Nguyễn Chí Cường" userId="d6c3997d-09a1-411d-b9af-63412908f0fa" providerId="ADAL" clId="{6836E0D0-F723-40A9-959C-A12DC9961573}" dt="2024-12-07T07:14:11.267" v="18193"/>
          <ac:spMkLst>
            <pc:docMk/>
            <pc:sldMk cId="3307408393" sldId="366"/>
            <ac:spMk id="13" creationId="{3DE34888-1121-E73F-BBB7-75F41E6D9F85}"/>
          </ac:spMkLst>
        </pc:spChg>
        <pc:spChg chg="mod">
          <ac:chgData name="Nguyễn Chí Cường" userId="d6c3997d-09a1-411d-b9af-63412908f0fa" providerId="ADAL" clId="{6836E0D0-F723-40A9-959C-A12DC9961573}" dt="2024-12-07T07:14:11.267" v="18193"/>
          <ac:spMkLst>
            <pc:docMk/>
            <pc:sldMk cId="3307408393" sldId="366"/>
            <ac:spMk id="14" creationId="{B4FDAD2C-E6E7-C039-C04D-9AAE1E9EFC49}"/>
          </ac:spMkLst>
        </pc:spChg>
        <pc:spChg chg="add mod">
          <ac:chgData name="Nguyễn Chí Cường" userId="d6c3997d-09a1-411d-b9af-63412908f0fa" providerId="ADAL" clId="{6836E0D0-F723-40A9-959C-A12DC9961573}" dt="2024-12-07T07:18:40.167" v="18300" actId="207"/>
          <ac:spMkLst>
            <pc:docMk/>
            <pc:sldMk cId="3307408393" sldId="366"/>
            <ac:spMk id="15" creationId="{6E28FC3C-6274-323F-61C4-B46829217C97}"/>
          </ac:spMkLst>
        </pc:spChg>
        <pc:spChg chg="add mod">
          <ac:chgData name="Nguyễn Chí Cường" userId="d6c3997d-09a1-411d-b9af-63412908f0fa" providerId="ADAL" clId="{6836E0D0-F723-40A9-959C-A12DC9961573}" dt="2024-12-07T07:16:53.812" v="18224" actId="1076"/>
          <ac:spMkLst>
            <pc:docMk/>
            <pc:sldMk cId="3307408393" sldId="366"/>
            <ac:spMk id="16" creationId="{091AAC21-E1CF-55FF-3370-280EAFFB5576}"/>
          </ac:spMkLst>
        </pc:spChg>
        <pc:spChg chg="add mod">
          <ac:chgData name="Nguyễn Chí Cường" userId="d6c3997d-09a1-411d-b9af-63412908f0fa" providerId="ADAL" clId="{6836E0D0-F723-40A9-959C-A12DC9961573}" dt="2024-12-07T07:16:53.812" v="18224" actId="1076"/>
          <ac:spMkLst>
            <pc:docMk/>
            <pc:sldMk cId="3307408393" sldId="366"/>
            <ac:spMk id="17" creationId="{47B1278A-371A-B73D-4AE0-124E55CC68F0}"/>
          </ac:spMkLst>
        </pc:spChg>
        <pc:spChg chg="add mod">
          <ac:chgData name="Nguyễn Chí Cường" userId="d6c3997d-09a1-411d-b9af-63412908f0fa" providerId="ADAL" clId="{6836E0D0-F723-40A9-959C-A12DC9961573}" dt="2024-12-07T07:16:53.812" v="18224" actId="1076"/>
          <ac:spMkLst>
            <pc:docMk/>
            <pc:sldMk cId="3307408393" sldId="366"/>
            <ac:spMk id="25" creationId="{9D558134-B229-CF37-B687-0EA280DA48E4}"/>
          </ac:spMkLst>
        </pc:spChg>
        <pc:spChg chg="add mod">
          <ac:chgData name="Nguyễn Chí Cường" userId="d6c3997d-09a1-411d-b9af-63412908f0fa" providerId="ADAL" clId="{6836E0D0-F723-40A9-959C-A12DC9961573}" dt="2024-12-07T07:16:53.812" v="18224" actId="1076"/>
          <ac:spMkLst>
            <pc:docMk/>
            <pc:sldMk cId="3307408393" sldId="366"/>
            <ac:spMk id="27" creationId="{04861140-AF97-C3A6-9416-1161F2BA1173}"/>
          </ac:spMkLst>
        </pc:spChg>
        <pc:spChg chg="add mod">
          <ac:chgData name="Nguyễn Chí Cường" userId="d6c3997d-09a1-411d-b9af-63412908f0fa" providerId="ADAL" clId="{6836E0D0-F723-40A9-959C-A12DC9961573}" dt="2024-12-07T07:16:53.812" v="18224" actId="1076"/>
          <ac:spMkLst>
            <pc:docMk/>
            <pc:sldMk cId="3307408393" sldId="366"/>
            <ac:spMk id="28" creationId="{52D1C4D1-67A1-337B-E1EE-6928C3CAAF0A}"/>
          </ac:spMkLst>
        </pc:spChg>
        <pc:spChg chg="add mod">
          <ac:chgData name="Nguyễn Chí Cường" userId="d6c3997d-09a1-411d-b9af-63412908f0fa" providerId="ADAL" clId="{6836E0D0-F723-40A9-959C-A12DC9961573}" dt="2024-12-07T07:16:53.812" v="18224" actId="1076"/>
          <ac:spMkLst>
            <pc:docMk/>
            <pc:sldMk cId="3307408393" sldId="366"/>
            <ac:spMk id="29" creationId="{7AB708A1-BACF-2B61-9F56-A84D9CC88435}"/>
          </ac:spMkLst>
        </pc:spChg>
        <pc:spChg chg="add mod">
          <ac:chgData name="Nguyễn Chí Cường" userId="d6c3997d-09a1-411d-b9af-63412908f0fa" providerId="ADAL" clId="{6836E0D0-F723-40A9-959C-A12DC9961573}" dt="2024-12-07T07:16:53.812" v="18224" actId="1076"/>
          <ac:spMkLst>
            <pc:docMk/>
            <pc:sldMk cId="3307408393" sldId="366"/>
            <ac:spMk id="30" creationId="{2A46BC43-CD3D-F97D-2166-0314C2E3B695}"/>
          </ac:spMkLst>
        </pc:spChg>
        <pc:spChg chg="add mod">
          <ac:chgData name="Nguyễn Chí Cường" userId="d6c3997d-09a1-411d-b9af-63412908f0fa" providerId="ADAL" clId="{6836E0D0-F723-40A9-959C-A12DC9961573}" dt="2024-12-07T07:16:53.812" v="18224" actId="1076"/>
          <ac:spMkLst>
            <pc:docMk/>
            <pc:sldMk cId="3307408393" sldId="366"/>
            <ac:spMk id="32" creationId="{C0573A30-B19D-CA36-4340-7FC2ACE4A055}"/>
          </ac:spMkLst>
        </pc:spChg>
        <pc:spChg chg="add mod">
          <ac:chgData name="Nguyễn Chí Cường" userId="d6c3997d-09a1-411d-b9af-63412908f0fa" providerId="ADAL" clId="{6836E0D0-F723-40A9-959C-A12DC9961573}" dt="2024-12-07T07:18:26.581" v="18298" actId="14100"/>
          <ac:spMkLst>
            <pc:docMk/>
            <pc:sldMk cId="3307408393" sldId="366"/>
            <ac:spMk id="34" creationId="{6F6795A8-9CD5-AB95-B67E-47CDBD0C3A62}"/>
          </ac:spMkLst>
        </pc:spChg>
        <pc:spChg chg="add mod">
          <ac:chgData name="Nguyễn Chí Cường" userId="d6c3997d-09a1-411d-b9af-63412908f0fa" providerId="ADAL" clId="{6836E0D0-F723-40A9-959C-A12DC9961573}" dt="2024-12-07T07:18:30.235" v="18299" actId="1076"/>
          <ac:spMkLst>
            <pc:docMk/>
            <pc:sldMk cId="3307408393" sldId="366"/>
            <ac:spMk id="35" creationId="{608D9221-9540-8B79-746B-A09354D84261}"/>
          </ac:spMkLst>
        </pc:spChg>
        <pc:spChg chg="add mod">
          <ac:chgData name="Nguyễn Chí Cường" userId="d6c3997d-09a1-411d-b9af-63412908f0fa" providerId="ADAL" clId="{6836E0D0-F723-40A9-959C-A12DC9961573}" dt="2024-12-07T07:18:30.235" v="18299" actId="1076"/>
          <ac:spMkLst>
            <pc:docMk/>
            <pc:sldMk cId="3307408393" sldId="366"/>
            <ac:spMk id="36" creationId="{E7FEF237-3015-4E35-1D17-148C04E130A2}"/>
          </ac:spMkLst>
        </pc:spChg>
        <pc:spChg chg="add mod">
          <ac:chgData name="Nguyễn Chí Cường" userId="d6c3997d-09a1-411d-b9af-63412908f0fa" providerId="ADAL" clId="{6836E0D0-F723-40A9-959C-A12DC9961573}" dt="2024-12-07T07:18:30.235" v="18299" actId="1076"/>
          <ac:spMkLst>
            <pc:docMk/>
            <pc:sldMk cId="3307408393" sldId="366"/>
            <ac:spMk id="37" creationId="{01B6604B-80B8-852E-1802-A8DFBCC0E261}"/>
          </ac:spMkLst>
        </pc:spChg>
        <pc:spChg chg="add mod">
          <ac:chgData name="Nguyễn Chí Cường" userId="d6c3997d-09a1-411d-b9af-63412908f0fa" providerId="ADAL" clId="{6836E0D0-F723-40A9-959C-A12DC9961573}" dt="2024-12-07T07:18:30.235" v="18299" actId="1076"/>
          <ac:spMkLst>
            <pc:docMk/>
            <pc:sldMk cId="3307408393" sldId="366"/>
            <ac:spMk id="39" creationId="{69DF052F-84EE-D483-5E0F-C33C6953E6AD}"/>
          </ac:spMkLst>
        </pc:spChg>
        <pc:grpChg chg="add mod">
          <ac:chgData name="Nguyễn Chí Cường" userId="d6c3997d-09a1-411d-b9af-63412908f0fa" providerId="ADAL" clId="{6836E0D0-F723-40A9-959C-A12DC9961573}" dt="2024-12-07T07:14:12.686" v="18194" actId="1076"/>
          <ac:grpSpMkLst>
            <pc:docMk/>
            <pc:sldMk cId="3307408393" sldId="366"/>
            <ac:grpSpMk id="11" creationId="{06F663CF-B571-4880-2F41-12D82E5D2E55}"/>
          </ac:grpSpMkLst>
        </pc:grpChg>
        <pc:cxnChg chg="add mod">
          <ac:chgData name="Nguyễn Chí Cường" userId="d6c3997d-09a1-411d-b9af-63412908f0fa" providerId="ADAL" clId="{6836E0D0-F723-40A9-959C-A12DC9961573}" dt="2024-12-07T07:16:53.812" v="18224" actId="1076"/>
          <ac:cxnSpMkLst>
            <pc:docMk/>
            <pc:sldMk cId="3307408393" sldId="366"/>
            <ac:cxnSpMk id="18" creationId="{0327900C-6575-98A0-3B11-9DF30A71652D}"/>
          </ac:cxnSpMkLst>
        </pc:cxnChg>
        <pc:cxnChg chg="add mod">
          <ac:chgData name="Nguyễn Chí Cường" userId="d6c3997d-09a1-411d-b9af-63412908f0fa" providerId="ADAL" clId="{6836E0D0-F723-40A9-959C-A12DC9961573}" dt="2024-12-07T07:16:53.812" v="18224" actId="1076"/>
          <ac:cxnSpMkLst>
            <pc:docMk/>
            <pc:sldMk cId="3307408393" sldId="366"/>
            <ac:cxnSpMk id="19" creationId="{2EB80DEA-A2F1-C1E8-FDC9-DEF264825504}"/>
          </ac:cxnSpMkLst>
        </pc:cxnChg>
        <pc:cxnChg chg="add mod">
          <ac:chgData name="Nguyễn Chí Cường" userId="d6c3997d-09a1-411d-b9af-63412908f0fa" providerId="ADAL" clId="{6836E0D0-F723-40A9-959C-A12DC9961573}" dt="2024-12-07T07:16:53.812" v="18224" actId="1076"/>
          <ac:cxnSpMkLst>
            <pc:docMk/>
            <pc:sldMk cId="3307408393" sldId="366"/>
            <ac:cxnSpMk id="20" creationId="{DBAED050-406F-C826-1419-298C9DC4E5A9}"/>
          </ac:cxnSpMkLst>
        </pc:cxnChg>
        <pc:cxnChg chg="add mod">
          <ac:chgData name="Nguyễn Chí Cường" userId="d6c3997d-09a1-411d-b9af-63412908f0fa" providerId="ADAL" clId="{6836E0D0-F723-40A9-959C-A12DC9961573}" dt="2024-12-07T07:16:53.812" v="18224" actId="1076"/>
          <ac:cxnSpMkLst>
            <pc:docMk/>
            <pc:sldMk cId="3307408393" sldId="366"/>
            <ac:cxnSpMk id="21" creationId="{1B4463F8-45C1-2F9B-0FA5-7390500D5877}"/>
          </ac:cxnSpMkLst>
        </pc:cxnChg>
        <pc:cxnChg chg="add mod">
          <ac:chgData name="Nguyễn Chí Cường" userId="d6c3997d-09a1-411d-b9af-63412908f0fa" providerId="ADAL" clId="{6836E0D0-F723-40A9-959C-A12DC9961573}" dt="2024-12-07T07:16:53.812" v="18224" actId="1076"/>
          <ac:cxnSpMkLst>
            <pc:docMk/>
            <pc:sldMk cId="3307408393" sldId="366"/>
            <ac:cxnSpMk id="22" creationId="{9F7DEB4D-7E0C-F19C-E5EB-FB303C92AB7E}"/>
          </ac:cxnSpMkLst>
        </pc:cxnChg>
        <pc:cxnChg chg="add mod">
          <ac:chgData name="Nguyễn Chí Cường" userId="d6c3997d-09a1-411d-b9af-63412908f0fa" providerId="ADAL" clId="{6836E0D0-F723-40A9-959C-A12DC9961573}" dt="2024-12-07T07:16:53.812" v="18224" actId="1076"/>
          <ac:cxnSpMkLst>
            <pc:docMk/>
            <pc:sldMk cId="3307408393" sldId="366"/>
            <ac:cxnSpMk id="24" creationId="{DF6D27D9-684F-86E2-970A-B393CCF13A5E}"/>
          </ac:cxnSpMkLst>
        </pc:cxnChg>
      </pc:sldChg>
      <pc:sldChg chg="addSp delSp modSp add mod">
        <pc:chgData name="Nguyễn Chí Cường" userId="d6c3997d-09a1-411d-b9af-63412908f0fa" providerId="ADAL" clId="{6836E0D0-F723-40A9-959C-A12DC9961573}" dt="2024-12-07T08:36:14.869" v="19003"/>
        <pc:sldMkLst>
          <pc:docMk/>
          <pc:sldMk cId="3556494955" sldId="367"/>
        </pc:sldMkLst>
        <pc:spChg chg="mod">
          <ac:chgData name="Nguyễn Chí Cường" userId="d6c3997d-09a1-411d-b9af-63412908f0fa" providerId="ADAL" clId="{6836E0D0-F723-40A9-959C-A12DC9961573}" dt="2024-12-07T08:36:14.869" v="19003"/>
          <ac:spMkLst>
            <pc:docMk/>
            <pc:sldMk cId="3556494955" sldId="367"/>
            <ac:spMk id="41" creationId="{4726EDB9-BC54-92B1-31E5-E3F930F93FD1}"/>
          </ac:spMkLst>
        </pc:spChg>
        <pc:spChg chg="add mod">
          <ac:chgData name="Nguyễn Chí Cường" userId="d6c3997d-09a1-411d-b9af-63412908f0fa" providerId="ADAL" clId="{6836E0D0-F723-40A9-959C-A12DC9961573}" dt="2024-12-07T07:21:54.300" v="18396" actId="1076"/>
          <ac:spMkLst>
            <pc:docMk/>
            <pc:sldMk cId="3556494955" sldId="367"/>
            <ac:spMk id="44" creationId="{822060DB-9720-4615-A240-BD2C0137C100}"/>
          </ac:spMkLst>
        </pc:spChg>
        <pc:spChg chg="add mod">
          <ac:chgData name="Nguyễn Chí Cường" userId="d6c3997d-09a1-411d-b9af-63412908f0fa" providerId="ADAL" clId="{6836E0D0-F723-40A9-959C-A12DC9961573}" dt="2024-12-07T07:21:33.566" v="18387" actId="1076"/>
          <ac:spMkLst>
            <pc:docMk/>
            <pc:sldMk cId="3556494955" sldId="367"/>
            <ac:spMk id="45" creationId="{454B6262-A8BE-93A2-50E0-C96C9DC34C73}"/>
          </ac:spMkLst>
        </pc:spChg>
        <pc:spChg chg="add mod">
          <ac:chgData name="Nguyễn Chí Cường" userId="d6c3997d-09a1-411d-b9af-63412908f0fa" providerId="ADAL" clId="{6836E0D0-F723-40A9-959C-A12DC9961573}" dt="2024-12-07T07:21:33.566" v="18387" actId="1076"/>
          <ac:spMkLst>
            <pc:docMk/>
            <pc:sldMk cId="3556494955" sldId="367"/>
            <ac:spMk id="46" creationId="{5A70A552-53CA-09A4-A32B-BCC3DD7698A3}"/>
          </ac:spMkLst>
        </pc:spChg>
        <pc:spChg chg="add mod">
          <ac:chgData name="Nguyễn Chí Cường" userId="d6c3997d-09a1-411d-b9af-63412908f0fa" providerId="ADAL" clId="{6836E0D0-F723-40A9-959C-A12DC9961573}" dt="2024-12-07T07:21:33.566" v="18387" actId="1076"/>
          <ac:spMkLst>
            <pc:docMk/>
            <pc:sldMk cId="3556494955" sldId="367"/>
            <ac:spMk id="47" creationId="{4358E56E-1738-9253-B5B6-A03B076764FF}"/>
          </ac:spMkLst>
        </pc:spChg>
        <pc:spChg chg="add mod">
          <ac:chgData name="Nguyễn Chí Cường" userId="d6c3997d-09a1-411d-b9af-63412908f0fa" providerId="ADAL" clId="{6836E0D0-F723-40A9-959C-A12DC9961573}" dt="2024-12-07T07:21:33.566" v="18387" actId="1076"/>
          <ac:spMkLst>
            <pc:docMk/>
            <pc:sldMk cId="3556494955" sldId="367"/>
            <ac:spMk id="54" creationId="{1EFDA20E-4A24-9E86-125E-EE711C36BBD1}"/>
          </ac:spMkLst>
        </pc:spChg>
        <pc:spChg chg="add mod">
          <ac:chgData name="Nguyễn Chí Cường" userId="d6c3997d-09a1-411d-b9af-63412908f0fa" providerId="ADAL" clId="{6836E0D0-F723-40A9-959C-A12DC9961573}" dt="2024-12-07T07:21:33.566" v="18387" actId="1076"/>
          <ac:spMkLst>
            <pc:docMk/>
            <pc:sldMk cId="3556494955" sldId="367"/>
            <ac:spMk id="55" creationId="{4036CFBD-4633-BB78-F567-116B68B05B63}"/>
          </ac:spMkLst>
        </pc:spChg>
        <pc:spChg chg="add mod">
          <ac:chgData name="Nguyễn Chí Cường" userId="d6c3997d-09a1-411d-b9af-63412908f0fa" providerId="ADAL" clId="{6836E0D0-F723-40A9-959C-A12DC9961573}" dt="2024-12-07T07:21:33.566" v="18387" actId="1076"/>
          <ac:spMkLst>
            <pc:docMk/>
            <pc:sldMk cId="3556494955" sldId="367"/>
            <ac:spMk id="56" creationId="{F3C03418-8DD9-4F7C-D0F2-F7BC091387AC}"/>
          </ac:spMkLst>
        </pc:spChg>
        <pc:spChg chg="add mod">
          <ac:chgData name="Nguyễn Chí Cường" userId="d6c3997d-09a1-411d-b9af-63412908f0fa" providerId="ADAL" clId="{6836E0D0-F723-40A9-959C-A12DC9961573}" dt="2024-12-07T07:21:33.566" v="18387" actId="1076"/>
          <ac:spMkLst>
            <pc:docMk/>
            <pc:sldMk cId="3556494955" sldId="367"/>
            <ac:spMk id="57" creationId="{DAABBFCD-1AEC-9808-19E6-5F1862DB3B1B}"/>
          </ac:spMkLst>
        </pc:spChg>
        <pc:spChg chg="add mod">
          <ac:chgData name="Nguyễn Chí Cường" userId="d6c3997d-09a1-411d-b9af-63412908f0fa" providerId="ADAL" clId="{6836E0D0-F723-40A9-959C-A12DC9961573}" dt="2024-12-07T07:21:33.566" v="18387" actId="1076"/>
          <ac:spMkLst>
            <pc:docMk/>
            <pc:sldMk cId="3556494955" sldId="367"/>
            <ac:spMk id="58" creationId="{C7808613-6EA1-6582-B78A-728746535E10}"/>
          </ac:spMkLst>
        </pc:spChg>
        <pc:spChg chg="add mod">
          <ac:chgData name="Nguyễn Chí Cường" userId="d6c3997d-09a1-411d-b9af-63412908f0fa" providerId="ADAL" clId="{6836E0D0-F723-40A9-959C-A12DC9961573}" dt="2024-12-07T07:21:33.566" v="18387" actId="1076"/>
          <ac:spMkLst>
            <pc:docMk/>
            <pc:sldMk cId="3556494955" sldId="367"/>
            <ac:spMk id="59" creationId="{576EA3CA-BD2A-ECC0-A2F7-75D249963DD3}"/>
          </ac:spMkLst>
        </pc:spChg>
        <pc:spChg chg="add mod">
          <ac:chgData name="Nguyễn Chí Cường" userId="d6c3997d-09a1-411d-b9af-63412908f0fa" providerId="ADAL" clId="{6836E0D0-F723-40A9-959C-A12DC9961573}" dt="2024-12-07T07:21:36.637" v="18388" actId="1076"/>
          <ac:spMkLst>
            <pc:docMk/>
            <pc:sldMk cId="3556494955" sldId="367"/>
            <ac:spMk id="61" creationId="{B782805E-95E9-7D0D-C6EA-EBAD523433DE}"/>
          </ac:spMkLst>
        </pc:spChg>
        <pc:spChg chg="add mod">
          <ac:chgData name="Nguyễn Chí Cường" userId="d6c3997d-09a1-411d-b9af-63412908f0fa" providerId="ADAL" clId="{6836E0D0-F723-40A9-959C-A12DC9961573}" dt="2024-12-07T07:21:36.637" v="18388" actId="1076"/>
          <ac:spMkLst>
            <pc:docMk/>
            <pc:sldMk cId="3556494955" sldId="367"/>
            <ac:spMk id="62" creationId="{4858BF42-4E81-0C05-3E54-003483EA9EE0}"/>
          </ac:spMkLst>
        </pc:spChg>
        <pc:spChg chg="add mod">
          <ac:chgData name="Nguyễn Chí Cường" userId="d6c3997d-09a1-411d-b9af-63412908f0fa" providerId="ADAL" clId="{6836E0D0-F723-40A9-959C-A12DC9961573}" dt="2024-12-07T07:21:36.637" v="18388" actId="1076"/>
          <ac:spMkLst>
            <pc:docMk/>
            <pc:sldMk cId="3556494955" sldId="367"/>
            <ac:spMk id="63" creationId="{91A9A81B-F8E4-441B-6F6E-1E4B7B7DE412}"/>
          </ac:spMkLst>
        </pc:spChg>
        <pc:spChg chg="add mod">
          <ac:chgData name="Nguyễn Chí Cường" userId="d6c3997d-09a1-411d-b9af-63412908f0fa" providerId="ADAL" clId="{6836E0D0-F723-40A9-959C-A12DC9961573}" dt="2024-12-07T07:21:36.637" v="18388" actId="1076"/>
          <ac:spMkLst>
            <pc:docMk/>
            <pc:sldMk cId="3556494955" sldId="367"/>
            <ac:spMk id="64" creationId="{E062C73B-9E40-216E-787C-09E9A6411A6A}"/>
          </ac:spMkLst>
        </pc:spChg>
        <pc:spChg chg="add mod">
          <ac:chgData name="Nguyễn Chí Cường" userId="d6c3997d-09a1-411d-b9af-63412908f0fa" providerId="ADAL" clId="{6836E0D0-F723-40A9-959C-A12DC9961573}" dt="2024-12-07T07:21:36.637" v="18388" actId="1076"/>
          <ac:spMkLst>
            <pc:docMk/>
            <pc:sldMk cId="3556494955" sldId="367"/>
            <ac:spMk id="65" creationId="{25297E99-F623-9AEE-3F1D-64D24AAA5BB1}"/>
          </ac:spMkLst>
        </pc:spChg>
        <pc:spChg chg="add mod">
          <ac:chgData name="Nguyễn Chí Cường" userId="d6c3997d-09a1-411d-b9af-63412908f0fa" providerId="ADAL" clId="{6836E0D0-F723-40A9-959C-A12DC9961573}" dt="2024-12-07T07:21:36.637" v="18388" actId="1076"/>
          <ac:spMkLst>
            <pc:docMk/>
            <pc:sldMk cId="3556494955" sldId="367"/>
            <ac:spMk id="66" creationId="{1441AC40-D6D8-3522-46BA-298E51591F4C}"/>
          </ac:spMkLst>
        </pc:spChg>
        <pc:spChg chg="add mod">
          <ac:chgData name="Nguyễn Chí Cường" userId="d6c3997d-09a1-411d-b9af-63412908f0fa" providerId="ADAL" clId="{6836E0D0-F723-40A9-959C-A12DC9961573}" dt="2024-12-07T07:21:54.300" v="18396" actId="1076"/>
          <ac:spMkLst>
            <pc:docMk/>
            <pc:sldMk cId="3556494955" sldId="367"/>
            <ac:spMk id="70" creationId="{2A3EF720-CCFC-E6AD-5EEE-CFA7E13C50D2}"/>
          </ac:spMkLst>
        </pc:spChg>
        <pc:cxnChg chg="add mod">
          <ac:chgData name="Nguyễn Chí Cường" userId="d6c3997d-09a1-411d-b9af-63412908f0fa" providerId="ADAL" clId="{6836E0D0-F723-40A9-959C-A12DC9961573}" dt="2024-12-07T07:21:33.566" v="18387" actId="1076"/>
          <ac:cxnSpMkLst>
            <pc:docMk/>
            <pc:sldMk cId="3556494955" sldId="367"/>
            <ac:cxnSpMk id="48" creationId="{5E92B7EF-136A-D762-2311-57C0CDA99725}"/>
          </ac:cxnSpMkLst>
        </pc:cxnChg>
        <pc:cxnChg chg="add mod">
          <ac:chgData name="Nguyễn Chí Cường" userId="d6c3997d-09a1-411d-b9af-63412908f0fa" providerId="ADAL" clId="{6836E0D0-F723-40A9-959C-A12DC9961573}" dt="2024-12-07T07:21:33.566" v="18387" actId="1076"/>
          <ac:cxnSpMkLst>
            <pc:docMk/>
            <pc:sldMk cId="3556494955" sldId="367"/>
            <ac:cxnSpMk id="49" creationId="{6133C599-2076-7C95-1155-7D4F824BEC34}"/>
          </ac:cxnSpMkLst>
        </pc:cxnChg>
        <pc:cxnChg chg="add mod">
          <ac:chgData name="Nguyễn Chí Cường" userId="d6c3997d-09a1-411d-b9af-63412908f0fa" providerId="ADAL" clId="{6836E0D0-F723-40A9-959C-A12DC9961573}" dt="2024-12-07T07:21:33.566" v="18387" actId="1076"/>
          <ac:cxnSpMkLst>
            <pc:docMk/>
            <pc:sldMk cId="3556494955" sldId="367"/>
            <ac:cxnSpMk id="50" creationId="{FA7A2A75-0CED-AFFD-52E3-718816F960BA}"/>
          </ac:cxnSpMkLst>
        </pc:cxnChg>
        <pc:cxnChg chg="add mod">
          <ac:chgData name="Nguyễn Chí Cường" userId="d6c3997d-09a1-411d-b9af-63412908f0fa" providerId="ADAL" clId="{6836E0D0-F723-40A9-959C-A12DC9961573}" dt="2024-12-07T07:21:33.566" v="18387" actId="1076"/>
          <ac:cxnSpMkLst>
            <pc:docMk/>
            <pc:sldMk cId="3556494955" sldId="367"/>
            <ac:cxnSpMk id="51" creationId="{3F67FE2B-E9F1-1DDE-943C-730CCA6927D5}"/>
          </ac:cxnSpMkLst>
        </pc:cxnChg>
        <pc:cxnChg chg="add mod">
          <ac:chgData name="Nguyễn Chí Cường" userId="d6c3997d-09a1-411d-b9af-63412908f0fa" providerId="ADAL" clId="{6836E0D0-F723-40A9-959C-A12DC9961573}" dt="2024-12-07T07:21:33.566" v="18387" actId="1076"/>
          <ac:cxnSpMkLst>
            <pc:docMk/>
            <pc:sldMk cId="3556494955" sldId="367"/>
            <ac:cxnSpMk id="52" creationId="{4033E384-8D18-9B71-4C61-F44D67DC5B36}"/>
          </ac:cxnSpMkLst>
        </pc:cxnChg>
        <pc:cxnChg chg="add mod">
          <ac:chgData name="Nguyễn Chí Cường" userId="d6c3997d-09a1-411d-b9af-63412908f0fa" providerId="ADAL" clId="{6836E0D0-F723-40A9-959C-A12DC9961573}" dt="2024-12-07T07:21:33.566" v="18387" actId="1076"/>
          <ac:cxnSpMkLst>
            <pc:docMk/>
            <pc:sldMk cId="3556494955" sldId="367"/>
            <ac:cxnSpMk id="53" creationId="{B414260D-4AF4-68DE-FB87-2FC1ED51AAC7}"/>
          </ac:cxnSpMkLst>
        </pc:cxnChg>
        <pc:cxnChg chg="add mod">
          <ac:chgData name="Nguyễn Chí Cường" userId="d6c3997d-09a1-411d-b9af-63412908f0fa" providerId="ADAL" clId="{6836E0D0-F723-40A9-959C-A12DC9961573}" dt="2024-12-07T07:21:36.637" v="18388" actId="1076"/>
          <ac:cxnSpMkLst>
            <pc:docMk/>
            <pc:sldMk cId="3556494955" sldId="367"/>
            <ac:cxnSpMk id="67" creationId="{48FA640F-B22C-8973-4673-9F22D6878AB6}"/>
          </ac:cxnSpMkLst>
        </pc:cxnChg>
        <pc:cxnChg chg="add mod">
          <ac:chgData name="Nguyễn Chí Cường" userId="d6c3997d-09a1-411d-b9af-63412908f0fa" providerId="ADAL" clId="{6836E0D0-F723-40A9-959C-A12DC9961573}" dt="2024-12-07T07:21:36.637" v="18388" actId="1076"/>
          <ac:cxnSpMkLst>
            <pc:docMk/>
            <pc:sldMk cId="3556494955" sldId="367"/>
            <ac:cxnSpMk id="68" creationId="{3C74A72D-201B-11B7-E701-90EF787D3753}"/>
          </ac:cxnSpMkLst>
        </pc:cxnChg>
        <pc:cxnChg chg="add mod">
          <ac:chgData name="Nguyễn Chí Cường" userId="d6c3997d-09a1-411d-b9af-63412908f0fa" providerId="ADAL" clId="{6836E0D0-F723-40A9-959C-A12DC9961573}" dt="2024-12-07T07:21:36.637" v="18388" actId="1076"/>
          <ac:cxnSpMkLst>
            <pc:docMk/>
            <pc:sldMk cId="3556494955" sldId="367"/>
            <ac:cxnSpMk id="69" creationId="{DE881DC1-5870-4560-F6E9-6496F3044E18}"/>
          </ac:cxnSpMkLst>
        </pc:cxnChg>
      </pc:sldChg>
      <pc:sldChg chg="addSp delSp modSp add mod">
        <pc:chgData name="Nguyễn Chí Cường" userId="d6c3997d-09a1-411d-b9af-63412908f0fa" providerId="ADAL" clId="{6836E0D0-F723-40A9-959C-A12DC9961573}" dt="2024-12-08T05:11:33.170" v="22349" actId="1076"/>
        <pc:sldMkLst>
          <pc:docMk/>
          <pc:sldMk cId="1031591909" sldId="368"/>
        </pc:sldMkLst>
        <pc:spChg chg="add mod">
          <ac:chgData name="Nguyễn Chí Cường" userId="d6c3997d-09a1-411d-b9af-63412908f0fa" providerId="ADAL" clId="{6836E0D0-F723-40A9-959C-A12DC9961573}" dt="2024-12-08T05:11:33.170" v="22349" actId="1076"/>
          <ac:spMkLst>
            <pc:docMk/>
            <pc:sldMk cId="1031591909" sldId="368"/>
            <ac:spMk id="2" creationId="{4AB512F9-3D65-4E16-BFD4-6C511550221A}"/>
          </ac:spMkLst>
        </pc:spChg>
        <pc:spChg chg="add mod">
          <ac:chgData name="Nguyễn Chí Cường" userId="d6c3997d-09a1-411d-b9af-63412908f0fa" providerId="ADAL" clId="{6836E0D0-F723-40A9-959C-A12DC9961573}" dt="2024-12-07T07:25:58.384" v="18458" actId="1076"/>
          <ac:spMkLst>
            <pc:docMk/>
            <pc:sldMk cId="1031591909" sldId="368"/>
            <ac:spMk id="3" creationId="{D03778FA-BA67-F52A-B8A3-767AD9EA835E}"/>
          </ac:spMkLst>
        </pc:spChg>
        <pc:spChg chg="mod">
          <ac:chgData name="Nguyễn Chí Cường" userId="d6c3997d-09a1-411d-b9af-63412908f0fa" providerId="ADAL" clId="{6836E0D0-F723-40A9-959C-A12DC9961573}" dt="2024-12-07T08:19:08.236" v="18997" actId="403"/>
          <ac:spMkLst>
            <pc:docMk/>
            <pc:sldMk cId="1031591909" sldId="368"/>
            <ac:spMk id="13" creationId="{C70B0BDF-B57B-9266-F0F0-B0D06C8A11E0}"/>
          </ac:spMkLst>
        </pc:spChg>
        <pc:spChg chg="mod">
          <ac:chgData name="Nguyễn Chí Cường" userId="d6c3997d-09a1-411d-b9af-63412908f0fa" providerId="ADAL" clId="{6836E0D0-F723-40A9-959C-A12DC9961573}" dt="2024-12-07T08:19:08.236" v="18997" actId="403"/>
          <ac:spMkLst>
            <pc:docMk/>
            <pc:sldMk cId="1031591909" sldId="368"/>
            <ac:spMk id="14" creationId="{E8821CAE-5CC1-4B5A-E9A0-C77BED3B240F}"/>
          </ac:spMkLst>
        </pc:spChg>
        <pc:spChg chg="mod">
          <ac:chgData name="Nguyễn Chí Cường" userId="d6c3997d-09a1-411d-b9af-63412908f0fa" providerId="ADAL" clId="{6836E0D0-F723-40A9-959C-A12DC9961573}" dt="2024-12-07T07:25:48.427" v="18455" actId="1076"/>
          <ac:spMkLst>
            <pc:docMk/>
            <pc:sldMk cId="1031591909" sldId="368"/>
            <ac:spMk id="31" creationId="{6F498176-E22A-6015-00C1-EBC05CFA657E}"/>
          </ac:spMkLst>
        </pc:spChg>
        <pc:spChg chg="mod">
          <ac:chgData name="Nguyễn Chí Cường" userId="d6c3997d-09a1-411d-b9af-63412908f0fa" providerId="ADAL" clId="{6836E0D0-F723-40A9-959C-A12DC9961573}" dt="2024-12-07T16:49:24.635" v="20812" actId="1076"/>
          <ac:spMkLst>
            <pc:docMk/>
            <pc:sldMk cId="1031591909" sldId="368"/>
            <ac:spMk id="44" creationId="{7ECB4108-4488-CA95-89F9-07839752B187}"/>
          </ac:spMkLst>
        </pc:spChg>
        <pc:grpChg chg="mod">
          <ac:chgData name="Nguyễn Chí Cường" userId="d6c3997d-09a1-411d-b9af-63412908f0fa" providerId="ADAL" clId="{6836E0D0-F723-40A9-959C-A12DC9961573}" dt="2024-12-07T08:19:08.236" v="18997" actId="403"/>
          <ac:grpSpMkLst>
            <pc:docMk/>
            <pc:sldMk cId="1031591909" sldId="368"/>
            <ac:grpSpMk id="11" creationId="{8FB474DB-AA1B-AFA4-B092-6D6AF178E7AF}"/>
          </ac:grpSpMkLst>
        </pc:grpChg>
      </pc:sldChg>
      <pc:sldChg chg="modSp add mod">
        <pc:chgData name="Nguyễn Chí Cường" userId="d6c3997d-09a1-411d-b9af-63412908f0fa" providerId="ADAL" clId="{6836E0D0-F723-40A9-959C-A12DC9961573}" dt="2024-12-07T08:46:25.993" v="19074" actId="20577"/>
        <pc:sldMkLst>
          <pc:docMk/>
          <pc:sldMk cId="301774466" sldId="369"/>
        </pc:sldMkLst>
        <pc:spChg chg="mod">
          <ac:chgData name="Nguyễn Chí Cường" userId="d6c3997d-09a1-411d-b9af-63412908f0fa" providerId="ADAL" clId="{6836E0D0-F723-40A9-959C-A12DC9961573}" dt="2024-12-07T07:38:37.126" v="18796" actId="1076"/>
          <ac:spMkLst>
            <pc:docMk/>
            <pc:sldMk cId="301774466" sldId="369"/>
            <ac:spMk id="10" creationId="{87D8134C-1609-73DE-0388-8DC98896FC71}"/>
          </ac:spMkLst>
        </pc:spChg>
        <pc:spChg chg="mod">
          <ac:chgData name="Nguyễn Chí Cường" userId="d6c3997d-09a1-411d-b9af-63412908f0fa" providerId="ADAL" clId="{6836E0D0-F723-40A9-959C-A12DC9961573}" dt="2024-12-07T08:46:25.993" v="19074" actId="20577"/>
          <ac:spMkLst>
            <pc:docMk/>
            <pc:sldMk cId="301774466" sldId="369"/>
            <ac:spMk id="13" creationId="{AE26C40C-7245-9891-123F-E8CBCEA89AF2}"/>
          </ac:spMkLst>
        </pc:spChg>
        <pc:spChg chg="mod">
          <ac:chgData name="Nguyễn Chí Cường" userId="d6c3997d-09a1-411d-b9af-63412908f0fa" providerId="ADAL" clId="{6836E0D0-F723-40A9-959C-A12DC9961573}" dt="2024-12-07T07:58:23.114" v="18801" actId="114"/>
          <ac:spMkLst>
            <pc:docMk/>
            <pc:sldMk cId="301774466" sldId="369"/>
            <ac:spMk id="27" creationId="{94F4573C-4132-BA5C-C1D6-FD4447D1F15E}"/>
          </ac:spMkLst>
        </pc:spChg>
      </pc:sldChg>
      <pc:sldChg chg="addSp delSp modSp add mod">
        <pc:chgData name="Nguyễn Chí Cường" userId="d6c3997d-09a1-411d-b9af-63412908f0fa" providerId="ADAL" clId="{6836E0D0-F723-40A9-959C-A12DC9961573}" dt="2024-12-07T14:49:16.294" v="20037"/>
        <pc:sldMkLst>
          <pc:docMk/>
          <pc:sldMk cId="319167166" sldId="370"/>
        </pc:sldMkLst>
        <pc:spChg chg="add mod">
          <ac:chgData name="Nguyễn Chí Cường" userId="d6c3997d-09a1-411d-b9af-63412908f0fa" providerId="ADAL" clId="{6836E0D0-F723-40A9-959C-A12DC9961573}" dt="2024-12-07T09:46:08.171" v="19294" actId="1076"/>
          <ac:spMkLst>
            <pc:docMk/>
            <pc:sldMk cId="319167166" sldId="370"/>
            <ac:spMk id="2" creationId="{B667FEA5-00DE-BAB2-DBF5-75DD55B0F84F}"/>
          </ac:spMkLst>
        </pc:spChg>
        <pc:spChg chg="add mod">
          <ac:chgData name="Nguyễn Chí Cường" userId="d6c3997d-09a1-411d-b9af-63412908f0fa" providerId="ADAL" clId="{6836E0D0-F723-40A9-959C-A12DC9961573}" dt="2024-12-07T14:49:16.294" v="20037"/>
          <ac:spMkLst>
            <pc:docMk/>
            <pc:sldMk cId="319167166" sldId="370"/>
            <ac:spMk id="3" creationId="{E7B28D07-0A56-555A-ECD2-E3974AFFE6CC}"/>
          </ac:spMkLst>
        </pc:spChg>
        <pc:spChg chg="mod">
          <ac:chgData name="Nguyễn Chí Cường" userId="d6c3997d-09a1-411d-b9af-63412908f0fa" providerId="ADAL" clId="{6836E0D0-F723-40A9-959C-A12DC9961573}" dt="2024-12-07T09:48:45.422" v="19304" actId="1076"/>
          <ac:spMkLst>
            <pc:docMk/>
            <pc:sldMk cId="319167166" sldId="370"/>
            <ac:spMk id="10" creationId="{6F8F0428-4CB0-D1EF-1EDA-74D76A3C8CAD}"/>
          </ac:spMkLst>
        </pc:spChg>
        <pc:spChg chg="add mod">
          <ac:chgData name="Nguyễn Chí Cường" userId="d6c3997d-09a1-411d-b9af-63412908f0fa" providerId="ADAL" clId="{6836E0D0-F723-40A9-959C-A12DC9961573}" dt="2024-12-07T10:02:16.506" v="19413" actId="1076"/>
          <ac:spMkLst>
            <pc:docMk/>
            <pc:sldMk cId="319167166" sldId="370"/>
            <ac:spMk id="16" creationId="{ABA7B259-D69B-3AD8-83F7-1FC77242B6B7}"/>
          </ac:spMkLst>
        </pc:spChg>
        <pc:spChg chg="add mod">
          <ac:chgData name="Nguyễn Chí Cường" userId="d6c3997d-09a1-411d-b9af-63412908f0fa" providerId="ADAL" clId="{6836E0D0-F723-40A9-959C-A12DC9961573}" dt="2024-12-07T10:02:16.506" v="19413" actId="1076"/>
          <ac:spMkLst>
            <pc:docMk/>
            <pc:sldMk cId="319167166" sldId="370"/>
            <ac:spMk id="18" creationId="{60D92F53-DED8-E8FE-2936-D2CE6CAC452A}"/>
          </ac:spMkLst>
        </pc:spChg>
        <pc:spChg chg="add mod">
          <ac:chgData name="Nguyễn Chí Cường" userId="d6c3997d-09a1-411d-b9af-63412908f0fa" providerId="ADAL" clId="{6836E0D0-F723-40A9-959C-A12DC9961573}" dt="2024-12-07T10:02:16.506" v="19413" actId="1076"/>
          <ac:spMkLst>
            <pc:docMk/>
            <pc:sldMk cId="319167166" sldId="370"/>
            <ac:spMk id="19" creationId="{E93484D6-BCD5-6743-1E01-0E43996527D9}"/>
          </ac:spMkLst>
        </pc:spChg>
        <pc:spChg chg="add mod">
          <ac:chgData name="Nguyễn Chí Cường" userId="d6c3997d-09a1-411d-b9af-63412908f0fa" providerId="ADAL" clId="{6836E0D0-F723-40A9-959C-A12DC9961573}" dt="2024-12-07T10:02:16.506" v="19413" actId="1076"/>
          <ac:spMkLst>
            <pc:docMk/>
            <pc:sldMk cId="319167166" sldId="370"/>
            <ac:spMk id="20" creationId="{820F6F76-4193-C364-52A4-C51430D5C755}"/>
          </ac:spMkLst>
        </pc:spChg>
      </pc:sldChg>
      <pc:sldChg chg="addSp delSp modSp add mod">
        <pc:chgData name="Nguyễn Chí Cường" userId="d6c3997d-09a1-411d-b9af-63412908f0fa" providerId="ADAL" clId="{6836E0D0-F723-40A9-959C-A12DC9961573}" dt="2024-12-07T16:22:18.861" v="20804" actId="114"/>
        <pc:sldMkLst>
          <pc:docMk/>
          <pc:sldMk cId="3172848133" sldId="371"/>
        </pc:sldMkLst>
        <pc:spChg chg="add mod">
          <ac:chgData name="Nguyễn Chí Cường" userId="d6c3997d-09a1-411d-b9af-63412908f0fa" providerId="ADAL" clId="{6836E0D0-F723-40A9-959C-A12DC9961573}" dt="2024-12-07T10:02:48.839" v="19470" actId="20577"/>
          <ac:spMkLst>
            <pc:docMk/>
            <pc:sldMk cId="3172848133" sldId="371"/>
            <ac:spMk id="3" creationId="{CBCFB47B-C82C-DC10-BD8E-C8084A4D8F61}"/>
          </ac:spMkLst>
        </pc:spChg>
        <pc:spChg chg="add mod">
          <ac:chgData name="Nguyễn Chí Cường" userId="d6c3997d-09a1-411d-b9af-63412908f0fa" providerId="ADAL" clId="{6836E0D0-F723-40A9-959C-A12DC9961573}" dt="2024-12-07T16:22:18.861" v="20804" actId="114"/>
          <ac:spMkLst>
            <pc:docMk/>
            <pc:sldMk cId="3172848133" sldId="371"/>
            <ac:spMk id="11" creationId="{43567362-6C84-ED51-D295-53023897FD0B}"/>
          </ac:spMkLst>
        </pc:spChg>
        <pc:spChg chg="mod">
          <ac:chgData name="Nguyễn Chí Cường" userId="d6c3997d-09a1-411d-b9af-63412908f0fa" providerId="ADAL" clId="{6836E0D0-F723-40A9-959C-A12DC9961573}" dt="2024-12-07T10:02:32.150" v="19419" actId="1076"/>
          <ac:spMkLst>
            <pc:docMk/>
            <pc:sldMk cId="3172848133" sldId="371"/>
            <ac:spMk id="14" creationId="{6DBE72D3-99A0-531D-92AC-8F2967F29573}"/>
          </ac:spMkLst>
        </pc:spChg>
      </pc:sldChg>
      <pc:sldChg chg="addSp delSp modSp add mod">
        <pc:chgData name="Nguyễn Chí Cường" userId="d6c3997d-09a1-411d-b9af-63412908f0fa" providerId="ADAL" clId="{6836E0D0-F723-40A9-959C-A12DC9961573}" dt="2024-12-08T15:42:36.959" v="22569" actId="1076"/>
        <pc:sldMkLst>
          <pc:docMk/>
          <pc:sldMk cId="1392717206" sldId="372"/>
        </pc:sldMkLst>
        <pc:spChg chg="add mod">
          <ac:chgData name="Nguyễn Chí Cường" userId="d6c3997d-09a1-411d-b9af-63412908f0fa" providerId="ADAL" clId="{6836E0D0-F723-40A9-959C-A12DC9961573}" dt="2024-12-07T10:26:39.403" v="19623" actId="1076"/>
          <ac:spMkLst>
            <pc:docMk/>
            <pc:sldMk cId="1392717206" sldId="372"/>
            <ac:spMk id="3" creationId="{FC08E26B-FFC1-509A-C511-D589D5F1F2D8}"/>
          </ac:spMkLst>
        </pc:spChg>
        <pc:spChg chg="add mod">
          <ac:chgData name="Nguyễn Chí Cường" userId="d6c3997d-09a1-411d-b9af-63412908f0fa" providerId="ADAL" clId="{6836E0D0-F723-40A9-959C-A12DC9961573}" dt="2024-12-07T10:26:43.032" v="19626" actId="1076"/>
          <ac:spMkLst>
            <pc:docMk/>
            <pc:sldMk cId="1392717206" sldId="372"/>
            <ac:spMk id="8" creationId="{44EFF134-8D70-7C87-4453-649B69EF4977}"/>
          </ac:spMkLst>
        </pc:spChg>
        <pc:spChg chg="mod">
          <ac:chgData name="Nguyễn Chí Cường" userId="d6c3997d-09a1-411d-b9af-63412908f0fa" providerId="ADAL" clId="{6836E0D0-F723-40A9-959C-A12DC9961573}" dt="2024-12-08T15:42:36.959" v="22569" actId="1076"/>
          <ac:spMkLst>
            <pc:docMk/>
            <pc:sldMk cId="1392717206" sldId="372"/>
            <ac:spMk id="10" creationId="{4E80ADC9-120D-D78A-126D-FF0EB382F824}"/>
          </ac:spMkLst>
        </pc:spChg>
        <pc:spChg chg="mod">
          <ac:chgData name="Nguyễn Chí Cường" userId="d6c3997d-09a1-411d-b9af-63412908f0fa" providerId="ADAL" clId="{6836E0D0-F723-40A9-959C-A12DC9961573}" dt="2024-12-07T10:18:04.051" v="19574" actId="1076"/>
          <ac:spMkLst>
            <pc:docMk/>
            <pc:sldMk cId="1392717206" sldId="372"/>
            <ac:spMk id="14" creationId="{0F93FA48-BE16-F49D-60AD-311E6786FD6E}"/>
          </ac:spMkLst>
        </pc:spChg>
        <pc:spChg chg="add mod">
          <ac:chgData name="Nguyễn Chí Cường" userId="d6c3997d-09a1-411d-b9af-63412908f0fa" providerId="ADAL" clId="{6836E0D0-F723-40A9-959C-A12DC9961573}" dt="2024-12-07T10:41:41.657" v="19794" actId="20577"/>
          <ac:spMkLst>
            <pc:docMk/>
            <pc:sldMk cId="1392717206" sldId="372"/>
            <ac:spMk id="16" creationId="{D5F1AF4F-DF39-ACE0-B3F7-69BB9358BE38}"/>
          </ac:spMkLst>
        </pc:spChg>
        <pc:spChg chg="add mod">
          <ac:chgData name="Nguyễn Chí Cường" userId="d6c3997d-09a1-411d-b9af-63412908f0fa" providerId="ADAL" clId="{6836E0D0-F723-40A9-959C-A12DC9961573}" dt="2024-12-07T14:31:20.176" v="19985"/>
          <ac:spMkLst>
            <pc:docMk/>
            <pc:sldMk cId="1392717206" sldId="372"/>
            <ac:spMk id="17" creationId="{9B5208FA-F97E-BF5E-DBC8-870ADC543FA3}"/>
          </ac:spMkLst>
        </pc:spChg>
        <pc:spChg chg="add mod">
          <ac:chgData name="Nguyễn Chí Cường" userId="d6c3997d-09a1-411d-b9af-63412908f0fa" providerId="ADAL" clId="{6836E0D0-F723-40A9-959C-A12DC9961573}" dt="2024-12-07T10:26:31.998" v="19621" actId="1076"/>
          <ac:spMkLst>
            <pc:docMk/>
            <pc:sldMk cId="1392717206" sldId="372"/>
            <ac:spMk id="18" creationId="{DF2C282C-2627-E247-0D4D-6304C58D2C9B}"/>
          </ac:spMkLst>
        </pc:spChg>
        <pc:spChg chg="add mod">
          <ac:chgData name="Nguyễn Chí Cường" userId="d6c3997d-09a1-411d-b9af-63412908f0fa" providerId="ADAL" clId="{6836E0D0-F723-40A9-959C-A12DC9961573}" dt="2024-12-08T15:42:35.834" v="22568" actId="114"/>
          <ac:spMkLst>
            <pc:docMk/>
            <pc:sldMk cId="1392717206" sldId="372"/>
            <ac:spMk id="21" creationId="{F4F93B03-38ED-D712-3219-3280004243C3}"/>
          </ac:spMkLst>
        </pc:spChg>
        <pc:spChg chg="add mod">
          <ac:chgData name="Nguyễn Chí Cường" userId="d6c3997d-09a1-411d-b9af-63412908f0fa" providerId="ADAL" clId="{6836E0D0-F723-40A9-959C-A12DC9961573}" dt="2024-12-08T08:06:46.144" v="22363" actId="20577"/>
          <ac:spMkLst>
            <pc:docMk/>
            <pc:sldMk cId="1392717206" sldId="372"/>
            <ac:spMk id="23" creationId="{D148F735-B5D6-F34F-EC95-037CDEE0FB54}"/>
          </ac:spMkLst>
        </pc:spChg>
        <pc:cxnChg chg="add mod">
          <ac:chgData name="Nguyễn Chí Cường" userId="d6c3997d-09a1-411d-b9af-63412908f0fa" providerId="ADAL" clId="{6836E0D0-F723-40A9-959C-A12DC9961573}" dt="2024-12-07T10:26:43.032" v="19626" actId="1076"/>
          <ac:cxnSpMkLst>
            <pc:docMk/>
            <pc:sldMk cId="1392717206" sldId="372"/>
            <ac:cxnSpMk id="13" creationId="{2FD3D195-7BAA-DE51-C975-FD0F38160274}"/>
          </ac:cxnSpMkLst>
        </pc:cxnChg>
      </pc:sldChg>
      <pc:sldChg chg="modSp add del mod">
        <pc:chgData name="Nguyễn Chí Cường" userId="d6c3997d-09a1-411d-b9af-63412908f0fa" providerId="ADAL" clId="{6836E0D0-F723-40A9-959C-A12DC9961573}" dt="2024-12-07T10:37:17.765" v="19743" actId="47"/>
        <pc:sldMkLst>
          <pc:docMk/>
          <pc:sldMk cId="757087082" sldId="373"/>
        </pc:sldMkLst>
      </pc:sldChg>
      <pc:sldChg chg="add del">
        <pc:chgData name="Nguyễn Chí Cường" userId="d6c3997d-09a1-411d-b9af-63412908f0fa" providerId="ADAL" clId="{6836E0D0-F723-40A9-959C-A12DC9961573}" dt="2024-12-07T10:37:49.398" v="19744" actId="47"/>
        <pc:sldMkLst>
          <pc:docMk/>
          <pc:sldMk cId="1439806096" sldId="374"/>
        </pc:sldMkLst>
      </pc:sldChg>
      <pc:sldChg chg="addSp delSp modSp add mod">
        <pc:chgData name="Nguyễn Chí Cường" userId="d6c3997d-09a1-411d-b9af-63412908f0fa" providerId="ADAL" clId="{6836E0D0-F723-40A9-959C-A12DC9961573}" dt="2024-12-08T15:44:42.306" v="22574" actId="20577"/>
        <pc:sldMkLst>
          <pc:docMk/>
          <pc:sldMk cId="852186705" sldId="375"/>
        </pc:sldMkLst>
        <pc:spChg chg="add mod">
          <ac:chgData name="Nguyễn Chí Cường" userId="d6c3997d-09a1-411d-b9af-63412908f0fa" providerId="ADAL" clId="{6836E0D0-F723-40A9-959C-A12DC9961573}" dt="2024-12-07T14:33:39.802" v="20008" actId="1076"/>
          <ac:spMkLst>
            <pc:docMk/>
            <pc:sldMk cId="852186705" sldId="375"/>
            <ac:spMk id="11" creationId="{A31824D6-660B-4F97-19CC-0411B9C44591}"/>
          </ac:spMkLst>
        </pc:spChg>
        <pc:spChg chg="add mod">
          <ac:chgData name="Nguyễn Chí Cường" userId="d6c3997d-09a1-411d-b9af-63412908f0fa" providerId="ADAL" clId="{6836E0D0-F723-40A9-959C-A12DC9961573}" dt="2024-12-07T16:20:38.283" v="20793" actId="1076"/>
          <ac:spMkLst>
            <pc:docMk/>
            <pc:sldMk cId="852186705" sldId="375"/>
            <ac:spMk id="18" creationId="{B1B4A3FB-3CB8-7ED4-9791-E1766DF95737}"/>
          </ac:spMkLst>
        </pc:spChg>
        <pc:spChg chg="add mod topLvl">
          <ac:chgData name="Nguyễn Chí Cường" userId="d6c3997d-09a1-411d-b9af-63412908f0fa" providerId="ADAL" clId="{6836E0D0-F723-40A9-959C-A12DC9961573}" dt="2024-12-08T15:44:32.899" v="22570" actId="20577"/>
          <ac:spMkLst>
            <pc:docMk/>
            <pc:sldMk cId="852186705" sldId="375"/>
            <ac:spMk id="20" creationId="{14E2C016-3230-3C72-3585-77CA366715F3}"/>
          </ac:spMkLst>
        </pc:spChg>
        <pc:spChg chg="mod">
          <ac:chgData name="Nguyễn Chí Cường" userId="d6c3997d-09a1-411d-b9af-63412908f0fa" providerId="ADAL" clId="{6836E0D0-F723-40A9-959C-A12DC9961573}" dt="2024-12-08T08:06:50.738" v="22365" actId="20577"/>
          <ac:spMkLst>
            <pc:docMk/>
            <pc:sldMk cId="852186705" sldId="375"/>
            <ac:spMk id="21" creationId="{FD5F6E6B-D2E4-E1BA-6990-C3659738C473}"/>
          </ac:spMkLst>
        </pc:spChg>
        <pc:spChg chg="add mod topLvl">
          <ac:chgData name="Nguyễn Chí Cường" userId="d6c3997d-09a1-411d-b9af-63412908f0fa" providerId="ADAL" clId="{6836E0D0-F723-40A9-959C-A12DC9961573}" dt="2024-12-08T15:44:42.306" v="22574" actId="20577"/>
          <ac:spMkLst>
            <pc:docMk/>
            <pc:sldMk cId="852186705" sldId="375"/>
            <ac:spMk id="24" creationId="{4221704F-22AF-7F30-5A2E-92FD178ED0ED}"/>
          </ac:spMkLst>
        </pc:spChg>
        <pc:spChg chg="add mod">
          <ac:chgData name="Nguyễn Chí Cường" userId="d6c3997d-09a1-411d-b9af-63412908f0fa" providerId="ADAL" clId="{6836E0D0-F723-40A9-959C-A12DC9961573}" dt="2024-12-07T14:33:43.006" v="20010" actId="1076"/>
          <ac:spMkLst>
            <pc:docMk/>
            <pc:sldMk cId="852186705" sldId="375"/>
            <ac:spMk id="27" creationId="{C09472E9-EEDC-8FEB-C472-1C297D3AC2A8}"/>
          </ac:spMkLst>
        </pc:spChg>
        <pc:grpChg chg="add mod">
          <ac:chgData name="Nguyễn Chí Cường" userId="d6c3997d-09a1-411d-b9af-63412908f0fa" providerId="ADAL" clId="{6836E0D0-F723-40A9-959C-A12DC9961573}" dt="2024-12-07T15:10:27.986" v="20039" actId="1076"/>
          <ac:grpSpMkLst>
            <pc:docMk/>
            <pc:sldMk cId="852186705" sldId="375"/>
            <ac:grpSpMk id="22" creationId="{A895BB36-F131-44EB-0B64-149411F92BA9}"/>
          </ac:grpSpMkLst>
        </pc:grpChg>
        <pc:cxnChg chg="add mod">
          <ac:chgData name="Nguyễn Chí Cường" userId="d6c3997d-09a1-411d-b9af-63412908f0fa" providerId="ADAL" clId="{6836E0D0-F723-40A9-959C-A12DC9961573}" dt="2024-12-07T14:06:58.341" v="19898" actId="14100"/>
          <ac:cxnSpMkLst>
            <pc:docMk/>
            <pc:sldMk cId="852186705" sldId="375"/>
            <ac:cxnSpMk id="3" creationId="{A1BDC2DD-9847-B229-549F-0FAC72A063D5}"/>
          </ac:cxnSpMkLst>
        </pc:cxnChg>
        <pc:cxnChg chg="add mod">
          <ac:chgData name="Nguyễn Chí Cường" userId="d6c3997d-09a1-411d-b9af-63412908f0fa" providerId="ADAL" clId="{6836E0D0-F723-40A9-959C-A12DC9961573}" dt="2024-12-07T16:20:41.235" v="20794" actId="14100"/>
          <ac:cxnSpMkLst>
            <pc:docMk/>
            <pc:sldMk cId="852186705" sldId="375"/>
            <ac:cxnSpMk id="8" creationId="{2CDF8E04-ACBD-DCCB-7391-F3BB9DA302BD}"/>
          </ac:cxnSpMkLst>
        </pc:cxnChg>
        <pc:cxnChg chg="add mod">
          <ac:chgData name="Nguyễn Chí Cường" userId="d6c3997d-09a1-411d-b9af-63412908f0fa" providerId="ADAL" clId="{6836E0D0-F723-40A9-959C-A12DC9961573}" dt="2024-12-07T16:20:56.168" v="20797" actId="14100"/>
          <ac:cxnSpMkLst>
            <pc:docMk/>
            <pc:sldMk cId="852186705" sldId="375"/>
            <ac:cxnSpMk id="25" creationId="{6E5F961F-9FA8-A5CD-C6BE-BF9D63A8C778}"/>
          </ac:cxnSpMkLst>
        </pc:cxnChg>
      </pc:sldChg>
      <pc:sldChg chg="addSp delSp modSp add mod">
        <pc:chgData name="Nguyễn Chí Cường" userId="d6c3997d-09a1-411d-b9af-63412908f0fa" providerId="ADAL" clId="{6836E0D0-F723-40A9-959C-A12DC9961573}" dt="2024-12-07T17:19:28.547" v="21511" actId="1076"/>
        <pc:sldMkLst>
          <pc:docMk/>
          <pc:sldMk cId="1078979117" sldId="376"/>
        </pc:sldMkLst>
        <pc:spChg chg="add mod">
          <ac:chgData name="Nguyễn Chí Cường" userId="d6c3997d-09a1-411d-b9af-63412908f0fa" providerId="ADAL" clId="{6836E0D0-F723-40A9-959C-A12DC9961573}" dt="2024-12-07T17:14:53.340" v="21468" actId="1076"/>
          <ac:spMkLst>
            <pc:docMk/>
            <pc:sldMk cId="1078979117" sldId="376"/>
            <ac:spMk id="2" creationId="{48D7B523-93D3-B60E-00C8-651B76FB0BB5}"/>
          </ac:spMkLst>
        </pc:spChg>
        <pc:spChg chg="add mod">
          <ac:chgData name="Nguyễn Chí Cường" userId="d6c3997d-09a1-411d-b9af-63412908f0fa" providerId="ADAL" clId="{6836E0D0-F723-40A9-959C-A12DC9961573}" dt="2024-12-07T17:19:28.547" v="21511" actId="1076"/>
          <ac:spMkLst>
            <pc:docMk/>
            <pc:sldMk cId="1078979117" sldId="376"/>
            <ac:spMk id="3" creationId="{4724174D-66CB-3672-5AA1-D360B27E9BCC}"/>
          </ac:spMkLst>
        </pc:spChg>
        <pc:spChg chg="mod">
          <ac:chgData name="Nguyễn Chí Cường" userId="d6c3997d-09a1-411d-b9af-63412908f0fa" providerId="ADAL" clId="{6836E0D0-F723-40A9-959C-A12DC9961573}" dt="2024-12-07T15:32:16.869" v="20152" actId="1076"/>
          <ac:spMkLst>
            <pc:docMk/>
            <pc:sldMk cId="1078979117" sldId="376"/>
            <ac:spMk id="10" creationId="{69FD7C4F-A7CE-7CD0-0F66-D94BF96B6B0A}"/>
          </ac:spMkLst>
        </pc:spChg>
        <pc:spChg chg="add mod">
          <ac:chgData name="Nguyễn Chí Cường" userId="d6c3997d-09a1-411d-b9af-63412908f0fa" providerId="ADAL" clId="{6836E0D0-F723-40A9-959C-A12DC9961573}" dt="2024-12-07T17:19:28.547" v="21511" actId="1076"/>
          <ac:spMkLst>
            <pc:docMk/>
            <pc:sldMk cId="1078979117" sldId="376"/>
            <ac:spMk id="11" creationId="{3B83F52A-4247-297B-A2ED-31532AEA378F}"/>
          </ac:spMkLst>
        </pc:spChg>
        <pc:spChg chg="add mod">
          <ac:chgData name="Nguyễn Chí Cường" userId="d6c3997d-09a1-411d-b9af-63412908f0fa" providerId="ADAL" clId="{6836E0D0-F723-40A9-959C-A12DC9961573}" dt="2024-12-07T17:19:28.547" v="21511" actId="1076"/>
          <ac:spMkLst>
            <pc:docMk/>
            <pc:sldMk cId="1078979117" sldId="376"/>
            <ac:spMk id="15" creationId="{293FC9FF-CF43-8CBC-6B23-4808C7F9BD96}"/>
          </ac:spMkLst>
        </pc:spChg>
        <pc:spChg chg="add mod">
          <ac:chgData name="Nguyễn Chí Cường" userId="d6c3997d-09a1-411d-b9af-63412908f0fa" providerId="ADAL" clId="{6836E0D0-F723-40A9-959C-A12DC9961573}" dt="2024-12-07T17:19:28.547" v="21511" actId="1076"/>
          <ac:spMkLst>
            <pc:docMk/>
            <pc:sldMk cId="1078979117" sldId="376"/>
            <ac:spMk id="16" creationId="{432C46F2-AF50-F5BF-270B-928FBF893A56}"/>
          </ac:spMkLst>
        </pc:spChg>
        <pc:spChg chg="add mod">
          <ac:chgData name="Nguyễn Chí Cường" userId="d6c3997d-09a1-411d-b9af-63412908f0fa" providerId="ADAL" clId="{6836E0D0-F723-40A9-959C-A12DC9961573}" dt="2024-12-07T17:19:28.547" v="21511" actId="1076"/>
          <ac:spMkLst>
            <pc:docMk/>
            <pc:sldMk cId="1078979117" sldId="376"/>
            <ac:spMk id="18" creationId="{2A8AD821-1C54-C6AC-060A-346BECAB203B}"/>
          </ac:spMkLst>
        </pc:spChg>
        <pc:spChg chg="mod">
          <ac:chgData name="Nguyễn Chí Cường" userId="d6c3997d-09a1-411d-b9af-63412908f0fa" providerId="ADAL" clId="{6836E0D0-F723-40A9-959C-A12DC9961573}" dt="2024-12-07T17:09:49.611" v="21113" actId="1076"/>
          <ac:spMkLst>
            <pc:docMk/>
            <pc:sldMk cId="1078979117" sldId="376"/>
            <ac:spMk id="30" creationId="{16D1C423-C0BB-5609-DCE7-696AA16B814E}"/>
          </ac:spMkLst>
        </pc:spChg>
      </pc:sldChg>
      <pc:sldChg chg="addSp delSp modSp add del mod modTransition">
        <pc:chgData name="Nguyễn Chí Cường" userId="d6c3997d-09a1-411d-b9af-63412908f0fa" providerId="ADAL" clId="{6836E0D0-F723-40A9-959C-A12DC9961573}" dt="2024-12-08T04:16:07.381" v="21540" actId="47"/>
        <pc:sldMkLst>
          <pc:docMk/>
          <pc:sldMk cId="704243500" sldId="377"/>
        </pc:sldMkLst>
      </pc:sldChg>
      <pc:sldChg chg="addSp delSp modSp add del mod modTransition">
        <pc:chgData name="Nguyễn Chí Cường" userId="d6c3997d-09a1-411d-b9af-63412908f0fa" providerId="ADAL" clId="{6836E0D0-F723-40A9-959C-A12DC9961573}" dt="2024-12-08T04:29:30.598" v="21579" actId="47"/>
        <pc:sldMkLst>
          <pc:docMk/>
          <pc:sldMk cId="917590754" sldId="378"/>
        </pc:sldMkLst>
      </pc:sldChg>
      <pc:sldChg chg="addSp delSp modSp add del mod modTransition">
        <pc:chgData name="Nguyễn Chí Cường" userId="d6c3997d-09a1-411d-b9af-63412908f0fa" providerId="ADAL" clId="{6836E0D0-F723-40A9-959C-A12DC9961573}" dt="2024-12-08T04:30:37.312" v="21602" actId="47"/>
        <pc:sldMkLst>
          <pc:docMk/>
          <pc:sldMk cId="3749053517" sldId="379"/>
        </pc:sldMkLst>
      </pc:sldChg>
      <pc:sldChg chg="addSp delSp modSp add del mod">
        <pc:chgData name="Nguyễn Chí Cường" userId="d6c3997d-09a1-411d-b9af-63412908f0fa" providerId="ADAL" clId="{6836E0D0-F723-40A9-959C-A12DC9961573}" dt="2024-12-08T04:28:28.070" v="21574" actId="47"/>
        <pc:sldMkLst>
          <pc:docMk/>
          <pc:sldMk cId="188644319" sldId="380"/>
        </pc:sldMkLst>
      </pc:sldChg>
      <pc:sldChg chg="addSp delSp modSp add mod">
        <pc:chgData name="Nguyễn Chí Cường" userId="d6c3997d-09a1-411d-b9af-63412908f0fa" providerId="ADAL" clId="{6836E0D0-F723-40A9-959C-A12DC9961573}" dt="2024-12-08T15:47:47.039" v="22587" actId="478"/>
        <pc:sldMkLst>
          <pc:docMk/>
          <pc:sldMk cId="1765093691" sldId="381"/>
        </pc:sldMkLst>
        <pc:spChg chg="add mod">
          <ac:chgData name="Nguyễn Chí Cường" userId="d6c3997d-09a1-411d-b9af-63412908f0fa" providerId="ADAL" clId="{6836E0D0-F723-40A9-959C-A12DC9961573}" dt="2024-12-07T16:59:00.460" v="21090" actId="1076"/>
          <ac:spMkLst>
            <pc:docMk/>
            <pc:sldMk cId="1765093691" sldId="381"/>
            <ac:spMk id="2" creationId="{F25CF7C3-6153-9DE1-E717-D9EA6BF085B7}"/>
          </ac:spMkLst>
        </pc:spChg>
        <pc:spChg chg="add mod">
          <ac:chgData name="Nguyễn Chí Cường" userId="d6c3997d-09a1-411d-b9af-63412908f0fa" providerId="ADAL" clId="{6836E0D0-F723-40A9-959C-A12DC9961573}" dt="2024-12-08T15:47:40.728" v="22585" actId="20577"/>
          <ac:spMkLst>
            <pc:docMk/>
            <pc:sldMk cId="1765093691" sldId="381"/>
            <ac:spMk id="14" creationId="{E46C0050-D22D-6056-6D18-49F703479F23}"/>
          </ac:spMkLst>
        </pc:spChg>
        <pc:spChg chg="add mod">
          <ac:chgData name="Nguyễn Chí Cường" userId="d6c3997d-09a1-411d-b9af-63412908f0fa" providerId="ADAL" clId="{6836E0D0-F723-40A9-959C-A12DC9961573}" dt="2024-12-07T16:59:49.130" v="21104" actId="1076"/>
          <ac:spMkLst>
            <pc:docMk/>
            <pc:sldMk cId="1765093691" sldId="381"/>
            <ac:spMk id="25" creationId="{D12F1336-FCE0-4B3A-CCD9-123D00A18B44}"/>
          </ac:spMkLst>
        </pc:spChg>
        <pc:spChg chg="add mod">
          <ac:chgData name="Nguyễn Chí Cường" userId="d6c3997d-09a1-411d-b9af-63412908f0fa" providerId="ADAL" clId="{6836E0D0-F723-40A9-959C-A12DC9961573}" dt="2024-12-08T04:45:23.099" v="21933" actId="113"/>
          <ac:spMkLst>
            <pc:docMk/>
            <pc:sldMk cId="1765093691" sldId="381"/>
            <ac:spMk id="28" creationId="{A4893F76-B5A3-D6EC-B464-28DC88EC30AE}"/>
          </ac:spMkLst>
        </pc:spChg>
        <pc:spChg chg="add mod">
          <ac:chgData name="Nguyễn Chí Cường" userId="d6c3997d-09a1-411d-b9af-63412908f0fa" providerId="ADAL" clId="{6836E0D0-F723-40A9-959C-A12DC9961573}" dt="2024-12-08T04:45:37.693" v="21936" actId="20577"/>
          <ac:spMkLst>
            <pc:docMk/>
            <pc:sldMk cId="1765093691" sldId="381"/>
            <ac:spMk id="29" creationId="{99C128E9-A6EC-0D4D-B9CE-B63B9777E3FC}"/>
          </ac:spMkLst>
        </pc:spChg>
        <pc:spChg chg="add mod">
          <ac:chgData name="Nguyễn Chí Cường" userId="d6c3997d-09a1-411d-b9af-63412908f0fa" providerId="ADAL" clId="{6836E0D0-F723-40A9-959C-A12DC9961573}" dt="2024-12-08T08:35:32.650" v="22396" actId="14100"/>
          <ac:spMkLst>
            <pc:docMk/>
            <pc:sldMk cId="1765093691" sldId="381"/>
            <ac:spMk id="32" creationId="{648785BB-592F-F9A1-89B8-14154C45F8AD}"/>
          </ac:spMkLst>
        </pc:spChg>
        <pc:spChg chg="add mod">
          <ac:chgData name="Nguyễn Chí Cường" userId="d6c3997d-09a1-411d-b9af-63412908f0fa" providerId="ADAL" clId="{6836E0D0-F723-40A9-959C-A12DC9961573}" dt="2024-12-08T08:35:38.767" v="22398" actId="1076"/>
          <ac:spMkLst>
            <pc:docMk/>
            <pc:sldMk cId="1765093691" sldId="381"/>
            <ac:spMk id="34" creationId="{721EA1D3-417D-58C5-63E9-C38746DF9316}"/>
          </ac:spMkLst>
        </pc:spChg>
        <pc:spChg chg="add mod">
          <ac:chgData name="Nguyễn Chí Cường" userId="d6c3997d-09a1-411d-b9af-63412908f0fa" providerId="ADAL" clId="{6836E0D0-F723-40A9-959C-A12DC9961573}" dt="2024-12-08T08:35:38.767" v="22398" actId="1076"/>
          <ac:spMkLst>
            <pc:docMk/>
            <pc:sldMk cId="1765093691" sldId="381"/>
            <ac:spMk id="35" creationId="{8E06C038-059B-C3C8-28CD-5A24FF99DD5A}"/>
          </ac:spMkLst>
        </pc:spChg>
      </pc:sldChg>
      <pc:sldChg chg="addSp delSp modSp add mod modTransition">
        <pc:chgData name="Nguyễn Chí Cường" userId="d6c3997d-09a1-411d-b9af-63412908f0fa" providerId="ADAL" clId="{6836E0D0-F723-40A9-959C-A12DC9961573}" dt="2024-12-16T17:58:46.089" v="26596"/>
        <pc:sldMkLst>
          <pc:docMk/>
          <pc:sldMk cId="816511710" sldId="382"/>
        </pc:sldMkLst>
        <pc:spChg chg="add mod">
          <ac:chgData name="Nguyễn Chí Cường" userId="d6c3997d-09a1-411d-b9af-63412908f0fa" providerId="ADAL" clId="{6836E0D0-F723-40A9-959C-A12DC9961573}" dt="2024-12-08T04:33:02.424" v="21638" actId="14100"/>
          <ac:spMkLst>
            <pc:docMk/>
            <pc:sldMk cId="816511710" sldId="382"/>
            <ac:spMk id="2" creationId="{11BDBF6E-8AFF-DF9E-970B-09B94D62E8BC}"/>
          </ac:spMkLst>
        </pc:spChg>
        <pc:spChg chg="add mod">
          <ac:chgData name="Nguyễn Chí Cường" userId="d6c3997d-09a1-411d-b9af-63412908f0fa" providerId="ADAL" clId="{6836E0D0-F723-40A9-959C-A12DC9961573}" dt="2024-12-08T07:43:11.754" v="22351"/>
          <ac:spMkLst>
            <pc:docMk/>
            <pc:sldMk cId="816511710" sldId="382"/>
            <ac:spMk id="18" creationId="{43245910-B36C-956E-BA41-E9BCBFFFE9C9}"/>
          </ac:spMkLst>
        </pc:spChg>
        <pc:cxnChg chg="add mod topLvl">
          <ac:chgData name="Nguyễn Chí Cường" userId="d6c3997d-09a1-411d-b9af-63412908f0fa" providerId="ADAL" clId="{6836E0D0-F723-40A9-959C-A12DC9961573}" dt="2024-12-08T04:39:19.882" v="21762" actId="14100"/>
          <ac:cxnSpMkLst>
            <pc:docMk/>
            <pc:sldMk cId="816511710" sldId="382"/>
            <ac:cxnSpMk id="3" creationId="{24AB51C9-E79A-BE49-E30F-988ECBD9C291}"/>
          </ac:cxnSpMkLst>
        </pc:cxnChg>
        <pc:cxnChg chg="add mod topLvl">
          <ac:chgData name="Nguyễn Chí Cường" userId="d6c3997d-09a1-411d-b9af-63412908f0fa" providerId="ADAL" clId="{6836E0D0-F723-40A9-959C-A12DC9961573}" dt="2024-12-08T04:40:19.991" v="21788" actId="14100"/>
          <ac:cxnSpMkLst>
            <pc:docMk/>
            <pc:sldMk cId="816511710" sldId="382"/>
            <ac:cxnSpMk id="14" creationId="{EAD9C028-D2EF-4415-EC3E-F137ADC2C4D6}"/>
          </ac:cxnSpMkLst>
        </pc:cxnChg>
        <pc:cxnChg chg="add mod ord">
          <ac:chgData name="Nguyễn Chí Cường" userId="d6c3997d-09a1-411d-b9af-63412908f0fa" providerId="ADAL" clId="{6836E0D0-F723-40A9-959C-A12DC9961573}" dt="2024-12-08T04:40:18.048" v="21787" actId="14100"/>
          <ac:cxnSpMkLst>
            <pc:docMk/>
            <pc:sldMk cId="816511710" sldId="382"/>
            <ac:cxnSpMk id="27" creationId="{1A25E133-5054-9D4B-6212-34266F67ED66}"/>
          </ac:cxnSpMkLst>
        </pc:cxnChg>
        <pc:cxnChg chg="mod">
          <ac:chgData name="Nguyễn Chí Cường" userId="d6c3997d-09a1-411d-b9af-63412908f0fa" providerId="ADAL" clId="{6836E0D0-F723-40A9-959C-A12DC9961573}" dt="2024-12-08T04:39:27.586" v="21764" actId="14100"/>
          <ac:cxnSpMkLst>
            <pc:docMk/>
            <pc:sldMk cId="816511710" sldId="382"/>
            <ac:cxnSpMk id="34" creationId="{67D14279-4459-402B-F600-19E1F3E702D8}"/>
          </ac:cxnSpMkLst>
        </pc:cxnChg>
        <pc:cxnChg chg="add mod ord">
          <ac:chgData name="Nguyễn Chí Cường" userId="d6c3997d-09a1-411d-b9af-63412908f0fa" providerId="ADAL" clId="{6836E0D0-F723-40A9-959C-A12DC9961573}" dt="2024-12-08T04:39:23.260" v="21763" actId="14100"/>
          <ac:cxnSpMkLst>
            <pc:docMk/>
            <pc:sldMk cId="816511710" sldId="382"/>
            <ac:cxnSpMk id="40" creationId="{10958DA8-3141-AD74-DFB4-2B104D77841D}"/>
          </ac:cxnSpMkLst>
        </pc:cxnChg>
        <pc:cxnChg chg="add mod ord">
          <ac:chgData name="Nguyễn Chí Cường" userId="d6c3997d-09a1-411d-b9af-63412908f0fa" providerId="ADAL" clId="{6836E0D0-F723-40A9-959C-A12DC9961573}" dt="2024-12-08T04:38:24.627" v="21737" actId="14100"/>
          <ac:cxnSpMkLst>
            <pc:docMk/>
            <pc:sldMk cId="816511710" sldId="382"/>
            <ac:cxnSpMk id="47" creationId="{84402182-ADAF-269E-2722-E6AD905B785A}"/>
          </ac:cxnSpMkLst>
        </pc:cxnChg>
        <pc:cxnChg chg="add mod ord">
          <ac:chgData name="Nguyễn Chí Cường" userId="d6c3997d-09a1-411d-b9af-63412908f0fa" providerId="ADAL" clId="{6836E0D0-F723-40A9-959C-A12DC9961573}" dt="2024-12-08T04:39:33.955" v="21765" actId="14100"/>
          <ac:cxnSpMkLst>
            <pc:docMk/>
            <pc:sldMk cId="816511710" sldId="382"/>
            <ac:cxnSpMk id="52" creationId="{212A320B-3CA3-5EB5-CE20-EEF10D4D21F0}"/>
          </ac:cxnSpMkLst>
        </pc:cxnChg>
        <pc:cxnChg chg="add mod ord">
          <ac:chgData name="Nguyễn Chí Cường" userId="d6c3997d-09a1-411d-b9af-63412908f0fa" providerId="ADAL" clId="{6836E0D0-F723-40A9-959C-A12DC9961573}" dt="2024-12-08T04:39:44.900" v="21770" actId="14100"/>
          <ac:cxnSpMkLst>
            <pc:docMk/>
            <pc:sldMk cId="816511710" sldId="382"/>
            <ac:cxnSpMk id="60" creationId="{D347B01F-B344-4932-582A-6D54393565CE}"/>
          </ac:cxnSpMkLst>
        </pc:cxnChg>
        <pc:cxnChg chg="add mod ord">
          <ac:chgData name="Nguyễn Chí Cường" userId="d6c3997d-09a1-411d-b9af-63412908f0fa" providerId="ADAL" clId="{6836E0D0-F723-40A9-959C-A12DC9961573}" dt="2024-12-08T04:40:31.834" v="21789" actId="14100"/>
          <ac:cxnSpMkLst>
            <pc:docMk/>
            <pc:sldMk cId="816511710" sldId="382"/>
            <ac:cxnSpMk id="68" creationId="{2731DB96-7044-DC73-A7D5-D890C514981A}"/>
          </ac:cxnSpMkLst>
        </pc:cxnChg>
      </pc:sldChg>
      <pc:sldChg chg="add del">
        <pc:chgData name="Nguyễn Chí Cường" userId="d6c3997d-09a1-411d-b9af-63412908f0fa" providerId="ADAL" clId="{6836E0D0-F723-40A9-959C-A12DC9961573}" dt="2024-12-07T16:58:48.515" v="21088" actId="47"/>
        <pc:sldMkLst>
          <pc:docMk/>
          <pc:sldMk cId="1031579888" sldId="382"/>
        </pc:sldMkLst>
      </pc:sldChg>
      <pc:sldChg chg="addSp delSp modSp add del mod">
        <pc:chgData name="Nguyễn Chí Cường" userId="d6c3997d-09a1-411d-b9af-63412908f0fa" providerId="ADAL" clId="{6836E0D0-F723-40A9-959C-A12DC9961573}" dt="2024-12-08T04:28:26.430" v="21573" actId="47"/>
        <pc:sldMkLst>
          <pc:docMk/>
          <pc:sldMk cId="3705306866" sldId="382"/>
        </pc:sldMkLst>
      </pc:sldChg>
      <pc:sldChg chg="addSp delSp modSp add del mod">
        <pc:chgData name="Nguyễn Chí Cường" userId="d6c3997d-09a1-411d-b9af-63412908f0fa" providerId="ADAL" clId="{6836E0D0-F723-40A9-959C-A12DC9961573}" dt="2024-12-08T04:41:08.876" v="21797" actId="47"/>
        <pc:sldMkLst>
          <pc:docMk/>
          <pc:sldMk cId="668848467" sldId="383"/>
        </pc:sldMkLst>
      </pc:sldChg>
      <pc:sldChg chg="addSp delSp modSp add mod ord modTransition">
        <pc:chgData name="Nguyễn Chí Cường" userId="d6c3997d-09a1-411d-b9af-63412908f0fa" providerId="ADAL" clId="{6836E0D0-F723-40A9-959C-A12DC9961573}" dt="2024-12-16T17:59:15.085" v="26599"/>
        <pc:sldMkLst>
          <pc:docMk/>
          <pc:sldMk cId="1021100097" sldId="384"/>
        </pc:sldMkLst>
        <pc:spChg chg="add mod">
          <ac:chgData name="Nguyễn Chí Cường" userId="d6c3997d-09a1-411d-b9af-63412908f0fa" providerId="ADAL" clId="{6836E0D0-F723-40A9-959C-A12DC9961573}" dt="2024-12-08T07:43:14.856" v="22353"/>
          <ac:spMkLst>
            <pc:docMk/>
            <pc:sldMk cId="1021100097" sldId="384"/>
            <ac:spMk id="3" creationId="{CA30E040-FD6C-2E1A-3D0A-E9F0694039E1}"/>
          </ac:spMkLst>
        </pc:spChg>
        <pc:cxnChg chg="mod">
          <ac:chgData name="Nguyễn Chí Cường" userId="d6c3997d-09a1-411d-b9af-63412908f0fa" providerId="ADAL" clId="{6836E0D0-F723-40A9-959C-A12DC9961573}" dt="2024-12-08T04:41:21.962" v="21798" actId="14100"/>
          <ac:cxnSpMkLst>
            <pc:docMk/>
            <pc:sldMk cId="1021100097" sldId="384"/>
            <ac:cxnSpMk id="20" creationId="{63F41828-FB83-6D62-1602-A89BC1C61BFD}"/>
          </ac:cxnSpMkLst>
        </pc:cxnChg>
      </pc:sldChg>
      <pc:sldChg chg="addSp delSp modSp add mod modTransition">
        <pc:chgData name="Nguyễn Chí Cường" userId="d6c3997d-09a1-411d-b9af-63412908f0fa" providerId="ADAL" clId="{6836E0D0-F723-40A9-959C-A12DC9961573}" dt="2024-12-08T07:43:18.397" v="22355"/>
        <pc:sldMkLst>
          <pc:docMk/>
          <pc:sldMk cId="3697421786" sldId="385"/>
        </pc:sldMkLst>
        <pc:spChg chg="mod">
          <ac:chgData name="Nguyễn Chí Cường" userId="d6c3997d-09a1-411d-b9af-63412908f0fa" providerId="ADAL" clId="{6836E0D0-F723-40A9-959C-A12DC9961573}" dt="2024-12-08T04:42:02.968" v="21859" actId="14100"/>
          <ac:spMkLst>
            <pc:docMk/>
            <pc:sldMk cId="3697421786" sldId="385"/>
            <ac:spMk id="2" creationId="{78135351-8780-05C5-69AA-39AF201C9708}"/>
          </ac:spMkLst>
        </pc:spChg>
        <pc:spChg chg="add mod">
          <ac:chgData name="Nguyễn Chí Cường" userId="d6c3997d-09a1-411d-b9af-63412908f0fa" providerId="ADAL" clId="{6836E0D0-F723-40A9-959C-A12DC9961573}" dt="2024-12-08T04:42:06.821" v="21860" actId="1076"/>
          <ac:spMkLst>
            <pc:docMk/>
            <pc:sldMk cId="3697421786" sldId="385"/>
            <ac:spMk id="3" creationId="{19701140-C297-E01F-6CEF-4303D57A8A4E}"/>
          </ac:spMkLst>
        </pc:spChg>
        <pc:spChg chg="add mod">
          <ac:chgData name="Nguyễn Chí Cường" userId="d6c3997d-09a1-411d-b9af-63412908f0fa" providerId="ADAL" clId="{6836E0D0-F723-40A9-959C-A12DC9961573}" dt="2024-12-08T07:43:18.397" v="22355"/>
          <ac:spMkLst>
            <pc:docMk/>
            <pc:sldMk cId="3697421786" sldId="385"/>
            <ac:spMk id="14" creationId="{2A7E4AAD-A7F4-C76C-6661-6B6CB6F4BDFC}"/>
          </ac:spMkLst>
        </pc:spChg>
        <pc:cxnChg chg="add mod">
          <ac:chgData name="Nguyễn Chí Cường" userId="d6c3997d-09a1-411d-b9af-63412908f0fa" providerId="ADAL" clId="{6836E0D0-F723-40A9-959C-A12DC9961573}" dt="2024-12-08T04:42:16.586" v="21862" actId="13822"/>
          <ac:cxnSpMkLst>
            <pc:docMk/>
            <pc:sldMk cId="3697421786" sldId="385"/>
            <ac:cxnSpMk id="18" creationId="{62A36013-4CC4-E7D0-1856-DF1C369CD169}"/>
          </ac:cxnSpMkLst>
        </pc:cxnChg>
        <pc:cxnChg chg="mod">
          <ac:chgData name="Nguyễn Chí Cường" userId="d6c3997d-09a1-411d-b9af-63412908f0fa" providerId="ADAL" clId="{6836E0D0-F723-40A9-959C-A12DC9961573}" dt="2024-12-08T04:42:24.095" v="21863" actId="14100"/>
          <ac:cxnSpMkLst>
            <pc:docMk/>
            <pc:sldMk cId="3697421786" sldId="385"/>
            <ac:cxnSpMk id="20" creationId="{6C9CE574-AF74-00D7-B633-FFB994AAD4CD}"/>
          </ac:cxnSpMkLst>
        </pc:cxnChg>
      </pc:sldChg>
      <pc:sldChg chg="addSp delSp modSp add mod modTransition">
        <pc:chgData name="Nguyễn Chí Cường" userId="d6c3997d-09a1-411d-b9af-63412908f0fa" providerId="ADAL" clId="{6836E0D0-F723-40A9-959C-A12DC9961573}" dt="2024-12-08T07:43:21.195" v="22357"/>
        <pc:sldMkLst>
          <pc:docMk/>
          <pc:sldMk cId="2512256414" sldId="386"/>
        </pc:sldMkLst>
        <pc:spChg chg="add mod">
          <ac:chgData name="Nguyễn Chí Cường" userId="d6c3997d-09a1-411d-b9af-63412908f0fa" providerId="ADAL" clId="{6836E0D0-F723-40A9-959C-A12DC9961573}" dt="2024-12-08T07:43:21.195" v="22357"/>
          <ac:spMkLst>
            <pc:docMk/>
            <pc:sldMk cId="2512256414" sldId="386"/>
            <ac:spMk id="2" creationId="{63CCDC3C-D03C-F09D-E1B3-84F2D00F17C3}"/>
          </ac:spMkLst>
        </pc:spChg>
        <pc:spChg chg="mod">
          <ac:chgData name="Nguyễn Chí Cường" userId="d6c3997d-09a1-411d-b9af-63412908f0fa" providerId="ADAL" clId="{6836E0D0-F723-40A9-959C-A12DC9961573}" dt="2024-12-08T04:42:42.012" v="21870" actId="1076"/>
          <ac:spMkLst>
            <pc:docMk/>
            <pc:sldMk cId="2512256414" sldId="386"/>
            <ac:spMk id="13" creationId="{4014EBBB-F725-7914-DF38-339E5AC19A0A}"/>
          </ac:spMkLst>
        </pc:spChg>
        <pc:spChg chg="mod">
          <ac:chgData name="Nguyễn Chí Cường" userId="d6c3997d-09a1-411d-b9af-63412908f0fa" providerId="ADAL" clId="{6836E0D0-F723-40A9-959C-A12DC9961573}" dt="2024-12-08T04:42:47.319" v="21872" actId="1076"/>
          <ac:spMkLst>
            <pc:docMk/>
            <pc:sldMk cId="2512256414" sldId="386"/>
            <ac:spMk id="39" creationId="{AD50F545-AA89-6C23-EA12-92AFF56A7EDF}"/>
          </ac:spMkLst>
        </pc:spChg>
      </pc:sldChg>
      <pc:sldChg chg="new del">
        <pc:chgData name="Nguyễn Chí Cường" userId="d6c3997d-09a1-411d-b9af-63412908f0fa" providerId="ADAL" clId="{6836E0D0-F723-40A9-959C-A12DC9961573}" dt="2024-12-08T08:05:11.036" v="22361" actId="47"/>
        <pc:sldMkLst>
          <pc:docMk/>
          <pc:sldMk cId="1220695422" sldId="387"/>
        </pc:sldMkLst>
      </pc:sldChg>
      <pc:sldChg chg="addSp delSp modSp mod modTransition">
        <pc:chgData name="Nguyễn Chí Cường" userId="d6c3997d-09a1-411d-b9af-63412908f0fa" providerId="ADAL" clId="{6836E0D0-F723-40A9-959C-A12DC9961573}" dt="2024-12-14T22:28:59.018" v="24420"/>
        <pc:sldMkLst>
          <pc:docMk/>
          <pc:sldMk cId="3930077664" sldId="387"/>
        </pc:sldMkLst>
        <pc:spChg chg="mod">
          <ac:chgData name="Nguyễn Chí Cường" userId="d6c3997d-09a1-411d-b9af-63412908f0fa" providerId="ADAL" clId="{6836E0D0-F723-40A9-959C-A12DC9961573}" dt="2024-12-14T22:25:02.420" v="24352" actId="208"/>
          <ac:spMkLst>
            <pc:docMk/>
            <pc:sldMk cId="3930077664" sldId="387"/>
            <ac:spMk id="16" creationId="{C97F214C-A35A-A909-3FD0-EE0F4F128CA2}"/>
          </ac:spMkLst>
        </pc:spChg>
        <pc:cxnChg chg="add mod ord">
          <ac:chgData name="Nguyễn Chí Cường" userId="d6c3997d-09a1-411d-b9af-63412908f0fa" providerId="ADAL" clId="{6836E0D0-F723-40A9-959C-A12DC9961573}" dt="2024-12-14T22:28:25.548" v="24410" actId="1076"/>
          <ac:cxnSpMkLst>
            <pc:docMk/>
            <pc:sldMk cId="3930077664" sldId="387"/>
            <ac:cxnSpMk id="3" creationId="{3DB4DCC0-203A-A27B-37CE-95F70910BAFB}"/>
          </ac:cxnSpMkLst>
        </pc:cxnChg>
      </pc:sldChg>
      <pc:sldChg chg="modSp">
        <pc:chgData name="Nguyễn Chí Cường" userId="d6c3997d-09a1-411d-b9af-63412908f0fa" providerId="ADAL" clId="{6836E0D0-F723-40A9-959C-A12DC9961573}" dt="2024-12-08T15:47:00.444" v="22576" actId="20577"/>
        <pc:sldMkLst>
          <pc:docMk/>
          <pc:sldMk cId="2831158258" sldId="388"/>
        </pc:sldMkLst>
        <pc:spChg chg="mod">
          <ac:chgData name="Nguyễn Chí Cường" userId="d6c3997d-09a1-411d-b9af-63412908f0fa" providerId="ADAL" clId="{6836E0D0-F723-40A9-959C-A12DC9961573}" dt="2024-12-08T15:47:00.444" v="22576" actId="20577"/>
          <ac:spMkLst>
            <pc:docMk/>
            <pc:sldMk cId="2831158258" sldId="388"/>
            <ac:spMk id="14" creationId="{96F8CB57-8AF9-0D9A-1768-9C13AB216277}"/>
          </ac:spMkLst>
        </pc:spChg>
      </pc:sldChg>
      <pc:sldChg chg="addSp delSp modSp mod">
        <pc:chgData name="Nguyễn Chí Cường" userId="d6c3997d-09a1-411d-b9af-63412908f0fa" providerId="ADAL" clId="{6836E0D0-F723-40A9-959C-A12DC9961573}" dt="2024-12-14T22:17:59.060" v="24274"/>
        <pc:sldMkLst>
          <pc:docMk/>
          <pc:sldMk cId="361011540" sldId="389"/>
        </pc:sldMkLst>
        <pc:cxnChg chg="add mod">
          <ac:chgData name="Nguyễn Chí Cường" userId="d6c3997d-09a1-411d-b9af-63412908f0fa" providerId="ADAL" clId="{6836E0D0-F723-40A9-959C-A12DC9961573}" dt="2024-12-14T22:17:59.060" v="24274"/>
          <ac:cxnSpMkLst>
            <pc:docMk/>
            <pc:sldMk cId="361011540" sldId="389"/>
            <ac:cxnSpMk id="3" creationId="{A7751F82-FB1F-D6B1-08B5-0B0835721EBD}"/>
          </ac:cxnSpMkLst>
        </pc:cxnChg>
      </pc:sldChg>
      <pc:sldChg chg="modSp add mod ord modTransition">
        <pc:chgData name="Nguyễn Chí Cường" userId="d6c3997d-09a1-411d-b9af-63412908f0fa" providerId="ADAL" clId="{6836E0D0-F723-40A9-959C-A12DC9961573}" dt="2024-12-09T07:42:40.860" v="23385"/>
        <pc:sldMkLst>
          <pc:docMk/>
          <pc:sldMk cId="1818604883" sldId="390"/>
        </pc:sldMkLst>
        <pc:spChg chg="mod">
          <ac:chgData name="Nguyễn Chí Cường" userId="d6c3997d-09a1-411d-b9af-63412908f0fa" providerId="ADAL" clId="{6836E0D0-F723-40A9-959C-A12DC9961573}" dt="2024-12-09T07:39:24.258" v="23374" actId="255"/>
          <ac:spMkLst>
            <pc:docMk/>
            <pc:sldMk cId="1818604883" sldId="390"/>
            <ac:spMk id="3" creationId="{207FC880-E9AF-B848-E244-92102F628E6F}"/>
          </ac:spMkLst>
        </pc:spChg>
      </pc:sldChg>
      <pc:sldChg chg="addSp delSp modSp add del mod ord">
        <pc:chgData name="Nguyễn Chí Cường" userId="d6c3997d-09a1-411d-b9af-63412908f0fa" providerId="ADAL" clId="{6836E0D0-F723-40A9-959C-A12DC9961573}" dt="2024-12-09T07:47:17.290" v="23488" actId="47"/>
        <pc:sldMkLst>
          <pc:docMk/>
          <pc:sldMk cId="3901118913" sldId="391"/>
        </pc:sldMkLst>
      </pc:sldChg>
      <pc:sldChg chg="addSp modSp mod">
        <pc:chgData name="Nguyễn Chí Cường" userId="d6c3997d-09a1-411d-b9af-63412908f0fa" providerId="ADAL" clId="{6836E0D0-F723-40A9-959C-A12DC9961573}" dt="2024-12-14T22:17:46.210" v="24272" actId="14100"/>
        <pc:sldMkLst>
          <pc:docMk/>
          <pc:sldMk cId="1096248468" sldId="392"/>
        </pc:sldMkLst>
        <pc:spChg chg="add mod">
          <ac:chgData name="Nguyễn Chí Cường" userId="d6c3997d-09a1-411d-b9af-63412908f0fa" providerId="ADAL" clId="{6836E0D0-F723-40A9-959C-A12DC9961573}" dt="2024-12-14T22:16:51.541" v="24250" actId="20577"/>
          <ac:spMkLst>
            <pc:docMk/>
            <pc:sldMk cId="1096248468" sldId="392"/>
            <ac:spMk id="3" creationId="{C1C7E535-8946-876E-9DF8-C8F2FA8A5CA3}"/>
          </ac:spMkLst>
        </pc:spChg>
        <pc:spChg chg="add mod">
          <ac:chgData name="Nguyễn Chí Cường" userId="d6c3997d-09a1-411d-b9af-63412908f0fa" providerId="ADAL" clId="{6836E0D0-F723-40A9-959C-A12DC9961573}" dt="2024-12-14T22:16:54.119" v="24252" actId="20577"/>
          <ac:spMkLst>
            <pc:docMk/>
            <pc:sldMk cId="1096248468" sldId="392"/>
            <ac:spMk id="18" creationId="{33522042-BDB6-2989-D797-BCF6C612A735}"/>
          </ac:spMkLst>
        </pc:spChg>
        <pc:spChg chg="mod">
          <ac:chgData name="Nguyễn Chí Cường" userId="d6c3997d-09a1-411d-b9af-63412908f0fa" providerId="ADAL" clId="{6836E0D0-F723-40A9-959C-A12DC9961573}" dt="2024-12-14T22:16:40.462" v="24244" actId="20577"/>
          <ac:spMkLst>
            <pc:docMk/>
            <pc:sldMk cId="1096248468" sldId="392"/>
            <ac:spMk id="49" creationId="{91F300C9-BE46-8B48-8BA5-DFB1E5C77765}"/>
          </ac:spMkLst>
        </pc:spChg>
        <pc:cxnChg chg="add mod ord">
          <ac:chgData name="Nguyễn Chí Cường" userId="d6c3997d-09a1-411d-b9af-63412908f0fa" providerId="ADAL" clId="{6836E0D0-F723-40A9-959C-A12DC9961573}" dt="2024-12-14T22:17:19.251" v="24261" actId="167"/>
          <ac:cxnSpMkLst>
            <pc:docMk/>
            <pc:sldMk cId="1096248468" sldId="392"/>
            <ac:cxnSpMk id="20" creationId="{66DE2B6F-67E9-F45E-11E3-D510F3B349B8}"/>
          </ac:cxnSpMkLst>
        </pc:cxnChg>
        <pc:cxnChg chg="mod">
          <ac:chgData name="Nguyễn Chí Cường" userId="d6c3997d-09a1-411d-b9af-63412908f0fa" providerId="ADAL" clId="{6836E0D0-F723-40A9-959C-A12DC9961573}" dt="2024-12-14T22:17:46.210" v="24272" actId="14100"/>
          <ac:cxnSpMkLst>
            <pc:docMk/>
            <pc:sldMk cId="1096248468" sldId="392"/>
            <ac:cxnSpMk id="24" creationId="{898E8474-9781-37BE-CFEE-515E6BF37F8A}"/>
          </ac:cxnSpMkLst>
        </pc:cxnChg>
        <pc:cxnChg chg="add mod ord">
          <ac:chgData name="Nguyễn Chí Cường" userId="d6c3997d-09a1-411d-b9af-63412908f0fa" providerId="ADAL" clId="{6836E0D0-F723-40A9-959C-A12DC9961573}" dt="2024-12-14T22:17:43.487" v="24271" actId="14100"/>
          <ac:cxnSpMkLst>
            <pc:docMk/>
            <pc:sldMk cId="1096248468" sldId="392"/>
            <ac:cxnSpMk id="34" creationId="{F96AF086-F6BA-A9A9-5F84-CCA707D27E38}"/>
          </ac:cxnSpMkLst>
        </pc:cxnChg>
      </pc:sldChg>
      <pc:sldChg chg="addSp modSp">
        <pc:chgData name="Nguyễn Chí Cường" userId="d6c3997d-09a1-411d-b9af-63412908f0fa" providerId="ADAL" clId="{6836E0D0-F723-40A9-959C-A12DC9961573}" dt="2024-12-14T22:18:17.476" v="24275"/>
        <pc:sldMkLst>
          <pc:docMk/>
          <pc:sldMk cId="1249485085" sldId="393"/>
        </pc:sldMkLst>
        <pc:spChg chg="add mod">
          <ac:chgData name="Nguyễn Chí Cường" userId="d6c3997d-09a1-411d-b9af-63412908f0fa" providerId="ADAL" clId="{6836E0D0-F723-40A9-959C-A12DC9961573}" dt="2024-12-14T22:18:17.476" v="24275"/>
          <ac:spMkLst>
            <pc:docMk/>
            <pc:sldMk cId="1249485085" sldId="393"/>
            <ac:spMk id="3" creationId="{6FEB3FFE-AA3C-E340-7993-5F63A1F571EC}"/>
          </ac:spMkLst>
        </pc:spChg>
        <pc:spChg chg="add mod">
          <ac:chgData name="Nguyễn Chí Cường" userId="d6c3997d-09a1-411d-b9af-63412908f0fa" providerId="ADAL" clId="{6836E0D0-F723-40A9-959C-A12DC9961573}" dt="2024-12-14T22:18:17.476" v="24275"/>
          <ac:spMkLst>
            <pc:docMk/>
            <pc:sldMk cId="1249485085" sldId="393"/>
            <ac:spMk id="18" creationId="{CC24B5EF-A72C-2070-7393-7F93F5C49D66}"/>
          </ac:spMkLst>
        </pc:spChg>
        <pc:spChg chg="add mod">
          <ac:chgData name="Nguyễn Chí Cường" userId="d6c3997d-09a1-411d-b9af-63412908f0fa" providerId="ADAL" clId="{6836E0D0-F723-40A9-959C-A12DC9961573}" dt="2024-12-14T22:18:17.476" v="24275"/>
          <ac:spMkLst>
            <pc:docMk/>
            <pc:sldMk cId="1249485085" sldId="393"/>
            <ac:spMk id="20" creationId="{8F6FA658-8AF7-552D-5705-620D60346113}"/>
          </ac:spMkLst>
        </pc:spChg>
      </pc:sldChg>
      <pc:sldChg chg="addSp modSp">
        <pc:chgData name="Nguyễn Chí Cường" userId="d6c3997d-09a1-411d-b9af-63412908f0fa" providerId="ADAL" clId="{6836E0D0-F723-40A9-959C-A12DC9961573}" dt="2024-12-14T22:18:18.810" v="24276"/>
        <pc:sldMkLst>
          <pc:docMk/>
          <pc:sldMk cId="2781873727" sldId="394"/>
        </pc:sldMkLst>
        <pc:spChg chg="add mod">
          <ac:chgData name="Nguyễn Chí Cường" userId="d6c3997d-09a1-411d-b9af-63412908f0fa" providerId="ADAL" clId="{6836E0D0-F723-40A9-959C-A12DC9961573}" dt="2024-12-14T22:18:18.810" v="24276"/>
          <ac:spMkLst>
            <pc:docMk/>
            <pc:sldMk cId="2781873727" sldId="394"/>
            <ac:spMk id="3" creationId="{A886477B-FB89-0BD6-02DF-4F29766FD2E6}"/>
          </ac:spMkLst>
        </pc:spChg>
        <pc:spChg chg="add mod">
          <ac:chgData name="Nguyễn Chí Cường" userId="d6c3997d-09a1-411d-b9af-63412908f0fa" providerId="ADAL" clId="{6836E0D0-F723-40A9-959C-A12DC9961573}" dt="2024-12-14T22:18:18.810" v="24276"/>
          <ac:spMkLst>
            <pc:docMk/>
            <pc:sldMk cId="2781873727" sldId="394"/>
            <ac:spMk id="18" creationId="{F7F280CF-F710-A754-BE68-664155196956}"/>
          </ac:spMkLst>
        </pc:spChg>
        <pc:spChg chg="add mod">
          <ac:chgData name="Nguyễn Chí Cường" userId="d6c3997d-09a1-411d-b9af-63412908f0fa" providerId="ADAL" clId="{6836E0D0-F723-40A9-959C-A12DC9961573}" dt="2024-12-14T22:18:18.810" v="24276"/>
          <ac:spMkLst>
            <pc:docMk/>
            <pc:sldMk cId="2781873727" sldId="394"/>
            <ac:spMk id="20" creationId="{D3500E2B-399F-972F-F3BC-11D73332FA73}"/>
          </ac:spMkLst>
        </pc:spChg>
      </pc:sldChg>
      <pc:sldChg chg="addSp delSp modSp add mod ord modTransition">
        <pc:chgData name="Nguyễn Chí Cường" userId="d6c3997d-09a1-411d-b9af-63412908f0fa" providerId="ADAL" clId="{6836E0D0-F723-40A9-959C-A12DC9961573}" dt="2024-12-09T08:09:34.846" v="23673"/>
        <pc:sldMkLst>
          <pc:docMk/>
          <pc:sldMk cId="1887720863" sldId="395"/>
        </pc:sldMkLst>
        <pc:spChg chg="add mod">
          <ac:chgData name="Nguyễn Chí Cường" userId="d6c3997d-09a1-411d-b9af-63412908f0fa" providerId="ADAL" clId="{6836E0D0-F723-40A9-959C-A12DC9961573}" dt="2024-12-09T07:31:37.054" v="23245" actId="20577"/>
          <ac:spMkLst>
            <pc:docMk/>
            <pc:sldMk cId="1887720863" sldId="395"/>
            <ac:spMk id="2" creationId="{AF96FD2F-D528-B2BD-9B27-631FE7B14F90}"/>
          </ac:spMkLst>
        </pc:spChg>
      </pc:sldChg>
      <pc:sldChg chg="addSp delSp modSp add mod ord modTransition">
        <pc:chgData name="Nguyễn Chí Cường" userId="d6c3997d-09a1-411d-b9af-63412908f0fa" providerId="ADAL" clId="{6836E0D0-F723-40A9-959C-A12DC9961573}" dt="2024-12-15T02:15:39.576" v="24810"/>
        <pc:sldMkLst>
          <pc:docMk/>
          <pc:sldMk cId="1535902923" sldId="396"/>
        </pc:sldMkLst>
        <pc:spChg chg="mod">
          <ac:chgData name="Nguyễn Chí Cường" userId="d6c3997d-09a1-411d-b9af-63412908f0fa" providerId="ADAL" clId="{6836E0D0-F723-40A9-959C-A12DC9961573}" dt="2024-12-09T07:35:13.730" v="23313" actId="207"/>
          <ac:spMkLst>
            <pc:docMk/>
            <pc:sldMk cId="1535902923" sldId="396"/>
            <ac:spMk id="2" creationId="{A7A25F20-D37C-0530-3E5E-112D32D6B5AB}"/>
          </ac:spMkLst>
        </pc:spChg>
        <pc:spChg chg="add mod">
          <ac:chgData name="Nguyễn Chí Cường" userId="d6c3997d-09a1-411d-b9af-63412908f0fa" providerId="ADAL" clId="{6836E0D0-F723-40A9-959C-A12DC9961573}" dt="2024-12-09T07:38:07.027" v="23364" actId="207"/>
          <ac:spMkLst>
            <pc:docMk/>
            <pc:sldMk cId="1535902923" sldId="396"/>
            <ac:spMk id="8" creationId="{1F098517-D5A6-A080-6B32-7F3C913224DE}"/>
          </ac:spMkLst>
        </pc:spChg>
        <pc:spChg chg="add mod ord">
          <ac:chgData name="Nguyễn Chí Cường" userId="d6c3997d-09a1-411d-b9af-63412908f0fa" providerId="ADAL" clId="{6836E0D0-F723-40A9-959C-A12DC9961573}" dt="2024-12-09T07:35:00.922" v="23312" actId="2085"/>
          <ac:spMkLst>
            <pc:docMk/>
            <pc:sldMk cId="1535902923" sldId="396"/>
            <ac:spMk id="10" creationId="{DA766BB2-C670-333E-B625-36605F2F3BBB}"/>
          </ac:spMkLst>
        </pc:spChg>
        <pc:spChg chg="add mod ord">
          <ac:chgData name="Nguyễn Chí Cường" userId="d6c3997d-09a1-411d-b9af-63412908f0fa" providerId="ADAL" clId="{6836E0D0-F723-40A9-959C-A12DC9961573}" dt="2024-12-09T07:36:45.102" v="23346" actId="167"/>
          <ac:spMkLst>
            <pc:docMk/>
            <pc:sldMk cId="1535902923" sldId="396"/>
            <ac:spMk id="11" creationId="{771A97B9-287D-6E39-ACB9-146BB6EF0A3A}"/>
          </ac:spMkLst>
        </pc:spChg>
        <pc:spChg chg="add mod ord">
          <ac:chgData name="Nguyễn Chí Cường" userId="d6c3997d-09a1-411d-b9af-63412908f0fa" providerId="ADAL" clId="{6836E0D0-F723-40A9-959C-A12DC9961573}" dt="2024-12-09T07:36:55.130" v="23349" actId="167"/>
          <ac:spMkLst>
            <pc:docMk/>
            <pc:sldMk cId="1535902923" sldId="396"/>
            <ac:spMk id="17" creationId="{25AB3586-6482-CE80-474B-9E395FCB6654}"/>
          </ac:spMkLst>
        </pc:spChg>
        <pc:spChg chg="add mod">
          <ac:chgData name="Nguyễn Chí Cường" userId="d6c3997d-09a1-411d-b9af-63412908f0fa" providerId="ADAL" clId="{6836E0D0-F723-40A9-959C-A12DC9961573}" dt="2024-12-09T07:38:38.440" v="23370"/>
          <ac:spMkLst>
            <pc:docMk/>
            <pc:sldMk cId="1535902923" sldId="396"/>
            <ac:spMk id="18" creationId="{1003BB39-6213-16F3-C8FF-42470E620D1F}"/>
          </ac:spMkLst>
        </pc:spChg>
      </pc:sldChg>
      <pc:sldChg chg="addSp delSp modSp add mod modTransition">
        <pc:chgData name="Nguyễn Chí Cường" userId="d6c3997d-09a1-411d-b9af-63412908f0fa" providerId="ADAL" clId="{6836E0D0-F723-40A9-959C-A12DC9961573}" dt="2024-12-09T13:11:32.063" v="23969" actId="1076"/>
        <pc:sldMkLst>
          <pc:docMk/>
          <pc:sldMk cId="1454829475" sldId="397"/>
        </pc:sldMkLst>
        <pc:spChg chg="mod">
          <ac:chgData name="Nguyễn Chí Cường" userId="d6c3997d-09a1-411d-b9af-63412908f0fa" providerId="ADAL" clId="{6836E0D0-F723-40A9-959C-A12DC9961573}" dt="2024-12-09T13:11:32.063" v="23969" actId="1076"/>
          <ac:spMkLst>
            <pc:docMk/>
            <pc:sldMk cId="1454829475" sldId="397"/>
            <ac:spMk id="6" creationId="{597BBFC8-0FC5-D432-CEE3-E29DD629FFE5}"/>
          </ac:spMkLst>
        </pc:spChg>
        <pc:spChg chg="mod">
          <ac:chgData name="Nguyễn Chí Cường" userId="d6c3997d-09a1-411d-b9af-63412908f0fa" providerId="ADAL" clId="{6836E0D0-F723-40A9-959C-A12DC9961573}" dt="2024-12-09T07:37:41.379" v="23360" actId="207"/>
          <ac:spMkLst>
            <pc:docMk/>
            <pc:sldMk cId="1454829475" sldId="397"/>
            <ac:spMk id="8" creationId="{80A5BBB6-30FE-9028-D797-7FCFEF9F7FAC}"/>
          </ac:spMkLst>
        </pc:spChg>
        <pc:spChg chg="add mod ord">
          <ac:chgData name="Nguyễn Chí Cường" userId="d6c3997d-09a1-411d-b9af-63412908f0fa" providerId="ADAL" clId="{6836E0D0-F723-40A9-959C-A12DC9961573}" dt="2024-12-09T07:37:30.181" v="23358" actId="1076"/>
          <ac:spMkLst>
            <pc:docMk/>
            <pc:sldMk cId="1454829475" sldId="397"/>
            <ac:spMk id="9" creationId="{5043DF17-49CD-34D3-2CD9-3D1780764F71}"/>
          </ac:spMkLst>
        </pc:spChg>
        <pc:spChg chg="mod">
          <ac:chgData name="Nguyễn Chí Cường" userId="d6c3997d-09a1-411d-b9af-63412908f0fa" providerId="ADAL" clId="{6836E0D0-F723-40A9-959C-A12DC9961573}" dt="2024-12-09T07:37:04.638" v="23354" actId="1076"/>
          <ac:spMkLst>
            <pc:docMk/>
            <pc:sldMk cId="1454829475" sldId="397"/>
            <ac:spMk id="10" creationId="{F1B2E0BC-3C80-3F49-35F3-0D554FDB69E0}"/>
          </ac:spMkLst>
        </pc:spChg>
        <pc:spChg chg="mod ord">
          <ac:chgData name="Nguyễn Chí Cường" userId="d6c3997d-09a1-411d-b9af-63412908f0fa" providerId="ADAL" clId="{6836E0D0-F723-40A9-959C-A12DC9961573}" dt="2024-12-09T07:36:13.569" v="23336" actId="1076"/>
          <ac:spMkLst>
            <pc:docMk/>
            <pc:sldMk cId="1454829475" sldId="397"/>
            <ac:spMk id="11" creationId="{9FF2D393-21C7-5DFE-4314-F9D193396710}"/>
          </ac:spMkLst>
        </pc:spChg>
      </pc:sldChg>
      <pc:sldChg chg="delSp modSp add mod modTransition">
        <pc:chgData name="Nguyễn Chí Cường" userId="d6c3997d-09a1-411d-b9af-63412908f0fa" providerId="ADAL" clId="{6836E0D0-F723-40A9-959C-A12DC9961573}" dt="2024-12-09T07:41:27.530" v="23375" actId="478"/>
        <pc:sldMkLst>
          <pc:docMk/>
          <pc:sldMk cId="324948740" sldId="398"/>
        </pc:sldMkLst>
        <pc:spChg chg="mod">
          <ac:chgData name="Nguyễn Chí Cường" userId="d6c3997d-09a1-411d-b9af-63412908f0fa" providerId="ADAL" clId="{6836E0D0-F723-40A9-959C-A12DC9961573}" dt="2024-12-09T07:37:56.761" v="23362" actId="1076"/>
          <ac:spMkLst>
            <pc:docMk/>
            <pc:sldMk cId="324948740" sldId="398"/>
            <ac:spMk id="9" creationId="{C5ADD9A3-49EF-1B64-4ACF-77E221E59612}"/>
          </ac:spMkLst>
        </pc:spChg>
      </pc:sldChg>
      <pc:sldChg chg="addSp delSp modSp add mod modTransition">
        <pc:chgData name="Nguyễn Chí Cường" userId="d6c3997d-09a1-411d-b9af-63412908f0fa" providerId="ADAL" clId="{6836E0D0-F723-40A9-959C-A12DC9961573}" dt="2024-12-14T23:10:36.044" v="24603" actId="165"/>
        <pc:sldMkLst>
          <pc:docMk/>
          <pc:sldMk cId="622778090" sldId="399"/>
        </pc:sldMkLst>
        <pc:spChg chg="mod">
          <ac:chgData name="Nguyễn Chí Cường" userId="d6c3997d-09a1-411d-b9af-63412908f0fa" providerId="ADAL" clId="{6836E0D0-F723-40A9-959C-A12DC9961573}" dt="2024-12-09T08:25:18.552" v="23912" actId="1076"/>
          <ac:spMkLst>
            <pc:docMk/>
            <pc:sldMk cId="622778090" sldId="399"/>
            <ac:spMk id="24" creationId="{21BB1D0F-5FEA-D846-5839-2D31E232BC3F}"/>
          </ac:spMkLst>
        </pc:spChg>
        <pc:picChg chg="add mod ord topLvl">
          <ac:chgData name="Nguyễn Chí Cường" userId="d6c3997d-09a1-411d-b9af-63412908f0fa" providerId="ADAL" clId="{6836E0D0-F723-40A9-959C-A12DC9961573}" dt="2024-12-14T23:10:36.044" v="24603" actId="165"/>
          <ac:picMkLst>
            <pc:docMk/>
            <pc:sldMk cId="622778090" sldId="399"/>
            <ac:picMk id="2" creationId="{1DFC4E13-3360-6971-DCCE-00860C727C69}"/>
          </ac:picMkLst>
        </pc:picChg>
        <pc:picChg chg="add mod ord topLvl">
          <ac:chgData name="Nguyễn Chí Cường" userId="d6c3997d-09a1-411d-b9af-63412908f0fa" providerId="ADAL" clId="{6836E0D0-F723-40A9-959C-A12DC9961573}" dt="2024-12-14T23:10:36.044" v="24603" actId="165"/>
          <ac:picMkLst>
            <pc:docMk/>
            <pc:sldMk cId="622778090" sldId="399"/>
            <ac:picMk id="3" creationId="{1C001252-5B00-176A-E446-6B817D1CB84E}"/>
          </ac:picMkLst>
        </pc:picChg>
      </pc:sldChg>
      <pc:sldChg chg="addSp delSp modSp add del mod">
        <pc:chgData name="Nguyễn Chí Cường" userId="d6c3997d-09a1-411d-b9af-63412908f0fa" providerId="ADAL" clId="{6836E0D0-F723-40A9-959C-A12DC9961573}" dt="2024-12-09T07:43:41.052" v="23392" actId="47"/>
        <pc:sldMkLst>
          <pc:docMk/>
          <pc:sldMk cId="703476471" sldId="399"/>
        </pc:sldMkLst>
      </pc:sldChg>
      <pc:sldChg chg="addSp delSp modSp mod modTransition">
        <pc:chgData name="Nguyễn Chí Cường" userId="d6c3997d-09a1-411d-b9af-63412908f0fa" providerId="ADAL" clId="{6836E0D0-F723-40A9-959C-A12DC9961573}" dt="2024-12-14T22:29:50.584" v="24441" actId="1036"/>
        <pc:sldMkLst>
          <pc:docMk/>
          <pc:sldMk cId="2738321435" sldId="400"/>
        </pc:sldMkLst>
        <pc:spChg chg="mod">
          <ac:chgData name="Nguyễn Chí Cường" userId="d6c3997d-09a1-411d-b9af-63412908f0fa" providerId="ADAL" clId="{6836E0D0-F723-40A9-959C-A12DC9961573}" dt="2024-12-14T22:25:14.194" v="24354" actId="208"/>
          <ac:spMkLst>
            <pc:docMk/>
            <pc:sldMk cId="2738321435" sldId="400"/>
            <ac:spMk id="2" creationId="{7979BF84-C9EC-94A8-B836-43CD5B09258F}"/>
          </ac:spMkLst>
        </pc:spChg>
        <pc:spChg chg="add mod">
          <ac:chgData name="Nguyễn Chí Cường" userId="d6c3997d-09a1-411d-b9af-63412908f0fa" providerId="ADAL" clId="{6836E0D0-F723-40A9-959C-A12DC9961573}" dt="2024-12-14T22:25:17.592" v="24355" actId="208"/>
          <ac:spMkLst>
            <pc:docMk/>
            <pc:sldMk cId="2738321435" sldId="400"/>
            <ac:spMk id="3" creationId="{FF386C5D-027A-EEBC-D170-2684FB2C9B65}"/>
          </ac:spMkLst>
        </pc:spChg>
        <pc:spChg chg="add mod">
          <ac:chgData name="Nguyễn Chí Cường" userId="d6c3997d-09a1-411d-b9af-63412908f0fa" providerId="ADAL" clId="{6836E0D0-F723-40A9-959C-A12DC9961573}" dt="2024-12-14T22:25:23.990" v="24357"/>
          <ac:spMkLst>
            <pc:docMk/>
            <pc:sldMk cId="2738321435" sldId="400"/>
            <ac:spMk id="14" creationId="{8639370B-6FD8-134E-6D62-5261BFEB2B4E}"/>
          </ac:spMkLst>
        </pc:spChg>
        <pc:cxnChg chg="add mod ord">
          <ac:chgData name="Nguyễn Chí Cường" userId="d6c3997d-09a1-411d-b9af-63412908f0fa" providerId="ADAL" clId="{6836E0D0-F723-40A9-959C-A12DC9961573}" dt="2024-12-14T22:27:10.677" v="24394" actId="167"/>
          <ac:cxnSpMkLst>
            <pc:docMk/>
            <pc:sldMk cId="2738321435" sldId="400"/>
            <ac:cxnSpMk id="19" creationId="{DCCD789B-4EFD-F804-BA43-E3443AADCFE8}"/>
          </ac:cxnSpMkLst>
        </pc:cxnChg>
        <pc:cxnChg chg="add mod ord">
          <ac:chgData name="Nguyễn Chí Cường" userId="d6c3997d-09a1-411d-b9af-63412908f0fa" providerId="ADAL" clId="{6836E0D0-F723-40A9-959C-A12DC9961573}" dt="2024-12-14T22:29:50.584" v="24441" actId="1036"/>
          <ac:cxnSpMkLst>
            <pc:docMk/>
            <pc:sldMk cId="2738321435" sldId="400"/>
            <ac:cxnSpMk id="21" creationId="{0A02A6DE-A603-B6CB-62FC-D510406A5559}"/>
          </ac:cxnSpMkLst>
        </pc:cxnChg>
      </pc:sldChg>
      <pc:sldChg chg="addSp delSp modSp add mod ord">
        <pc:chgData name="Nguyễn Chí Cường" userId="d6c3997d-09a1-411d-b9af-63412908f0fa" providerId="ADAL" clId="{6836E0D0-F723-40A9-959C-A12DC9961573}" dt="2024-12-15T02:12:34.073" v="24789" actId="1076"/>
        <pc:sldMkLst>
          <pc:docMk/>
          <pc:sldMk cId="3868563094" sldId="401"/>
        </pc:sldMkLst>
        <pc:spChg chg="add mod">
          <ac:chgData name="Nguyễn Chí Cường" userId="d6c3997d-09a1-411d-b9af-63412908f0fa" providerId="ADAL" clId="{6836E0D0-F723-40A9-959C-A12DC9961573}" dt="2024-12-15T02:12:14.185" v="24785" actId="1076"/>
          <ac:spMkLst>
            <pc:docMk/>
            <pc:sldMk cId="3868563094" sldId="401"/>
            <ac:spMk id="7" creationId="{DCE8AF1B-1E9D-9B01-B650-5C541E94407B}"/>
          </ac:spMkLst>
        </pc:spChg>
        <pc:spChg chg="mod">
          <ac:chgData name="Nguyễn Chí Cường" userId="d6c3997d-09a1-411d-b9af-63412908f0fa" providerId="ADAL" clId="{6836E0D0-F723-40A9-959C-A12DC9961573}" dt="2024-12-15T02:12:18.907" v="24787" actId="1076"/>
          <ac:spMkLst>
            <pc:docMk/>
            <pc:sldMk cId="3868563094" sldId="401"/>
            <ac:spMk id="15" creationId="{415457AB-5B4E-D174-6428-55BD2A4B3E53}"/>
          </ac:spMkLst>
        </pc:spChg>
        <pc:grpChg chg="mod">
          <ac:chgData name="Nguyễn Chí Cường" userId="d6c3997d-09a1-411d-b9af-63412908f0fa" providerId="ADAL" clId="{6836E0D0-F723-40A9-959C-A12DC9961573}" dt="2024-12-15T02:11:53.918" v="24782" actId="1076"/>
          <ac:grpSpMkLst>
            <pc:docMk/>
            <pc:sldMk cId="3868563094" sldId="401"/>
            <ac:grpSpMk id="2" creationId="{6AD4F747-D621-1AA5-E049-617493F5F501}"/>
          </ac:grpSpMkLst>
        </pc:grpChg>
        <pc:picChg chg="add mod">
          <ac:chgData name="Nguyễn Chí Cường" userId="d6c3997d-09a1-411d-b9af-63412908f0fa" providerId="ADAL" clId="{6836E0D0-F723-40A9-959C-A12DC9961573}" dt="2024-12-15T02:12:34.073" v="24789" actId="1076"/>
          <ac:picMkLst>
            <pc:docMk/>
            <pc:sldMk cId="3868563094" sldId="401"/>
            <ac:picMk id="9" creationId="{027875A2-9DE0-E852-FB68-A07F194988BA}"/>
          </ac:picMkLst>
        </pc:picChg>
        <pc:picChg chg="add mod">
          <ac:chgData name="Nguyễn Chí Cường" userId="d6c3997d-09a1-411d-b9af-63412908f0fa" providerId="ADAL" clId="{6836E0D0-F723-40A9-959C-A12DC9961573}" dt="2024-12-15T02:12:34.073" v="24789" actId="1076"/>
          <ac:picMkLst>
            <pc:docMk/>
            <pc:sldMk cId="3868563094" sldId="401"/>
            <ac:picMk id="12" creationId="{457CD843-62A9-1E28-BE94-18FD07FA476D}"/>
          </ac:picMkLst>
        </pc:picChg>
        <pc:picChg chg="add mod">
          <ac:chgData name="Nguyễn Chí Cường" userId="d6c3997d-09a1-411d-b9af-63412908f0fa" providerId="ADAL" clId="{6836E0D0-F723-40A9-959C-A12DC9961573}" dt="2024-12-15T02:12:34.073" v="24789" actId="1076"/>
          <ac:picMkLst>
            <pc:docMk/>
            <pc:sldMk cId="3868563094" sldId="401"/>
            <ac:picMk id="13" creationId="{561D6964-FE5C-A34C-964C-39D15BAFF1EA}"/>
          </ac:picMkLst>
        </pc:picChg>
        <pc:cxnChg chg="mod">
          <ac:chgData name="Nguyễn Chí Cường" userId="d6c3997d-09a1-411d-b9af-63412908f0fa" providerId="ADAL" clId="{6836E0D0-F723-40A9-959C-A12DC9961573}" dt="2024-12-15T02:11:53.918" v="24782" actId="1076"/>
          <ac:cxnSpMkLst>
            <pc:docMk/>
            <pc:sldMk cId="3868563094" sldId="401"/>
            <ac:cxnSpMk id="6" creationId="{15D2FC73-40A7-7AE7-C7D8-305AB2330C88}"/>
          </ac:cxnSpMkLst>
        </pc:cxnChg>
        <pc:cxnChg chg="add mod">
          <ac:chgData name="Nguyễn Chí Cường" userId="d6c3997d-09a1-411d-b9af-63412908f0fa" providerId="ADAL" clId="{6836E0D0-F723-40A9-959C-A12DC9961573}" dt="2024-12-15T02:12:14.185" v="24785" actId="1076"/>
          <ac:cxnSpMkLst>
            <pc:docMk/>
            <pc:sldMk cId="3868563094" sldId="401"/>
            <ac:cxnSpMk id="8" creationId="{B4DD98D5-51CB-73D3-D4AC-F164975AB6E3}"/>
          </ac:cxnSpMkLst>
        </pc:cxnChg>
      </pc:sldChg>
      <pc:sldChg chg="addSp delSp modSp add mod ord modTransition">
        <pc:chgData name="Nguyễn Chí Cường" userId="d6c3997d-09a1-411d-b9af-63412908f0fa" providerId="ADAL" clId="{6836E0D0-F723-40A9-959C-A12DC9961573}" dt="2024-12-14T22:29:13.578" v="24423"/>
        <pc:sldMkLst>
          <pc:docMk/>
          <pc:sldMk cId="1757081437" sldId="402"/>
        </pc:sldMkLst>
        <pc:spChg chg="add mod">
          <ac:chgData name="Nguyễn Chí Cường" userId="d6c3997d-09a1-411d-b9af-63412908f0fa" providerId="ADAL" clId="{6836E0D0-F723-40A9-959C-A12DC9961573}" dt="2024-12-14T22:24:34.388" v="24349" actId="1076"/>
          <ac:spMkLst>
            <pc:docMk/>
            <pc:sldMk cId="1757081437" sldId="402"/>
            <ac:spMk id="16" creationId="{E68906FE-32DD-39B2-A6CA-83490453D795}"/>
          </ac:spMkLst>
        </pc:spChg>
        <pc:spChg chg="mod">
          <ac:chgData name="Nguyễn Chí Cường" userId="d6c3997d-09a1-411d-b9af-63412908f0fa" providerId="ADAL" clId="{6836E0D0-F723-40A9-959C-A12DC9961573}" dt="2024-12-14T22:24:16.209" v="24341" actId="113"/>
          <ac:spMkLst>
            <pc:docMk/>
            <pc:sldMk cId="1757081437" sldId="402"/>
            <ac:spMk id="38" creationId="{91F5CD00-1484-5395-2B9E-5F07F8F7371D}"/>
          </ac:spMkLst>
        </pc:spChg>
        <pc:spChg chg="mod">
          <ac:chgData name="Nguyễn Chí Cường" userId="d6c3997d-09a1-411d-b9af-63412908f0fa" providerId="ADAL" clId="{6836E0D0-F723-40A9-959C-A12DC9961573}" dt="2024-12-14T22:25:59.150" v="24370" actId="1076"/>
          <ac:spMkLst>
            <pc:docMk/>
            <pc:sldMk cId="1757081437" sldId="402"/>
            <ac:spMk id="94" creationId="{55B74F57-50F5-4DCE-74EC-00755C4FC2F6}"/>
          </ac:spMkLst>
        </pc:spChg>
        <pc:cxnChg chg="mod">
          <ac:chgData name="Nguyễn Chí Cường" userId="d6c3997d-09a1-411d-b9af-63412908f0fa" providerId="ADAL" clId="{6836E0D0-F723-40A9-959C-A12DC9961573}" dt="2024-12-14T22:24:24.663" v="24344" actId="14100"/>
          <ac:cxnSpMkLst>
            <pc:docMk/>
            <pc:sldMk cId="1757081437" sldId="402"/>
            <ac:cxnSpMk id="26" creationId="{75017E31-AD3D-F48C-1A92-44B9156CAE2C}"/>
          </ac:cxnSpMkLst>
        </pc:cxnChg>
        <pc:cxnChg chg="mod">
          <ac:chgData name="Nguyễn Chí Cường" userId="d6c3997d-09a1-411d-b9af-63412908f0fa" providerId="ADAL" clId="{6836E0D0-F723-40A9-959C-A12DC9961573}" dt="2024-12-14T22:24:05.877" v="24326" actId="14100"/>
          <ac:cxnSpMkLst>
            <pc:docMk/>
            <pc:sldMk cId="1757081437" sldId="402"/>
            <ac:cxnSpMk id="35" creationId="{D25CC3D1-A88F-710D-D19E-C394F1452A6C}"/>
          </ac:cxnSpMkLst>
        </pc:cxnChg>
        <pc:cxnChg chg="add del">
          <ac:chgData name="Nguyễn Chí Cường" userId="d6c3997d-09a1-411d-b9af-63412908f0fa" providerId="ADAL" clId="{6836E0D0-F723-40A9-959C-A12DC9961573}" dt="2024-12-14T22:26:56.334" v="24388" actId="478"/>
          <ac:cxnSpMkLst>
            <pc:docMk/>
            <pc:sldMk cId="1757081437" sldId="402"/>
            <ac:cxnSpMk id="86" creationId="{7B7D1BCD-82C0-A29E-86DF-82A9515B283F}"/>
          </ac:cxnSpMkLst>
        </pc:cxnChg>
      </pc:sldChg>
      <pc:sldChg chg="add del">
        <pc:chgData name="Nguyễn Chí Cường" userId="d6c3997d-09a1-411d-b9af-63412908f0fa" providerId="ADAL" clId="{6836E0D0-F723-40A9-959C-A12DC9961573}" dt="2024-12-14T22:23:49.560" v="24321" actId="47"/>
        <pc:sldMkLst>
          <pc:docMk/>
          <pc:sldMk cId="2134431619" sldId="402"/>
        </pc:sldMkLst>
      </pc:sldChg>
      <pc:sldChg chg="delSp add del mod">
        <pc:chgData name="Nguyễn Chí Cường" userId="d6c3997d-09a1-411d-b9af-63412908f0fa" providerId="ADAL" clId="{6836E0D0-F723-40A9-959C-A12DC9961573}" dt="2024-12-15T08:17:12.210" v="24828" actId="47"/>
        <pc:sldMkLst>
          <pc:docMk/>
          <pc:sldMk cId="1975489713" sldId="403"/>
        </pc:sldMkLst>
      </pc:sldChg>
      <pc:sldChg chg="addSp delSp modSp add mod modTransition modAnim">
        <pc:chgData name="Nguyễn Chí Cường" userId="d6c3997d-09a1-411d-b9af-63412908f0fa" providerId="ADAL" clId="{6836E0D0-F723-40A9-959C-A12DC9961573}" dt="2024-12-16T06:25:26.465" v="26274" actId="165"/>
        <pc:sldMkLst>
          <pc:docMk/>
          <pc:sldMk cId="4261396912" sldId="403"/>
        </pc:sldMkLst>
        <pc:spChg chg="add mod">
          <ac:chgData name="Nguyễn Chí Cường" userId="d6c3997d-09a1-411d-b9af-63412908f0fa" providerId="ADAL" clId="{6836E0D0-F723-40A9-959C-A12DC9961573}" dt="2024-12-15T21:16:01.076" v="26068"/>
          <ac:spMkLst>
            <pc:docMk/>
            <pc:sldMk cId="4261396912" sldId="403"/>
            <ac:spMk id="3" creationId="{97A58C93-657B-9DF9-022C-ED409F50F8E4}"/>
          </ac:spMkLst>
        </pc:spChg>
        <pc:spChg chg="mod topLvl">
          <ac:chgData name="Nguyễn Chí Cường" userId="d6c3997d-09a1-411d-b9af-63412908f0fa" providerId="ADAL" clId="{6836E0D0-F723-40A9-959C-A12DC9961573}" dt="2024-12-16T06:25:26.465" v="26274" actId="165"/>
          <ac:spMkLst>
            <pc:docMk/>
            <pc:sldMk cId="4261396912" sldId="403"/>
            <ac:spMk id="11" creationId="{49D7C7FD-8ACD-EE18-39AA-54E90527C8C3}"/>
          </ac:spMkLst>
        </pc:spChg>
        <pc:spChg chg="mod topLvl">
          <ac:chgData name="Nguyễn Chí Cường" userId="d6c3997d-09a1-411d-b9af-63412908f0fa" providerId="ADAL" clId="{6836E0D0-F723-40A9-959C-A12DC9961573}" dt="2024-12-16T06:25:26.465" v="26274" actId="165"/>
          <ac:spMkLst>
            <pc:docMk/>
            <pc:sldMk cId="4261396912" sldId="403"/>
            <ac:spMk id="24" creationId="{90EC7C0A-3060-5371-3019-7930F4FA93C4}"/>
          </ac:spMkLst>
        </pc:spChg>
        <pc:spChg chg="add mod">
          <ac:chgData name="Nguyễn Chí Cường" userId="d6c3997d-09a1-411d-b9af-63412908f0fa" providerId="ADAL" clId="{6836E0D0-F723-40A9-959C-A12DC9961573}" dt="2024-12-15T08:59:43.139" v="25022" actId="1076"/>
          <ac:spMkLst>
            <pc:docMk/>
            <pc:sldMk cId="4261396912" sldId="403"/>
            <ac:spMk id="25" creationId="{40C8240D-89BB-BDED-4FF0-1369D92DB914}"/>
          </ac:spMkLst>
        </pc:spChg>
        <pc:spChg chg="mod topLvl">
          <ac:chgData name="Nguyễn Chí Cường" userId="d6c3997d-09a1-411d-b9af-63412908f0fa" providerId="ADAL" clId="{6836E0D0-F723-40A9-959C-A12DC9961573}" dt="2024-12-16T06:25:26.465" v="26274" actId="165"/>
          <ac:spMkLst>
            <pc:docMk/>
            <pc:sldMk cId="4261396912" sldId="403"/>
            <ac:spMk id="26" creationId="{B2F5B24E-C4AA-595C-096A-958E716CCBF8}"/>
          </ac:spMkLst>
        </pc:spChg>
        <pc:spChg chg="mod topLvl">
          <ac:chgData name="Nguyễn Chí Cường" userId="d6c3997d-09a1-411d-b9af-63412908f0fa" providerId="ADAL" clId="{6836E0D0-F723-40A9-959C-A12DC9961573}" dt="2024-12-16T06:25:26.465" v="26274" actId="165"/>
          <ac:spMkLst>
            <pc:docMk/>
            <pc:sldMk cId="4261396912" sldId="403"/>
            <ac:spMk id="27" creationId="{53CBCD95-1CB0-E182-D1C8-C77E4E765E90}"/>
          </ac:spMkLst>
        </pc:spChg>
        <pc:spChg chg="mod topLvl">
          <ac:chgData name="Nguyễn Chí Cường" userId="d6c3997d-09a1-411d-b9af-63412908f0fa" providerId="ADAL" clId="{6836E0D0-F723-40A9-959C-A12DC9961573}" dt="2024-12-16T06:25:26.465" v="26274" actId="165"/>
          <ac:spMkLst>
            <pc:docMk/>
            <pc:sldMk cId="4261396912" sldId="403"/>
            <ac:spMk id="28" creationId="{1894C0F8-D6AD-AE5A-73C5-B34DEA0F5C07}"/>
          </ac:spMkLst>
        </pc:spChg>
        <pc:spChg chg="mod topLvl">
          <ac:chgData name="Nguyễn Chí Cường" userId="d6c3997d-09a1-411d-b9af-63412908f0fa" providerId="ADAL" clId="{6836E0D0-F723-40A9-959C-A12DC9961573}" dt="2024-12-16T06:25:26.465" v="26274" actId="165"/>
          <ac:spMkLst>
            <pc:docMk/>
            <pc:sldMk cId="4261396912" sldId="403"/>
            <ac:spMk id="29" creationId="{A501D5A7-47EF-AA9A-76E2-B8E5136AD32E}"/>
          </ac:spMkLst>
        </pc:spChg>
        <pc:spChg chg="mod topLvl">
          <ac:chgData name="Nguyễn Chí Cường" userId="d6c3997d-09a1-411d-b9af-63412908f0fa" providerId="ADAL" clId="{6836E0D0-F723-40A9-959C-A12DC9961573}" dt="2024-12-16T06:25:26.465" v="26274" actId="165"/>
          <ac:spMkLst>
            <pc:docMk/>
            <pc:sldMk cId="4261396912" sldId="403"/>
            <ac:spMk id="30" creationId="{1CEF5BFC-4354-3AA2-9A5C-4AC0E2283890}"/>
          </ac:spMkLst>
        </pc:spChg>
        <pc:spChg chg="mod topLvl">
          <ac:chgData name="Nguyễn Chí Cường" userId="d6c3997d-09a1-411d-b9af-63412908f0fa" providerId="ADAL" clId="{6836E0D0-F723-40A9-959C-A12DC9961573}" dt="2024-12-16T06:25:26.465" v="26274" actId="165"/>
          <ac:spMkLst>
            <pc:docMk/>
            <pc:sldMk cId="4261396912" sldId="403"/>
            <ac:spMk id="32" creationId="{256C3026-5B79-5B74-EC68-123B2E28CE49}"/>
          </ac:spMkLst>
        </pc:spChg>
        <pc:spChg chg="mod topLvl">
          <ac:chgData name="Nguyễn Chí Cường" userId="d6c3997d-09a1-411d-b9af-63412908f0fa" providerId="ADAL" clId="{6836E0D0-F723-40A9-959C-A12DC9961573}" dt="2024-12-16T06:25:26.465" v="26274" actId="165"/>
          <ac:spMkLst>
            <pc:docMk/>
            <pc:sldMk cId="4261396912" sldId="403"/>
            <ac:spMk id="41" creationId="{B567FD5B-F1A5-5691-BE63-4FEB05DF9B0C}"/>
          </ac:spMkLst>
        </pc:spChg>
        <pc:spChg chg="mod topLvl">
          <ac:chgData name="Nguyễn Chí Cường" userId="d6c3997d-09a1-411d-b9af-63412908f0fa" providerId="ADAL" clId="{6836E0D0-F723-40A9-959C-A12DC9961573}" dt="2024-12-16T06:25:26.465" v="26274" actId="165"/>
          <ac:spMkLst>
            <pc:docMk/>
            <pc:sldMk cId="4261396912" sldId="403"/>
            <ac:spMk id="42" creationId="{90A82D89-5545-677E-28C1-FBBFCAD93343}"/>
          </ac:spMkLst>
        </pc:spChg>
        <pc:spChg chg="mod topLvl">
          <ac:chgData name="Nguyễn Chí Cường" userId="d6c3997d-09a1-411d-b9af-63412908f0fa" providerId="ADAL" clId="{6836E0D0-F723-40A9-959C-A12DC9961573}" dt="2024-12-16T06:25:26.465" v="26274" actId="165"/>
          <ac:spMkLst>
            <pc:docMk/>
            <pc:sldMk cId="4261396912" sldId="403"/>
            <ac:spMk id="47" creationId="{399994A0-3674-D102-9EFE-1AB07D24F9CE}"/>
          </ac:spMkLst>
        </pc:spChg>
        <pc:spChg chg="mod topLvl">
          <ac:chgData name="Nguyễn Chí Cường" userId="d6c3997d-09a1-411d-b9af-63412908f0fa" providerId="ADAL" clId="{6836E0D0-F723-40A9-959C-A12DC9961573}" dt="2024-12-16T06:25:26.465" v="26274" actId="165"/>
          <ac:spMkLst>
            <pc:docMk/>
            <pc:sldMk cId="4261396912" sldId="403"/>
            <ac:spMk id="48" creationId="{F3F9A17B-0E24-3913-01C1-FE03A432E96E}"/>
          </ac:spMkLst>
        </pc:spChg>
        <pc:spChg chg="mod topLvl">
          <ac:chgData name="Nguyễn Chí Cường" userId="d6c3997d-09a1-411d-b9af-63412908f0fa" providerId="ADAL" clId="{6836E0D0-F723-40A9-959C-A12DC9961573}" dt="2024-12-16T06:25:26.465" v="26274" actId="165"/>
          <ac:spMkLst>
            <pc:docMk/>
            <pc:sldMk cId="4261396912" sldId="403"/>
            <ac:spMk id="49" creationId="{76DAFD0A-2B9B-CE06-34D7-D58A2DFF55B3}"/>
          </ac:spMkLst>
        </pc:spChg>
        <pc:spChg chg="mod topLvl">
          <ac:chgData name="Nguyễn Chí Cường" userId="d6c3997d-09a1-411d-b9af-63412908f0fa" providerId="ADAL" clId="{6836E0D0-F723-40A9-959C-A12DC9961573}" dt="2024-12-16T06:25:26.465" v="26274" actId="165"/>
          <ac:spMkLst>
            <pc:docMk/>
            <pc:sldMk cId="4261396912" sldId="403"/>
            <ac:spMk id="50" creationId="{044E5069-EE73-8D3A-E501-171408EA1FA0}"/>
          </ac:spMkLst>
        </pc:spChg>
        <pc:spChg chg="mod">
          <ac:chgData name="Nguyễn Chí Cường" userId="d6c3997d-09a1-411d-b9af-63412908f0fa" providerId="ADAL" clId="{6836E0D0-F723-40A9-959C-A12DC9961573}" dt="2024-12-15T18:53:30.663" v="25386"/>
          <ac:spMkLst>
            <pc:docMk/>
            <pc:sldMk cId="4261396912" sldId="403"/>
            <ac:spMk id="72" creationId="{C22FD68A-7771-B868-7B16-C177848F6900}"/>
          </ac:spMkLst>
        </pc:spChg>
        <pc:spChg chg="mod">
          <ac:chgData name="Nguyễn Chí Cường" userId="d6c3997d-09a1-411d-b9af-63412908f0fa" providerId="ADAL" clId="{6836E0D0-F723-40A9-959C-A12DC9961573}" dt="2024-12-15T18:53:30.663" v="25386"/>
          <ac:spMkLst>
            <pc:docMk/>
            <pc:sldMk cId="4261396912" sldId="403"/>
            <ac:spMk id="73" creationId="{8D7A2A68-7B43-078E-A7B3-BABF34412929}"/>
          </ac:spMkLst>
        </pc:spChg>
        <pc:spChg chg="mod">
          <ac:chgData name="Nguyễn Chí Cường" userId="d6c3997d-09a1-411d-b9af-63412908f0fa" providerId="ADAL" clId="{6836E0D0-F723-40A9-959C-A12DC9961573}" dt="2024-12-15T18:53:30.663" v="25386"/>
          <ac:spMkLst>
            <pc:docMk/>
            <pc:sldMk cId="4261396912" sldId="403"/>
            <ac:spMk id="74" creationId="{1D87999A-C043-0AF5-A975-C40B55ACE1A6}"/>
          </ac:spMkLst>
        </pc:spChg>
        <pc:spChg chg="mod">
          <ac:chgData name="Nguyễn Chí Cường" userId="d6c3997d-09a1-411d-b9af-63412908f0fa" providerId="ADAL" clId="{6836E0D0-F723-40A9-959C-A12DC9961573}" dt="2024-12-15T18:53:30.663" v="25386"/>
          <ac:spMkLst>
            <pc:docMk/>
            <pc:sldMk cId="4261396912" sldId="403"/>
            <ac:spMk id="75" creationId="{EEF7026C-677F-6DA3-BAB9-9F6C9C21C127}"/>
          </ac:spMkLst>
        </pc:spChg>
        <pc:spChg chg="mod">
          <ac:chgData name="Nguyễn Chí Cường" userId="d6c3997d-09a1-411d-b9af-63412908f0fa" providerId="ADAL" clId="{6836E0D0-F723-40A9-959C-A12DC9961573}" dt="2024-12-15T18:53:30.663" v="25386"/>
          <ac:spMkLst>
            <pc:docMk/>
            <pc:sldMk cId="4261396912" sldId="403"/>
            <ac:spMk id="76" creationId="{025EAC29-7E76-DD2A-13B8-04B0CDBF277D}"/>
          </ac:spMkLst>
        </pc:spChg>
        <pc:spChg chg="mod">
          <ac:chgData name="Nguyễn Chí Cường" userId="d6c3997d-09a1-411d-b9af-63412908f0fa" providerId="ADAL" clId="{6836E0D0-F723-40A9-959C-A12DC9961573}" dt="2024-12-15T18:53:30.663" v="25386"/>
          <ac:spMkLst>
            <pc:docMk/>
            <pc:sldMk cId="4261396912" sldId="403"/>
            <ac:spMk id="77" creationId="{96B231E6-D919-C6DA-3B99-D0AD43D58E3A}"/>
          </ac:spMkLst>
        </pc:spChg>
        <pc:spChg chg="mod">
          <ac:chgData name="Nguyễn Chí Cường" userId="d6c3997d-09a1-411d-b9af-63412908f0fa" providerId="ADAL" clId="{6836E0D0-F723-40A9-959C-A12DC9961573}" dt="2024-12-15T18:53:30.663" v="25386"/>
          <ac:spMkLst>
            <pc:docMk/>
            <pc:sldMk cId="4261396912" sldId="403"/>
            <ac:spMk id="78" creationId="{E2EA892E-1764-884D-13E0-3083C2C2BCA2}"/>
          </ac:spMkLst>
        </pc:spChg>
        <pc:spChg chg="mod">
          <ac:chgData name="Nguyễn Chí Cường" userId="d6c3997d-09a1-411d-b9af-63412908f0fa" providerId="ADAL" clId="{6836E0D0-F723-40A9-959C-A12DC9961573}" dt="2024-12-15T18:53:30.663" v="25386"/>
          <ac:spMkLst>
            <pc:docMk/>
            <pc:sldMk cId="4261396912" sldId="403"/>
            <ac:spMk id="79" creationId="{AEFAD471-C82D-CCD1-CA0B-100AFB9E5D6B}"/>
          </ac:spMkLst>
        </pc:spChg>
        <pc:spChg chg="mod">
          <ac:chgData name="Nguyễn Chí Cường" userId="d6c3997d-09a1-411d-b9af-63412908f0fa" providerId="ADAL" clId="{6836E0D0-F723-40A9-959C-A12DC9961573}" dt="2024-12-15T18:53:30.663" v="25386"/>
          <ac:spMkLst>
            <pc:docMk/>
            <pc:sldMk cId="4261396912" sldId="403"/>
            <ac:spMk id="80" creationId="{4AC0D97A-7A0A-62A9-926B-90C4B81CC3CC}"/>
          </ac:spMkLst>
        </pc:spChg>
        <pc:spChg chg="mod">
          <ac:chgData name="Nguyễn Chí Cường" userId="d6c3997d-09a1-411d-b9af-63412908f0fa" providerId="ADAL" clId="{6836E0D0-F723-40A9-959C-A12DC9961573}" dt="2024-12-15T18:53:30.663" v="25386"/>
          <ac:spMkLst>
            <pc:docMk/>
            <pc:sldMk cId="4261396912" sldId="403"/>
            <ac:spMk id="85" creationId="{BAC413F1-472A-AB70-00E1-60524B47D7E2}"/>
          </ac:spMkLst>
        </pc:spChg>
        <pc:spChg chg="mod">
          <ac:chgData name="Nguyễn Chí Cường" userId="d6c3997d-09a1-411d-b9af-63412908f0fa" providerId="ADAL" clId="{6836E0D0-F723-40A9-959C-A12DC9961573}" dt="2024-12-15T18:53:30.663" v="25386"/>
          <ac:spMkLst>
            <pc:docMk/>
            <pc:sldMk cId="4261396912" sldId="403"/>
            <ac:spMk id="86" creationId="{D381C272-44C4-1A75-112F-AC57A2773F01}"/>
          </ac:spMkLst>
        </pc:spChg>
        <pc:spChg chg="mod">
          <ac:chgData name="Nguyễn Chí Cường" userId="d6c3997d-09a1-411d-b9af-63412908f0fa" providerId="ADAL" clId="{6836E0D0-F723-40A9-959C-A12DC9961573}" dt="2024-12-15T18:53:30.663" v="25386"/>
          <ac:spMkLst>
            <pc:docMk/>
            <pc:sldMk cId="4261396912" sldId="403"/>
            <ac:spMk id="87" creationId="{8B683E24-D920-FBC2-9BFD-B025EFF9937E}"/>
          </ac:spMkLst>
        </pc:spChg>
        <pc:spChg chg="mod">
          <ac:chgData name="Nguyễn Chí Cường" userId="d6c3997d-09a1-411d-b9af-63412908f0fa" providerId="ADAL" clId="{6836E0D0-F723-40A9-959C-A12DC9961573}" dt="2024-12-15T18:53:30.663" v="25386"/>
          <ac:spMkLst>
            <pc:docMk/>
            <pc:sldMk cId="4261396912" sldId="403"/>
            <ac:spMk id="88" creationId="{F7086888-75E4-9982-7F9E-45833E82C0B2}"/>
          </ac:spMkLst>
        </pc:spChg>
        <pc:grpChg chg="add mod">
          <ac:chgData name="Nguyễn Chí Cường" userId="d6c3997d-09a1-411d-b9af-63412908f0fa" providerId="ADAL" clId="{6836E0D0-F723-40A9-959C-A12DC9961573}" dt="2024-12-15T21:16:21.415" v="26071" actId="1076"/>
          <ac:grpSpMkLst>
            <pc:docMk/>
            <pc:sldMk cId="4261396912" sldId="403"/>
            <ac:grpSpMk id="70" creationId="{C8BA7795-1BC3-C94D-F80A-FDEE8DCA828B}"/>
          </ac:grpSpMkLst>
        </pc:grpChg>
        <pc:cxnChg chg="mod topLvl">
          <ac:chgData name="Nguyễn Chí Cường" userId="d6c3997d-09a1-411d-b9af-63412908f0fa" providerId="ADAL" clId="{6836E0D0-F723-40A9-959C-A12DC9961573}" dt="2024-12-16T06:25:26.465" v="26274" actId="165"/>
          <ac:cxnSpMkLst>
            <pc:docMk/>
            <pc:sldMk cId="4261396912" sldId="403"/>
            <ac:cxnSpMk id="43" creationId="{14925F5B-0346-3073-0E33-4DD114AEE5F2}"/>
          </ac:cxnSpMkLst>
        </pc:cxnChg>
        <pc:cxnChg chg="mod topLvl">
          <ac:chgData name="Nguyễn Chí Cường" userId="d6c3997d-09a1-411d-b9af-63412908f0fa" providerId="ADAL" clId="{6836E0D0-F723-40A9-959C-A12DC9961573}" dt="2024-12-16T06:25:26.465" v="26274" actId="165"/>
          <ac:cxnSpMkLst>
            <pc:docMk/>
            <pc:sldMk cId="4261396912" sldId="403"/>
            <ac:cxnSpMk id="44" creationId="{CCE9F1AD-FD9C-43E7-0443-0591517CC22B}"/>
          </ac:cxnSpMkLst>
        </pc:cxnChg>
        <pc:cxnChg chg="mod topLvl">
          <ac:chgData name="Nguyễn Chí Cường" userId="d6c3997d-09a1-411d-b9af-63412908f0fa" providerId="ADAL" clId="{6836E0D0-F723-40A9-959C-A12DC9961573}" dt="2024-12-16T06:25:26.465" v="26274" actId="165"/>
          <ac:cxnSpMkLst>
            <pc:docMk/>
            <pc:sldMk cId="4261396912" sldId="403"/>
            <ac:cxnSpMk id="45" creationId="{0FC4CB4F-C2DA-51C6-57A3-D5B92137C7BB}"/>
          </ac:cxnSpMkLst>
        </pc:cxnChg>
        <pc:cxnChg chg="mod topLvl">
          <ac:chgData name="Nguyễn Chí Cường" userId="d6c3997d-09a1-411d-b9af-63412908f0fa" providerId="ADAL" clId="{6836E0D0-F723-40A9-959C-A12DC9961573}" dt="2024-12-16T06:25:26.465" v="26274" actId="165"/>
          <ac:cxnSpMkLst>
            <pc:docMk/>
            <pc:sldMk cId="4261396912" sldId="403"/>
            <ac:cxnSpMk id="46" creationId="{6AAFC90D-2013-DBE5-6972-BAC68A4E512B}"/>
          </ac:cxnSpMkLst>
        </pc:cxnChg>
        <pc:cxnChg chg="mod">
          <ac:chgData name="Nguyễn Chí Cường" userId="d6c3997d-09a1-411d-b9af-63412908f0fa" providerId="ADAL" clId="{6836E0D0-F723-40A9-959C-A12DC9961573}" dt="2024-12-15T18:53:30.663" v="25386"/>
          <ac:cxnSpMkLst>
            <pc:docMk/>
            <pc:sldMk cId="4261396912" sldId="403"/>
            <ac:cxnSpMk id="71" creationId="{2BA00C59-16C8-3D96-FD61-7CB0A52A7454}"/>
          </ac:cxnSpMkLst>
        </pc:cxnChg>
        <pc:cxnChg chg="mod">
          <ac:chgData name="Nguyễn Chí Cường" userId="d6c3997d-09a1-411d-b9af-63412908f0fa" providerId="ADAL" clId="{6836E0D0-F723-40A9-959C-A12DC9961573}" dt="2024-12-15T18:53:30.663" v="25386"/>
          <ac:cxnSpMkLst>
            <pc:docMk/>
            <pc:sldMk cId="4261396912" sldId="403"/>
            <ac:cxnSpMk id="81" creationId="{7D9A48E3-3733-233F-ACEB-F5F86A00CE3B}"/>
          </ac:cxnSpMkLst>
        </pc:cxnChg>
        <pc:cxnChg chg="mod">
          <ac:chgData name="Nguyễn Chí Cường" userId="d6c3997d-09a1-411d-b9af-63412908f0fa" providerId="ADAL" clId="{6836E0D0-F723-40A9-959C-A12DC9961573}" dt="2024-12-15T18:53:30.663" v="25386"/>
          <ac:cxnSpMkLst>
            <pc:docMk/>
            <pc:sldMk cId="4261396912" sldId="403"/>
            <ac:cxnSpMk id="82" creationId="{C46CA8DE-36C1-1DCE-B4E5-1A9E2EAD4BCF}"/>
          </ac:cxnSpMkLst>
        </pc:cxnChg>
        <pc:cxnChg chg="mod">
          <ac:chgData name="Nguyễn Chí Cường" userId="d6c3997d-09a1-411d-b9af-63412908f0fa" providerId="ADAL" clId="{6836E0D0-F723-40A9-959C-A12DC9961573}" dt="2024-12-15T18:53:30.663" v="25386"/>
          <ac:cxnSpMkLst>
            <pc:docMk/>
            <pc:sldMk cId="4261396912" sldId="403"/>
            <ac:cxnSpMk id="83" creationId="{87C863B0-FF12-ED39-120C-0E3969DC58A1}"/>
          </ac:cxnSpMkLst>
        </pc:cxnChg>
        <pc:cxnChg chg="mod">
          <ac:chgData name="Nguyễn Chí Cường" userId="d6c3997d-09a1-411d-b9af-63412908f0fa" providerId="ADAL" clId="{6836E0D0-F723-40A9-959C-A12DC9961573}" dt="2024-12-15T18:53:30.663" v="25386"/>
          <ac:cxnSpMkLst>
            <pc:docMk/>
            <pc:sldMk cId="4261396912" sldId="403"/>
            <ac:cxnSpMk id="84" creationId="{7987F7DE-4504-A717-4851-0C237891D152}"/>
          </ac:cxnSpMkLst>
        </pc:cxnChg>
      </pc:sldChg>
      <pc:sldChg chg="delSp add del mod ord">
        <pc:chgData name="Nguyễn Chí Cường" userId="d6c3997d-09a1-411d-b9af-63412908f0fa" providerId="ADAL" clId="{6836E0D0-F723-40A9-959C-A12DC9961573}" dt="2024-12-15T08:24:58.315" v="24957" actId="47"/>
        <pc:sldMkLst>
          <pc:docMk/>
          <pc:sldMk cId="1036875406" sldId="404"/>
        </pc:sldMkLst>
      </pc:sldChg>
      <pc:sldChg chg="addSp delSp modSp add mod addAnim delAnim">
        <pc:chgData name="Nguyễn Chí Cường" userId="d6c3997d-09a1-411d-b9af-63412908f0fa" providerId="ADAL" clId="{6836E0D0-F723-40A9-959C-A12DC9961573}" dt="2024-12-15T21:15:54.848" v="26066" actId="1037"/>
        <pc:sldMkLst>
          <pc:docMk/>
          <pc:sldMk cId="2504694871" sldId="404"/>
        </pc:sldMkLst>
        <pc:spChg chg="add del mod">
          <ac:chgData name="Nguyễn Chí Cường" userId="d6c3997d-09a1-411d-b9af-63412908f0fa" providerId="ADAL" clId="{6836E0D0-F723-40A9-959C-A12DC9961573}" dt="2024-12-15T21:15:54.848" v="26066" actId="1037"/>
          <ac:spMkLst>
            <pc:docMk/>
            <pc:sldMk cId="2504694871" sldId="404"/>
            <ac:spMk id="13" creationId="{F2E18485-A6BA-B5D5-E4D5-0CF1250FB436}"/>
          </ac:spMkLst>
        </pc:spChg>
        <pc:spChg chg="add del">
          <ac:chgData name="Nguyễn Chí Cường" userId="d6c3997d-09a1-411d-b9af-63412908f0fa" providerId="ADAL" clId="{6836E0D0-F723-40A9-959C-A12DC9961573}" dt="2024-12-15T21:11:43.751" v="26029" actId="478"/>
          <ac:spMkLst>
            <pc:docMk/>
            <pc:sldMk cId="2504694871" sldId="404"/>
            <ac:spMk id="25" creationId="{CE01022B-A237-8B28-221B-A7CAA6468592}"/>
          </ac:spMkLst>
        </pc:spChg>
        <pc:picChg chg="add mod ord">
          <ac:chgData name="Nguyễn Chí Cường" userId="d6c3997d-09a1-411d-b9af-63412908f0fa" providerId="ADAL" clId="{6836E0D0-F723-40A9-959C-A12DC9961573}" dt="2024-12-15T21:13:51.251" v="26036" actId="167"/>
          <ac:picMkLst>
            <pc:docMk/>
            <pc:sldMk cId="2504694871" sldId="404"/>
            <ac:picMk id="14" creationId="{0FD7FC32-650B-1928-54DD-F92D9B728681}"/>
          </ac:picMkLst>
        </pc:picChg>
        <pc:picChg chg="add mod">
          <ac:chgData name="Nguyễn Chí Cường" userId="d6c3997d-09a1-411d-b9af-63412908f0fa" providerId="ADAL" clId="{6836E0D0-F723-40A9-959C-A12DC9961573}" dt="2024-12-15T21:14:38.054" v="26053" actId="1076"/>
          <ac:picMkLst>
            <pc:docMk/>
            <pc:sldMk cId="2504694871" sldId="404"/>
            <ac:picMk id="16" creationId="{7EBCB675-E5BE-F42B-80CA-4B5A79DF162C}"/>
          </ac:picMkLst>
        </pc:picChg>
        <pc:picChg chg="add mod">
          <ac:chgData name="Nguyễn Chí Cường" userId="d6c3997d-09a1-411d-b9af-63412908f0fa" providerId="ADAL" clId="{6836E0D0-F723-40A9-959C-A12DC9961573}" dt="2024-12-15T21:14:57.444" v="26057" actId="1076"/>
          <ac:picMkLst>
            <pc:docMk/>
            <pc:sldMk cId="2504694871" sldId="404"/>
            <ac:picMk id="18" creationId="{38AB57D5-4641-CF6A-AC6F-0960DD65D068}"/>
          </ac:picMkLst>
        </pc:picChg>
        <pc:picChg chg="add mod">
          <ac:chgData name="Nguyễn Chí Cường" userId="d6c3997d-09a1-411d-b9af-63412908f0fa" providerId="ADAL" clId="{6836E0D0-F723-40A9-959C-A12DC9961573}" dt="2024-12-15T21:15:18.103" v="26061" actId="1076"/>
          <ac:picMkLst>
            <pc:docMk/>
            <pc:sldMk cId="2504694871" sldId="404"/>
            <ac:picMk id="20" creationId="{B41B1D70-38E2-B749-F25D-3BB8D85C7389}"/>
          </ac:picMkLst>
        </pc:picChg>
      </pc:sldChg>
      <pc:sldChg chg="new del">
        <pc:chgData name="Nguyễn Chí Cường" userId="d6c3997d-09a1-411d-b9af-63412908f0fa" providerId="ADAL" clId="{6836E0D0-F723-40A9-959C-A12DC9961573}" dt="2024-12-16T06:17:36.809" v="26271" actId="680"/>
        <pc:sldMkLst>
          <pc:docMk/>
          <pc:sldMk cId="1313984725" sldId="405"/>
        </pc:sldMkLst>
      </pc:sldChg>
      <pc:sldChg chg="new del">
        <pc:chgData name="Nguyễn Chí Cường" userId="d6c3997d-09a1-411d-b9af-63412908f0fa" providerId="ADAL" clId="{6836E0D0-F723-40A9-959C-A12DC9961573}" dt="2024-12-16T06:17:35.900" v="26270" actId="680"/>
        <pc:sldMkLst>
          <pc:docMk/>
          <pc:sldMk cId="3514409058" sldId="406"/>
        </pc:sldMkLst>
      </pc:sldChg>
    </pc:docChg>
  </pc:docChgLst>
  <pc:docChgLst>
    <pc:chgData name="Người dùng Khách" userId="S::urn:spo:anon#78db55594024d4020ebced5080a233b06a68a3a4a3b09cc0224961192cd40efc::" providerId="AD" clId="Web-{EFA5CE83-F84F-108E-E0B6-6CC596017E5E}"/>
    <pc:docChg chg="addSld">
      <pc:chgData name="Người dùng Khách" userId="S::urn:spo:anon#78db55594024d4020ebced5080a233b06a68a3a4a3b09cc0224961192cd40efc::" providerId="AD" clId="Web-{EFA5CE83-F84F-108E-E0B6-6CC596017E5E}" dt="2024-11-29T14:06:38.418" v="0"/>
      <pc:docMkLst>
        <pc:docMk/>
      </pc:docMkLst>
      <pc:sldChg chg="add">
        <pc:chgData name="Người dùng Khách" userId="S::urn:spo:anon#78db55594024d4020ebced5080a233b06a68a3a4a3b09cc0224961192cd40efc::" providerId="AD" clId="Web-{EFA5CE83-F84F-108E-E0B6-6CC596017E5E}" dt="2024-11-29T14:06:38.418" v="0"/>
        <pc:sldMkLst>
          <pc:docMk/>
          <pc:sldMk cId="1178347705" sldId="287"/>
        </pc:sldMkLst>
      </pc:sldChg>
    </pc:docChg>
  </pc:docChgLst>
  <pc:docChgLst>
    <pc:chgData name="Ngô Minh Huy" userId="S::23520623@ms.uit.edu.vn::7b05d7e8-46aa-4c7d-9961-b85a5cc96d5a" providerId="AD" clId="Web-{5C586F09-E417-4FBD-AC36-B0EFEC95BBFC}"/>
    <pc:docChg chg="addSld delSld modSld modMainMaster">
      <pc:chgData name="Ngô Minh Huy" userId="S::23520623@ms.uit.edu.vn::7b05d7e8-46aa-4c7d-9961-b85a5cc96d5a" providerId="AD" clId="Web-{5C586F09-E417-4FBD-AC36-B0EFEC95BBFC}" dt="2024-11-28T15:35:55.234" v="87"/>
      <pc:docMkLst>
        <pc:docMk/>
      </pc:docMkLst>
      <pc:sldChg chg="addSp delSp modSp mod modShow">
        <pc:chgData name="Ngô Minh Huy" userId="S::23520623@ms.uit.edu.vn::7b05d7e8-46aa-4c7d-9961-b85a5cc96d5a" providerId="AD" clId="Web-{5C586F09-E417-4FBD-AC36-B0EFEC95BBFC}" dt="2024-11-28T15:34:54.639" v="74" actId="1076"/>
        <pc:sldMkLst>
          <pc:docMk/>
          <pc:sldMk cId="2567927505" sldId="256"/>
        </pc:sldMkLst>
      </pc:sldChg>
      <pc:sldChg chg="new del">
        <pc:chgData name="Ngô Minh Huy" userId="S::23520623@ms.uit.edu.vn::7b05d7e8-46aa-4c7d-9961-b85a5cc96d5a" providerId="AD" clId="Web-{5C586F09-E417-4FBD-AC36-B0EFEC95BBFC}" dt="2024-11-28T15:14:19.627" v="5"/>
        <pc:sldMkLst>
          <pc:docMk/>
          <pc:sldMk cId="1912146583" sldId="257"/>
        </pc:sldMkLst>
      </pc:sldChg>
      <pc:sldChg chg="new del">
        <pc:chgData name="Ngô Minh Huy" userId="S::23520623@ms.uit.edu.vn::7b05d7e8-46aa-4c7d-9961-b85a5cc96d5a" providerId="AD" clId="Web-{5C586F09-E417-4FBD-AC36-B0EFEC95BBFC}" dt="2024-11-28T15:14:08.861" v="3"/>
        <pc:sldMkLst>
          <pc:docMk/>
          <pc:sldMk cId="3141236101" sldId="257"/>
        </pc:sldMkLst>
      </pc:sldChg>
      <pc:sldChg chg="add del replId">
        <pc:chgData name="Ngô Minh Huy" userId="S::23520623@ms.uit.edu.vn::7b05d7e8-46aa-4c7d-9961-b85a5cc96d5a" providerId="AD" clId="Web-{5C586F09-E417-4FBD-AC36-B0EFEC95BBFC}" dt="2024-11-28T15:35:52.406" v="82"/>
        <pc:sldMkLst>
          <pc:docMk/>
          <pc:sldMk cId="3467015485" sldId="257"/>
        </pc:sldMkLst>
      </pc:sldChg>
      <pc:sldChg chg="add del replId">
        <pc:chgData name="Ngô Minh Huy" userId="S::23520623@ms.uit.edu.vn::7b05d7e8-46aa-4c7d-9961-b85a5cc96d5a" providerId="AD" clId="Web-{5C586F09-E417-4FBD-AC36-B0EFEC95BBFC}" dt="2024-11-28T15:35:52.906" v="83"/>
        <pc:sldMkLst>
          <pc:docMk/>
          <pc:sldMk cId="4006589787" sldId="258"/>
        </pc:sldMkLst>
      </pc:sldChg>
      <pc:sldChg chg="add del replId">
        <pc:chgData name="Ngô Minh Huy" userId="S::23520623@ms.uit.edu.vn::7b05d7e8-46aa-4c7d-9961-b85a5cc96d5a" providerId="AD" clId="Web-{5C586F09-E417-4FBD-AC36-B0EFEC95BBFC}" dt="2024-11-28T15:35:53.984" v="84"/>
        <pc:sldMkLst>
          <pc:docMk/>
          <pc:sldMk cId="730282117" sldId="259"/>
        </pc:sldMkLst>
      </pc:sldChg>
      <pc:sldChg chg="add del replId">
        <pc:chgData name="Ngô Minh Huy" userId="S::23520623@ms.uit.edu.vn::7b05d7e8-46aa-4c7d-9961-b85a5cc96d5a" providerId="AD" clId="Web-{5C586F09-E417-4FBD-AC36-B0EFEC95BBFC}" dt="2024-11-28T15:35:54.468" v="85"/>
        <pc:sldMkLst>
          <pc:docMk/>
          <pc:sldMk cId="3068891943" sldId="260"/>
        </pc:sldMkLst>
      </pc:sldChg>
      <pc:sldChg chg="add del replId">
        <pc:chgData name="Ngô Minh Huy" userId="S::23520623@ms.uit.edu.vn::7b05d7e8-46aa-4c7d-9961-b85a5cc96d5a" providerId="AD" clId="Web-{5C586F09-E417-4FBD-AC36-B0EFEC95BBFC}" dt="2024-11-28T15:35:54.875" v="86"/>
        <pc:sldMkLst>
          <pc:docMk/>
          <pc:sldMk cId="3537206878" sldId="261"/>
        </pc:sldMkLst>
      </pc:sldChg>
      <pc:sldChg chg="add del replId">
        <pc:chgData name="Ngô Minh Huy" userId="S::23520623@ms.uit.edu.vn::7b05d7e8-46aa-4c7d-9961-b85a5cc96d5a" providerId="AD" clId="Web-{5C586F09-E417-4FBD-AC36-B0EFEC95BBFC}" dt="2024-11-28T15:35:55.234" v="87"/>
        <pc:sldMkLst>
          <pc:docMk/>
          <pc:sldMk cId="4212102799" sldId="262"/>
        </pc:sldMkLst>
      </pc:sldChg>
      <pc:sldChg chg="add replId">
        <pc:chgData name="Ngô Minh Huy" userId="S::23520623@ms.uit.edu.vn::7b05d7e8-46aa-4c7d-9961-b85a5cc96d5a" providerId="AD" clId="Web-{5C586F09-E417-4FBD-AC36-B0EFEC95BBFC}" dt="2024-11-28T15:35:15.796" v="81"/>
        <pc:sldMkLst>
          <pc:docMk/>
          <pc:sldMk cId="2819918683" sldId="263"/>
        </pc:sldMkLst>
      </pc:sldChg>
      <pc:sldMasterChg chg="mod modSldLayout">
        <pc:chgData name="Ngô Minh Huy" userId="S::23520623@ms.uit.edu.vn::7b05d7e8-46aa-4c7d-9961-b85a5cc96d5a" providerId="AD" clId="Web-{5C586F09-E417-4FBD-AC36-B0EFEC95BBFC}" dt="2024-11-28T15:15:11.457" v="10"/>
        <pc:sldMasterMkLst>
          <pc:docMk/>
          <pc:sldMasterMk cId="3336428944" sldId="2147483648"/>
        </pc:sldMasterMkLst>
        <pc:sldLayoutChg chg="mod">
          <pc:chgData name="Ngô Minh Huy" userId="S::23520623@ms.uit.edu.vn::7b05d7e8-46aa-4c7d-9961-b85a5cc96d5a" providerId="AD" clId="Web-{5C586F09-E417-4FBD-AC36-B0EFEC95BBFC}" dt="2024-11-28T15:15:11.457" v="10"/>
          <pc:sldLayoutMkLst>
            <pc:docMk/>
            <pc:sldMasterMk cId="3336428944" sldId="2147483648"/>
            <pc:sldLayoutMk cId="3177509059" sldId="2147483649"/>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4273931299" sldId="2147483650"/>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239344926" sldId="2147483651"/>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71434891" sldId="2147483652"/>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1695300783" sldId="2147483653"/>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013401316" sldId="2147483654"/>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1438579405" sldId="2147483655"/>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638026129" sldId="2147483656"/>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860145272" sldId="2147483657"/>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2447484624" sldId="2147483658"/>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95000003" sldId="2147483659"/>
          </pc:sldLayoutMkLst>
        </pc:sldLayoutChg>
      </pc:sldMasterChg>
    </pc:docChg>
  </pc:docChgLst>
  <pc:docChgLst>
    <pc:chgData name="Người dùng Khách" userId="S::urn:spo:anon#78db55594024d4020ebced5080a233b06a68a3a4a3b09cc0224961192cd40efc::" providerId="AD" clId="Web-{FA3C1475-EEF2-627D-48D6-CA8D3954397F}"/>
    <pc:docChg chg="addSld delSld">
      <pc:chgData name="Người dùng Khách" userId="S::urn:spo:anon#78db55594024d4020ebced5080a233b06a68a3a4a3b09cc0224961192cd40efc::" providerId="AD" clId="Web-{FA3C1475-EEF2-627D-48D6-CA8D3954397F}" dt="2024-11-29T13:50:21.220" v="45"/>
      <pc:docMkLst>
        <pc:docMk/>
      </pc:docMkLst>
      <pc:sldChg chg="add del">
        <pc:chgData name="Người dùng Khách" userId="S::urn:spo:anon#78db55594024d4020ebced5080a233b06a68a3a4a3b09cc0224961192cd40efc::" providerId="AD" clId="Web-{FA3C1475-EEF2-627D-48D6-CA8D3954397F}" dt="2024-11-29T13:50:21.001" v="22"/>
        <pc:sldMkLst>
          <pc:docMk/>
          <pc:sldMk cId="2245601488" sldId="260"/>
        </pc:sldMkLst>
      </pc:sldChg>
      <pc:sldChg chg="add del">
        <pc:chgData name="Người dùng Khách" userId="S::urn:spo:anon#78db55594024d4020ebced5080a233b06a68a3a4a3b09cc0224961192cd40efc::" providerId="AD" clId="Web-{FA3C1475-EEF2-627D-48D6-CA8D3954397F}" dt="2024-11-29T13:50:21.001" v="23"/>
        <pc:sldMkLst>
          <pc:docMk/>
          <pc:sldMk cId="2919715841" sldId="261"/>
        </pc:sldMkLst>
      </pc:sldChg>
      <pc:sldChg chg="add del">
        <pc:chgData name="Người dùng Khách" userId="S::urn:spo:anon#78db55594024d4020ebced5080a233b06a68a3a4a3b09cc0224961192cd40efc::" providerId="AD" clId="Web-{FA3C1475-EEF2-627D-48D6-CA8D3954397F}" dt="2024-11-29T13:50:21.048" v="30"/>
        <pc:sldMkLst>
          <pc:docMk/>
          <pc:sldMk cId="3919261812" sldId="262"/>
        </pc:sldMkLst>
      </pc:sldChg>
      <pc:sldChg chg="add del">
        <pc:chgData name="Người dùng Khách" userId="S::urn:spo:anon#78db55594024d4020ebced5080a233b06a68a3a4a3b09cc0224961192cd40efc::" providerId="AD" clId="Web-{FA3C1475-EEF2-627D-48D6-CA8D3954397F}" dt="2024-11-29T13:50:21.033" v="28"/>
        <pc:sldMkLst>
          <pc:docMk/>
          <pc:sldMk cId="3735457796" sldId="263"/>
        </pc:sldMkLst>
      </pc:sldChg>
      <pc:sldChg chg="add del">
        <pc:chgData name="Người dùng Khách" userId="S::urn:spo:anon#78db55594024d4020ebced5080a233b06a68a3a4a3b09cc0224961192cd40efc::" providerId="AD" clId="Web-{FA3C1475-EEF2-627D-48D6-CA8D3954397F}" dt="2024-11-29T13:50:21.064" v="32"/>
        <pc:sldMkLst>
          <pc:docMk/>
          <pc:sldMk cId="3234432083" sldId="264"/>
        </pc:sldMkLst>
      </pc:sldChg>
      <pc:sldChg chg="add del">
        <pc:chgData name="Người dùng Khách" userId="S::urn:spo:anon#78db55594024d4020ebced5080a233b06a68a3a4a3b09cc0224961192cd40efc::" providerId="AD" clId="Web-{FA3C1475-EEF2-627D-48D6-CA8D3954397F}" dt="2024-11-29T13:50:21.001" v="24"/>
        <pc:sldMkLst>
          <pc:docMk/>
          <pc:sldMk cId="2361701950" sldId="265"/>
        </pc:sldMkLst>
      </pc:sldChg>
      <pc:sldChg chg="add del">
        <pc:chgData name="Người dùng Khách" userId="S::urn:spo:anon#78db55594024d4020ebced5080a233b06a68a3a4a3b09cc0224961192cd40efc::" providerId="AD" clId="Web-{FA3C1475-EEF2-627D-48D6-CA8D3954397F}" dt="2024-11-29T13:50:21.017" v="25"/>
        <pc:sldMkLst>
          <pc:docMk/>
          <pc:sldMk cId="1123517613" sldId="266"/>
        </pc:sldMkLst>
      </pc:sldChg>
      <pc:sldChg chg="add del">
        <pc:chgData name="Người dùng Khách" userId="S::urn:spo:anon#78db55594024d4020ebced5080a233b06a68a3a4a3b09cc0224961192cd40efc::" providerId="AD" clId="Web-{FA3C1475-EEF2-627D-48D6-CA8D3954397F}" dt="2024-11-29T13:50:21.064" v="33"/>
        <pc:sldMkLst>
          <pc:docMk/>
          <pc:sldMk cId="2406815124" sldId="267"/>
        </pc:sldMkLst>
      </pc:sldChg>
      <pc:sldChg chg="add del">
        <pc:chgData name="Người dùng Khách" userId="S::urn:spo:anon#78db55594024d4020ebced5080a233b06a68a3a4a3b09cc0224961192cd40efc::" providerId="AD" clId="Web-{FA3C1475-EEF2-627D-48D6-CA8D3954397F}" dt="2024-11-29T13:50:21.111" v="34"/>
        <pc:sldMkLst>
          <pc:docMk/>
          <pc:sldMk cId="2619351459" sldId="268"/>
        </pc:sldMkLst>
      </pc:sldChg>
      <pc:sldChg chg="add del">
        <pc:chgData name="Người dùng Khách" userId="S::urn:spo:anon#78db55594024d4020ebced5080a233b06a68a3a4a3b09cc0224961192cd40efc::" providerId="AD" clId="Web-{FA3C1475-EEF2-627D-48D6-CA8D3954397F}" dt="2024-11-29T13:50:21.033" v="29"/>
        <pc:sldMkLst>
          <pc:docMk/>
          <pc:sldMk cId="3959696828" sldId="269"/>
        </pc:sldMkLst>
      </pc:sldChg>
      <pc:sldChg chg="add del">
        <pc:chgData name="Người dùng Khách" userId="S::urn:spo:anon#78db55594024d4020ebced5080a233b06a68a3a4a3b09cc0224961192cd40efc::" providerId="AD" clId="Web-{FA3C1475-EEF2-627D-48D6-CA8D3954397F}" dt="2024-11-29T13:50:21.126" v="35"/>
        <pc:sldMkLst>
          <pc:docMk/>
          <pc:sldMk cId="3085243718" sldId="270"/>
        </pc:sldMkLst>
      </pc:sldChg>
      <pc:sldChg chg="add del">
        <pc:chgData name="Người dùng Khách" userId="S::urn:spo:anon#78db55594024d4020ebced5080a233b06a68a3a4a3b09cc0224961192cd40efc::" providerId="AD" clId="Web-{FA3C1475-EEF2-627D-48D6-CA8D3954397F}" dt="2024-11-29T13:50:21.158" v="36"/>
        <pc:sldMkLst>
          <pc:docMk/>
          <pc:sldMk cId="1877607629" sldId="271"/>
        </pc:sldMkLst>
      </pc:sldChg>
      <pc:sldChg chg="add del">
        <pc:chgData name="Người dùng Khách" userId="S::urn:spo:anon#78db55594024d4020ebced5080a233b06a68a3a4a3b09cc0224961192cd40efc::" providerId="AD" clId="Web-{FA3C1475-EEF2-627D-48D6-CA8D3954397F}" dt="2024-11-29T13:50:21.173" v="37"/>
        <pc:sldMkLst>
          <pc:docMk/>
          <pc:sldMk cId="506050319" sldId="273"/>
        </pc:sldMkLst>
      </pc:sldChg>
      <pc:sldChg chg="add del">
        <pc:chgData name="Người dùng Khách" userId="S::urn:spo:anon#78db55594024d4020ebced5080a233b06a68a3a4a3b09cc0224961192cd40efc::" providerId="AD" clId="Web-{FA3C1475-EEF2-627D-48D6-CA8D3954397F}" dt="2024-11-29T13:50:21.173" v="38"/>
        <pc:sldMkLst>
          <pc:docMk/>
          <pc:sldMk cId="1459780880" sldId="275"/>
        </pc:sldMkLst>
      </pc:sldChg>
      <pc:sldChg chg="add del">
        <pc:chgData name="Người dùng Khách" userId="S::urn:spo:anon#78db55594024d4020ebced5080a233b06a68a3a4a3b09cc0224961192cd40efc::" providerId="AD" clId="Web-{FA3C1475-EEF2-627D-48D6-CA8D3954397F}" dt="2024-11-29T13:50:21.189" v="41"/>
        <pc:sldMkLst>
          <pc:docMk/>
          <pc:sldMk cId="2275834626" sldId="276"/>
        </pc:sldMkLst>
      </pc:sldChg>
      <pc:sldChg chg="add del">
        <pc:chgData name="Người dùng Khách" userId="S::urn:spo:anon#78db55594024d4020ebced5080a233b06a68a3a4a3b09cc0224961192cd40efc::" providerId="AD" clId="Web-{FA3C1475-EEF2-627D-48D6-CA8D3954397F}" dt="2024-11-29T13:50:21.189" v="40"/>
        <pc:sldMkLst>
          <pc:docMk/>
          <pc:sldMk cId="1410979275" sldId="277"/>
        </pc:sldMkLst>
      </pc:sldChg>
      <pc:sldChg chg="add del">
        <pc:chgData name="Người dùng Khách" userId="S::urn:spo:anon#78db55594024d4020ebced5080a233b06a68a3a4a3b09cc0224961192cd40efc::" providerId="AD" clId="Web-{FA3C1475-EEF2-627D-48D6-CA8D3954397F}" dt="2024-11-29T13:50:21.017" v="26"/>
        <pc:sldMkLst>
          <pc:docMk/>
          <pc:sldMk cId="631315597" sldId="278"/>
        </pc:sldMkLst>
      </pc:sldChg>
      <pc:sldChg chg="add del">
        <pc:chgData name="Người dùng Khách" userId="S::urn:spo:anon#78db55594024d4020ebced5080a233b06a68a3a4a3b09cc0224961192cd40efc::" providerId="AD" clId="Web-{FA3C1475-EEF2-627D-48D6-CA8D3954397F}" dt="2024-11-29T13:50:21.033" v="27"/>
        <pc:sldMkLst>
          <pc:docMk/>
          <pc:sldMk cId="3994784399" sldId="279"/>
        </pc:sldMkLst>
      </pc:sldChg>
      <pc:sldChg chg="add del">
        <pc:chgData name="Người dùng Khách" userId="S::urn:spo:anon#78db55594024d4020ebced5080a233b06a68a3a4a3b09cc0224961192cd40efc::" providerId="AD" clId="Web-{FA3C1475-EEF2-627D-48D6-CA8D3954397F}" dt="2024-11-29T13:50:21.048" v="31"/>
        <pc:sldMkLst>
          <pc:docMk/>
          <pc:sldMk cId="3798235038" sldId="280"/>
        </pc:sldMkLst>
      </pc:sldChg>
      <pc:sldChg chg="add del">
        <pc:chgData name="Người dùng Khách" userId="S::urn:spo:anon#78db55594024d4020ebced5080a233b06a68a3a4a3b09cc0224961192cd40efc::" providerId="AD" clId="Web-{FA3C1475-EEF2-627D-48D6-CA8D3954397F}" dt="2024-11-29T13:50:21.189" v="39"/>
        <pc:sldMkLst>
          <pc:docMk/>
          <pc:sldMk cId="1614963194" sldId="281"/>
        </pc:sldMkLst>
      </pc:sldChg>
      <pc:sldChg chg="add del">
        <pc:chgData name="Người dùng Khách" userId="S::urn:spo:anon#78db55594024d4020ebced5080a233b06a68a3a4a3b09cc0224961192cd40efc::" providerId="AD" clId="Web-{FA3C1475-EEF2-627D-48D6-CA8D3954397F}" dt="2024-11-29T13:50:21.205" v="42"/>
        <pc:sldMkLst>
          <pc:docMk/>
          <pc:sldMk cId="153929547" sldId="282"/>
        </pc:sldMkLst>
      </pc:sldChg>
      <pc:sldChg chg="del">
        <pc:chgData name="Người dùng Khách" userId="S::urn:spo:anon#78db55594024d4020ebced5080a233b06a68a3a4a3b09cc0224961192cd40efc::" providerId="AD" clId="Web-{FA3C1475-EEF2-627D-48D6-CA8D3954397F}" dt="2024-11-29T13:50:12.845" v="21"/>
        <pc:sldMkLst>
          <pc:docMk/>
          <pc:sldMk cId="1492691469" sldId="283"/>
        </pc:sldMkLst>
      </pc:sldChg>
      <pc:sldChg chg="add">
        <pc:chgData name="Người dùng Khách" userId="S::urn:spo:anon#78db55594024d4020ebced5080a233b06a68a3a4a3b09cc0224961192cd40efc::" providerId="AD" clId="Web-{FA3C1475-EEF2-627D-48D6-CA8D3954397F}" dt="2024-11-29T13:50:21.205" v="43"/>
        <pc:sldMkLst>
          <pc:docMk/>
          <pc:sldMk cId="3158618777" sldId="283"/>
        </pc:sldMkLst>
      </pc:sldChg>
      <pc:sldChg chg="add">
        <pc:chgData name="Người dùng Khách" userId="S::urn:spo:anon#78db55594024d4020ebced5080a233b06a68a3a4a3b09cc0224961192cd40efc::" providerId="AD" clId="Web-{FA3C1475-EEF2-627D-48D6-CA8D3954397F}" dt="2024-11-29T13:50:21.220" v="44"/>
        <pc:sldMkLst>
          <pc:docMk/>
          <pc:sldMk cId="3395443324" sldId="285"/>
        </pc:sldMkLst>
      </pc:sldChg>
      <pc:sldChg chg="add">
        <pc:chgData name="Người dùng Khách" userId="S::urn:spo:anon#78db55594024d4020ebced5080a233b06a68a3a4a3b09cc0224961192cd40efc::" providerId="AD" clId="Web-{FA3C1475-EEF2-627D-48D6-CA8D3954397F}" dt="2024-11-29T13:50:21.220" v="45"/>
        <pc:sldMkLst>
          <pc:docMk/>
          <pc:sldMk cId="1492691469" sldId="286"/>
        </pc:sldMkLst>
      </pc:sldChg>
    </pc:docChg>
  </pc:docChgLst>
  <pc:docChgLst>
    <pc:chgData name="Ngô Minh Huy" userId="S::23520623@ms.uit.edu.vn::7b05d7e8-46aa-4c7d-9961-b85a5cc96d5a" providerId="AD" clId="Web-{6C912A72-43B8-AFA9-879A-50E9348E2117}"/>
    <pc:docChg chg="modSld">
      <pc:chgData name="Ngô Minh Huy" userId="S::23520623@ms.uit.edu.vn::7b05d7e8-46aa-4c7d-9961-b85a5cc96d5a" providerId="AD" clId="Web-{6C912A72-43B8-AFA9-879A-50E9348E2117}" dt="2024-12-03T10:44:54.547" v="1"/>
      <pc:docMkLst>
        <pc:docMk/>
      </pc:docMkLst>
      <pc:sldChg chg="addSp delSp">
        <pc:chgData name="Ngô Minh Huy" userId="S::23520623@ms.uit.edu.vn::7b05d7e8-46aa-4c7d-9961-b85a5cc96d5a" providerId="AD" clId="Web-{6C912A72-43B8-AFA9-879A-50E9348E2117}" dt="2024-12-03T10:44:54.547" v="1"/>
        <pc:sldMkLst>
          <pc:docMk/>
          <pc:sldMk cId="3531759183" sldId="309"/>
        </pc:sldMkLst>
      </pc:sldChg>
    </pc:docChg>
  </pc:docChgLst>
  <pc:docChgLst>
    <pc:chgData name="Dương Thông Tuệ" userId="S::23521734@ms.uit.edu.vn::d37c7df7-4edc-4409-8b07-2b5f568f2a77" providerId="AD" clId="Web-{594069DF-3162-8111-287C-B15D54EA7C80}"/>
    <pc:docChg chg="modSld">
      <pc:chgData name="Dương Thông Tuệ" userId="S::23521734@ms.uit.edu.vn::d37c7df7-4edc-4409-8b07-2b5f568f2a77" providerId="AD" clId="Web-{594069DF-3162-8111-287C-B15D54EA7C80}" dt="2024-11-29T04:11:33.856" v="16"/>
      <pc:docMkLst>
        <pc:docMk/>
      </pc:docMkLst>
      <pc:sldChg chg="modSp">
        <pc:chgData name="Dương Thông Tuệ" userId="S::23521734@ms.uit.edu.vn::d37c7df7-4edc-4409-8b07-2b5f568f2a77" providerId="AD" clId="Web-{594069DF-3162-8111-287C-B15D54EA7C80}" dt="2024-11-29T04:11:33.856" v="16"/>
        <pc:sldMkLst>
          <pc:docMk/>
          <pc:sldMk cId="1877607629" sldId="271"/>
        </pc:sldMkLst>
      </pc:sldChg>
    </pc:docChg>
  </pc:docChgLst>
  <pc:docChgLst>
    <pc:chgData clId="Web-{D364BD61-3929-409B-7AAA-C92867FDEEC4}"/>
    <pc:docChg chg="modSld">
      <pc:chgData name="" userId="" providerId="" clId="Web-{D364BD61-3929-409B-7AAA-C92867FDEEC4}" dt="2024-11-28T14:31:04.806" v="1"/>
      <pc:docMkLst>
        <pc:docMk/>
      </pc:docMkLst>
      <pc:sldChg chg="delSp">
        <pc:chgData name="" userId="" providerId="" clId="Web-{D364BD61-3929-409B-7AAA-C92867FDEEC4}" dt="2024-11-28T14:31:04.806" v="1"/>
        <pc:sldMkLst>
          <pc:docMk/>
          <pc:sldMk cId="2567927505" sldId="256"/>
        </pc:sldMkLst>
      </pc:sldChg>
    </pc:docChg>
  </pc:docChgLst>
  <pc:docChgLst>
    <pc:chgData name="Người dùng Khách" userId="S::urn:spo:anon#78db55594024d4020ebced5080a233b06a68a3a4a3b09cc0224961192cd40efc::" providerId="AD" clId="Web-{09D93BEC-5655-0C12-8817-CE52D016DF71}"/>
    <pc:docChg chg="modSld">
      <pc:chgData name="Người dùng Khách" userId="S::urn:spo:anon#78db55594024d4020ebced5080a233b06a68a3a4a3b09cc0224961192cd40efc::" providerId="AD" clId="Web-{09D93BEC-5655-0C12-8817-CE52D016DF71}" dt="2024-11-29T03:50:45.091" v="4" actId="20577"/>
      <pc:docMkLst>
        <pc:docMk/>
      </pc:docMkLst>
      <pc:sldChg chg="modSp">
        <pc:chgData name="Người dùng Khách" userId="S::urn:spo:anon#78db55594024d4020ebced5080a233b06a68a3a4a3b09cc0224961192cd40efc::" providerId="AD" clId="Web-{09D93BEC-5655-0C12-8817-CE52D016DF71}" dt="2024-11-29T03:50:45.091" v="4" actId="20577"/>
        <pc:sldMkLst>
          <pc:docMk/>
          <pc:sldMk cId="2689030092" sldId="258"/>
        </pc:sldMkLst>
        <pc:spChg chg="mod">
          <ac:chgData name="Người dùng Khách" userId="S::urn:spo:anon#78db55594024d4020ebced5080a233b06a68a3a4a3b09cc0224961192cd40efc::" providerId="AD" clId="Web-{09D93BEC-5655-0C12-8817-CE52D016DF71}" dt="2024-11-29T03:50:45.091" v="4" actId="20577"/>
          <ac:spMkLst>
            <pc:docMk/>
            <pc:sldMk cId="2689030092" sldId="258"/>
            <ac:spMk id="19" creationId="{020B8F76-BD9D-6211-FC1B-C407BF8B2554}"/>
          </ac:spMkLst>
        </pc:spChg>
      </pc:sldChg>
    </pc:docChg>
  </pc:docChgLst>
  <pc:docChgLst>
    <pc:chgData name="Dương Thông Tuệ" userId="d37c7df7-4edc-4409-8b07-2b5f568f2a77" providerId="ADAL" clId="{F1D13C17-0ED2-4446-B7C6-20E9ED02C323}"/>
    <pc:docChg chg="undo custSel addSld delSld modSld sldOrd">
      <pc:chgData name="Dương Thông Tuệ" userId="d37c7df7-4edc-4409-8b07-2b5f568f2a77" providerId="ADAL" clId="{F1D13C17-0ED2-4446-B7C6-20E9ED02C323}" dt="2024-12-16T14:47:28.666" v="1917" actId="790"/>
      <pc:docMkLst>
        <pc:docMk/>
      </pc:docMkLst>
      <pc:sldChg chg="del mod modShow">
        <pc:chgData name="Dương Thông Tuệ" userId="d37c7df7-4edc-4409-8b07-2b5f568f2a77" providerId="ADAL" clId="{F1D13C17-0ED2-4446-B7C6-20E9ED02C323}" dt="2024-12-09T13:10:48.483" v="774" actId="47"/>
        <pc:sldMkLst>
          <pc:docMk/>
          <pc:sldMk cId="2567927505" sldId="256"/>
        </pc:sldMkLst>
      </pc:sldChg>
      <pc:sldChg chg="addSp delSp modSp mod modShow">
        <pc:chgData name="Dương Thông Tuệ" userId="d37c7df7-4edc-4409-8b07-2b5f568f2a77" providerId="ADAL" clId="{F1D13C17-0ED2-4446-B7C6-20E9ED02C323}" dt="2024-12-10T00:49:43.383" v="1844" actId="14100"/>
        <pc:sldMkLst>
          <pc:docMk/>
          <pc:sldMk cId="3987794279" sldId="257"/>
        </pc:sldMkLst>
        <pc:picChg chg="mod">
          <ac:chgData name="Dương Thông Tuệ" userId="d37c7df7-4edc-4409-8b07-2b5f568f2a77" providerId="ADAL" clId="{F1D13C17-0ED2-4446-B7C6-20E9ED02C323}" dt="2024-12-10T00:49:43.383" v="1844" actId="14100"/>
          <ac:picMkLst>
            <pc:docMk/>
            <pc:sldMk cId="3987794279" sldId="257"/>
            <ac:picMk id="7" creationId="{3F48A566-59B7-E0FA-0C8D-2CD5FDAB0359}"/>
          </ac:picMkLst>
        </pc:picChg>
        <pc:picChg chg="mod modCrop">
          <ac:chgData name="Dương Thông Tuệ" userId="d37c7df7-4edc-4409-8b07-2b5f568f2a77" providerId="ADAL" clId="{F1D13C17-0ED2-4446-B7C6-20E9ED02C323}" dt="2024-12-09T12:59:55.762" v="773" actId="1362"/>
          <ac:picMkLst>
            <pc:docMk/>
            <pc:sldMk cId="3987794279" sldId="257"/>
            <ac:picMk id="12" creationId="{3C6F2C97-504F-A044-0CE7-098DE4AAE1E7}"/>
          </ac:picMkLst>
        </pc:picChg>
      </pc:sldChg>
      <pc:sldChg chg="addSp delSp modSp mod modShow">
        <pc:chgData name="Dương Thông Tuệ" userId="d37c7df7-4edc-4409-8b07-2b5f568f2a77" providerId="ADAL" clId="{F1D13C17-0ED2-4446-B7C6-20E9ED02C323}" dt="2024-12-10T00:49:52.494" v="1846"/>
        <pc:sldMkLst>
          <pc:docMk/>
          <pc:sldMk cId="2689030092" sldId="258"/>
        </pc:sldMkLst>
        <pc:picChg chg="add mod ord">
          <ac:chgData name="Dương Thông Tuệ" userId="d37c7df7-4edc-4409-8b07-2b5f568f2a77" providerId="ADAL" clId="{F1D13C17-0ED2-4446-B7C6-20E9ED02C323}" dt="2024-12-09T12:58:25.898" v="755" actId="1366"/>
          <ac:picMkLst>
            <pc:docMk/>
            <pc:sldMk cId="2689030092" sldId="258"/>
            <ac:picMk id="4" creationId="{3C39053B-1210-FCDD-F206-E25526AA1DA7}"/>
          </ac:picMkLst>
        </pc:picChg>
      </pc:sldChg>
      <pc:sldChg chg="addSp delSp modSp mod ord modShow">
        <pc:chgData name="Dương Thông Tuệ" userId="d37c7df7-4edc-4409-8b07-2b5f568f2a77" providerId="ADAL" clId="{F1D13C17-0ED2-4446-B7C6-20E9ED02C323}" dt="2024-12-09T12:58:48.203" v="757" actId="1366"/>
        <pc:sldMkLst>
          <pc:docMk/>
          <pc:sldMk cId="1007445544" sldId="259"/>
        </pc:sldMkLst>
        <pc:spChg chg="mod">
          <ac:chgData name="Dương Thông Tuệ" userId="d37c7df7-4edc-4409-8b07-2b5f568f2a77" providerId="ADAL" clId="{F1D13C17-0ED2-4446-B7C6-20E9ED02C323}" dt="2024-12-03T01:00:25.365" v="312" actId="113"/>
          <ac:spMkLst>
            <pc:docMk/>
            <pc:sldMk cId="1007445544" sldId="259"/>
            <ac:spMk id="19" creationId="{3F4C42A3-1F11-117A-A2CF-1704F74BED53}"/>
          </ac:spMkLst>
        </pc:spChg>
      </pc:sldChg>
      <pc:sldChg chg="add del">
        <pc:chgData name="Dương Thông Tuệ" userId="d37c7df7-4edc-4409-8b07-2b5f568f2a77" providerId="ADAL" clId="{F1D13C17-0ED2-4446-B7C6-20E9ED02C323}" dt="2024-12-08T15:37:39.338" v="533" actId="47"/>
        <pc:sldMkLst>
          <pc:docMk/>
          <pc:sldMk cId="2919715841" sldId="261"/>
        </pc:sldMkLst>
      </pc:sldChg>
      <pc:sldChg chg="add del">
        <pc:chgData name="Dương Thông Tuệ" userId="d37c7df7-4edc-4409-8b07-2b5f568f2a77" providerId="ADAL" clId="{F1D13C17-0ED2-4446-B7C6-20E9ED02C323}" dt="2024-12-08T15:37:43.158" v="534" actId="47"/>
        <pc:sldMkLst>
          <pc:docMk/>
          <pc:sldMk cId="3919261812" sldId="262"/>
        </pc:sldMkLst>
      </pc:sldChg>
      <pc:sldChg chg="add del">
        <pc:chgData name="Dương Thông Tuệ" userId="d37c7df7-4edc-4409-8b07-2b5f568f2a77" providerId="ADAL" clId="{F1D13C17-0ED2-4446-B7C6-20E9ED02C323}" dt="2024-12-08T15:37:43.158" v="534" actId="47"/>
        <pc:sldMkLst>
          <pc:docMk/>
          <pc:sldMk cId="3735457796" sldId="263"/>
        </pc:sldMkLst>
      </pc:sldChg>
      <pc:sldChg chg="add del">
        <pc:chgData name="Dương Thông Tuệ" userId="d37c7df7-4edc-4409-8b07-2b5f568f2a77" providerId="ADAL" clId="{F1D13C17-0ED2-4446-B7C6-20E9ED02C323}" dt="2024-12-08T15:37:43.158" v="534" actId="47"/>
        <pc:sldMkLst>
          <pc:docMk/>
          <pc:sldMk cId="3234432083" sldId="264"/>
        </pc:sldMkLst>
      </pc:sldChg>
      <pc:sldChg chg="addSp delSp modSp mod">
        <pc:chgData name="Dương Thông Tuệ" userId="d37c7df7-4edc-4409-8b07-2b5f568f2a77" providerId="ADAL" clId="{F1D13C17-0ED2-4446-B7C6-20E9ED02C323}" dt="2024-12-09T04:32:16.333" v="560" actId="14100"/>
        <pc:sldMkLst>
          <pc:docMk/>
          <pc:sldMk cId="2406815124" sldId="267"/>
        </pc:sldMkLst>
        <pc:spChg chg="mod">
          <ac:chgData name="Dương Thông Tuệ" userId="d37c7df7-4edc-4409-8b07-2b5f568f2a77" providerId="ADAL" clId="{F1D13C17-0ED2-4446-B7C6-20E9ED02C323}" dt="2024-12-09T04:25:20.616" v="558" actId="20577"/>
          <ac:spMkLst>
            <pc:docMk/>
            <pc:sldMk cId="2406815124" sldId="267"/>
            <ac:spMk id="17" creationId="{0BBEE102-D2AC-591D-0FAE-5C1B61B89162}"/>
          </ac:spMkLst>
        </pc:spChg>
        <pc:spChg chg="mod">
          <ac:chgData name="Dương Thông Tuệ" userId="d37c7df7-4edc-4409-8b07-2b5f568f2a77" providerId="ADAL" clId="{F1D13C17-0ED2-4446-B7C6-20E9ED02C323}" dt="2024-12-09T04:25:15.466" v="551" actId="20577"/>
          <ac:spMkLst>
            <pc:docMk/>
            <pc:sldMk cId="2406815124" sldId="267"/>
            <ac:spMk id="19" creationId="{EB07354B-2FEA-D526-06F0-E4A295A3507A}"/>
          </ac:spMkLst>
        </pc:spChg>
        <pc:grpChg chg="mod">
          <ac:chgData name="Dương Thông Tuệ" userId="d37c7df7-4edc-4409-8b07-2b5f568f2a77" providerId="ADAL" clId="{F1D13C17-0ED2-4446-B7C6-20E9ED02C323}" dt="2024-12-09T04:32:16.333" v="560" actId="14100"/>
          <ac:grpSpMkLst>
            <pc:docMk/>
            <pc:sldMk cId="2406815124" sldId="267"/>
            <ac:grpSpMk id="24" creationId="{4106492C-C448-B0F1-7A60-E1A7CB5D58BF}"/>
          </ac:grpSpMkLst>
        </pc:grpChg>
      </pc:sldChg>
      <pc:sldChg chg="modSp add del mod">
        <pc:chgData name="Dương Thông Tuệ" userId="d37c7df7-4edc-4409-8b07-2b5f568f2a77" providerId="ADAL" clId="{F1D13C17-0ED2-4446-B7C6-20E9ED02C323}" dt="2024-12-08T15:37:43.158" v="534" actId="47"/>
        <pc:sldMkLst>
          <pc:docMk/>
          <pc:sldMk cId="2619351459" sldId="268"/>
        </pc:sldMkLst>
      </pc:sldChg>
      <pc:sldChg chg="add del">
        <pc:chgData name="Dương Thông Tuệ" userId="d37c7df7-4edc-4409-8b07-2b5f568f2a77" providerId="ADAL" clId="{F1D13C17-0ED2-4446-B7C6-20E9ED02C323}" dt="2024-12-08T15:37:43.158" v="534" actId="47"/>
        <pc:sldMkLst>
          <pc:docMk/>
          <pc:sldMk cId="3959696828" sldId="269"/>
        </pc:sldMkLst>
      </pc:sldChg>
      <pc:sldChg chg="add del">
        <pc:chgData name="Dương Thông Tuệ" userId="d37c7df7-4edc-4409-8b07-2b5f568f2a77" providerId="ADAL" clId="{F1D13C17-0ED2-4446-B7C6-20E9ED02C323}" dt="2024-12-08T15:37:43.158" v="534" actId="47"/>
        <pc:sldMkLst>
          <pc:docMk/>
          <pc:sldMk cId="3085243718" sldId="270"/>
        </pc:sldMkLst>
      </pc:sldChg>
      <pc:sldChg chg="addSp modSp add del mod">
        <pc:chgData name="Dương Thông Tuệ" userId="d37c7df7-4edc-4409-8b07-2b5f568f2a77" providerId="ADAL" clId="{F1D13C17-0ED2-4446-B7C6-20E9ED02C323}" dt="2024-12-08T15:37:43.158" v="534" actId="47"/>
        <pc:sldMkLst>
          <pc:docMk/>
          <pc:sldMk cId="1877607629" sldId="271"/>
        </pc:sldMkLst>
      </pc:sldChg>
      <pc:sldChg chg="add del">
        <pc:chgData name="Dương Thông Tuệ" userId="d37c7df7-4edc-4409-8b07-2b5f568f2a77" providerId="ADAL" clId="{F1D13C17-0ED2-4446-B7C6-20E9ED02C323}" dt="2024-12-08T15:37:43.158" v="534" actId="47"/>
        <pc:sldMkLst>
          <pc:docMk/>
          <pc:sldMk cId="506050319" sldId="273"/>
        </pc:sldMkLst>
      </pc:sldChg>
      <pc:sldChg chg="modSp add del mod">
        <pc:chgData name="Dương Thông Tuệ" userId="d37c7df7-4edc-4409-8b07-2b5f568f2a77" providerId="ADAL" clId="{F1D13C17-0ED2-4446-B7C6-20E9ED02C323}" dt="2024-12-08T15:37:43.158" v="534" actId="47"/>
        <pc:sldMkLst>
          <pc:docMk/>
          <pc:sldMk cId="1459780880" sldId="275"/>
        </pc:sldMkLst>
      </pc:sldChg>
      <pc:sldChg chg="add del">
        <pc:chgData name="Dương Thông Tuệ" userId="d37c7df7-4edc-4409-8b07-2b5f568f2a77" providerId="ADAL" clId="{F1D13C17-0ED2-4446-B7C6-20E9ED02C323}" dt="2024-12-08T15:37:43.158" v="534" actId="47"/>
        <pc:sldMkLst>
          <pc:docMk/>
          <pc:sldMk cId="2275834626" sldId="276"/>
        </pc:sldMkLst>
      </pc:sldChg>
      <pc:sldChg chg="mod modShow">
        <pc:chgData name="Dương Thông Tuệ" userId="d37c7df7-4edc-4409-8b07-2b5f568f2a77" providerId="ADAL" clId="{F1D13C17-0ED2-4446-B7C6-20E9ED02C323}" dt="2024-12-16T14:35:50.488" v="1916" actId="729"/>
        <pc:sldMkLst>
          <pc:docMk/>
          <pc:sldMk cId="1410979275" sldId="277"/>
        </pc:sldMkLst>
      </pc:sldChg>
      <pc:sldChg chg="modSp add del mod">
        <pc:chgData name="Dương Thông Tuệ" userId="d37c7df7-4edc-4409-8b07-2b5f568f2a77" providerId="ADAL" clId="{F1D13C17-0ED2-4446-B7C6-20E9ED02C323}" dt="2024-12-08T15:37:43.158" v="534" actId="47"/>
        <pc:sldMkLst>
          <pc:docMk/>
          <pc:sldMk cId="3994784399" sldId="279"/>
        </pc:sldMkLst>
      </pc:sldChg>
      <pc:sldChg chg="delSp add del mod">
        <pc:chgData name="Dương Thông Tuệ" userId="d37c7df7-4edc-4409-8b07-2b5f568f2a77" providerId="ADAL" clId="{F1D13C17-0ED2-4446-B7C6-20E9ED02C323}" dt="2024-12-08T15:37:43.158" v="534" actId="47"/>
        <pc:sldMkLst>
          <pc:docMk/>
          <pc:sldMk cId="153929547" sldId="282"/>
        </pc:sldMkLst>
      </pc:sldChg>
      <pc:sldChg chg="modSp add del mod">
        <pc:chgData name="Dương Thông Tuệ" userId="d37c7df7-4edc-4409-8b07-2b5f568f2a77" providerId="ADAL" clId="{F1D13C17-0ED2-4446-B7C6-20E9ED02C323}" dt="2024-12-08T15:37:43.158" v="534" actId="47"/>
        <pc:sldMkLst>
          <pc:docMk/>
          <pc:sldMk cId="3158618777" sldId="283"/>
        </pc:sldMkLst>
      </pc:sldChg>
      <pc:sldChg chg="addSp delSp modSp add del mod modAnim">
        <pc:chgData name="Dương Thông Tuệ" userId="d37c7df7-4edc-4409-8b07-2b5f568f2a77" providerId="ADAL" clId="{F1D13C17-0ED2-4446-B7C6-20E9ED02C323}" dt="2024-12-08T15:37:43.158" v="534" actId="47"/>
        <pc:sldMkLst>
          <pc:docMk/>
          <pc:sldMk cId="3395443324" sldId="285"/>
        </pc:sldMkLst>
      </pc:sldChg>
      <pc:sldChg chg="add del">
        <pc:chgData name="Dương Thông Tuệ" userId="d37c7df7-4edc-4409-8b07-2b5f568f2a77" providerId="ADAL" clId="{F1D13C17-0ED2-4446-B7C6-20E9ED02C323}" dt="2024-12-08T15:37:43.158" v="534" actId="47"/>
        <pc:sldMkLst>
          <pc:docMk/>
          <pc:sldMk cId="1492691469" sldId="286"/>
        </pc:sldMkLst>
      </pc:sldChg>
      <pc:sldChg chg="modSp mod">
        <pc:chgData name="Dương Thông Tuệ" userId="d37c7df7-4edc-4409-8b07-2b5f568f2a77" providerId="ADAL" clId="{F1D13C17-0ED2-4446-B7C6-20E9ED02C323}" dt="2024-12-09T12:35:58.372" v="717" actId="1076"/>
        <pc:sldMkLst>
          <pc:docMk/>
          <pc:sldMk cId="1178347705" sldId="287"/>
        </pc:sldMkLst>
        <pc:spChg chg="mod">
          <ac:chgData name="Dương Thông Tuệ" userId="d37c7df7-4edc-4409-8b07-2b5f568f2a77" providerId="ADAL" clId="{F1D13C17-0ED2-4446-B7C6-20E9ED02C323}" dt="2024-12-09T12:35:58.372" v="717" actId="1076"/>
          <ac:spMkLst>
            <pc:docMk/>
            <pc:sldMk cId="1178347705" sldId="287"/>
            <ac:spMk id="8" creationId="{AA9D6195-6C73-238F-DC26-579EDDE55926}"/>
          </ac:spMkLst>
        </pc:spChg>
        <pc:spChg chg="mod">
          <ac:chgData name="Dương Thông Tuệ" userId="d37c7df7-4edc-4409-8b07-2b5f568f2a77" providerId="ADAL" clId="{F1D13C17-0ED2-4446-B7C6-20E9ED02C323}" dt="2024-12-09T12:35:31.916" v="715" actId="114"/>
          <ac:spMkLst>
            <pc:docMk/>
            <pc:sldMk cId="1178347705" sldId="287"/>
            <ac:spMk id="11" creationId="{A8D11D1C-FA61-D104-010E-FD835C0AC0CE}"/>
          </ac:spMkLst>
        </pc:spChg>
      </pc:sldChg>
      <pc:sldChg chg="mod modShow">
        <pc:chgData name="Dương Thông Tuệ" userId="d37c7df7-4edc-4409-8b07-2b5f568f2a77" providerId="ADAL" clId="{F1D13C17-0ED2-4446-B7C6-20E9ED02C323}" dt="2024-12-03T01:07:42.782" v="313" actId="729"/>
        <pc:sldMkLst>
          <pc:docMk/>
          <pc:sldMk cId="1169617973" sldId="288"/>
        </pc:sldMkLst>
      </pc:sldChg>
      <pc:sldChg chg="mod modShow">
        <pc:chgData name="Dương Thông Tuệ" userId="d37c7df7-4edc-4409-8b07-2b5f568f2a77" providerId="ADAL" clId="{F1D13C17-0ED2-4446-B7C6-20E9ED02C323}" dt="2024-12-03T01:07:42.782" v="313" actId="729"/>
        <pc:sldMkLst>
          <pc:docMk/>
          <pc:sldMk cId="3746361986" sldId="289"/>
        </pc:sldMkLst>
      </pc:sldChg>
      <pc:sldChg chg="mod modShow">
        <pc:chgData name="Dương Thông Tuệ" userId="d37c7df7-4edc-4409-8b07-2b5f568f2a77" providerId="ADAL" clId="{F1D13C17-0ED2-4446-B7C6-20E9ED02C323}" dt="2024-12-03T01:07:42.782" v="313" actId="729"/>
        <pc:sldMkLst>
          <pc:docMk/>
          <pc:sldMk cId="1860771802" sldId="290"/>
        </pc:sldMkLst>
      </pc:sldChg>
      <pc:sldChg chg="mod modShow">
        <pc:chgData name="Dương Thông Tuệ" userId="d37c7df7-4edc-4409-8b07-2b5f568f2a77" providerId="ADAL" clId="{F1D13C17-0ED2-4446-B7C6-20E9ED02C323}" dt="2024-12-03T01:07:42.782" v="313" actId="729"/>
        <pc:sldMkLst>
          <pc:docMk/>
          <pc:sldMk cId="3121957459" sldId="291"/>
        </pc:sldMkLst>
      </pc:sldChg>
      <pc:sldChg chg="modSp mod">
        <pc:chgData name="Dương Thông Tuệ" userId="d37c7df7-4edc-4409-8b07-2b5f568f2a77" providerId="ADAL" clId="{F1D13C17-0ED2-4446-B7C6-20E9ED02C323}" dt="2024-12-04T06:36:48.654" v="439" actId="20577"/>
        <pc:sldMkLst>
          <pc:docMk/>
          <pc:sldMk cId="1466337147" sldId="292"/>
        </pc:sldMkLst>
        <pc:spChg chg="mod">
          <ac:chgData name="Dương Thông Tuệ" userId="d37c7df7-4edc-4409-8b07-2b5f568f2a77" providerId="ADAL" clId="{F1D13C17-0ED2-4446-B7C6-20E9ED02C323}" dt="2024-12-04T06:36:48.654" v="439" actId="20577"/>
          <ac:spMkLst>
            <pc:docMk/>
            <pc:sldMk cId="1466337147" sldId="292"/>
            <ac:spMk id="3" creationId="{85F191E7-7C13-5968-F2DE-E11F67023046}"/>
          </ac:spMkLst>
        </pc:spChg>
      </pc:sldChg>
      <pc:sldChg chg="modSp mod">
        <pc:chgData name="Dương Thông Tuệ" userId="d37c7df7-4edc-4409-8b07-2b5f568f2a77" providerId="ADAL" clId="{F1D13C17-0ED2-4446-B7C6-20E9ED02C323}" dt="2024-12-04T06:36:51.932" v="440" actId="20577"/>
        <pc:sldMkLst>
          <pc:docMk/>
          <pc:sldMk cId="697599826" sldId="293"/>
        </pc:sldMkLst>
        <pc:spChg chg="mod">
          <ac:chgData name="Dương Thông Tuệ" userId="d37c7df7-4edc-4409-8b07-2b5f568f2a77" providerId="ADAL" clId="{F1D13C17-0ED2-4446-B7C6-20E9ED02C323}" dt="2024-12-04T06:36:51.932" v="440" actId="20577"/>
          <ac:spMkLst>
            <pc:docMk/>
            <pc:sldMk cId="697599826" sldId="293"/>
            <ac:spMk id="13" creationId="{A436D5BC-9E59-5F18-E511-DD942B8DDF45}"/>
          </ac:spMkLst>
        </pc:spChg>
      </pc:sldChg>
      <pc:sldChg chg="modSp mod">
        <pc:chgData name="Dương Thông Tuệ" userId="d37c7df7-4edc-4409-8b07-2b5f568f2a77" providerId="ADAL" clId="{F1D13C17-0ED2-4446-B7C6-20E9ED02C323}" dt="2024-12-04T06:36:54.332" v="441" actId="20577"/>
        <pc:sldMkLst>
          <pc:docMk/>
          <pc:sldMk cId="3008289151" sldId="294"/>
        </pc:sldMkLst>
      </pc:sldChg>
      <pc:sldChg chg="modSp mod">
        <pc:chgData name="Dương Thông Tuệ" userId="d37c7df7-4edc-4409-8b07-2b5f568f2a77" providerId="ADAL" clId="{F1D13C17-0ED2-4446-B7C6-20E9ED02C323}" dt="2024-12-08T15:31:44.268" v="523" actId="20577"/>
        <pc:sldMkLst>
          <pc:docMk/>
          <pc:sldMk cId="157930754" sldId="296"/>
        </pc:sldMkLst>
        <pc:spChg chg="mod">
          <ac:chgData name="Dương Thông Tuệ" userId="d37c7df7-4edc-4409-8b07-2b5f568f2a77" providerId="ADAL" clId="{F1D13C17-0ED2-4446-B7C6-20E9ED02C323}" dt="2024-12-08T15:31:44.268" v="523" actId="20577"/>
          <ac:spMkLst>
            <pc:docMk/>
            <pc:sldMk cId="157930754" sldId="296"/>
            <ac:spMk id="3" creationId="{BC719EE9-D5FF-C80E-A07A-A2F5D436D0F5}"/>
          </ac:spMkLst>
        </pc:spChg>
      </pc:sldChg>
      <pc:sldChg chg="modSp mod">
        <pc:chgData name="Dương Thông Tuệ" userId="d37c7df7-4edc-4409-8b07-2b5f568f2a77" providerId="ADAL" clId="{F1D13C17-0ED2-4446-B7C6-20E9ED02C323}" dt="2024-12-03T01:15:54.612" v="318" actId="207"/>
        <pc:sldMkLst>
          <pc:docMk/>
          <pc:sldMk cId="1090861603" sldId="304"/>
        </pc:sldMkLst>
        <pc:spChg chg="mod">
          <ac:chgData name="Dương Thông Tuệ" userId="d37c7df7-4edc-4409-8b07-2b5f568f2a77" providerId="ADAL" clId="{F1D13C17-0ED2-4446-B7C6-20E9ED02C323}" dt="2024-12-03T01:15:49.917" v="316" actId="207"/>
          <ac:spMkLst>
            <pc:docMk/>
            <pc:sldMk cId="1090861603" sldId="304"/>
            <ac:spMk id="27" creationId="{B410956B-EBEC-0F07-3D2B-B8A755D90849}"/>
          </ac:spMkLst>
        </pc:spChg>
        <pc:spChg chg="mod">
          <ac:chgData name="Dương Thông Tuệ" userId="d37c7df7-4edc-4409-8b07-2b5f568f2a77" providerId="ADAL" clId="{F1D13C17-0ED2-4446-B7C6-20E9ED02C323}" dt="2024-12-03T01:15:52.289" v="317" actId="207"/>
          <ac:spMkLst>
            <pc:docMk/>
            <pc:sldMk cId="1090861603" sldId="304"/>
            <ac:spMk id="28" creationId="{26308A6F-10E2-EBFA-BD06-55963D2E9C65}"/>
          </ac:spMkLst>
        </pc:spChg>
        <pc:spChg chg="mod">
          <ac:chgData name="Dương Thông Tuệ" userId="d37c7df7-4edc-4409-8b07-2b5f568f2a77" providerId="ADAL" clId="{F1D13C17-0ED2-4446-B7C6-20E9ED02C323}" dt="2024-12-03T01:15:54.612" v="318" actId="207"/>
          <ac:spMkLst>
            <pc:docMk/>
            <pc:sldMk cId="1090861603" sldId="304"/>
            <ac:spMk id="29" creationId="{E14E1B91-82BB-B8B8-C6BB-4EB55DE9CD2F}"/>
          </ac:spMkLst>
        </pc:spChg>
      </pc:sldChg>
      <pc:sldChg chg="modSp mod">
        <pc:chgData name="Dương Thông Tuệ" userId="d37c7df7-4edc-4409-8b07-2b5f568f2a77" providerId="ADAL" clId="{F1D13C17-0ED2-4446-B7C6-20E9ED02C323}" dt="2024-12-03T02:44:08.752" v="425" actId="20577"/>
        <pc:sldMkLst>
          <pc:docMk/>
          <pc:sldMk cId="2907457213" sldId="306"/>
        </pc:sldMkLst>
        <pc:spChg chg="mod">
          <ac:chgData name="Dương Thông Tuệ" userId="d37c7df7-4edc-4409-8b07-2b5f568f2a77" providerId="ADAL" clId="{F1D13C17-0ED2-4446-B7C6-20E9ED02C323}" dt="2024-12-03T02:44:08.752" v="425" actId="20577"/>
          <ac:spMkLst>
            <pc:docMk/>
            <pc:sldMk cId="2907457213" sldId="306"/>
            <ac:spMk id="3" creationId="{3D802A30-DDAF-00D9-2C3C-56AA27F04A94}"/>
          </ac:spMkLst>
        </pc:spChg>
      </pc:sldChg>
      <pc:sldChg chg="delSp modSp mod modNotesTx">
        <pc:chgData name="Dương Thông Tuệ" userId="d37c7df7-4edc-4409-8b07-2b5f568f2a77" providerId="ADAL" clId="{F1D13C17-0ED2-4446-B7C6-20E9ED02C323}" dt="2024-12-09T15:02:07.272" v="1837" actId="20577"/>
        <pc:sldMkLst>
          <pc:docMk/>
          <pc:sldMk cId="3531759183" sldId="309"/>
        </pc:sldMkLst>
      </pc:sldChg>
      <pc:sldChg chg="modSp mod">
        <pc:chgData name="Dương Thông Tuệ" userId="d37c7df7-4edc-4409-8b07-2b5f568f2a77" providerId="ADAL" clId="{F1D13C17-0ED2-4446-B7C6-20E9ED02C323}" dt="2024-12-03T01:14:24.035" v="315" actId="1076"/>
        <pc:sldMkLst>
          <pc:docMk/>
          <pc:sldMk cId="4253598136" sldId="311"/>
        </pc:sldMkLst>
        <pc:spChg chg="mod">
          <ac:chgData name="Dương Thông Tuệ" userId="d37c7df7-4edc-4409-8b07-2b5f568f2a77" providerId="ADAL" clId="{F1D13C17-0ED2-4446-B7C6-20E9ED02C323}" dt="2024-12-03T01:14:24.035" v="315" actId="1076"/>
          <ac:spMkLst>
            <pc:docMk/>
            <pc:sldMk cId="4253598136" sldId="311"/>
            <ac:spMk id="10" creationId="{684FD603-14C6-EDE4-DCDA-A930589ECA38}"/>
          </ac:spMkLst>
        </pc:spChg>
      </pc:sldChg>
      <pc:sldChg chg="mod modShow">
        <pc:chgData name="Dương Thông Tuệ" userId="d37c7df7-4edc-4409-8b07-2b5f568f2a77" providerId="ADAL" clId="{F1D13C17-0ED2-4446-B7C6-20E9ED02C323}" dt="2024-12-03T01:07:42.782" v="313" actId="729"/>
        <pc:sldMkLst>
          <pc:docMk/>
          <pc:sldMk cId="2735408329" sldId="313"/>
        </pc:sldMkLst>
      </pc:sldChg>
      <pc:sldChg chg="mod modShow">
        <pc:chgData name="Dương Thông Tuệ" userId="d37c7df7-4edc-4409-8b07-2b5f568f2a77" providerId="ADAL" clId="{F1D13C17-0ED2-4446-B7C6-20E9ED02C323}" dt="2024-12-03T01:07:42.782" v="313" actId="729"/>
        <pc:sldMkLst>
          <pc:docMk/>
          <pc:sldMk cId="222936537" sldId="314"/>
        </pc:sldMkLst>
      </pc:sldChg>
      <pc:sldChg chg="mod modShow">
        <pc:chgData name="Dương Thông Tuệ" userId="d37c7df7-4edc-4409-8b07-2b5f568f2a77" providerId="ADAL" clId="{F1D13C17-0ED2-4446-B7C6-20E9ED02C323}" dt="2024-12-03T01:07:42.782" v="313" actId="729"/>
        <pc:sldMkLst>
          <pc:docMk/>
          <pc:sldMk cId="1716327828" sldId="316"/>
        </pc:sldMkLst>
      </pc:sldChg>
      <pc:sldChg chg="mod modShow">
        <pc:chgData name="Dương Thông Tuệ" userId="d37c7df7-4edc-4409-8b07-2b5f568f2a77" providerId="ADAL" clId="{F1D13C17-0ED2-4446-B7C6-20E9ED02C323}" dt="2024-12-03T01:07:42.782" v="313" actId="729"/>
        <pc:sldMkLst>
          <pc:docMk/>
          <pc:sldMk cId="3199179825" sldId="318"/>
        </pc:sldMkLst>
      </pc:sldChg>
      <pc:sldChg chg="mod modShow">
        <pc:chgData name="Dương Thông Tuệ" userId="d37c7df7-4edc-4409-8b07-2b5f568f2a77" providerId="ADAL" clId="{F1D13C17-0ED2-4446-B7C6-20E9ED02C323}" dt="2024-12-03T01:07:42.782" v="313" actId="729"/>
        <pc:sldMkLst>
          <pc:docMk/>
          <pc:sldMk cId="4077502798" sldId="320"/>
        </pc:sldMkLst>
      </pc:sldChg>
      <pc:sldChg chg="mod modShow">
        <pc:chgData name="Dương Thông Tuệ" userId="d37c7df7-4edc-4409-8b07-2b5f568f2a77" providerId="ADAL" clId="{F1D13C17-0ED2-4446-B7C6-20E9ED02C323}" dt="2024-12-03T01:07:42.782" v="313" actId="729"/>
        <pc:sldMkLst>
          <pc:docMk/>
          <pc:sldMk cId="4055257951" sldId="321"/>
        </pc:sldMkLst>
      </pc:sldChg>
      <pc:sldChg chg="mod modShow">
        <pc:chgData name="Dương Thông Tuệ" userId="d37c7df7-4edc-4409-8b07-2b5f568f2a77" providerId="ADAL" clId="{F1D13C17-0ED2-4446-B7C6-20E9ED02C323}" dt="2024-12-03T01:07:52.387" v="314" actId="729"/>
        <pc:sldMkLst>
          <pc:docMk/>
          <pc:sldMk cId="761662664" sldId="322"/>
        </pc:sldMkLst>
      </pc:sldChg>
      <pc:sldChg chg="modSp mod modShow">
        <pc:chgData name="Dương Thông Tuệ" userId="d37c7df7-4edc-4409-8b07-2b5f568f2a77" providerId="ADAL" clId="{F1D13C17-0ED2-4446-B7C6-20E9ED02C323}" dt="2024-12-09T14:19:10.491" v="1835" actId="20577"/>
        <pc:sldMkLst>
          <pc:docMk/>
          <pc:sldMk cId="1019562395" sldId="323"/>
        </pc:sldMkLst>
        <pc:spChg chg="mod">
          <ac:chgData name="Dương Thông Tuệ" userId="d37c7df7-4edc-4409-8b07-2b5f568f2a77" providerId="ADAL" clId="{F1D13C17-0ED2-4446-B7C6-20E9ED02C323}" dt="2024-12-09T14:19:10.491" v="1835" actId="20577"/>
          <ac:spMkLst>
            <pc:docMk/>
            <pc:sldMk cId="1019562395" sldId="323"/>
            <ac:spMk id="17" creationId="{9F0B9445-B634-D2D3-4223-AF8FA6DEB755}"/>
          </ac:spMkLst>
        </pc:spChg>
      </pc:sldChg>
      <pc:sldChg chg="mod modShow">
        <pc:chgData name="Dương Thông Tuệ" userId="d37c7df7-4edc-4409-8b07-2b5f568f2a77" providerId="ADAL" clId="{F1D13C17-0ED2-4446-B7C6-20E9ED02C323}" dt="2024-12-03T01:07:52.387" v="314" actId="729"/>
        <pc:sldMkLst>
          <pc:docMk/>
          <pc:sldMk cId="1242026372" sldId="324"/>
        </pc:sldMkLst>
      </pc:sldChg>
      <pc:sldChg chg="mod modShow">
        <pc:chgData name="Dương Thông Tuệ" userId="d37c7df7-4edc-4409-8b07-2b5f568f2a77" providerId="ADAL" clId="{F1D13C17-0ED2-4446-B7C6-20E9ED02C323}" dt="2024-12-03T01:07:52.387" v="314" actId="729"/>
        <pc:sldMkLst>
          <pc:docMk/>
          <pc:sldMk cId="2706758517" sldId="325"/>
        </pc:sldMkLst>
      </pc:sldChg>
      <pc:sldChg chg="mod modShow">
        <pc:chgData name="Dương Thông Tuệ" userId="d37c7df7-4edc-4409-8b07-2b5f568f2a77" providerId="ADAL" clId="{F1D13C17-0ED2-4446-B7C6-20E9ED02C323}" dt="2024-12-03T01:07:52.387" v="314" actId="729"/>
        <pc:sldMkLst>
          <pc:docMk/>
          <pc:sldMk cId="2962932099" sldId="326"/>
        </pc:sldMkLst>
      </pc:sldChg>
      <pc:sldChg chg="mod modShow">
        <pc:chgData name="Dương Thông Tuệ" userId="d37c7df7-4edc-4409-8b07-2b5f568f2a77" providerId="ADAL" clId="{F1D13C17-0ED2-4446-B7C6-20E9ED02C323}" dt="2024-12-03T01:07:52.387" v="314" actId="729"/>
        <pc:sldMkLst>
          <pc:docMk/>
          <pc:sldMk cId="3341496667" sldId="327"/>
        </pc:sldMkLst>
      </pc:sldChg>
      <pc:sldChg chg="mod modShow">
        <pc:chgData name="Dương Thông Tuệ" userId="d37c7df7-4edc-4409-8b07-2b5f568f2a77" providerId="ADAL" clId="{F1D13C17-0ED2-4446-B7C6-20E9ED02C323}" dt="2024-12-03T01:07:52.387" v="314" actId="729"/>
        <pc:sldMkLst>
          <pc:docMk/>
          <pc:sldMk cId="3277028542" sldId="328"/>
        </pc:sldMkLst>
      </pc:sldChg>
      <pc:sldChg chg="mod modShow">
        <pc:chgData name="Dương Thông Tuệ" userId="d37c7df7-4edc-4409-8b07-2b5f568f2a77" providerId="ADAL" clId="{F1D13C17-0ED2-4446-B7C6-20E9ED02C323}" dt="2024-12-03T01:07:52.387" v="314" actId="729"/>
        <pc:sldMkLst>
          <pc:docMk/>
          <pc:sldMk cId="3225956456" sldId="329"/>
        </pc:sldMkLst>
      </pc:sldChg>
      <pc:sldChg chg="mod modShow">
        <pc:chgData name="Dương Thông Tuệ" userId="d37c7df7-4edc-4409-8b07-2b5f568f2a77" providerId="ADAL" clId="{F1D13C17-0ED2-4446-B7C6-20E9ED02C323}" dt="2024-12-03T01:07:52.387" v="314" actId="729"/>
        <pc:sldMkLst>
          <pc:docMk/>
          <pc:sldMk cId="3543408419" sldId="330"/>
        </pc:sldMkLst>
      </pc:sldChg>
      <pc:sldChg chg="mod modShow">
        <pc:chgData name="Dương Thông Tuệ" userId="d37c7df7-4edc-4409-8b07-2b5f568f2a77" providerId="ADAL" clId="{F1D13C17-0ED2-4446-B7C6-20E9ED02C323}" dt="2024-12-03T01:07:52.387" v="314" actId="729"/>
        <pc:sldMkLst>
          <pc:docMk/>
          <pc:sldMk cId="842341099" sldId="331"/>
        </pc:sldMkLst>
      </pc:sldChg>
      <pc:sldChg chg="modSp mod modShow">
        <pc:chgData name="Dương Thông Tuệ" userId="d37c7df7-4edc-4409-8b07-2b5f568f2a77" providerId="ADAL" clId="{F1D13C17-0ED2-4446-B7C6-20E9ED02C323}" dt="2024-12-08T08:11:55.507" v="464" actId="33524"/>
        <pc:sldMkLst>
          <pc:docMk/>
          <pc:sldMk cId="1199643466" sldId="332"/>
        </pc:sldMkLst>
        <pc:spChg chg="mod">
          <ac:chgData name="Dương Thông Tuệ" userId="d37c7df7-4edc-4409-8b07-2b5f568f2a77" providerId="ADAL" clId="{F1D13C17-0ED2-4446-B7C6-20E9ED02C323}" dt="2024-12-08T08:11:55.507" v="464" actId="33524"/>
          <ac:spMkLst>
            <pc:docMk/>
            <pc:sldMk cId="1199643466" sldId="332"/>
            <ac:spMk id="22" creationId="{D88A529C-1E57-FF32-52EC-B55AC0215D89}"/>
          </ac:spMkLst>
        </pc:spChg>
      </pc:sldChg>
      <pc:sldChg chg="mod modShow">
        <pc:chgData name="Dương Thông Tuệ" userId="d37c7df7-4edc-4409-8b07-2b5f568f2a77" providerId="ADAL" clId="{F1D13C17-0ED2-4446-B7C6-20E9ED02C323}" dt="2024-12-03T01:07:52.387" v="314" actId="729"/>
        <pc:sldMkLst>
          <pc:docMk/>
          <pc:sldMk cId="582587520" sldId="333"/>
        </pc:sldMkLst>
      </pc:sldChg>
      <pc:sldChg chg="mod modShow">
        <pc:chgData name="Dương Thông Tuệ" userId="d37c7df7-4edc-4409-8b07-2b5f568f2a77" providerId="ADAL" clId="{F1D13C17-0ED2-4446-B7C6-20E9ED02C323}" dt="2024-12-03T01:07:52.387" v="314" actId="729"/>
        <pc:sldMkLst>
          <pc:docMk/>
          <pc:sldMk cId="771745878" sldId="334"/>
        </pc:sldMkLst>
      </pc:sldChg>
      <pc:sldChg chg="mod modShow">
        <pc:chgData name="Dương Thông Tuệ" userId="d37c7df7-4edc-4409-8b07-2b5f568f2a77" providerId="ADAL" clId="{F1D13C17-0ED2-4446-B7C6-20E9ED02C323}" dt="2024-12-03T01:07:52.387" v="314" actId="729"/>
        <pc:sldMkLst>
          <pc:docMk/>
          <pc:sldMk cId="840307153" sldId="335"/>
        </pc:sldMkLst>
      </pc:sldChg>
      <pc:sldChg chg="modSp mod">
        <pc:chgData name="Dương Thông Tuệ" userId="d37c7df7-4edc-4409-8b07-2b5f568f2a77" providerId="ADAL" clId="{F1D13C17-0ED2-4446-B7C6-20E9ED02C323}" dt="2024-12-03T00:53:09.071" v="300" actId="947"/>
        <pc:sldMkLst>
          <pc:docMk/>
          <pc:sldMk cId="1461591972" sldId="337"/>
        </pc:sldMkLst>
        <pc:spChg chg="mod">
          <ac:chgData name="Dương Thông Tuệ" userId="d37c7df7-4edc-4409-8b07-2b5f568f2a77" providerId="ADAL" clId="{F1D13C17-0ED2-4446-B7C6-20E9ED02C323}" dt="2024-12-03T00:53:09.071" v="300" actId="947"/>
          <ac:spMkLst>
            <pc:docMk/>
            <pc:sldMk cId="1461591972" sldId="337"/>
            <ac:spMk id="22" creationId="{1134723A-AA1B-8747-4DF7-1587D0A6E889}"/>
          </ac:spMkLst>
        </pc:spChg>
      </pc:sldChg>
      <pc:sldChg chg="modSp mod">
        <pc:chgData name="Dương Thông Tuệ" userId="d37c7df7-4edc-4409-8b07-2b5f568f2a77" providerId="ADAL" clId="{F1D13C17-0ED2-4446-B7C6-20E9ED02C323}" dt="2024-12-16T14:47:28.666" v="1917" actId="790"/>
        <pc:sldMkLst>
          <pc:docMk/>
          <pc:sldMk cId="2098766823" sldId="348"/>
        </pc:sldMkLst>
        <pc:spChg chg="mod">
          <ac:chgData name="Dương Thông Tuệ" userId="d37c7df7-4edc-4409-8b07-2b5f568f2a77" providerId="ADAL" clId="{F1D13C17-0ED2-4446-B7C6-20E9ED02C323}" dt="2024-12-16T14:47:28.666" v="1917" actId="790"/>
          <ac:spMkLst>
            <pc:docMk/>
            <pc:sldMk cId="2098766823" sldId="348"/>
            <ac:spMk id="2" creationId="{51DF7C40-6053-E12B-5B5A-5BF67F36DD8E}"/>
          </ac:spMkLst>
        </pc:spChg>
        <pc:spChg chg="mod">
          <ac:chgData name="Dương Thông Tuệ" userId="d37c7df7-4edc-4409-8b07-2b5f568f2a77" providerId="ADAL" clId="{F1D13C17-0ED2-4446-B7C6-20E9ED02C323}" dt="2024-12-16T14:47:28.666" v="1917" actId="790"/>
          <ac:spMkLst>
            <pc:docMk/>
            <pc:sldMk cId="2098766823" sldId="348"/>
            <ac:spMk id="4" creationId="{6FD5E2E7-FB36-E35A-C3AE-8B786F91FB69}"/>
          </ac:spMkLst>
        </pc:spChg>
        <pc:spChg chg="mod">
          <ac:chgData name="Dương Thông Tuệ" userId="d37c7df7-4edc-4409-8b07-2b5f568f2a77" providerId="ADAL" clId="{F1D13C17-0ED2-4446-B7C6-20E9ED02C323}" dt="2024-12-16T14:47:28.666" v="1917" actId="790"/>
          <ac:spMkLst>
            <pc:docMk/>
            <pc:sldMk cId="2098766823" sldId="348"/>
            <ac:spMk id="5" creationId="{F8117F0F-F572-6721-B96A-243824C77CEE}"/>
          </ac:spMkLst>
        </pc:spChg>
        <pc:spChg chg="mod">
          <ac:chgData name="Dương Thông Tuệ" userId="d37c7df7-4edc-4409-8b07-2b5f568f2a77" providerId="ADAL" clId="{F1D13C17-0ED2-4446-B7C6-20E9ED02C323}" dt="2024-12-16T14:47:28.666" v="1917" actId="790"/>
          <ac:spMkLst>
            <pc:docMk/>
            <pc:sldMk cId="2098766823" sldId="348"/>
            <ac:spMk id="9" creationId="{FE238B8F-6D60-7C81-0F9B-B96617C9829F}"/>
          </ac:spMkLst>
        </pc:spChg>
        <pc:spChg chg="mod">
          <ac:chgData name="Dương Thông Tuệ" userId="d37c7df7-4edc-4409-8b07-2b5f568f2a77" providerId="ADAL" clId="{F1D13C17-0ED2-4446-B7C6-20E9ED02C323}" dt="2024-12-16T14:47:28.666" v="1917" actId="790"/>
          <ac:spMkLst>
            <pc:docMk/>
            <pc:sldMk cId="2098766823" sldId="348"/>
            <ac:spMk id="10" creationId="{AB845449-2732-FD42-DF4C-BE97B7C51FF2}"/>
          </ac:spMkLst>
        </pc:spChg>
        <pc:spChg chg="mod">
          <ac:chgData name="Dương Thông Tuệ" userId="d37c7df7-4edc-4409-8b07-2b5f568f2a77" providerId="ADAL" clId="{F1D13C17-0ED2-4446-B7C6-20E9ED02C323}" dt="2024-12-16T14:47:28.666" v="1917" actId="790"/>
          <ac:spMkLst>
            <pc:docMk/>
            <pc:sldMk cId="2098766823" sldId="348"/>
            <ac:spMk id="13" creationId="{38E027B8-1539-4E12-9AE9-9F2C79E94011}"/>
          </ac:spMkLst>
        </pc:spChg>
        <pc:spChg chg="mod">
          <ac:chgData name="Dương Thông Tuệ" userId="d37c7df7-4edc-4409-8b07-2b5f568f2a77" providerId="ADAL" clId="{F1D13C17-0ED2-4446-B7C6-20E9ED02C323}" dt="2024-12-16T14:47:28.666" v="1917" actId="790"/>
          <ac:spMkLst>
            <pc:docMk/>
            <pc:sldMk cId="2098766823" sldId="348"/>
            <ac:spMk id="14" creationId="{4F4651B5-845E-81A3-6549-F30001075687}"/>
          </ac:spMkLst>
        </pc:spChg>
        <pc:spChg chg="mod">
          <ac:chgData name="Dương Thông Tuệ" userId="d37c7df7-4edc-4409-8b07-2b5f568f2a77" providerId="ADAL" clId="{F1D13C17-0ED2-4446-B7C6-20E9ED02C323}" dt="2024-12-16T14:47:28.666" v="1917" actId="790"/>
          <ac:spMkLst>
            <pc:docMk/>
            <pc:sldMk cId="2098766823" sldId="348"/>
            <ac:spMk id="15" creationId="{3C7BFC3B-42E4-AA4A-2ABD-6AB8D0CDA2C3}"/>
          </ac:spMkLst>
        </pc:spChg>
        <pc:spChg chg="mod">
          <ac:chgData name="Dương Thông Tuệ" userId="d37c7df7-4edc-4409-8b07-2b5f568f2a77" providerId="ADAL" clId="{F1D13C17-0ED2-4446-B7C6-20E9ED02C323}" dt="2024-12-16T14:47:28.666" v="1917" actId="790"/>
          <ac:spMkLst>
            <pc:docMk/>
            <pc:sldMk cId="2098766823" sldId="348"/>
            <ac:spMk id="16" creationId="{A0CC3783-B06A-1EF6-3CEC-196987BBA877}"/>
          </ac:spMkLst>
        </pc:spChg>
        <pc:spChg chg="mod">
          <ac:chgData name="Dương Thông Tuệ" userId="d37c7df7-4edc-4409-8b07-2b5f568f2a77" providerId="ADAL" clId="{F1D13C17-0ED2-4446-B7C6-20E9ED02C323}" dt="2024-12-16T14:47:28.666" v="1917" actId="790"/>
          <ac:spMkLst>
            <pc:docMk/>
            <pc:sldMk cId="2098766823" sldId="348"/>
            <ac:spMk id="25" creationId="{9A22AE47-FE50-10A2-C444-FEF6E9781BB3}"/>
          </ac:spMkLst>
        </pc:spChg>
        <pc:spChg chg="mod">
          <ac:chgData name="Dương Thông Tuệ" userId="d37c7df7-4edc-4409-8b07-2b5f568f2a77" providerId="ADAL" clId="{F1D13C17-0ED2-4446-B7C6-20E9ED02C323}" dt="2024-12-16T14:47:28.666" v="1917" actId="790"/>
          <ac:spMkLst>
            <pc:docMk/>
            <pc:sldMk cId="2098766823" sldId="348"/>
            <ac:spMk id="26" creationId="{9FE69AD9-2147-3802-6D49-ACBAD94A5C2B}"/>
          </ac:spMkLst>
        </pc:spChg>
        <pc:spChg chg="mod">
          <ac:chgData name="Dương Thông Tuệ" userId="d37c7df7-4edc-4409-8b07-2b5f568f2a77" providerId="ADAL" clId="{F1D13C17-0ED2-4446-B7C6-20E9ED02C323}" dt="2024-12-16T14:47:28.666" v="1917" actId="790"/>
          <ac:spMkLst>
            <pc:docMk/>
            <pc:sldMk cId="2098766823" sldId="348"/>
            <ac:spMk id="28" creationId="{3CD49B06-AADD-66A2-9C27-BFC083655745}"/>
          </ac:spMkLst>
        </pc:spChg>
        <pc:spChg chg="mod">
          <ac:chgData name="Dương Thông Tuệ" userId="d37c7df7-4edc-4409-8b07-2b5f568f2a77" providerId="ADAL" clId="{F1D13C17-0ED2-4446-B7C6-20E9ED02C323}" dt="2024-12-16T14:47:28.666" v="1917" actId="790"/>
          <ac:spMkLst>
            <pc:docMk/>
            <pc:sldMk cId="2098766823" sldId="348"/>
            <ac:spMk id="29" creationId="{47D6D57E-CFDB-E35D-CA2F-E13C9EFB2D92}"/>
          </ac:spMkLst>
        </pc:spChg>
        <pc:spChg chg="mod">
          <ac:chgData name="Dương Thông Tuệ" userId="d37c7df7-4edc-4409-8b07-2b5f568f2a77" providerId="ADAL" clId="{F1D13C17-0ED2-4446-B7C6-20E9ED02C323}" dt="2024-12-16T14:47:28.666" v="1917" actId="790"/>
          <ac:spMkLst>
            <pc:docMk/>
            <pc:sldMk cId="2098766823" sldId="348"/>
            <ac:spMk id="30" creationId="{D613B215-EDCC-7A19-CA44-8D16F0A2DA93}"/>
          </ac:spMkLst>
        </pc:spChg>
        <pc:spChg chg="mod">
          <ac:chgData name="Dương Thông Tuệ" userId="d37c7df7-4edc-4409-8b07-2b5f568f2a77" providerId="ADAL" clId="{F1D13C17-0ED2-4446-B7C6-20E9ED02C323}" dt="2024-12-16T14:47:28.666" v="1917" actId="790"/>
          <ac:spMkLst>
            <pc:docMk/>
            <pc:sldMk cId="2098766823" sldId="348"/>
            <ac:spMk id="31" creationId="{9FDBE123-1EC4-120D-2CF5-702C498413CD}"/>
          </ac:spMkLst>
        </pc:spChg>
        <pc:spChg chg="mod">
          <ac:chgData name="Dương Thông Tuệ" userId="d37c7df7-4edc-4409-8b07-2b5f568f2a77" providerId="ADAL" clId="{F1D13C17-0ED2-4446-B7C6-20E9ED02C323}" dt="2024-12-16T14:47:28.666" v="1917" actId="790"/>
          <ac:spMkLst>
            <pc:docMk/>
            <pc:sldMk cId="2098766823" sldId="348"/>
            <ac:spMk id="32" creationId="{ABCAE6B3-6531-D263-F6DF-4432E5677EC0}"/>
          </ac:spMkLst>
        </pc:spChg>
        <pc:spChg chg="mod">
          <ac:chgData name="Dương Thông Tuệ" userId="d37c7df7-4edc-4409-8b07-2b5f568f2a77" providerId="ADAL" clId="{F1D13C17-0ED2-4446-B7C6-20E9ED02C323}" dt="2024-12-16T14:47:28.666" v="1917" actId="790"/>
          <ac:spMkLst>
            <pc:docMk/>
            <pc:sldMk cId="2098766823" sldId="348"/>
            <ac:spMk id="33" creationId="{C2F70B36-8E36-26CD-FB17-F7086D5C8A95}"/>
          </ac:spMkLst>
        </pc:spChg>
        <pc:spChg chg="mod">
          <ac:chgData name="Dương Thông Tuệ" userId="d37c7df7-4edc-4409-8b07-2b5f568f2a77" providerId="ADAL" clId="{F1D13C17-0ED2-4446-B7C6-20E9ED02C323}" dt="2024-12-16T14:47:28.666" v="1917" actId="790"/>
          <ac:spMkLst>
            <pc:docMk/>
            <pc:sldMk cId="2098766823" sldId="348"/>
            <ac:spMk id="34" creationId="{98BC8914-6FE6-2B76-13F3-DF37A7A64039}"/>
          </ac:spMkLst>
        </pc:spChg>
        <pc:spChg chg="mod">
          <ac:chgData name="Dương Thông Tuệ" userId="d37c7df7-4edc-4409-8b07-2b5f568f2a77" providerId="ADAL" clId="{F1D13C17-0ED2-4446-B7C6-20E9ED02C323}" dt="2024-12-16T14:47:28.666" v="1917" actId="790"/>
          <ac:spMkLst>
            <pc:docMk/>
            <pc:sldMk cId="2098766823" sldId="348"/>
            <ac:spMk id="35" creationId="{8DD88DBD-A9F3-E486-08E1-70BBC7B5E74B}"/>
          </ac:spMkLst>
        </pc:spChg>
        <pc:spChg chg="mod">
          <ac:chgData name="Dương Thông Tuệ" userId="d37c7df7-4edc-4409-8b07-2b5f568f2a77" providerId="ADAL" clId="{F1D13C17-0ED2-4446-B7C6-20E9ED02C323}" dt="2024-12-16T14:47:28.666" v="1917" actId="790"/>
          <ac:spMkLst>
            <pc:docMk/>
            <pc:sldMk cId="2098766823" sldId="348"/>
            <ac:spMk id="36" creationId="{0BD7C92E-CBF9-6860-1CA2-BA5906DD79FE}"/>
          </ac:spMkLst>
        </pc:spChg>
        <pc:spChg chg="mod">
          <ac:chgData name="Dương Thông Tuệ" userId="d37c7df7-4edc-4409-8b07-2b5f568f2a77" providerId="ADAL" clId="{F1D13C17-0ED2-4446-B7C6-20E9ED02C323}" dt="2024-12-16T14:47:28.666" v="1917" actId="790"/>
          <ac:spMkLst>
            <pc:docMk/>
            <pc:sldMk cId="2098766823" sldId="348"/>
            <ac:spMk id="42" creationId="{DA64C48F-8F6F-D680-0BC2-A85C0D215639}"/>
          </ac:spMkLst>
        </pc:spChg>
        <pc:spChg chg="mod">
          <ac:chgData name="Dương Thông Tuệ" userId="d37c7df7-4edc-4409-8b07-2b5f568f2a77" providerId="ADAL" clId="{F1D13C17-0ED2-4446-B7C6-20E9ED02C323}" dt="2024-12-16T14:47:28.666" v="1917" actId="790"/>
          <ac:spMkLst>
            <pc:docMk/>
            <pc:sldMk cId="2098766823" sldId="348"/>
            <ac:spMk id="46" creationId="{16F72190-F96D-5133-74A4-23DEAC4C4A54}"/>
          </ac:spMkLst>
        </pc:spChg>
        <pc:spChg chg="mod">
          <ac:chgData name="Dương Thông Tuệ" userId="d37c7df7-4edc-4409-8b07-2b5f568f2a77" providerId="ADAL" clId="{F1D13C17-0ED2-4446-B7C6-20E9ED02C323}" dt="2024-12-16T14:47:28.666" v="1917" actId="790"/>
          <ac:spMkLst>
            <pc:docMk/>
            <pc:sldMk cId="2098766823" sldId="348"/>
            <ac:spMk id="47" creationId="{5460772D-D712-370A-A65C-C59EA08AC6BD}"/>
          </ac:spMkLst>
        </pc:spChg>
        <pc:spChg chg="mod">
          <ac:chgData name="Dương Thông Tuệ" userId="d37c7df7-4edc-4409-8b07-2b5f568f2a77" providerId="ADAL" clId="{F1D13C17-0ED2-4446-B7C6-20E9ED02C323}" dt="2024-12-16T14:47:28.666" v="1917" actId="790"/>
          <ac:spMkLst>
            <pc:docMk/>
            <pc:sldMk cId="2098766823" sldId="348"/>
            <ac:spMk id="60" creationId="{41D1F6E2-6DC4-596B-856B-F19252191454}"/>
          </ac:spMkLst>
        </pc:spChg>
        <pc:spChg chg="mod">
          <ac:chgData name="Dương Thông Tuệ" userId="d37c7df7-4edc-4409-8b07-2b5f568f2a77" providerId="ADAL" clId="{F1D13C17-0ED2-4446-B7C6-20E9ED02C323}" dt="2024-12-16T14:47:28.666" v="1917" actId="790"/>
          <ac:spMkLst>
            <pc:docMk/>
            <pc:sldMk cId="2098766823" sldId="348"/>
            <ac:spMk id="62" creationId="{C359D77E-B98B-C81D-EC62-96059A6CBB16}"/>
          </ac:spMkLst>
        </pc:spChg>
        <pc:spChg chg="mod">
          <ac:chgData name="Dương Thông Tuệ" userId="d37c7df7-4edc-4409-8b07-2b5f568f2a77" providerId="ADAL" clId="{F1D13C17-0ED2-4446-B7C6-20E9ED02C323}" dt="2024-12-16T14:47:28.666" v="1917" actId="790"/>
          <ac:spMkLst>
            <pc:docMk/>
            <pc:sldMk cId="2098766823" sldId="348"/>
            <ac:spMk id="63" creationId="{135ABB94-7F65-B176-AE89-BE609C01A33A}"/>
          </ac:spMkLst>
        </pc:spChg>
      </pc:sldChg>
      <pc:sldChg chg="modSp mod">
        <pc:chgData name="Dương Thông Tuệ" userId="d37c7df7-4edc-4409-8b07-2b5f568f2a77" providerId="ADAL" clId="{F1D13C17-0ED2-4446-B7C6-20E9ED02C323}" dt="2024-12-09T12:18:01.454" v="710" actId="20577"/>
        <pc:sldMkLst>
          <pc:docMk/>
          <pc:sldMk cId="185574727" sldId="364"/>
        </pc:sldMkLst>
        <pc:spChg chg="mod">
          <ac:chgData name="Dương Thông Tuệ" userId="d37c7df7-4edc-4409-8b07-2b5f568f2a77" providerId="ADAL" clId="{F1D13C17-0ED2-4446-B7C6-20E9ED02C323}" dt="2024-12-09T12:18:01.454" v="710" actId="20577"/>
          <ac:spMkLst>
            <pc:docMk/>
            <pc:sldMk cId="185574727" sldId="364"/>
            <ac:spMk id="11" creationId="{BCE9D1C1-3C8B-7411-CBB2-AD1E20F03CB7}"/>
          </ac:spMkLst>
        </pc:spChg>
      </pc:sldChg>
      <pc:sldChg chg="modSp modNotesTx">
        <pc:chgData name="Dương Thông Tuệ" userId="d37c7df7-4edc-4409-8b07-2b5f568f2a77" providerId="ADAL" clId="{F1D13C17-0ED2-4446-B7C6-20E9ED02C323}" dt="2024-12-09T15:02:24.081" v="1838" actId="20577"/>
        <pc:sldMkLst>
          <pc:docMk/>
          <pc:sldMk cId="3293228550" sldId="365"/>
        </pc:sldMkLst>
        <pc:spChg chg="mod">
          <ac:chgData name="Dương Thông Tuệ" userId="d37c7df7-4edc-4409-8b07-2b5f568f2a77" providerId="ADAL" clId="{F1D13C17-0ED2-4446-B7C6-20E9ED02C323}" dt="2024-12-09T14:07:44.075" v="1769" actId="20578"/>
          <ac:spMkLst>
            <pc:docMk/>
            <pc:sldMk cId="3293228550" sldId="365"/>
            <ac:spMk id="2" creationId="{997D05E8-8140-D323-F053-EF60367BAC16}"/>
          </ac:spMkLst>
        </pc:spChg>
      </pc:sldChg>
      <pc:sldChg chg="modSp mod">
        <pc:chgData name="Dương Thông Tuệ" userId="d37c7df7-4edc-4409-8b07-2b5f568f2a77" providerId="ADAL" clId="{F1D13C17-0ED2-4446-B7C6-20E9ED02C323}" dt="2024-12-08T08:23:28.373" v="466" actId="14100"/>
        <pc:sldMkLst>
          <pc:docMk/>
          <pc:sldMk cId="3307408393" sldId="366"/>
        </pc:sldMkLst>
        <pc:spChg chg="mod">
          <ac:chgData name="Dương Thông Tuệ" userId="d37c7df7-4edc-4409-8b07-2b5f568f2a77" providerId="ADAL" clId="{F1D13C17-0ED2-4446-B7C6-20E9ED02C323}" dt="2024-12-08T08:23:25.896" v="465" actId="33524"/>
          <ac:spMkLst>
            <pc:docMk/>
            <pc:sldMk cId="3307408393" sldId="366"/>
            <ac:spMk id="13" creationId="{3DE34888-1121-E73F-BBB7-75F41E6D9F85}"/>
          </ac:spMkLst>
        </pc:spChg>
        <pc:spChg chg="mod">
          <ac:chgData name="Dương Thông Tuệ" userId="d37c7df7-4edc-4409-8b07-2b5f568f2a77" providerId="ADAL" clId="{F1D13C17-0ED2-4446-B7C6-20E9ED02C323}" dt="2024-12-08T08:23:25.896" v="465" actId="33524"/>
          <ac:spMkLst>
            <pc:docMk/>
            <pc:sldMk cId="3307408393" sldId="366"/>
            <ac:spMk id="14" creationId="{B4FDAD2C-E6E7-C039-C04D-9AAE1E9EFC49}"/>
          </ac:spMkLst>
        </pc:spChg>
        <pc:grpChg chg="mod">
          <ac:chgData name="Dương Thông Tuệ" userId="d37c7df7-4edc-4409-8b07-2b5f568f2a77" providerId="ADAL" clId="{F1D13C17-0ED2-4446-B7C6-20E9ED02C323}" dt="2024-12-08T08:23:28.373" v="466" actId="14100"/>
          <ac:grpSpMkLst>
            <pc:docMk/>
            <pc:sldMk cId="3307408393" sldId="366"/>
            <ac:grpSpMk id="11" creationId="{06F663CF-B571-4880-2F41-12D82E5D2E55}"/>
          </ac:grpSpMkLst>
        </pc:grpChg>
      </pc:sldChg>
      <pc:sldChg chg="modSp mod modNotesTx">
        <pc:chgData name="Dương Thông Tuệ" userId="d37c7df7-4edc-4409-8b07-2b5f568f2a77" providerId="ADAL" clId="{F1D13C17-0ED2-4446-B7C6-20E9ED02C323}" dt="2024-12-09T15:02:31.030" v="1839" actId="20577"/>
        <pc:sldMkLst>
          <pc:docMk/>
          <pc:sldMk cId="3556494955" sldId="367"/>
        </pc:sldMkLst>
        <pc:spChg chg="mod">
          <ac:chgData name="Dương Thông Tuệ" userId="d37c7df7-4edc-4409-8b07-2b5f568f2a77" providerId="ADAL" clId="{F1D13C17-0ED2-4446-B7C6-20E9ED02C323}" dt="2024-12-08T03:02:27.029" v="445" actId="33524"/>
          <ac:spMkLst>
            <pc:docMk/>
            <pc:sldMk cId="3556494955" sldId="367"/>
            <ac:spMk id="13" creationId="{F8742055-ECEB-4CD1-096C-843DB69B8402}"/>
          </ac:spMkLst>
        </pc:spChg>
        <pc:spChg chg="mod">
          <ac:chgData name="Dương Thông Tuệ" userId="d37c7df7-4edc-4409-8b07-2b5f568f2a77" providerId="ADAL" clId="{F1D13C17-0ED2-4446-B7C6-20E9ED02C323}" dt="2024-12-08T03:02:27.029" v="445" actId="33524"/>
          <ac:spMkLst>
            <pc:docMk/>
            <pc:sldMk cId="3556494955" sldId="367"/>
            <ac:spMk id="14" creationId="{63D23E97-8681-69D8-6925-D50387F47449}"/>
          </ac:spMkLst>
        </pc:spChg>
        <pc:spChg chg="mod">
          <ac:chgData name="Dương Thông Tuệ" userId="d37c7df7-4edc-4409-8b07-2b5f568f2a77" providerId="ADAL" clId="{F1D13C17-0ED2-4446-B7C6-20E9ED02C323}" dt="2024-12-08T07:01:56.378" v="452" actId="20578"/>
          <ac:spMkLst>
            <pc:docMk/>
            <pc:sldMk cId="3556494955" sldId="367"/>
            <ac:spMk id="44" creationId="{822060DB-9720-4615-A240-BD2C0137C100}"/>
          </ac:spMkLst>
        </pc:spChg>
        <pc:spChg chg="mod">
          <ac:chgData name="Dương Thông Tuệ" userId="d37c7df7-4edc-4409-8b07-2b5f568f2a77" providerId="ADAL" clId="{F1D13C17-0ED2-4446-B7C6-20E9ED02C323}" dt="2024-12-09T12:27:18.840" v="712" actId="1076"/>
          <ac:spMkLst>
            <pc:docMk/>
            <pc:sldMk cId="3556494955" sldId="367"/>
            <ac:spMk id="66" creationId="{1441AC40-D6D8-3522-46BA-298E51591F4C}"/>
          </ac:spMkLst>
        </pc:spChg>
        <pc:grpChg chg="mod">
          <ac:chgData name="Dương Thông Tuệ" userId="d37c7df7-4edc-4409-8b07-2b5f568f2a77" providerId="ADAL" clId="{F1D13C17-0ED2-4446-B7C6-20E9ED02C323}" dt="2024-12-08T03:02:35.826" v="447" actId="1076"/>
          <ac:grpSpMkLst>
            <pc:docMk/>
            <pc:sldMk cId="3556494955" sldId="367"/>
            <ac:grpSpMk id="11" creationId="{BD6B77B5-B5B8-D2E0-0EB7-7D125DF02BD9}"/>
          </ac:grpSpMkLst>
        </pc:grpChg>
        <pc:cxnChg chg="mod">
          <ac:chgData name="Dương Thông Tuệ" userId="d37c7df7-4edc-4409-8b07-2b5f568f2a77" providerId="ADAL" clId="{F1D13C17-0ED2-4446-B7C6-20E9ED02C323}" dt="2024-12-09T12:27:12.831" v="711" actId="14100"/>
          <ac:cxnSpMkLst>
            <pc:docMk/>
            <pc:sldMk cId="3556494955" sldId="367"/>
            <ac:cxnSpMk id="67" creationId="{48FA640F-B22C-8973-4673-9F22D6878AB6}"/>
          </ac:cxnSpMkLst>
        </pc:cxnChg>
      </pc:sldChg>
      <pc:sldChg chg="modSp mod">
        <pc:chgData name="Dương Thông Tuệ" userId="d37c7df7-4edc-4409-8b07-2b5f568f2a77" providerId="ADAL" clId="{F1D13C17-0ED2-4446-B7C6-20E9ED02C323}" dt="2024-12-08T03:02:56.900" v="449" actId="14100"/>
        <pc:sldMkLst>
          <pc:docMk/>
          <pc:sldMk cId="1031591909" sldId="368"/>
        </pc:sldMkLst>
        <pc:spChg chg="mod">
          <ac:chgData name="Dương Thông Tuệ" userId="d37c7df7-4edc-4409-8b07-2b5f568f2a77" providerId="ADAL" clId="{F1D13C17-0ED2-4446-B7C6-20E9ED02C323}" dt="2024-12-08T03:02:55.201" v="448" actId="20577"/>
          <ac:spMkLst>
            <pc:docMk/>
            <pc:sldMk cId="1031591909" sldId="368"/>
            <ac:spMk id="13" creationId="{C70B0BDF-B57B-9266-F0F0-B0D06C8A11E0}"/>
          </ac:spMkLst>
        </pc:spChg>
        <pc:spChg chg="mod">
          <ac:chgData name="Dương Thông Tuệ" userId="d37c7df7-4edc-4409-8b07-2b5f568f2a77" providerId="ADAL" clId="{F1D13C17-0ED2-4446-B7C6-20E9ED02C323}" dt="2024-12-08T03:02:55.201" v="448" actId="20577"/>
          <ac:spMkLst>
            <pc:docMk/>
            <pc:sldMk cId="1031591909" sldId="368"/>
            <ac:spMk id="14" creationId="{E8821CAE-5CC1-4B5A-E9A0-C77BED3B240F}"/>
          </ac:spMkLst>
        </pc:spChg>
        <pc:grpChg chg="mod">
          <ac:chgData name="Dương Thông Tuệ" userId="d37c7df7-4edc-4409-8b07-2b5f568f2a77" providerId="ADAL" clId="{F1D13C17-0ED2-4446-B7C6-20E9ED02C323}" dt="2024-12-08T03:02:56.900" v="449" actId="14100"/>
          <ac:grpSpMkLst>
            <pc:docMk/>
            <pc:sldMk cId="1031591909" sldId="368"/>
            <ac:grpSpMk id="11" creationId="{8FB474DB-AA1B-AFA4-B092-6D6AF178E7AF}"/>
          </ac:grpSpMkLst>
        </pc:grpChg>
      </pc:sldChg>
      <pc:sldChg chg="modSp">
        <pc:chgData name="Dương Thông Tuệ" userId="d37c7df7-4edc-4409-8b07-2b5f568f2a77" providerId="ADAL" clId="{F1D13C17-0ED2-4446-B7C6-20E9ED02C323}" dt="2024-12-08T03:03:14.738" v="450" actId="20577"/>
        <pc:sldMkLst>
          <pc:docMk/>
          <pc:sldMk cId="301774466" sldId="369"/>
        </pc:sldMkLst>
        <pc:spChg chg="mod">
          <ac:chgData name="Dương Thông Tuệ" userId="d37c7df7-4edc-4409-8b07-2b5f568f2a77" providerId="ADAL" clId="{F1D13C17-0ED2-4446-B7C6-20E9ED02C323}" dt="2024-12-08T03:03:14.738" v="450" actId="20577"/>
          <ac:spMkLst>
            <pc:docMk/>
            <pc:sldMk cId="301774466" sldId="369"/>
            <ac:spMk id="25" creationId="{5338B561-9A57-C689-19E2-EAC6C2BC9587}"/>
          </ac:spMkLst>
        </pc:spChg>
      </pc:sldChg>
      <pc:sldChg chg="delSp modSp mod">
        <pc:chgData name="Dương Thông Tuệ" userId="d37c7df7-4edc-4409-8b07-2b5f568f2a77" providerId="ADAL" clId="{F1D13C17-0ED2-4446-B7C6-20E9ED02C323}" dt="2024-12-09T14:11:52.626" v="1780" actId="478"/>
        <pc:sldMkLst>
          <pc:docMk/>
          <pc:sldMk cId="3172848133" sldId="371"/>
        </pc:sldMkLst>
        <pc:spChg chg="mod">
          <ac:chgData name="Dương Thông Tuệ" userId="d37c7df7-4edc-4409-8b07-2b5f568f2a77" providerId="ADAL" clId="{F1D13C17-0ED2-4446-B7C6-20E9ED02C323}" dt="2024-12-09T14:11:48.128" v="1775" actId="20577"/>
          <ac:spMkLst>
            <pc:docMk/>
            <pc:sldMk cId="3172848133" sldId="371"/>
            <ac:spMk id="11" creationId="{43567362-6C84-ED51-D295-53023897FD0B}"/>
          </ac:spMkLst>
        </pc:spChg>
      </pc:sldChg>
      <pc:sldChg chg="addSp modSp mod">
        <pc:chgData name="Dương Thông Tuệ" userId="d37c7df7-4edc-4409-8b07-2b5f568f2a77" providerId="ADAL" clId="{F1D13C17-0ED2-4446-B7C6-20E9ED02C323}" dt="2024-12-09T04:46:36.164" v="571" actId="1076"/>
        <pc:sldMkLst>
          <pc:docMk/>
          <pc:sldMk cId="1392717206" sldId="372"/>
        </pc:sldMkLst>
        <pc:spChg chg="mod">
          <ac:chgData name="Dương Thông Tuệ" userId="d37c7df7-4edc-4409-8b07-2b5f568f2a77" providerId="ADAL" clId="{F1D13C17-0ED2-4446-B7C6-20E9ED02C323}" dt="2024-12-08T07:24:19.573" v="453" actId="403"/>
          <ac:spMkLst>
            <pc:docMk/>
            <pc:sldMk cId="1392717206" sldId="372"/>
            <ac:spMk id="8" creationId="{44EFF134-8D70-7C87-4453-649B69EF4977}"/>
          </ac:spMkLst>
        </pc:spChg>
        <pc:spChg chg="add mod">
          <ac:chgData name="Dương Thông Tuệ" userId="d37c7df7-4edc-4409-8b07-2b5f568f2a77" providerId="ADAL" clId="{F1D13C17-0ED2-4446-B7C6-20E9ED02C323}" dt="2024-12-09T04:44:26.686" v="567" actId="1076"/>
          <ac:spMkLst>
            <pc:docMk/>
            <pc:sldMk cId="1392717206" sldId="372"/>
            <ac:spMk id="11" creationId="{D9C469AA-B004-F6BF-4407-59FBB7F13438}"/>
          </ac:spMkLst>
        </pc:spChg>
        <pc:spChg chg="mod">
          <ac:chgData name="Dương Thông Tuệ" userId="d37c7df7-4edc-4409-8b07-2b5f568f2a77" providerId="ADAL" clId="{F1D13C17-0ED2-4446-B7C6-20E9ED02C323}" dt="2024-12-08T07:30:17.471" v="454" actId="20577"/>
          <ac:spMkLst>
            <pc:docMk/>
            <pc:sldMk cId="1392717206" sldId="372"/>
            <ac:spMk id="16" creationId="{D5F1AF4F-DF39-ACE0-B3F7-69BB9358BE38}"/>
          </ac:spMkLst>
        </pc:spChg>
        <pc:spChg chg="mod">
          <ac:chgData name="Dương Thông Tuệ" userId="d37c7df7-4edc-4409-8b07-2b5f568f2a77" providerId="ADAL" clId="{F1D13C17-0ED2-4446-B7C6-20E9ED02C323}" dt="2024-12-09T04:46:25.811" v="570" actId="164"/>
          <ac:spMkLst>
            <pc:docMk/>
            <pc:sldMk cId="1392717206" sldId="372"/>
            <ac:spMk id="21" creationId="{F4F93B03-38ED-D712-3219-3280004243C3}"/>
          </ac:spMkLst>
        </pc:spChg>
        <pc:spChg chg="mod">
          <ac:chgData name="Dương Thông Tuệ" userId="d37c7df7-4edc-4409-8b07-2b5f568f2a77" providerId="ADAL" clId="{F1D13C17-0ED2-4446-B7C6-20E9ED02C323}" dt="2024-12-09T04:46:25.811" v="570" actId="164"/>
          <ac:spMkLst>
            <pc:docMk/>
            <pc:sldMk cId="1392717206" sldId="372"/>
            <ac:spMk id="23" creationId="{D148F735-B5D6-F34F-EC95-037CDEE0FB54}"/>
          </ac:spMkLst>
        </pc:spChg>
        <pc:grpChg chg="add mod">
          <ac:chgData name="Dương Thông Tuệ" userId="d37c7df7-4edc-4409-8b07-2b5f568f2a77" providerId="ADAL" clId="{F1D13C17-0ED2-4446-B7C6-20E9ED02C323}" dt="2024-12-09T04:46:36.164" v="571" actId="1076"/>
          <ac:grpSpMkLst>
            <pc:docMk/>
            <pc:sldMk cId="1392717206" sldId="372"/>
            <ac:grpSpMk id="15" creationId="{EA9A1805-AAD8-8A77-33A7-D2807219D209}"/>
          </ac:grpSpMkLst>
        </pc:grpChg>
      </pc:sldChg>
      <pc:sldChg chg="modSp mod">
        <pc:chgData name="Dương Thông Tuệ" userId="d37c7df7-4edc-4409-8b07-2b5f568f2a77" providerId="ADAL" clId="{F1D13C17-0ED2-4446-B7C6-20E9ED02C323}" dt="2024-12-08T15:45:44.245" v="545" actId="20577"/>
        <pc:sldMkLst>
          <pc:docMk/>
          <pc:sldMk cId="852186705" sldId="375"/>
        </pc:sldMkLst>
        <pc:spChg chg="mod">
          <ac:chgData name="Dương Thông Tuệ" userId="d37c7df7-4edc-4409-8b07-2b5f568f2a77" providerId="ADAL" clId="{F1D13C17-0ED2-4446-B7C6-20E9ED02C323}" dt="2024-12-08T15:42:38.615" v="538" actId="14100"/>
          <ac:spMkLst>
            <pc:docMk/>
            <pc:sldMk cId="852186705" sldId="375"/>
            <ac:spMk id="11" creationId="{A31824D6-660B-4F97-19CC-0411B9C44591}"/>
          </ac:spMkLst>
        </pc:spChg>
        <pc:spChg chg="mod">
          <ac:chgData name="Dương Thông Tuệ" userId="d37c7df7-4edc-4409-8b07-2b5f568f2a77" providerId="ADAL" clId="{F1D13C17-0ED2-4446-B7C6-20E9ED02C323}" dt="2024-12-08T07:57:38.086" v="457" actId="20577"/>
          <ac:spMkLst>
            <pc:docMk/>
            <pc:sldMk cId="852186705" sldId="375"/>
            <ac:spMk id="20" creationId="{14E2C016-3230-3C72-3585-77CA366715F3}"/>
          </ac:spMkLst>
        </pc:spChg>
        <pc:spChg chg="mod">
          <ac:chgData name="Dương Thông Tuệ" userId="d37c7df7-4edc-4409-8b07-2b5f568f2a77" providerId="ADAL" clId="{F1D13C17-0ED2-4446-B7C6-20E9ED02C323}" dt="2024-12-08T15:45:44.245" v="545" actId="20577"/>
          <ac:spMkLst>
            <pc:docMk/>
            <pc:sldMk cId="852186705" sldId="375"/>
            <ac:spMk id="21" creationId="{FD5F6E6B-D2E4-E1BA-6990-C3659738C473}"/>
          </ac:spMkLst>
        </pc:spChg>
        <pc:spChg chg="mod">
          <ac:chgData name="Dương Thông Tuệ" userId="d37c7df7-4edc-4409-8b07-2b5f568f2a77" providerId="ADAL" clId="{F1D13C17-0ED2-4446-B7C6-20E9ED02C323}" dt="2024-12-08T07:57:38.086" v="457" actId="20577"/>
          <ac:spMkLst>
            <pc:docMk/>
            <pc:sldMk cId="852186705" sldId="375"/>
            <ac:spMk id="24" creationId="{4221704F-22AF-7F30-5A2E-92FD178ED0ED}"/>
          </ac:spMkLst>
        </pc:spChg>
        <pc:spChg chg="mod">
          <ac:chgData name="Dương Thông Tuệ" userId="d37c7df7-4edc-4409-8b07-2b5f568f2a77" providerId="ADAL" clId="{F1D13C17-0ED2-4446-B7C6-20E9ED02C323}" dt="2024-12-08T15:42:40.720" v="540" actId="1076"/>
          <ac:spMkLst>
            <pc:docMk/>
            <pc:sldMk cId="852186705" sldId="375"/>
            <ac:spMk id="27" creationId="{C09472E9-EEDC-8FEB-C472-1C297D3AC2A8}"/>
          </ac:spMkLst>
        </pc:spChg>
        <pc:grpChg chg="mod">
          <ac:chgData name="Dương Thông Tuệ" userId="d37c7df7-4edc-4409-8b07-2b5f568f2a77" providerId="ADAL" clId="{F1D13C17-0ED2-4446-B7C6-20E9ED02C323}" dt="2024-12-08T07:57:38.086" v="457" actId="20577"/>
          <ac:grpSpMkLst>
            <pc:docMk/>
            <pc:sldMk cId="852186705" sldId="375"/>
            <ac:grpSpMk id="22" creationId="{A895BB36-F131-44EB-0B64-149411F92BA9}"/>
          </ac:grpSpMkLst>
        </pc:grpChg>
      </pc:sldChg>
      <pc:sldChg chg="modSp mod">
        <pc:chgData name="Dương Thông Tuệ" userId="d37c7df7-4edc-4409-8b07-2b5f568f2a77" providerId="ADAL" clId="{F1D13C17-0ED2-4446-B7C6-20E9ED02C323}" dt="2024-12-09T04:32:08.926" v="559" actId="14100"/>
        <pc:sldMkLst>
          <pc:docMk/>
          <pc:sldMk cId="1078979117" sldId="376"/>
        </pc:sldMkLst>
        <pc:spChg chg="mod">
          <ac:chgData name="Dương Thông Tuệ" userId="d37c7df7-4edc-4409-8b07-2b5f568f2a77" providerId="ADAL" clId="{F1D13C17-0ED2-4446-B7C6-20E9ED02C323}" dt="2024-12-08T15:35:34.989" v="528" actId="20577"/>
          <ac:spMkLst>
            <pc:docMk/>
            <pc:sldMk cId="1078979117" sldId="376"/>
            <ac:spMk id="17" creationId="{A7DF16F7-058A-523D-F31E-03D803E195CE}"/>
          </ac:spMkLst>
        </pc:spChg>
        <pc:spChg chg="mod">
          <ac:chgData name="Dương Thông Tuệ" userId="d37c7df7-4edc-4409-8b07-2b5f568f2a77" providerId="ADAL" clId="{F1D13C17-0ED2-4446-B7C6-20E9ED02C323}" dt="2024-12-08T15:35:34.989" v="528" actId="20577"/>
          <ac:spMkLst>
            <pc:docMk/>
            <pc:sldMk cId="1078979117" sldId="376"/>
            <ac:spMk id="19" creationId="{A077647D-DE29-E246-C8DA-2E7F73433CD3}"/>
          </ac:spMkLst>
        </pc:spChg>
        <pc:grpChg chg="mod">
          <ac:chgData name="Dương Thông Tuệ" userId="d37c7df7-4edc-4409-8b07-2b5f568f2a77" providerId="ADAL" clId="{F1D13C17-0ED2-4446-B7C6-20E9ED02C323}" dt="2024-12-09T04:32:08.926" v="559" actId="14100"/>
          <ac:grpSpMkLst>
            <pc:docMk/>
            <pc:sldMk cId="1078979117" sldId="376"/>
            <ac:grpSpMk id="24" creationId="{F24A3FE4-AE3D-9B9E-7777-B03310D79430}"/>
          </ac:grpSpMkLst>
        </pc:grpChg>
      </pc:sldChg>
      <pc:sldChg chg="modSp ord modNotesTx">
        <pc:chgData name="Dương Thông Tuệ" userId="d37c7df7-4edc-4409-8b07-2b5f568f2a77" providerId="ADAL" clId="{F1D13C17-0ED2-4446-B7C6-20E9ED02C323}" dt="2024-12-10T03:28:15.647" v="1915" actId="20577"/>
        <pc:sldMkLst>
          <pc:docMk/>
          <pc:sldMk cId="1765093691" sldId="381"/>
        </pc:sldMkLst>
        <pc:spChg chg="mod">
          <ac:chgData name="Dương Thông Tuệ" userId="d37c7df7-4edc-4409-8b07-2b5f568f2a77" providerId="ADAL" clId="{F1D13C17-0ED2-4446-B7C6-20E9ED02C323}" dt="2024-12-08T07:58:03.384" v="462" actId="20577"/>
          <ac:spMkLst>
            <pc:docMk/>
            <pc:sldMk cId="1765093691" sldId="381"/>
            <ac:spMk id="14" creationId="{E46C0050-D22D-6056-6D18-49F703479F23}"/>
          </ac:spMkLst>
        </pc:spChg>
        <pc:spChg chg="mod">
          <ac:chgData name="Dương Thông Tuệ" userId="d37c7df7-4edc-4409-8b07-2b5f568f2a77" providerId="ADAL" clId="{F1D13C17-0ED2-4446-B7C6-20E9ED02C323}" dt="2024-12-09T05:02:56.708" v="708" actId="313"/>
          <ac:spMkLst>
            <pc:docMk/>
            <pc:sldMk cId="1765093691" sldId="381"/>
            <ac:spMk id="34" creationId="{721EA1D3-417D-58C5-63E9-C38746DF9316}"/>
          </ac:spMkLst>
        </pc:spChg>
      </pc:sldChg>
      <pc:sldChg chg="addSp delSp modSp add mod ord">
        <pc:chgData name="Dương Thông Tuệ" userId="d37c7df7-4edc-4409-8b07-2b5f568f2a77" providerId="ADAL" clId="{F1D13C17-0ED2-4446-B7C6-20E9ED02C323}" dt="2024-12-08T14:48:09.595" v="489" actId="571"/>
        <pc:sldMkLst>
          <pc:docMk/>
          <pc:sldMk cId="3930077664" sldId="387"/>
        </pc:sldMkLst>
        <pc:spChg chg="add mod">
          <ac:chgData name="Dương Thông Tuệ" userId="d37c7df7-4edc-4409-8b07-2b5f568f2a77" providerId="ADAL" clId="{F1D13C17-0ED2-4446-B7C6-20E9ED02C323}" dt="2024-12-08T14:48:09.595" v="489" actId="571"/>
          <ac:spMkLst>
            <pc:docMk/>
            <pc:sldMk cId="3930077664" sldId="387"/>
            <ac:spMk id="16" creationId="{C97F214C-A35A-A909-3FD0-EE0F4F128CA2}"/>
          </ac:spMkLst>
        </pc:spChg>
      </pc:sldChg>
      <pc:sldChg chg="addSp delSp modSp add mod ord modNotesTx">
        <pc:chgData name="Dương Thông Tuệ" userId="d37c7df7-4edc-4409-8b07-2b5f568f2a77" providerId="ADAL" clId="{F1D13C17-0ED2-4446-B7C6-20E9ED02C323}" dt="2024-12-09T15:02:40.165" v="1840" actId="20577"/>
        <pc:sldMkLst>
          <pc:docMk/>
          <pc:sldMk cId="2831158258" sldId="388"/>
        </pc:sldMkLst>
        <pc:spChg chg="add mod">
          <ac:chgData name="Dương Thông Tuệ" userId="d37c7df7-4edc-4409-8b07-2b5f568f2a77" providerId="ADAL" clId="{F1D13C17-0ED2-4446-B7C6-20E9ED02C323}" dt="2024-12-08T14:55:11.156" v="503" actId="1076"/>
          <ac:spMkLst>
            <pc:docMk/>
            <pc:sldMk cId="2831158258" sldId="388"/>
            <ac:spMk id="8" creationId="{BD6B7C87-D4CF-1A1A-557B-D79B0238B6B3}"/>
          </ac:spMkLst>
        </pc:spChg>
        <pc:spChg chg="add mod">
          <ac:chgData name="Dương Thông Tuệ" userId="d37c7df7-4edc-4409-8b07-2b5f568f2a77" providerId="ADAL" clId="{F1D13C17-0ED2-4446-B7C6-20E9ED02C323}" dt="2024-12-08T14:55:11.156" v="503" actId="1076"/>
          <ac:spMkLst>
            <pc:docMk/>
            <pc:sldMk cId="2831158258" sldId="388"/>
            <ac:spMk id="11" creationId="{DA35F490-B07D-3C9B-68D5-2645719A4FDA}"/>
          </ac:spMkLst>
        </pc:spChg>
        <pc:spChg chg="add mod">
          <ac:chgData name="Dương Thông Tuệ" userId="d37c7df7-4edc-4409-8b07-2b5f568f2a77" providerId="ADAL" clId="{F1D13C17-0ED2-4446-B7C6-20E9ED02C323}" dt="2024-12-08T14:55:11.156" v="503" actId="1076"/>
          <ac:spMkLst>
            <pc:docMk/>
            <pc:sldMk cId="2831158258" sldId="388"/>
            <ac:spMk id="13" creationId="{893D7EBD-B940-F150-E15B-88FC1E0F18FB}"/>
          </ac:spMkLst>
        </pc:spChg>
        <pc:spChg chg="mod">
          <ac:chgData name="Dương Thông Tuệ" userId="d37c7df7-4edc-4409-8b07-2b5f568f2a77" providerId="ADAL" clId="{F1D13C17-0ED2-4446-B7C6-20E9ED02C323}" dt="2024-12-09T13:11:20.578" v="776"/>
          <ac:spMkLst>
            <pc:docMk/>
            <pc:sldMk cId="2831158258" sldId="388"/>
            <ac:spMk id="14" creationId="{96F8CB57-8AF9-0D9A-1768-9C13AB216277}"/>
          </ac:spMkLst>
        </pc:spChg>
        <pc:spChg chg="add mod">
          <ac:chgData name="Dương Thông Tuệ" userId="d37c7df7-4edc-4409-8b07-2b5f568f2a77" providerId="ADAL" clId="{F1D13C17-0ED2-4446-B7C6-20E9ED02C323}" dt="2024-12-09T04:56:59.241" v="662"/>
          <ac:spMkLst>
            <pc:docMk/>
            <pc:sldMk cId="2831158258" sldId="388"/>
            <ac:spMk id="17" creationId="{A7B41ABB-4A1C-162A-6093-820A6E77779D}"/>
          </ac:spMkLst>
        </pc:spChg>
        <pc:spChg chg="add mod">
          <ac:chgData name="Dương Thông Tuệ" userId="d37c7df7-4edc-4409-8b07-2b5f568f2a77" providerId="ADAL" clId="{F1D13C17-0ED2-4446-B7C6-20E9ED02C323}" dt="2024-12-08T14:55:11.156" v="503" actId="1076"/>
          <ac:spMkLst>
            <pc:docMk/>
            <pc:sldMk cId="2831158258" sldId="388"/>
            <ac:spMk id="21" creationId="{A998B841-2FB5-CB18-C6DE-12535410D554}"/>
          </ac:spMkLst>
        </pc:spChg>
        <pc:spChg chg="add mod">
          <ac:chgData name="Dương Thông Tuệ" userId="d37c7df7-4edc-4409-8b07-2b5f568f2a77" providerId="ADAL" clId="{F1D13C17-0ED2-4446-B7C6-20E9ED02C323}" dt="2024-12-08T14:55:11.156" v="503" actId="1076"/>
          <ac:spMkLst>
            <pc:docMk/>
            <pc:sldMk cId="2831158258" sldId="388"/>
            <ac:spMk id="22" creationId="{C923FC3E-B4A2-C1B0-9236-ABA610035D91}"/>
          </ac:spMkLst>
        </pc:spChg>
        <pc:spChg chg="add mod">
          <ac:chgData name="Dương Thông Tuệ" userId="d37c7df7-4edc-4409-8b07-2b5f568f2a77" providerId="ADAL" clId="{F1D13C17-0ED2-4446-B7C6-20E9ED02C323}" dt="2024-12-09T04:54:46.031" v="629" actId="1076"/>
          <ac:spMkLst>
            <pc:docMk/>
            <pc:sldMk cId="2831158258" sldId="388"/>
            <ac:spMk id="23" creationId="{8E0B8187-B6CF-7A24-B05C-8FF752768F32}"/>
          </ac:spMkLst>
        </pc:spChg>
        <pc:spChg chg="add mod">
          <ac:chgData name="Dương Thông Tuệ" userId="d37c7df7-4edc-4409-8b07-2b5f568f2a77" providerId="ADAL" clId="{F1D13C17-0ED2-4446-B7C6-20E9ED02C323}" dt="2024-12-09T14:12:11.721" v="1781" actId="1076"/>
          <ac:spMkLst>
            <pc:docMk/>
            <pc:sldMk cId="2831158258" sldId="388"/>
            <ac:spMk id="24" creationId="{BFDE306D-A424-A7FC-A248-E6927AD7A75B}"/>
          </ac:spMkLst>
        </pc:spChg>
        <pc:spChg chg="add mod">
          <ac:chgData name="Dương Thông Tuệ" userId="d37c7df7-4edc-4409-8b07-2b5f568f2a77" providerId="ADAL" clId="{F1D13C17-0ED2-4446-B7C6-20E9ED02C323}" dt="2024-12-09T14:12:21.799" v="1782" actId="1076"/>
          <ac:spMkLst>
            <pc:docMk/>
            <pc:sldMk cId="2831158258" sldId="388"/>
            <ac:spMk id="27" creationId="{CCE22737-32EB-5D2A-2AAB-22122FDB4537}"/>
          </ac:spMkLst>
        </pc:spChg>
        <pc:cxnChg chg="add mod">
          <ac:chgData name="Dương Thông Tuệ" userId="d37c7df7-4edc-4409-8b07-2b5f568f2a77" providerId="ADAL" clId="{F1D13C17-0ED2-4446-B7C6-20E9ED02C323}" dt="2024-12-08T14:55:11.156" v="503" actId="1076"/>
          <ac:cxnSpMkLst>
            <pc:docMk/>
            <pc:sldMk cId="2831158258" sldId="388"/>
            <ac:cxnSpMk id="3" creationId="{775FBE48-0B62-9D69-B0D7-9F6A67D87D41}"/>
          </ac:cxnSpMkLst>
        </pc:cxnChg>
      </pc:sldChg>
      <pc:sldChg chg="addSp delSp modSp add mod">
        <pc:chgData name="Dương Thông Tuệ" userId="d37c7df7-4edc-4409-8b07-2b5f568f2a77" providerId="ADAL" clId="{F1D13C17-0ED2-4446-B7C6-20E9ED02C323}" dt="2024-12-09T14:15:06.647" v="1783" actId="478"/>
        <pc:sldMkLst>
          <pc:docMk/>
          <pc:sldMk cId="361011540" sldId="389"/>
        </pc:sldMkLst>
        <pc:spChg chg="mod">
          <ac:chgData name="Dương Thông Tuệ" userId="d37c7df7-4edc-4409-8b07-2b5f568f2a77" providerId="ADAL" clId="{F1D13C17-0ED2-4446-B7C6-20E9ED02C323}" dt="2024-12-09T13:11:26.160" v="779"/>
          <ac:spMkLst>
            <pc:docMk/>
            <pc:sldMk cId="361011540" sldId="389"/>
            <ac:spMk id="14" creationId="{10BCB086-2E22-AC25-1758-0133E1C2EC00}"/>
          </ac:spMkLst>
        </pc:spChg>
        <pc:spChg chg="mod">
          <ac:chgData name="Dương Thông Tuệ" userId="d37c7df7-4edc-4409-8b07-2b5f568f2a77" providerId="ADAL" clId="{F1D13C17-0ED2-4446-B7C6-20E9ED02C323}" dt="2024-12-09T04:53:06.076" v="614" actId="1076"/>
          <ac:spMkLst>
            <pc:docMk/>
            <pc:sldMk cId="361011540" sldId="389"/>
            <ac:spMk id="23" creationId="{7B33053C-8083-2EE8-FCE4-1B3D558BFE80}"/>
          </ac:spMkLst>
        </pc:spChg>
        <pc:spChg chg="add mod">
          <ac:chgData name="Dương Thông Tuệ" userId="d37c7df7-4edc-4409-8b07-2b5f568f2a77" providerId="ADAL" clId="{F1D13C17-0ED2-4446-B7C6-20E9ED02C323}" dt="2024-12-09T04:56:56.497" v="660"/>
          <ac:spMkLst>
            <pc:docMk/>
            <pc:sldMk cId="361011540" sldId="389"/>
            <ac:spMk id="49" creationId="{EC46390A-16F6-2887-C073-BDB03009C8CB}"/>
          </ac:spMkLst>
        </pc:spChg>
      </pc:sldChg>
      <pc:sldChg chg="addSp delSp modSp add mod">
        <pc:chgData name="Dương Thông Tuệ" userId="d37c7df7-4edc-4409-8b07-2b5f568f2a77" providerId="ADAL" clId="{F1D13C17-0ED2-4446-B7C6-20E9ED02C323}" dt="2024-12-09T14:15:16.231" v="1789" actId="478"/>
        <pc:sldMkLst>
          <pc:docMk/>
          <pc:sldMk cId="1096248468" sldId="392"/>
        </pc:sldMkLst>
        <pc:spChg chg="mod">
          <ac:chgData name="Dương Thông Tuệ" userId="d37c7df7-4edc-4409-8b07-2b5f568f2a77" providerId="ADAL" clId="{F1D13C17-0ED2-4446-B7C6-20E9ED02C323}" dt="2024-12-09T13:11:30.513" v="781"/>
          <ac:spMkLst>
            <pc:docMk/>
            <pc:sldMk cId="1096248468" sldId="392"/>
            <ac:spMk id="14" creationId="{143188DF-6E14-043D-001E-0BE6B7107F5F}"/>
          </ac:spMkLst>
        </pc:spChg>
        <pc:spChg chg="add mod">
          <ac:chgData name="Dương Thông Tuệ" userId="d37c7df7-4edc-4409-8b07-2b5f568f2a77" providerId="ADAL" clId="{F1D13C17-0ED2-4446-B7C6-20E9ED02C323}" dt="2024-12-09T04:56:42.146" v="654" actId="1076"/>
          <ac:spMkLst>
            <pc:docMk/>
            <pc:sldMk cId="1096248468" sldId="392"/>
            <ac:spMk id="30" creationId="{329F93D4-09BB-B9E0-D133-D952A3165A1A}"/>
          </ac:spMkLst>
        </pc:spChg>
        <pc:spChg chg="add mod">
          <ac:chgData name="Dương Thông Tuệ" userId="d37c7df7-4edc-4409-8b07-2b5f568f2a77" providerId="ADAL" clId="{F1D13C17-0ED2-4446-B7C6-20E9ED02C323}" dt="2024-12-09T05:01:43.095" v="704" actId="20577"/>
          <ac:spMkLst>
            <pc:docMk/>
            <pc:sldMk cId="1096248468" sldId="392"/>
            <ac:spMk id="49" creationId="{91F300C9-BE46-8B48-8BA5-DFB1E5C77765}"/>
          </ac:spMkLst>
        </pc:spChg>
        <pc:cxnChg chg="add mod">
          <ac:chgData name="Dương Thông Tuệ" userId="d37c7df7-4edc-4409-8b07-2b5f568f2a77" providerId="ADAL" clId="{F1D13C17-0ED2-4446-B7C6-20E9ED02C323}" dt="2024-12-09T04:55:57.895" v="643" actId="1076"/>
          <ac:cxnSpMkLst>
            <pc:docMk/>
            <pc:sldMk cId="1096248468" sldId="392"/>
            <ac:cxnSpMk id="33" creationId="{AF32BEAE-76E8-7D30-9B05-B3E3FB4F7ADD}"/>
          </ac:cxnSpMkLst>
        </pc:cxnChg>
      </pc:sldChg>
      <pc:sldChg chg="addSp delSp modSp add mod modTransition">
        <pc:chgData name="Dương Thông Tuệ" userId="d37c7df7-4edc-4409-8b07-2b5f568f2a77" providerId="ADAL" clId="{F1D13C17-0ED2-4446-B7C6-20E9ED02C323}" dt="2024-12-09T13:11:34.574" v="783"/>
        <pc:sldMkLst>
          <pc:docMk/>
          <pc:sldMk cId="1249485085" sldId="393"/>
        </pc:sldMkLst>
        <pc:spChg chg="mod">
          <ac:chgData name="Dương Thông Tuệ" userId="d37c7df7-4edc-4409-8b07-2b5f568f2a77" providerId="ADAL" clId="{F1D13C17-0ED2-4446-B7C6-20E9ED02C323}" dt="2024-12-09T13:11:34.574" v="783"/>
          <ac:spMkLst>
            <pc:docMk/>
            <pc:sldMk cId="1249485085" sldId="393"/>
            <ac:spMk id="14" creationId="{3AA03452-B345-DC6E-3F19-246FEEAA4561}"/>
          </ac:spMkLst>
        </pc:spChg>
        <pc:spChg chg="mod">
          <ac:chgData name="Dương Thông Tuệ" userId="d37c7df7-4edc-4409-8b07-2b5f568f2a77" providerId="ADAL" clId="{F1D13C17-0ED2-4446-B7C6-20E9ED02C323}" dt="2024-12-09T05:00:05.557" v="699" actId="1076"/>
          <ac:spMkLst>
            <pc:docMk/>
            <pc:sldMk cId="1249485085" sldId="393"/>
            <ac:spMk id="23" creationId="{CF84B930-184C-84B3-B899-0C756142B4CE}"/>
          </ac:spMkLst>
        </pc:spChg>
        <pc:cxnChg chg="add mod">
          <ac:chgData name="Dương Thông Tuệ" userId="d37c7df7-4edc-4409-8b07-2b5f568f2a77" providerId="ADAL" clId="{F1D13C17-0ED2-4446-B7C6-20E9ED02C323}" dt="2024-12-09T05:00:33.969" v="701" actId="14100"/>
          <ac:cxnSpMkLst>
            <pc:docMk/>
            <pc:sldMk cId="1249485085" sldId="393"/>
            <ac:cxnSpMk id="32" creationId="{DA0961CF-4A75-EA10-0902-DDD571CD117D}"/>
          </ac:cxnSpMkLst>
        </pc:cxnChg>
      </pc:sldChg>
      <pc:sldChg chg="addSp delSp modSp add mod">
        <pc:chgData name="Dương Thông Tuệ" userId="d37c7df7-4edc-4409-8b07-2b5f568f2a77" providerId="ADAL" clId="{F1D13C17-0ED2-4446-B7C6-20E9ED02C323}" dt="2024-12-09T13:11:38.717" v="785"/>
        <pc:sldMkLst>
          <pc:docMk/>
          <pc:sldMk cId="2781873727" sldId="394"/>
        </pc:sldMkLst>
        <pc:spChg chg="mod topLvl">
          <ac:chgData name="Dương Thông Tuệ" userId="d37c7df7-4edc-4409-8b07-2b5f568f2a77" providerId="ADAL" clId="{F1D13C17-0ED2-4446-B7C6-20E9ED02C323}" dt="2024-12-09T05:00:25.058" v="700" actId="165"/>
          <ac:spMkLst>
            <pc:docMk/>
            <pc:sldMk cId="2781873727" sldId="394"/>
            <ac:spMk id="8" creationId="{BEEB45EE-EBD1-A2F7-5046-9565A0966B32}"/>
          </ac:spMkLst>
        </pc:spChg>
        <pc:spChg chg="mod">
          <ac:chgData name="Dương Thông Tuệ" userId="d37c7df7-4edc-4409-8b07-2b5f568f2a77" providerId="ADAL" clId="{F1D13C17-0ED2-4446-B7C6-20E9ED02C323}" dt="2024-12-09T13:11:38.717" v="785"/>
          <ac:spMkLst>
            <pc:docMk/>
            <pc:sldMk cId="2781873727" sldId="394"/>
            <ac:spMk id="14" creationId="{E0DA84B2-5DF4-8701-D35D-D9E8D5148E33}"/>
          </ac:spMkLst>
        </pc:spChg>
        <pc:spChg chg="mod topLvl">
          <ac:chgData name="Dương Thông Tuệ" userId="d37c7df7-4edc-4409-8b07-2b5f568f2a77" providerId="ADAL" clId="{F1D13C17-0ED2-4446-B7C6-20E9ED02C323}" dt="2024-12-09T05:00:25.058" v="700" actId="165"/>
          <ac:spMkLst>
            <pc:docMk/>
            <pc:sldMk cId="2781873727" sldId="394"/>
            <ac:spMk id="23" creationId="{4729C640-0FA4-D557-D8AC-FE58814CD677}"/>
          </ac:spMkLst>
        </pc:spChg>
      </pc:sldChg>
    </pc:docChg>
  </pc:docChgLst>
  <pc:docChgLst>
    <pc:chgData name="Ngô Minh Huy" userId="S::23520623@ms.uit.edu.vn::7b05d7e8-46aa-4c7d-9961-b85a5cc96d5a" providerId="AD" clId="Web-{E7FB937B-6000-1C02-775D-2382B0CB22CF}"/>
    <pc:docChg chg="modSld">
      <pc:chgData name="Ngô Minh Huy" userId="S::23520623@ms.uit.edu.vn::7b05d7e8-46aa-4c7d-9961-b85a5cc96d5a" providerId="AD" clId="Web-{E7FB937B-6000-1C02-775D-2382B0CB22CF}" dt="2024-11-28T15:40:11.486" v="3" actId="1076"/>
      <pc:docMkLst>
        <pc:docMk/>
      </pc:docMkLst>
      <pc:sldChg chg="delSp modSp">
        <pc:chgData name="Ngô Minh Huy" userId="S::23520623@ms.uit.edu.vn::7b05d7e8-46aa-4c7d-9961-b85a5cc96d5a" providerId="AD" clId="Web-{E7FB937B-6000-1C02-775D-2382B0CB22CF}" dt="2024-11-28T15:40:11.486" v="3" actId="1076"/>
        <pc:sldMkLst>
          <pc:docMk/>
          <pc:sldMk cId="2567927505" sldId="256"/>
        </pc:sldMkLst>
      </pc:sldChg>
    </pc:docChg>
  </pc:docChgLst>
  <pc:docChgLst>
    <pc:chgData name="Người dùng Khách" userId="S::urn:spo:anon#78db55594024d4020ebced5080a233b06a68a3a4a3b09cc0224961192cd40efc::" providerId="AD" clId="Web-{81892B19-95DD-BD61-4DFD-D144C348F1BF}"/>
    <pc:docChg chg="modSld">
      <pc:chgData name="Người dùng Khách" userId="S::urn:spo:anon#78db55594024d4020ebced5080a233b06a68a3a4a3b09cc0224961192cd40efc::" providerId="AD" clId="Web-{81892B19-95DD-BD61-4DFD-D144C348F1BF}" dt="2024-12-09T04:28:31.589" v="6" actId="1076"/>
      <pc:docMkLst>
        <pc:docMk/>
      </pc:docMkLst>
      <pc:sldChg chg="modSp">
        <pc:chgData name="Người dùng Khách" userId="S::urn:spo:anon#78db55594024d4020ebced5080a233b06a68a3a4a3b09cc0224961192cd40efc::" providerId="AD" clId="Web-{81892B19-95DD-BD61-4DFD-D144C348F1BF}" dt="2024-12-09T03:46:14.340" v="3" actId="1076"/>
        <pc:sldMkLst>
          <pc:docMk/>
          <pc:sldMk cId="697599826" sldId="293"/>
        </pc:sldMkLst>
        <pc:spChg chg="mod">
          <ac:chgData name="Người dùng Khách" userId="S::urn:spo:anon#78db55594024d4020ebced5080a233b06a68a3a4a3b09cc0224961192cd40efc::" providerId="AD" clId="Web-{81892B19-95DD-BD61-4DFD-D144C348F1BF}" dt="2024-12-09T03:46:14.340" v="1" actId="1076"/>
          <ac:spMkLst>
            <pc:docMk/>
            <pc:sldMk cId="697599826" sldId="293"/>
            <ac:spMk id="2" creationId="{968BE64C-E2AB-9AD3-7EA6-6782B2BE9547}"/>
          </ac:spMkLst>
        </pc:spChg>
        <pc:spChg chg="mod">
          <ac:chgData name="Người dùng Khách" userId="S::urn:spo:anon#78db55594024d4020ebced5080a233b06a68a3a4a3b09cc0224961192cd40efc::" providerId="AD" clId="Web-{81892B19-95DD-BD61-4DFD-D144C348F1BF}" dt="2024-12-09T03:46:14.340" v="2" actId="1076"/>
          <ac:spMkLst>
            <pc:docMk/>
            <pc:sldMk cId="697599826" sldId="293"/>
            <ac:spMk id="13" creationId="{A436D5BC-9E59-5F18-E511-DD942B8DDF45}"/>
          </ac:spMkLst>
        </pc:spChg>
        <pc:spChg chg="mod">
          <ac:chgData name="Người dùng Khách" userId="S::urn:spo:anon#78db55594024d4020ebced5080a233b06a68a3a4a3b09cc0224961192cd40efc::" providerId="AD" clId="Web-{81892B19-95DD-BD61-4DFD-D144C348F1BF}" dt="2024-12-09T03:46:14.340" v="3" actId="1076"/>
          <ac:spMkLst>
            <pc:docMk/>
            <pc:sldMk cId="697599826" sldId="293"/>
            <ac:spMk id="14" creationId="{CDE81D1D-8284-BB2F-C105-3BD25A65FE1D}"/>
          </ac:spMkLst>
        </pc:spChg>
        <pc:spChg chg="mod">
          <ac:chgData name="Người dùng Khách" userId="S::urn:spo:anon#78db55594024d4020ebced5080a233b06a68a3a4a3b09cc0224961192cd40efc::" providerId="AD" clId="Web-{81892B19-95DD-BD61-4DFD-D144C348F1BF}" dt="2024-12-09T03:46:14.324" v="0" actId="1076"/>
          <ac:spMkLst>
            <pc:docMk/>
            <pc:sldMk cId="697599826" sldId="293"/>
            <ac:spMk id="30" creationId="{5B1C6137-159A-5220-2B9A-0B10C7528D97}"/>
          </ac:spMkLst>
        </pc:spChg>
      </pc:sldChg>
      <pc:sldChg chg="modSp">
        <pc:chgData name="Người dùng Khách" userId="S::urn:spo:anon#78db55594024d4020ebced5080a233b06a68a3a4a3b09cc0224961192cd40efc::" providerId="AD" clId="Web-{81892B19-95DD-BD61-4DFD-D144C348F1BF}" dt="2024-12-09T04:28:31.589" v="6" actId="1076"/>
        <pc:sldMkLst>
          <pc:docMk/>
          <pc:sldMk cId="3698474337" sldId="351"/>
        </pc:sldMkLst>
        <pc:spChg chg="mod">
          <ac:chgData name="Người dùng Khách" userId="S::urn:spo:anon#78db55594024d4020ebced5080a233b06a68a3a4a3b09cc0224961192cd40efc::" providerId="AD" clId="Web-{81892B19-95DD-BD61-4DFD-D144C348F1BF}" dt="2024-12-09T04:28:31.589" v="6" actId="1076"/>
          <ac:spMkLst>
            <pc:docMk/>
            <pc:sldMk cId="3698474337" sldId="351"/>
            <ac:spMk id="3" creationId="{1F549CA2-7D23-FB57-8049-2027CBEAC630}"/>
          </ac:spMkLst>
        </pc:spChg>
      </pc:sldChg>
    </pc:docChg>
  </pc:docChgLst>
  <pc:docChgLst>
    <pc:chgData name="Ngô Minh Huy" userId="S::23520623@ms.uit.edu.vn::7b05d7e8-46aa-4c7d-9961-b85a5cc96d5a" providerId="AD" clId="Web-{87F65D6C-43E7-B677-5225-290897267D79}"/>
    <pc:docChg chg="modSld">
      <pc:chgData name="Ngô Minh Huy" userId="S::23520623@ms.uit.edu.vn::7b05d7e8-46aa-4c7d-9961-b85a5cc96d5a" providerId="AD" clId="Web-{87F65D6C-43E7-B677-5225-290897267D79}" dt="2024-12-03T11:10:14.880" v="3" actId="20577"/>
      <pc:docMkLst>
        <pc:docMk/>
      </pc:docMkLst>
      <pc:sldChg chg="modSp">
        <pc:chgData name="Ngô Minh Huy" userId="S::23520623@ms.uit.edu.vn::7b05d7e8-46aa-4c7d-9961-b85a5cc96d5a" providerId="AD" clId="Web-{87F65D6C-43E7-B677-5225-290897267D79}" dt="2024-12-03T11:08:53.505" v="1" actId="1076"/>
        <pc:sldMkLst>
          <pc:docMk/>
          <pc:sldMk cId="451233698" sldId="302"/>
        </pc:sldMkLst>
      </pc:sldChg>
      <pc:sldChg chg="modSp">
        <pc:chgData name="Ngô Minh Huy" userId="S::23520623@ms.uit.edu.vn::7b05d7e8-46aa-4c7d-9961-b85a5cc96d5a" providerId="AD" clId="Web-{87F65D6C-43E7-B677-5225-290897267D79}" dt="2024-12-03T11:10:14.880" v="3" actId="20577"/>
        <pc:sldMkLst>
          <pc:docMk/>
          <pc:sldMk cId="1461591972" sldId="337"/>
        </pc:sldMkLst>
        <pc:spChg chg="mod">
          <ac:chgData name="Ngô Minh Huy" userId="S::23520623@ms.uit.edu.vn::7b05d7e8-46aa-4c7d-9961-b85a5cc96d5a" providerId="AD" clId="Web-{87F65D6C-43E7-B677-5225-290897267D79}" dt="2024-12-03T11:10:14.880" v="3" actId="20577"/>
          <ac:spMkLst>
            <pc:docMk/>
            <pc:sldMk cId="1461591972" sldId="337"/>
            <ac:spMk id="22" creationId="{1134723A-AA1B-8747-4DF7-1587D0A6E889}"/>
          </ac:spMkLst>
        </pc:spChg>
      </pc:sldChg>
    </pc:docChg>
  </pc:docChgLst>
  <pc:docChgLst>
    <pc:chgData name="Ngô Minh Huy" userId="S::23520623@ms.uit.edu.vn::7b05d7e8-46aa-4c7d-9961-b85a5cc96d5a" providerId="AD" clId="Web-{D89F5D82-5154-12AD-8BDA-5F0256E1E80B}"/>
    <pc:docChg chg="modSld">
      <pc:chgData name="Ngô Minh Huy" userId="S::23520623@ms.uit.edu.vn::7b05d7e8-46aa-4c7d-9961-b85a5cc96d5a" providerId="AD" clId="Web-{D89F5D82-5154-12AD-8BDA-5F0256E1E80B}" dt="2024-12-03T02:16:43.875" v="3" actId="1076"/>
      <pc:docMkLst>
        <pc:docMk/>
      </pc:docMkLst>
      <pc:sldChg chg="modSp">
        <pc:chgData name="Ngô Minh Huy" userId="S::23520623@ms.uit.edu.vn::7b05d7e8-46aa-4c7d-9961-b85a5cc96d5a" providerId="AD" clId="Web-{D89F5D82-5154-12AD-8BDA-5F0256E1E80B}" dt="2024-12-03T02:16:43.875" v="3" actId="1076"/>
        <pc:sldMkLst>
          <pc:docMk/>
          <pc:sldMk cId="451233698" sldId="302"/>
        </pc:sldMkLst>
      </pc:sldChg>
      <pc:sldChg chg="modSp">
        <pc:chgData name="Ngô Minh Huy" userId="S::23520623@ms.uit.edu.vn::7b05d7e8-46aa-4c7d-9961-b85a5cc96d5a" providerId="AD" clId="Web-{D89F5D82-5154-12AD-8BDA-5F0256E1E80B}" dt="2024-12-03T02:00:25.567" v="1" actId="1076"/>
        <pc:sldMkLst>
          <pc:docMk/>
          <pc:sldMk cId="189949131" sldId="310"/>
        </pc:sldMkLst>
      </pc:sldChg>
    </pc:docChg>
  </pc:docChgLst>
  <pc:docChgLst>
    <pc:chgData name="Ngô Minh Huy" userId="S::23520623@ms.uit.edu.vn::7b05d7e8-46aa-4c7d-9961-b85a5cc96d5a" providerId="AD" clId="Web-{371E4857-41F3-18CE-4DEA-48F8B68DDE39}"/>
    <pc:docChg chg="modSld">
      <pc:chgData name="Ngô Minh Huy" userId="S::23520623@ms.uit.edu.vn::7b05d7e8-46aa-4c7d-9961-b85a5cc96d5a" providerId="AD" clId="Web-{371E4857-41F3-18CE-4DEA-48F8B68DDE39}" dt="2024-11-28T15:54:13.216" v="32" actId="1076"/>
      <pc:docMkLst>
        <pc:docMk/>
      </pc:docMkLst>
      <pc:sldChg chg="addSp delSp modSp">
        <pc:chgData name="Ngô Minh Huy" userId="S::23520623@ms.uit.edu.vn::7b05d7e8-46aa-4c7d-9961-b85a5cc96d5a" providerId="AD" clId="Web-{371E4857-41F3-18CE-4DEA-48F8B68DDE39}" dt="2024-11-28T15:54:13.216" v="32" actId="1076"/>
        <pc:sldMkLst>
          <pc:docMk/>
          <pc:sldMk cId="2567927505" sldId="256"/>
        </pc:sldMkLst>
      </pc:sldChg>
    </pc:docChg>
  </pc:docChgLst>
  <pc:docChgLst>
    <pc:chgData name="Nguyễn Chí Cường" userId="d6c3997d-09a1-411d-b9af-63412908f0fa" providerId="ADAL" clId="{F8632099-343F-46B6-8D34-A46629E6F857}"/>
    <pc:docChg chg="undo custSel modSld">
      <pc:chgData name="Nguyễn Chí Cường" userId="d6c3997d-09a1-411d-b9af-63412908f0fa" providerId="ADAL" clId="{F8632099-343F-46B6-8D34-A46629E6F857}" dt="2024-12-24T20:21:19.067" v="4" actId="1035"/>
      <pc:docMkLst>
        <pc:docMk/>
      </pc:docMkLst>
      <pc:sldChg chg="modSp mod">
        <pc:chgData name="Nguyễn Chí Cường" userId="d6c3997d-09a1-411d-b9af-63412908f0fa" providerId="ADAL" clId="{F8632099-343F-46B6-8D34-A46629E6F857}" dt="2024-12-24T20:21:19.067" v="4" actId="1035"/>
        <pc:sldMkLst>
          <pc:docMk/>
          <pc:sldMk cId="1454829475" sldId="397"/>
        </pc:sldMkLst>
        <pc:spChg chg="mod">
          <ac:chgData name="Nguyễn Chí Cường" userId="d6c3997d-09a1-411d-b9af-63412908f0fa" providerId="ADAL" clId="{F8632099-343F-46B6-8D34-A46629E6F857}" dt="2024-12-24T20:21:11.790" v="2" actId="1035"/>
          <ac:spMkLst>
            <pc:docMk/>
            <pc:sldMk cId="1454829475" sldId="397"/>
            <ac:spMk id="6" creationId="{597BBFC8-0FC5-D432-CEE3-E29DD629FFE5}"/>
          </ac:spMkLst>
        </pc:spChg>
        <pc:spChg chg="mod">
          <ac:chgData name="Nguyễn Chí Cường" userId="d6c3997d-09a1-411d-b9af-63412908f0fa" providerId="ADAL" clId="{F8632099-343F-46B6-8D34-A46629E6F857}" dt="2024-12-24T20:21:19.067" v="4" actId="1035"/>
          <ac:spMkLst>
            <pc:docMk/>
            <pc:sldMk cId="1454829475" sldId="397"/>
            <ac:spMk id="9" creationId="{5043DF17-49CD-34D3-2CD9-3D1780764F71}"/>
          </ac:spMkLst>
        </pc:spChg>
      </pc:sldChg>
    </pc:docChg>
  </pc:docChgLst>
  <pc:docChgLst>
    <pc:chgData name="Dương Thông Tuệ" userId="S::23521734@ms.uit.edu.vn::d37c7df7-4edc-4409-8b07-2b5f568f2a77" providerId="AD" clId="Web-{8E3915B2-4611-0C23-7B5F-AC067EAE482E}"/>
    <pc:docChg chg="addSld modSld">
      <pc:chgData name="Dương Thông Tuệ" userId="S::23521734@ms.uit.edu.vn::d37c7df7-4edc-4409-8b07-2b5f568f2a77" providerId="AD" clId="Web-{8E3915B2-4611-0C23-7B5F-AC067EAE482E}" dt="2024-11-29T04:05:24.812" v="25" actId="20577"/>
      <pc:docMkLst>
        <pc:docMk/>
      </pc:docMkLst>
      <pc:sldChg chg="modSp">
        <pc:chgData name="Dương Thông Tuệ" userId="S::23521734@ms.uit.edu.vn::d37c7df7-4edc-4409-8b07-2b5f568f2a77" providerId="AD" clId="Web-{8E3915B2-4611-0C23-7B5F-AC067EAE482E}" dt="2024-11-29T04:05:24.812" v="25" actId="20577"/>
        <pc:sldMkLst>
          <pc:docMk/>
          <pc:sldMk cId="3987794279" sldId="257"/>
        </pc:sldMkLst>
      </pc:sldChg>
      <pc:sldChg chg="add">
        <pc:chgData name="Dương Thông Tuệ" userId="S::23521734@ms.uit.edu.vn::d37c7df7-4edc-4409-8b07-2b5f568f2a77" providerId="AD" clId="Web-{8E3915B2-4611-0C23-7B5F-AC067EAE482E}" dt="2024-11-29T04:03:16.434" v="0"/>
        <pc:sldMkLst>
          <pc:docMk/>
          <pc:sldMk cId="2245601488" sldId="260"/>
        </pc:sldMkLst>
      </pc:sldChg>
      <pc:sldChg chg="add">
        <pc:chgData name="Dương Thông Tuệ" userId="S::23521734@ms.uit.edu.vn::d37c7df7-4edc-4409-8b07-2b5f568f2a77" providerId="AD" clId="Web-{8E3915B2-4611-0C23-7B5F-AC067EAE482E}" dt="2024-11-29T04:03:35.528" v="1"/>
        <pc:sldMkLst>
          <pc:docMk/>
          <pc:sldMk cId="2919715841" sldId="261"/>
        </pc:sldMkLst>
      </pc:sldChg>
      <pc:sldChg chg="add">
        <pc:chgData name="Dương Thông Tuệ" userId="S::23521734@ms.uit.edu.vn::d37c7df7-4edc-4409-8b07-2b5f568f2a77" providerId="AD" clId="Web-{8E3915B2-4611-0C23-7B5F-AC067EAE482E}" dt="2024-11-29T04:03:35.622" v="8"/>
        <pc:sldMkLst>
          <pc:docMk/>
          <pc:sldMk cId="3919261812" sldId="262"/>
        </pc:sldMkLst>
      </pc:sldChg>
      <pc:sldChg chg="add">
        <pc:chgData name="Dương Thông Tuệ" userId="S::23521734@ms.uit.edu.vn::d37c7df7-4edc-4409-8b07-2b5f568f2a77" providerId="AD" clId="Web-{8E3915B2-4611-0C23-7B5F-AC067EAE482E}" dt="2024-11-29T04:03:35.606" v="6"/>
        <pc:sldMkLst>
          <pc:docMk/>
          <pc:sldMk cId="3735457796" sldId="263"/>
        </pc:sldMkLst>
      </pc:sldChg>
      <pc:sldChg chg="add">
        <pc:chgData name="Dương Thông Tuệ" userId="S::23521734@ms.uit.edu.vn::d37c7df7-4edc-4409-8b07-2b5f568f2a77" providerId="AD" clId="Web-{8E3915B2-4611-0C23-7B5F-AC067EAE482E}" dt="2024-11-29T04:03:35.653" v="10"/>
        <pc:sldMkLst>
          <pc:docMk/>
          <pc:sldMk cId="3234432083" sldId="264"/>
        </pc:sldMkLst>
      </pc:sldChg>
      <pc:sldChg chg="add">
        <pc:chgData name="Dương Thông Tuệ" userId="S::23521734@ms.uit.edu.vn::d37c7df7-4edc-4409-8b07-2b5f568f2a77" providerId="AD" clId="Web-{8E3915B2-4611-0C23-7B5F-AC067EAE482E}" dt="2024-11-29T04:03:35.543" v="2"/>
        <pc:sldMkLst>
          <pc:docMk/>
          <pc:sldMk cId="2361701950" sldId="265"/>
        </pc:sldMkLst>
      </pc:sldChg>
      <pc:sldChg chg="add">
        <pc:chgData name="Dương Thông Tuệ" userId="S::23521734@ms.uit.edu.vn::d37c7df7-4edc-4409-8b07-2b5f568f2a77" providerId="AD" clId="Web-{8E3915B2-4611-0C23-7B5F-AC067EAE482E}" dt="2024-11-29T04:03:35.543" v="3"/>
        <pc:sldMkLst>
          <pc:docMk/>
          <pc:sldMk cId="1123517613" sldId="266"/>
        </pc:sldMkLst>
      </pc:sldChg>
      <pc:sldChg chg="add">
        <pc:chgData name="Dương Thông Tuệ" userId="S::23521734@ms.uit.edu.vn::d37c7df7-4edc-4409-8b07-2b5f568f2a77" providerId="AD" clId="Web-{8E3915B2-4611-0C23-7B5F-AC067EAE482E}" dt="2024-11-29T04:03:35.684" v="11"/>
        <pc:sldMkLst>
          <pc:docMk/>
          <pc:sldMk cId="2406815124" sldId="267"/>
        </pc:sldMkLst>
      </pc:sldChg>
      <pc:sldChg chg="add">
        <pc:chgData name="Dương Thông Tuệ" userId="S::23521734@ms.uit.edu.vn::d37c7df7-4edc-4409-8b07-2b5f568f2a77" providerId="AD" clId="Web-{8E3915B2-4611-0C23-7B5F-AC067EAE482E}" dt="2024-11-29T04:03:35.778" v="12"/>
        <pc:sldMkLst>
          <pc:docMk/>
          <pc:sldMk cId="2619351459" sldId="268"/>
        </pc:sldMkLst>
      </pc:sldChg>
      <pc:sldChg chg="add">
        <pc:chgData name="Dương Thông Tuệ" userId="S::23521734@ms.uit.edu.vn::d37c7df7-4edc-4409-8b07-2b5f568f2a77" providerId="AD" clId="Web-{8E3915B2-4611-0C23-7B5F-AC067EAE482E}" dt="2024-11-29T04:03:35.606" v="7"/>
        <pc:sldMkLst>
          <pc:docMk/>
          <pc:sldMk cId="3959696828" sldId="269"/>
        </pc:sldMkLst>
      </pc:sldChg>
      <pc:sldChg chg="add">
        <pc:chgData name="Dương Thông Tuệ" userId="S::23521734@ms.uit.edu.vn::d37c7df7-4edc-4409-8b07-2b5f568f2a77" providerId="AD" clId="Web-{8E3915B2-4611-0C23-7B5F-AC067EAE482E}" dt="2024-11-29T04:03:35.793" v="13"/>
        <pc:sldMkLst>
          <pc:docMk/>
          <pc:sldMk cId="3085243718" sldId="270"/>
        </pc:sldMkLst>
      </pc:sldChg>
      <pc:sldChg chg="add">
        <pc:chgData name="Dương Thông Tuệ" userId="S::23521734@ms.uit.edu.vn::d37c7df7-4edc-4409-8b07-2b5f568f2a77" providerId="AD" clId="Web-{8E3915B2-4611-0C23-7B5F-AC067EAE482E}" dt="2024-11-29T04:03:35.872" v="14"/>
        <pc:sldMkLst>
          <pc:docMk/>
          <pc:sldMk cId="1877607629" sldId="271"/>
        </pc:sldMkLst>
      </pc:sldChg>
      <pc:sldChg chg="add">
        <pc:chgData name="Dương Thông Tuệ" userId="S::23521734@ms.uit.edu.vn::d37c7df7-4edc-4409-8b07-2b5f568f2a77" providerId="AD" clId="Web-{8E3915B2-4611-0C23-7B5F-AC067EAE482E}" dt="2024-11-29T04:03:35.887" v="15"/>
        <pc:sldMkLst>
          <pc:docMk/>
          <pc:sldMk cId="506050319" sldId="273"/>
        </pc:sldMkLst>
      </pc:sldChg>
      <pc:sldChg chg="add">
        <pc:chgData name="Dương Thông Tuệ" userId="S::23521734@ms.uit.edu.vn::d37c7df7-4edc-4409-8b07-2b5f568f2a77" providerId="AD" clId="Web-{8E3915B2-4611-0C23-7B5F-AC067EAE482E}" dt="2024-11-29T04:03:35.903" v="16"/>
        <pc:sldMkLst>
          <pc:docMk/>
          <pc:sldMk cId="1459780880" sldId="275"/>
        </pc:sldMkLst>
      </pc:sldChg>
      <pc:sldChg chg="add">
        <pc:chgData name="Dương Thông Tuệ" userId="S::23521734@ms.uit.edu.vn::d37c7df7-4edc-4409-8b07-2b5f568f2a77" providerId="AD" clId="Web-{8E3915B2-4611-0C23-7B5F-AC067EAE482E}" dt="2024-11-29T04:03:35.950" v="19"/>
        <pc:sldMkLst>
          <pc:docMk/>
          <pc:sldMk cId="2275834626" sldId="276"/>
        </pc:sldMkLst>
      </pc:sldChg>
      <pc:sldChg chg="add">
        <pc:chgData name="Dương Thông Tuệ" userId="S::23521734@ms.uit.edu.vn::d37c7df7-4edc-4409-8b07-2b5f568f2a77" providerId="AD" clId="Web-{8E3915B2-4611-0C23-7B5F-AC067EAE482E}" dt="2024-11-29T04:03:35.934" v="18"/>
        <pc:sldMkLst>
          <pc:docMk/>
          <pc:sldMk cId="1410979275" sldId="277"/>
        </pc:sldMkLst>
      </pc:sldChg>
      <pc:sldChg chg="add">
        <pc:chgData name="Dương Thông Tuệ" userId="S::23521734@ms.uit.edu.vn::d37c7df7-4edc-4409-8b07-2b5f568f2a77" providerId="AD" clId="Web-{8E3915B2-4611-0C23-7B5F-AC067EAE482E}" dt="2024-11-29T04:03:35.575" v="4"/>
        <pc:sldMkLst>
          <pc:docMk/>
          <pc:sldMk cId="631315597" sldId="278"/>
        </pc:sldMkLst>
      </pc:sldChg>
      <pc:sldChg chg="add">
        <pc:chgData name="Dương Thông Tuệ" userId="S::23521734@ms.uit.edu.vn::d37c7df7-4edc-4409-8b07-2b5f568f2a77" providerId="AD" clId="Web-{8E3915B2-4611-0C23-7B5F-AC067EAE482E}" dt="2024-11-29T04:03:35.590" v="5"/>
        <pc:sldMkLst>
          <pc:docMk/>
          <pc:sldMk cId="3994784399" sldId="279"/>
        </pc:sldMkLst>
      </pc:sldChg>
      <pc:sldChg chg="add">
        <pc:chgData name="Dương Thông Tuệ" userId="S::23521734@ms.uit.edu.vn::d37c7df7-4edc-4409-8b07-2b5f568f2a77" providerId="AD" clId="Web-{8E3915B2-4611-0C23-7B5F-AC067EAE482E}" dt="2024-11-29T04:03:35.637" v="9"/>
        <pc:sldMkLst>
          <pc:docMk/>
          <pc:sldMk cId="3798235038" sldId="280"/>
        </pc:sldMkLst>
      </pc:sldChg>
      <pc:sldChg chg="add">
        <pc:chgData name="Dương Thông Tuệ" userId="S::23521734@ms.uit.edu.vn::d37c7df7-4edc-4409-8b07-2b5f568f2a77" providerId="AD" clId="Web-{8E3915B2-4611-0C23-7B5F-AC067EAE482E}" dt="2024-11-29T04:03:35.918" v="17"/>
        <pc:sldMkLst>
          <pc:docMk/>
          <pc:sldMk cId="1614963194" sldId="281"/>
        </pc:sldMkLst>
      </pc:sldChg>
      <pc:sldChg chg="add">
        <pc:chgData name="Dương Thông Tuệ" userId="S::23521734@ms.uit.edu.vn::d37c7df7-4edc-4409-8b07-2b5f568f2a77" providerId="AD" clId="Web-{8E3915B2-4611-0C23-7B5F-AC067EAE482E}" dt="2024-11-29T04:03:35.965" v="20"/>
        <pc:sldMkLst>
          <pc:docMk/>
          <pc:sldMk cId="153929547" sldId="282"/>
        </pc:sldMkLst>
      </pc:sldChg>
      <pc:sldChg chg="add">
        <pc:chgData name="Dương Thông Tuệ" userId="S::23521734@ms.uit.edu.vn::d37c7df7-4edc-4409-8b07-2b5f568f2a77" providerId="AD" clId="Web-{8E3915B2-4611-0C23-7B5F-AC067EAE482E}" dt="2024-11-29T04:03:35.981" v="21"/>
        <pc:sldMkLst>
          <pc:docMk/>
          <pc:sldMk cId="1492691469" sldId="283"/>
        </pc:sldMkLst>
      </pc:sldChg>
    </pc:docChg>
  </pc:docChgLst>
  <pc:docChgLst>
    <pc:chgData name="Ngô Minh Huy" userId="7b05d7e8-46aa-4c7d-9961-b85a5cc96d5a" providerId="ADAL" clId="{110898F4-30AE-4F4A-A7A8-CF2C36680BD2}"/>
    <pc:docChg chg="undo custSel addSld delSld modSld sldOrd">
      <pc:chgData name="Ngô Minh Huy" userId="7b05d7e8-46aa-4c7d-9961-b85a5cc96d5a" providerId="ADAL" clId="{110898F4-30AE-4F4A-A7A8-CF2C36680BD2}" dt="2024-12-16T15:17:40.041" v="2308" actId="20577"/>
      <pc:docMkLst>
        <pc:docMk/>
      </pc:docMkLst>
      <pc:sldChg chg="addSp modSp mod">
        <pc:chgData name="Ngô Minh Huy" userId="7b05d7e8-46aa-4c7d-9961-b85a5cc96d5a" providerId="ADAL" clId="{110898F4-30AE-4F4A-A7A8-CF2C36680BD2}" dt="2024-11-28T16:00:25.391" v="23" actId="14100"/>
        <pc:sldMkLst>
          <pc:docMk/>
          <pc:sldMk cId="2567927505" sldId="256"/>
        </pc:sldMkLst>
      </pc:sldChg>
      <pc:sldChg chg="addSp modSp mod">
        <pc:chgData name="Ngô Minh Huy" userId="7b05d7e8-46aa-4c7d-9961-b85a5cc96d5a" providerId="ADAL" clId="{110898F4-30AE-4F4A-A7A8-CF2C36680BD2}" dt="2024-12-10T00:50:50.682" v="2157" actId="1076"/>
        <pc:sldMkLst>
          <pc:docMk/>
          <pc:sldMk cId="3987794279" sldId="257"/>
        </pc:sldMkLst>
      </pc:sldChg>
      <pc:sldChg chg="del">
        <pc:chgData name="Ngô Minh Huy" userId="7b05d7e8-46aa-4c7d-9961-b85a5cc96d5a" providerId="ADAL" clId="{110898F4-30AE-4F4A-A7A8-CF2C36680BD2}" dt="2024-11-28T16:00:42.742" v="24" actId="47"/>
        <pc:sldMkLst>
          <pc:docMk/>
          <pc:sldMk cId="2819918683" sldId="263"/>
        </pc:sldMkLst>
      </pc:sldChg>
      <pc:sldChg chg="modAnim">
        <pc:chgData name="Ngô Minh Huy" userId="7b05d7e8-46aa-4c7d-9961-b85a5cc96d5a" providerId="ADAL" clId="{110898F4-30AE-4F4A-A7A8-CF2C36680BD2}" dt="2024-12-16T14:21:35.014" v="2160"/>
        <pc:sldMkLst>
          <pc:docMk/>
          <pc:sldMk cId="3121957459" sldId="291"/>
        </pc:sldMkLst>
      </pc:sldChg>
      <pc:sldChg chg="add">
        <pc:chgData name="Ngô Minh Huy" userId="7b05d7e8-46aa-4c7d-9961-b85a5cc96d5a" providerId="ADAL" clId="{110898F4-30AE-4F4A-A7A8-CF2C36680BD2}" dt="2024-11-29T17:19:29.990" v="26"/>
        <pc:sldMkLst>
          <pc:docMk/>
          <pc:sldMk cId="1466337147" sldId="292"/>
        </pc:sldMkLst>
      </pc:sldChg>
      <pc:sldChg chg="modSp add del mod">
        <pc:chgData name="Ngô Minh Huy" userId="7b05d7e8-46aa-4c7d-9961-b85a5cc96d5a" providerId="ADAL" clId="{110898F4-30AE-4F4A-A7A8-CF2C36680BD2}" dt="2024-12-06T15:37:58.729" v="982" actId="2711"/>
        <pc:sldMkLst>
          <pc:docMk/>
          <pc:sldMk cId="697599826" sldId="293"/>
        </pc:sldMkLst>
        <pc:spChg chg="mod">
          <ac:chgData name="Ngô Minh Huy" userId="7b05d7e8-46aa-4c7d-9961-b85a5cc96d5a" providerId="ADAL" clId="{110898F4-30AE-4F4A-A7A8-CF2C36680BD2}" dt="2024-12-06T15:37:58.729" v="982" actId="2711"/>
          <ac:spMkLst>
            <pc:docMk/>
            <pc:sldMk cId="697599826" sldId="293"/>
            <ac:spMk id="2" creationId="{968BE64C-E2AB-9AD3-7EA6-6782B2BE9547}"/>
          </ac:spMkLst>
        </pc:spChg>
        <pc:spChg chg="mod">
          <ac:chgData name="Ngô Minh Huy" userId="7b05d7e8-46aa-4c7d-9961-b85a5cc96d5a" providerId="ADAL" clId="{110898F4-30AE-4F4A-A7A8-CF2C36680BD2}" dt="2024-12-06T15:37:58.729" v="982" actId="2711"/>
          <ac:spMkLst>
            <pc:docMk/>
            <pc:sldMk cId="697599826" sldId="293"/>
            <ac:spMk id="13" creationId="{A436D5BC-9E59-5F18-E511-DD942B8DDF45}"/>
          </ac:spMkLst>
        </pc:spChg>
        <pc:spChg chg="mod">
          <ac:chgData name="Ngô Minh Huy" userId="7b05d7e8-46aa-4c7d-9961-b85a5cc96d5a" providerId="ADAL" clId="{110898F4-30AE-4F4A-A7A8-CF2C36680BD2}" dt="2024-12-06T15:37:58.729" v="982" actId="2711"/>
          <ac:spMkLst>
            <pc:docMk/>
            <pc:sldMk cId="697599826" sldId="293"/>
            <ac:spMk id="14" creationId="{CDE81D1D-8284-BB2F-C105-3BD25A65FE1D}"/>
          </ac:spMkLst>
        </pc:spChg>
        <pc:spChg chg="mod">
          <ac:chgData name="Ngô Minh Huy" userId="7b05d7e8-46aa-4c7d-9961-b85a5cc96d5a" providerId="ADAL" clId="{110898F4-30AE-4F4A-A7A8-CF2C36680BD2}" dt="2024-12-06T15:37:58.729" v="982" actId="2711"/>
          <ac:spMkLst>
            <pc:docMk/>
            <pc:sldMk cId="697599826" sldId="293"/>
            <ac:spMk id="30" creationId="{5B1C6137-159A-5220-2B9A-0B10C7528D97}"/>
          </ac:spMkLst>
        </pc:spChg>
      </pc:sldChg>
      <pc:sldChg chg="add">
        <pc:chgData name="Ngô Minh Huy" userId="7b05d7e8-46aa-4c7d-9961-b85a5cc96d5a" providerId="ADAL" clId="{110898F4-30AE-4F4A-A7A8-CF2C36680BD2}" dt="2024-11-29T17:19:29.990" v="26"/>
        <pc:sldMkLst>
          <pc:docMk/>
          <pc:sldMk cId="3008289151" sldId="294"/>
        </pc:sldMkLst>
      </pc:sldChg>
      <pc:sldChg chg="modSp add mod">
        <pc:chgData name="Ngô Minh Huy" userId="7b05d7e8-46aa-4c7d-9961-b85a5cc96d5a" providerId="ADAL" clId="{110898F4-30AE-4F4A-A7A8-CF2C36680BD2}" dt="2024-11-29T17:27:57.539" v="118" actId="20577"/>
        <pc:sldMkLst>
          <pc:docMk/>
          <pc:sldMk cId="1560194258" sldId="295"/>
        </pc:sldMkLst>
      </pc:sldChg>
      <pc:sldChg chg="add">
        <pc:chgData name="Ngô Minh Huy" userId="7b05d7e8-46aa-4c7d-9961-b85a5cc96d5a" providerId="ADAL" clId="{110898F4-30AE-4F4A-A7A8-CF2C36680BD2}" dt="2024-11-29T17:19:29.990" v="26"/>
        <pc:sldMkLst>
          <pc:docMk/>
          <pc:sldMk cId="157930754" sldId="296"/>
        </pc:sldMkLst>
      </pc:sldChg>
      <pc:sldChg chg="delSp add del mod">
        <pc:chgData name="Ngô Minh Huy" userId="7b05d7e8-46aa-4c7d-9961-b85a5cc96d5a" providerId="ADAL" clId="{110898F4-30AE-4F4A-A7A8-CF2C36680BD2}" dt="2024-12-01T09:31:15.706" v="367" actId="47"/>
        <pc:sldMkLst>
          <pc:docMk/>
          <pc:sldMk cId="2082804126" sldId="297"/>
        </pc:sldMkLst>
      </pc:sldChg>
      <pc:sldChg chg="add del">
        <pc:chgData name="Ngô Minh Huy" userId="7b05d7e8-46aa-4c7d-9961-b85a5cc96d5a" providerId="ADAL" clId="{110898F4-30AE-4F4A-A7A8-CF2C36680BD2}" dt="2024-12-01T09:28:38.654" v="334" actId="47"/>
        <pc:sldMkLst>
          <pc:docMk/>
          <pc:sldMk cId="922116062" sldId="298"/>
        </pc:sldMkLst>
      </pc:sldChg>
      <pc:sldChg chg="add del">
        <pc:chgData name="Ngô Minh Huy" userId="7b05d7e8-46aa-4c7d-9961-b85a5cc96d5a" providerId="ADAL" clId="{110898F4-30AE-4F4A-A7A8-CF2C36680BD2}" dt="2024-12-01T09:28:40.995" v="335" actId="47"/>
        <pc:sldMkLst>
          <pc:docMk/>
          <pc:sldMk cId="1166190685" sldId="299"/>
        </pc:sldMkLst>
      </pc:sldChg>
      <pc:sldChg chg="addSp delSp modSp add mod">
        <pc:chgData name="Ngô Minh Huy" userId="7b05d7e8-46aa-4c7d-9961-b85a5cc96d5a" providerId="ADAL" clId="{110898F4-30AE-4F4A-A7A8-CF2C36680BD2}" dt="2024-12-01T09:30:59.183" v="364" actId="14100"/>
        <pc:sldMkLst>
          <pc:docMk/>
          <pc:sldMk cId="1092126013" sldId="300"/>
        </pc:sldMkLst>
        <pc:spChg chg="add mod">
          <ac:chgData name="Ngô Minh Huy" userId="7b05d7e8-46aa-4c7d-9961-b85a5cc96d5a" providerId="ADAL" clId="{110898F4-30AE-4F4A-A7A8-CF2C36680BD2}" dt="2024-12-01T09:30:32.345" v="355"/>
          <ac:spMkLst>
            <pc:docMk/>
            <pc:sldMk cId="1092126013" sldId="300"/>
            <ac:spMk id="31" creationId="{B13CB193-064B-807F-6AE8-B988F1AF36F0}"/>
          </ac:spMkLst>
        </pc:spChg>
      </pc:sldChg>
      <pc:sldChg chg="modSp add mod">
        <pc:chgData name="Ngô Minh Huy" userId="7b05d7e8-46aa-4c7d-9961-b85a5cc96d5a" providerId="ADAL" clId="{110898F4-30AE-4F4A-A7A8-CF2C36680BD2}" dt="2024-12-06T18:08:43.279" v="2125" actId="1076"/>
        <pc:sldMkLst>
          <pc:docMk/>
          <pc:sldMk cId="2152240412" sldId="301"/>
        </pc:sldMkLst>
        <pc:spChg chg="mod">
          <ac:chgData name="Ngô Minh Huy" userId="7b05d7e8-46aa-4c7d-9961-b85a5cc96d5a" providerId="ADAL" clId="{110898F4-30AE-4F4A-A7A8-CF2C36680BD2}" dt="2024-12-06T18:08:43.279" v="2125" actId="1076"/>
          <ac:spMkLst>
            <pc:docMk/>
            <pc:sldMk cId="2152240412" sldId="301"/>
            <ac:spMk id="2" creationId="{52E8A158-4748-8251-EFC5-4B7E68787B99}"/>
          </ac:spMkLst>
        </pc:spChg>
        <pc:spChg chg="mod">
          <ac:chgData name="Ngô Minh Huy" userId="7b05d7e8-46aa-4c7d-9961-b85a5cc96d5a" providerId="ADAL" clId="{110898F4-30AE-4F4A-A7A8-CF2C36680BD2}" dt="2024-12-06T15:38:36.869" v="983" actId="1076"/>
          <ac:spMkLst>
            <pc:docMk/>
            <pc:sldMk cId="2152240412" sldId="301"/>
            <ac:spMk id="3" creationId="{27BBC696-3581-D501-74D7-E642A924BE43}"/>
          </ac:spMkLst>
        </pc:spChg>
        <pc:spChg chg="mod">
          <ac:chgData name="Ngô Minh Huy" userId="7b05d7e8-46aa-4c7d-9961-b85a5cc96d5a" providerId="ADAL" clId="{110898F4-30AE-4F4A-A7A8-CF2C36680BD2}" dt="2024-12-06T15:51:30.777" v="1067" actId="255"/>
          <ac:spMkLst>
            <pc:docMk/>
            <pc:sldMk cId="2152240412" sldId="301"/>
            <ac:spMk id="11" creationId="{2DEB15AA-B2DE-4492-EFE8-BAC4DBDDFBD8}"/>
          </ac:spMkLst>
        </pc:spChg>
        <pc:spChg chg="mod">
          <ac:chgData name="Ngô Minh Huy" userId="7b05d7e8-46aa-4c7d-9961-b85a5cc96d5a" providerId="ADAL" clId="{110898F4-30AE-4F4A-A7A8-CF2C36680BD2}" dt="2024-12-06T15:38:36.869" v="983" actId="1076"/>
          <ac:spMkLst>
            <pc:docMk/>
            <pc:sldMk cId="2152240412" sldId="301"/>
            <ac:spMk id="13" creationId="{3CD5211B-890F-B331-07FC-0381E798AECC}"/>
          </ac:spMkLst>
        </pc:spChg>
        <pc:spChg chg="mod">
          <ac:chgData name="Ngô Minh Huy" userId="7b05d7e8-46aa-4c7d-9961-b85a5cc96d5a" providerId="ADAL" clId="{110898F4-30AE-4F4A-A7A8-CF2C36680BD2}" dt="2024-12-06T18:08:43.279" v="2125" actId="1076"/>
          <ac:spMkLst>
            <pc:docMk/>
            <pc:sldMk cId="2152240412" sldId="301"/>
            <ac:spMk id="16" creationId="{5A35CD20-A43B-59A1-CA83-9C66FED1CA31}"/>
          </ac:spMkLst>
        </pc:spChg>
        <pc:spChg chg="mod">
          <ac:chgData name="Ngô Minh Huy" userId="7b05d7e8-46aa-4c7d-9961-b85a5cc96d5a" providerId="ADAL" clId="{110898F4-30AE-4F4A-A7A8-CF2C36680BD2}" dt="2024-12-06T15:51:30.777" v="1067" actId="255"/>
          <ac:spMkLst>
            <pc:docMk/>
            <pc:sldMk cId="2152240412" sldId="301"/>
            <ac:spMk id="18" creationId="{4FD09B1E-B0D0-5554-6565-61BE05D9F064}"/>
          </ac:spMkLst>
        </pc:spChg>
      </pc:sldChg>
      <pc:sldChg chg="modSp add mod">
        <pc:chgData name="Ngô Minh Huy" userId="7b05d7e8-46aa-4c7d-9961-b85a5cc96d5a" providerId="ADAL" clId="{110898F4-30AE-4F4A-A7A8-CF2C36680BD2}" dt="2024-12-06T15:53:00.250" v="1073" actId="1076"/>
        <pc:sldMkLst>
          <pc:docMk/>
          <pc:sldMk cId="451233698" sldId="302"/>
        </pc:sldMkLst>
        <pc:spChg chg="mod">
          <ac:chgData name="Ngô Minh Huy" userId="7b05d7e8-46aa-4c7d-9961-b85a5cc96d5a" providerId="ADAL" clId="{110898F4-30AE-4F4A-A7A8-CF2C36680BD2}" dt="2024-12-06T15:31:17.453" v="735" actId="20577"/>
          <ac:spMkLst>
            <pc:docMk/>
            <pc:sldMk cId="451233698" sldId="302"/>
            <ac:spMk id="39" creationId="{71E0556F-2659-AE8E-3A34-A08FFB78D9BE}"/>
          </ac:spMkLst>
        </pc:spChg>
      </pc:sldChg>
      <pc:sldChg chg="delSp modSp add mod">
        <pc:chgData name="Ngô Minh Huy" userId="7b05d7e8-46aa-4c7d-9961-b85a5cc96d5a" providerId="ADAL" clId="{110898F4-30AE-4F4A-A7A8-CF2C36680BD2}" dt="2024-12-06T15:59:05.227" v="1141" actId="1076"/>
        <pc:sldMkLst>
          <pc:docMk/>
          <pc:sldMk cId="2738771558" sldId="303"/>
        </pc:sldMkLst>
        <pc:spChg chg="mod">
          <ac:chgData name="Ngô Minh Huy" userId="7b05d7e8-46aa-4c7d-9961-b85a5cc96d5a" providerId="ADAL" clId="{110898F4-30AE-4F4A-A7A8-CF2C36680BD2}" dt="2024-12-06T15:56:57.513" v="1119" actId="1076"/>
          <ac:spMkLst>
            <pc:docMk/>
            <pc:sldMk cId="2738771558" sldId="303"/>
            <ac:spMk id="14" creationId="{C308D745-47E4-01DE-8016-DF93AE14A48D}"/>
          </ac:spMkLst>
        </pc:spChg>
        <pc:spChg chg="mod">
          <ac:chgData name="Ngô Minh Huy" userId="7b05d7e8-46aa-4c7d-9961-b85a5cc96d5a" providerId="ADAL" clId="{110898F4-30AE-4F4A-A7A8-CF2C36680BD2}" dt="2024-12-06T15:56:46.674" v="1118" actId="255"/>
          <ac:spMkLst>
            <pc:docMk/>
            <pc:sldMk cId="2738771558" sldId="303"/>
            <ac:spMk id="16" creationId="{8278C316-D7E1-ED7B-04A4-24E1ABAFDC6E}"/>
          </ac:spMkLst>
        </pc:spChg>
        <pc:spChg chg="mod">
          <ac:chgData name="Ngô Minh Huy" userId="7b05d7e8-46aa-4c7d-9961-b85a5cc96d5a" providerId="ADAL" clId="{110898F4-30AE-4F4A-A7A8-CF2C36680BD2}" dt="2024-12-06T15:56:10.235" v="1111" actId="1076"/>
          <ac:spMkLst>
            <pc:docMk/>
            <pc:sldMk cId="2738771558" sldId="303"/>
            <ac:spMk id="17" creationId="{C8DD35DC-5E68-7FD4-E87D-6AC59962227B}"/>
          </ac:spMkLst>
        </pc:spChg>
        <pc:spChg chg="mod">
          <ac:chgData name="Ngô Minh Huy" userId="7b05d7e8-46aa-4c7d-9961-b85a5cc96d5a" providerId="ADAL" clId="{110898F4-30AE-4F4A-A7A8-CF2C36680BD2}" dt="2024-12-06T15:56:36.325" v="1117" actId="1076"/>
          <ac:spMkLst>
            <pc:docMk/>
            <pc:sldMk cId="2738771558" sldId="303"/>
            <ac:spMk id="21" creationId="{9ACE9AA3-6405-03FE-FD47-67431F8A1352}"/>
          </ac:spMkLst>
        </pc:spChg>
        <pc:spChg chg="mod">
          <ac:chgData name="Ngô Minh Huy" userId="7b05d7e8-46aa-4c7d-9961-b85a5cc96d5a" providerId="ADAL" clId="{110898F4-30AE-4F4A-A7A8-CF2C36680BD2}" dt="2024-12-06T15:57:42.397" v="1128" actId="1076"/>
          <ac:spMkLst>
            <pc:docMk/>
            <pc:sldMk cId="2738771558" sldId="303"/>
            <ac:spMk id="22" creationId="{6D009E0E-588B-6B1B-6C29-243B4A8634AB}"/>
          </ac:spMkLst>
        </pc:spChg>
        <pc:spChg chg="mod">
          <ac:chgData name="Ngô Minh Huy" userId="7b05d7e8-46aa-4c7d-9961-b85a5cc96d5a" providerId="ADAL" clId="{110898F4-30AE-4F4A-A7A8-CF2C36680BD2}" dt="2024-12-06T15:57:50.376" v="1130" actId="1076"/>
          <ac:spMkLst>
            <pc:docMk/>
            <pc:sldMk cId="2738771558" sldId="303"/>
            <ac:spMk id="28" creationId="{4B22C7E7-B327-CBF0-585B-6F3BCC2AA4F3}"/>
          </ac:spMkLst>
        </pc:spChg>
        <pc:spChg chg="mod">
          <ac:chgData name="Ngô Minh Huy" userId="7b05d7e8-46aa-4c7d-9961-b85a5cc96d5a" providerId="ADAL" clId="{110898F4-30AE-4F4A-A7A8-CF2C36680BD2}" dt="2024-12-06T15:58:51.727" v="1138" actId="14100"/>
          <ac:spMkLst>
            <pc:docMk/>
            <pc:sldMk cId="2738771558" sldId="303"/>
            <ac:spMk id="30" creationId="{F634C386-6EE2-5C86-E9B3-1DD34050B579}"/>
          </ac:spMkLst>
        </pc:spChg>
        <pc:spChg chg="mod">
          <ac:chgData name="Ngô Minh Huy" userId="7b05d7e8-46aa-4c7d-9961-b85a5cc96d5a" providerId="ADAL" clId="{110898F4-30AE-4F4A-A7A8-CF2C36680BD2}" dt="2024-12-06T15:59:05.227" v="1141" actId="1076"/>
          <ac:spMkLst>
            <pc:docMk/>
            <pc:sldMk cId="2738771558" sldId="303"/>
            <ac:spMk id="31" creationId="{8B57A059-6FAB-96B5-75A1-1978C1EADB55}"/>
          </ac:spMkLst>
        </pc:spChg>
        <pc:spChg chg="mod">
          <ac:chgData name="Ngô Minh Huy" userId="7b05d7e8-46aa-4c7d-9961-b85a5cc96d5a" providerId="ADAL" clId="{110898F4-30AE-4F4A-A7A8-CF2C36680BD2}" dt="2024-12-06T15:58:04.525" v="1131" actId="1076"/>
          <ac:spMkLst>
            <pc:docMk/>
            <pc:sldMk cId="2738771558" sldId="303"/>
            <ac:spMk id="32" creationId="{B19134C8-5FE2-1F89-E9FF-4DD89F70B660}"/>
          </ac:spMkLst>
        </pc:spChg>
      </pc:sldChg>
      <pc:sldChg chg="modSp add mod">
        <pc:chgData name="Ngô Minh Huy" userId="7b05d7e8-46aa-4c7d-9961-b85a5cc96d5a" providerId="ADAL" clId="{110898F4-30AE-4F4A-A7A8-CF2C36680BD2}" dt="2024-12-06T16:00:05.358" v="1147" actId="113"/>
        <pc:sldMkLst>
          <pc:docMk/>
          <pc:sldMk cId="1090861603" sldId="304"/>
        </pc:sldMkLst>
        <pc:spChg chg="mod">
          <ac:chgData name="Ngô Minh Huy" userId="7b05d7e8-46aa-4c7d-9961-b85a5cc96d5a" providerId="ADAL" clId="{110898F4-30AE-4F4A-A7A8-CF2C36680BD2}" dt="2024-11-29T17:35:38.349" v="185" actId="255"/>
          <ac:spMkLst>
            <pc:docMk/>
            <pc:sldMk cId="1090861603" sldId="304"/>
            <ac:spMk id="11" creationId="{98510F53-9773-27BA-EDD4-8E1F9263D4CB}"/>
          </ac:spMkLst>
        </pc:spChg>
        <pc:spChg chg="mod">
          <ac:chgData name="Ngô Minh Huy" userId="7b05d7e8-46aa-4c7d-9961-b85a5cc96d5a" providerId="ADAL" clId="{110898F4-30AE-4F4A-A7A8-CF2C36680BD2}" dt="2024-12-06T15:59:31.948" v="1146" actId="1076"/>
          <ac:spMkLst>
            <pc:docMk/>
            <pc:sldMk cId="1090861603" sldId="304"/>
            <ac:spMk id="13" creationId="{7D2D8F91-7A84-833F-D8E5-07E9576BFED8}"/>
          </ac:spMkLst>
        </pc:spChg>
        <pc:spChg chg="mod">
          <ac:chgData name="Ngô Minh Huy" userId="7b05d7e8-46aa-4c7d-9961-b85a5cc96d5a" providerId="ADAL" clId="{110898F4-30AE-4F4A-A7A8-CF2C36680BD2}" dt="2024-12-06T16:00:05.358" v="1147" actId="113"/>
          <ac:spMkLst>
            <pc:docMk/>
            <pc:sldMk cId="1090861603" sldId="304"/>
            <ac:spMk id="14" creationId="{D43C10DE-F8D7-5CCD-394B-9411B1EBDC6B}"/>
          </ac:spMkLst>
        </pc:spChg>
        <pc:spChg chg="mod">
          <ac:chgData name="Ngô Minh Huy" userId="7b05d7e8-46aa-4c7d-9961-b85a5cc96d5a" providerId="ADAL" clId="{110898F4-30AE-4F4A-A7A8-CF2C36680BD2}" dt="2024-11-29T17:36:45.358" v="197" actId="1076"/>
          <ac:spMkLst>
            <pc:docMk/>
            <pc:sldMk cId="1090861603" sldId="304"/>
            <ac:spMk id="18" creationId="{CA27940F-8F58-D3A0-17E2-3DE992FD4FBC}"/>
          </ac:spMkLst>
        </pc:spChg>
        <pc:spChg chg="mod">
          <ac:chgData name="Ngô Minh Huy" userId="7b05d7e8-46aa-4c7d-9961-b85a5cc96d5a" providerId="ADAL" clId="{110898F4-30AE-4F4A-A7A8-CF2C36680BD2}" dt="2024-11-29T17:38:03.550" v="208" actId="1076"/>
          <ac:spMkLst>
            <pc:docMk/>
            <pc:sldMk cId="1090861603" sldId="304"/>
            <ac:spMk id="25" creationId="{78471533-08E1-21C4-02BA-DB9D1FE2C8F3}"/>
          </ac:spMkLst>
        </pc:spChg>
        <pc:spChg chg="mod">
          <ac:chgData name="Ngô Minh Huy" userId="7b05d7e8-46aa-4c7d-9961-b85a5cc96d5a" providerId="ADAL" clId="{110898F4-30AE-4F4A-A7A8-CF2C36680BD2}" dt="2024-11-29T17:36:57.919" v="198" actId="1076"/>
          <ac:spMkLst>
            <pc:docMk/>
            <pc:sldMk cId="1090861603" sldId="304"/>
            <ac:spMk id="27" creationId="{B410956B-EBEC-0F07-3D2B-B8A755D90849}"/>
          </ac:spMkLst>
        </pc:spChg>
        <pc:spChg chg="mod">
          <ac:chgData name="Ngô Minh Huy" userId="7b05d7e8-46aa-4c7d-9961-b85a5cc96d5a" providerId="ADAL" clId="{110898F4-30AE-4F4A-A7A8-CF2C36680BD2}" dt="2024-11-29T17:36:33.179" v="196" actId="1076"/>
          <ac:spMkLst>
            <pc:docMk/>
            <pc:sldMk cId="1090861603" sldId="304"/>
            <ac:spMk id="28" creationId="{26308A6F-10E2-EBFA-BD06-55963D2E9C65}"/>
          </ac:spMkLst>
        </pc:spChg>
        <pc:spChg chg="mod">
          <ac:chgData name="Ngô Minh Huy" userId="7b05d7e8-46aa-4c7d-9961-b85a5cc96d5a" providerId="ADAL" clId="{110898F4-30AE-4F4A-A7A8-CF2C36680BD2}" dt="2024-11-29T17:38:03.550" v="208" actId="1076"/>
          <ac:spMkLst>
            <pc:docMk/>
            <pc:sldMk cId="1090861603" sldId="304"/>
            <ac:spMk id="29" creationId="{E14E1B91-82BB-B8B8-C6BB-4EB55DE9CD2F}"/>
          </ac:spMkLst>
        </pc:spChg>
      </pc:sldChg>
      <pc:sldChg chg="modSp add mod">
        <pc:chgData name="Ngô Minh Huy" userId="7b05d7e8-46aa-4c7d-9961-b85a5cc96d5a" providerId="ADAL" clId="{110898F4-30AE-4F4A-A7A8-CF2C36680BD2}" dt="2024-11-29T17:40:32.761" v="218" actId="255"/>
        <pc:sldMkLst>
          <pc:docMk/>
          <pc:sldMk cId="1775932128" sldId="305"/>
        </pc:sldMkLst>
        <pc:spChg chg="mod">
          <ac:chgData name="Ngô Minh Huy" userId="7b05d7e8-46aa-4c7d-9961-b85a5cc96d5a" providerId="ADAL" clId="{110898F4-30AE-4F4A-A7A8-CF2C36680BD2}" dt="2024-11-29T17:40:32.761" v="218" actId="255"/>
          <ac:spMkLst>
            <pc:docMk/>
            <pc:sldMk cId="1775932128" sldId="305"/>
            <ac:spMk id="11" creationId="{08CDE9E6-A1E8-7231-5E19-B2FF9E275939}"/>
          </ac:spMkLst>
        </pc:spChg>
        <pc:spChg chg="mod">
          <ac:chgData name="Ngô Minh Huy" userId="7b05d7e8-46aa-4c7d-9961-b85a5cc96d5a" providerId="ADAL" clId="{110898F4-30AE-4F4A-A7A8-CF2C36680BD2}" dt="2024-11-29T17:40:04.001" v="214" actId="1076"/>
          <ac:spMkLst>
            <pc:docMk/>
            <pc:sldMk cId="1775932128" sldId="305"/>
            <ac:spMk id="13" creationId="{80E28C57-BD82-5F84-B689-294FEBA0D039}"/>
          </ac:spMkLst>
        </pc:spChg>
        <pc:spChg chg="mod">
          <ac:chgData name="Ngô Minh Huy" userId="7b05d7e8-46aa-4c7d-9961-b85a5cc96d5a" providerId="ADAL" clId="{110898F4-30AE-4F4A-A7A8-CF2C36680BD2}" dt="2024-11-29T17:40:08.162" v="215" actId="1076"/>
          <ac:spMkLst>
            <pc:docMk/>
            <pc:sldMk cId="1775932128" sldId="305"/>
            <ac:spMk id="16" creationId="{62184CCE-C121-F344-0D0D-5B56A1251244}"/>
          </ac:spMkLst>
        </pc:spChg>
        <pc:spChg chg="mod">
          <ac:chgData name="Ngô Minh Huy" userId="7b05d7e8-46aa-4c7d-9961-b85a5cc96d5a" providerId="ADAL" clId="{110898F4-30AE-4F4A-A7A8-CF2C36680BD2}" dt="2024-11-29T17:40:11.499" v="216" actId="1076"/>
          <ac:spMkLst>
            <pc:docMk/>
            <pc:sldMk cId="1775932128" sldId="305"/>
            <ac:spMk id="19" creationId="{72922E23-38C3-7E21-87D2-7665F2B9695E}"/>
          </ac:spMkLst>
        </pc:spChg>
        <pc:spChg chg="mod">
          <ac:chgData name="Ngô Minh Huy" userId="7b05d7e8-46aa-4c7d-9961-b85a5cc96d5a" providerId="ADAL" clId="{110898F4-30AE-4F4A-A7A8-CF2C36680BD2}" dt="2024-11-29T17:40:14.398" v="217" actId="1076"/>
          <ac:spMkLst>
            <pc:docMk/>
            <pc:sldMk cId="1775932128" sldId="305"/>
            <ac:spMk id="21" creationId="{F5593FB7-42AA-A60D-5C81-D92C55D5C81C}"/>
          </ac:spMkLst>
        </pc:spChg>
      </pc:sldChg>
      <pc:sldChg chg="add">
        <pc:chgData name="Ngô Minh Huy" userId="7b05d7e8-46aa-4c7d-9961-b85a5cc96d5a" providerId="ADAL" clId="{110898F4-30AE-4F4A-A7A8-CF2C36680BD2}" dt="2024-11-29T17:19:29.990" v="26"/>
        <pc:sldMkLst>
          <pc:docMk/>
          <pc:sldMk cId="2907457213" sldId="306"/>
        </pc:sldMkLst>
      </pc:sldChg>
      <pc:sldChg chg="modSp add mod">
        <pc:chgData name="Ngô Minh Huy" userId="7b05d7e8-46aa-4c7d-9961-b85a5cc96d5a" providerId="ADAL" clId="{110898F4-30AE-4F4A-A7A8-CF2C36680BD2}" dt="2024-12-06T16:00:50.011" v="1149" actId="1076"/>
        <pc:sldMkLst>
          <pc:docMk/>
          <pc:sldMk cId="622938295" sldId="307"/>
        </pc:sldMkLst>
        <pc:spChg chg="mod">
          <ac:chgData name="Ngô Minh Huy" userId="7b05d7e8-46aa-4c7d-9961-b85a5cc96d5a" providerId="ADAL" clId="{110898F4-30AE-4F4A-A7A8-CF2C36680BD2}" dt="2024-12-06T16:00:50.011" v="1149" actId="1076"/>
          <ac:spMkLst>
            <pc:docMk/>
            <pc:sldMk cId="622938295" sldId="307"/>
            <ac:spMk id="11" creationId="{605C2EB2-117A-FFED-5EE3-88B78C4313EE}"/>
          </ac:spMkLst>
        </pc:spChg>
        <pc:spChg chg="mod">
          <ac:chgData name="Ngô Minh Huy" userId="7b05d7e8-46aa-4c7d-9961-b85a5cc96d5a" providerId="ADAL" clId="{110898F4-30AE-4F4A-A7A8-CF2C36680BD2}" dt="2024-12-06T16:00:50.011" v="1149" actId="1076"/>
          <ac:spMkLst>
            <pc:docMk/>
            <pc:sldMk cId="622938295" sldId="307"/>
            <ac:spMk id="16" creationId="{5CFFC7E9-696F-56E6-26B4-4DD645B36B65}"/>
          </ac:spMkLst>
        </pc:spChg>
      </pc:sldChg>
      <pc:sldChg chg="modSp add mod">
        <pc:chgData name="Ngô Minh Huy" userId="7b05d7e8-46aa-4c7d-9961-b85a5cc96d5a" providerId="ADAL" clId="{110898F4-30AE-4F4A-A7A8-CF2C36680BD2}" dt="2024-12-09T13:47:19.753" v="2146" actId="1076"/>
        <pc:sldMkLst>
          <pc:docMk/>
          <pc:sldMk cId="973769889" sldId="308"/>
        </pc:sldMkLst>
        <pc:spChg chg="mod">
          <ac:chgData name="Ngô Minh Huy" userId="7b05d7e8-46aa-4c7d-9961-b85a5cc96d5a" providerId="ADAL" clId="{110898F4-30AE-4F4A-A7A8-CF2C36680BD2}" dt="2024-11-29T17:41:29.879" v="226" actId="14100"/>
          <ac:spMkLst>
            <pc:docMk/>
            <pc:sldMk cId="973769889" sldId="308"/>
            <ac:spMk id="3" creationId="{48D0B823-165D-13A9-2C31-6D36CAE1830F}"/>
          </ac:spMkLst>
        </pc:spChg>
        <pc:spChg chg="mod">
          <ac:chgData name="Ngô Minh Huy" userId="7b05d7e8-46aa-4c7d-9961-b85a5cc96d5a" providerId="ADAL" clId="{110898F4-30AE-4F4A-A7A8-CF2C36680BD2}" dt="2024-11-29T17:42:25.720" v="240" actId="1076"/>
          <ac:spMkLst>
            <pc:docMk/>
            <pc:sldMk cId="973769889" sldId="308"/>
            <ac:spMk id="15" creationId="{BAFE7FBB-B9AF-1965-D9B8-311E10B04F69}"/>
          </ac:spMkLst>
        </pc:spChg>
        <pc:spChg chg="mod">
          <ac:chgData name="Ngô Minh Huy" userId="7b05d7e8-46aa-4c7d-9961-b85a5cc96d5a" providerId="ADAL" clId="{110898F4-30AE-4F4A-A7A8-CF2C36680BD2}" dt="2024-12-09T13:47:19.753" v="2146" actId="1076"/>
          <ac:spMkLst>
            <pc:docMk/>
            <pc:sldMk cId="973769889" sldId="308"/>
            <ac:spMk id="20" creationId="{31456F77-B30F-B727-7E2C-664CC5212A62}"/>
          </ac:spMkLst>
        </pc:spChg>
        <pc:spChg chg="mod">
          <ac:chgData name="Ngô Minh Huy" userId="7b05d7e8-46aa-4c7d-9961-b85a5cc96d5a" providerId="ADAL" clId="{110898F4-30AE-4F4A-A7A8-CF2C36680BD2}" dt="2024-11-29T17:41:29.879" v="226" actId="14100"/>
          <ac:spMkLst>
            <pc:docMk/>
            <pc:sldMk cId="973769889" sldId="308"/>
            <ac:spMk id="22" creationId="{0800B701-ED8B-5054-3BD0-6C9A2E83081D}"/>
          </ac:spMkLst>
        </pc:spChg>
        <pc:spChg chg="mod">
          <ac:chgData name="Ngô Minh Huy" userId="7b05d7e8-46aa-4c7d-9961-b85a5cc96d5a" providerId="ADAL" clId="{110898F4-30AE-4F4A-A7A8-CF2C36680BD2}" dt="2024-11-29T17:41:29.879" v="226" actId="14100"/>
          <ac:spMkLst>
            <pc:docMk/>
            <pc:sldMk cId="973769889" sldId="308"/>
            <ac:spMk id="24" creationId="{4ACD8364-0C44-0C78-267D-788287393E28}"/>
          </ac:spMkLst>
        </pc:spChg>
      </pc:sldChg>
      <pc:sldChg chg="addSp delSp modSp add mod">
        <pc:chgData name="Ngô Minh Huy" userId="7b05d7e8-46aa-4c7d-9961-b85a5cc96d5a" providerId="ADAL" clId="{110898F4-30AE-4F4A-A7A8-CF2C36680BD2}" dt="2024-12-06T16:09:26.695" v="1221" actId="1076"/>
        <pc:sldMkLst>
          <pc:docMk/>
          <pc:sldMk cId="3531759183" sldId="309"/>
        </pc:sldMkLst>
        <pc:spChg chg="mod">
          <ac:chgData name="Ngô Minh Huy" userId="7b05d7e8-46aa-4c7d-9961-b85a5cc96d5a" providerId="ADAL" clId="{110898F4-30AE-4F4A-A7A8-CF2C36680BD2}" dt="2024-12-06T16:09:26.695" v="1221" actId="1076"/>
          <ac:spMkLst>
            <pc:docMk/>
            <pc:sldMk cId="3531759183" sldId="309"/>
            <ac:spMk id="2" creationId="{85F36824-F634-B5BD-9564-815DF64E8D0D}"/>
          </ac:spMkLst>
        </pc:spChg>
        <pc:spChg chg="mod">
          <ac:chgData name="Ngô Minh Huy" userId="7b05d7e8-46aa-4c7d-9961-b85a5cc96d5a" providerId="ADAL" clId="{110898F4-30AE-4F4A-A7A8-CF2C36680BD2}" dt="2024-12-06T16:07:51.995" v="1206" actId="1076"/>
          <ac:spMkLst>
            <pc:docMk/>
            <pc:sldMk cId="3531759183" sldId="309"/>
            <ac:spMk id="3" creationId="{A4DB3872-437A-17E7-8EB8-794AA76094A9}"/>
          </ac:spMkLst>
        </pc:spChg>
        <pc:spChg chg="mod">
          <ac:chgData name="Ngô Minh Huy" userId="7b05d7e8-46aa-4c7d-9961-b85a5cc96d5a" providerId="ADAL" clId="{110898F4-30AE-4F4A-A7A8-CF2C36680BD2}" dt="2024-12-06T16:08:50.304" v="1216" actId="1076"/>
          <ac:spMkLst>
            <pc:docMk/>
            <pc:sldMk cId="3531759183" sldId="309"/>
            <ac:spMk id="11" creationId="{6A83180E-584F-364D-3353-29E7ADE67F2D}"/>
          </ac:spMkLst>
        </pc:spChg>
        <pc:spChg chg="mod">
          <ac:chgData name="Ngô Minh Huy" userId="7b05d7e8-46aa-4c7d-9961-b85a5cc96d5a" providerId="ADAL" clId="{110898F4-30AE-4F4A-A7A8-CF2C36680BD2}" dt="2024-12-06T16:08:35.254" v="1213" actId="1076"/>
          <ac:spMkLst>
            <pc:docMk/>
            <pc:sldMk cId="3531759183" sldId="309"/>
            <ac:spMk id="13" creationId="{D229E5C0-94D8-6E10-EBB7-F9A4C0620019}"/>
          </ac:spMkLst>
        </pc:spChg>
        <pc:spChg chg="mod">
          <ac:chgData name="Ngô Minh Huy" userId="7b05d7e8-46aa-4c7d-9961-b85a5cc96d5a" providerId="ADAL" clId="{110898F4-30AE-4F4A-A7A8-CF2C36680BD2}" dt="2024-12-06T16:09:07.909" v="1219" actId="1076"/>
          <ac:spMkLst>
            <pc:docMk/>
            <pc:sldMk cId="3531759183" sldId="309"/>
            <ac:spMk id="14" creationId="{8CB35C66-AB8D-80C3-A05B-DA98F939C3E1}"/>
          </ac:spMkLst>
        </pc:spChg>
        <pc:spChg chg="mod">
          <ac:chgData name="Ngô Minh Huy" userId="7b05d7e8-46aa-4c7d-9961-b85a5cc96d5a" providerId="ADAL" clId="{110898F4-30AE-4F4A-A7A8-CF2C36680BD2}" dt="2024-12-06T16:07:38.852" v="1205" actId="1076"/>
          <ac:spMkLst>
            <pc:docMk/>
            <pc:sldMk cId="3531759183" sldId="309"/>
            <ac:spMk id="17" creationId="{F908F9EC-EE41-25A2-9F79-CA6E5F45169E}"/>
          </ac:spMkLst>
        </pc:spChg>
        <pc:spChg chg="add mod">
          <ac:chgData name="Ngô Minh Huy" userId="7b05d7e8-46aa-4c7d-9961-b85a5cc96d5a" providerId="ADAL" clId="{110898F4-30AE-4F4A-A7A8-CF2C36680BD2}" dt="2024-12-06T16:08:43.018" v="1215" actId="1076"/>
          <ac:spMkLst>
            <pc:docMk/>
            <pc:sldMk cId="3531759183" sldId="309"/>
            <ac:spMk id="18" creationId="{67A91166-3DB0-D0B2-F2BA-CADE9811444C}"/>
          </ac:spMkLst>
        </pc:spChg>
        <pc:spChg chg="mod">
          <ac:chgData name="Ngô Minh Huy" userId="7b05d7e8-46aa-4c7d-9961-b85a5cc96d5a" providerId="ADAL" clId="{110898F4-30AE-4F4A-A7A8-CF2C36680BD2}" dt="2024-12-06T16:08:35.254" v="1213" actId="1076"/>
          <ac:spMkLst>
            <pc:docMk/>
            <pc:sldMk cId="3531759183" sldId="309"/>
            <ac:spMk id="22" creationId="{F3B7F1D9-D9CB-A0A5-9833-42F3BDD36B55}"/>
          </ac:spMkLst>
        </pc:spChg>
        <pc:spChg chg="mod">
          <ac:chgData name="Ngô Minh Huy" userId="7b05d7e8-46aa-4c7d-9961-b85a5cc96d5a" providerId="ADAL" clId="{110898F4-30AE-4F4A-A7A8-CF2C36680BD2}" dt="2024-12-06T16:08:35.254" v="1213" actId="1076"/>
          <ac:spMkLst>
            <pc:docMk/>
            <pc:sldMk cId="3531759183" sldId="309"/>
            <ac:spMk id="28" creationId="{606B1804-2CEC-F1AA-91B7-1DD322CB0C78}"/>
          </ac:spMkLst>
        </pc:spChg>
        <pc:spChg chg="mod">
          <ac:chgData name="Ngô Minh Huy" userId="7b05d7e8-46aa-4c7d-9961-b85a5cc96d5a" providerId="ADAL" clId="{110898F4-30AE-4F4A-A7A8-CF2C36680BD2}" dt="2024-12-06T16:07:25.286" v="1204" actId="1076"/>
          <ac:spMkLst>
            <pc:docMk/>
            <pc:sldMk cId="3531759183" sldId="309"/>
            <ac:spMk id="29" creationId="{724FE6B2-4796-5C58-54B7-05874ED7AC31}"/>
          </ac:spMkLst>
        </pc:spChg>
      </pc:sldChg>
      <pc:sldChg chg="addSp modSp add mod">
        <pc:chgData name="Ngô Minh Huy" userId="7b05d7e8-46aa-4c7d-9961-b85a5cc96d5a" providerId="ADAL" clId="{110898F4-30AE-4F4A-A7A8-CF2C36680BD2}" dt="2024-12-06T16:42:05.882" v="1250" actId="1076"/>
        <pc:sldMkLst>
          <pc:docMk/>
          <pc:sldMk cId="189949131" sldId="310"/>
        </pc:sldMkLst>
        <pc:spChg chg="mod">
          <ac:chgData name="Ngô Minh Huy" userId="7b05d7e8-46aa-4c7d-9961-b85a5cc96d5a" providerId="ADAL" clId="{110898F4-30AE-4F4A-A7A8-CF2C36680BD2}" dt="2024-11-29T17:45:56.249" v="271" actId="1076"/>
          <ac:spMkLst>
            <pc:docMk/>
            <pc:sldMk cId="189949131" sldId="310"/>
            <ac:spMk id="3" creationId="{D7B9FCDD-2A81-1412-D5F5-854685DC4C73}"/>
          </ac:spMkLst>
        </pc:spChg>
        <pc:spChg chg="add mod">
          <ac:chgData name="Ngô Minh Huy" userId="7b05d7e8-46aa-4c7d-9961-b85a5cc96d5a" providerId="ADAL" clId="{110898F4-30AE-4F4A-A7A8-CF2C36680BD2}" dt="2024-12-06T16:39:54.877" v="1240" actId="1076"/>
          <ac:spMkLst>
            <pc:docMk/>
            <pc:sldMk cId="189949131" sldId="310"/>
            <ac:spMk id="11" creationId="{326A4C81-B84E-6C0B-1C60-531E0C9AF83E}"/>
          </ac:spMkLst>
        </pc:spChg>
        <pc:spChg chg="mod">
          <ac:chgData name="Ngô Minh Huy" userId="7b05d7e8-46aa-4c7d-9961-b85a5cc96d5a" providerId="ADAL" clId="{110898F4-30AE-4F4A-A7A8-CF2C36680BD2}" dt="2024-12-06T16:39:57.242" v="1241" actId="1076"/>
          <ac:spMkLst>
            <pc:docMk/>
            <pc:sldMk cId="189949131" sldId="310"/>
            <ac:spMk id="13" creationId="{137FE33E-F43E-0358-13AE-B6676BFA8EDF}"/>
          </ac:spMkLst>
        </pc:spChg>
        <pc:spChg chg="mod">
          <ac:chgData name="Ngô Minh Huy" userId="7b05d7e8-46aa-4c7d-9961-b85a5cc96d5a" providerId="ADAL" clId="{110898F4-30AE-4F4A-A7A8-CF2C36680BD2}" dt="2024-12-06T16:40:15.257" v="1244" actId="1076"/>
          <ac:spMkLst>
            <pc:docMk/>
            <pc:sldMk cId="189949131" sldId="310"/>
            <ac:spMk id="17" creationId="{8C7B472F-56DA-A7DB-4C4E-92812FA2D7AD}"/>
          </ac:spMkLst>
        </pc:spChg>
        <pc:spChg chg="mod">
          <ac:chgData name="Ngô Minh Huy" userId="7b05d7e8-46aa-4c7d-9961-b85a5cc96d5a" providerId="ADAL" clId="{110898F4-30AE-4F4A-A7A8-CF2C36680BD2}" dt="2024-11-29T17:45:51.489" v="270" actId="1076"/>
          <ac:spMkLst>
            <pc:docMk/>
            <pc:sldMk cId="189949131" sldId="310"/>
            <ac:spMk id="18" creationId="{980E4D7A-EECE-78BF-FF7D-848CF36DB1BD}"/>
          </ac:spMkLst>
        </pc:spChg>
        <pc:spChg chg="mod">
          <ac:chgData name="Ngô Minh Huy" userId="7b05d7e8-46aa-4c7d-9961-b85a5cc96d5a" providerId="ADAL" clId="{110898F4-30AE-4F4A-A7A8-CF2C36680BD2}" dt="2024-12-06T16:41:48.561" v="1249" actId="1076"/>
          <ac:spMkLst>
            <pc:docMk/>
            <pc:sldMk cId="189949131" sldId="310"/>
            <ac:spMk id="20" creationId="{870418BE-698E-618A-994F-4608381AAFC2}"/>
          </ac:spMkLst>
        </pc:spChg>
        <pc:spChg chg="mod">
          <ac:chgData name="Ngô Minh Huy" userId="7b05d7e8-46aa-4c7d-9961-b85a5cc96d5a" providerId="ADAL" clId="{110898F4-30AE-4F4A-A7A8-CF2C36680BD2}" dt="2024-11-29T17:47:15.109" v="286" actId="1076"/>
          <ac:spMkLst>
            <pc:docMk/>
            <pc:sldMk cId="189949131" sldId="310"/>
            <ac:spMk id="24" creationId="{1337097C-4FC2-829C-80D5-A9F7830C87FF}"/>
          </ac:spMkLst>
        </pc:spChg>
        <pc:spChg chg="mod">
          <ac:chgData name="Ngô Minh Huy" userId="7b05d7e8-46aa-4c7d-9961-b85a5cc96d5a" providerId="ADAL" clId="{110898F4-30AE-4F4A-A7A8-CF2C36680BD2}" dt="2024-11-29T17:47:11" v="285" actId="1076"/>
          <ac:spMkLst>
            <pc:docMk/>
            <pc:sldMk cId="189949131" sldId="310"/>
            <ac:spMk id="29" creationId="{714012F9-496D-625C-F25B-78E979C8A10D}"/>
          </ac:spMkLst>
        </pc:spChg>
      </pc:sldChg>
      <pc:sldChg chg="addSp modSp add mod">
        <pc:chgData name="Ngô Minh Huy" userId="7b05d7e8-46aa-4c7d-9961-b85a5cc96d5a" providerId="ADAL" clId="{110898F4-30AE-4F4A-A7A8-CF2C36680BD2}" dt="2024-12-06T17:40:21.517" v="2000" actId="1076"/>
        <pc:sldMkLst>
          <pc:docMk/>
          <pc:sldMk cId="4253598136" sldId="311"/>
        </pc:sldMkLst>
        <pc:spChg chg="mod">
          <ac:chgData name="Ngô Minh Huy" userId="7b05d7e8-46aa-4c7d-9961-b85a5cc96d5a" providerId="ADAL" clId="{110898F4-30AE-4F4A-A7A8-CF2C36680BD2}" dt="2024-12-06T16:45:42.869" v="1266" actId="1076"/>
          <ac:spMkLst>
            <pc:docMk/>
            <pc:sldMk cId="4253598136" sldId="311"/>
            <ac:spMk id="3" creationId="{BE4E3A48-7F90-AA96-2B75-FCAB9C9CE85D}"/>
          </ac:spMkLst>
        </pc:spChg>
        <pc:spChg chg="mod">
          <ac:chgData name="Ngô Minh Huy" userId="7b05d7e8-46aa-4c7d-9961-b85a5cc96d5a" providerId="ADAL" clId="{110898F4-30AE-4F4A-A7A8-CF2C36680BD2}" dt="2024-12-06T16:47:21.125" v="1281" actId="1076"/>
          <ac:spMkLst>
            <pc:docMk/>
            <pc:sldMk cId="4253598136" sldId="311"/>
            <ac:spMk id="13" creationId="{5C734E7D-B4E4-4417-1559-CA9F397F8D7F}"/>
          </ac:spMkLst>
        </pc:spChg>
        <pc:spChg chg="mod">
          <ac:chgData name="Ngô Minh Huy" userId="7b05d7e8-46aa-4c7d-9961-b85a5cc96d5a" providerId="ADAL" clId="{110898F4-30AE-4F4A-A7A8-CF2C36680BD2}" dt="2024-12-06T16:45:37.695" v="1265" actId="1076"/>
          <ac:spMkLst>
            <pc:docMk/>
            <pc:sldMk cId="4253598136" sldId="311"/>
            <ac:spMk id="15" creationId="{4A4652A9-8329-EA44-4A23-70F100933858}"/>
          </ac:spMkLst>
        </pc:spChg>
        <pc:spChg chg="add mod">
          <ac:chgData name="Ngô Minh Huy" userId="7b05d7e8-46aa-4c7d-9961-b85a5cc96d5a" providerId="ADAL" clId="{110898F4-30AE-4F4A-A7A8-CF2C36680BD2}" dt="2024-12-06T17:38:19.044" v="1992" actId="255"/>
          <ac:spMkLst>
            <pc:docMk/>
            <pc:sldMk cId="4253598136" sldId="311"/>
            <ac:spMk id="16" creationId="{CB3771CB-F4D4-4C9B-FDAE-D038C0BCF10A}"/>
          </ac:spMkLst>
        </pc:spChg>
        <pc:spChg chg="mod">
          <ac:chgData name="Ngô Minh Huy" userId="7b05d7e8-46aa-4c7d-9961-b85a5cc96d5a" providerId="ADAL" clId="{110898F4-30AE-4F4A-A7A8-CF2C36680BD2}" dt="2024-12-06T16:46:14.354" v="1274" actId="14100"/>
          <ac:spMkLst>
            <pc:docMk/>
            <pc:sldMk cId="4253598136" sldId="311"/>
            <ac:spMk id="17" creationId="{99BC08CD-27C1-096E-4CA3-063C2E400497}"/>
          </ac:spMkLst>
        </pc:spChg>
        <pc:spChg chg="mod">
          <ac:chgData name="Ngô Minh Huy" userId="7b05d7e8-46aa-4c7d-9961-b85a5cc96d5a" providerId="ADAL" clId="{110898F4-30AE-4F4A-A7A8-CF2C36680BD2}" dt="2024-12-06T17:40:21.517" v="2000" actId="1076"/>
          <ac:spMkLst>
            <pc:docMk/>
            <pc:sldMk cId="4253598136" sldId="311"/>
            <ac:spMk id="19" creationId="{36389806-D086-1121-340E-8DB77778D90D}"/>
          </ac:spMkLst>
        </pc:spChg>
        <pc:spChg chg="mod">
          <ac:chgData name="Ngô Minh Huy" userId="7b05d7e8-46aa-4c7d-9961-b85a5cc96d5a" providerId="ADAL" clId="{110898F4-30AE-4F4A-A7A8-CF2C36680BD2}" dt="2024-12-06T16:46:28.804" v="1275" actId="1076"/>
          <ac:spMkLst>
            <pc:docMk/>
            <pc:sldMk cId="4253598136" sldId="311"/>
            <ac:spMk id="20" creationId="{165B2983-8369-9C71-FA1E-310828DBCDE2}"/>
          </ac:spMkLst>
        </pc:spChg>
        <pc:spChg chg="mod">
          <ac:chgData name="Ngô Minh Huy" userId="7b05d7e8-46aa-4c7d-9961-b85a5cc96d5a" providerId="ADAL" clId="{110898F4-30AE-4F4A-A7A8-CF2C36680BD2}" dt="2024-12-06T16:47:21.125" v="1281" actId="1076"/>
          <ac:spMkLst>
            <pc:docMk/>
            <pc:sldMk cId="4253598136" sldId="311"/>
            <ac:spMk id="22" creationId="{8B6F9ADD-5485-0C2A-C6B6-CC5C16C09CA8}"/>
          </ac:spMkLst>
        </pc:spChg>
        <pc:spChg chg="mod">
          <ac:chgData name="Ngô Minh Huy" userId="7b05d7e8-46aa-4c7d-9961-b85a5cc96d5a" providerId="ADAL" clId="{110898F4-30AE-4F4A-A7A8-CF2C36680BD2}" dt="2024-12-06T16:46:28.804" v="1275" actId="1076"/>
          <ac:spMkLst>
            <pc:docMk/>
            <pc:sldMk cId="4253598136" sldId="311"/>
            <ac:spMk id="25" creationId="{C30448A4-66A7-C7A2-CE3E-4E2F866F0C48}"/>
          </ac:spMkLst>
        </pc:spChg>
        <pc:spChg chg="mod">
          <ac:chgData name="Ngô Minh Huy" userId="7b05d7e8-46aa-4c7d-9961-b85a5cc96d5a" providerId="ADAL" clId="{110898F4-30AE-4F4A-A7A8-CF2C36680BD2}" dt="2024-12-06T16:46:28.804" v="1275" actId="1076"/>
          <ac:spMkLst>
            <pc:docMk/>
            <pc:sldMk cId="4253598136" sldId="311"/>
            <ac:spMk id="28" creationId="{FB595BC7-F20D-9ADC-CF23-0A874D724FAB}"/>
          </ac:spMkLst>
        </pc:spChg>
      </pc:sldChg>
      <pc:sldChg chg="modSp add del mod">
        <pc:chgData name="Ngô Minh Huy" userId="7b05d7e8-46aa-4c7d-9961-b85a5cc96d5a" providerId="ADAL" clId="{110898F4-30AE-4F4A-A7A8-CF2C36680BD2}" dt="2024-12-01T09:28:34.927" v="333" actId="47"/>
        <pc:sldMkLst>
          <pc:docMk/>
          <pc:sldMk cId="597279478" sldId="312"/>
        </pc:sldMkLst>
      </pc:sldChg>
      <pc:sldChg chg="modAnim">
        <pc:chgData name="Ngô Minh Huy" userId="7b05d7e8-46aa-4c7d-9961-b85a5cc96d5a" providerId="ADAL" clId="{110898F4-30AE-4F4A-A7A8-CF2C36680BD2}" dt="2024-12-16T14:22:02.342" v="2162"/>
        <pc:sldMkLst>
          <pc:docMk/>
          <pc:sldMk cId="2735408329" sldId="313"/>
        </pc:sldMkLst>
      </pc:sldChg>
      <pc:sldChg chg="modSp mod">
        <pc:chgData name="Ngô Minh Huy" userId="7b05d7e8-46aa-4c7d-9961-b85a5cc96d5a" providerId="ADAL" clId="{110898F4-30AE-4F4A-A7A8-CF2C36680BD2}" dt="2024-12-16T14:30:59.345" v="2164" actId="1076"/>
        <pc:sldMkLst>
          <pc:docMk/>
          <pc:sldMk cId="1019562395" sldId="323"/>
        </pc:sldMkLst>
        <pc:spChg chg="mod">
          <ac:chgData name="Ngô Minh Huy" userId="7b05d7e8-46aa-4c7d-9961-b85a5cc96d5a" providerId="ADAL" clId="{110898F4-30AE-4F4A-A7A8-CF2C36680BD2}" dt="2024-12-16T14:30:59.345" v="2164" actId="1076"/>
          <ac:spMkLst>
            <pc:docMk/>
            <pc:sldMk cId="1019562395" sldId="323"/>
            <ac:spMk id="3" creationId="{C926FEF0-E5D5-F434-94D1-A91DB7FB1BB7}"/>
          </ac:spMkLst>
        </pc:spChg>
      </pc:sldChg>
      <pc:sldChg chg="modNotesTx">
        <pc:chgData name="Ngô Minh Huy" userId="7b05d7e8-46aa-4c7d-9961-b85a5cc96d5a" providerId="ADAL" clId="{110898F4-30AE-4F4A-A7A8-CF2C36680BD2}" dt="2024-12-16T15:17:07.856" v="2244" actId="20577"/>
        <pc:sldMkLst>
          <pc:docMk/>
          <pc:sldMk cId="582587520" sldId="333"/>
        </pc:sldMkLst>
      </pc:sldChg>
      <pc:sldChg chg="modNotesTx">
        <pc:chgData name="Ngô Minh Huy" userId="7b05d7e8-46aa-4c7d-9961-b85a5cc96d5a" providerId="ADAL" clId="{110898F4-30AE-4F4A-A7A8-CF2C36680BD2}" dt="2024-12-16T15:17:25.618" v="2289" actId="20577"/>
        <pc:sldMkLst>
          <pc:docMk/>
          <pc:sldMk cId="771745878" sldId="334"/>
        </pc:sldMkLst>
      </pc:sldChg>
      <pc:sldChg chg="modNotesTx">
        <pc:chgData name="Ngô Minh Huy" userId="7b05d7e8-46aa-4c7d-9961-b85a5cc96d5a" providerId="ADAL" clId="{110898F4-30AE-4F4A-A7A8-CF2C36680BD2}" dt="2024-12-16T15:17:40.041" v="2308" actId="20577"/>
        <pc:sldMkLst>
          <pc:docMk/>
          <pc:sldMk cId="840307153" sldId="335"/>
        </pc:sldMkLst>
      </pc:sldChg>
      <pc:sldChg chg="add del ord">
        <pc:chgData name="Ngô Minh Huy" userId="7b05d7e8-46aa-4c7d-9961-b85a5cc96d5a" providerId="ADAL" clId="{110898F4-30AE-4F4A-A7A8-CF2C36680BD2}" dt="2024-12-01T09:29:44.120" v="352" actId="47"/>
        <pc:sldMkLst>
          <pc:docMk/>
          <pc:sldMk cId="2040151036" sldId="336"/>
        </pc:sldMkLst>
      </pc:sldChg>
      <pc:sldChg chg="addSp modSp add mod ord">
        <pc:chgData name="Ngô Minh Huy" userId="7b05d7e8-46aa-4c7d-9961-b85a5cc96d5a" providerId="ADAL" clId="{110898F4-30AE-4F4A-A7A8-CF2C36680BD2}" dt="2024-12-06T17:41:35.764" v="2012" actId="255"/>
        <pc:sldMkLst>
          <pc:docMk/>
          <pc:sldMk cId="1461591972" sldId="337"/>
        </pc:sldMkLst>
        <pc:spChg chg="mod">
          <ac:chgData name="Ngô Minh Huy" userId="7b05d7e8-46aa-4c7d-9961-b85a5cc96d5a" providerId="ADAL" clId="{110898F4-30AE-4F4A-A7A8-CF2C36680BD2}" dt="2024-12-06T17:40:30.513" v="2003" actId="1076"/>
          <ac:spMkLst>
            <pc:docMk/>
            <pc:sldMk cId="1461591972" sldId="337"/>
            <ac:spMk id="2" creationId="{FA98A672-E934-BE5F-6B07-8A2A880841BC}"/>
          </ac:spMkLst>
        </pc:spChg>
        <pc:spChg chg="add mod">
          <ac:chgData name="Ngô Minh Huy" userId="7b05d7e8-46aa-4c7d-9961-b85a5cc96d5a" providerId="ADAL" clId="{110898F4-30AE-4F4A-A7A8-CF2C36680BD2}" dt="2024-12-06T17:40:28.087" v="2002" actId="1076"/>
          <ac:spMkLst>
            <pc:docMk/>
            <pc:sldMk cId="1461591972" sldId="337"/>
            <ac:spMk id="3" creationId="{76EB5944-5C73-9229-CDA8-03F86539E9DF}"/>
          </ac:spMkLst>
        </pc:spChg>
        <pc:spChg chg="mod">
          <ac:chgData name="Ngô Minh Huy" userId="7b05d7e8-46aa-4c7d-9961-b85a5cc96d5a" providerId="ADAL" clId="{110898F4-30AE-4F4A-A7A8-CF2C36680BD2}" dt="2024-12-06T17:39:34.768" v="1996" actId="1076"/>
          <ac:spMkLst>
            <pc:docMk/>
            <pc:sldMk cId="1461591972" sldId="337"/>
            <ac:spMk id="11" creationId="{11C42D6A-7941-D68F-B2AE-910F51DEA7CD}"/>
          </ac:spMkLst>
        </pc:spChg>
        <pc:spChg chg="mod">
          <ac:chgData name="Ngô Minh Huy" userId="7b05d7e8-46aa-4c7d-9961-b85a5cc96d5a" providerId="ADAL" clId="{110898F4-30AE-4F4A-A7A8-CF2C36680BD2}" dt="2024-12-06T17:41:20.243" v="2010" actId="1076"/>
          <ac:spMkLst>
            <pc:docMk/>
            <pc:sldMk cId="1461591972" sldId="337"/>
            <ac:spMk id="13" creationId="{157A55F5-C651-A1B1-8168-509DE77521F7}"/>
          </ac:spMkLst>
        </pc:spChg>
        <pc:spChg chg="mod">
          <ac:chgData name="Ngô Minh Huy" userId="7b05d7e8-46aa-4c7d-9961-b85a5cc96d5a" providerId="ADAL" clId="{110898F4-30AE-4F4A-A7A8-CF2C36680BD2}" dt="2024-12-06T17:41:35.764" v="2012" actId="255"/>
          <ac:spMkLst>
            <pc:docMk/>
            <pc:sldMk cId="1461591972" sldId="337"/>
            <ac:spMk id="14" creationId="{652DD69D-DEE5-1E35-C090-8EEA13D79306}"/>
          </ac:spMkLst>
        </pc:spChg>
        <pc:spChg chg="mod">
          <ac:chgData name="Ngô Minh Huy" userId="7b05d7e8-46aa-4c7d-9961-b85a5cc96d5a" providerId="ADAL" clId="{110898F4-30AE-4F4A-A7A8-CF2C36680BD2}" dt="2024-12-06T17:41:24.734" v="2011" actId="1076"/>
          <ac:spMkLst>
            <pc:docMk/>
            <pc:sldMk cId="1461591972" sldId="337"/>
            <ac:spMk id="20" creationId="{7907490D-6DE3-A490-C19E-1C01DF982C28}"/>
          </ac:spMkLst>
        </pc:spChg>
        <pc:spChg chg="add mod">
          <ac:chgData name="Ngô Minh Huy" userId="7b05d7e8-46aa-4c7d-9961-b85a5cc96d5a" providerId="ADAL" clId="{110898F4-30AE-4F4A-A7A8-CF2C36680BD2}" dt="2024-12-06T17:40:53.948" v="2005" actId="1076"/>
          <ac:spMkLst>
            <pc:docMk/>
            <pc:sldMk cId="1461591972" sldId="337"/>
            <ac:spMk id="21" creationId="{82783739-B99C-48D7-8273-E5328A76828A}"/>
          </ac:spMkLst>
        </pc:spChg>
        <pc:spChg chg="mod">
          <ac:chgData name="Ngô Minh Huy" userId="7b05d7e8-46aa-4c7d-9961-b85a5cc96d5a" providerId="ADAL" clId="{110898F4-30AE-4F4A-A7A8-CF2C36680BD2}" dt="2024-12-06T17:41:05.959" v="2007" actId="1076"/>
          <ac:spMkLst>
            <pc:docMk/>
            <pc:sldMk cId="1461591972" sldId="337"/>
            <ac:spMk id="22" creationId="{1134723A-AA1B-8747-4DF7-1587D0A6E889}"/>
          </ac:spMkLst>
        </pc:spChg>
      </pc:sldChg>
      <pc:sldChg chg="add">
        <pc:chgData name="Ngô Minh Huy" userId="7b05d7e8-46aa-4c7d-9961-b85a5cc96d5a" providerId="ADAL" clId="{110898F4-30AE-4F4A-A7A8-CF2C36680BD2}" dt="2024-12-01T09:29:07.527" v="337"/>
        <pc:sldMkLst>
          <pc:docMk/>
          <pc:sldMk cId="454917800" sldId="338"/>
        </pc:sldMkLst>
      </pc:sldChg>
      <pc:sldChg chg="add">
        <pc:chgData name="Ngô Minh Huy" userId="7b05d7e8-46aa-4c7d-9961-b85a5cc96d5a" providerId="ADAL" clId="{110898F4-30AE-4F4A-A7A8-CF2C36680BD2}" dt="2024-12-01T09:29:10.791" v="339"/>
        <pc:sldMkLst>
          <pc:docMk/>
          <pc:sldMk cId="167021139" sldId="339"/>
        </pc:sldMkLst>
      </pc:sldChg>
      <pc:sldChg chg="add">
        <pc:chgData name="Ngô Minh Huy" userId="7b05d7e8-46aa-4c7d-9961-b85a5cc96d5a" providerId="ADAL" clId="{110898F4-30AE-4F4A-A7A8-CF2C36680BD2}" dt="2024-12-01T09:29:11.521" v="341"/>
        <pc:sldMkLst>
          <pc:docMk/>
          <pc:sldMk cId="3516169720" sldId="340"/>
        </pc:sldMkLst>
      </pc:sldChg>
      <pc:sldChg chg="add">
        <pc:chgData name="Ngô Minh Huy" userId="7b05d7e8-46aa-4c7d-9961-b85a5cc96d5a" providerId="ADAL" clId="{110898F4-30AE-4F4A-A7A8-CF2C36680BD2}" dt="2024-12-01T09:29:12.279" v="343"/>
        <pc:sldMkLst>
          <pc:docMk/>
          <pc:sldMk cId="280371672" sldId="341"/>
        </pc:sldMkLst>
      </pc:sldChg>
      <pc:sldChg chg="add">
        <pc:chgData name="Ngô Minh Huy" userId="7b05d7e8-46aa-4c7d-9961-b85a5cc96d5a" providerId="ADAL" clId="{110898F4-30AE-4F4A-A7A8-CF2C36680BD2}" dt="2024-12-01T09:29:13.049" v="345"/>
        <pc:sldMkLst>
          <pc:docMk/>
          <pc:sldMk cId="2025789192" sldId="342"/>
        </pc:sldMkLst>
      </pc:sldChg>
      <pc:sldChg chg="add">
        <pc:chgData name="Ngô Minh Huy" userId="7b05d7e8-46aa-4c7d-9961-b85a5cc96d5a" providerId="ADAL" clId="{110898F4-30AE-4F4A-A7A8-CF2C36680BD2}" dt="2024-12-01T09:29:14.761" v="347"/>
        <pc:sldMkLst>
          <pc:docMk/>
          <pc:sldMk cId="1850294522" sldId="343"/>
        </pc:sldMkLst>
      </pc:sldChg>
      <pc:sldChg chg="add">
        <pc:chgData name="Ngô Minh Huy" userId="7b05d7e8-46aa-4c7d-9961-b85a5cc96d5a" providerId="ADAL" clId="{110898F4-30AE-4F4A-A7A8-CF2C36680BD2}" dt="2024-12-01T09:29:15.499" v="349"/>
        <pc:sldMkLst>
          <pc:docMk/>
          <pc:sldMk cId="2784772648" sldId="344"/>
        </pc:sldMkLst>
      </pc:sldChg>
      <pc:sldChg chg="delSp modSp add mod">
        <pc:chgData name="Ngô Minh Huy" userId="7b05d7e8-46aa-4c7d-9961-b85a5cc96d5a" providerId="ADAL" clId="{110898F4-30AE-4F4A-A7A8-CF2C36680BD2}" dt="2024-12-06T15:30:12.675" v="725" actId="1076"/>
        <pc:sldMkLst>
          <pc:docMk/>
          <pc:sldMk cId="4084807510" sldId="345"/>
        </pc:sldMkLst>
        <pc:spChg chg="mod">
          <ac:chgData name="Ngô Minh Huy" userId="7b05d7e8-46aa-4c7d-9961-b85a5cc96d5a" providerId="ADAL" clId="{110898F4-30AE-4F4A-A7A8-CF2C36680BD2}" dt="2024-12-01T09:32:11.936" v="375" actId="14100"/>
          <ac:spMkLst>
            <pc:docMk/>
            <pc:sldMk cId="4084807510" sldId="345"/>
            <ac:spMk id="11" creationId="{92B0B4E9-8A4A-7EC6-69C8-6B6D24729479}"/>
          </ac:spMkLst>
        </pc:spChg>
        <pc:spChg chg="mod">
          <ac:chgData name="Ngô Minh Huy" userId="7b05d7e8-46aa-4c7d-9961-b85a5cc96d5a" providerId="ADAL" clId="{110898F4-30AE-4F4A-A7A8-CF2C36680BD2}" dt="2024-12-06T15:30:12.675" v="725" actId="1076"/>
          <ac:spMkLst>
            <pc:docMk/>
            <pc:sldMk cId="4084807510" sldId="345"/>
            <ac:spMk id="14" creationId="{B8E3DD1B-41FB-BA12-A08A-10682C899ECF}"/>
          </ac:spMkLst>
        </pc:spChg>
        <pc:spChg chg="mod">
          <ac:chgData name="Ngô Minh Huy" userId="7b05d7e8-46aa-4c7d-9961-b85a5cc96d5a" providerId="ADAL" clId="{110898F4-30AE-4F4A-A7A8-CF2C36680BD2}" dt="2024-12-01T09:32:08.284" v="374" actId="14100"/>
          <ac:spMkLst>
            <pc:docMk/>
            <pc:sldMk cId="4084807510" sldId="345"/>
            <ac:spMk id="16" creationId="{2CBFF542-7E96-5856-C626-859F525465BB}"/>
          </ac:spMkLst>
        </pc:spChg>
      </pc:sldChg>
      <pc:sldChg chg="modSp add mod ord">
        <pc:chgData name="Ngô Minh Huy" userId="7b05d7e8-46aa-4c7d-9961-b85a5cc96d5a" providerId="ADAL" clId="{110898F4-30AE-4F4A-A7A8-CF2C36680BD2}" dt="2024-12-01T09:31:35.962" v="373" actId="20577"/>
        <pc:sldMkLst>
          <pc:docMk/>
          <pc:sldMk cId="547351458" sldId="346"/>
        </pc:sldMkLst>
        <pc:spChg chg="mod">
          <ac:chgData name="Ngô Minh Huy" userId="7b05d7e8-46aa-4c7d-9961-b85a5cc96d5a" providerId="ADAL" clId="{110898F4-30AE-4F4A-A7A8-CF2C36680BD2}" dt="2024-12-01T09:31:35.962" v="373" actId="20577"/>
          <ac:spMkLst>
            <pc:docMk/>
            <pc:sldMk cId="547351458" sldId="346"/>
            <ac:spMk id="3" creationId="{11DF7D03-5858-CABB-AD58-AA01266F0066}"/>
          </ac:spMkLst>
        </pc:spChg>
      </pc:sldChg>
      <pc:sldChg chg="addSp delSp modSp add mod">
        <pc:chgData name="Ngô Minh Huy" userId="7b05d7e8-46aa-4c7d-9961-b85a5cc96d5a" providerId="ADAL" clId="{110898F4-30AE-4F4A-A7A8-CF2C36680BD2}" dt="2024-12-09T15:52:31.596" v="2149" actId="1076"/>
        <pc:sldMkLst>
          <pc:docMk/>
          <pc:sldMk cId="1626690087" sldId="347"/>
        </pc:sldMkLst>
      </pc:sldChg>
      <pc:sldChg chg="addSp delSp modSp add mod">
        <pc:chgData name="Ngô Minh Huy" userId="7b05d7e8-46aa-4c7d-9961-b85a5cc96d5a" providerId="ADAL" clId="{110898F4-30AE-4F4A-A7A8-CF2C36680BD2}" dt="2024-12-06T18:10:51.029" v="2133" actId="208"/>
        <pc:sldMkLst>
          <pc:docMk/>
          <pc:sldMk cId="2098766823" sldId="348"/>
        </pc:sldMkLst>
        <pc:spChg chg="mod">
          <ac:chgData name="Ngô Minh Huy" userId="7b05d7e8-46aa-4c7d-9961-b85a5cc96d5a" providerId="ADAL" clId="{110898F4-30AE-4F4A-A7A8-CF2C36680BD2}" dt="2024-12-06T18:10:42.471" v="2131" actId="208"/>
          <ac:spMkLst>
            <pc:docMk/>
            <pc:sldMk cId="2098766823" sldId="348"/>
            <ac:spMk id="13" creationId="{38E027B8-1539-4E12-9AE9-9F2C79E94011}"/>
          </ac:spMkLst>
        </pc:spChg>
        <pc:spChg chg="mod">
          <ac:chgData name="Ngô Minh Huy" userId="7b05d7e8-46aa-4c7d-9961-b85a5cc96d5a" providerId="ADAL" clId="{110898F4-30AE-4F4A-A7A8-CF2C36680BD2}" dt="2024-12-06T16:02:20.172" v="1156" actId="1076"/>
          <ac:spMkLst>
            <pc:docMk/>
            <pc:sldMk cId="2098766823" sldId="348"/>
            <ac:spMk id="14" creationId="{4F4651B5-845E-81A3-6549-F30001075687}"/>
          </ac:spMkLst>
        </pc:spChg>
        <pc:spChg chg="mod">
          <ac:chgData name="Ngô Minh Huy" userId="7b05d7e8-46aa-4c7d-9961-b85a5cc96d5a" providerId="ADAL" clId="{110898F4-30AE-4F4A-A7A8-CF2C36680BD2}" dt="2024-12-06T18:10:51.029" v="2133" actId="208"/>
          <ac:spMkLst>
            <pc:docMk/>
            <pc:sldMk cId="2098766823" sldId="348"/>
            <ac:spMk id="60" creationId="{41D1F6E2-6DC4-596B-856B-F19252191454}"/>
          </ac:spMkLst>
        </pc:spChg>
        <pc:spChg chg="mod">
          <ac:chgData name="Ngô Minh Huy" userId="7b05d7e8-46aa-4c7d-9961-b85a5cc96d5a" providerId="ADAL" clId="{110898F4-30AE-4F4A-A7A8-CF2C36680BD2}" dt="2024-12-06T16:05:47.110" v="1195" actId="20577"/>
          <ac:spMkLst>
            <pc:docMk/>
            <pc:sldMk cId="2098766823" sldId="348"/>
            <ac:spMk id="62" creationId="{C359D77E-B98B-C81D-EC62-96059A6CBB16}"/>
          </ac:spMkLst>
        </pc:spChg>
        <pc:spChg chg="mod">
          <ac:chgData name="Ngô Minh Huy" userId="7b05d7e8-46aa-4c7d-9961-b85a5cc96d5a" providerId="ADAL" clId="{110898F4-30AE-4F4A-A7A8-CF2C36680BD2}" dt="2024-12-06T16:04:52.340" v="1174" actId="1076"/>
          <ac:spMkLst>
            <pc:docMk/>
            <pc:sldMk cId="2098766823" sldId="348"/>
            <ac:spMk id="63" creationId="{135ABB94-7F65-B176-AE89-BE609C01A33A}"/>
          </ac:spMkLst>
        </pc:spChg>
        <pc:cxnChg chg="mod">
          <ac:chgData name="Ngô Minh Huy" userId="7b05d7e8-46aa-4c7d-9961-b85a5cc96d5a" providerId="ADAL" clId="{110898F4-30AE-4F4A-A7A8-CF2C36680BD2}" dt="2024-12-06T18:10:47.810" v="2132" actId="14100"/>
          <ac:cxnSpMkLst>
            <pc:docMk/>
            <pc:sldMk cId="2098766823" sldId="348"/>
            <ac:cxnSpMk id="57" creationId="{B5FCEFEF-54CE-38C0-7C34-2D91CECE610F}"/>
          </ac:cxnSpMkLst>
        </pc:cxnChg>
      </pc:sldChg>
      <pc:sldChg chg="delSp modSp mod">
        <pc:chgData name="Ngô Minh Huy" userId="7b05d7e8-46aa-4c7d-9961-b85a5cc96d5a" providerId="ADAL" clId="{110898F4-30AE-4F4A-A7A8-CF2C36680BD2}" dt="2024-12-06T15:51:07.559" v="1066" actId="1076"/>
        <pc:sldMkLst>
          <pc:docMk/>
          <pc:sldMk cId="1787197684" sldId="349"/>
        </pc:sldMkLst>
        <pc:spChg chg="mod">
          <ac:chgData name="Ngô Minh Huy" userId="7b05d7e8-46aa-4c7d-9961-b85a5cc96d5a" providerId="ADAL" clId="{110898F4-30AE-4F4A-A7A8-CF2C36680BD2}" dt="2024-12-06T15:41:34.213" v="1019" actId="255"/>
          <ac:spMkLst>
            <pc:docMk/>
            <pc:sldMk cId="1787197684" sldId="349"/>
            <ac:spMk id="3" creationId="{8E0C740A-3CB7-7F3E-2E41-6C4ED3E398A6}"/>
          </ac:spMkLst>
        </pc:spChg>
        <pc:spChg chg="mod">
          <ac:chgData name="Ngô Minh Huy" userId="7b05d7e8-46aa-4c7d-9961-b85a5cc96d5a" providerId="ADAL" clId="{110898F4-30AE-4F4A-A7A8-CF2C36680BD2}" dt="2024-12-06T15:50:54.567" v="1063" actId="2711"/>
          <ac:spMkLst>
            <pc:docMk/>
            <pc:sldMk cId="1787197684" sldId="349"/>
            <ac:spMk id="4" creationId="{8658E315-CABC-1A05-8290-1612CC7CBB6F}"/>
          </ac:spMkLst>
        </pc:spChg>
        <pc:spChg chg="mod">
          <ac:chgData name="Ngô Minh Huy" userId="7b05d7e8-46aa-4c7d-9961-b85a5cc96d5a" providerId="ADAL" clId="{110898F4-30AE-4F4A-A7A8-CF2C36680BD2}" dt="2024-12-06T15:51:04.588" v="1064" actId="2711"/>
          <ac:spMkLst>
            <pc:docMk/>
            <pc:sldMk cId="1787197684" sldId="349"/>
            <ac:spMk id="9" creationId="{9CD23690-D2F6-F190-0D95-6B9784B95C24}"/>
          </ac:spMkLst>
        </pc:spChg>
        <pc:spChg chg="mod">
          <ac:chgData name="Ngô Minh Huy" userId="7b05d7e8-46aa-4c7d-9961-b85a5cc96d5a" providerId="ADAL" clId="{110898F4-30AE-4F4A-A7A8-CF2C36680BD2}" dt="2024-12-06T15:40:34.329" v="1015" actId="1076"/>
          <ac:spMkLst>
            <pc:docMk/>
            <pc:sldMk cId="1787197684" sldId="349"/>
            <ac:spMk id="11" creationId="{87731AA0-4B50-0624-904C-9BC2F536AE7A}"/>
          </ac:spMkLst>
        </pc:spChg>
        <pc:spChg chg="mod">
          <ac:chgData name="Ngô Minh Huy" userId="7b05d7e8-46aa-4c7d-9961-b85a5cc96d5a" providerId="ADAL" clId="{110898F4-30AE-4F4A-A7A8-CF2C36680BD2}" dt="2024-12-06T15:48:27.806" v="1057" actId="113"/>
          <ac:spMkLst>
            <pc:docMk/>
            <pc:sldMk cId="1787197684" sldId="349"/>
            <ac:spMk id="13" creationId="{E182F612-0A69-3664-615E-0EBC52403251}"/>
          </ac:spMkLst>
        </pc:spChg>
        <pc:spChg chg="mod">
          <ac:chgData name="Ngô Minh Huy" userId="7b05d7e8-46aa-4c7d-9961-b85a5cc96d5a" providerId="ADAL" clId="{110898F4-30AE-4F4A-A7A8-CF2C36680BD2}" dt="2024-12-06T15:48:36.606" v="1058" actId="113"/>
          <ac:spMkLst>
            <pc:docMk/>
            <pc:sldMk cId="1787197684" sldId="349"/>
            <ac:spMk id="16" creationId="{B9CD8B53-E191-7563-4902-D898360733B6}"/>
          </ac:spMkLst>
        </pc:spChg>
        <pc:spChg chg="mod">
          <ac:chgData name="Ngô Minh Huy" userId="7b05d7e8-46aa-4c7d-9961-b85a5cc96d5a" providerId="ADAL" clId="{110898F4-30AE-4F4A-A7A8-CF2C36680BD2}" dt="2024-12-06T15:46:31.212" v="1054" actId="208"/>
          <ac:spMkLst>
            <pc:docMk/>
            <pc:sldMk cId="1787197684" sldId="349"/>
            <ac:spMk id="19" creationId="{E252417E-126B-9B7F-6842-465FEB5FE3F9}"/>
          </ac:spMkLst>
        </pc:spChg>
        <pc:spChg chg="mod">
          <ac:chgData name="Ngô Minh Huy" userId="7b05d7e8-46aa-4c7d-9961-b85a5cc96d5a" providerId="ADAL" clId="{110898F4-30AE-4F4A-A7A8-CF2C36680BD2}" dt="2024-12-06T15:48:11.847" v="1056" actId="113"/>
          <ac:spMkLst>
            <pc:docMk/>
            <pc:sldMk cId="1787197684" sldId="349"/>
            <ac:spMk id="20" creationId="{39EC8EAC-A117-DBAB-1DE6-0C50EE46DA28}"/>
          </ac:spMkLst>
        </pc:spChg>
        <pc:spChg chg="mod">
          <ac:chgData name="Ngô Minh Huy" userId="7b05d7e8-46aa-4c7d-9961-b85a5cc96d5a" providerId="ADAL" clId="{110898F4-30AE-4F4A-A7A8-CF2C36680BD2}" dt="2024-12-06T15:48:08.235" v="1055" actId="113"/>
          <ac:spMkLst>
            <pc:docMk/>
            <pc:sldMk cId="1787197684" sldId="349"/>
            <ac:spMk id="23" creationId="{EB097A6D-F377-B46C-BBCD-2999ACEC94B1}"/>
          </ac:spMkLst>
        </pc:spChg>
        <pc:spChg chg="mod">
          <ac:chgData name="Ngô Minh Huy" userId="7b05d7e8-46aa-4c7d-9961-b85a5cc96d5a" providerId="ADAL" clId="{110898F4-30AE-4F4A-A7A8-CF2C36680BD2}" dt="2024-12-06T15:44:56.464" v="1048" actId="1076"/>
          <ac:spMkLst>
            <pc:docMk/>
            <pc:sldMk cId="1787197684" sldId="349"/>
            <ac:spMk id="31" creationId="{0F6F5C4E-A27C-342A-986D-1C924949A473}"/>
          </ac:spMkLst>
        </pc:spChg>
        <pc:spChg chg="mod">
          <ac:chgData name="Ngô Minh Huy" userId="7b05d7e8-46aa-4c7d-9961-b85a5cc96d5a" providerId="ADAL" clId="{110898F4-30AE-4F4A-A7A8-CF2C36680BD2}" dt="2024-12-06T15:44:43.772" v="1043" actId="1076"/>
          <ac:spMkLst>
            <pc:docMk/>
            <pc:sldMk cId="1787197684" sldId="349"/>
            <ac:spMk id="39" creationId="{63889CBC-04D6-C2CB-BAE9-6EEBDB23FE68}"/>
          </ac:spMkLst>
        </pc:spChg>
        <pc:spChg chg="mod">
          <ac:chgData name="Ngô Minh Huy" userId="7b05d7e8-46aa-4c7d-9961-b85a5cc96d5a" providerId="ADAL" clId="{110898F4-30AE-4F4A-A7A8-CF2C36680BD2}" dt="2024-12-06T15:51:07.559" v="1066" actId="1076"/>
          <ac:spMkLst>
            <pc:docMk/>
            <pc:sldMk cId="1787197684" sldId="349"/>
            <ac:spMk id="40" creationId="{BFF05A9F-BDE7-C756-B65E-5C2D8C05C8B4}"/>
          </ac:spMkLst>
        </pc:spChg>
        <pc:spChg chg="mod">
          <ac:chgData name="Ngô Minh Huy" userId="7b05d7e8-46aa-4c7d-9961-b85a5cc96d5a" providerId="ADAL" clId="{110898F4-30AE-4F4A-A7A8-CF2C36680BD2}" dt="2024-12-06T15:43:47.087" v="1036" actId="1076"/>
          <ac:spMkLst>
            <pc:docMk/>
            <pc:sldMk cId="1787197684" sldId="349"/>
            <ac:spMk id="41" creationId="{95F0F679-8D8D-9D92-30B4-509B4955386F}"/>
          </ac:spMkLst>
        </pc:spChg>
        <pc:spChg chg="mod">
          <ac:chgData name="Ngô Minh Huy" userId="7b05d7e8-46aa-4c7d-9961-b85a5cc96d5a" providerId="ADAL" clId="{110898F4-30AE-4F4A-A7A8-CF2C36680BD2}" dt="2024-12-06T15:44:59.026" v="1049" actId="1076"/>
          <ac:spMkLst>
            <pc:docMk/>
            <pc:sldMk cId="1787197684" sldId="349"/>
            <ac:spMk id="44" creationId="{04B464C2-30A5-18EA-06B1-E3C004280470}"/>
          </ac:spMkLst>
        </pc:spChg>
      </pc:sldChg>
      <pc:sldChg chg="modSp mod">
        <pc:chgData name="Ngô Minh Huy" userId="7b05d7e8-46aa-4c7d-9961-b85a5cc96d5a" providerId="ADAL" clId="{110898F4-30AE-4F4A-A7A8-CF2C36680BD2}" dt="2024-12-06T15:55:16.902" v="1092" actId="1076"/>
        <pc:sldMkLst>
          <pc:docMk/>
          <pc:sldMk cId="3121731626" sldId="350"/>
        </pc:sldMkLst>
        <pc:spChg chg="mod">
          <ac:chgData name="Ngô Minh Huy" userId="7b05d7e8-46aa-4c7d-9961-b85a5cc96d5a" providerId="ADAL" clId="{110898F4-30AE-4F4A-A7A8-CF2C36680BD2}" dt="2024-12-06T15:55:16.902" v="1092" actId="1076"/>
          <ac:spMkLst>
            <pc:docMk/>
            <pc:sldMk cId="3121731626" sldId="350"/>
            <ac:spMk id="17" creationId="{5467F9EA-9829-2999-13B8-B8D883CACBC3}"/>
          </ac:spMkLst>
        </pc:spChg>
        <pc:spChg chg="mod">
          <ac:chgData name="Ngô Minh Huy" userId="7b05d7e8-46aa-4c7d-9961-b85a5cc96d5a" providerId="ADAL" clId="{110898F4-30AE-4F4A-A7A8-CF2C36680BD2}" dt="2024-12-06T15:55:16.902" v="1092" actId="1076"/>
          <ac:spMkLst>
            <pc:docMk/>
            <pc:sldMk cId="3121731626" sldId="350"/>
            <ac:spMk id="18" creationId="{5532C95B-D986-0626-9AE4-73E90BD99BAB}"/>
          </ac:spMkLst>
        </pc:spChg>
        <pc:spChg chg="mod">
          <ac:chgData name="Ngô Minh Huy" userId="7b05d7e8-46aa-4c7d-9961-b85a5cc96d5a" providerId="ADAL" clId="{110898F4-30AE-4F4A-A7A8-CF2C36680BD2}" dt="2024-12-06T15:55:06.646" v="1089" actId="1076"/>
          <ac:spMkLst>
            <pc:docMk/>
            <pc:sldMk cId="3121731626" sldId="350"/>
            <ac:spMk id="26" creationId="{23C7EAFC-76E4-9C0D-2B57-CD60FBB671AC}"/>
          </ac:spMkLst>
        </pc:spChg>
        <pc:cxnChg chg="mod">
          <ac:chgData name="Ngô Minh Huy" userId="7b05d7e8-46aa-4c7d-9961-b85a5cc96d5a" providerId="ADAL" clId="{110898F4-30AE-4F4A-A7A8-CF2C36680BD2}" dt="2024-12-06T15:55:12.124" v="1091" actId="1076"/>
          <ac:cxnSpMkLst>
            <pc:docMk/>
            <pc:sldMk cId="3121731626" sldId="350"/>
            <ac:cxnSpMk id="8" creationId="{E9B1DF47-DB67-C2D9-ACE2-6B12874D5640}"/>
          </ac:cxnSpMkLst>
        </pc:cxnChg>
      </pc:sldChg>
      <pc:sldChg chg="addSp delSp modSp mod">
        <pc:chgData name="Ngô Minh Huy" userId="7b05d7e8-46aa-4c7d-9961-b85a5cc96d5a" providerId="ADAL" clId="{110898F4-30AE-4F4A-A7A8-CF2C36680BD2}" dt="2024-12-06T18:09:39.484" v="2130"/>
        <pc:sldMkLst>
          <pc:docMk/>
          <pc:sldMk cId="3698474337" sldId="351"/>
        </pc:sldMkLst>
        <pc:spChg chg="mod">
          <ac:chgData name="Ngô Minh Huy" userId="7b05d7e8-46aa-4c7d-9961-b85a5cc96d5a" providerId="ADAL" clId="{110898F4-30AE-4F4A-A7A8-CF2C36680BD2}" dt="2024-12-06T15:54:02.320" v="1083" actId="1076"/>
          <ac:spMkLst>
            <pc:docMk/>
            <pc:sldMk cId="3698474337" sldId="351"/>
            <ac:spMk id="2" creationId="{75C075DC-537D-0C7B-BA68-D61246603461}"/>
          </ac:spMkLst>
        </pc:spChg>
      </pc:sldChg>
      <pc:sldChg chg="addSp delSp modSp mod">
        <pc:chgData name="Ngô Minh Huy" userId="7b05d7e8-46aa-4c7d-9961-b85a5cc96d5a" providerId="ADAL" clId="{110898F4-30AE-4F4A-A7A8-CF2C36680BD2}" dt="2024-12-06T17:38:36.375" v="1993" actId="1076"/>
        <pc:sldMkLst>
          <pc:docMk/>
          <pc:sldMk cId="1201546155" sldId="352"/>
        </pc:sldMkLst>
        <pc:spChg chg="add mod">
          <ac:chgData name="Ngô Minh Huy" userId="7b05d7e8-46aa-4c7d-9961-b85a5cc96d5a" providerId="ADAL" clId="{110898F4-30AE-4F4A-A7A8-CF2C36680BD2}" dt="2024-12-06T17:11:11.770" v="1467" actId="1076"/>
          <ac:spMkLst>
            <pc:docMk/>
            <pc:sldMk cId="1201546155" sldId="352"/>
            <ac:spMk id="11" creationId="{F1DC5A1F-D220-E879-394C-9B52E68CE9AB}"/>
          </ac:spMkLst>
        </pc:spChg>
        <pc:spChg chg="add mod">
          <ac:chgData name="Ngô Minh Huy" userId="7b05d7e8-46aa-4c7d-9961-b85a5cc96d5a" providerId="ADAL" clId="{110898F4-30AE-4F4A-A7A8-CF2C36680BD2}" dt="2024-12-06T17:11:11.770" v="1467" actId="1076"/>
          <ac:spMkLst>
            <pc:docMk/>
            <pc:sldMk cId="1201546155" sldId="352"/>
            <ac:spMk id="13" creationId="{EF9345F7-3F28-E4A0-E81C-AF585D38A709}"/>
          </ac:spMkLst>
        </pc:spChg>
        <pc:spChg chg="add mod">
          <ac:chgData name="Ngô Minh Huy" userId="7b05d7e8-46aa-4c7d-9961-b85a5cc96d5a" providerId="ADAL" clId="{110898F4-30AE-4F4A-A7A8-CF2C36680BD2}" dt="2024-12-06T17:11:11.770" v="1467" actId="1076"/>
          <ac:spMkLst>
            <pc:docMk/>
            <pc:sldMk cId="1201546155" sldId="352"/>
            <ac:spMk id="15" creationId="{F1F79B74-BE33-CDA7-BBA7-7DEC91EA114C}"/>
          </ac:spMkLst>
        </pc:spChg>
        <pc:spChg chg="add mod">
          <ac:chgData name="Ngô Minh Huy" userId="7b05d7e8-46aa-4c7d-9961-b85a5cc96d5a" providerId="ADAL" clId="{110898F4-30AE-4F4A-A7A8-CF2C36680BD2}" dt="2024-12-06T17:11:11.770" v="1467" actId="1076"/>
          <ac:spMkLst>
            <pc:docMk/>
            <pc:sldMk cId="1201546155" sldId="352"/>
            <ac:spMk id="17" creationId="{B55AF76E-6CA5-2AF0-7E96-36A512502AA8}"/>
          </ac:spMkLst>
        </pc:spChg>
        <pc:spChg chg="mod">
          <ac:chgData name="Ngô Minh Huy" userId="7b05d7e8-46aa-4c7d-9961-b85a5cc96d5a" providerId="ADAL" clId="{110898F4-30AE-4F4A-A7A8-CF2C36680BD2}" dt="2024-12-06T17:11:11.770" v="1467" actId="1076"/>
          <ac:spMkLst>
            <pc:docMk/>
            <pc:sldMk cId="1201546155" sldId="352"/>
            <ac:spMk id="29" creationId="{AAF638D9-DF5D-2536-C6C4-00CAF166364A}"/>
          </ac:spMkLst>
        </pc:spChg>
        <pc:spChg chg="mod">
          <ac:chgData name="Ngô Minh Huy" userId="7b05d7e8-46aa-4c7d-9961-b85a5cc96d5a" providerId="ADAL" clId="{110898F4-30AE-4F4A-A7A8-CF2C36680BD2}" dt="2024-12-06T17:11:11.770" v="1467" actId="1076"/>
          <ac:spMkLst>
            <pc:docMk/>
            <pc:sldMk cId="1201546155" sldId="352"/>
            <ac:spMk id="31" creationId="{A60CDBDC-E073-DD72-F3EA-125C3983A6E0}"/>
          </ac:spMkLst>
        </pc:spChg>
        <pc:grpChg chg="mod">
          <ac:chgData name="Ngô Minh Huy" userId="7b05d7e8-46aa-4c7d-9961-b85a5cc96d5a" providerId="ADAL" clId="{110898F4-30AE-4F4A-A7A8-CF2C36680BD2}" dt="2024-12-06T17:11:11.770" v="1467" actId="1076"/>
          <ac:grpSpMkLst>
            <pc:docMk/>
            <pc:sldMk cId="1201546155" sldId="352"/>
            <ac:grpSpMk id="37" creationId="{2513687E-0CAA-8120-0CA1-4065395D8C76}"/>
          </ac:grpSpMkLst>
        </pc:grpChg>
        <pc:picChg chg="mod">
          <ac:chgData name="Ngô Minh Huy" userId="7b05d7e8-46aa-4c7d-9961-b85a5cc96d5a" providerId="ADAL" clId="{110898F4-30AE-4F4A-A7A8-CF2C36680BD2}" dt="2024-12-06T17:11:11.770" v="1467" actId="1076"/>
          <ac:picMkLst>
            <pc:docMk/>
            <pc:sldMk cId="1201546155" sldId="352"/>
            <ac:picMk id="18" creationId="{4699E674-D18E-F153-3B19-C69FD5393D19}"/>
          </ac:picMkLst>
        </pc:picChg>
        <pc:cxnChg chg="mod">
          <ac:chgData name="Ngô Minh Huy" userId="7b05d7e8-46aa-4c7d-9961-b85a5cc96d5a" providerId="ADAL" clId="{110898F4-30AE-4F4A-A7A8-CF2C36680BD2}" dt="2024-12-06T17:11:11.770" v="1467" actId="1076"/>
          <ac:cxnSpMkLst>
            <pc:docMk/>
            <pc:sldMk cId="1201546155" sldId="352"/>
            <ac:cxnSpMk id="24" creationId="{BC3B7FB3-D557-DF33-561F-AD8A485BD472}"/>
          </ac:cxnSpMkLst>
        </pc:cxnChg>
        <pc:cxnChg chg="mod">
          <ac:chgData name="Ngô Minh Huy" userId="7b05d7e8-46aa-4c7d-9961-b85a5cc96d5a" providerId="ADAL" clId="{110898F4-30AE-4F4A-A7A8-CF2C36680BD2}" dt="2024-12-06T17:11:11.770" v="1467" actId="1076"/>
          <ac:cxnSpMkLst>
            <pc:docMk/>
            <pc:sldMk cId="1201546155" sldId="352"/>
            <ac:cxnSpMk id="26" creationId="{53DC75DD-32F3-EAA4-3A69-EBDD39CF15BF}"/>
          </ac:cxnSpMkLst>
        </pc:cxnChg>
        <pc:cxnChg chg="mod">
          <ac:chgData name="Ngô Minh Huy" userId="7b05d7e8-46aa-4c7d-9961-b85a5cc96d5a" providerId="ADAL" clId="{110898F4-30AE-4F4A-A7A8-CF2C36680BD2}" dt="2024-12-06T17:11:11.770" v="1467" actId="1076"/>
          <ac:cxnSpMkLst>
            <pc:docMk/>
            <pc:sldMk cId="1201546155" sldId="352"/>
            <ac:cxnSpMk id="34" creationId="{68374046-FF19-6DCB-738D-3109C680FE5B}"/>
          </ac:cxnSpMkLst>
        </pc:cxnChg>
      </pc:sldChg>
      <pc:sldChg chg="addSp delSp modSp mod">
        <pc:chgData name="Ngô Minh Huy" userId="7b05d7e8-46aa-4c7d-9961-b85a5cc96d5a" providerId="ADAL" clId="{110898F4-30AE-4F4A-A7A8-CF2C36680BD2}" dt="2024-12-06T15:37:23.852" v="981" actId="478"/>
        <pc:sldMkLst>
          <pc:docMk/>
          <pc:sldMk cId="1624746021" sldId="353"/>
        </pc:sldMkLst>
      </pc:sldChg>
      <pc:sldChg chg="addSp delSp modSp mod">
        <pc:chgData name="Ngô Minh Huy" userId="7b05d7e8-46aa-4c7d-9961-b85a5cc96d5a" providerId="ADAL" clId="{110898F4-30AE-4F4A-A7A8-CF2C36680BD2}" dt="2024-12-06T17:58:23.376" v="2118" actId="1076"/>
        <pc:sldMkLst>
          <pc:docMk/>
          <pc:sldMk cId="2725868478" sldId="354"/>
        </pc:sldMkLst>
        <pc:spChg chg="add del mod">
          <ac:chgData name="Ngô Minh Huy" userId="7b05d7e8-46aa-4c7d-9961-b85a5cc96d5a" providerId="ADAL" clId="{110898F4-30AE-4F4A-A7A8-CF2C36680BD2}" dt="2024-12-06T17:45:08.362" v="2032" actId="47"/>
          <ac:spMkLst>
            <pc:docMk/>
            <pc:sldMk cId="2725868478" sldId="354"/>
            <ac:spMk id="2" creationId="{A1E465B0-288C-9BF6-57A6-C7AD9C5C8C9C}"/>
          </ac:spMkLst>
        </pc:spChg>
        <pc:spChg chg="add mod">
          <ac:chgData name="Ngô Minh Huy" userId="7b05d7e8-46aa-4c7d-9961-b85a5cc96d5a" providerId="ADAL" clId="{110898F4-30AE-4F4A-A7A8-CF2C36680BD2}" dt="2024-12-06T17:47:37.969" v="2053" actId="1076"/>
          <ac:spMkLst>
            <pc:docMk/>
            <pc:sldMk cId="2725868478" sldId="354"/>
            <ac:spMk id="11" creationId="{ADDEB1DC-D813-F170-0B97-C9B582743B3A}"/>
          </ac:spMkLst>
        </pc:spChg>
        <pc:spChg chg="add mod">
          <ac:chgData name="Ngô Minh Huy" userId="7b05d7e8-46aa-4c7d-9961-b85a5cc96d5a" providerId="ADAL" clId="{110898F4-30AE-4F4A-A7A8-CF2C36680BD2}" dt="2024-12-06T17:46:56.760" v="2050" actId="1076"/>
          <ac:spMkLst>
            <pc:docMk/>
            <pc:sldMk cId="2725868478" sldId="354"/>
            <ac:spMk id="13" creationId="{A217C65E-3049-0A9A-C6D5-85EA3FE0CA8C}"/>
          </ac:spMkLst>
        </pc:spChg>
        <pc:spChg chg="add mod">
          <ac:chgData name="Ngô Minh Huy" userId="7b05d7e8-46aa-4c7d-9961-b85a5cc96d5a" providerId="ADAL" clId="{110898F4-30AE-4F4A-A7A8-CF2C36680BD2}" dt="2024-12-06T17:58:23.376" v="2118" actId="1076"/>
          <ac:spMkLst>
            <pc:docMk/>
            <pc:sldMk cId="2725868478" sldId="354"/>
            <ac:spMk id="14" creationId="{9CCDB5F7-63F5-CF34-1ABF-5C46ACF6AEA4}"/>
          </ac:spMkLst>
        </pc:spChg>
        <pc:spChg chg="mod">
          <ac:chgData name="Ngô Minh Huy" userId="7b05d7e8-46aa-4c7d-9961-b85a5cc96d5a" providerId="ADAL" clId="{110898F4-30AE-4F4A-A7A8-CF2C36680BD2}" dt="2024-12-06T17:47:20.764" v="2051" actId="1076"/>
          <ac:spMkLst>
            <pc:docMk/>
            <pc:sldMk cId="2725868478" sldId="354"/>
            <ac:spMk id="15" creationId="{25B37B07-DCE8-A3C2-D41D-A9FE9543D1D2}"/>
          </ac:spMkLst>
        </pc:spChg>
        <pc:spChg chg="mod">
          <ac:chgData name="Ngô Minh Huy" userId="7b05d7e8-46aa-4c7d-9961-b85a5cc96d5a" providerId="ADAL" clId="{110898F4-30AE-4F4A-A7A8-CF2C36680BD2}" dt="2024-12-06T17:47:20.764" v="2051" actId="1076"/>
          <ac:spMkLst>
            <pc:docMk/>
            <pc:sldMk cId="2725868478" sldId="354"/>
            <ac:spMk id="18" creationId="{C1CA2285-6774-E8D3-ABEA-5FCC45FAE473}"/>
          </ac:spMkLst>
        </pc:spChg>
        <pc:spChg chg="mod">
          <ac:chgData name="Ngô Minh Huy" userId="7b05d7e8-46aa-4c7d-9961-b85a5cc96d5a" providerId="ADAL" clId="{110898F4-30AE-4F4A-A7A8-CF2C36680BD2}" dt="2024-12-06T17:47:20.764" v="2051" actId="1076"/>
          <ac:spMkLst>
            <pc:docMk/>
            <pc:sldMk cId="2725868478" sldId="354"/>
            <ac:spMk id="20" creationId="{726E44A8-ABA2-3050-7818-B3FEB55B91AE}"/>
          </ac:spMkLst>
        </pc:spChg>
        <pc:spChg chg="mod">
          <ac:chgData name="Ngô Minh Huy" userId="7b05d7e8-46aa-4c7d-9961-b85a5cc96d5a" providerId="ADAL" clId="{110898F4-30AE-4F4A-A7A8-CF2C36680BD2}" dt="2024-12-06T17:47:20.764" v="2051" actId="1076"/>
          <ac:spMkLst>
            <pc:docMk/>
            <pc:sldMk cId="2725868478" sldId="354"/>
            <ac:spMk id="24" creationId="{DF074ED3-9C1E-8DFF-BAC8-881718652AA7}"/>
          </ac:spMkLst>
        </pc:spChg>
        <pc:spChg chg="mod">
          <ac:chgData name="Ngô Minh Huy" userId="7b05d7e8-46aa-4c7d-9961-b85a5cc96d5a" providerId="ADAL" clId="{110898F4-30AE-4F4A-A7A8-CF2C36680BD2}" dt="2024-12-06T17:47:20.764" v="2051" actId="1076"/>
          <ac:spMkLst>
            <pc:docMk/>
            <pc:sldMk cId="2725868478" sldId="354"/>
            <ac:spMk id="26" creationId="{C451EEC7-9EFB-6AC5-BCC9-0DB411B2ECA2}"/>
          </ac:spMkLst>
        </pc:spChg>
        <pc:spChg chg="mod">
          <ac:chgData name="Ngô Minh Huy" userId="7b05d7e8-46aa-4c7d-9961-b85a5cc96d5a" providerId="ADAL" clId="{110898F4-30AE-4F4A-A7A8-CF2C36680BD2}" dt="2024-12-06T17:47:37.969" v="2053" actId="1076"/>
          <ac:spMkLst>
            <pc:docMk/>
            <pc:sldMk cId="2725868478" sldId="354"/>
            <ac:spMk id="28" creationId="{35D88554-82EC-C36F-8F88-B09F3558CDBD}"/>
          </ac:spMkLst>
        </pc:spChg>
        <pc:spChg chg="mod">
          <ac:chgData name="Ngô Minh Huy" userId="7b05d7e8-46aa-4c7d-9961-b85a5cc96d5a" providerId="ADAL" clId="{110898F4-30AE-4F4A-A7A8-CF2C36680BD2}" dt="2024-12-06T17:46:35.369" v="2048" actId="1076"/>
          <ac:spMkLst>
            <pc:docMk/>
            <pc:sldMk cId="2725868478" sldId="354"/>
            <ac:spMk id="31" creationId="{3F7E8D0D-39A9-A9E0-13F7-EDE6774F2E15}"/>
          </ac:spMkLst>
        </pc:spChg>
        <pc:spChg chg="mod">
          <ac:chgData name="Ngô Minh Huy" userId="7b05d7e8-46aa-4c7d-9961-b85a5cc96d5a" providerId="ADAL" clId="{110898F4-30AE-4F4A-A7A8-CF2C36680BD2}" dt="2024-12-06T17:47:32.179" v="2052" actId="1076"/>
          <ac:spMkLst>
            <pc:docMk/>
            <pc:sldMk cId="2725868478" sldId="354"/>
            <ac:spMk id="32" creationId="{DD63B383-1031-B3CC-FA37-256F04ED1BE7}"/>
          </ac:spMkLst>
        </pc:spChg>
        <pc:spChg chg="mod">
          <ac:chgData name="Ngô Minh Huy" userId="7b05d7e8-46aa-4c7d-9961-b85a5cc96d5a" providerId="ADAL" clId="{110898F4-30AE-4F4A-A7A8-CF2C36680BD2}" dt="2024-12-06T17:48:31.619" v="2055" actId="1076"/>
          <ac:spMkLst>
            <pc:docMk/>
            <pc:sldMk cId="2725868478" sldId="354"/>
            <ac:spMk id="34" creationId="{4487ED55-FE3A-FB1F-F64A-0B01EC6560D9}"/>
          </ac:spMkLst>
        </pc:spChg>
        <pc:cxnChg chg="mod">
          <ac:chgData name="Ngô Minh Huy" userId="7b05d7e8-46aa-4c7d-9961-b85a5cc96d5a" providerId="ADAL" clId="{110898F4-30AE-4F4A-A7A8-CF2C36680BD2}" dt="2024-12-06T17:47:20.764" v="2051" actId="1076"/>
          <ac:cxnSpMkLst>
            <pc:docMk/>
            <pc:sldMk cId="2725868478" sldId="354"/>
            <ac:cxnSpMk id="23" creationId="{5DDF685E-BC85-D3E0-7142-2F6B2EBF112A}"/>
          </ac:cxnSpMkLst>
        </pc:cxnChg>
      </pc:sldChg>
      <pc:sldChg chg="addSp delSp modSp mod">
        <pc:chgData name="Ngô Minh Huy" userId="7b05d7e8-46aa-4c7d-9961-b85a5cc96d5a" providerId="ADAL" clId="{110898F4-30AE-4F4A-A7A8-CF2C36680BD2}" dt="2024-12-06T17:58:30.756" v="2120"/>
        <pc:sldMkLst>
          <pc:docMk/>
          <pc:sldMk cId="1639235245" sldId="355"/>
        </pc:sldMkLst>
        <pc:spChg chg="mod">
          <ac:chgData name="Ngô Minh Huy" userId="7b05d7e8-46aa-4c7d-9961-b85a5cc96d5a" providerId="ADAL" clId="{110898F4-30AE-4F4A-A7A8-CF2C36680BD2}" dt="2024-12-06T17:52:37.119" v="2087" actId="1076"/>
          <ac:spMkLst>
            <pc:docMk/>
            <pc:sldMk cId="1639235245" sldId="355"/>
            <ac:spMk id="11" creationId="{976633F7-837A-F7D0-C1A8-BD23355D6AA6}"/>
          </ac:spMkLst>
        </pc:spChg>
        <pc:spChg chg="mod">
          <ac:chgData name="Ngô Minh Huy" userId="7b05d7e8-46aa-4c7d-9961-b85a5cc96d5a" providerId="ADAL" clId="{110898F4-30AE-4F4A-A7A8-CF2C36680BD2}" dt="2024-12-06T17:52:52.151" v="2089" actId="1076"/>
          <ac:spMkLst>
            <pc:docMk/>
            <pc:sldMk cId="1639235245" sldId="355"/>
            <ac:spMk id="13" creationId="{5FE0A41B-1D0D-BAA5-E627-61F1AA0D877D}"/>
          </ac:spMkLst>
        </pc:spChg>
        <pc:spChg chg="add mod">
          <ac:chgData name="Ngô Minh Huy" userId="7b05d7e8-46aa-4c7d-9961-b85a5cc96d5a" providerId="ADAL" clId="{110898F4-30AE-4F4A-A7A8-CF2C36680BD2}" dt="2024-12-06T17:52:29.900" v="2086" actId="1076"/>
          <ac:spMkLst>
            <pc:docMk/>
            <pc:sldMk cId="1639235245" sldId="355"/>
            <ac:spMk id="14" creationId="{5A5C3100-9E21-DE13-8C5F-3665AC964F49}"/>
          </ac:spMkLst>
        </pc:spChg>
        <pc:spChg chg="mod">
          <ac:chgData name="Ngô Minh Huy" userId="7b05d7e8-46aa-4c7d-9961-b85a5cc96d5a" providerId="ADAL" clId="{110898F4-30AE-4F4A-A7A8-CF2C36680BD2}" dt="2024-12-06T17:53:24.568" v="2094" actId="1076"/>
          <ac:spMkLst>
            <pc:docMk/>
            <pc:sldMk cId="1639235245" sldId="355"/>
            <ac:spMk id="16" creationId="{CE412C3D-E0F3-A7C2-D5C5-45716F7A19E3}"/>
          </ac:spMkLst>
        </pc:spChg>
        <pc:spChg chg="add mod">
          <ac:chgData name="Ngô Minh Huy" userId="7b05d7e8-46aa-4c7d-9961-b85a5cc96d5a" providerId="ADAL" clId="{110898F4-30AE-4F4A-A7A8-CF2C36680BD2}" dt="2024-12-06T17:53:00.799" v="2091" actId="1076"/>
          <ac:spMkLst>
            <pc:docMk/>
            <pc:sldMk cId="1639235245" sldId="355"/>
            <ac:spMk id="19" creationId="{2EA674F0-FC62-B0A5-2215-3A61C14D1CAD}"/>
          </ac:spMkLst>
        </pc:spChg>
        <pc:spChg chg="mod">
          <ac:chgData name="Ngô Minh Huy" userId="7b05d7e8-46aa-4c7d-9961-b85a5cc96d5a" providerId="ADAL" clId="{110898F4-30AE-4F4A-A7A8-CF2C36680BD2}" dt="2024-12-06T17:53:34.166" v="2096" actId="1076"/>
          <ac:spMkLst>
            <pc:docMk/>
            <pc:sldMk cId="1639235245" sldId="355"/>
            <ac:spMk id="21" creationId="{0361C6FB-A709-7FEF-7CD8-0A2D7CA21DFF}"/>
          </ac:spMkLst>
        </pc:spChg>
        <pc:spChg chg="add mod">
          <ac:chgData name="Ngô Minh Huy" userId="7b05d7e8-46aa-4c7d-9961-b85a5cc96d5a" providerId="ADAL" clId="{110898F4-30AE-4F4A-A7A8-CF2C36680BD2}" dt="2024-12-06T17:54:14.039" v="2101" actId="1076"/>
          <ac:spMkLst>
            <pc:docMk/>
            <pc:sldMk cId="1639235245" sldId="355"/>
            <ac:spMk id="22" creationId="{DD35F5B0-84F9-FB8A-FD94-8434B17F010A}"/>
          </ac:spMkLst>
        </pc:spChg>
        <pc:spChg chg="mod">
          <ac:chgData name="Ngô Minh Huy" userId="7b05d7e8-46aa-4c7d-9961-b85a5cc96d5a" providerId="ADAL" clId="{110898F4-30AE-4F4A-A7A8-CF2C36680BD2}" dt="2024-12-06T17:53:52.219" v="2099" actId="1076"/>
          <ac:spMkLst>
            <pc:docMk/>
            <pc:sldMk cId="1639235245" sldId="355"/>
            <ac:spMk id="25" creationId="{ACF5538D-4166-B8E8-703A-4DF2B523380D}"/>
          </ac:spMkLst>
        </pc:spChg>
        <pc:spChg chg="mod">
          <ac:chgData name="Ngô Minh Huy" userId="7b05d7e8-46aa-4c7d-9961-b85a5cc96d5a" providerId="ADAL" clId="{110898F4-30AE-4F4A-A7A8-CF2C36680BD2}" dt="2024-12-06T17:53:59.274" v="2100" actId="1076"/>
          <ac:spMkLst>
            <pc:docMk/>
            <pc:sldMk cId="1639235245" sldId="355"/>
            <ac:spMk id="27" creationId="{B8BF7D3B-1DC7-B755-DDC9-B117210752C7}"/>
          </ac:spMkLst>
        </pc:spChg>
        <pc:spChg chg="add mod">
          <ac:chgData name="Ngô Minh Huy" userId="7b05d7e8-46aa-4c7d-9961-b85a5cc96d5a" providerId="ADAL" clId="{110898F4-30AE-4F4A-A7A8-CF2C36680BD2}" dt="2024-12-06T17:58:30.756" v="2120"/>
          <ac:spMkLst>
            <pc:docMk/>
            <pc:sldMk cId="1639235245" sldId="355"/>
            <ac:spMk id="29" creationId="{EC64EAE1-1ED2-F527-5860-D350EF2DF921}"/>
          </ac:spMkLst>
        </pc:spChg>
      </pc:sldChg>
      <pc:sldChg chg="addSp delSp modSp mod">
        <pc:chgData name="Ngô Minh Huy" userId="7b05d7e8-46aa-4c7d-9961-b85a5cc96d5a" providerId="ADAL" clId="{110898F4-30AE-4F4A-A7A8-CF2C36680BD2}" dt="2024-12-06T17:58:39.971" v="2124"/>
        <pc:sldMkLst>
          <pc:docMk/>
          <pc:sldMk cId="2250935971" sldId="356"/>
        </pc:sldMkLst>
        <pc:spChg chg="mod">
          <ac:chgData name="Ngô Minh Huy" userId="7b05d7e8-46aa-4c7d-9961-b85a5cc96d5a" providerId="ADAL" clId="{110898F4-30AE-4F4A-A7A8-CF2C36680BD2}" dt="2024-12-06T17:57:49.609" v="2113" actId="1076"/>
          <ac:spMkLst>
            <pc:docMk/>
            <pc:sldMk cId="2250935971" sldId="356"/>
            <ac:spMk id="2" creationId="{F84FBAFE-5AC0-D1DC-6785-04ACF0A7E937}"/>
          </ac:spMkLst>
        </pc:spChg>
        <pc:spChg chg="mod">
          <ac:chgData name="Ngô Minh Huy" userId="7b05d7e8-46aa-4c7d-9961-b85a5cc96d5a" providerId="ADAL" clId="{110898F4-30AE-4F4A-A7A8-CF2C36680BD2}" dt="2024-12-06T17:57:49.609" v="2113" actId="1076"/>
          <ac:spMkLst>
            <pc:docMk/>
            <pc:sldMk cId="2250935971" sldId="356"/>
            <ac:spMk id="14" creationId="{1FF4FE7E-25CB-2706-A0C9-F6FC6BD13733}"/>
          </ac:spMkLst>
        </pc:spChg>
        <pc:spChg chg="mod">
          <ac:chgData name="Ngô Minh Huy" userId="7b05d7e8-46aa-4c7d-9961-b85a5cc96d5a" providerId="ADAL" clId="{110898F4-30AE-4F4A-A7A8-CF2C36680BD2}" dt="2024-12-06T17:57:49.609" v="2113" actId="1076"/>
          <ac:spMkLst>
            <pc:docMk/>
            <pc:sldMk cId="2250935971" sldId="356"/>
            <ac:spMk id="16" creationId="{E25E3251-1675-5B37-1B73-94495BD710A5}"/>
          </ac:spMkLst>
        </pc:spChg>
        <pc:spChg chg="add mod">
          <ac:chgData name="Ngô Minh Huy" userId="7b05d7e8-46aa-4c7d-9961-b85a5cc96d5a" providerId="ADAL" clId="{110898F4-30AE-4F4A-A7A8-CF2C36680BD2}" dt="2024-12-06T17:58:39.971" v="2124"/>
          <ac:spMkLst>
            <pc:docMk/>
            <pc:sldMk cId="2250935971" sldId="356"/>
            <ac:spMk id="19" creationId="{DC357331-83EB-EE16-E789-F7F24166FFAB}"/>
          </ac:spMkLst>
        </pc:spChg>
        <pc:spChg chg="mod">
          <ac:chgData name="Ngô Minh Huy" userId="7b05d7e8-46aa-4c7d-9961-b85a5cc96d5a" providerId="ADAL" clId="{110898F4-30AE-4F4A-A7A8-CF2C36680BD2}" dt="2024-12-06T17:57:49.609" v="2113" actId="1076"/>
          <ac:spMkLst>
            <pc:docMk/>
            <pc:sldMk cId="2250935971" sldId="356"/>
            <ac:spMk id="40" creationId="{297E1BDB-F5A0-7B73-16B2-A8879855DAFC}"/>
          </ac:spMkLst>
        </pc:spChg>
      </pc:sldChg>
      <pc:sldChg chg="addSp delSp modSp add mod">
        <pc:chgData name="Ngô Minh Huy" userId="7b05d7e8-46aa-4c7d-9961-b85a5cc96d5a" providerId="ADAL" clId="{110898F4-30AE-4F4A-A7A8-CF2C36680BD2}" dt="2024-12-06T17:42:16.080" v="2015" actId="14100"/>
        <pc:sldMkLst>
          <pc:docMk/>
          <pc:sldMk cId="3551744339" sldId="363"/>
        </pc:sldMkLst>
      </pc:sldChg>
      <pc:sldChg chg="addSp delSp modSp add mod">
        <pc:chgData name="Ngô Minh Huy" userId="7b05d7e8-46aa-4c7d-9961-b85a5cc96d5a" providerId="ADAL" clId="{110898F4-30AE-4F4A-A7A8-CF2C36680BD2}" dt="2024-12-09T11:09:40.332" v="2144" actId="14100"/>
        <pc:sldMkLst>
          <pc:docMk/>
          <pc:sldMk cId="2738321435" sldId="400"/>
        </pc:sldMkLst>
        <pc:spChg chg="mod">
          <ac:chgData name="Ngô Minh Huy" userId="7b05d7e8-46aa-4c7d-9961-b85a5cc96d5a" providerId="ADAL" clId="{110898F4-30AE-4F4A-A7A8-CF2C36680BD2}" dt="2024-12-09T11:09:03.704" v="2138" actId="14100"/>
          <ac:spMkLst>
            <pc:docMk/>
            <pc:sldMk cId="2738321435" sldId="400"/>
            <ac:spMk id="2" creationId="{7979BF84-C9EC-94A8-B836-43CD5B09258F}"/>
          </ac:spMkLst>
        </pc:spChg>
      </pc:sldChg>
    </pc:docChg>
  </pc:docChgLst>
  <pc:docChgLst>
    <pc:chgData name="Ngô Minh Huy" userId="S::23520623@ms.uit.edu.vn::7b05d7e8-46aa-4c7d-9961-b85a5cc96d5a" providerId="AD" clId="Web-{EA93ADB8-DB58-D818-738F-35DAEDF29C7D}"/>
    <pc:docChg chg="modSld">
      <pc:chgData name="Ngô Minh Huy" userId="S::23520623@ms.uit.edu.vn::7b05d7e8-46aa-4c7d-9961-b85a5cc96d5a" providerId="AD" clId="Web-{EA93ADB8-DB58-D818-738F-35DAEDF29C7D}" dt="2024-12-08T15:37:09.539" v="42" actId="1076"/>
      <pc:docMkLst>
        <pc:docMk/>
      </pc:docMkLst>
      <pc:sldChg chg="modSp">
        <pc:chgData name="Ngô Minh Huy" userId="S::23520623@ms.uit.edu.vn::7b05d7e8-46aa-4c7d-9961-b85a5cc96d5a" providerId="AD" clId="Web-{EA93ADB8-DB58-D818-738F-35DAEDF29C7D}" dt="2024-12-08T15:37:09.539" v="42" actId="1076"/>
        <pc:sldMkLst>
          <pc:docMk/>
          <pc:sldMk cId="3531759183" sldId="309"/>
        </pc:sldMkLst>
      </pc:sldChg>
      <pc:sldChg chg="modSp">
        <pc:chgData name="Ngô Minh Huy" userId="S::23520623@ms.uit.edu.vn::7b05d7e8-46aa-4c7d-9961-b85a5cc96d5a" providerId="AD" clId="Web-{EA93ADB8-DB58-D818-738F-35DAEDF29C7D}" dt="2024-12-08T15:20:24.103" v="13" actId="20577"/>
        <pc:sldMkLst>
          <pc:docMk/>
          <pc:sldMk cId="4253598136" sldId="311"/>
        </pc:sldMkLst>
        <pc:spChg chg="mod">
          <ac:chgData name="Ngô Minh Huy" userId="S::23520623@ms.uit.edu.vn::7b05d7e8-46aa-4c7d-9961-b85a5cc96d5a" providerId="AD" clId="Web-{EA93ADB8-DB58-D818-738F-35DAEDF29C7D}" dt="2024-12-08T15:20:24.103" v="13" actId="20577"/>
          <ac:spMkLst>
            <pc:docMk/>
            <pc:sldMk cId="4253598136" sldId="311"/>
            <ac:spMk id="16" creationId="{CB3771CB-F4D4-4C9B-FDAE-D038C0BCF10A}"/>
          </ac:spMkLst>
        </pc:spChg>
      </pc:sldChg>
      <pc:sldChg chg="addSp delSp modSp">
        <pc:chgData name="Ngô Minh Huy" userId="S::23520623@ms.uit.edu.vn::7b05d7e8-46aa-4c7d-9961-b85a5cc96d5a" providerId="AD" clId="Web-{EA93ADB8-DB58-D818-738F-35DAEDF29C7D}" dt="2024-12-08T15:21:34.682" v="17" actId="20577"/>
        <pc:sldMkLst>
          <pc:docMk/>
          <pc:sldMk cId="1201546155" sldId="352"/>
        </pc:sldMkLst>
        <pc:spChg chg="mod">
          <ac:chgData name="Ngô Minh Huy" userId="S::23520623@ms.uit.edu.vn::7b05d7e8-46aa-4c7d-9961-b85a5cc96d5a" providerId="AD" clId="Web-{EA93ADB8-DB58-D818-738F-35DAEDF29C7D}" dt="2024-12-08T15:21:25.995" v="15" actId="20577"/>
          <ac:spMkLst>
            <pc:docMk/>
            <pc:sldMk cId="1201546155" sldId="352"/>
            <ac:spMk id="13" creationId="{EF9345F7-3F28-E4A0-E81C-AF585D38A709}"/>
          </ac:spMkLst>
        </pc:spChg>
        <pc:spChg chg="mod">
          <ac:chgData name="Ngô Minh Huy" userId="S::23520623@ms.uit.edu.vn::7b05d7e8-46aa-4c7d-9961-b85a5cc96d5a" providerId="AD" clId="Web-{EA93ADB8-DB58-D818-738F-35DAEDF29C7D}" dt="2024-12-08T15:21:34.682" v="17" actId="20577"/>
          <ac:spMkLst>
            <pc:docMk/>
            <pc:sldMk cId="1201546155" sldId="352"/>
            <ac:spMk id="15" creationId="{F1F79B74-BE33-CDA7-BBA7-7DEC91EA114C}"/>
          </ac:spMkLst>
        </pc:spChg>
      </pc:sldChg>
      <pc:sldChg chg="modSp">
        <pc:chgData name="Ngô Minh Huy" userId="S::23520623@ms.uit.edu.vn::7b05d7e8-46aa-4c7d-9961-b85a5cc96d5a" providerId="AD" clId="Web-{EA93ADB8-DB58-D818-738F-35DAEDF29C7D}" dt="2024-12-08T14:20:37.186" v="1" actId="1076"/>
        <pc:sldMkLst>
          <pc:docMk/>
          <pc:sldMk cId="2725868478" sldId="354"/>
        </pc:sldMkLst>
        <pc:spChg chg="mod">
          <ac:chgData name="Ngô Minh Huy" userId="S::23520623@ms.uit.edu.vn::7b05d7e8-46aa-4c7d-9961-b85a5cc96d5a" providerId="AD" clId="Web-{EA93ADB8-DB58-D818-738F-35DAEDF29C7D}" dt="2024-12-08T14:20:37.186" v="1" actId="1076"/>
          <ac:spMkLst>
            <pc:docMk/>
            <pc:sldMk cId="2725868478" sldId="354"/>
            <ac:spMk id="14" creationId="{9CCDB5F7-63F5-CF34-1ABF-5C46ACF6AEA4}"/>
          </ac:spMkLst>
        </pc:spChg>
      </pc:sldChg>
      <pc:sldChg chg="delSp modSp">
        <pc:chgData name="Ngô Minh Huy" userId="S::23520623@ms.uit.edu.vn::7b05d7e8-46aa-4c7d-9961-b85a5cc96d5a" providerId="AD" clId="Web-{EA93ADB8-DB58-D818-738F-35DAEDF29C7D}" dt="2024-12-08T15:35:17.679" v="40"/>
        <pc:sldMkLst>
          <pc:docMk/>
          <pc:sldMk cId="3551744339" sldId="363"/>
        </pc:sldMkLst>
      </pc:sldChg>
      <pc:sldChg chg="delSp">
        <pc:chgData name="Ngô Minh Huy" userId="S::23520623@ms.uit.edu.vn::7b05d7e8-46aa-4c7d-9961-b85a5cc96d5a" providerId="AD" clId="Web-{EA93ADB8-DB58-D818-738F-35DAEDF29C7D}" dt="2024-12-08T14:47:27.355" v="2"/>
        <pc:sldMkLst>
          <pc:docMk/>
          <pc:sldMk cId="3930077664" sldId="387"/>
        </pc:sldMkLst>
      </pc:sldChg>
    </pc:docChg>
  </pc:docChgLst>
  <pc:docChgLst>
    <pc:chgData name="Người dùng Khách" userId="S::urn:spo:anon#78db55594024d4020ebced5080a233b06a68a3a4a3b09cc0224961192cd40efc::" providerId="AD" clId="Web-{5DEEB9BC-AD7A-E1D1-0714-96B62AB5D4E3}"/>
    <pc:docChg chg="sldOrd">
      <pc:chgData name="Người dùng Khách" userId="S::urn:spo:anon#78db55594024d4020ebced5080a233b06a68a3a4a3b09cc0224961192cd40efc::" providerId="AD" clId="Web-{5DEEB9BC-AD7A-E1D1-0714-96B62AB5D4E3}" dt="2024-12-09T02:52:26.764" v="0"/>
      <pc:docMkLst>
        <pc:docMk/>
      </pc:docMkLst>
      <pc:sldChg chg="ord">
        <pc:chgData name="Người dùng Khách" userId="S::urn:spo:anon#78db55594024d4020ebced5080a233b06a68a3a4a3b09cc0224961192cd40efc::" providerId="AD" clId="Web-{5DEEB9BC-AD7A-E1D1-0714-96B62AB5D4E3}" dt="2024-12-09T02:52:26.764" v="0"/>
        <pc:sldMkLst>
          <pc:docMk/>
          <pc:sldMk cId="1092126013"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B2FE8-C17A-4085-9ED1-0E8E13587C2B}"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5CFC3-74D5-42EF-B18B-A98EA67B50CC}" type="slidenum">
              <a:rPr lang="en-US" smtClean="0"/>
              <a:t>‹#›</a:t>
            </a:fld>
            <a:endParaRPr lang="en-US"/>
          </a:p>
        </p:txBody>
      </p:sp>
    </p:spTree>
    <p:extLst>
      <p:ext uri="{BB962C8B-B14F-4D97-AF65-F5344CB8AC3E}">
        <p14:creationId xmlns:p14="http://schemas.microsoft.com/office/powerpoint/2010/main" val="35443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4</a:t>
            </a:fld>
            <a:endParaRPr lang="en-US"/>
          </a:p>
        </p:txBody>
      </p:sp>
    </p:spTree>
    <p:extLst>
      <p:ext uri="{BB962C8B-B14F-4D97-AF65-F5344CB8AC3E}">
        <p14:creationId xmlns:p14="http://schemas.microsoft.com/office/powerpoint/2010/main" val="135956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a:t>
            </a:r>
            <a:endParaRPr lang="en-US" b="1" smtClean="0"/>
          </a:p>
          <a:p>
            <a:r>
              <a:rPr lang="en-US" b="1" smtClean="0"/>
              <a:t>L của W, H có regularization bằng hàm mất mát của V, WH, cộng với lambda W nhân với hàm R của W, cộng với lambda H nhân với hàm R của H.</a:t>
            </a:r>
          </a:p>
          <a:p>
            <a:endParaRPr lang="en-US"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15</a:t>
            </a:fld>
            <a:endParaRPr lang="en-US"/>
          </a:p>
        </p:txBody>
      </p:sp>
    </p:spTree>
    <p:extLst>
      <p:ext uri="{BB962C8B-B14F-4D97-AF65-F5344CB8AC3E}">
        <p14:creationId xmlns:p14="http://schemas.microsoft.com/office/powerpoint/2010/main" val="86019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a:t>
            </a:r>
            <a:endParaRPr lang="en-US" b="1"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R của W bằng chuẩn L1 của W, và nó cũng bằng tổng của giá trị tuyệt đối của tất cả các phần tử Wij.</a:t>
            </a:r>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16</a:t>
            </a:fld>
            <a:endParaRPr lang="en-US"/>
          </a:p>
        </p:txBody>
      </p:sp>
    </p:spTree>
    <p:extLst>
      <p:ext uri="{BB962C8B-B14F-4D97-AF65-F5344CB8AC3E}">
        <p14:creationId xmlns:p14="http://schemas.microsoft.com/office/powerpoint/2010/main" val="2298701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a:t>
            </a:r>
            <a:endParaRPr lang="en-US" b="1" smtClean="0"/>
          </a:p>
          <a:p>
            <a:r>
              <a:rPr lang="vi-VN" b="1" smtClean="0"/>
              <a:t>R của W bằng chuẩn Frobenius bình phương của W, và nó cũng bằng tổng bình phương của tất cả các phần tử Wij.</a:t>
            </a:r>
            <a:endParaRPr lang="en-US" b="1"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17</a:t>
            </a:fld>
            <a:endParaRPr lang="en-US"/>
          </a:p>
        </p:txBody>
      </p:sp>
    </p:spTree>
    <p:extLst>
      <p:ext uri="{BB962C8B-B14F-4D97-AF65-F5344CB8AC3E}">
        <p14:creationId xmlns:p14="http://schemas.microsoft.com/office/powerpoint/2010/main" val="107408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a:t>
            </a:r>
            <a:endParaRPr lang="en-US" b="1" smtClean="0"/>
          </a:p>
          <a:p>
            <a:r>
              <a:rPr lang="vi-VN" b="1" smtClean="0"/>
              <a:t>R của W bằng alpha nhân với chuẩn L1 của W, cộng với một trừ alpha nhân với chuẩn Frobenius bình phương của W.</a:t>
            </a:r>
            <a:endParaRPr lang="en-US" b="1"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18</a:t>
            </a:fld>
            <a:endParaRPr lang="en-US"/>
          </a:p>
        </p:txBody>
      </p:sp>
    </p:spTree>
    <p:extLst>
      <p:ext uri="{BB962C8B-B14F-4D97-AF65-F5344CB8AC3E}">
        <p14:creationId xmlns:p14="http://schemas.microsoft.com/office/powerpoint/2010/main" val="318577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19</a:t>
            </a:fld>
            <a:endParaRPr lang="en-US"/>
          </a:p>
        </p:txBody>
      </p:sp>
    </p:spTree>
    <p:extLst>
      <p:ext uri="{BB962C8B-B14F-4D97-AF65-F5344CB8AC3E}">
        <p14:creationId xmlns:p14="http://schemas.microsoft.com/office/powerpoint/2010/main" val="175166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20</a:t>
            </a:fld>
            <a:endParaRPr lang="en-US"/>
          </a:p>
        </p:txBody>
      </p:sp>
    </p:spTree>
    <p:extLst>
      <p:ext uri="{BB962C8B-B14F-4D97-AF65-F5344CB8AC3E}">
        <p14:creationId xmlns:p14="http://schemas.microsoft.com/office/powerpoint/2010/main" val="246556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đọc công thức: Frobenius Norm</a:t>
            </a:r>
          </a:p>
          <a:p>
            <a:r>
              <a:rPr lang="en-US" b="1" smtClean="0"/>
              <a:t>W: </a:t>
            </a:r>
            <a:r>
              <a:rPr lang="vi-VN" b="1" smtClean="0"/>
              <a:t>Phần tử W i k được cập nhật bằng chính nó nhân với thương của phần tử (V H chuyển vị) i k chia cho phần tử (W H H chuyển vị) i k.</a:t>
            </a:r>
            <a:endParaRPr lang="en-US" b="1" smtClean="0"/>
          </a:p>
          <a:p>
            <a:r>
              <a:rPr lang="en-US" b="1" smtClean="0"/>
              <a:t>H: </a:t>
            </a:r>
            <a:r>
              <a:rPr lang="vi-VN" b="1" smtClean="0"/>
              <a:t>Phần tử H k j được cập nhật bằng chính nó nhân với thương của phần tử (W chuyển vị V) k j chia cho phần tử (W chuyển vị W H) k j</a:t>
            </a:r>
            <a:endParaRPr lang="en-US" b="1" smtClean="0"/>
          </a:p>
          <a:p>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 </a:t>
            </a:r>
            <a:r>
              <a:rPr lang="en-US" b="1" smtClean="0">
                <a:latin typeface="Times New Roman" panose="02020603050405020304" pitchFamily="18" charset="0"/>
                <a:cs typeface="Times New Roman" panose="02020603050405020304" pitchFamily="18" charset="0"/>
              </a:rPr>
              <a:t>KL Divergence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latin typeface="Times New Roman" panose="02020603050405020304" pitchFamily="18" charset="0"/>
                <a:cs typeface="Times New Roman" panose="02020603050405020304" pitchFamily="18" charset="0"/>
              </a:rPr>
              <a:t>W: </a:t>
            </a:r>
            <a:r>
              <a:rPr lang="vi-VN" b="1" smtClean="0"/>
              <a:t>W i k được cập nhật bằng chính nó nhân với thương của tổng trên j của tích H k j với thương V i j chia cho tích của ma trận W H, và tổng trên j của H k j</a:t>
            </a:r>
            <a:endParaRPr lang="en-US" b="1"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latin typeface="Times New Roman" panose="02020603050405020304" pitchFamily="18" charset="0"/>
                <a:cs typeface="Times New Roman" panose="02020603050405020304" pitchFamily="18" charset="0"/>
              </a:rPr>
              <a:t>H: </a:t>
            </a:r>
            <a:r>
              <a:rPr lang="vi-VN" b="1" smtClean="0"/>
              <a:t>H k j được cập nhật bằng chính nó nhân với thương của tổng trên i của tích W i k với thương V i j chia cho tích của ma trận W H, và tổng trên i của W i k</a:t>
            </a:r>
            <a:endParaRPr lang="en-US" b="1"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21</a:t>
            </a:fld>
            <a:endParaRPr lang="en-US"/>
          </a:p>
        </p:txBody>
      </p:sp>
    </p:spTree>
    <p:extLst>
      <p:ext uri="{BB962C8B-B14F-4D97-AF65-F5344CB8AC3E}">
        <p14:creationId xmlns:p14="http://schemas.microsoft.com/office/powerpoint/2010/main" val="2809312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22</a:t>
            </a:fld>
            <a:endParaRPr lang="en-US"/>
          </a:p>
        </p:txBody>
      </p:sp>
    </p:spTree>
    <p:extLst>
      <p:ext uri="{BB962C8B-B14F-4D97-AF65-F5344CB8AC3E}">
        <p14:creationId xmlns:p14="http://schemas.microsoft.com/office/powerpoint/2010/main" val="350337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đọc công thức:</a:t>
            </a:r>
          </a:p>
          <a:p>
            <a:r>
              <a:rPr lang="en-US" b="1" smtClean="0"/>
              <a:t>W k cộng 1 bằng W k trừ alpha nhân với gradient của L theo W</a:t>
            </a:r>
          </a:p>
          <a:p>
            <a:r>
              <a:rPr lang="en-US" b="1" smtClean="0"/>
              <a:t>H k cộng 1 bằng H k trừ alpha nhân với gradient của L theo H</a:t>
            </a:r>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23</a:t>
            </a:fld>
            <a:endParaRPr lang="en-US"/>
          </a:p>
        </p:txBody>
      </p:sp>
    </p:spTree>
    <p:extLst>
      <p:ext uri="{BB962C8B-B14F-4D97-AF65-F5344CB8AC3E}">
        <p14:creationId xmlns:p14="http://schemas.microsoft.com/office/powerpoint/2010/main" val="167157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Learning rate</a:t>
            </a:r>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24</a:t>
            </a:fld>
            <a:endParaRPr lang="en-US"/>
          </a:p>
        </p:txBody>
      </p:sp>
    </p:spTree>
    <p:extLst>
      <p:ext uri="{BB962C8B-B14F-4D97-AF65-F5344CB8AC3E}">
        <p14:creationId xmlns:p14="http://schemas.microsoft.com/office/powerpoint/2010/main" val="122365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latin typeface="Times New Roman" panose="02020603050405020304" pitchFamily="18" charset="0"/>
                <a:cs typeface="Times New Roman" panose="02020603050405020304" pitchFamily="18" charset="0"/>
              </a:rPr>
              <a:t>Hình này minh họa </a:t>
            </a:r>
            <a:r>
              <a:rPr lang="vi-VN" b="1" smtClean="0">
                <a:latin typeface="Times New Roman" panose="02020603050405020304" pitchFamily="18" charset="0"/>
                <a:cs typeface="Times New Roman" panose="02020603050405020304" pitchFamily="18" charset="0"/>
              </a:rPr>
              <a:t>NMF phân rã ma trận</a:t>
            </a:r>
            <a:r>
              <a:rPr lang="vi-VN" smtClean="0">
                <a:latin typeface="Times New Roman" panose="02020603050405020304" pitchFamily="18" charset="0"/>
                <a:cs typeface="Times New Roman" panose="02020603050405020304" pitchFamily="18" charset="0"/>
              </a:rPr>
              <a:t>:</a:t>
            </a:r>
          </a:p>
          <a:p>
            <a:r>
              <a:rPr lang="en-US" b="1" smtClean="0">
                <a:latin typeface="Times New Roman" panose="02020603050405020304" pitchFamily="18" charset="0"/>
                <a:cs typeface="Times New Roman" panose="02020603050405020304" pitchFamily="18" charset="0"/>
              </a:rPr>
              <a:t>V</a:t>
            </a:r>
            <a:r>
              <a:rPr lang="vi-VN" b="1" smtClean="0">
                <a:latin typeface="Times New Roman" panose="02020603050405020304" pitchFamily="18" charset="0"/>
                <a:cs typeface="Times New Roman" panose="02020603050405020304" pitchFamily="18" charset="0"/>
              </a:rPr>
              <a:t> (m × n)</a:t>
            </a:r>
            <a:r>
              <a:rPr lang="vi-VN" smtClean="0">
                <a:latin typeface="Times New Roman" panose="02020603050405020304" pitchFamily="18" charset="0"/>
                <a:cs typeface="Times New Roman" panose="02020603050405020304" pitchFamily="18" charset="0"/>
              </a:rPr>
              <a:t>: dữ liệu gốc (m = số đặc trưng, n = số mẫu).</a:t>
            </a:r>
          </a:p>
          <a:p>
            <a:r>
              <a:rPr lang="vi-VN" b="1" smtClean="0">
                <a:latin typeface="Times New Roman" panose="02020603050405020304" pitchFamily="18" charset="0"/>
                <a:cs typeface="Times New Roman" panose="02020603050405020304" pitchFamily="18" charset="0"/>
              </a:rPr>
              <a:t>W (m × </a:t>
            </a:r>
            <a:r>
              <a:rPr lang="en-US" b="1" smtClean="0">
                <a:latin typeface="Times New Roman" panose="02020603050405020304" pitchFamily="18" charset="0"/>
                <a:cs typeface="Times New Roman" panose="02020603050405020304" pitchFamily="18" charset="0"/>
              </a:rPr>
              <a:t>r)</a:t>
            </a:r>
            <a:r>
              <a:rPr lang="vi-VN" smtClean="0">
                <a:latin typeface="Times New Roman" panose="02020603050405020304" pitchFamily="18" charset="0"/>
                <a:cs typeface="Times New Roman" panose="02020603050405020304" pitchFamily="18" charset="0"/>
              </a:rPr>
              <a:t>: các “thành phần cơ sở” (basis vectors).</a:t>
            </a:r>
          </a:p>
          <a:p>
            <a:r>
              <a:rPr lang="vi-VN" b="1" smtClean="0">
                <a:latin typeface="Times New Roman" panose="02020603050405020304" pitchFamily="18" charset="0"/>
                <a:cs typeface="Times New Roman" panose="02020603050405020304" pitchFamily="18" charset="0"/>
              </a:rPr>
              <a:t>H (</a:t>
            </a:r>
            <a:r>
              <a:rPr lang="en-US" b="1" smtClean="0">
                <a:latin typeface="Times New Roman" panose="02020603050405020304" pitchFamily="18" charset="0"/>
                <a:cs typeface="Times New Roman" panose="02020603050405020304" pitchFamily="18" charset="0"/>
              </a:rPr>
              <a:t>r</a:t>
            </a:r>
            <a:r>
              <a:rPr lang="vi-VN" b="1" smtClean="0">
                <a:latin typeface="Times New Roman" panose="02020603050405020304" pitchFamily="18" charset="0"/>
                <a:cs typeface="Times New Roman" panose="02020603050405020304" pitchFamily="18" charset="0"/>
              </a:rPr>
              <a:t> × n)</a:t>
            </a:r>
            <a:r>
              <a:rPr lang="vi-VN" smtClean="0">
                <a:latin typeface="Times New Roman" panose="02020603050405020304" pitchFamily="18" charset="0"/>
                <a:cs typeface="Times New Roman" panose="02020603050405020304" pitchFamily="18" charset="0"/>
              </a:rPr>
              <a:t>: hệ số kết hợp để tái tạo lại dữ liệu.</a:t>
            </a:r>
          </a:p>
          <a:p>
            <a:r>
              <a:rPr lang="vi-VN" smtClean="0">
                <a:latin typeface="Times New Roman" panose="02020603050405020304" pitchFamily="18" charset="0"/>
                <a:cs typeface="Times New Roman" panose="02020603050405020304" pitchFamily="18" charset="0"/>
              </a:rPr>
              <a:t>Công thức: </a:t>
            </a:r>
            <a:r>
              <a:rPr lang="en-US" b="1" smtClean="0">
                <a:latin typeface="Times New Roman" panose="02020603050405020304" pitchFamily="18" charset="0"/>
                <a:cs typeface="Times New Roman" panose="02020603050405020304" pitchFamily="18" charset="0"/>
              </a:rPr>
              <a:t>V</a:t>
            </a:r>
            <a:r>
              <a:rPr lang="vi-VN" b="1" smtClean="0">
                <a:latin typeface="Times New Roman" panose="02020603050405020304" pitchFamily="18" charset="0"/>
                <a:cs typeface="Times New Roman" panose="02020603050405020304" pitchFamily="18" charset="0"/>
              </a:rPr>
              <a:t> ≈ W·H</a:t>
            </a:r>
            <a:r>
              <a:rPr lang="vi-VN" smtClean="0">
                <a:latin typeface="Times New Roman" panose="02020603050405020304" pitchFamily="18" charset="0"/>
                <a:cs typeface="Times New Roman" panose="02020603050405020304" pitchFamily="18" charset="0"/>
              </a:rPr>
              <a:t> với tất cả phần tử ≥ 0.</a:t>
            </a: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Ý nghĩa: thay vì lưu cả ma trận lớn X, ta biểu diễn mỗi mẫu như </a:t>
            </a:r>
            <a:r>
              <a:rPr lang="vi-VN" b="1" smtClean="0">
                <a:latin typeface="Times New Roman" panose="02020603050405020304" pitchFamily="18" charset="0"/>
                <a:cs typeface="Times New Roman" panose="02020603050405020304" pitchFamily="18" charset="0"/>
              </a:rPr>
              <a:t>tổ hợp cộng của vài thành phần cơ sở</a:t>
            </a:r>
            <a:r>
              <a:rPr lang="vi-VN" smtClean="0">
                <a:latin typeface="Times New Roman" panose="02020603050405020304" pitchFamily="18" charset="0"/>
                <a:cs typeface="Times New Roman" panose="02020603050405020304" pitchFamily="18" charset="0"/>
              </a:rPr>
              <a:t>, giúp dữ liệu </a:t>
            </a:r>
            <a:r>
              <a:rPr lang="vi-VN" b="1" smtClean="0">
                <a:latin typeface="Times New Roman" panose="02020603050405020304" pitchFamily="18" charset="0"/>
                <a:cs typeface="Times New Roman" panose="02020603050405020304" pitchFamily="18" charset="0"/>
              </a:rPr>
              <a:t>gọn hơn, dễ hiểu hơn</a:t>
            </a:r>
            <a:r>
              <a:rPr lang="vi-VN" smtClean="0">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65CFC3-74D5-42EF-B18B-A98EA67B50CC}" type="slidenum">
              <a:rPr lang="en-US" smtClean="0"/>
              <a:t>5</a:t>
            </a:fld>
            <a:endParaRPr lang="en-US"/>
          </a:p>
        </p:txBody>
      </p:sp>
    </p:spTree>
    <p:extLst>
      <p:ext uri="{BB962C8B-B14F-4D97-AF65-F5344CB8AC3E}">
        <p14:creationId xmlns:p14="http://schemas.microsoft.com/office/powerpoint/2010/main" val="237134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25</a:t>
            </a:fld>
            <a:endParaRPr lang="en-US"/>
          </a:p>
        </p:txBody>
      </p:sp>
    </p:spTree>
    <p:extLst>
      <p:ext uri="{BB962C8B-B14F-4D97-AF65-F5344CB8AC3E}">
        <p14:creationId xmlns:p14="http://schemas.microsoft.com/office/powerpoint/2010/main" val="2306550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26</a:t>
            </a:fld>
            <a:endParaRPr lang="en-US"/>
          </a:p>
        </p:txBody>
      </p:sp>
    </p:spTree>
    <p:extLst>
      <p:ext uri="{BB962C8B-B14F-4D97-AF65-F5344CB8AC3E}">
        <p14:creationId xmlns:p14="http://schemas.microsoft.com/office/powerpoint/2010/main" val="336516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27</a:t>
            </a:fld>
            <a:endParaRPr lang="en-US"/>
          </a:p>
        </p:txBody>
      </p:sp>
    </p:spTree>
    <p:extLst>
      <p:ext uri="{BB962C8B-B14F-4D97-AF65-F5344CB8AC3E}">
        <p14:creationId xmlns:p14="http://schemas.microsoft.com/office/powerpoint/2010/main" val="56222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Times New Roman" panose="02020603050405020304" pitchFamily="18" charset="0"/>
                <a:cs typeface="Times New Roman" panose="02020603050405020304" pitchFamily="18" charset="0"/>
              </a:rPr>
              <a:t>C</a:t>
            </a:r>
            <a:r>
              <a:rPr lang="vi-VN" smtClean="0">
                <a:latin typeface="Times New Roman" panose="02020603050405020304" pitchFamily="18" charset="0"/>
                <a:cs typeface="Times New Roman" panose="02020603050405020304" pitchFamily="18" charset="0"/>
              </a:rPr>
              <a:t>húng ta hãy xem xét một số ví dụ thực tế để hiểu hoạt động của thuật toán NMF. </a:t>
            </a:r>
            <a:r>
              <a:rPr lang="en-US" smtClean="0">
                <a:latin typeface="Times New Roman" panose="02020603050405020304" pitchFamily="18" charset="0"/>
                <a:cs typeface="Times New Roman" panose="02020603050405020304" pitchFamily="18" charset="0"/>
              </a:rPr>
              <a:t>Đây</a:t>
            </a:r>
            <a:r>
              <a:rPr lang="en-US" baseline="0" smtClean="0">
                <a:latin typeface="Times New Roman" panose="02020603050405020304" pitchFamily="18" charset="0"/>
                <a:cs typeface="Times New Roman" panose="02020603050405020304" pitchFamily="18" charset="0"/>
              </a:rPr>
              <a:t> là </a:t>
            </a:r>
            <a:r>
              <a:rPr lang="vi-VN" smtClean="0">
                <a:latin typeface="Times New Roman" panose="02020603050405020304" pitchFamily="18" charset="0"/>
                <a:cs typeface="Times New Roman" panose="02020603050405020304" pitchFamily="18" charset="0"/>
              </a:rPr>
              <a:t>trường hợp xử lý hình ảnh. Giả sử chúng ta có một hình ảnh đầu vào có các pixel tạo thành ma trận </a:t>
            </a:r>
            <a:r>
              <a:rPr lang="en-US" smtClean="0">
                <a:latin typeface="Times New Roman" panose="02020603050405020304" pitchFamily="18" charset="0"/>
                <a:cs typeface="Times New Roman" panose="02020603050405020304" pitchFamily="18" charset="0"/>
              </a:rPr>
              <a:t>V</a:t>
            </a:r>
            <a:r>
              <a:rPr lang="vi-VN" smtClean="0">
                <a:latin typeface="Times New Roman" panose="02020603050405020304" pitchFamily="18" charset="0"/>
                <a:cs typeface="Times New Roman" panose="02020603050405020304" pitchFamily="18" charset="0"/>
              </a:rPr>
              <a:t>. Sử dụng NMF, chúng ta phân tích nó thành hai ma trận, một ma trận chứa tập đặc điểm khuôn mặt [Ma trận W] và ma trận còn lại chứa tầm quan trọng của từng đặc điểm khuôn mặt trong hình ảnh đầu vào, tức là các trọng số [Ma trận H]</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65CFC3-74D5-42EF-B18B-A98EA67B50CC}" type="slidenum">
              <a:rPr lang="en-US" smtClean="0"/>
              <a:t>6</a:t>
            </a:fld>
            <a:endParaRPr lang="en-US"/>
          </a:p>
        </p:txBody>
      </p:sp>
    </p:spTree>
    <p:extLst>
      <p:ext uri="{BB962C8B-B14F-4D97-AF65-F5344CB8AC3E}">
        <p14:creationId xmlns:p14="http://schemas.microsoft.com/office/powerpoint/2010/main" val="230431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latin typeface="Times New Roman" panose="02020603050405020304" pitchFamily="18" charset="0"/>
                <a:cs typeface="Times New Roman" panose="02020603050405020304" pitchFamily="18" charset="0"/>
              </a:rPr>
              <a:t>Phân tích văn bản</a:t>
            </a:r>
          </a:p>
          <a:p>
            <a:r>
              <a:rPr lang="vi-VN" b="1" smtClean="0">
                <a:latin typeface="Times New Roman" panose="02020603050405020304" pitchFamily="18" charset="0"/>
                <a:cs typeface="Times New Roman" panose="02020603050405020304" pitchFamily="18" charset="0"/>
              </a:rPr>
              <a:t>Dữ liệu:</a:t>
            </a:r>
            <a:r>
              <a:rPr lang="vi-VN" smtClean="0">
                <a:latin typeface="Times New Roman" panose="02020603050405020304" pitchFamily="18" charset="0"/>
                <a:cs typeface="Times New Roman" panose="02020603050405020304" pitchFamily="18" charset="0"/>
              </a:rPr>
              <a:t> Mỗi văn bản được biểu diễn dưới dạng một vector tần suất từ, với các hàng là các từ và các cột là các văn bản.</a:t>
            </a:r>
          </a:p>
          <a:p>
            <a:r>
              <a:rPr lang="vi-VN" b="1" smtClean="0">
                <a:latin typeface="Times New Roman" panose="02020603050405020304" pitchFamily="18" charset="0"/>
                <a:cs typeface="Times New Roman" panose="02020603050405020304" pitchFamily="18" charset="0"/>
              </a:rPr>
              <a:t>NMF áp dụng:</a:t>
            </a:r>
            <a:r>
              <a:rPr lang="vi-VN" smtClean="0">
                <a:latin typeface="Times New Roman" panose="02020603050405020304" pitchFamily="18" charset="0"/>
                <a:cs typeface="Times New Roman" panose="02020603050405020304" pitchFamily="18" charset="0"/>
              </a:rPr>
              <a:t> NMF phân tích ma trận này thành hai ma trận, một ma trận chứa các "chủ đề" (topic) và một ma trận chứa các hệ số cho biết mỗi văn bản thuộc về chủ đề nào. Mỗi chủ đề là một tập hợp các từ liên quan (ví dụ: chủ đề "thể thao" có các từ như "bóng đá", "sân vận động", "đội bóng").</a:t>
            </a:r>
          </a:p>
          <a:p>
            <a:endParaRPr lang="en-US" b="1" smtClean="0">
              <a:latin typeface="Times New Roman" panose="02020603050405020304" pitchFamily="18" charset="0"/>
              <a:cs typeface="Times New Roman" panose="02020603050405020304" pitchFamily="18" charset="0"/>
            </a:endParaRPr>
          </a:p>
          <a:p>
            <a:r>
              <a:rPr lang="vi-VN" b="1" smtClean="0">
                <a:latin typeface="Times New Roman" panose="02020603050405020304" pitchFamily="18" charset="0"/>
                <a:cs typeface="Times New Roman" panose="02020603050405020304" pitchFamily="18" charset="0"/>
              </a:rPr>
              <a:t>Phân tích dữ liệu tổng quát</a:t>
            </a:r>
          </a:p>
          <a:p>
            <a:r>
              <a:rPr lang="vi-VN" b="1" smtClean="0">
                <a:latin typeface="Times New Roman" panose="02020603050405020304" pitchFamily="18" charset="0"/>
                <a:cs typeface="Times New Roman" panose="02020603050405020304" pitchFamily="18" charset="0"/>
              </a:rPr>
              <a:t>Dữ liệu:</a:t>
            </a:r>
            <a:r>
              <a:rPr lang="vi-VN" smtClean="0">
                <a:latin typeface="Times New Roman" panose="02020603050405020304" pitchFamily="18" charset="0"/>
                <a:cs typeface="Times New Roman" panose="02020603050405020304" pitchFamily="18" charset="0"/>
              </a:rPr>
              <a:t> Các mẫu được sắp xếp thành cột, và các đặc trưng (features) được sắp xếp thành hàng. Mỗi phần tử ma trận thể hiện giá trị của một đặc trưng cụ thể cho một mẫu cụ thể.</a:t>
            </a:r>
          </a:p>
          <a:p>
            <a:r>
              <a:rPr lang="vi-VN" b="1" smtClean="0">
                <a:latin typeface="Times New Roman" panose="02020603050405020304" pitchFamily="18" charset="0"/>
                <a:cs typeface="Times New Roman" panose="02020603050405020304" pitchFamily="18" charset="0"/>
              </a:rPr>
              <a:t>NMF áp dụng:</a:t>
            </a:r>
            <a:r>
              <a:rPr lang="vi-VN" smtClean="0">
                <a:latin typeface="Times New Roman" panose="02020603050405020304" pitchFamily="18" charset="0"/>
                <a:cs typeface="Times New Roman" panose="02020603050405020304" pitchFamily="18" charset="0"/>
              </a:rPr>
              <a:t> NMF sẽ phân tích ma trận này thành hai ma trận </a:t>
            </a:r>
            <a:r>
              <a:rPr lang="vi-VN" smtClean="0">
                <a:effectLst/>
                <a:latin typeface="Times New Roman" panose="02020603050405020304" pitchFamily="18" charset="0"/>
                <a:cs typeface="Times New Roman" panose="02020603050405020304" pitchFamily="18" charset="0"/>
              </a:rPr>
              <a:t>W</a:t>
            </a:r>
            <a:r>
              <a:rPr lang="vi-VN" smtClean="0">
                <a:latin typeface="Times New Roman" panose="02020603050405020304" pitchFamily="18" charset="0"/>
                <a:cs typeface="Times New Roman" panose="02020603050405020304" pitchFamily="18" charset="0"/>
              </a:rPr>
              <a:t> và </a:t>
            </a:r>
            <a:r>
              <a:rPr lang="vi-VN" smtClean="0">
                <a:effectLst/>
                <a:latin typeface="Times New Roman" panose="02020603050405020304" pitchFamily="18" charset="0"/>
                <a:cs typeface="Times New Roman" panose="02020603050405020304" pitchFamily="18" charset="0"/>
              </a:rPr>
              <a:t>H</a:t>
            </a:r>
            <a:r>
              <a:rPr lang="vi-VN" smtClean="0">
                <a:latin typeface="Times New Roman" panose="02020603050405020304" pitchFamily="18" charset="0"/>
                <a:cs typeface="Times New Roman" panose="02020603050405020304" pitchFamily="18" charset="0"/>
              </a:rPr>
              <a:t>. Ma trận </a:t>
            </a:r>
            <a:r>
              <a:rPr lang="vi-VN" smtClean="0">
                <a:effectLst/>
                <a:latin typeface="Times New Roman" panose="02020603050405020304" pitchFamily="18" charset="0"/>
                <a:cs typeface="Times New Roman" panose="02020603050405020304" pitchFamily="18" charset="0"/>
              </a:rPr>
              <a:t>W</a:t>
            </a:r>
            <a:r>
              <a:rPr lang="vi-VN" smtClean="0">
                <a:latin typeface="Times New Roman" panose="02020603050405020304" pitchFamily="18" charset="0"/>
                <a:cs typeface="Times New Roman" panose="02020603050405020304" pitchFamily="18" charset="0"/>
              </a:rPr>
              <a:t> sẽ chứa các thành phần cơ sở (basis components) hay các đặc trưng tiềm ẩn (latent features) của dữ liệu. Ma trận </a:t>
            </a:r>
            <a:r>
              <a:rPr lang="vi-VN" smtClean="0">
                <a:effectLst/>
                <a:latin typeface="Times New Roman" panose="02020603050405020304" pitchFamily="18" charset="0"/>
                <a:cs typeface="Times New Roman" panose="02020603050405020304" pitchFamily="18" charset="0"/>
              </a:rPr>
              <a:t>H</a:t>
            </a:r>
            <a:r>
              <a:rPr lang="vi-VN" smtClean="0">
                <a:latin typeface="Times New Roman" panose="02020603050405020304" pitchFamily="18" charset="0"/>
                <a:cs typeface="Times New Roman" panose="02020603050405020304" pitchFamily="18" charset="0"/>
              </a:rPr>
              <a:t> sẽ cho biết cách kết hợp các thành phần này để tạo ra từng mẫu dữ liệu.</a:t>
            </a: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65CFC3-74D5-42EF-B18B-A98EA67B50CC}" type="slidenum">
              <a:rPr lang="en-US" smtClean="0"/>
              <a:t>8</a:t>
            </a:fld>
            <a:endParaRPr lang="en-US"/>
          </a:p>
        </p:txBody>
      </p:sp>
    </p:spTree>
    <p:extLst>
      <p:ext uri="{BB962C8B-B14F-4D97-AF65-F5344CB8AC3E}">
        <p14:creationId xmlns:p14="http://schemas.microsoft.com/office/powerpoint/2010/main" val="160372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9</a:t>
            </a:fld>
            <a:endParaRPr lang="en-US"/>
          </a:p>
        </p:txBody>
      </p:sp>
    </p:spTree>
    <p:extLst>
      <p:ext uri="{BB962C8B-B14F-4D97-AF65-F5344CB8AC3E}">
        <p14:creationId xmlns:p14="http://schemas.microsoft.com/office/powerpoint/2010/main" val="925006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đọc công thức:</a:t>
            </a:r>
            <a:endParaRPr lang="en-US" smtClean="0"/>
          </a:p>
          <a:p>
            <a:r>
              <a:rPr lang="vi-VN" b="1" smtClean="0"/>
              <a:t>L của W, H bằng chuẩn Frobenius của ma trận V trừ đi tích ma trận WH, tất cả bình phương, và nó cũng bằng tổng của bình phương hiệu số của từng phần tử Vij trừ đi từng phần tử tương ứng của tích WH</a:t>
            </a:r>
            <a:endParaRPr lang="en-US" b="1"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11</a:t>
            </a:fld>
            <a:endParaRPr lang="en-US"/>
          </a:p>
        </p:txBody>
      </p:sp>
    </p:spTree>
    <p:extLst>
      <p:ext uri="{BB962C8B-B14F-4D97-AF65-F5344CB8AC3E}">
        <p14:creationId xmlns:p14="http://schemas.microsoft.com/office/powerpoint/2010/main" val="20215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đọc công thức:</a:t>
            </a:r>
            <a:br>
              <a:rPr lang="en-US" baseline="0" smtClean="0"/>
            </a:br>
            <a:r>
              <a:rPr lang="vi-VN" b="1" smtClean="0"/>
              <a:t>L của W, H bằng tổng trên i, j của tích của Vij với logarit của thương Vij chia cho tích của ma trận WH, tất cả trừ Vij rồi cộng với tích ma trận WH</a:t>
            </a:r>
            <a:endParaRPr lang="en-US" b="1"/>
          </a:p>
        </p:txBody>
      </p:sp>
      <p:sp>
        <p:nvSpPr>
          <p:cNvPr id="4" name="Slide Number Placeholder 3"/>
          <p:cNvSpPr>
            <a:spLocks noGrp="1"/>
          </p:cNvSpPr>
          <p:nvPr>
            <p:ph type="sldNum" sz="quarter" idx="10"/>
          </p:nvPr>
        </p:nvSpPr>
        <p:spPr/>
        <p:txBody>
          <a:bodyPr/>
          <a:lstStyle/>
          <a:p>
            <a:fld id="{3865CFC3-74D5-42EF-B18B-A98EA67B50CC}" type="slidenum">
              <a:rPr lang="en-US" smtClean="0"/>
              <a:t>12</a:t>
            </a:fld>
            <a:endParaRPr lang="en-US"/>
          </a:p>
        </p:txBody>
      </p:sp>
    </p:spTree>
    <p:extLst>
      <p:ext uri="{BB962C8B-B14F-4D97-AF65-F5344CB8AC3E}">
        <p14:creationId xmlns:p14="http://schemas.microsoft.com/office/powerpoint/2010/main" val="49274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Cách</a:t>
            </a:r>
            <a:r>
              <a:rPr lang="en-US" baseline="0" smtClean="0"/>
              <a:t> đọc công thức:</a:t>
            </a:r>
          </a:p>
          <a:p>
            <a:r>
              <a:rPr lang="vi-VN" b="1" smtClean="0"/>
              <a:t>L của W, H bằng tổng trên i, j của thương của Vij chia cho tích của ma trận WH, tất cả trừ đi logarit của thương đó, rồi trừ đi 1.</a:t>
            </a:r>
            <a:endParaRPr lang="en-US" b="1" smtClean="0"/>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13</a:t>
            </a:fld>
            <a:endParaRPr lang="en-US"/>
          </a:p>
        </p:txBody>
      </p:sp>
    </p:spTree>
    <p:extLst>
      <p:ext uri="{BB962C8B-B14F-4D97-AF65-F5344CB8AC3E}">
        <p14:creationId xmlns:p14="http://schemas.microsoft.com/office/powerpoint/2010/main" val="383499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đọc công thức:</a:t>
            </a:r>
            <a:endParaRPr lang="en-US" b="1" smtClean="0"/>
          </a:p>
          <a:p>
            <a:pPr lvl="1"/>
            <a:r>
              <a:rPr lang="en-US" b="1" smtClean="0"/>
              <a:t>"d beta của x và y bằng:"</a:t>
            </a:r>
            <a:endParaRPr lang="en-US" smtClean="0"/>
          </a:p>
          <a:p>
            <a:pPr lvl="1"/>
            <a:r>
              <a:rPr lang="en-US" b="1" smtClean="0"/>
              <a:t>Khi beta khác 0 và 1:</a:t>
            </a:r>
            <a:r>
              <a:rPr lang="en-US" smtClean="0"/>
              <a:t> "một phần (beta nhân với beta trừ 1), tất cả nhân với (x mũ beta, cộng với (beta trừ 1) nhân y mũ beta, rồi trừ đi beta nhân x nhân y mũ (beta trừ 1))."</a:t>
            </a:r>
          </a:p>
          <a:p>
            <a:pPr lvl="1"/>
            <a:r>
              <a:rPr lang="en-US" b="1" smtClean="0"/>
              <a:t>Khi beta bằng 1:</a:t>
            </a:r>
            <a:r>
              <a:rPr lang="en-US" smtClean="0"/>
              <a:t> "x nhân với logarit tự nhiên của x chia y, tất cả trừ x rồi cộng y." (Đây chính là hàm Kullback-Leibler Divergence).</a:t>
            </a:r>
          </a:p>
          <a:p>
            <a:pPr lvl="1"/>
            <a:r>
              <a:rPr lang="en-US" b="1" smtClean="0"/>
              <a:t>Khi beta bằng 0:</a:t>
            </a:r>
            <a:r>
              <a:rPr lang="en-US" smtClean="0"/>
              <a:t> "x chia y, trừ đi logarit tự nhiên của x chia y, rồi trừ đi 1." (Đây chính là hàm Itakura-Saito Divergence).</a:t>
            </a:r>
          </a:p>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14</a:t>
            </a:fld>
            <a:endParaRPr lang="en-US"/>
          </a:p>
        </p:txBody>
      </p:sp>
    </p:spTree>
    <p:extLst>
      <p:ext uri="{BB962C8B-B14F-4D97-AF65-F5344CB8AC3E}">
        <p14:creationId xmlns:p14="http://schemas.microsoft.com/office/powerpoint/2010/main" val="16748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23/08/2025</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23/08/2025</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23/08/2025</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87236D-C680-4349-9A96-AEA01B6A4E8F}" type="datetimeFigureOut">
              <a:rPr lang="vi-VN" smtClean="0"/>
              <a:t>23/08/2025</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45828D-F580-42DE-B77E-860980F07F32}" type="slidenum">
              <a:rPr lang="vi-VN" smtClean="0"/>
              <a:t>1</a:t>
            </a:fld>
            <a:endParaRPr lang="vi-VN"/>
          </a:p>
        </p:txBody>
      </p:sp>
      <p:sp>
        <p:nvSpPr>
          <p:cNvPr id="5" name="TextBox 4">
            <a:extLst>
              <a:ext uri="{FF2B5EF4-FFF2-40B4-BE49-F238E27FC236}">
                <a16:creationId xmlns:a16="http://schemas.microsoft.com/office/drawing/2014/main" xmlns="" id="{415457AB-5B4E-D174-6428-55BD2A4B3E53}"/>
              </a:ext>
            </a:extLst>
          </p:cNvPr>
          <p:cNvSpPr txBox="1"/>
          <p:nvPr/>
        </p:nvSpPr>
        <p:spPr>
          <a:xfrm>
            <a:off x="941775" y="1443222"/>
            <a:ext cx="10399001" cy="4154984"/>
          </a:xfrm>
          <a:prstGeom prst="rect">
            <a:avLst/>
          </a:prstGeom>
          <a:noFill/>
        </p:spPr>
        <p:txBody>
          <a:bodyPr wrap="none" rtlCol="0">
            <a:spAutoFit/>
          </a:bodyPr>
          <a:lstStyle/>
          <a:p>
            <a:pPr algn="ctr"/>
            <a:r>
              <a:rPr lang="en-US" sz="8800" b="1">
                <a:latin typeface="Times New Roman" panose="02020603050405020304" pitchFamily="18" charset="0"/>
                <a:cs typeface="Times New Roman" panose="02020603050405020304" pitchFamily="18" charset="0"/>
              </a:rPr>
              <a:t>Non-negative matrix </a:t>
            </a:r>
          </a:p>
          <a:p>
            <a:pPr algn="ctr"/>
            <a:r>
              <a:rPr lang="en-US" sz="8800" b="1">
                <a:latin typeface="Times New Roman" panose="02020603050405020304" pitchFamily="18" charset="0"/>
                <a:cs typeface="Times New Roman" panose="02020603050405020304" pitchFamily="18" charset="0"/>
              </a:rPr>
              <a:t>Factorization</a:t>
            </a:r>
          </a:p>
          <a:p>
            <a:pPr algn="ctr"/>
            <a:r>
              <a:rPr lang="en-US" sz="8800" b="1">
                <a:latin typeface="Times New Roman" panose="02020603050405020304" pitchFamily="18" charset="0"/>
                <a:cs typeface="Times New Roman" panose="02020603050405020304" pitchFamily="18" charset="0"/>
              </a:rPr>
              <a:t>(NMF)</a:t>
            </a:r>
          </a:p>
        </p:txBody>
      </p:sp>
      <p:grpSp>
        <p:nvGrpSpPr>
          <p:cNvPr id="6" name="Group 5">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7" name="Group 6">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9" name="TextBox 8">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8" name="TextBox 7">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11"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687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10</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15861" y="1688006"/>
            <a:ext cx="11580863"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Khi áp dụng NMF, mục tiêu là tìm </a:t>
            </a:r>
            <a:r>
              <a:rPr lang="en-US" sz="2000" smtClean="0">
                <a:latin typeface="Times New Roman" panose="02020603050405020304" pitchFamily="18" charset="0"/>
                <a:cs typeface="Times New Roman" panose="02020603050405020304" pitchFamily="18" charset="0"/>
              </a:rPr>
              <a:t>W </a:t>
            </a:r>
            <a:r>
              <a:rPr lang="en-US" sz="2000">
                <a:latin typeface="Times New Roman" panose="02020603050405020304" pitchFamily="18" charset="0"/>
                <a:cs typeface="Times New Roman" panose="02020603050405020304" pitchFamily="18" charset="0"/>
              </a:rPr>
              <a:t>và </a:t>
            </a:r>
            <a:r>
              <a:rPr lang="en-US" sz="2000" smtClean="0">
                <a:latin typeface="Times New Roman" panose="02020603050405020304" pitchFamily="18" charset="0"/>
                <a:cs typeface="Times New Roman" panose="02020603050405020304" pitchFamily="18" charset="0"/>
              </a:rPr>
              <a:t>H sao </a:t>
            </a:r>
            <a:r>
              <a:rPr lang="en-US" sz="2000">
                <a:latin typeface="Times New Roman" panose="02020603050405020304" pitchFamily="18" charset="0"/>
                <a:cs typeface="Times New Roman" panose="02020603050405020304" pitchFamily="18" charset="0"/>
              </a:rPr>
              <a:t>cho tích W⋅</a:t>
            </a:r>
            <a:r>
              <a:rPr lang="en-US" sz="2000" smtClean="0">
                <a:latin typeface="Times New Roman" panose="02020603050405020304" pitchFamily="18" charset="0"/>
                <a:cs typeface="Times New Roman" panose="02020603050405020304" pitchFamily="18" charset="0"/>
              </a:rPr>
              <a:t>H xấp </a:t>
            </a:r>
            <a:r>
              <a:rPr lang="en-US" sz="2000">
                <a:latin typeface="Times New Roman" panose="02020603050405020304" pitchFamily="18" charset="0"/>
                <a:cs typeface="Times New Roman" panose="02020603050405020304" pitchFamily="18" charset="0"/>
              </a:rPr>
              <a:t>xỉ tốt nhất ma trận gốc </a:t>
            </a:r>
            <a:r>
              <a:rPr lang="en-US" sz="2000" smtClean="0">
                <a:latin typeface="Times New Roman" panose="02020603050405020304" pitchFamily="18" charset="0"/>
                <a:cs typeface="Times New Roman" panose="02020603050405020304" pitchFamily="18" charset="0"/>
              </a:rPr>
              <a:t>V</a:t>
            </a:r>
            <a:r>
              <a:rPr lang="vi-VN"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Để đo lường mức độ xấp xỉ, ta sử dụng </a:t>
            </a:r>
            <a:r>
              <a:rPr lang="vi-VN" sz="2000" b="1">
                <a:latin typeface="Times New Roman" panose="02020603050405020304" pitchFamily="18" charset="0"/>
                <a:cs typeface="Times New Roman" panose="02020603050405020304" pitchFamily="18" charset="0"/>
              </a:rPr>
              <a:t>hàm mất mát (loss function</a:t>
            </a:r>
            <a:r>
              <a:rPr lang="vi-VN" sz="2000" b="1"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Nguyên tắc chung:</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Nếu giá trị loss nhỏ </a:t>
            </a:r>
            <a:r>
              <a:rPr lang="en-US" sz="200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W H mô tả dữ liệu gốc tốt.</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Nếu loss lớn </a:t>
            </a:r>
            <a:r>
              <a:rPr lang="en-US" sz="2000" smtClean="0">
                <a:latin typeface="Times New Roman" panose="02020603050405020304" pitchFamily="18" charset="0"/>
                <a:cs typeface="Times New Roman" panose="02020603050405020304" pitchFamily="18" charset="0"/>
                <a:sym typeface="Wingdings" panose="05000000000000000000" pitchFamily="2" charset="2"/>
              </a:rPr>
              <a:t></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mô hình chưa phù hợp, cần tối ưu tiếp.</a:t>
            </a:r>
            <a:endParaRPr lang="en-US" sz="2000" dirty="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Loss function chính là “thước đo chất lượng” của NMF, đóng vai trò trung tâm trong việc huấn luyện mô hình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Một số hàm mất mát thường dùng trong NMF:</a:t>
            </a:r>
            <a:endParaRPr lang="vi-VN"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Frobenius </a:t>
            </a:r>
            <a:r>
              <a:rPr lang="en-US" sz="2000" dirty="0">
                <a:latin typeface="Times New Roman" panose="02020603050405020304" pitchFamily="18" charset="0"/>
                <a:cs typeface="Times New Roman" panose="02020603050405020304" pitchFamily="18" charset="0"/>
              </a:rPr>
              <a:t>Norm (Squared Error)</a:t>
            </a:r>
            <a:endParaRPr lang="vi-VN"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Kullback–Leibler </a:t>
            </a:r>
            <a:r>
              <a:rPr lang="vi-VN" sz="2000" dirty="0">
                <a:latin typeface="Times New Roman" panose="02020603050405020304" pitchFamily="18" charset="0"/>
                <a:cs typeface="Times New Roman" panose="02020603050405020304" pitchFamily="18" charset="0"/>
              </a:rPr>
              <a:t>divergence (KL)</a:t>
            </a:r>
          </a:p>
          <a:p>
            <a:pPr marL="800100" lvl="1" indent="-34290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Itakura–Saito </a:t>
            </a:r>
            <a:r>
              <a:rPr lang="vi-VN" sz="2000" dirty="0">
                <a:latin typeface="Times New Roman" panose="02020603050405020304" pitchFamily="18" charset="0"/>
                <a:cs typeface="Times New Roman" panose="02020603050405020304" pitchFamily="18" charset="0"/>
              </a:rPr>
              <a:t>(IS) divergence</a:t>
            </a:r>
          </a:p>
          <a:p>
            <a:pPr marL="800100" lvl="1" indent="-34290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Beta-divergence </a:t>
            </a:r>
            <a:r>
              <a:rPr lang="vi-VN" sz="2000" dirty="0">
                <a:latin typeface="Times New Roman" panose="02020603050405020304" pitchFamily="18" charset="0"/>
                <a:cs typeface="Times New Roman" panose="02020603050405020304" pitchFamily="18" charset="0"/>
              </a:rPr>
              <a:t>(tổng quát)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Loss Function trong NMF</a:t>
            </a:r>
            <a:endParaRPr lang="fr-FR"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006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11</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266" y="1567809"/>
            <a:ext cx="11331138" cy="1938992"/>
          </a:xfrm>
          <a:prstGeom prst="rect">
            <a:avLst/>
          </a:prstGeom>
          <a:noFill/>
        </p:spPr>
        <p:txBody>
          <a:bodyPr wrap="square" rtlCol="0">
            <a:spAutoFit/>
          </a:bodyPr>
          <a:lstStyle/>
          <a:p>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a:latin typeface="Times New Roman" panose="02020603050405020304" pitchFamily="18" charset="0"/>
                <a:cs typeface="Times New Roman" panose="02020603050405020304" pitchFamily="18" charset="0"/>
              </a:rPr>
              <a:t> Nó tính tổng bình phương của tất cả các sai số giữa từng phần tử của ma trận gốc V và ma trận xấp xỉ WH. Về cơ bản, nó đo lường "khoảng cách Euclidean" giữa hai ma trận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Công thức:</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xmlns="" id="{27128438-248D-0578-8D7F-FB6AF1881A8C}"/>
              </a:ext>
            </a:extLst>
          </p:cNvPr>
          <p:cNvPicPr>
            <a:picLocks noChangeAspect="1"/>
          </p:cNvPicPr>
          <p:nvPr/>
        </p:nvPicPr>
        <p:blipFill>
          <a:blip r:embed="rId4"/>
          <a:stretch>
            <a:fillRect/>
          </a:stretch>
        </p:blipFill>
        <p:spPr>
          <a:xfrm>
            <a:off x="1412570" y="2929829"/>
            <a:ext cx="5267755" cy="759231"/>
          </a:xfrm>
          <a:prstGeom prst="rect">
            <a:avLst/>
          </a:prstGeom>
        </p:spPr>
      </p:pic>
      <p:sp>
        <p:nvSpPr>
          <p:cNvPr id="13" name="Rectangle 12"/>
          <p:cNvSpPr/>
          <p:nvPr/>
        </p:nvSpPr>
        <p:spPr>
          <a:xfrm>
            <a:off x="215266"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 Frobenius Norm</a:t>
            </a:r>
            <a:endParaRPr lang="fr-FR" sz="2400" b="1">
              <a:latin typeface="Times New Roman" panose="02020603050405020304" pitchFamily="18" charset="0"/>
              <a:cs typeface="Times New Roman" panose="02020603050405020304" pitchFamily="18" charset="0"/>
            </a:endParaRPr>
          </a:p>
        </p:txBody>
      </p:sp>
      <p:sp>
        <p:nvSpPr>
          <p:cNvPr id="9" name="Rectangle 8"/>
          <p:cNvSpPr/>
          <p:nvPr/>
        </p:nvSpPr>
        <p:spPr>
          <a:xfrm>
            <a:off x="215266" y="3871320"/>
            <a:ext cx="6135039" cy="1015663"/>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Giải thích:</a:t>
            </a:r>
          </a:p>
          <a:p>
            <a:pPr marL="742950" lvl="1" indent="-28575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V</a:t>
            </a:r>
            <a:r>
              <a:rPr lang="en-US" smtClean="0">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 Phần tử ở hàng i, cột j của ma trận gốc</a:t>
            </a:r>
            <a:r>
              <a:rPr lang="en-US" sz="200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(WH)</a:t>
            </a:r>
            <a:r>
              <a:rPr lang="en-US">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 Phần tử ở hàng i, cột j của ma trận xấp xỉ.</a:t>
            </a:r>
          </a:p>
        </p:txBody>
      </p:sp>
      <p:sp>
        <p:nvSpPr>
          <p:cNvPr id="12" name="Rectangle 11"/>
          <p:cNvSpPr/>
          <p:nvPr/>
        </p:nvSpPr>
        <p:spPr>
          <a:xfrm>
            <a:off x="215266" y="5051081"/>
            <a:ext cx="10752380" cy="1323439"/>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Đặc điểm:</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Đây là </a:t>
            </a:r>
            <a:r>
              <a:rPr lang="en-US" sz="2000" b="1">
                <a:latin typeface="Times New Roman" panose="02020603050405020304" pitchFamily="18" charset="0"/>
                <a:cs typeface="Times New Roman" panose="02020603050405020304" pitchFamily="18" charset="0"/>
              </a:rPr>
              <a:t>hàm mất mát mặc định và phổ biến nhất</a:t>
            </a:r>
            <a:r>
              <a:rPr lang="en-US" sz="2000">
                <a:latin typeface="Times New Roman" panose="02020603050405020304" pitchFamily="18" charset="0"/>
                <a:cs typeface="Times New Roman" panose="02020603050405020304" pitchFamily="18" charset="0"/>
              </a:rPr>
              <a:t> trong NMF</a:t>
            </a:r>
            <a:endParaRPr lang="en-US" sz="200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Hiệu quả khi dữ liệu có </a:t>
            </a:r>
            <a:r>
              <a:rPr lang="en-US" sz="2000" b="1">
                <a:latin typeface="Times New Roman" panose="02020603050405020304" pitchFamily="18" charset="0"/>
                <a:cs typeface="Times New Roman" panose="02020603050405020304" pitchFamily="18" charset="0"/>
              </a:rPr>
              <a:t>nhiễu Gaussian</a:t>
            </a:r>
            <a:r>
              <a:rPr lang="en-US" sz="2000">
                <a:latin typeface="Times New Roman" panose="02020603050405020304" pitchFamily="18" charset="0"/>
                <a:cs typeface="Times New Roman" panose="02020603050405020304" pitchFamily="18" charset="0"/>
              </a:rPr>
              <a:t> (phân phối chuẩn</a:t>
            </a:r>
            <a:r>
              <a:rPr lang="en-US" sz="200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Trực quan, dễ tính toán, dễ triển khai</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82122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12</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8019" y="1567809"/>
            <a:ext cx="11331138" cy="1631216"/>
          </a:xfrm>
          <a:prstGeom prst="rect">
            <a:avLst/>
          </a:prstGeom>
          <a:noFill/>
        </p:spPr>
        <p:txBody>
          <a:bodyPr wrap="square" rtlCol="0">
            <a:spAutoFit/>
          </a:bodyPr>
          <a:lstStyle/>
          <a:p>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a:latin typeface="Times New Roman" panose="02020603050405020304" pitchFamily="18" charset="0"/>
                <a:cs typeface="Times New Roman" panose="02020603050405020304" pitchFamily="18" charset="0"/>
              </a:rPr>
              <a:t> KL divergence là một thước đo từ lý thuyết thông tin, đo lường sự khác biệt giữa hai phân phối xác suất. Trong NMF, nó được điều chỉnh để đo lường "khoảng cách" giữa ma trận gốc V và ma trận xấp xỉ WH.</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thức:</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 Kullback-Leibler (KL) Divergence</a:t>
            </a:r>
            <a:endParaRPr lang="fr-FR" sz="24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5C41E619-9F64-4671-0F02-C5FF64B834F9}"/>
              </a:ext>
            </a:extLst>
          </p:cNvPr>
          <p:cNvPicPr>
            <a:picLocks noChangeAspect="1"/>
          </p:cNvPicPr>
          <p:nvPr/>
        </p:nvPicPr>
        <p:blipFill>
          <a:blip r:embed="rId4"/>
          <a:stretch>
            <a:fillRect/>
          </a:stretch>
        </p:blipFill>
        <p:spPr>
          <a:xfrm>
            <a:off x="1572652" y="2789129"/>
            <a:ext cx="4761680" cy="860444"/>
          </a:xfrm>
          <a:prstGeom prst="rect">
            <a:avLst/>
          </a:prstGeom>
        </p:spPr>
      </p:pic>
      <p:sp>
        <p:nvSpPr>
          <p:cNvPr id="7" name="Rectangle 6"/>
          <p:cNvSpPr/>
          <p:nvPr/>
        </p:nvSpPr>
        <p:spPr>
          <a:xfrm>
            <a:off x="228019" y="5109316"/>
            <a:ext cx="11191875" cy="1323439"/>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Đặc điểm</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Phù hợp khi dữ liệu tuân theo </a:t>
            </a:r>
            <a:r>
              <a:rPr lang="en-US" sz="2000" b="1">
                <a:latin typeface="Times New Roman" panose="02020603050405020304" pitchFamily="18" charset="0"/>
                <a:cs typeface="Times New Roman" panose="02020603050405020304" pitchFamily="18" charset="0"/>
              </a:rPr>
              <a:t>phân phối </a:t>
            </a:r>
            <a:r>
              <a:rPr lang="en-US" sz="2000" b="1" smtClean="0">
                <a:latin typeface="Times New Roman" panose="02020603050405020304" pitchFamily="18" charset="0"/>
                <a:cs typeface="Times New Roman" panose="02020603050405020304" pitchFamily="18" charset="0"/>
              </a:rPr>
              <a:t>Poisson</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Thường áp dụng cho </a:t>
            </a:r>
            <a:r>
              <a:rPr lang="vi-VN" sz="2000" b="1">
                <a:latin typeface="Times New Roman" panose="02020603050405020304" pitchFamily="18" charset="0"/>
                <a:cs typeface="Times New Roman" panose="02020603050405020304" pitchFamily="18" charset="0"/>
              </a:rPr>
              <a:t>dữ liệu đếm hoặc sparse</a:t>
            </a:r>
            <a:r>
              <a:rPr lang="vi-VN" sz="2000">
                <a:latin typeface="Times New Roman" panose="02020603050405020304" pitchFamily="18" charset="0"/>
                <a:cs typeface="Times New Roman" panose="02020603050405020304" pitchFamily="18" charset="0"/>
              </a:rPr>
              <a:t> (ví dụ: tần suất từ trong văn bản, số lượt xem phim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Nhạy cảm hơn Frobenius Norm trong trường hợp dữ liệu không chuẩn Gaussian.</a:t>
            </a:r>
            <a:endParaRPr lang="en-US" sz="2000" smtClean="0">
              <a:latin typeface="Times New Roman" panose="02020603050405020304" pitchFamily="18" charset="0"/>
              <a:cs typeface="Times New Roman" panose="02020603050405020304" pitchFamily="18" charset="0"/>
            </a:endParaRPr>
          </a:p>
        </p:txBody>
      </p:sp>
      <p:sp>
        <p:nvSpPr>
          <p:cNvPr id="9" name="Rectangle 8"/>
          <p:cNvSpPr/>
          <p:nvPr/>
        </p:nvSpPr>
        <p:spPr>
          <a:xfrm>
            <a:off x="228019" y="3936134"/>
            <a:ext cx="11088039" cy="1015663"/>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Giải thích</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Khi V</a:t>
            </a:r>
            <a:r>
              <a:rPr lang="en-US" sz="1600">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​=(WH)</a:t>
            </a:r>
            <a:r>
              <a:rPr lang="en-US" sz="1600">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giá trị trong ngoặc bằng 0 (không có sai số</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Giá trị càng lớn </a:t>
            </a:r>
            <a:r>
              <a:rPr lang="en-US" sz="200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mức độ khác biệt càng cao.</a:t>
            </a:r>
          </a:p>
        </p:txBody>
      </p:sp>
    </p:spTree>
    <p:extLst>
      <p:ext uri="{BB962C8B-B14F-4D97-AF65-F5344CB8AC3E}">
        <p14:creationId xmlns:p14="http://schemas.microsoft.com/office/powerpoint/2010/main" val="118529223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13</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8019" y="1567809"/>
            <a:ext cx="11331138" cy="1938992"/>
          </a:xfrm>
          <a:prstGeom prst="rect">
            <a:avLst/>
          </a:prstGeom>
          <a:noFill/>
        </p:spPr>
        <p:txBody>
          <a:bodyPr wrap="square" rtlCol="0">
            <a:spAutoFit/>
          </a:bodyPr>
          <a:lstStyle/>
          <a:p>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a:latin typeface="Times New Roman" panose="02020603050405020304" pitchFamily="18" charset="0"/>
                <a:cs typeface="Times New Roman" panose="02020603050405020304" pitchFamily="18" charset="0"/>
              </a:rPr>
              <a:t> Hàm này đo lường tỷ lệ giữa tín hiệu gốc và tín hiệu được tái tạo. IS divergence rất nhạy cảm với các sai số nhỏ khi giá trị các phần tử thấp, giúp làm nổi bật các thành phần nhỏ trong ma </a:t>
            </a:r>
            <a:r>
              <a:rPr lang="vi-VN" sz="2000" smtClean="0">
                <a:latin typeface="Times New Roman" panose="02020603050405020304" pitchFamily="18" charset="0"/>
                <a:cs typeface="Times New Roman" panose="02020603050405020304" pitchFamily="18" charset="0"/>
              </a:rPr>
              <a:t>trận.</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thức:</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 Itakura-Saito (IS) Divergence</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4946964"/>
            <a:ext cx="11191875" cy="1323439"/>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Đặc điểm</a:t>
            </a:r>
            <a:r>
              <a:rPr lang="en-US" sz="200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Tối ưu khi dữ liệu có </a:t>
            </a:r>
            <a:r>
              <a:rPr lang="vi-VN" sz="2000" b="1">
                <a:latin typeface="Times New Roman" panose="02020603050405020304" pitchFamily="18" charset="0"/>
                <a:cs typeface="Times New Roman" panose="02020603050405020304" pitchFamily="18" charset="0"/>
              </a:rPr>
              <a:t>nhiễu Gaussian nhân tính (multiplicative Gaussian noise</a:t>
            </a:r>
            <a:r>
              <a:rPr lang="vi-VN" sz="2000" b="1"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Ứng dụng phổ biến trong </a:t>
            </a:r>
            <a:r>
              <a:rPr lang="en-US" sz="2000" b="1">
                <a:latin typeface="Times New Roman" panose="02020603050405020304" pitchFamily="18" charset="0"/>
                <a:cs typeface="Times New Roman" panose="02020603050405020304" pitchFamily="18" charset="0"/>
              </a:rPr>
              <a:t>xử lý tín hiệu và âm thanh</a:t>
            </a:r>
            <a:r>
              <a:rPr lang="en-US" sz="2000">
                <a:latin typeface="Times New Roman" panose="02020603050405020304" pitchFamily="18" charset="0"/>
                <a:cs typeface="Times New Roman" panose="02020603050405020304" pitchFamily="18" charset="0"/>
              </a:rPr>
              <a:t> (ví dụ: phân tích giọng nói, nhạc).</a:t>
            </a:r>
          </a:p>
          <a:p>
            <a:pPr marL="742950" lvl="1"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Giúp tái tạo tốt các thành phần năng lượng thấp trong tín hiệu.</a:t>
            </a:r>
          </a:p>
        </p:txBody>
      </p:sp>
      <p:pic>
        <p:nvPicPr>
          <p:cNvPr id="15" name="Picture 14">
            <a:extLst>
              <a:ext uri="{FF2B5EF4-FFF2-40B4-BE49-F238E27FC236}">
                <a16:creationId xmlns:a16="http://schemas.microsoft.com/office/drawing/2014/main" xmlns="" id="{069C3791-1E13-DB26-7D60-4FE352823485}"/>
              </a:ext>
            </a:extLst>
          </p:cNvPr>
          <p:cNvPicPr>
            <a:picLocks noChangeAspect="1"/>
          </p:cNvPicPr>
          <p:nvPr/>
        </p:nvPicPr>
        <p:blipFill>
          <a:blip r:embed="rId4"/>
          <a:stretch>
            <a:fillRect/>
          </a:stretch>
        </p:blipFill>
        <p:spPr>
          <a:xfrm>
            <a:off x="1877139" y="2886076"/>
            <a:ext cx="4298495" cy="816068"/>
          </a:xfrm>
          <a:prstGeom prst="rect">
            <a:avLst/>
          </a:prstGeom>
        </p:spPr>
      </p:pic>
      <p:sp>
        <p:nvSpPr>
          <p:cNvPr id="9" name="Rectangle 8"/>
          <p:cNvSpPr/>
          <p:nvPr/>
        </p:nvSpPr>
        <p:spPr>
          <a:xfrm>
            <a:off x="228019" y="3828292"/>
            <a:ext cx="11926663" cy="1015663"/>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Giải thích</a:t>
            </a:r>
            <a:r>
              <a:rPr lang="en-US" sz="200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Nếu V</a:t>
            </a:r>
            <a:r>
              <a:rPr lang="en-US" sz="1600">
                <a:latin typeface="Times New Roman" panose="02020603050405020304" pitchFamily="18" charset="0"/>
                <a:cs typeface="Times New Roman" panose="02020603050405020304" pitchFamily="18" charset="0"/>
              </a:rPr>
              <a:t>ij</a:t>
            </a:r>
            <a:r>
              <a:rPr lang="en-US" sz="2000">
                <a:latin typeface="Times New Roman" panose="02020603050405020304" pitchFamily="18" charset="0"/>
                <a:cs typeface="Times New Roman" panose="02020603050405020304" pitchFamily="18" charset="0"/>
              </a:rPr>
              <a:t>​=(WH)</a:t>
            </a:r>
            <a:r>
              <a:rPr lang="en-US" sz="1600">
                <a:latin typeface="Times New Roman" panose="02020603050405020304" pitchFamily="18" charset="0"/>
                <a:cs typeface="Times New Roman" panose="02020603050405020304" pitchFamily="18" charset="0"/>
              </a:rPr>
              <a:t>ij </a:t>
            </a:r>
            <a:r>
              <a:rPr 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loss bằng 0</a:t>
            </a:r>
            <a:r>
              <a:rPr lang="en-US" sz="200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Nếu có sai số nhỏ tại các giá trị thấp, hàm này phóng đại sự khác biệt nhiều hơn so với Frobenius hoặc KL.</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30863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14</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8019" y="1567809"/>
            <a:ext cx="11331138" cy="1631216"/>
          </a:xfrm>
          <a:prstGeom prst="rect">
            <a:avLst/>
          </a:prstGeom>
          <a:noFill/>
        </p:spPr>
        <p:txBody>
          <a:bodyPr wrap="square" rtlCol="0">
            <a:spAutoFit/>
          </a:bodyPr>
          <a:lstStyle/>
          <a:p>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a:latin typeface="Times New Roman" panose="02020603050405020304" pitchFamily="18" charset="0"/>
                <a:cs typeface="Times New Roman" panose="02020603050405020304" pitchFamily="18" charset="0"/>
              </a:rPr>
              <a:t> Cung cấp một khung thống nhất cho việc tối ưu hóa NMF, cho phép người dùng điều chỉnh một tham số duy nhất để lựa chọn hàm mất mát phù hợp nhất với bản chất dữ liệu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thức</a:t>
            </a:r>
            <a:r>
              <a:rPr lang="en-US" sz="200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 Beta-divergence </a:t>
            </a:r>
            <a:r>
              <a:rPr lang="en-US" sz="2400" b="1" smtClean="0">
                <a:latin typeface="Times New Roman" panose="02020603050405020304" pitchFamily="18" charset="0"/>
                <a:cs typeface="Times New Roman" panose="02020603050405020304" pitchFamily="18" charset="0"/>
              </a:rPr>
              <a:t>- tổng </a:t>
            </a:r>
            <a:r>
              <a:rPr lang="en-US" sz="2400" b="1">
                <a:latin typeface="Times New Roman" panose="02020603050405020304" pitchFamily="18" charset="0"/>
                <a:cs typeface="Times New Roman" panose="02020603050405020304" pitchFamily="18" charset="0"/>
              </a:rPr>
              <a:t>quát</a:t>
            </a:r>
            <a:endParaRPr lang="fr-FR" sz="24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916ECF32-BDAA-BA23-514A-A73BFC9A5D23}"/>
              </a:ext>
            </a:extLst>
          </p:cNvPr>
          <p:cNvPicPr>
            <a:picLocks noChangeAspect="1"/>
          </p:cNvPicPr>
          <p:nvPr/>
        </p:nvPicPr>
        <p:blipFill>
          <a:blip r:embed="rId4"/>
          <a:stretch>
            <a:fillRect/>
          </a:stretch>
        </p:blipFill>
        <p:spPr>
          <a:xfrm>
            <a:off x="1682636" y="2705250"/>
            <a:ext cx="7071874" cy="1381625"/>
          </a:xfrm>
          <a:prstGeom prst="rect">
            <a:avLst/>
          </a:prstGeom>
        </p:spPr>
      </p:pic>
      <p:sp>
        <p:nvSpPr>
          <p:cNvPr id="7" name="Rectangle 6"/>
          <p:cNvSpPr/>
          <p:nvPr/>
        </p:nvSpPr>
        <p:spPr>
          <a:xfrm>
            <a:off x="228019" y="3911084"/>
            <a:ext cx="8712642" cy="1631216"/>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Đặc điểm</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l-GR" sz="2000" smtClean="0">
                <a:latin typeface="Times New Roman" panose="02020603050405020304" pitchFamily="18" charset="0"/>
                <a:cs typeface="Times New Roman" panose="02020603050405020304" pitchFamily="18" charset="0"/>
              </a:rPr>
              <a:t>β=2</a:t>
            </a:r>
            <a:r>
              <a:rPr lang="en-US" sz="2000" smtClean="0">
                <a:latin typeface="Times New Roman" panose="02020603050405020304" pitchFamily="18" charset="0"/>
                <a:cs typeface="Times New Roman" panose="02020603050405020304" pitchFamily="18" charset="0"/>
              </a:rPr>
              <a:t> </a:t>
            </a:r>
            <a:r>
              <a:rPr lang="el-GR"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Frobenius Norm (Squared Error</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l-GR" sz="2000" smtClean="0">
                <a:latin typeface="Times New Roman" panose="02020603050405020304" pitchFamily="18" charset="0"/>
                <a:cs typeface="Times New Roman" panose="02020603050405020304" pitchFamily="18" charset="0"/>
              </a:rPr>
              <a:t>β=1</a:t>
            </a:r>
            <a:r>
              <a:rPr lang="en-US" sz="2000" smtClean="0">
                <a:latin typeface="Times New Roman" panose="02020603050405020304" pitchFamily="18" charset="0"/>
                <a:cs typeface="Times New Roman" panose="02020603050405020304" pitchFamily="18" charset="0"/>
              </a:rPr>
              <a:t> </a:t>
            </a:r>
            <a:r>
              <a:rPr lang="el-GR"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KL Divergence</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β=0 ⇒ </a:t>
            </a:r>
            <a:r>
              <a:rPr lang="en-US" sz="2000">
                <a:latin typeface="Times New Roman" panose="02020603050405020304" pitchFamily="18" charset="0"/>
                <a:cs typeface="Times New Roman" panose="02020603050405020304" pitchFamily="18" charset="0"/>
              </a:rPr>
              <a:t>IS Divergence</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Giúp tăng </a:t>
            </a:r>
            <a:r>
              <a:rPr lang="en-US" sz="2000" b="1">
                <a:latin typeface="Times New Roman" panose="02020603050405020304" pitchFamily="18" charset="0"/>
                <a:cs typeface="Times New Roman" panose="02020603050405020304" pitchFamily="18" charset="0"/>
              </a:rPr>
              <a:t>tính linh hoạt</a:t>
            </a:r>
            <a:r>
              <a:rPr lang="en-US" sz="2000">
                <a:latin typeface="Times New Roman" panose="02020603050405020304" pitchFamily="18" charset="0"/>
                <a:cs typeface="Times New Roman" panose="02020603050405020304" pitchFamily="18" charset="0"/>
              </a:rPr>
              <a:t>, cho phép chọn loss phù hợp với bản chất dữ liệu.</a:t>
            </a:r>
          </a:p>
        </p:txBody>
      </p:sp>
      <p:sp>
        <p:nvSpPr>
          <p:cNvPr id="9" name="Rectangle 8"/>
          <p:cNvSpPr/>
          <p:nvPr/>
        </p:nvSpPr>
        <p:spPr>
          <a:xfrm>
            <a:off x="228019" y="5542300"/>
            <a:ext cx="7128875" cy="1015663"/>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Ứng dụng</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Hữu ích khi không chắc chắn giả định về phân phối dữ liệu</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Cho phép thử nghiệm nhiều loss trong cùng một framework.</a:t>
            </a:r>
          </a:p>
        </p:txBody>
      </p:sp>
    </p:spTree>
    <p:extLst>
      <p:ext uri="{BB962C8B-B14F-4D97-AF65-F5344CB8AC3E}">
        <p14:creationId xmlns:p14="http://schemas.microsoft.com/office/powerpoint/2010/main" val="62079628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Regularization </a:t>
            </a:r>
            <a:r>
              <a:rPr lang="en-US" sz="2400" b="1">
                <a:latin typeface="Times New Roman" panose="02020603050405020304" pitchFamily="18" charset="0"/>
                <a:cs typeface="Times New Roman" panose="02020603050405020304" pitchFamily="18" charset="0"/>
              </a:rPr>
              <a:t>trong NMF</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635115"/>
            <a:ext cx="11519577" cy="2554545"/>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Để tránh overfitting và tăng tính diễn giải trong NMF, người ta thường thêm các </a:t>
            </a:r>
            <a:r>
              <a:rPr lang="vi-VN" sz="2000" b="1">
                <a:latin typeface="Times New Roman" panose="02020603050405020304" pitchFamily="18" charset="0"/>
                <a:cs typeface="Times New Roman" panose="02020603050405020304" pitchFamily="18" charset="0"/>
              </a:rPr>
              <a:t>term regularization</a:t>
            </a:r>
            <a:r>
              <a:rPr lang="vi-VN" sz="2000">
                <a:latin typeface="Times New Roman" panose="02020603050405020304" pitchFamily="18" charset="0"/>
                <a:cs typeface="Times New Roman" panose="02020603050405020304" pitchFamily="18" charset="0"/>
              </a:rPr>
              <a:t> vào hàm mất mát ban đầu. Các term này hoạt động như một hình phạt, hạn chế độ phức tạp của mô hình.</a:t>
            </a:r>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Mục tiêu:</a:t>
            </a:r>
            <a:r>
              <a:rPr lang="en-US"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Tránh </a:t>
            </a:r>
            <a:r>
              <a:rPr lang="en-US" sz="2000" b="1">
                <a:latin typeface="Times New Roman" panose="02020603050405020304" pitchFamily="18" charset="0"/>
                <a:cs typeface="Times New Roman" panose="02020603050405020304" pitchFamily="18" charset="0"/>
              </a:rPr>
              <a:t>overfitting</a:t>
            </a:r>
            <a:r>
              <a:rPr lang="en-US" sz="200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Tăng </a:t>
            </a:r>
            <a:r>
              <a:rPr lang="vi-VN" sz="2000" b="1">
                <a:latin typeface="Times New Roman" panose="02020603050405020304" pitchFamily="18" charset="0"/>
                <a:cs typeface="Times New Roman" panose="02020603050405020304" pitchFamily="18" charset="0"/>
              </a:rPr>
              <a:t>tính diễn giải</a:t>
            </a:r>
            <a:r>
              <a:rPr lang="vi-VN" sz="2000">
                <a:latin typeface="Times New Roman" panose="02020603050405020304" pitchFamily="18" charset="0"/>
                <a:cs typeface="Times New Roman" panose="02020603050405020304" pitchFamily="18" charset="0"/>
              </a:rPr>
              <a:t> (giúp </a:t>
            </a:r>
            <a:r>
              <a:rPr lang="vi-VN" sz="2000" smtClean="0">
                <a:latin typeface="Times New Roman" panose="02020603050405020304" pitchFamily="18" charset="0"/>
                <a:cs typeface="Times New Roman" panose="02020603050405020304" pitchFamily="18" charset="0"/>
              </a:rPr>
              <a:t>W,H</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thưa </a:t>
            </a:r>
            <a:r>
              <a:rPr lang="vi-VN" sz="2000">
                <a:latin typeface="Times New Roman" panose="02020603050405020304" pitchFamily="18" charset="0"/>
                <a:cs typeface="Times New Roman" panose="02020603050405020304" pitchFamily="18" charset="0"/>
              </a:rPr>
              <a:t>thớt và dễ hiểu hơn)</a:t>
            </a:r>
            <a:endParaRPr lang="en-US" sz="2000" smtClean="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Ý </a:t>
            </a:r>
            <a:r>
              <a:rPr lang="vi-VN" sz="2000" b="1" smtClean="0">
                <a:latin typeface="Times New Roman" panose="02020603050405020304" pitchFamily="18" charset="0"/>
                <a:cs typeface="Times New Roman" panose="02020603050405020304" pitchFamily="18" charset="0"/>
              </a:rPr>
              <a:t>tưởng</a:t>
            </a:r>
            <a:r>
              <a:rPr lang="en-US" sz="2000" b="1"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Thêm các term regularization vào hàm mất mát ban </a:t>
            </a:r>
            <a:r>
              <a:rPr lang="en-US" sz="2000" smtClean="0">
                <a:latin typeface="Times New Roman" panose="02020603050405020304" pitchFamily="18" charset="0"/>
                <a:cs typeface="Times New Roman" panose="02020603050405020304" pitchFamily="18" charset="0"/>
              </a:rPr>
              <a:t>đầu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Công thức tổng </a:t>
            </a:r>
            <a:r>
              <a:rPr lang="en-US" sz="2000" smtClean="0">
                <a:latin typeface="Times New Roman" panose="02020603050405020304" pitchFamily="18" charset="0"/>
                <a:cs typeface="Times New Roman" panose="02020603050405020304" pitchFamily="18" charset="0"/>
              </a:rPr>
              <a:t>quát:</a:t>
            </a:r>
            <a:endParaRPr lang="en-US"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2040D259-FDB4-29AC-5F15-F8E2EE46CF69}"/>
              </a:ext>
            </a:extLst>
          </p:cNvPr>
          <p:cNvPicPr>
            <a:picLocks noChangeAspect="1"/>
          </p:cNvPicPr>
          <p:nvPr/>
        </p:nvPicPr>
        <p:blipFill>
          <a:blip r:embed="rId4"/>
          <a:stretch>
            <a:fillRect/>
          </a:stretch>
        </p:blipFill>
        <p:spPr>
          <a:xfrm>
            <a:off x="1238649" y="4284616"/>
            <a:ext cx="9247855" cy="800996"/>
          </a:xfrm>
          <a:prstGeom prst="rect">
            <a:avLst/>
          </a:prstGeom>
        </p:spPr>
      </p:pic>
      <p:sp>
        <p:nvSpPr>
          <p:cNvPr id="9" name="Rectangle 8"/>
          <p:cNvSpPr/>
          <p:nvPr/>
        </p:nvSpPr>
        <p:spPr>
          <a:xfrm>
            <a:off x="228019" y="5558909"/>
            <a:ext cx="5977585" cy="584775"/>
          </a:xfrm>
          <a:prstGeom prst="rect">
            <a:avLst/>
          </a:prstGeom>
        </p:spPr>
        <p:txBody>
          <a:bodyPr wrap="square">
            <a:spAutoFit/>
          </a:bodyPr>
          <a:lstStyle/>
          <a:p>
            <a:r>
              <a:rPr lang="pt-BR" sz="1600" b="1">
                <a:latin typeface="Times New Roman" panose="02020603050405020304" pitchFamily="18" charset="0"/>
                <a:cs typeface="Times New Roman" panose="02020603050405020304" pitchFamily="18" charset="0"/>
              </a:rPr>
              <a:t>R(W),R(H):</a:t>
            </a:r>
            <a:r>
              <a:rPr lang="pt-BR" sz="1600">
                <a:latin typeface="Times New Roman" panose="02020603050405020304" pitchFamily="18" charset="0"/>
                <a:cs typeface="Times New Roman" panose="02020603050405020304" pitchFamily="18" charset="0"/>
              </a:rPr>
              <a:t> Các hàm regularization (ví dụ: L1-norm, L2-norm</a:t>
            </a:r>
            <a:r>
              <a:rPr lang="pt-BR" sz="1600" smtClean="0">
                <a:latin typeface="Times New Roman" panose="02020603050405020304" pitchFamily="18" charset="0"/>
                <a:cs typeface="Times New Roman" panose="02020603050405020304" pitchFamily="18" charset="0"/>
              </a:rPr>
              <a:t>).</a:t>
            </a:r>
          </a:p>
          <a:p>
            <a:r>
              <a:rPr lang="el-GR" sz="1600" b="1">
                <a:latin typeface="Times New Roman" panose="02020603050405020304" pitchFamily="18" charset="0"/>
                <a:cs typeface="Times New Roman" panose="02020603050405020304" pitchFamily="18" charset="0"/>
              </a:rPr>
              <a:t>λ</a:t>
            </a:r>
            <a:r>
              <a:rPr lang="vi-VN" sz="1200" b="1">
                <a:latin typeface="Times New Roman" panose="02020603050405020304" pitchFamily="18" charset="0"/>
                <a:cs typeface="Times New Roman" panose="02020603050405020304" pitchFamily="18" charset="0"/>
              </a:rPr>
              <a:t>W</a:t>
            </a:r>
            <a:r>
              <a:rPr lang="vi-VN" sz="1600" b="1">
                <a:latin typeface="Times New Roman" panose="02020603050405020304" pitchFamily="18" charset="0"/>
                <a:cs typeface="Times New Roman" panose="02020603050405020304" pitchFamily="18" charset="0"/>
              </a:rPr>
              <a:t>​,</a:t>
            </a:r>
            <a:r>
              <a:rPr lang="el-GR" sz="1600" b="1">
                <a:latin typeface="Times New Roman" panose="02020603050405020304" pitchFamily="18" charset="0"/>
                <a:cs typeface="Times New Roman" panose="02020603050405020304" pitchFamily="18" charset="0"/>
              </a:rPr>
              <a:t>λ</a:t>
            </a:r>
            <a:r>
              <a:rPr lang="vi-VN" sz="1200" b="1">
                <a:latin typeface="Times New Roman" panose="02020603050405020304" pitchFamily="18" charset="0"/>
                <a:cs typeface="Times New Roman" panose="02020603050405020304" pitchFamily="18" charset="0"/>
              </a:rPr>
              <a:t>H</a:t>
            </a:r>
            <a:r>
              <a:rPr lang="vi-VN" sz="1600" b="1">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Các tham số điều chỉnh cường độ của hình phạt.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01822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16</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L1-norm </a:t>
            </a:r>
            <a:r>
              <a:rPr lang="en-US" sz="2400" b="1" smtClean="0">
                <a:latin typeface="Times New Roman" panose="02020603050405020304" pitchFamily="18" charset="0"/>
                <a:cs typeface="Times New Roman" panose="02020603050405020304" pitchFamily="18" charset="0"/>
              </a:rPr>
              <a:t>Regularization</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623929"/>
            <a:ext cx="11519577" cy="3785652"/>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Ý </a:t>
            </a:r>
            <a:r>
              <a:rPr lang="vi-VN" sz="2000" b="1" smtClean="0">
                <a:latin typeface="Times New Roman" panose="02020603050405020304" pitchFamily="18" charset="0"/>
                <a:cs typeface="Times New Roman" panose="02020603050405020304" pitchFamily="18" charset="0"/>
              </a:rPr>
              <a:t>tưởng</a:t>
            </a:r>
            <a:r>
              <a:rPr lang="en-US" sz="2000" b="1">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Thêm hình phạt theo </a:t>
            </a:r>
            <a:r>
              <a:rPr lang="en-US" sz="2000" b="1">
                <a:latin typeface="Times New Roman" panose="02020603050405020304" pitchFamily="18" charset="0"/>
                <a:cs typeface="Times New Roman" panose="02020603050405020304" pitchFamily="18" charset="0"/>
              </a:rPr>
              <a:t>tổng giá trị tuyệt đối</a:t>
            </a:r>
            <a:r>
              <a:rPr lang="en-US" sz="2000">
                <a:latin typeface="Times New Roman" panose="02020603050405020304" pitchFamily="18" charset="0"/>
                <a:cs typeface="Times New Roman" panose="02020603050405020304" pitchFamily="18" charset="0"/>
              </a:rPr>
              <a:t> các phần </a:t>
            </a:r>
            <a:r>
              <a:rPr lang="en-US" sz="2000" smtClean="0">
                <a:latin typeface="Times New Roman" panose="02020603050405020304" pitchFamily="18" charset="0"/>
                <a:cs typeface="Times New Roman" panose="02020603050405020304" pitchFamily="18" charset="0"/>
              </a:rPr>
              <a:t>tử.</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Khuyến khích nhiều phần tử tiến về 0, tạo tính thưa thớt (sparsity)</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b="1"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Đặc </a:t>
            </a:r>
            <a:r>
              <a:rPr lang="en-US" sz="2000" b="1" smtClean="0">
                <a:latin typeface="Times New Roman" panose="02020603050405020304" pitchFamily="18" charset="0"/>
                <a:cs typeface="Times New Roman" panose="02020603050405020304" pitchFamily="18" charset="0"/>
              </a:rPr>
              <a:t>điểm:</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Làm cho kết quả dễ diễn giải hơn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Giúp mô hình tránh </a:t>
            </a:r>
            <a:r>
              <a:rPr lang="en-US" sz="2000" smtClean="0">
                <a:latin typeface="Times New Roman" panose="02020603050405020304" pitchFamily="18" charset="0"/>
                <a:cs typeface="Times New Roman" panose="02020603050405020304" pitchFamily="18" charset="0"/>
              </a:rPr>
              <a:t>overfitting.</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Ứng dụng: trong phân tích văn bản, một tài liệu thường chỉ gắn với một số chủ đề chính.</a:t>
            </a:r>
            <a:endParaRPr lang="en-US" sz="2000"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CB2160FC-9DB5-C022-2921-0CE0A998465B}"/>
              </a:ext>
            </a:extLst>
          </p:cNvPr>
          <p:cNvPicPr>
            <a:picLocks noChangeAspect="1"/>
          </p:cNvPicPr>
          <p:nvPr/>
        </p:nvPicPr>
        <p:blipFill>
          <a:blip r:embed="rId4"/>
          <a:stretch>
            <a:fillRect/>
          </a:stretch>
        </p:blipFill>
        <p:spPr>
          <a:xfrm>
            <a:off x="1755491" y="3412481"/>
            <a:ext cx="3568715" cy="788044"/>
          </a:xfrm>
          <a:prstGeom prst="rect">
            <a:avLst/>
          </a:prstGeom>
        </p:spPr>
      </p:pic>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Khuyến khích nhiều phần tử về 0 → tạo sparsity.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84604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1642"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L2-norm Regularization</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221642" y="1697283"/>
            <a:ext cx="11519577" cy="3477875"/>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Ý </a:t>
            </a:r>
            <a:r>
              <a:rPr lang="vi-VN" sz="2000" b="1" smtClean="0">
                <a:latin typeface="Times New Roman" panose="02020603050405020304" pitchFamily="18" charset="0"/>
                <a:cs typeface="Times New Roman" panose="02020603050405020304" pitchFamily="18" charset="0"/>
              </a:rPr>
              <a:t>tưởng</a:t>
            </a:r>
            <a:r>
              <a:rPr lang="en-US" sz="2000" b="1">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Thêm hình phạt dựa trên tổng bình phương các phần </a:t>
            </a:r>
            <a:r>
              <a:rPr lang="vi-VN" sz="2000" smtClean="0">
                <a:latin typeface="Times New Roman" panose="02020603050405020304" pitchFamily="18" charset="0"/>
                <a:cs typeface="Times New Roman" panose="02020603050405020304" pitchFamily="18" charset="0"/>
              </a:rPr>
              <a:t>tử</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Ngăn các trọng số trở nên quá </a:t>
            </a:r>
            <a:r>
              <a:rPr lang="en-US" sz="2000" smtClean="0">
                <a:latin typeface="Times New Roman" panose="02020603050405020304" pitchFamily="18" charset="0"/>
                <a:cs typeface="Times New Roman" panose="02020603050405020304" pitchFamily="18" charset="0"/>
              </a:rPr>
              <a:t>lớn.</a:t>
            </a:r>
          </a:p>
          <a:p>
            <a:pPr marL="800100" lvl="1"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Đặc </a:t>
            </a:r>
            <a:r>
              <a:rPr lang="en-US" sz="2000" b="1" smtClean="0">
                <a:latin typeface="Times New Roman" panose="02020603050405020304" pitchFamily="18" charset="0"/>
                <a:cs typeface="Times New Roman" panose="02020603050405020304" pitchFamily="18" charset="0"/>
              </a:rPr>
              <a:t>điểm:</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Ổn định quá trình tối ưu hóa.</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Giữ các trọng số nhỏ để mô hình tổng quát hóa tốt hơn trên dữ liệu mới.</a:t>
            </a:r>
            <a:endParaRPr lang="en-US" sz="2000" b="1">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B5396E0F-E38C-F589-1C8A-2FEB0DCC397C}"/>
              </a:ext>
            </a:extLst>
          </p:cNvPr>
          <p:cNvPicPr>
            <a:picLocks noChangeAspect="1"/>
          </p:cNvPicPr>
          <p:nvPr/>
        </p:nvPicPr>
        <p:blipFill>
          <a:blip r:embed="rId4"/>
          <a:stretch>
            <a:fillRect/>
          </a:stretch>
        </p:blipFill>
        <p:spPr>
          <a:xfrm>
            <a:off x="1649909" y="3342698"/>
            <a:ext cx="3349589" cy="909491"/>
          </a:xfrm>
          <a:prstGeom prst="rect">
            <a:avLst/>
          </a:prstGeom>
        </p:spPr>
      </p:pic>
    </p:spTree>
    <p:extLst>
      <p:ext uri="{BB962C8B-B14F-4D97-AF65-F5344CB8AC3E}">
        <p14:creationId xmlns:p14="http://schemas.microsoft.com/office/powerpoint/2010/main" val="179645344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12" name="Rectangle 11"/>
          <p:cNvSpPr/>
          <p:nvPr/>
        </p:nvSpPr>
        <p:spPr>
          <a:xfrm>
            <a:off x="221642" y="1697283"/>
            <a:ext cx="11519577" cy="4093428"/>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Ý </a:t>
            </a:r>
            <a:r>
              <a:rPr lang="vi-VN" sz="2000" b="1" smtClean="0">
                <a:latin typeface="Times New Roman" panose="02020603050405020304" pitchFamily="18" charset="0"/>
                <a:cs typeface="Times New Roman" panose="02020603050405020304" pitchFamily="18" charset="0"/>
              </a:rPr>
              <a:t>tưởng</a:t>
            </a:r>
            <a:r>
              <a:rPr lang="en-US" sz="2000" b="1">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Kết hợp đồng thời L1 và L2 nhằm khai thác ưu điểm của cả hai phương pháp</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Cho phép kiểm soát mức độ sparsity và ổn định của mô hình</a:t>
            </a:r>
            <a:r>
              <a:rPr lang="en-US" sz="2000" smtClean="0">
                <a:latin typeface="Times New Roman" panose="02020603050405020304" pitchFamily="18" charset="0"/>
                <a:cs typeface="Times New Roman" panose="02020603050405020304" pitchFamily="18" charset="0"/>
              </a:rPr>
              <a:t>.</a:t>
            </a:r>
          </a:p>
          <a:p>
            <a:endParaRPr lang="en-US" sz="200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với 0 ≤ </a:t>
            </a:r>
            <a:r>
              <a:rPr lang="el-GR" sz="2000" smtClean="0">
                <a:latin typeface="Times New Roman" panose="02020603050405020304" pitchFamily="18" charset="0"/>
                <a:cs typeface="Times New Roman" panose="02020603050405020304" pitchFamily="18" charset="0"/>
              </a:rPr>
              <a:t>α</a:t>
            </a:r>
            <a:r>
              <a:rPr lang="en-US" sz="2000" smtClean="0">
                <a:latin typeface="Times New Roman" panose="02020603050405020304" pitchFamily="18" charset="0"/>
                <a:cs typeface="Times New Roman" panose="02020603050405020304" pitchFamily="18" charset="0"/>
              </a:rPr>
              <a:t> </a:t>
            </a:r>
            <a:r>
              <a:rPr lang="el-GR"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el-GR" sz="2000" smtClean="0">
                <a:latin typeface="Times New Roman" panose="02020603050405020304" pitchFamily="18" charset="0"/>
                <a:cs typeface="Times New Roman" panose="02020603050405020304" pitchFamily="18" charset="0"/>
              </a:rPr>
              <a:t>1)</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Đặc điểm:</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Khi </a:t>
            </a:r>
            <a:r>
              <a:rPr lang="el-GR" sz="2000" smtClean="0">
                <a:latin typeface="Times New Roman" panose="02020603050405020304" pitchFamily="18" charset="0"/>
                <a:cs typeface="Times New Roman" panose="02020603050405020304" pitchFamily="18" charset="0"/>
              </a:rPr>
              <a:t>α=1</a:t>
            </a:r>
            <a:r>
              <a:rPr lang="el-GR"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mô hình tương đương </a:t>
            </a:r>
            <a:r>
              <a:rPr lang="vi-VN" sz="2000" smtClean="0">
                <a:latin typeface="Times New Roman" panose="02020603050405020304" pitchFamily="18" charset="0"/>
                <a:cs typeface="Times New Roman" panose="02020603050405020304" pitchFamily="18" charset="0"/>
              </a:rPr>
              <a:t>L1</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Khi </a:t>
            </a:r>
            <a:r>
              <a:rPr lang="el-GR" sz="2000" smtClean="0">
                <a:latin typeface="Times New Roman" panose="02020603050405020304" pitchFamily="18" charset="0"/>
                <a:cs typeface="Times New Roman" panose="02020603050405020304" pitchFamily="18" charset="0"/>
              </a:rPr>
              <a:t>α=0</a:t>
            </a:r>
            <a:r>
              <a:rPr lang="el-GR"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mô hình tương đương L2.</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Khi </a:t>
            </a:r>
            <a:r>
              <a:rPr lang="el-GR" sz="2000" smtClean="0">
                <a:latin typeface="Times New Roman" panose="02020603050405020304" pitchFamily="18" charset="0"/>
                <a:cs typeface="Times New Roman" panose="02020603050405020304" pitchFamily="18" charset="0"/>
              </a:rPr>
              <a:t>α </a:t>
            </a:r>
            <a:r>
              <a:rPr lang="vi-VN" sz="2000" smtClean="0">
                <a:latin typeface="Times New Roman" panose="02020603050405020304" pitchFamily="18" charset="0"/>
                <a:cs typeface="Times New Roman" panose="02020603050405020304" pitchFamily="18" charset="0"/>
              </a:rPr>
              <a:t>nằm </a:t>
            </a:r>
            <a:r>
              <a:rPr lang="vi-VN" sz="2000">
                <a:latin typeface="Times New Roman" panose="02020603050405020304" pitchFamily="18" charset="0"/>
                <a:cs typeface="Times New Roman" panose="02020603050405020304" pitchFamily="18" charset="0"/>
              </a:rPr>
              <a:t>giữa 0 và 1: mô hình cân bằng được tính thưa thớt và tính ổn </a:t>
            </a:r>
            <a:r>
              <a:rPr lang="vi-VN" sz="2000" smtClean="0">
                <a:latin typeface="Times New Roman" panose="02020603050405020304" pitchFamily="18" charset="0"/>
                <a:cs typeface="Times New Roman" panose="02020603050405020304" pitchFamily="18" charset="0"/>
              </a:rPr>
              <a:t>định</a:t>
            </a:r>
            <a:r>
              <a:rPr lang="en-US" sz="2000" smtClean="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p:txBody>
      </p:sp>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18</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1642"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Elastic Net Regularization</a:t>
            </a:r>
            <a:endParaRPr lang="fr-FR" sz="24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DAE5188F-A161-A909-F9AA-9BFD751F49CE}"/>
              </a:ext>
            </a:extLst>
          </p:cNvPr>
          <p:cNvPicPr>
            <a:picLocks noChangeAspect="1"/>
          </p:cNvPicPr>
          <p:nvPr/>
        </p:nvPicPr>
        <p:blipFill>
          <a:blip r:embed="rId4"/>
          <a:stretch>
            <a:fillRect/>
          </a:stretch>
        </p:blipFill>
        <p:spPr>
          <a:xfrm>
            <a:off x="1820471" y="3031408"/>
            <a:ext cx="4535415" cy="764119"/>
          </a:xfrm>
          <a:prstGeom prst="rect">
            <a:avLst/>
          </a:prstGeom>
        </p:spPr>
      </p:pic>
    </p:spTree>
    <p:extLst>
      <p:ext uri="{BB962C8B-B14F-4D97-AF65-F5344CB8AC3E}">
        <p14:creationId xmlns:p14="http://schemas.microsoft.com/office/powerpoint/2010/main" val="101021709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19</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vi-VN" sz="2400" b="1">
                <a:latin typeface="Times New Roman" panose="02020603050405020304" pitchFamily="18" charset="0"/>
                <a:cs typeface="Times New Roman" panose="02020603050405020304" pitchFamily="18" charset="0"/>
              </a:rPr>
              <a:t>Các thuật toán tối ưu hóa</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1631216"/>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NMF là một bài toán tối ưu hóa phức tạp:</a:t>
            </a:r>
            <a:r>
              <a:rPr lang="vi-VN" sz="2000">
                <a:latin typeface="Times New Roman" panose="02020603050405020304" pitchFamily="18" charset="0"/>
                <a:cs typeface="Times New Roman" panose="02020603050405020304" pitchFamily="18" charset="0"/>
              </a:rPr>
              <a:t> Hàm mất mát của NMF là </a:t>
            </a:r>
            <a:r>
              <a:rPr lang="vi-VN" sz="2000" b="1">
                <a:latin typeface="Times New Roman" panose="02020603050405020304" pitchFamily="18" charset="0"/>
                <a:cs typeface="Times New Roman" panose="02020603050405020304" pitchFamily="18" charset="0"/>
              </a:rPr>
              <a:t>phi lồi (non-convex)</a:t>
            </a:r>
            <a:r>
              <a:rPr lang="vi-VN" sz="2000">
                <a:latin typeface="Times New Roman" panose="02020603050405020304" pitchFamily="18" charset="0"/>
                <a:cs typeface="Times New Roman" panose="02020603050405020304" pitchFamily="18" charset="0"/>
              </a:rPr>
              <a:t> đối với cả hai ma trận W và H cùng lúc. Điều này có nghĩa là không có thuật toán nào đảm bảo tìm được nghiệm tối </a:t>
            </a:r>
            <a:r>
              <a:rPr lang="vi-VN" sz="2000" smtClean="0">
                <a:latin typeface="Times New Roman" panose="02020603050405020304" pitchFamily="18" charset="0"/>
                <a:cs typeface="Times New Roman" panose="02020603050405020304" pitchFamily="18" charset="0"/>
              </a:rPr>
              <a:t>ưu </a:t>
            </a:r>
            <a:r>
              <a:rPr lang="vi-VN" sz="2000">
                <a:latin typeface="Times New Roman" panose="02020603050405020304" pitchFamily="18" charset="0"/>
                <a:cs typeface="Times New Roman" panose="02020603050405020304" pitchFamily="18" charset="0"/>
              </a:rPr>
              <a:t>toàn cục</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Giải pháp:</a:t>
            </a:r>
            <a:r>
              <a:rPr lang="vi-VN" sz="2000">
                <a:latin typeface="Times New Roman" panose="02020603050405020304" pitchFamily="18" charset="0"/>
                <a:cs typeface="Times New Roman" panose="02020603050405020304" pitchFamily="18" charset="0"/>
              </a:rPr>
              <a:t> Sử dụng các thuật toán lặp để tìm một nghiệm tối ưu cục bộ. Các thuật toán này sẽ cập nhật các ma trận W và H từng bước, liên tục giảm giá trị của hàm mất mát cho đến khi hội tụ.</a:t>
            </a:r>
            <a:endParaRPr lang="en-US" sz="2000" b="1">
              <a:latin typeface="Times New Roman" panose="02020603050405020304" pitchFamily="18" charset="0"/>
              <a:cs typeface="Times New Roman" panose="02020603050405020304" pitchFamily="18" charset="0"/>
            </a:endParaRPr>
          </a:p>
        </p:txBody>
      </p:sp>
      <p:sp>
        <p:nvSpPr>
          <p:cNvPr id="8" name="Rectangle 7"/>
          <p:cNvSpPr/>
          <p:nvPr/>
        </p:nvSpPr>
        <p:spPr>
          <a:xfrm>
            <a:off x="304219" y="3509468"/>
            <a:ext cx="10819180" cy="1323439"/>
          </a:xfrm>
          <a:prstGeom prst="rect">
            <a:avLst/>
          </a:prstGeom>
        </p:spPr>
        <p:txBody>
          <a:bodyPr wrap="none">
            <a:spAutoFit/>
          </a:bodyPr>
          <a:lstStyle/>
          <a:p>
            <a:r>
              <a:rPr lang="vi-VN" sz="2000">
                <a:latin typeface="Times New Roman" panose="02020603050405020304" pitchFamily="18" charset="0"/>
                <a:cs typeface="Times New Roman" panose="02020603050405020304" pitchFamily="18" charset="0"/>
              </a:rPr>
              <a:t>Các phương pháp tối ưu hóa phổ biến nhất bao gồm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Multiplicative Update Rules (MUR):</a:t>
            </a:r>
            <a:r>
              <a:rPr lang="vi-VN" sz="2000">
                <a:latin typeface="Times New Roman" panose="02020603050405020304" pitchFamily="18" charset="0"/>
                <a:cs typeface="Times New Roman" panose="02020603050405020304" pitchFamily="18" charset="0"/>
              </a:rPr>
              <a:t> Phương pháp cổ điển và phổ biến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Alternating Least Squares (ALS):</a:t>
            </a:r>
            <a:r>
              <a:rPr lang="vi-VN" sz="2000">
                <a:latin typeface="Times New Roman" panose="02020603050405020304" pitchFamily="18" charset="0"/>
                <a:cs typeface="Times New Roman" panose="02020603050405020304" pitchFamily="18" charset="0"/>
              </a:rPr>
              <a:t> Giải bài toán bằng cách giải các hệ phương trình tuyến </a:t>
            </a:r>
            <a:r>
              <a:rPr lang="vi-VN" sz="2000" smtClean="0">
                <a:latin typeface="Times New Roman" panose="02020603050405020304" pitchFamily="18" charset="0"/>
                <a:cs typeface="Times New Roman" panose="02020603050405020304" pitchFamily="18" charset="0"/>
              </a:rPr>
              <a:t>tính</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Projected Gradient Descent:</a:t>
            </a:r>
            <a:r>
              <a:rPr lang="en-US" sz="2000">
                <a:latin typeface="Times New Roman" panose="02020603050405020304" pitchFamily="18" charset="0"/>
                <a:cs typeface="Times New Roman" panose="02020603050405020304" pitchFamily="18" charset="0"/>
              </a:rPr>
              <a:t> Sử dụng gradient và chiếu kết quả về không gian không âm.</a:t>
            </a:r>
          </a:p>
        </p:txBody>
      </p:sp>
    </p:spTree>
    <p:extLst>
      <p:ext uri="{BB962C8B-B14F-4D97-AF65-F5344CB8AC3E}">
        <p14:creationId xmlns:p14="http://schemas.microsoft.com/office/powerpoint/2010/main" val="273379473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2</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Thành viên nhóm 17:</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452614" y="1697283"/>
            <a:ext cx="5043312" cy="1569660"/>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1. </a:t>
            </a:r>
            <a:r>
              <a:rPr lang="vi-VN" sz="2400" b="1">
                <a:latin typeface="Times New Roman" panose="02020603050405020304" pitchFamily="18" charset="0"/>
                <a:cs typeface="Times New Roman" panose="02020603050405020304" pitchFamily="18" charset="0"/>
              </a:rPr>
              <a:t>Hàng Xương </a:t>
            </a:r>
            <a:r>
              <a:rPr lang="vi-VN" sz="2400" b="1" smtClean="0">
                <a:latin typeface="Times New Roman" panose="02020603050405020304" pitchFamily="18" charset="0"/>
                <a:cs typeface="Times New Roman" panose="02020603050405020304" pitchFamily="18" charset="0"/>
              </a:rPr>
              <a:t>Hoàn</a:t>
            </a:r>
            <a:r>
              <a:rPr lang="en-US" sz="2400" b="1" smtClean="0">
                <a:latin typeface="Times New Roman" panose="02020603050405020304" pitchFamily="18" charset="0"/>
                <a:cs typeface="Times New Roman" panose="02020603050405020304" pitchFamily="18" charset="0"/>
              </a:rPr>
              <a:t>   - 25410053</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2. </a:t>
            </a:r>
            <a:r>
              <a:rPr lang="en-US" sz="2400" b="1">
                <a:latin typeface="Times New Roman" panose="02020603050405020304" pitchFamily="18" charset="0"/>
                <a:cs typeface="Times New Roman" panose="02020603050405020304" pitchFamily="18" charset="0"/>
              </a:rPr>
              <a:t>Hoàng Xuân </a:t>
            </a:r>
            <a:r>
              <a:rPr lang="en-US" sz="2400" b="1" smtClean="0">
                <a:latin typeface="Times New Roman" panose="02020603050405020304" pitchFamily="18" charset="0"/>
                <a:cs typeface="Times New Roman" panose="02020603050405020304" pitchFamily="18" charset="0"/>
              </a:rPr>
              <a:t>Việt      - 25410160</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3. </a:t>
            </a:r>
            <a:r>
              <a:rPr lang="en-US" sz="2400" b="1">
                <a:latin typeface="Times New Roman" panose="02020603050405020304" pitchFamily="18" charset="0"/>
                <a:cs typeface="Times New Roman" panose="02020603050405020304" pitchFamily="18" charset="0"/>
              </a:rPr>
              <a:t>Huỳnh Quang </a:t>
            </a:r>
            <a:r>
              <a:rPr lang="en-US" sz="2400" b="1" smtClean="0">
                <a:latin typeface="Times New Roman" panose="02020603050405020304" pitchFamily="18" charset="0"/>
                <a:cs typeface="Times New Roman" panose="02020603050405020304" pitchFamily="18" charset="0"/>
              </a:rPr>
              <a:t>Hảo   - 25410047</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4. </a:t>
            </a:r>
            <a:r>
              <a:rPr lang="en-US" sz="2400" b="1">
                <a:latin typeface="Times New Roman" panose="02020603050405020304" pitchFamily="18" charset="0"/>
                <a:cs typeface="Times New Roman" panose="02020603050405020304" pitchFamily="18" charset="0"/>
              </a:rPr>
              <a:t>Nguyễn Trung </a:t>
            </a:r>
            <a:r>
              <a:rPr lang="en-US" sz="2400" b="1" smtClean="0">
                <a:latin typeface="Times New Roman" panose="02020603050405020304" pitchFamily="18" charset="0"/>
                <a:cs typeface="Times New Roman" panose="02020603050405020304" pitchFamily="18" charset="0"/>
              </a:rPr>
              <a:t>Kiên  - 25410072</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79427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20</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Multiplicative Update Rules (MUR)</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623929"/>
            <a:ext cx="11519577" cy="3785652"/>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MUR</a:t>
            </a:r>
            <a:r>
              <a:rPr lang="vi-VN" sz="2000">
                <a:latin typeface="Times New Roman" panose="02020603050405020304" pitchFamily="18" charset="0"/>
                <a:cs typeface="Times New Roman" panose="02020603050405020304" pitchFamily="18" charset="0"/>
              </a:rPr>
              <a:t> là thuật toán tối ưu hóa cổ điển và được sử dụng rộng rãi nhất cho NMF. Nó được giới thiệu bởi Lee và Seung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Nguyên tắc:</a:t>
            </a:r>
            <a:r>
              <a:rPr lang="vi-VN" sz="2000">
                <a:latin typeface="Times New Roman" panose="02020603050405020304" pitchFamily="18" charset="0"/>
                <a:cs typeface="Times New Roman" panose="02020603050405020304" pitchFamily="18" charset="0"/>
              </a:rPr>
              <a:t> Thuật toán hoạt động theo một quy tắc lặp lại đơn giản. Thay vì sử dụng phép trừ như trong Gradient Descent, nó sử dụng phép nhân để cập nhật các ma trận. Điều này giúp đảm bảo rằng tất cả các giá trị trong W và H luôn </a:t>
            </a:r>
            <a:r>
              <a:rPr lang="vi-VN" sz="2000" b="1">
                <a:latin typeface="Times New Roman" panose="02020603050405020304" pitchFamily="18" charset="0"/>
                <a:cs typeface="Times New Roman" panose="02020603050405020304" pitchFamily="18" charset="0"/>
              </a:rPr>
              <a:t>không âm</a:t>
            </a:r>
            <a:r>
              <a:rPr lang="vi-VN" sz="2000">
                <a:latin typeface="Times New Roman" panose="02020603050405020304" pitchFamily="18" charset="0"/>
                <a:cs typeface="Times New Roman" panose="02020603050405020304" pitchFamily="18" charset="0"/>
              </a:rPr>
              <a:t> một cách tự nhiên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Quá trình</a:t>
            </a:r>
            <a:r>
              <a:rPr lang="en-US" sz="2000" b="1"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Khởi tạo ngẫu nhiên ma trận W và H với các giá trị không âm</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Cập nhật ma trận H trong khi giữ W cố định</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Cập nhật ma trận W trong khi giữ H cố định</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Lặp lại các bước 2 và 3 cho đến khi thuật toán hội tụ (tức là hàm mất mát không giảm đáng kể).</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9609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21</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Multiplicative Update Rules </a:t>
            </a:r>
            <a:r>
              <a:rPr lang="en-US" sz="2400" b="1" smtClean="0">
                <a:latin typeface="Times New Roman" panose="02020603050405020304" pitchFamily="18" charset="0"/>
                <a:cs typeface="Times New Roman" panose="02020603050405020304" pitchFamily="18" charset="0"/>
              </a:rPr>
              <a:t>(MUR) -</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Công thức &amp; Ưu điểm</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528679"/>
            <a:ext cx="11519577" cy="1754326"/>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MUR sử dụng các công thức cập nhật dạng nhân để đảm bảo tính không âm</a:t>
            </a:r>
            <a:r>
              <a:rPr lang="en-US" smtClean="0">
                <a:latin typeface="Times New Roman" panose="02020603050405020304" pitchFamily="18" charset="0"/>
                <a:cs typeface="Times New Roman" panose="02020603050405020304" pitchFamily="18" charset="0"/>
              </a:rPr>
              <a:t>.</a:t>
            </a:r>
          </a:p>
          <a:p>
            <a:r>
              <a:rPr lang="en-US" b="1">
                <a:latin typeface="Times New Roman" panose="02020603050405020304" pitchFamily="18" charset="0"/>
                <a:cs typeface="Times New Roman" panose="02020603050405020304" pitchFamily="18" charset="0"/>
              </a:rPr>
              <a:t>1. Công thức cho Frobenius </a:t>
            </a:r>
            <a:r>
              <a:rPr lang="en-US" b="1" smtClean="0">
                <a:latin typeface="Times New Roman" panose="02020603050405020304" pitchFamily="18" charset="0"/>
                <a:cs typeface="Times New Roman" panose="02020603050405020304" pitchFamily="18" charset="0"/>
              </a:rPr>
              <a:t>Norm</a:t>
            </a:r>
          </a:p>
          <a:p>
            <a:r>
              <a:rPr lang="en-US">
                <a:latin typeface="Times New Roman" panose="02020603050405020304" pitchFamily="18" charset="0"/>
                <a:cs typeface="Times New Roman" panose="02020603050405020304" pitchFamily="18" charset="0"/>
              </a:rPr>
              <a:t>Khi hàm mất mát là Frobenius norm, quy tắc cập nhật nhân có </a:t>
            </a:r>
            <a:r>
              <a:rPr lang="en-US" smtClean="0">
                <a:latin typeface="Times New Roman" panose="02020603050405020304" pitchFamily="18" charset="0"/>
                <a:cs typeface="Times New Roman" panose="02020603050405020304" pitchFamily="18" charset="0"/>
              </a:rPr>
              <a:t>dạng:</a:t>
            </a:r>
          </a:p>
          <a:p>
            <a:pPr marL="342900" indent="-34290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Cập </a:t>
            </a:r>
            <a:r>
              <a:rPr lang="en-US">
                <a:latin typeface="Times New Roman" panose="02020603050405020304" pitchFamily="18" charset="0"/>
                <a:cs typeface="Times New Roman" panose="02020603050405020304" pitchFamily="18" charset="0"/>
              </a:rPr>
              <a:t>nhật W</a:t>
            </a:r>
            <a:r>
              <a:rPr lang="en-US"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7729905" y="2532987"/>
            <a:ext cx="2756599" cy="798291"/>
          </a:xfrm>
          <a:prstGeom prst="rect">
            <a:avLst/>
          </a:prstGeom>
        </p:spPr>
      </p:pic>
      <p:pic>
        <p:nvPicPr>
          <p:cNvPr id="9" name="Picture 8"/>
          <p:cNvPicPr>
            <a:picLocks noChangeAspect="1"/>
          </p:cNvPicPr>
          <p:nvPr/>
        </p:nvPicPr>
        <p:blipFill>
          <a:blip r:embed="rId5"/>
          <a:stretch>
            <a:fillRect/>
          </a:stretch>
        </p:blipFill>
        <p:spPr>
          <a:xfrm>
            <a:off x="1944860" y="2470013"/>
            <a:ext cx="2757600" cy="839814"/>
          </a:xfrm>
          <a:prstGeom prst="rect">
            <a:avLst/>
          </a:prstGeom>
        </p:spPr>
      </p:pic>
      <p:sp>
        <p:nvSpPr>
          <p:cNvPr id="12" name="Rectangle 11"/>
          <p:cNvSpPr/>
          <p:nvPr/>
        </p:nvSpPr>
        <p:spPr>
          <a:xfrm>
            <a:off x="6244220" y="2339152"/>
            <a:ext cx="1847850" cy="369332"/>
          </a:xfrm>
          <a:prstGeom prst="rect">
            <a:avLst/>
          </a:prstGeom>
        </p:spPr>
        <p:txBody>
          <a:bodyPr wrap="square">
            <a:spAutoFit/>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Cập </a:t>
            </a:r>
            <a:r>
              <a:rPr lang="en-US" smtClean="0">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H:</a:t>
            </a:r>
          </a:p>
        </p:txBody>
      </p:sp>
      <p:sp>
        <p:nvSpPr>
          <p:cNvPr id="14" name="Rectangle 13"/>
          <p:cNvSpPr/>
          <p:nvPr/>
        </p:nvSpPr>
        <p:spPr>
          <a:xfrm>
            <a:off x="304219" y="3492585"/>
            <a:ext cx="11519577" cy="1477328"/>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2. Công thức cho KL </a:t>
            </a:r>
            <a:r>
              <a:rPr lang="en-US" b="1" smtClean="0">
                <a:latin typeface="Times New Roman" panose="02020603050405020304" pitchFamily="18" charset="0"/>
                <a:cs typeface="Times New Roman" panose="02020603050405020304" pitchFamily="18" charset="0"/>
              </a:rPr>
              <a:t>Divergence</a:t>
            </a:r>
          </a:p>
          <a:p>
            <a:r>
              <a:rPr lang="en-US">
                <a:latin typeface="Times New Roman" panose="02020603050405020304" pitchFamily="18" charset="0"/>
                <a:cs typeface="Times New Roman" panose="02020603050405020304" pitchFamily="18" charset="0"/>
              </a:rPr>
              <a:t>Khi hàm mất mát là KL Divergence, công thức cập nhật sẽ </a:t>
            </a:r>
            <a:r>
              <a:rPr lang="en-US" smtClean="0">
                <a:latin typeface="Times New Roman" panose="02020603050405020304" pitchFamily="18" charset="0"/>
                <a:cs typeface="Times New Roman" panose="02020603050405020304" pitchFamily="18" charset="0"/>
              </a:rPr>
              <a:t>khác:</a:t>
            </a:r>
          </a:p>
          <a:p>
            <a:pPr marL="342900" indent="-34290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Cập </a:t>
            </a:r>
            <a:r>
              <a:rPr lang="en-US">
                <a:latin typeface="Times New Roman" panose="02020603050405020304" pitchFamily="18" charset="0"/>
                <a:cs typeface="Times New Roman" panose="02020603050405020304" pitchFamily="18" charset="0"/>
              </a:rPr>
              <a:t>nhật W</a:t>
            </a:r>
            <a:r>
              <a:rPr lang="en-US"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6"/>
          <a:stretch>
            <a:fillRect/>
          </a:stretch>
        </p:blipFill>
        <p:spPr>
          <a:xfrm>
            <a:off x="7810194" y="4130488"/>
            <a:ext cx="2381250" cy="892969"/>
          </a:xfrm>
          <a:prstGeom prst="rect">
            <a:avLst/>
          </a:prstGeom>
        </p:spPr>
      </p:pic>
      <p:pic>
        <p:nvPicPr>
          <p:cNvPr id="16" name="Picture 15"/>
          <p:cNvPicPr>
            <a:picLocks noChangeAspect="1"/>
          </p:cNvPicPr>
          <p:nvPr/>
        </p:nvPicPr>
        <p:blipFill>
          <a:blip r:embed="rId7"/>
          <a:stretch>
            <a:fillRect/>
          </a:stretch>
        </p:blipFill>
        <p:spPr>
          <a:xfrm>
            <a:off x="1944860" y="4103798"/>
            <a:ext cx="2646826" cy="919659"/>
          </a:xfrm>
          <a:prstGeom prst="rect">
            <a:avLst/>
          </a:prstGeom>
        </p:spPr>
      </p:pic>
      <p:sp>
        <p:nvSpPr>
          <p:cNvPr id="17" name="Rectangle 16"/>
          <p:cNvSpPr/>
          <p:nvPr/>
        </p:nvSpPr>
        <p:spPr>
          <a:xfrm>
            <a:off x="6244220" y="4070052"/>
            <a:ext cx="1847850" cy="369332"/>
          </a:xfrm>
          <a:prstGeom prst="rect">
            <a:avLst/>
          </a:prstGeom>
        </p:spPr>
        <p:txBody>
          <a:bodyPr wrap="square">
            <a:spAutoFit/>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Cập </a:t>
            </a:r>
            <a:r>
              <a:rPr lang="en-US" smtClean="0">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H:</a:t>
            </a:r>
          </a:p>
        </p:txBody>
      </p:sp>
      <p:sp>
        <p:nvSpPr>
          <p:cNvPr id="18" name="Rectangle 17"/>
          <p:cNvSpPr/>
          <p:nvPr/>
        </p:nvSpPr>
        <p:spPr>
          <a:xfrm>
            <a:off x="304219" y="4843175"/>
            <a:ext cx="10498845" cy="1508105"/>
          </a:xfrm>
          <a:prstGeom prst="rect">
            <a:avLst/>
          </a:prstGeom>
        </p:spPr>
        <p:txBody>
          <a:bodyPr wrap="square">
            <a:spAutoFit/>
          </a:bodyPr>
          <a:lstStyle/>
          <a:p>
            <a:r>
              <a:rPr lang="en-US" b="1" smtClean="0">
                <a:latin typeface="Times New Roman" panose="02020603050405020304" pitchFamily="18" charset="0"/>
                <a:cs typeface="Times New Roman" panose="02020603050405020304" pitchFamily="18" charset="0"/>
              </a:rPr>
              <a:t>3. </a:t>
            </a:r>
            <a:r>
              <a:rPr lang="vi-VN" b="1" smtClean="0">
                <a:latin typeface="Times New Roman" panose="02020603050405020304" pitchFamily="18" charset="0"/>
                <a:cs typeface="Times New Roman" panose="02020603050405020304" pitchFamily="18" charset="0"/>
              </a:rPr>
              <a:t>Ưu điểm</a:t>
            </a:r>
            <a:endParaRPr lang="en-US" b="1"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Đơn giản:</a:t>
            </a:r>
            <a:r>
              <a:rPr lang="vi-VN">
                <a:latin typeface="Times New Roman" panose="02020603050405020304" pitchFamily="18" charset="0"/>
                <a:cs typeface="Times New Roman" panose="02020603050405020304" pitchFamily="18" charset="0"/>
              </a:rPr>
              <a:t> Các công thức dễ cài đặt</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Đảm bảo không âm:</a:t>
            </a:r>
            <a:r>
              <a:rPr lang="vi-VN">
                <a:latin typeface="Times New Roman" panose="02020603050405020304" pitchFamily="18" charset="0"/>
                <a:cs typeface="Times New Roman" panose="02020603050405020304" pitchFamily="18" charset="0"/>
              </a:rPr>
              <a:t> Vì chỉ sử dụng phép nhân và chia các giá trị không âm, </a:t>
            </a:r>
            <a:r>
              <a:rPr lang="vi-VN" smtClean="0">
                <a:latin typeface="Times New Roman" panose="02020603050405020304" pitchFamily="18" charset="0"/>
                <a:cs typeface="Times New Roman" panose="02020603050405020304" pitchFamily="18" charset="0"/>
              </a:rPr>
              <a:t>thuật </a:t>
            </a:r>
            <a:r>
              <a:rPr lang="vi-VN">
                <a:latin typeface="Times New Roman" panose="02020603050405020304" pitchFamily="18" charset="0"/>
                <a:cs typeface="Times New Roman" panose="02020603050405020304" pitchFamily="18" charset="0"/>
              </a:rPr>
              <a:t>toán tự động duy trì các ràng buộc không âm mà không cần thêm bước chiếu</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Nhược điểm:</a:t>
            </a:r>
            <a:r>
              <a:rPr lang="vi-VN">
                <a:latin typeface="Times New Roman" panose="02020603050405020304" pitchFamily="18" charset="0"/>
                <a:cs typeface="Times New Roman" panose="02020603050405020304" pitchFamily="18" charset="0"/>
              </a:rPr>
              <a:t> Tốc độ hội tụ có thể chậm.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53752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22</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Alternating Least Squares (ALS)</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520166"/>
            <a:ext cx="11519577" cy="5078313"/>
          </a:xfrm>
          <a:prstGeom prst="rect">
            <a:avLst/>
          </a:prstGeom>
        </p:spPr>
        <p:txBody>
          <a:bodyPr wrap="square">
            <a:spAutoFit/>
          </a:bodyPr>
          <a:lstStyle/>
          <a:p>
            <a:r>
              <a:rPr lang="en-US" b="1" smtClean="0">
                <a:latin typeface="Times New Roman" panose="02020603050405020304" pitchFamily="18" charset="0"/>
                <a:cs typeface="Times New Roman" panose="02020603050405020304" pitchFamily="18" charset="0"/>
              </a:rPr>
              <a:t>Ý tưởng</a:t>
            </a:r>
            <a:r>
              <a:rPr lang="vi-VN" b="1"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r>
              <a:rPr lang="vi-VN">
                <a:latin typeface="Times New Roman" panose="02020603050405020304" pitchFamily="18" charset="0"/>
                <a:cs typeface="Times New Roman" panose="02020603050405020304" pitchFamily="18" charset="0"/>
              </a:rPr>
              <a:t>Tối ưu </a:t>
            </a:r>
            <a:r>
              <a:rPr lang="en-US" smtClean="0">
                <a:latin typeface="Times New Roman" panose="02020603050405020304" pitchFamily="18" charset="0"/>
                <a:cs typeface="Times New Roman" panose="02020603050405020304" pitchFamily="18" charset="0"/>
              </a:rPr>
              <a:t>W</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và </a:t>
            </a:r>
            <a:r>
              <a:rPr lang="en-US" smtClean="0">
                <a:latin typeface="Times New Roman" panose="02020603050405020304" pitchFamily="18" charset="0"/>
                <a:cs typeface="Times New Roman" panose="02020603050405020304" pitchFamily="18" charset="0"/>
              </a:rPr>
              <a:t>H</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xen kẽ bằng cách giải các bài toán bình phương tối thiểu (least squares)</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r>
              <a:rPr lang="en-US">
                <a:latin typeface="Times New Roman" panose="02020603050405020304" pitchFamily="18" charset="0"/>
                <a:cs typeface="Times New Roman" panose="02020603050405020304" pitchFamily="18" charset="0"/>
              </a:rPr>
              <a:t>Khi cố định một ma trận, bài toán trở thành </a:t>
            </a:r>
            <a:r>
              <a:rPr lang="en-US" b="1">
                <a:latin typeface="Times New Roman" panose="02020603050405020304" pitchFamily="18" charset="0"/>
                <a:cs typeface="Times New Roman" panose="02020603050405020304" pitchFamily="18" charset="0"/>
              </a:rPr>
              <a:t>tuyến tính</a:t>
            </a:r>
            <a:r>
              <a:rPr lang="en-US">
                <a:latin typeface="Times New Roman" panose="02020603050405020304" pitchFamily="18" charset="0"/>
                <a:cs typeface="Times New Roman" panose="02020603050405020304" pitchFamily="18" charset="0"/>
              </a:rPr>
              <a:t> với ma trận còn lại</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Quy trình</a:t>
            </a:r>
            <a:r>
              <a:rPr lang="vi-VN" b="1" smtClean="0">
                <a:latin typeface="Times New Roman" panose="02020603050405020304" pitchFamily="18" charset="0"/>
                <a:cs typeface="Times New Roman" panose="02020603050405020304" pitchFamily="18" charset="0"/>
              </a:rPr>
              <a:t>:</a:t>
            </a:r>
            <a:endParaRPr lang="en-US" b="1" smtClean="0">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ngẫu nhiên </a:t>
            </a:r>
            <a:r>
              <a:rPr lang="en-US" smtClean="0">
                <a:latin typeface="Times New Roman" panose="02020603050405020304" pitchFamily="18" charset="0"/>
                <a:cs typeface="Times New Roman" panose="02020603050405020304" pitchFamily="18" charset="0"/>
              </a:rPr>
              <a:t>W, H ≥ 0</a:t>
            </a:r>
          </a:p>
          <a:p>
            <a:pPr marL="806450" lvl="1" indent="-34925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Cố </a:t>
            </a:r>
            <a:r>
              <a:rPr lang="en-US">
                <a:latin typeface="Times New Roman" panose="02020603050405020304" pitchFamily="18" charset="0"/>
                <a:cs typeface="Times New Roman" panose="02020603050405020304" pitchFamily="18" charset="0"/>
              </a:rPr>
              <a:t>định </a:t>
            </a:r>
            <a:r>
              <a:rPr lang="en-US" smtClean="0">
                <a:latin typeface="Times New Roman" panose="02020603050405020304" pitchFamily="18" charset="0"/>
                <a:cs typeface="Times New Roman" panose="02020603050405020304" pitchFamily="18" charset="0"/>
              </a:rPr>
              <a:t>W, </a:t>
            </a:r>
            <a:r>
              <a:rPr lang="en-US">
                <a:latin typeface="Times New Roman" panose="02020603050405020304" pitchFamily="18" charset="0"/>
                <a:cs typeface="Times New Roman" panose="02020603050405020304" pitchFamily="18" charset="0"/>
              </a:rPr>
              <a:t>giải bài toán tối </a:t>
            </a:r>
            <a:r>
              <a:rPr lang="en-US" smtClean="0">
                <a:latin typeface="Times New Roman" panose="02020603050405020304" pitchFamily="18" charset="0"/>
                <a:cs typeface="Times New Roman" panose="02020603050405020304" pitchFamily="18" charset="0"/>
              </a:rPr>
              <a:t>thiểu:</a:t>
            </a:r>
          </a:p>
          <a:p>
            <a:pPr lvl="1"/>
            <a:endParaRPr lang="en-US" smtClean="0">
              <a:latin typeface="Times New Roman" panose="02020603050405020304" pitchFamily="18" charset="0"/>
              <a:cs typeface="Times New Roman" panose="02020603050405020304" pitchFamily="18" charset="0"/>
            </a:endParaRPr>
          </a:p>
          <a:p>
            <a:pPr lvl="1"/>
            <a:r>
              <a:rPr lang="en-US"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sử dụng least squares với ràng buộc không âm).</a:t>
            </a:r>
            <a:endParaRPr lang="en-US" smtClean="0">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r>
              <a:rPr lang="en-US">
                <a:latin typeface="Times New Roman" panose="02020603050405020304" pitchFamily="18" charset="0"/>
                <a:cs typeface="Times New Roman" panose="02020603050405020304" pitchFamily="18" charset="0"/>
              </a:rPr>
              <a:t>Cố định </a:t>
            </a:r>
            <a:r>
              <a:rPr lang="en-US" smtClean="0">
                <a:latin typeface="Times New Roman" panose="02020603050405020304" pitchFamily="18" charset="0"/>
                <a:cs typeface="Times New Roman" panose="02020603050405020304" pitchFamily="18" charset="0"/>
              </a:rPr>
              <a:t>H, </a:t>
            </a:r>
            <a:r>
              <a:rPr lang="en-US">
                <a:latin typeface="Times New Roman" panose="02020603050405020304" pitchFamily="18" charset="0"/>
                <a:cs typeface="Times New Roman" panose="02020603050405020304" pitchFamily="18" charset="0"/>
              </a:rPr>
              <a:t>giải</a:t>
            </a:r>
            <a:r>
              <a:rPr lang="en-US" smtClean="0">
                <a:latin typeface="Times New Roman" panose="02020603050405020304" pitchFamily="18" charset="0"/>
                <a:cs typeface="Times New Roman" panose="02020603050405020304" pitchFamily="18" charset="0"/>
              </a:rPr>
              <a:t>:</a:t>
            </a:r>
          </a:p>
          <a:p>
            <a:pPr marL="806450" lvl="1" indent="-349250">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marL="806450" lvl="1" indent="-349250">
              <a:buFont typeface="Arial" panose="020B0604020202020204" pitchFamily="34" charset="0"/>
              <a:buChar char="•"/>
            </a:pPr>
            <a:r>
              <a:rPr lang="vi-VN">
                <a:latin typeface="Times New Roman" panose="02020603050405020304" pitchFamily="18" charset="0"/>
                <a:cs typeface="Times New Roman" panose="02020603050405020304" pitchFamily="18" charset="0"/>
              </a:rPr>
              <a:t>Lặp lại bước 2–3 cho đến khi hội tụ</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b="1" smtClean="0">
                <a:latin typeface="Times New Roman" panose="02020603050405020304" pitchFamily="18" charset="0"/>
                <a:cs typeface="Times New Roman" panose="02020603050405020304" pitchFamily="18" charset="0"/>
              </a:rPr>
              <a:t>Ưu điểm:</a:t>
            </a:r>
            <a:endParaRPr lang="en-US" b="1"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Tốc </a:t>
            </a:r>
            <a:r>
              <a:rPr lang="vi-VN">
                <a:latin typeface="Times New Roman" panose="02020603050405020304" pitchFamily="18" charset="0"/>
                <a:cs typeface="Times New Roman" panose="02020603050405020304" pitchFamily="18" charset="0"/>
              </a:rPr>
              <a:t>độ hội tụ nhanh hơn so với MUR</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Có thể tận dụng các thuật toán tối ưu tuyến tính đã có sẵn</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Nhược điểm:</a:t>
            </a:r>
            <a:endParaRPr lang="en-US" b="1">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Cần giải nhiều bài toán least squares, tốn tài nguyên khi dữ liệu lớn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Khó mở rộng cho các loss function khác ngoài Frobenius norm</a:t>
            </a:r>
            <a:r>
              <a:rPr lang="vi-VN"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458534" y="2792892"/>
            <a:ext cx="2395420" cy="649361"/>
          </a:xfrm>
          <a:prstGeom prst="rect">
            <a:avLst/>
          </a:prstGeom>
        </p:spPr>
      </p:pic>
      <p:pic>
        <p:nvPicPr>
          <p:cNvPr id="19" name="Picture 18"/>
          <p:cNvPicPr>
            <a:picLocks noChangeAspect="1"/>
          </p:cNvPicPr>
          <p:nvPr/>
        </p:nvPicPr>
        <p:blipFill>
          <a:blip r:embed="rId5"/>
          <a:stretch>
            <a:fillRect/>
          </a:stretch>
        </p:blipFill>
        <p:spPr>
          <a:xfrm>
            <a:off x="4458534" y="3768620"/>
            <a:ext cx="2413471" cy="770566"/>
          </a:xfrm>
          <a:prstGeom prst="rect">
            <a:avLst/>
          </a:prstGeom>
        </p:spPr>
      </p:pic>
    </p:spTree>
    <p:extLst>
      <p:ext uri="{BB962C8B-B14F-4D97-AF65-F5344CB8AC3E}">
        <p14:creationId xmlns:p14="http://schemas.microsoft.com/office/powerpoint/2010/main" val="241810086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23</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Gradient Descent trong NMF</a:t>
            </a:r>
          </a:p>
        </p:txBody>
      </p:sp>
      <p:sp>
        <p:nvSpPr>
          <p:cNvPr id="7" name="Rectangle 6"/>
          <p:cNvSpPr/>
          <p:nvPr/>
        </p:nvSpPr>
        <p:spPr>
          <a:xfrm>
            <a:off x="304219" y="1623929"/>
            <a:ext cx="11519577" cy="4093428"/>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Gradient Descent</a:t>
            </a:r>
            <a:r>
              <a:rPr lang="vi-VN" sz="2000">
                <a:latin typeface="Times New Roman" panose="02020603050405020304" pitchFamily="18" charset="0"/>
                <a:cs typeface="Times New Roman" panose="02020603050405020304" pitchFamily="18" charset="0"/>
              </a:rPr>
              <a:t> là một thuật toán tối ưu hóa tổng quát, không được thiết kế riêng cho NMF. Nó di chuyển lặp đi lặp lại theo hướng ngược lại của gradient (đạo hàm) của hàm mất mát để tìm cực tiểu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Vấn đề:</a:t>
            </a:r>
            <a:r>
              <a:rPr lang="vi-VN" sz="2000">
                <a:latin typeface="Times New Roman" panose="02020603050405020304" pitchFamily="18" charset="0"/>
                <a:cs typeface="Times New Roman" panose="02020603050405020304" pitchFamily="18" charset="0"/>
              </a:rPr>
              <a:t> Gradient Descent không tự xử lý được các ràng buộc không âm, vì sau một bước cập nhật, các giá trị trong ma trận W và H có thể trở thành số âm. Điều này vi phạm nguyên tắc cơ bản của NMF</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Công thức cập nhật cơ bản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giải quyết vấn đề này, một biến thể của Gradient Descent là </a:t>
            </a:r>
            <a:r>
              <a:rPr lang="vi-VN" sz="2000" b="1">
                <a:latin typeface="Times New Roman" panose="02020603050405020304" pitchFamily="18" charset="0"/>
                <a:cs typeface="Times New Roman" panose="02020603050405020304" pitchFamily="18" charset="0"/>
              </a:rPr>
              <a:t>Projected Gradient Descent</a:t>
            </a:r>
            <a:r>
              <a:rPr lang="vi-VN" sz="2000">
                <a:latin typeface="Times New Roman" panose="02020603050405020304" pitchFamily="18" charset="0"/>
                <a:cs typeface="Times New Roman" panose="02020603050405020304" pitchFamily="18" charset="0"/>
              </a:rPr>
              <a:t> được sử dụng.</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2581322" y="3983569"/>
            <a:ext cx="2637251" cy="850726"/>
          </a:xfrm>
          <a:prstGeom prst="rect">
            <a:avLst/>
          </a:prstGeom>
        </p:spPr>
      </p:pic>
    </p:spTree>
    <p:extLst>
      <p:ext uri="{BB962C8B-B14F-4D97-AF65-F5344CB8AC3E}">
        <p14:creationId xmlns:p14="http://schemas.microsoft.com/office/powerpoint/2010/main" val="345264809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24</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Projected Gradient Descent (PGD)</a:t>
            </a:r>
          </a:p>
        </p:txBody>
      </p:sp>
      <p:sp>
        <p:nvSpPr>
          <p:cNvPr id="7" name="Rectangle 6"/>
          <p:cNvSpPr/>
          <p:nvPr/>
        </p:nvSpPr>
        <p:spPr>
          <a:xfrm>
            <a:off x="228019" y="1623929"/>
            <a:ext cx="11667971" cy="5016758"/>
          </a:xfrm>
          <a:prstGeom prst="rect">
            <a:avLst/>
          </a:prstGeom>
        </p:spPr>
        <p:txBody>
          <a:bodyPr wrap="square">
            <a:spAutoFit/>
          </a:bodyPr>
          <a:lstStyle/>
          <a:p>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Mở rộng từ Gradient Descent, thêm bước “chiếu” để đảm bảo tính không âm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Sau khi cập nhật theo gradient, mọi giá trị âm sẽ được đặt về </a:t>
            </a:r>
            <a:r>
              <a:rPr lang="vi-VN" sz="2000" smtClean="0">
                <a:latin typeface="Times New Roman" panose="02020603050405020304" pitchFamily="18" charset="0"/>
                <a:cs typeface="Times New Roman" panose="02020603050405020304" pitchFamily="18" charset="0"/>
              </a:rPr>
              <a:t>0</a:t>
            </a:r>
            <a:r>
              <a:rPr lang="en-US" sz="2000" smtClean="0">
                <a:latin typeface="Times New Roman" panose="02020603050405020304" pitchFamily="18" charset="0"/>
                <a:cs typeface="Times New Roman" panose="02020603050405020304" pitchFamily="18" charset="0"/>
              </a:rPr>
              <a:t>.</a:t>
            </a:r>
          </a:p>
          <a:p>
            <a:endParaRPr lang="en-US" sz="2000" smtClean="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Công </a:t>
            </a:r>
            <a:r>
              <a:rPr lang="en-US" sz="2000" b="1" smtClean="0">
                <a:latin typeface="Times New Roman" panose="02020603050405020304" pitchFamily="18" charset="0"/>
                <a:cs typeface="Times New Roman" panose="02020603050405020304" pitchFamily="18" charset="0"/>
              </a:rPr>
              <a:t>thức </a:t>
            </a:r>
            <a:r>
              <a:rPr lang="vi-VN" sz="2000">
                <a:latin typeface="Times New Roman" panose="02020603050405020304" pitchFamily="18" charset="0"/>
                <a:cs typeface="Times New Roman" panose="02020603050405020304" pitchFamily="18" charset="0"/>
              </a:rPr>
              <a:t>(với bước học </a:t>
            </a:r>
            <a:r>
              <a:rPr lang="el-GR" sz="2000" smtClean="0">
                <a:latin typeface="Times New Roman" panose="02020603050405020304" pitchFamily="18" charset="0"/>
                <a:cs typeface="Times New Roman" panose="02020603050405020304" pitchFamily="18" charset="0"/>
              </a:rPr>
              <a:t>η):</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vi-VN" sz="2000" b="1" smtClean="0">
                <a:latin typeface="Times New Roman" panose="02020603050405020304" pitchFamily="18" charset="0"/>
                <a:cs typeface="Times New Roman" panose="02020603050405020304" pitchFamily="18" charset="0"/>
              </a:rPr>
              <a:t>Ưu điểm:</a:t>
            </a:r>
            <a:endParaRPr lang="en-US" sz="2000" b="1"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Linh hoạt, áp dụng cho nhiều loại loss function và regularization.</a:t>
            </a:r>
          </a:p>
          <a:p>
            <a:pPr marL="800100" lvl="1" indent="-34290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Giữ được ràng buộc không âm một cách trực tiếp</a:t>
            </a:r>
            <a:r>
              <a:rPr lang="en-US" sz="2000" smtClean="0">
                <a:latin typeface="Times New Roman" panose="02020603050405020304" pitchFamily="18" charset="0"/>
                <a:cs typeface="Times New Roman" panose="02020603050405020304" pitchFamily="18" charset="0"/>
              </a:rPr>
              <a:t>.</a:t>
            </a:r>
          </a:p>
          <a:p>
            <a:endParaRPr lang="en-US" sz="2000" b="1" smtClean="0">
              <a:latin typeface="Times New Roman" panose="02020603050405020304" pitchFamily="18" charset="0"/>
              <a:cs typeface="Times New Roman" panose="02020603050405020304" pitchFamily="18" charset="0"/>
            </a:endParaRPr>
          </a:p>
          <a:p>
            <a:r>
              <a:rPr lang="vi-VN" sz="2000" b="1" smtClean="0">
                <a:latin typeface="Times New Roman" panose="02020603050405020304" pitchFamily="18" charset="0"/>
                <a:cs typeface="Times New Roman" panose="02020603050405020304" pitchFamily="18" charset="0"/>
              </a:rPr>
              <a:t>Nhược điểm</a:t>
            </a:r>
            <a:r>
              <a:rPr lang="en-US" sz="2000" b="1"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Hội tụ có thể chậm</a:t>
            </a:r>
            <a:r>
              <a:rPr lang="en-US" sz="200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Cần chọn tốc độ học </a:t>
            </a:r>
            <a:r>
              <a:rPr lang="el-GR" sz="2000" smtClean="0">
                <a:latin typeface="Times New Roman" panose="02020603050405020304" pitchFamily="18" charset="0"/>
                <a:cs typeface="Times New Roman" panose="02020603050405020304" pitchFamily="18" charset="0"/>
              </a:rPr>
              <a:t>η </a:t>
            </a:r>
            <a:r>
              <a:rPr lang="en-US" sz="2000">
                <a:latin typeface="Times New Roman" panose="02020603050405020304" pitchFamily="18" charset="0"/>
                <a:cs typeface="Times New Roman" panose="02020603050405020304" pitchFamily="18" charset="0"/>
              </a:rPr>
              <a:t>phù hợp, nếu không dễ dao động hoặc chậm hội </a:t>
            </a:r>
            <a:r>
              <a:rPr lang="en-US" sz="2000" smtClean="0">
                <a:latin typeface="Times New Roman" panose="02020603050405020304" pitchFamily="18" charset="0"/>
                <a:cs typeface="Times New Roman" panose="02020603050405020304" pitchFamily="18" charset="0"/>
              </a:rPr>
              <a:t>tụ.</a:t>
            </a:r>
            <a:endParaRPr lang="en-US"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2871787" y="3286125"/>
            <a:ext cx="3194416" cy="962025"/>
          </a:xfrm>
          <a:prstGeom prst="rect">
            <a:avLst/>
          </a:prstGeom>
        </p:spPr>
      </p:pic>
    </p:spTree>
    <p:extLst>
      <p:ext uri="{BB962C8B-B14F-4D97-AF65-F5344CB8AC3E}">
        <p14:creationId xmlns:p14="http://schemas.microsoft.com/office/powerpoint/2010/main" val="271932315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vi-VN" sz="2400" b="1">
                <a:latin typeface="Times New Roman" panose="02020603050405020304" pitchFamily="18" charset="0"/>
                <a:cs typeface="Times New Roman" panose="02020603050405020304" pitchFamily="18" charset="0"/>
              </a:rPr>
              <a:t>Ưu điểm &amp; Nhược điểm của NMF</a:t>
            </a:r>
            <a:endParaRPr 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228019" y="1492293"/>
            <a:ext cx="11363906" cy="2246769"/>
          </a:xfrm>
          <a:prstGeom prst="rect">
            <a:avLst/>
          </a:prstGeom>
        </p:spPr>
        <p:txBody>
          <a:bodyPr wrap="square">
            <a:spAutoFit/>
          </a:bodyPr>
          <a:lstStyle/>
          <a:p>
            <a:r>
              <a:rPr lang="vi-VN" sz="2000">
                <a:latin typeface="+mj-lt"/>
                <a:cs typeface="Times New Roman" panose="02020603050405020304" pitchFamily="18" charset="0"/>
              </a:rPr>
              <a:t>NMF là một công cụ mạnh mẽ nhưng cũng có những hạn chế nhất định</a:t>
            </a:r>
            <a:r>
              <a:rPr lang="vi-VN" sz="2000" smtClean="0">
                <a:latin typeface="+mj-lt"/>
                <a:cs typeface="Times New Roman" panose="02020603050405020304" pitchFamily="18" charset="0"/>
              </a:rPr>
              <a:t>.</a:t>
            </a:r>
            <a:endParaRPr lang="en-US" sz="2000" smtClean="0">
              <a:latin typeface="+mj-lt"/>
              <a:cs typeface="Times New Roman" panose="02020603050405020304" pitchFamily="18" charset="0"/>
            </a:endParaRPr>
          </a:p>
          <a:p>
            <a:r>
              <a:rPr lang="vi-VN" sz="2000" b="1">
                <a:latin typeface="+mj-lt"/>
                <a:cs typeface="Times New Roman" panose="02020603050405020304" pitchFamily="18" charset="0"/>
              </a:rPr>
              <a:t>Ưu điểm</a:t>
            </a:r>
            <a:r>
              <a:rPr lang="vi-VN" sz="2000" b="1" smtClean="0">
                <a:latin typeface="+mj-lt"/>
                <a:cs typeface="Times New Roman" panose="02020603050405020304" pitchFamily="18" charset="0"/>
              </a:rPr>
              <a:t>:</a:t>
            </a:r>
            <a:endParaRPr lang="en-US" sz="2000" b="1" smtClean="0">
              <a:latin typeface="+mj-lt"/>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Dễ diễn giải (thành phần mang ý nghĩa rõ ràng).</a:t>
            </a:r>
            <a:endParaRPr lang="en-US" sz="20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Linh hoạt (nhiều lựa chọn loss function và regularization</a:t>
            </a:r>
            <a:r>
              <a:rPr lang="en-US" sz="2000" smtClean="0">
                <a:latin typeface="Times New Roman" panose="02020603050405020304" pitchFamily="18" charset="0"/>
                <a:cs typeface="Times New Roman" panose="02020603050405020304" pitchFamily="18" charset="0"/>
              </a:rPr>
              <a:t>).</a:t>
            </a:r>
          </a:p>
          <a:p>
            <a:r>
              <a:rPr lang="vi-VN" sz="2000" b="1" smtClean="0">
                <a:latin typeface="+mj-lt"/>
                <a:cs typeface="Times New Roman" panose="02020603050405020304" pitchFamily="18" charset="0"/>
              </a:rPr>
              <a:t>Nhược điểm:</a:t>
            </a:r>
            <a:endParaRPr lang="en-US" sz="2000" b="1" smtClean="0">
              <a:latin typeface="+mj-lt"/>
              <a:cs typeface="Times New Roman" panose="02020603050405020304" pitchFamily="18" charset="0"/>
            </a:endParaRPr>
          </a:p>
          <a:p>
            <a:pPr marL="800100" lvl="1" indent="-342900">
              <a:buFont typeface="Arial" panose="020B0604020202020204" pitchFamily="34" charset="0"/>
              <a:buChar char="•"/>
            </a:pPr>
            <a:r>
              <a:rPr lang="vi-VN" sz="2000">
                <a:latin typeface="+mj-lt"/>
              </a:rPr>
              <a:t>Bài toán phi lồi → chỉ tìm được nghiệm tối ưu cục bộ</a:t>
            </a:r>
            <a:r>
              <a:rPr lang="vi-VN" sz="2000" smtClean="0">
                <a:latin typeface="+mj-lt"/>
              </a:rPr>
              <a:t>.</a:t>
            </a:r>
            <a:endParaRPr lang="en-US" sz="2000" smtClean="0">
              <a:latin typeface="+mj-lt"/>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Kết quả phụ thuộc khởi tạo và lựa chọn số chiều r.</a:t>
            </a:r>
          </a:p>
        </p:txBody>
      </p:sp>
    </p:spTree>
    <p:extLst>
      <p:ext uri="{BB962C8B-B14F-4D97-AF65-F5344CB8AC3E}">
        <p14:creationId xmlns:p14="http://schemas.microsoft.com/office/powerpoint/2010/main" val="107987009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26</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Demo code ứng dụng NMF với google colab</a:t>
            </a:r>
            <a:endParaRPr lang="en-US" sz="2400" b="1">
              <a:latin typeface="Times New Roman" panose="02020603050405020304" pitchFamily="18" charset="0"/>
              <a:cs typeface="Times New Roman" panose="02020603050405020304" pitchFamily="18" charset="0"/>
            </a:endParaRPr>
          </a:p>
        </p:txBody>
      </p:sp>
      <p:sp>
        <p:nvSpPr>
          <p:cNvPr id="7" name="AutoShape 2" descr="Google Colab là gì? Những tiện ích và cách sử dụng Google Cola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oogle Colab là gì? Những tiện ích và cách sử dụng Google Cola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Google Colab là gì? Những tiện ích và cách sử dụng Google Colab"/>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32" name="Picture 8" descr="Google Colab là gì? Những tiện ích và cách sử dụng Google Col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0200" y="2137672"/>
            <a:ext cx="4292600" cy="2861734"/>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2" descr="The Python Logo | Python Software Founda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The Python Logo | Python Software Foundati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40" name="Picture 16" descr="The Python Logo | Python Software Foun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796925"/>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6500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Tổng kết</a:t>
            </a:r>
            <a:endParaRPr 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228019" y="1492293"/>
            <a:ext cx="11363906" cy="1569660"/>
          </a:xfrm>
          <a:prstGeom prst="rect">
            <a:avLst/>
          </a:prstGeom>
        </p:spPr>
        <p:txBody>
          <a:bodyPr wrap="square">
            <a:spAutoFit/>
          </a:bodyPr>
          <a:lstStyle/>
          <a:p>
            <a:pPr marL="800100" lvl="1"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Giới thiệu NMF (khái niệm, nguyên lý, so sánh PCA).</a:t>
            </a:r>
          </a:p>
          <a:p>
            <a:pPr marL="800100" lvl="1"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Hàm mất mát trong NMF (Frobenius, KL, IS, Beta).</a:t>
            </a:r>
          </a:p>
          <a:p>
            <a:pPr marL="800100" lvl="1"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Regularization (L1, L2, Elastic Net).</a:t>
            </a:r>
          </a:p>
          <a:p>
            <a:pPr marL="800100" lvl="1"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Thuật toán tối ưu (MUR, ALS, PGD</a:t>
            </a:r>
            <a:r>
              <a:rPr lang="vi-VN"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95989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pic>
        <p:nvPicPr>
          <p:cNvPr id="28676" name="Picture 4" descr="Xanh dương Các thành phần Cùng kích thước &amp; Giả lập Công nghệ trong Giáo dục Bản thuyết trình Công ngh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28</a:t>
            </a:fld>
            <a:endParaRPr lang="vi-VN"/>
          </a:p>
        </p:txBody>
      </p:sp>
    </p:spTree>
    <p:extLst>
      <p:ext uri="{BB962C8B-B14F-4D97-AF65-F5344CB8AC3E}">
        <p14:creationId xmlns:p14="http://schemas.microsoft.com/office/powerpoint/2010/main" val="78123157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3</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Nội Dung</a:t>
            </a:r>
            <a:endParaRPr lang="fr-FR" sz="2400" b="1">
              <a:latin typeface="Times New Roman" panose="02020603050405020304" pitchFamily="18" charset="0"/>
              <a:cs typeface="Times New Roman" panose="02020603050405020304" pitchFamily="18" charset="0"/>
            </a:endParaRPr>
          </a:p>
        </p:txBody>
      </p:sp>
      <p:sp>
        <p:nvSpPr>
          <p:cNvPr id="9" name="Rectangle 8"/>
          <p:cNvSpPr/>
          <p:nvPr/>
        </p:nvSpPr>
        <p:spPr>
          <a:xfrm>
            <a:off x="1079595" y="1697283"/>
            <a:ext cx="6388005" cy="4411785"/>
          </a:xfrm>
          <a:prstGeom prst="rect">
            <a:avLst/>
          </a:prstGeom>
        </p:spPr>
        <p:txBody>
          <a:bodyPr wrap="square">
            <a:spAutoFit/>
          </a:bodyPr>
          <a:lstStyle/>
          <a:p>
            <a:pPr marL="342900" indent="-342900">
              <a:lnSpc>
                <a:spcPct val="200000"/>
              </a:lnSpc>
              <a:buFont typeface="Wingdings" panose="05000000000000000000" pitchFamily="2" charset="2"/>
              <a:buChar char="q"/>
            </a:pPr>
            <a:r>
              <a:rPr lang="en-US" sz="2400" b="1" smtClean="0">
                <a:latin typeface="Times New Roman" panose="02020603050405020304" pitchFamily="18" charset="0"/>
                <a:cs typeface="Times New Roman" panose="02020603050405020304" pitchFamily="18" charset="0"/>
              </a:rPr>
              <a:t>Giới thiệu NMF là gì ?</a:t>
            </a:r>
          </a:p>
          <a:p>
            <a:pPr marL="342900" indent="-342900">
              <a:lnSpc>
                <a:spcPct val="200000"/>
              </a:lnSpc>
              <a:buFont typeface="Wingdings" panose="05000000000000000000" pitchFamily="2" charset="2"/>
              <a:buChar char="q"/>
            </a:pPr>
            <a:r>
              <a:rPr lang="en-US" sz="2400" b="1" smtClean="0">
                <a:latin typeface="Times New Roman" panose="02020603050405020304" pitchFamily="18" charset="0"/>
                <a:cs typeface="Times New Roman" panose="02020603050405020304" pitchFamily="18" charset="0"/>
              </a:rPr>
              <a:t>Các hàm mất mát trong NMF</a:t>
            </a:r>
          </a:p>
          <a:p>
            <a:pPr marL="342900" indent="-342900">
              <a:lnSpc>
                <a:spcPct val="200000"/>
              </a:lnSpc>
              <a:buFont typeface="Wingdings" panose="05000000000000000000" pitchFamily="2" charset="2"/>
              <a:buChar char="q"/>
            </a:pPr>
            <a:r>
              <a:rPr lang="en-US" sz="2400" b="1" smtClean="0">
                <a:latin typeface="Times New Roman" panose="02020603050405020304" pitchFamily="18" charset="0"/>
                <a:cs typeface="Times New Roman" panose="02020603050405020304" pitchFamily="18" charset="0"/>
              </a:rPr>
              <a:t>Regularization trong NMF</a:t>
            </a:r>
          </a:p>
          <a:p>
            <a:pPr marL="342900" indent="-342900">
              <a:lnSpc>
                <a:spcPct val="200000"/>
              </a:lnSpc>
              <a:buFont typeface="Wingdings" panose="05000000000000000000" pitchFamily="2" charset="2"/>
              <a:buChar char="q"/>
            </a:pPr>
            <a:r>
              <a:rPr lang="vi-VN" sz="2400" b="1" smtClean="0">
                <a:latin typeface="Times New Roman" panose="02020603050405020304" pitchFamily="18" charset="0"/>
                <a:cs typeface="Times New Roman" panose="02020603050405020304" pitchFamily="18" charset="0"/>
              </a:rPr>
              <a:t>Các thuật toán tối ưu hóa </a:t>
            </a:r>
            <a:endParaRPr lang="en-US" sz="2400" b="1" smtClean="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q"/>
            </a:pPr>
            <a:r>
              <a:rPr lang="en-US" sz="2400" b="1" smtClean="0">
                <a:latin typeface="Times New Roman" panose="02020603050405020304" pitchFamily="18" charset="0"/>
                <a:cs typeface="Times New Roman" panose="02020603050405020304" pitchFamily="18" charset="0"/>
              </a:rPr>
              <a:t>Demo code với google colab</a:t>
            </a:r>
          </a:p>
          <a:p>
            <a:pPr marL="342900" indent="-342900">
              <a:lnSpc>
                <a:spcPct val="200000"/>
              </a:lnSpc>
              <a:buFont typeface="Wingdings" panose="05000000000000000000" pitchFamily="2" charset="2"/>
              <a:buChar char="q"/>
            </a:pPr>
            <a:r>
              <a:rPr lang="en-US" sz="2400" b="1" smtClean="0">
                <a:latin typeface="Times New Roman" panose="02020603050405020304" pitchFamily="18" charset="0"/>
                <a:cs typeface="Times New Roman" panose="02020603050405020304" pitchFamily="18" charset="0"/>
              </a:rPr>
              <a:t>Tổng kết</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71802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4</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8019" y="1607015"/>
            <a:ext cx="11331138" cy="5016758"/>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Bản chất:</a:t>
            </a:r>
            <a:r>
              <a:rPr lang="fr-FR"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Kỹ</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thuật</a:t>
            </a:r>
            <a:r>
              <a:rPr lang="en-US" sz="2000"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học </a:t>
            </a:r>
            <a:r>
              <a:rPr lang="vi-VN" sz="2000" b="1">
                <a:latin typeface="Times New Roman" panose="02020603050405020304" pitchFamily="18" charset="0"/>
                <a:cs typeface="Times New Roman" panose="02020603050405020304" pitchFamily="18" charset="0"/>
              </a:rPr>
              <a:t>máy không giám sát</a:t>
            </a:r>
            <a:r>
              <a:rPr lang="vi-VN" sz="2000">
                <a:latin typeface="Times New Roman" panose="02020603050405020304" pitchFamily="18" charset="0"/>
                <a:cs typeface="Times New Roman" panose="02020603050405020304" pitchFamily="18" charset="0"/>
              </a:rPr>
              <a:t> dùng để </a:t>
            </a:r>
            <a:r>
              <a:rPr lang="vi-VN" sz="2000" b="1">
                <a:latin typeface="Times New Roman" panose="02020603050405020304" pitchFamily="18" charset="0"/>
                <a:cs typeface="Times New Roman" panose="02020603050405020304" pitchFamily="18" charset="0"/>
              </a:rPr>
              <a:t>giảm chiều dữ liệu</a:t>
            </a:r>
            <a:r>
              <a:rPr lang="vi-VN" sz="2000">
                <a:latin typeface="Times New Roman" panose="02020603050405020304" pitchFamily="18" charset="0"/>
                <a:cs typeface="Times New Roman" panose="02020603050405020304" pitchFamily="18" charset="0"/>
              </a:rPr>
              <a:t> và </a:t>
            </a:r>
            <a:r>
              <a:rPr lang="vi-VN" sz="2000" b="1">
                <a:latin typeface="Times New Roman" panose="02020603050405020304" pitchFamily="18" charset="0"/>
                <a:cs typeface="Times New Roman" panose="02020603050405020304" pitchFamily="18" charset="0"/>
              </a:rPr>
              <a:t>trích xuất đặc trưng</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Mục tiêu để tách </a:t>
            </a:r>
            <a:r>
              <a:rPr lang="en-US" sz="2000">
                <a:latin typeface="Times New Roman" panose="02020603050405020304" pitchFamily="18" charset="0"/>
                <a:cs typeface="Times New Roman" panose="02020603050405020304" pitchFamily="18" charset="0"/>
              </a:rPr>
              <a:t>ma trận dữ liệu gốc thành </a:t>
            </a:r>
            <a:r>
              <a:rPr lang="en-US" sz="2000" b="1">
                <a:latin typeface="Times New Roman" panose="02020603050405020304" pitchFamily="18" charset="0"/>
                <a:cs typeface="Times New Roman" panose="02020603050405020304" pitchFamily="18" charset="0"/>
              </a:rPr>
              <a:t>tích hai ma trận không âm</a:t>
            </a:r>
            <a:r>
              <a:rPr lang="en-US" sz="2000" smtClean="0">
                <a:latin typeface="Times New Roman" panose="02020603050405020304" pitchFamily="18" charset="0"/>
                <a:cs typeface="Times New Roman" panose="02020603050405020304" pitchFamily="18" charset="0"/>
              </a:rPr>
              <a:t>.</a:t>
            </a:r>
          </a:p>
          <a:p>
            <a:r>
              <a:rPr lang="en-US" sz="2000" b="1" smtClean="0">
                <a:latin typeface="Times New Roman" panose="02020603050405020304" pitchFamily="18" charset="0"/>
                <a:cs typeface="Times New Roman" panose="02020603050405020304" pitchFamily="18" charset="0"/>
              </a:rPr>
              <a:t>Nguyên </a:t>
            </a:r>
            <a:r>
              <a:rPr lang="en-US" sz="2000" b="1">
                <a:latin typeface="Times New Roman" panose="02020603050405020304" pitchFamily="18" charset="0"/>
                <a:cs typeface="Times New Roman" panose="02020603050405020304" pitchFamily="18" charset="0"/>
              </a:rPr>
              <a:t>lý cốt </a:t>
            </a:r>
            <a:r>
              <a:rPr lang="en-US" sz="2000" b="1" smtClean="0">
                <a:latin typeface="Times New Roman" panose="02020603050405020304" pitchFamily="18" charset="0"/>
                <a:cs typeface="Times New Roman" panose="02020603050405020304" pitchFamily="18" charset="0"/>
              </a:rPr>
              <a:t>lõi: </a:t>
            </a:r>
            <a:r>
              <a:rPr lang="en-US" sz="2000" smtClean="0">
                <a:latin typeface="Times New Roman" panose="02020603050405020304" pitchFamily="18" charset="0"/>
                <a:cs typeface="Times New Roman" panose="02020603050405020304" pitchFamily="18" charset="0"/>
              </a:rPr>
              <a:t>P</a:t>
            </a:r>
            <a:r>
              <a:rPr lang="vi-VN" sz="2000">
                <a:latin typeface="Times New Roman" panose="02020603050405020304" pitchFamily="18" charset="0"/>
                <a:cs typeface="Times New Roman" panose="02020603050405020304" pitchFamily="18" charset="0"/>
              </a:rPr>
              <a:t>hân tích ma trận V có kích thước </a:t>
            </a:r>
            <a:r>
              <a:rPr lang="vi-VN" sz="2000" b="1">
                <a:latin typeface="Times New Roman" panose="02020603050405020304" pitchFamily="18" charset="0"/>
                <a:cs typeface="Times New Roman" panose="02020603050405020304" pitchFamily="18" charset="0"/>
              </a:rPr>
              <a:t>m×n</a:t>
            </a:r>
            <a:r>
              <a:rPr lang="vi-VN" sz="2000">
                <a:latin typeface="Times New Roman" panose="02020603050405020304" pitchFamily="18" charset="0"/>
                <a:cs typeface="Times New Roman" panose="02020603050405020304" pitchFamily="18" charset="0"/>
              </a:rPr>
              <a:t> thành hai ma </a:t>
            </a:r>
            <a:r>
              <a:rPr lang="vi-VN" sz="2000" smtClean="0">
                <a:latin typeface="Times New Roman" panose="02020603050405020304" pitchFamily="18" charset="0"/>
                <a:cs typeface="Times New Roman" panose="02020603050405020304" pitchFamily="18" charset="0"/>
              </a:rPr>
              <a:t>trận</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không âm W và H:</a:t>
            </a:r>
          </a:p>
          <a:p>
            <a:endParaRPr lang="en-US" sz="2000" b="1" smtClean="0">
              <a:latin typeface="Times New Roman" panose="02020603050405020304" pitchFamily="18" charset="0"/>
              <a:cs typeface="Times New Roman" panose="02020603050405020304" pitchFamily="18" charset="0"/>
            </a:endParaRPr>
          </a:p>
          <a:p>
            <a:endParaRPr lang="it-IT" sz="2000" b="1" smtClean="0">
              <a:latin typeface="Times New Roman" panose="02020603050405020304" pitchFamily="18" charset="0"/>
              <a:cs typeface="Times New Roman" panose="02020603050405020304" pitchFamily="18" charset="0"/>
            </a:endParaRPr>
          </a:p>
          <a:p>
            <a:r>
              <a:rPr lang="it-IT" sz="2000" b="1" smtClean="0">
                <a:latin typeface="Times New Roman" panose="02020603050405020304" pitchFamily="18" charset="0"/>
                <a:cs typeface="Times New Roman" panose="02020603050405020304" pitchFamily="18" charset="0"/>
              </a:rPr>
              <a:t>Ý </a:t>
            </a:r>
            <a:r>
              <a:rPr lang="it-IT" sz="2000" b="1">
                <a:latin typeface="Times New Roman" panose="02020603050405020304" pitchFamily="18" charset="0"/>
                <a:cs typeface="Times New Roman" panose="02020603050405020304" pitchFamily="18" charset="0"/>
              </a:rPr>
              <a:t>nghĩa các ma trận</a:t>
            </a:r>
            <a:r>
              <a:rPr lang="it-IT" sz="2000" b="1"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vi-VN" sz="2000" dirty="0">
                <a:effectLst/>
                <a:latin typeface="Times New Roman" panose="02020603050405020304" pitchFamily="18" charset="0"/>
                <a:cs typeface="Times New Roman" panose="02020603050405020304" pitchFamily="18" charset="0"/>
              </a:rPr>
              <a:t>W</a:t>
            </a:r>
            <a:r>
              <a:rPr lang="vi-VN" sz="2000" dirty="0">
                <a:latin typeface="Times New Roman" panose="02020603050405020304" pitchFamily="18" charset="0"/>
                <a:cs typeface="Times New Roman" panose="02020603050405020304" pitchFamily="18" charset="0"/>
              </a:rPr>
              <a:t> (ma </a:t>
            </a:r>
            <a:r>
              <a:rPr lang="vi-VN" sz="2000">
                <a:latin typeface="Times New Roman" panose="02020603050405020304" pitchFamily="18" charset="0"/>
                <a:cs typeface="Times New Roman" panose="02020603050405020304" pitchFamily="18" charset="0"/>
              </a:rPr>
              <a:t>trận </a:t>
            </a:r>
            <a:r>
              <a:rPr lang="vi-VN" sz="2000" smtClean="0">
                <a:latin typeface="Times New Roman" panose="02020603050405020304" pitchFamily="18" charset="0"/>
                <a:cs typeface="Times New Roman" panose="02020603050405020304" pitchFamily="18" charset="0"/>
              </a:rPr>
              <a:t>nền) </a:t>
            </a:r>
            <a:r>
              <a:rPr lang="vi-VN" sz="2000" dirty="0">
                <a:latin typeface="Times New Roman" panose="02020603050405020304" pitchFamily="18" charset="0"/>
                <a:cs typeface="Times New Roman" panose="02020603050405020304" pitchFamily="18" charset="0"/>
              </a:rPr>
              <a:t>có kích thước </a:t>
            </a:r>
            <a:r>
              <a:rPr lang="vi-VN" sz="2000" b="1" dirty="0">
                <a:latin typeface="Times New Roman" panose="02020603050405020304" pitchFamily="18" charset="0"/>
                <a:cs typeface="Times New Roman" panose="02020603050405020304" pitchFamily="18" charset="0"/>
              </a:rPr>
              <a:t>m×</a:t>
            </a:r>
            <a:r>
              <a:rPr lang="vi-VN" sz="2000" b="1" dirty="0">
                <a:effectLst/>
                <a:latin typeface="Times New Roman" panose="02020603050405020304" pitchFamily="18" charset="0"/>
                <a:cs typeface="Times New Roman" panose="02020603050405020304" pitchFamily="18" charset="0"/>
              </a:rPr>
              <a:t>r</a:t>
            </a:r>
            <a:r>
              <a:rPr lang="vi-VN"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vi-VN" sz="2000" smtClean="0">
                <a:latin typeface="Times New Roman" panose="02020603050405020304" pitchFamily="18" charset="0"/>
                <a:cs typeface="Times New Roman" panose="02020603050405020304" pitchFamily="18" charset="0"/>
              </a:rPr>
              <a:t>Chứa</a:t>
            </a:r>
            <a:r>
              <a:rPr lang="vi-VN"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r</a:t>
            </a:r>
            <a:r>
              <a:rPr lang="vi-VN" sz="2000" b="1"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thành phần cơ sở</a:t>
            </a:r>
            <a:r>
              <a:rPr lang="vi-VN" sz="2000">
                <a:latin typeface="Times New Roman" panose="02020603050405020304" pitchFamily="18" charset="0"/>
                <a:cs typeface="Times New Roman" panose="02020603050405020304" pitchFamily="18" charset="0"/>
              </a:rPr>
              <a:t> (basis vectors</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2000" i="1">
                <a:latin typeface="Times New Roman" panose="02020603050405020304" pitchFamily="18" charset="0"/>
                <a:cs typeface="Times New Roman" panose="02020603050405020304" pitchFamily="18" charset="0"/>
              </a:rPr>
              <a:t>Ví dụ:</a:t>
            </a:r>
            <a:r>
              <a:rPr lang="en-US" sz="2000">
                <a:latin typeface="Times New Roman" panose="02020603050405020304" pitchFamily="18" charset="0"/>
                <a:cs typeface="Times New Roman" panose="02020603050405020304" pitchFamily="18" charset="0"/>
              </a:rPr>
              <a:t> Các bộ phận khuôn mặt trong phân tích </a:t>
            </a:r>
            <a:r>
              <a:rPr lang="en-US" sz="2000" smtClean="0">
                <a:latin typeface="Times New Roman" panose="02020603050405020304" pitchFamily="18" charset="0"/>
                <a:cs typeface="Times New Roman" panose="02020603050405020304" pitchFamily="18" charset="0"/>
              </a:rPr>
              <a:t>ảnh</a:t>
            </a:r>
            <a:endParaRPr lang="vi-VN" sz="200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H </a:t>
            </a:r>
            <a:r>
              <a:rPr lang="vi-VN" sz="2000" dirty="0">
                <a:latin typeface="Times New Roman" panose="02020603050405020304" pitchFamily="18" charset="0"/>
                <a:cs typeface="Times New Roman" panose="02020603050405020304" pitchFamily="18" charset="0"/>
              </a:rPr>
              <a:t>(ma trận </a:t>
            </a:r>
            <a:r>
              <a:rPr lang="vi-VN" sz="2000">
                <a:latin typeface="Times New Roman" panose="02020603050405020304" pitchFamily="18" charset="0"/>
                <a:cs typeface="Times New Roman" panose="02020603050405020304" pitchFamily="18" charset="0"/>
              </a:rPr>
              <a:t>hệ số) </a:t>
            </a:r>
            <a:r>
              <a:rPr lang="vi-VN" sz="2000" dirty="0">
                <a:latin typeface="Times New Roman" panose="02020603050405020304" pitchFamily="18" charset="0"/>
                <a:cs typeface="Times New Roman" panose="02020603050405020304" pitchFamily="18" charset="0"/>
              </a:rPr>
              <a:t>có kích thước </a:t>
            </a:r>
            <a:r>
              <a:rPr lang="vi-VN" sz="2000" b="1" dirty="0">
                <a:latin typeface="Times New Roman" panose="02020603050405020304" pitchFamily="18" charset="0"/>
                <a:cs typeface="Times New Roman" panose="02020603050405020304" pitchFamily="18" charset="0"/>
              </a:rPr>
              <a:t>r×n</a:t>
            </a:r>
            <a:r>
              <a:rPr lang="vi-VN"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vi-VN" sz="2000">
                <a:latin typeface="Times New Roman" panose="02020603050405020304" pitchFamily="18" charset="0"/>
                <a:cs typeface="Times New Roman" panose="02020603050405020304" pitchFamily="18" charset="0"/>
              </a:rPr>
              <a:t>Biểu diễn trọng số kết hợp các thành phần cơ sở</a:t>
            </a:r>
            <a:r>
              <a:rPr lang="en-US" sz="2000" smtClean="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
            </a:pPr>
            <a:r>
              <a:rPr lang="en-US" sz="2000" i="1">
                <a:latin typeface="Times New Roman" panose="02020603050405020304" pitchFamily="18" charset="0"/>
                <a:cs typeface="Times New Roman" panose="02020603050405020304" pitchFamily="18" charset="0"/>
              </a:rPr>
              <a:t>Ví dụ:</a:t>
            </a:r>
            <a:r>
              <a:rPr lang="en-US" sz="2000">
                <a:latin typeface="Times New Roman" panose="02020603050405020304" pitchFamily="18" charset="0"/>
                <a:cs typeface="Times New Roman" panose="02020603050405020304" pitchFamily="18" charset="0"/>
              </a:rPr>
              <a:t> Mức độ đóng góp của mắt/mũi/miệng vào từng </a:t>
            </a:r>
            <a:r>
              <a:rPr lang="en-US" sz="2000" smtClean="0">
                <a:latin typeface="Times New Roman" panose="02020603050405020304" pitchFamily="18" charset="0"/>
                <a:cs typeface="Times New Roman" panose="02020603050405020304" pitchFamily="18" charset="0"/>
              </a:rPr>
              <a:t>ảnh</a:t>
            </a:r>
          </a:p>
          <a:p>
            <a:r>
              <a:rPr lang="en-US" sz="2000" b="1">
                <a:latin typeface="Times New Roman" panose="02020603050405020304" pitchFamily="18" charset="0"/>
                <a:cs typeface="Times New Roman" panose="02020603050405020304" pitchFamily="18" charset="0"/>
              </a:rPr>
              <a:t>Điều kiện tiên quyết:</a:t>
            </a:r>
            <a:endParaRPr lang="vi-VN" sz="2000" b="1">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Điều </a:t>
            </a:r>
            <a:r>
              <a:rPr lang="vi-VN" sz="2000" dirty="0">
                <a:latin typeface="Times New Roman" panose="02020603050405020304" pitchFamily="18" charset="0"/>
                <a:cs typeface="Times New Roman" panose="02020603050405020304" pitchFamily="18" charset="0"/>
              </a:rPr>
              <a:t>kiện quan trọng nhất là tất cả các phần tử trong </a:t>
            </a:r>
            <a:r>
              <a:rPr lang="vi-VN" sz="2000" dirty="0">
                <a:effectLst/>
                <a:latin typeface="Times New Roman" panose="02020603050405020304" pitchFamily="18" charset="0"/>
                <a:cs typeface="Times New Roman" panose="02020603050405020304" pitchFamily="18" charset="0"/>
              </a:rPr>
              <a:t>W</a:t>
            </a:r>
            <a:r>
              <a:rPr lang="vi-VN" sz="2000" dirty="0">
                <a:latin typeface="Times New Roman" panose="02020603050405020304" pitchFamily="18" charset="0"/>
                <a:cs typeface="Times New Roman" panose="02020603050405020304" pitchFamily="18" charset="0"/>
              </a:rPr>
              <a:t> và </a:t>
            </a:r>
            <a:r>
              <a:rPr lang="vi-VN" sz="2000" dirty="0">
                <a:effectLst/>
                <a:latin typeface="Times New Roman" panose="02020603050405020304" pitchFamily="18" charset="0"/>
                <a:cs typeface="Times New Roman" panose="02020603050405020304" pitchFamily="18" charset="0"/>
              </a:rPr>
              <a:t>H</a:t>
            </a:r>
            <a:r>
              <a:rPr lang="vi-VN" sz="2000" dirty="0">
                <a:latin typeface="Times New Roman" panose="02020603050405020304" pitchFamily="18" charset="0"/>
                <a:cs typeface="Times New Roman" panose="02020603050405020304" pitchFamily="18" charset="0"/>
              </a:rPr>
              <a:t> phải </a:t>
            </a:r>
            <a:r>
              <a:rPr lang="vi-VN" sz="2000" b="1" dirty="0">
                <a:latin typeface="Times New Roman" panose="02020603050405020304" pitchFamily="18" charset="0"/>
                <a:cs typeface="Times New Roman" panose="02020603050405020304" pitchFamily="18" charset="0"/>
              </a:rPr>
              <a:t>không âm</a:t>
            </a:r>
            <a:r>
              <a:rPr lang="vi-VN" sz="2000" dirty="0">
                <a:latin typeface="Times New Roman" panose="02020603050405020304" pitchFamily="18" charset="0"/>
                <a:cs typeface="Times New Roman" panose="02020603050405020304" pitchFamily="18" charset="0"/>
              </a:rPr>
              <a:t> (</a:t>
            </a:r>
            <a:r>
              <a:rPr lang="vi-VN" sz="2000" dirty="0">
                <a:effectLst/>
                <a:latin typeface="Times New Roman" panose="02020603050405020304" pitchFamily="18" charset="0"/>
                <a:cs typeface="Times New Roman" panose="02020603050405020304" pitchFamily="18" charset="0"/>
              </a:rPr>
              <a:t>Wij</a:t>
            </a:r>
            <a:r>
              <a:rPr lang="vi-VN" sz="2000" dirty="0">
                <a:latin typeface="Times New Roman" panose="02020603050405020304" pitchFamily="18" charset="0"/>
                <a:cs typeface="Times New Roman" panose="02020603050405020304" pitchFamily="18" charset="0"/>
              </a:rPr>
              <a:t>​≥0, </a:t>
            </a:r>
            <a:r>
              <a:rPr lang="vi-VN" sz="2000" dirty="0">
                <a:effectLst/>
                <a:latin typeface="Times New Roman" panose="02020603050405020304" pitchFamily="18" charset="0"/>
                <a:cs typeface="Times New Roman" panose="02020603050405020304" pitchFamily="18" charset="0"/>
              </a:rPr>
              <a:t>Hij</a:t>
            </a:r>
            <a:r>
              <a:rPr lang="vi-VN" sz="2000" dirty="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0</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28019" y="1030628"/>
            <a:ext cx="11519577" cy="461665"/>
          </a:xfrm>
          <a:prstGeom prst="rect">
            <a:avLst/>
          </a:prstGeom>
        </p:spPr>
        <p:txBody>
          <a:bodyPr wrap="square">
            <a:spAutoFit/>
          </a:bodyPr>
          <a:lstStyle/>
          <a:p>
            <a:r>
              <a:rPr lang="fr-FR" sz="2400" b="1">
                <a:latin typeface="Times New Roman" panose="02020603050405020304" pitchFamily="18" charset="0"/>
                <a:cs typeface="Times New Roman" panose="02020603050405020304" pitchFamily="18" charset="0"/>
              </a:rPr>
              <a:t>Non-negative Matrix Factorization (NMF) là gì?</a:t>
            </a:r>
          </a:p>
        </p:txBody>
      </p:sp>
      <p:pic>
        <p:nvPicPr>
          <p:cNvPr id="12" name="Picture 11"/>
          <p:cNvPicPr>
            <a:picLocks noChangeAspect="1"/>
          </p:cNvPicPr>
          <p:nvPr/>
        </p:nvPicPr>
        <p:blipFill rotWithShape="1">
          <a:blip r:embed="rId4"/>
          <a:srcRect t="15585" b="12381"/>
          <a:stretch/>
        </p:blipFill>
        <p:spPr>
          <a:xfrm>
            <a:off x="3365901" y="2647949"/>
            <a:ext cx="3569631" cy="609601"/>
          </a:xfrm>
          <a:prstGeom prst="rect">
            <a:avLst/>
          </a:prstGeom>
        </p:spPr>
      </p:pic>
      <p:pic>
        <p:nvPicPr>
          <p:cNvPr id="13" name="Picture 12"/>
          <p:cNvPicPr>
            <a:picLocks noChangeAspect="1"/>
          </p:cNvPicPr>
          <p:nvPr/>
        </p:nvPicPr>
        <p:blipFill>
          <a:blip r:embed="rId5"/>
          <a:stretch>
            <a:fillRect/>
          </a:stretch>
        </p:blipFill>
        <p:spPr>
          <a:xfrm>
            <a:off x="3421132" y="6056124"/>
            <a:ext cx="3459168" cy="561299"/>
          </a:xfrm>
          <a:prstGeom prst="rect">
            <a:avLst/>
          </a:prstGeom>
        </p:spPr>
      </p:pic>
    </p:spTree>
    <p:extLst>
      <p:ext uri="{BB962C8B-B14F-4D97-AF65-F5344CB8AC3E}">
        <p14:creationId xmlns:p14="http://schemas.microsoft.com/office/powerpoint/2010/main" val="235251627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Ví dụ 1:</a:t>
            </a:r>
            <a:endParaRPr lang="fr-FR" sz="2400" b="1">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stretch>
            <a:fillRect/>
          </a:stretch>
        </p:blipFill>
        <p:spPr>
          <a:xfrm>
            <a:off x="1895475" y="1492293"/>
            <a:ext cx="7666644" cy="3214688"/>
          </a:xfrm>
          <a:prstGeom prst="rect">
            <a:avLst/>
          </a:prstGeom>
        </p:spPr>
      </p:pic>
      <p:sp>
        <p:nvSpPr>
          <p:cNvPr id="7" name="TextBox 6"/>
          <p:cNvSpPr txBox="1"/>
          <p:nvPr/>
        </p:nvSpPr>
        <p:spPr>
          <a:xfrm>
            <a:off x="5848538" y="1697283"/>
            <a:ext cx="262551" cy="523220"/>
          </a:xfrm>
          <a:prstGeom prst="rect">
            <a:avLst/>
          </a:prstGeom>
          <a:solidFill>
            <a:schemeClr val="bg1"/>
          </a:solidFill>
        </p:spPr>
        <p:txBody>
          <a:bodyPr wrap="square" rtlCol="0">
            <a:spAutoFit/>
          </a:bodyPr>
          <a:lstStyle/>
          <a:p>
            <a:r>
              <a:rPr lang="en-US" sz="2800" b="1" smtClean="0">
                <a:solidFill>
                  <a:srgbClr val="FF0000"/>
                </a:solidFill>
                <a:latin typeface="Times New Roman" panose="02020603050405020304" pitchFamily="18" charset="0"/>
                <a:cs typeface="Times New Roman" panose="02020603050405020304" pitchFamily="18" charset="0"/>
              </a:rPr>
              <a:t>r</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15749" y="2624088"/>
            <a:ext cx="262551" cy="523220"/>
          </a:xfrm>
          <a:prstGeom prst="rect">
            <a:avLst/>
          </a:prstGeom>
          <a:solidFill>
            <a:schemeClr val="bg1"/>
          </a:solidFill>
        </p:spPr>
        <p:txBody>
          <a:bodyPr wrap="square" rtlCol="0">
            <a:spAutoFit/>
          </a:bodyPr>
          <a:lstStyle/>
          <a:p>
            <a:r>
              <a:rPr lang="en-US" sz="2800" b="1" smtClean="0">
                <a:solidFill>
                  <a:srgbClr val="FF0000"/>
                </a:solidFill>
                <a:latin typeface="Times New Roman" panose="02020603050405020304" pitchFamily="18" charset="0"/>
                <a:cs typeface="Times New Roman" panose="02020603050405020304" pitchFamily="18" charset="0"/>
              </a:rPr>
              <a:t>r</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685607" y="4296173"/>
            <a:ext cx="662413" cy="523220"/>
          </a:xfrm>
          <a:prstGeom prst="rect">
            <a:avLst/>
          </a:prstGeom>
          <a:solidFill>
            <a:schemeClr val="bg1"/>
          </a:solidFill>
        </p:spPr>
        <p:txBody>
          <a:bodyPr wrap="square" rtlCol="0">
            <a:spAutoFit/>
          </a:bodyPr>
          <a:lstStyle/>
          <a:p>
            <a:r>
              <a:rPr lang="en-US" sz="2800" b="1">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188448888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mj-lt"/>
              </a:rPr>
              <a:t>6</a:t>
            </a:fld>
            <a:endParaRPr lang="vi-VN">
              <a:latin typeface="+mj-lt"/>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Ví dụ 2:</a:t>
            </a:r>
            <a:endParaRPr lang="fr-FR" sz="2400" b="1">
              <a:latin typeface="Times New Roman" panose="02020603050405020304" pitchFamily="18" charset="0"/>
              <a:cs typeface="Times New Roman" panose="02020603050405020304" pitchFamily="18" charset="0"/>
            </a:endParaRPr>
          </a:p>
        </p:txBody>
      </p:sp>
      <p:pic>
        <p:nvPicPr>
          <p:cNvPr id="1028" name="Picture 4" descr="Non-Negative Matrix Factorization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773" y="1608828"/>
            <a:ext cx="10235315" cy="30240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1576" y="1724025"/>
            <a:ext cx="1337032"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V ( m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
        <p:nvSpPr>
          <p:cNvPr id="17" name="TextBox 16"/>
          <p:cNvSpPr txBox="1"/>
          <p:nvPr/>
        </p:nvSpPr>
        <p:spPr>
          <a:xfrm>
            <a:off x="6862866" y="1724025"/>
            <a:ext cx="1467977" cy="369332"/>
          </a:xfrm>
          <a:prstGeom prst="rect">
            <a:avLst/>
          </a:prstGeom>
          <a:solidFill>
            <a:schemeClr val="bg1"/>
          </a:solidFill>
        </p:spPr>
        <p:txBody>
          <a:bodyPr wrap="square" rtlCol="0">
            <a:spAutoFit/>
          </a:bodyPr>
          <a:lstStyle/>
          <a:p>
            <a:r>
              <a:rPr lang="en-US" b="1" smtClean="0">
                <a:latin typeface="+mj-lt"/>
              </a:rPr>
              <a:t>H ( K , n )</a:t>
            </a:r>
            <a:endParaRPr lang="en-US" b="1">
              <a:latin typeface="+mj-lt"/>
            </a:endParaRPr>
          </a:p>
        </p:txBody>
      </p:sp>
      <p:sp>
        <p:nvSpPr>
          <p:cNvPr id="18" name="TextBox 17"/>
          <p:cNvSpPr txBox="1"/>
          <p:nvPr/>
        </p:nvSpPr>
        <p:spPr>
          <a:xfrm>
            <a:off x="9462627" y="1724025"/>
            <a:ext cx="1729248"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W*H ( m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
        <p:nvSpPr>
          <p:cNvPr id="15" name="TextBox 14"/>
          <p:cNvSpPr txBox="1"/>
          <p:nvPr/>
        </p:nvSpPr>
        <p:spPr>
          <a:xfrm>
            <a:off x="5800725" y="1838325"/>
            <a:ext cx="542925" cy="369332"/>
          </a:xfrm>
          <a:prstGeom prst="rect">
            <a:avLst/>
          </a:prstGeom>
          <a:solidFill>
            <a:schemeClr val="bg1"/>
          </a:solidFill>
        </p:spPr>
        <p:txBody>
          <a:bodyPr wrap="square" rtlCol="0">
            <a:spAutoFit/>
          </a:bodyPr>
          <a:lstStyle/>
          <a:p>
            <a:endParaRPr lang="en-US">
              <a:latin typeface="+mj-lt"/>
            </a:endParaRPr>
          </a:p>
        </p:txBody>
      </p:sp>
      <p:sp>
        <p:nvSpPr>
          <p:cNvPr id="19" name="Rectangle 18"/>
          <p:cNvSpPr/>
          <p:nvPr/>
        </p:nvSpPr>
        <p:spPr>
          <a:xfrm>
            <a:off x="3857625" y="1492293"/>
            <a:ext cx="1571625" cy="803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TextBox 15"/>
          <p:cNvSpPr txBox="1"/>
          <p:nvPr/>
        </p:nvSpPr>
        <p:spPr>
          <a:xfrm>
            <a:off x="4007666" y="1724025"/>
            <a:ext cx="1467977"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W ( m </a:t>
            </a:r>
            <a:r>
              <a:rPr lang="en-US" sz="1200" b="1">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r</a:t>
            </a:r>
            <a:r>
              <a:rPr lang="en-US" b="1" smtClean="0">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p:txBody>
      </p:sp>
      <p:sp>
        <p:nvSpPr>
          <p:cNvPr id="22" name="TextBox 21"/>
          <p:cNvSpPr txBox="1"/>
          <p:nvPr/>
        </p:nvSpPr>
        <p:spPr>
          <a:xfrm>
            <a:off x="6862866" y="1724025"/>
            <a:ext cx="1467977"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H ( </a:t>
            </a:r>
            <a:r>
              <a:rPr lang="en-US" b="1">
                <a:solidFill>
                  <a:srgbClr val="FF0000"/>
                </a:solidFill>
                <a:latin typeface="Times New Roman" panose="02020603050405020304" pitchFamily="18" charset="0"/>
                <a:cs typeface="Times New Roman" panose="02020603050405020304" pitchFamily="18" charset="0"/>
              </a:rPr>
              <a:t>r</a:t>
            </a:r>
            <a:r>
              <a:rPr lang="en-US" b="1" smtClean="0">
                <a:latin typeface="Times New Roman" panose="02020603050405020304" pitchFamily="18" charset="0"/>
                <a:cs typeface="Times New Roman" panose="02020603050405020304" pitchFamily="18" charset="0"/>
              </a:rPr>
              <a:t>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58179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Tại sao dùng NMF ?</a:t>
            </a:r>
            <a:endParaRPr lang="fr-FR" sz="2400" b="1">
              <a:latin typeface="Times New Roman" panose="02020603050405020304" pitchFamily="18" charset="0"/>
              <a:cs typeface="Times New Roman" panose="02020603050405020304" pitchFamily="18" charset="0"/>
            </a:endParaRPr>
          </a:p>
        </p:txBody>
      </p:sp>
      <p:sp>
        <p:nvSpPr>
          <p:cNvPr id="16" name="Rectangle 15"/>
          <p:cNvSpPr/>
          <p:nvPr/>
        </p:nvSpPr>
        <p:spPr>
          <a:xfrm>
            <a:off x="328832" y="1708329"/>
            <a:ext cx="11110694" cy="3354765"/>
          </a:xfrm>
          <a:prstGeom prst="rect">
            <a:avLst/>
          </a:prstGeom>
        </p:spPr>
        <p:txBody>
          <a:bodyPr wrap="square">
            <a:spAutoFit/>
          </a:bodyPr>
          <a:lstStyle/>
          <a:p>
            <a:r>
              <a:rPr lang="vi-VN" sz="2400" b="1">
                <a:solidFill>
                  <a:srgbClr val="46B1E1"/>
                </a:solidFill>
                <a:latin typeface="Times New Roman" panose="02020603050405020304" pitchFamily="18" charset="0"/>
                <a:cs typeface="Times New Roman" panose="02020603050405020304" pitchFamily="18" charset="0"/>
              </a:rPr>
              <a:t>Giả sử </a:t>
            </a:r>
            <a:r>
              <a:rPr lang="en-US" sz="2400" b="1">
                <a:solidFill>
                  <a:srgbClr val="46B1E1"/>
                </a:solidFill>
                <a:latin typeface="Times New Roman" panose="02020603050405020304" pitchFamily="18" charset="0"/>
                <a:cs typeface="Times New Roman" panose="02020603050405020304" pitchFamily="18" charset="0"/>
              </a:rPr>
              <a:t>X </a:t>
            </a:r>
            <a:r>
              <a:rPr lang="vi-VN" sz="2400" b="1">
                <a:solidFill>
                  <a:srgbClr val="46B1E1"/>
                </a:solidFill>
                <a:latin typeface="Times New Roman" panose="02020603050405020304" pitchFamily="18" charset="0"/>
                <a:cs typeface="Times New Roman" panose="02020603050405020304" pitchFamily="18" charset="0"/>
              </a:rPr>
              <a:t>là một tập dữ liệu lớn, trong đó mỗi cột là một observation và mỗi hàng là một </a:t>
            </a:r>
            <a:r>
              <a:rPr lang="en-US" sz="2400" b="1" smtClean="0">
                <a:solidFill>
                  <a:srgbClr val="46B1E1"/>
                </a:solidFill>
                <a:latin typeface="Times New Roman" panose="02020603050405020304" pitchFamily="18" charset="0"/>
                <a:cs typeface="Times New Roman" panose="02020603050405020304" pitchFamily="18" charset="0"/>
              </a:rPr>
              <a:t>feature</a:t>
            </a:r>
          </a:p>
          <a:p>
            <a:endParaRPr lang="en-US" sz="24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Trong </a:t>
            </a:r>
            <a:r>
              <a:rPr lang="vi-VN" sz="2000">
                <a:latin typeface="Times New Roman" panose="02020603050405020304" pitchFamily="18" charset="0"/>
                <a:cs typeface="Times New Roman" panose="02020603050405020304" pitchFamily="18" charset="0"/>
              </a:rPr>
              <a:t>học máy, việc giảm không gian đặc trưng của một tập dữ liệu thường là cần thiết để dễ dàng tính toán.</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NMF là một cách để giảm chiều dữ liệu thành một tổ hợp tuyến tính của các cơ </a:t>
            </a:r>
            <a:r>
              <a:rPr lang="vi-VN" sz="2000" smtClean="0">
                <a:latin typeface="Times New Roman" panose="02020603050405020304" pitchFamily="18" charset="0"/>
                <a:cs typeface="Times New Roman" panose="02020603050405020304" pitchFamily="18" charset="0"/>
              </a:rPr>
              <a:t>sở.</a:t>
            </a: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NMF </a:t>
            </a:r>
            <a:r>
              <a:rPr lang="vi-VN" sz="2000">
                <a:latin typeface="Times New Roman" panose="02020603050405020304" pitchFamily="18" charset="0"/>
                <a:cs typeface="Times New Roman" panose="02020603050405020304" pitchFamily="18" charset="0"/>
              </a:rPr>
              <a:t>không chỉ đơn thuần là giảm số lượng đặc trưng mà còn biến đổi dữ liệu thành một biểu diễn mới. </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Nó </a:t>
            </a:r>
            <a:r>
              <a:rPr lang="vi-VN" sz="2000">
                <a:latin typeface="Times New Roman" panose="02020603050405020304" pitchFamily="18" charset="0"/>
                <a:cs typeface="Times New Roman" panose="02020603050405020304" pitchFamily="18" charset="0"/>
              </a:rPr>
              <a:t>biểu diễn lại dữ liệu gốc bằng cách sử dụng một tập hợp các </a:t>
            </a:r>
            <a:r>
              <a:rPr lang="vi-VN" sz="2000" b="1">
                <a:latin typeface="Times New Roman" panose="02020603050405020304" pitchFamily="18" charset="0"/>
                <a:cs typeface="Times New Roman" panose="02020603050405020304" pitchFamily="18" charset="0"/>
              </a:rPr>
              <a:t>vector cơ sở</a:t>
            </a:r>
            <a:r>
              <a:rPr lang="vi-VN" sz="2000">
                <a:latin typeface="Times New Roman" panose="02020603050405020304" pitchFamily="18" charset="0"/>
                <a:cs typeface="Times New Roman" panose="02020603050405020304" pitchFamily="18" charset="0"/>
              </a:rPr>
              <a:t> (các cột của ma trận W), với dữ liệu ban đầu được tái tạo bằng cách kết hợp tuyến tính các vector này</a:t>
            </a:r>
            <a:r>
              <a:rPr lang="en-US" sz="2000">
                <a:latin typeface="Times New Roman" panose="02020603050405020304" pitchFamily="18" charset="0"/>
                <a:cs typeface="Times New Roman" panose="02020603050405020304" pitchFamily="18" charset="0"/>
              </a:rPr>
              <a:t> với nhau sao cho kết quả gần bằng với vector gốc</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00129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8</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Ứng dụng của NMF ?</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287364" y="1578212"/>
            <a:ext cx="11460231" cy="1938992"/>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Hệ thống gợi ý (người dùng </a:t>
            </a:r>
            <a:r>
              <a:rPr lang="vi-VN" sz="2000" b="1" smtClean="0">
                <a:latin typeface="Times New Roman" panose="02020603050405020304" pitchFamily="18" charset="0"/>
                <a:cs typeface="Times New Roman" panose="02020603050405020304" pitchFamily="18" charset="0"/>
              </a:rPr>
              <a:t>v</a:t>
            </a:r>
            <a:r>
              <a:rPr lang="en-US" sz="2000" b="1" smtClean="0">
                <a:latin typeface="Times New Roman" panose="02020603050405020304" pitchFamily="18" charset="0"/>
                <a:cs typeface="Times New Roman" panose="02020603050405020304" pitchFamily="18" charset="0"/>
              </a:rPr>
              <a:t>à</a:t>
            </a:r>
            <a:r>
              <a:rPr lang="vi-VN" sz="2000" b="1"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phim</a:t>
            </a:r>
            <a:r>
              <a:rPr lang="vi-VN" sz="2000" b="1" smtClean="0">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Dữ liệu:</a:t>
            </a:r>
            <a:r>
              <a:rPr lang="vi-VN" sz="2000">
                <a:latin typeface="Times New Roman" panose="02020603050405020304" pitchFamily="18" charset="0"/>
                <a:cs typeface="Times New Roman" panose="02020603050405020304" pitchFamily="18" charset="0"/>
              </a:rPr>
              <a:t> Dữ liệu được tổ chức thành một ma trận đánh giá, với các hàng là phim và các cột là người dùng (hoặc ngược lại</a:t>
            </a:r>
            <a:r>
              <a:rPr lang="vi-VN"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Mỗi </a:t>
            </a:r>
            <a:r>
              <a:rPr lang="vi-VN" sz="2000">
                <a:latin typeface="Times New Roman" panose="02020603050405020304" pitchFamily="18" charset="0"/>
                <a:cs typeface="Times New Roman" panose="02020603050405020304" pitchFamily="18" charset="0"/>
              </a:rPr>
              <a:t>phần tử trong ma trận là điểm đánh giá của người dùng dành cho một bộ phim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 áp dụng:</a:t>
            </a:r>
            <a:r>
              <a:rPr lang="vi-VN" sz="2000">
                <a:latin typeface="Times New Roman" panose="02020603050405020304" pitchFamily="18" charset="0"/>
                <a:cs typeface="Times New Roman" panose="02020603050405020304" pitchFamily="18" charset="0"/>
              </a:rPr>
              <a:t> NMF phân tích ma trận này thành hai ma trận, một ma trận chứa các yếu tố tiềm ẩn của người dùng (ví dụ: </a:t>
            </a:r>
            <a:r>
              <a:rPr lang="vi-VN" sz="2000" smtClean="0">
                <a:latin typeface="Times New Roman" panose="02020603050405020304" pitchFamily="18" charset="0"/>
                <a:cs typeface="Times New Roman" panose="02020603050405020304" pitchFamily="18" charset="0"/>
              </a:rPr>
              <a:t>thích </a:t>
            </a:r>
            <a:r>
              <a:rPr lang="vi-VN" sz="2000">
                <a:latin typeface="Times New Roman" panose="02020603050405020304" pitchFamily="18" charset="0"/>
                <a:cs typeface="Times New Roman" panose="02020603050405020304" pitchFamily="18" charset="0"/>
              </a:rPr>
              <a:t>về thể loại, diễn viên) và một ma trận chứa các yếu tố tiềm ẩn của phim. Tích của hai ma trận </a:t>
            </a:r>
            <a:r>
              <a:rPr lang="vi-VN" sz="2000" smtClean="0">
                <a:latin typeface="Times New Roman" panose="02020603050405020304" pitchFamily="18" charset="0"/>
                <a:cs typeface="Times New Roman" panose="02020603050405020304" pitchFamily="18" charset="0"/>
              </a:rPr>
              <a:t>này</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cho </a:t>
            </a:r>
            <a:r>
              <a:rPr lang="vi-VN" sz="2000">
                <a:latin typeface="Times New Roman" panose="02020603050405020304" pitchFamily="18" charset="0"/>
                <a:cs typeface="Times New Roman" panose="02020603050405020304" pitchFamily="18" charset="0"/>
              </a:rPr>
              <a:t>phép ta dự đoán các đánh giá còn thiếu, từ đó gợi ý phim mới cho người dùng.</a:t>
            </a:r>
            <a:endParaRPr lang="en-US" sz="2000">
              <a:latin typeface="Times New Roman" panose="02020603050405020304" pitchFamily="18" charset="0"/>
              <a:cs typeface="Times New Roman" panose="02020603050405020304" pitchFamily="18" charset="0"/>
            </a:endParaRPr>
          </a:p>
        </p:txBody>
      </p:sp>
      <p:sp>
        <p:nvSpPr>
          <p:cNvPr id="15" name="Rectangle 14"/>
          <p:cNvSpPr/>
          <p:nvPr/>
        </p:nvSpPr>
        <p:spPr>
          <a:xfrm>
            <a:off x="287364" y="4036358"/>
            <a:ext cx="11301668" cy="1938992"/>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Xử lý hình ảnh (nhận dạng khuôn mặt</a:t>
            </a:r>
            <a:r>
              <a:rPr lang="en-US" sz="2000" b="1"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Dữ liệu:</a:t>
            </a:r>
            <a:r>
              <a:rPr lang="vi-VN" sz="2000">
                <a:latin typeface="Times New Roman" panose="02020603050405020304" pitchFamily="18" charset="0"/>
                <a:cs typeface="Times New Roman" panose="02020603050405020304" pitchFamily="18" charset="0"/>
              </a:rPr>
              <a:t> Mỗi hình ảnh được "làm phẳng" thành một vector và trở thành một cột trong ma trận dữ liệu. </a:t>
            </a:r>
            <a:r>
              <a:rPr lang="vi-VN" sz="2000" smtClean="0">
                <a:latin typeface="Times New Roman" panose="02020603050405020304" pitchFamily="18" charset="0"/>
                <a:cs typeface="Times New Roman" panose="02020603050405020304" pitchFamily="18" charset="0"/>
              </a:rPr>
              <a:t>Các </a:t>
            </a:r>
            <a:r>
              <a:rPr lang="vi-VN" sz="2000">
                <a:latin typeface="Times New Roman" panose="02020603050405020304" pitchFamily="18" charset="0"/>
                <a:cs typeface="Times New Roman" panose="02020603050405020304" pitchFamily="18" charset="0"/>
              </a:rPr>
              <a:t>hàng của ma trận là các pixel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 áp dụng:</a:t>
            </a:r>
            <a:r>
              <a:rPr lang="vi-VN" sz="2000">
                <a:latin typeface="Times New Roman" panose="02020603050405020304" pitchFamily="18" charset="0"/>
                <a:cs typeface="Times New Roman" panose="02020603050405020304" pitchFamily="18" charset="0"/>
              </a:rPr>
              <a:t> NMF phân tích ma trận này thành ma trận W chứa các "phần" </a:t>
            </a:r>
            <a:r>
              <a:rPr lang="vi-VN" sz="2000" smtClean="0">
                <a:latin typeface="Times New Roman" panose="02020603050405020304" pitchFamily="18" charset="0"/>
                <a:cs typeface="Times New Roman" panose="02020603050405020304" pitchFamily="18" charset="0"/>
              </a:rPr>
              <a:t>của </a:t>
            </a:r>
            <a:r>
              <a:rPr lang="vi-VN" sz="2000">
                <a:latin typeface="Times New Roman" panose="02020603050405020304" pitchFamily="18" charset="0"/>
                <a:cs typeface="Times New Roman" panose="02020603050405020304" pitchFamily="18" charset="0"/>
              </a:rPr>
              <a:t>khuôn mặt (như mắt, mũi, miệng) và ma trận H chứa các trọng số để kết hợp các phần đó</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tạo thành từng khuôn mặt cụ thể. </a:t>
            </a:r>
            <a:r>
              <a:rPr lang="vi-VN" sz="2000" smtClean="0">
                <a:latin typeface="Times New Roman" panose="02020603050405020304" pitchFamily="18" charset="0"/>
                <a:cs typeface="Times New Roman" panose="02020603050405020304" pitchFamily="18" charset="0"/>
              </a:rPr>
              <a:t>Điều </a:t>
            </a:r>
            <a:r>
              <a:rPr lang="vi-VN" sz="2000">
                <a:latin typeface="Times New Roman" panose="02020603050405020304" pitchFamily="18" charset="0"/>
                <a:cs typeface="Times New Roman" panose="02020603050405020304" pitchFamily="18" charset="0"/>
              </a:rPr>
              <a:t>kiện không âm của NMF giúp các thành phần này dễ hiểu một cách trực quan.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0275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9</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So sánh giữa NMF và PCA</a:t>
            </a:r>
            <a:endParaRPr lang="fr-FR" sz="2400" b="1">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07016962"/>
              </p:ext>
            </p:extLst>
          </p:nvPr>
        </p:nvGraphicFramePr>
        <p:xfrm>
          <a:off x="228019" y="1739297"/>
          <a:ext cx="11040056" cy="4546691"/>
        </p:xfrm>
        <a:graphic>
          <a:graphicData uri="http://schemas.openxmlformats.org/drawingml/2006/table">
            <a:tbl>
              <a:tblPr>
                <a:tableStyleId>{616DA210-FB5B-4158-B5E0-FEB733F419BA}</a:tableStyleId>
              </a:tblPr>
              <a:tblGrid>
                <a:gridCol w="2172281"/>
                <a:gridCol w="4352925"/>
                <a:gridCol w="4514850"/>
              </a:tblGrid>
              <a:tr h="597242">
                <a:tc>
                  <a:txBody>
                    <a:bodyPr/>
                    <a:lstStyle/>
                    <a:p>
                      <a:r>
                        <a:rPr lang="en-US" sz="2000">
                          <a:latin typeface="Times New Roman" panose="02020603050405020304" pitchFamily="18" charset="0"/>
                          <a:cs typeface="Times New Roman" panose="02020603050405020304" pitchFamily="18" charset="0"/>
                        </a:rPr>
                        <a:t>Tiêu chí</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PCA (Principal Component Analysis)</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NMF (Non-negative Matrix Factorization)</a:t>
                      </a:r>
                    </a:p>
                  </a:txBody>
                  <a:tcPr marL="85320" marR="85320" marT="42660" marB="42660" anchor="ctr"/>
                </a:tc>
              </a:tr>
              <a:tr h="853203">
                <a:tc>
                  <a:txBody>
                    <a:bodyPr/>
                    <a:lstStyle/>
                    <a:p>
                      <a:r>
                        <a:rPr lang="en-US" sz="2000">
                          <a:latin typeface="Times New Roman" panose="02020603050405020304" pitchFamily="18" charset="0"/>
                          <a:cs typeface="Times New Roman" panose="02020603050405020304" pitchFamily="18" charset="0"/>
                        </a:rPr>
                        <a:t>Ràng buộc</a:t>
                      </a:r>
                    </a:p>
                  </a:txBody>
                  <a:tcPr marL="85320" marR="85320" marT="42660" marB="42660" anchor="ctr"/>
                </a:tc>
                <a:tc>
                  <a:txBody>
                    <a:bodyPr/>
                    <a:lstStyle/>
                    <a:p>
                      <a:r>
                        <a:rPr lang="vi-VN" sz="2000">
                          <a:latin typeface="Times New Roman" panose="02020603050405020304" pitchFamily="18" charset="0"/>
                          <a:cs typeface="Times New Roman" panose="02020603050405020304" pitchFamily="18" charset="0"/>
                        </a:rPr>
                        <a:t>Không ràng buộc dấu (+/-), thành phần có thể âm hoặc dương</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Tất cả thành phần ≥ 0</a:t>
                      </a:r>
                    </a:p>
                  </a:txBody>
                  <a:tcPr marL="85320" marR="85320" marT="42660" marB="42660" anchor="ctr"/>
                </a:tc>
              </a:tr>
              <a:tr h="853203">
                <a:tc>
                  <a:txBody>
                    <a:bodyPr/>
                    <a:lstStyle/>
                    <a:p>
                      <a:r>
                        <a:rPr lang="en-US" sz="2000">
                          <a:latin typeface="Times New Roman" panose="02020603050405020304" pitchFamily="18" charset="0"/>
                          <a:cs typeface="Times New Roman" panose="02020603050405020304" pitchFamily="18" charset="0"/>
                        </a:rPr>
                        <a:t>Bản chất</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Toàn cục (holistic): mỗi thành phần là một “sự biến đổi tổng thể”</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Phân tích theo bộ phận (part-based): mỗi thành phần là một phần nhỏ</a:t>
                      </a:r>
                    </a:p>
                  </a:txBody>
                  <a:tcPr marL="85320" marR="85320" marT="42660" marB="42660" anchor="ctr"/>
                </a:tc>
              </a:tr>
              <a:tr h="597242">
                <a:tc>
                  <a:txBody>
                    <a:bodyPr/>
                    <a:lstStyle/>
                    <a:p>
                      <a:r>
                        <a:rPr lang="en-US" sz="2000">
                          <a:latin typeface="Times New Roman" panose="02020603050405020304" pitchFamily="18" charset="0"/>
                          <a:cs typeface="Times New Roman" panose="02020603050405020304" pitchFamily="18" charset="0"/>
                        </a:rPr>
                        <a:t>Diễn giải</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Khó trực quan (vì có giá trị âm, mang tính trừ bớt)</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Dễ trực quan (mang tính cộng gộp)</a:t>
                      </a:r>
                    </a:p>
                  </a:txBody>
                  <a:tcPr marL="85320" marR="85320" marT="42660" marB="42660" anchor="ctr"/>
                </a:tc>
              </a:tr>
              <a:tr h="853203">
                <a:tc>
                  <a:txBody>
                    <a:bodyPr/>
                    <a:lstStyle/>
                    <a:p>
                      <a:r>
                        <a:rPr lang="en-US" sz="2000">
                          <a:latin typeface="Times New Roman" panose="02020603050405020304" pitchFamily="18" charset="0"/>
                          <a:cs typeface="Times New Roman" panose="02020603050405020304" pitchFamily="18" charset="0"/>
                        </a:rPr>
                        <a:t>Ứng dụng phổ biến</a:t>
                      </a:r>
                    </a:p>
                  </a:txBody>
                  <a:tcPr marL="85320" marR="85320" marT="42660" marB="42660" anchor="ctr"/>
                </a:tc>
                <a:tc>
                  <a:txBody>
                    <a:bodyPr/>
                    <a:lstStyle/>
                    <a:p>
                      <a:r>
                        <a:rPr lang="vi-VN" sz="2000">
                          <a:latin typeface="Times New Roman" panose="02020603050405020304" pitchFamily="18" charset="0"/>
                          <a:cs typeface="Times New Roman" panose="02020603050405020304" pitchFamily="18" charset="0"/>
                        </a:rPr>
                        <a:t>Giảm chiều, nén dữ liệu, phát hiện xu hướng tổng quát</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Nhận dạng khuôn mặt, recommender, phân tích chủ đề văn bản</a:t>
                      </a:r>
                    </a:p>
                  </a:txBody>
                  <a:tcPr marL="85320" marR="85320" marT="42660" marB="42660" anchor="ctr"/>
                </a:tc>
              </a:tr>
              <a:tr h="597242">
                <a:tc>
                  <a:txBody>
                    <a:bodyPr/>
                    <a:lstStyle/>
                    <a:p>
                      <a:r>
                        <a:rPr lang="en-US" sz="2000">
                          <a:latin typeface="Times New Roman" panose="02020603050405020304" pitchFamily="18" charset="0"/>
                          <a:cs typeface="Times New Roman" panose="02020603050405020304" pitchFamily="18" charset="0"/>
                        </a:rPr>
                        <a:t>Ví dụ hình ảnh</a:t>
                      </a:r>
                    </a:p>
                  </a:txBody>
                  <a:tcPr marL="85320" marR="85320" marT="42660" marB="42660" anchor="ctr"/>
                </a:tc>
                <a:tc>
                  <a:txBody>
                    <a:bodyPr/>
                    <a:lstStyle/>
                    <a:p>
                      <a:r>
                        <a:rPr lang="vi-VN" sz="2000">
                          <a:latin typeface="Times New Roman" panose="02020603050405020304" pitchFamily="18" charset="0"/>
                          <a:cs typeface="Times New Roman" panose="02020603050405020304" pitchFamily="18" charset="0"/>
                        </a:rPr>
                        <a:t>PCA: 1 thành phần = sự khác biệt “cười ↔ cau mày”</a:t>
                      </a:r>
                    </a:p>
                  </a:txBody>
                  <a:tcPr marL="85320" marR="85320" marT="42660" marB="42660" anchor="ctr"/>
                </a:tc>
                <a:tc>
                  <a:txBody>
                    <a:bodyPr/>
                    <a:lstStyle/>
                    <a:p>
                      <a:r>
                        <a:rPr lang="en-US" sz="2000">
                          <a:latin typeface="Times New Roman" panose="02020603050405020304" pitchFamily="18" charset="0"/>
                          <a:cs typeface="Times New Roman" panose="02020603050405020304" pitchFamily="18" charset="0"/>
                        </a:rPr>
                        <a:t>NMF: 1 thành phần = “mắt”, thành phần khác = “miệng”, …</a:t>
                      </a:r>
                    </a:p>
                  </a:txBody>
                  <a:tcPr marL="85320" marR="85320" marT="42660" marB="42660" anchor="ctr"/>
                </a:tc>
              </a:tr>
            </a:tbl>
          </a:graphicData>
        </a:graphic>
      </p:graphicFrame>
    </p:spTree>
    <p:extLst>
      <p:ext uri="{BB962C8B-B14F-4D97-AF65-F5344CB8AC3E}">
        <p14:creationId xmlns:p14="http://schemas.microsoft.com/office/powerpoint/2010/main" val="53713357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hủ đề củ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Văn phòng">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6129</TotalTime>
  <Words>4402</Words>
  <Application>Microsoft Office PowerPoint</Application>
  <PresentationFormat>Widescreen</PresentationFormat>
  <Paragraphs>475</Paragraphs>
  <Slides>28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Aptos Display</vt:lpstr>
      <vt:lpstr>Arial</vt:lpstr>
      <vt:lpstr>Courier New</vt:lpstr>
      <vt:lpstr>Tahoma</vt:lpstr>
      <vt:lpstr>Times New Roman</vt:lpstr>
      <vt:lpstr>Wingdings</vt:lpstr>
      <vt:lpstr>Chủ đề của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Hoan</dc:creator>
  <cp:lastModifiedBy>User</cp:lastModifiedBy>
  <cp:revision>254</cp:revision>
  <dcterms:created xsi:type="dcterms:W3CDTF">2024-11-28T14:31:00Z</dcterms:created>
  <dcterms:modified xsi:type="dcterms:W3CDTF">2025-08-24T04:46:55Z</dcterms:modified>
</cp:coreProperties>
</file>