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17" r:id="rId5"/>
    <p:sldId id="318" r:id="rId6"/>
    <p:sldId id="319" r:id="rId7"/>
    <p:sldId id="320" r:id="rId8"/>
    <p:sldId id="321" r:id="rId9"/>
    <p:sldId id="322" r:id="rId10"/>
    <p:sldId id="324" r:id="rId11"/>
    <p:sldId id="323" r:id="rId12"/>
    <p:sldId id="325" r:id="rId13"/>
    <p:sldId id="326" r:id="rId14"/>
    <p:sldId id="329" r:id="rId15"/>
    <p:sldId id="348" r:id="rId16"/>
    <p:sldId id="330" r:id="rId17"/>
    <p:sldId id="331" r:id="rId18"/>
    <p:sldId id="337" r:id="rId19"/>
    <p:sldId id="338" r:id="rId20"/>
    <p:sldId id="332" r:id="rId21"/>
    <p:sldId id="328" r:id="rId22"/>
    <p:sldId id="366" r:id="rId23"/>
    <p:sldId id="367" r:id="rId24"/>
    <p:sldId id="339" r:id="rId25"/>
    <p:sldId id="340" r:id="rId26"/>
    <p:sldId id="341" r:id="rId27"/>
    <p:sldId id="342" r:id="rId28"/>
    <p:sldId id="343" r:id="rId29"/>
    <p:sldId id="375" r:id="rId30"/>
    <p:sldId id="344" r:id="rId31"/>
    <p:sldId id="345" r:id="rId32"/>
    <p:sldId id="346" r:id="rId33"/>
    <p:sldId id="347" r:id="rId34"/>
    <p:sldId id="349" r:id="rId35"/>
    <p:sldId id="350" r:id="rId36"/>
    <p:sldId id="372" r:id="rId37"/>
    <p:sldId id="351" r:id="rId38"/>
    <p:sldId id="352" r:id="rId39"/>
    <p:sldId id="353" r:id="rId40"/>
    <p:sldId id="371" r:id="rId41"/>
    <p:sldId id="373" r:id="rId42"/>
    <p:sldId id="377" r:id="rId43"/>
    <p:sldId id="355" r:id="rId44"/>
    <p:sldId id="358" r:id="rId45"/>
    <p:sldId id="374" r:id="rId46"/>
    <p:sldId id="359" r:id="rId47"/>
    <p:sldId id="360" r:id="rId48"/>
    <p:sldId id="361" r:id="rId49"/>
    <p:sldId id="376" r:id="rId50"/>
    <p:sldId id="362" r:id="rId51"/>
    <p:sldId id="379" r:id="rId52"/>
    <p:sldId id="363" r:id="rId53"/>
    <p:sldId id="380" r:id="rId54"/>
    <p:sldId id="364" r:id="rId55"/>
    <p:sldId id="365" r:id="rId56"/>
    <p:sldId id="368" r:id="rId57"/>
    <p:sldId id="369" r:id="rId58"/>
    <p:sldId id="378" r:id="rId59"/>
    <p:sldId id="333" r:id="rId60"/>
    <p:sldId id="334" r:id="rId61"/>
    <p:sldId id="335" r:id="rId62"/>
    <p:sldId id="336" r:id="rId63"/>
    <p:sldId id="370" r:id="rId64"/>
    <p:sldId id="354" r:id="rId65"/>
    <p:sldId id="381" r:id="rId66"/>
    <p:sldId id="382"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7" autoAdjust="0"/>
    <p:restoredTop sz="95332" autoAdjust="0"/>
  </p:normalViewPr>
  <p:slideViewPr>
    <p:cSldViewPr snapToGrid="0">
      <p:cViewPr varScale="1">
        <p:scale>
          <a:sx n="106" d="100"/>
          <a:sy n="106" d="100"/>
        </p:scale>
        <p:origin x="1181" y="77"/>
      </p:cViewPr>
      <p:guideLst>
        <p:guide orient="horz" pos="1144"/>
        <p:guide pos="2789"/>
      </p:guideLst>
    </p:cSldViewPr>
  </p:slideViewPr>
  <p:outlineViewPr>
    <p:cViewPr>
      <p:scale>
        <a:sx n="33" d="100"/>
        <a:sy n="33" d="100"/>
      </p:scale>
      <p:origin x="0" y="-93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9D7FF17-6D7F-4A26-9E9C-B76FABE661F1}" type="doc">
      <dgm:prSet loTypeId="urn:microsoft.com/office/officeart/2005/8/layout/hProcess4" loCatId="process" qsTypeId="urn:microsoft.com/office/officeart/2005/8/quickstyle/simple1" qsCatId="simple" csTypeId="urn:microsoft.com/office/officeart/2005/8/colors/accent2_2" csCatId="accent2" phldr="1"/>
      <dgm:spPr/>
      <dgm:t>
        <a:bodyPr/>
        <a:lstStyle/>
        <a:p>
          <a:endParaRPr lang="en-US"/>
        </a:p>
      </dgm:t>
    </dgm:pt>
    <dgm:pt modelId="{6E44B01B-AF8A-4913-8118-061CFF1C40E3}">
      <dgm:prSet phldrT="[Text]"/>
      <dgm:spPr/>
      <dgm:t>
        <a:bodyPr/>
        <a:lstStyle/>
        <a:p>
          <a:r>
            <a:rPr lang="en-US" smtClean="0"/>
            <a:t>1991</a:t>
          </a:r>
          <a:endParaRPr lang="en-US"/>
        </a:p>
      </dgm:t>
    </dgm:pt>
    <dgm:pt modelId="{D331A6A8-76D4-4E56-B26D-031E2A0B930D}" cxnId="{DF5D6407-1B9D-47CC-B3AB-464A59D5872B}" type="parTrans">
      <dgm:prSet/>
      <dgm:spPr/>
      <dgm:t>
        <a:bodyPr/>
        <a:lstStyle/>
        <a:p>
          <a:endParaRPr lang="en-US"/>
        </a:p>
      </dgm:t>
    </dgm:pt>
    <dgm:pt modelId="{F9F753C1-DDA2-4855-BB4B-5587B7AE0D53}" cxnId="{DF5D6407-1B9D-47CC-B3AB-464A59D5872B}" type="sibTrans">
      <dgm:prSet/>
      <dgm:spPr/>
      <dgm:t>
        <a:bodyPr/>
        <a:lstStyle/>
        <a:p>
          <a:endParaRPr lang="en-US"/>
        </a:p>
      </dgm:t>
    </dgm:pt>
    <dgm:pt modelId="{23F45E22-D06A-48C1-9D3F-29A6A1A9A5D1}">
      <dgm:prSet phldrT="[Text]" custT="1"/>
      <dgm:spPr/>
      <dgm:t>
        <a:bodyPr/>
        <a:lstStyle/>
        <a:p>
          <a:r>
            <a:rPr lang="en-US" sz="1400" smtClean="0">
              <a:solidFill>
                <a:schemeClr val="bg2"/>
              </a:solidFill>
            </a:rPr>
            <a:t>Do Jame </a:t>
          </a:r>
          <a:r>
            <a:rPr lang="en-US" sz="1400" err="1" smtClean="0">
              <a:solidFill>
                <a:schemeClr val="bg2"/>
              </a:solidFill>
            </a:rPr>
            <a:t>Gosing</a:t>
          </a:r>
          <a:r>
            <a:rPr lang="en-US" sz="1400" smtClean="0">
              <a:solidFill>
                <a:schemeClr val="bg2"/>
              </a:solidFill>
            </a:rPr>
            <a:t> </a:t>
          </a:r>
          <a:r>
            <a:rPr lang="en-US" sz="1400" err="1" smtClean="0">
              <a:solidFill>
                <a:schemeClr val="bg2"/>
              </a:solidFill>
            </a:rPr>
            <a:t>và</a:t>
          </a:r>
          <a:r>
            <a:rPr lang="en-US" sz="1400" smtClean="0">
              <a:solidFill>
                <a:schemeClr val="bg2"/>
              </a:solidFill>
            </a:rPr>
            <a:t> </a:t>
          </a:r>
          <a:r>
            <a:rPr lang="en-US" sz="1400" err="1" smtClean="0">
              <a:solidFill>
                <a:schemeClr val="bg2"/>
              </a:solidFill>
            </a:rPr>
            <a:t>các</a:t>
          </a:r>
          <a:r>
            <a:rPr lang="en-US" sz="1400" smtClean="0">
              <a:solidFill>
                <a:schemeClr val="bg2"/>
              </a:solidFill>
            </a:rPr>
            <a:t> </a:t>
          </a:r>
          <a:r>
            <a:rPr lang="en-US" sz="1400" err="1" smtClean="0">
              <a:solidFill>
                <a:schemeClr val="bg2"/>
              </a:solidFill>
            </a:rPr>
            <a:t>đồng</a:t>
          </a:r>
          <a:r>
            <a:rPr lang="en-US" sz="1400" smtClean="0">
              <a:solidFill>
                <a:schemeClr val="bg2"/>
              </a:solidFill>
            </a:rPr>
            <a:t> </a:t>
          </a:r>
          <a:r>
            <a:rPr lang="en-US" sz="1400" err="1" smtClean="0">
              <a:solidFill>
                <a:schemeClr val="bg2"/>
              </a:solidFill>
            </a:rPr>
            <a:t>nghiệp</a:t>
          </a:r>
          <a:r>
            <a:rPr lang="en-US" sz="1400" smtClean="0">
              <a:solidFill>
                <a:schemeClr val="bg2"/>
              </a:solidFill>
            </a:rPr>
            <a:t> </a:t>
          </a:r>
          <a:r>
            <a:rPr lang="en-US" sz="1400" err="1" smtClean="0">
              <a:solidFill>
                <a:schemeClr val="bg2"/>
              </a:solidFill>
            </a:rPr>
            <a:t>của</a:t>
          </a:r>
          <a:r>
            <a:rPr lang="en-US" sz="1400" smtClean="0">
              <a:solidFill>
                <a:schemeClr val="bg2"/>
              </a:solidFill>
            </a:rPr>
            <a:t> </a:t>
          </a:r>
          <a:r>
            <a:rPr lang="en-US" sz="1400" err="1" smtClean="0">
              <a:solidFill>
                <a:schemeClr val="bg2"/>
              </a:solidFill>
            </a:rPr>
            <a:t>công</a:t>
          </a:r>
          <a:r>
            <a:rPr lang="en-US" sz="1400" smtClean="0">
              <a:solidFill>
                <a:schemeClr val="bg2"/>
              </a:solidFill>
            </a:rPr>
            <a:t> ty Sun Microsystems </a:t>
          </a:r>
          <a:r>
            <a:rPr lang="en-US" sz="1400" err="1" smtClean="0">
              <a:solidFill>
                <a:schemeClr val="bg2"/>
              </a:solidFill>
            </a:rPr>
            <a:t>khởi</a:t>
          </a:r>
          <a:r>
            <a:rPr lang="en-US" sz="1400" smtClean="0">
              <a:solidFill>
                <a:schemeClr val="bg2"/>
              </a:solidFill>
            </a:rPr>
            <a:t> </a:t>
          </a:r>
          <a:r>
            <a:rPr lang="en-US" sz="1400" err="1" smtClean="0">
              <a:solidFill>
                <a:schemeClr val="bg2"/>
              </a:solidFill>
            </a:rPr>
            <a:t>xướng</a:t>
          </a:r>
          <a:endParaRPr lang="en-US" sz="1400">
            <a:solidFill>
              <a:schemeClr val="bg2"/>
            </a:solidFill>
          </a:endParaRPr>
        </a:p>
      </dgm:t>
    </dgm:pt>
    <dgm:pt modelId="{06E81858-6EB5-429B-907D-7275E8B6FD7A}" cxnId="{A7AF1B31-DB67-4938-B95A-606719FD2E33}" type="parTrans">
      <dgm:prSet/>
      <dgm:spPr/>
      <dgm:t>
        <a:bodyPr/>
        <a:lstStyle/>
        <a:p>
          <a:endParaRPr lang="en-US"/>
        </a:p>
      </dgm:t>
    </dgm:pt>
    <dgm:pt modelId="{52D47F6C-1F5E-44D9-9230-4BB38B2B36BF}" cxnId="{A7AF1B31-DB67-4938-B95A-606719FD2E33}" type="sibTrans">
      <dgm:prSet/>
      <dgm:spPr/>
      <dgm:t>
        <a:bodyPr/>
        <a:lstStyle/>
        <a:p>
          <a:endParaRPr lang="en-US"/>
        </a:p>
      </dgm:t>
    </dgm:pt>
    <dgm:pt modelId="{E790C504-B4C5-412A-8542-958EF433DB2C}">
      <dgm:prSet phldrT="[Text]"/>
      <dgm:spPr/>
      <dgm:t>
        <a:bodyPr/>
        <a:lstStyle/>
        <a:p>
          <a:r>
            <a:rPr lang="en-US" smtClean="0"/>
            <a:t>1995</a:t>
          </a:r>
          <a:endParaRPr lang="en-US"/>
        </a:p>
      </dgm:t>
    </dgm:pt>
    <dgm:pt modelId="{466A5DE3-6C80-4ED3-BF9F-7B83E3965575}" cxnId="{1C1CA375-83E1-4A9C-9CCA-54570D2EE87D}" type="parTrans">
      <dgm:prSet/>
      <dgm:spPr/>
      <dgm:t>
        <a:bodyPr/>
        <a:lstStyle/>
        <a:p>
          <a:endParaRPr lang="en-US"/>
        </a:p>
      </dgm:t>
    </dgm:pt>
    <dgm:pt modelId="{E61FE066-3D25-4EC2-ABCE-89DC7FD0EC2D}" cxnId="{1C1CA375-83E1-4A9C-9CCA-54570D2EE87D}" type="sibTrans">
      <dgm:prSet/>
      <dgm:spPr/>
      <dgm:t>
        <a:bodyPr/>
        <a:lstStyle/>
        <a:p>
          <a:endParaRPr lang="en-US"/>
        </a:p>
      </dgm:t>
    </dgm:pt>
    <dgm:pt modelId="{778C00B6-2776-4817-8EB8-0EEC74C2980E}">
      <dgm:prSet phldrT="[Text]"/>
      <dgm:spPr/>
      <dgm:t>
        <a:bodyPr/>
        <a:lstStyle/>
        <a:p>
          <a:r>
            <a:rPr lang="en-US" err="1" smtClean="0">
              <a:solidFill>
                <a:schemeClr val="bg2"/>
              </a:solidFill>
            </a:rPr>
            <a:t>Chính</a:t>
          </a:r>
          <a:r>
            <a:rPr lang="en-US" smtClean="0">
              <a:solidFill>
                <a:schemeClr val="bg2"/>
              </a:solidFill>
            </a:rPr>
            <a:t> </a:t>
          </a:r>
          <a:r>
            <a:rPr lang="en-US" err="1" smtClean="0">
              <a:solidFill>
                <a:schemeClr val="bg2"/>
              </a:solidFill>
            </a:rPr>
            <a:t>thức</a:t>
          </a:r>
          <a:r>
            <a:rPr lang="en-US" smtClean="0">
              <a:solidFill>
                <a:schemeClr val="bg2"/>
              </a:solidFill>
            </a:rPr>
            <a:t> </a:t>
          </a:r>
          <a:r>
            <a:rPr lang="en-US" err="1" smtClean="0">
              <a:solidFill>
                <a:schemeClr val="bg2"/>
              </a:solidFill>
            </a:rPr>
            <a:t>phát</a:t>
          </a:r>
          <a:r>
            <a:rPr lang="en-US" smtClean="0">
              <a:solidFill>
                <a:schemeClr val="bg2"/>
              </a:solidFill>
            </a:rPr>
            <a:t> </a:t>
          </a:r>
          <a:r>
            <a:rPr lang="en-US" err="1" smtClean="0">
              <a:solidFill>
                <a:schemeClr val="bg2"/>
              </a:solidFill>
            </a:rPr>
            <a:t>hành</a:t>
          </a:r>
          <a:endParaRPr lang="en-US">
            <a:solidFill>
              <a:schemeClr val="bg2"/>
            </a:solidFill>
          </a:endParaRPr>
        </a:p>
      </dgm:t>
    </dgm:pt>
    <dgm:pt modelId="{6A18DB36-3A52-423A-9D8D-78A0B956949B}" cxnId="{24E00D01-59D8-4DE2-9E9A-0C4359040739}" type="parTrans">
      <dgm:prSet/>
      <dgm:spPr/>
      <dgm:t>
        <a:bodyPr/>
        <a:lstStyle/>
        <a:p>
          <a:endParaRPr lang="en-US"/>
        </a:p>
      </dgm:t>
    </dgm:pt>
    <dgm:pt modelId="{8B3896B0-8D31-48D7-8EC2-AE90083407DA}" cxnId="{24E00D01-59D8-4DE2-9E9A-0C4359040739}" type="sibTrans">
      <dgm:prSet/>
      <dgm:spPr/>
      <dgm:t>
        <a:bodyPr/>
        <a:lstStyle/>
        <a:p>
          <a:endParaRPr lang="en-US"/>
        </a:p>
      </dgm:t>
    </dgm:pt>
    <dgm:pt modelId="{4E5419C4-F2C3-4FD7-878D-99C46749D0FA}">
      <dgm:prSet phldrT="[Text]"/>
      <dgm:spPr/>
      <dgm:t>
        <a:bodyPr/>
        <a:lstStyle/>
        <a:p>
          <a:r>
            <a:rPr lang="en-US" err="1" smtClean="0"/>
            <a:t>Đến</a:t>
          </a:r>
          <a:r>
            <a:rPr lang="en-US" smtClean="0"/>
            <a:t> nay</a:t>
          </a:r>
          <a:endParaRPr lang="en-US"/>
        </a:p>
      </dgm:t>
    </dgm:pt>
    <dgm:pt modelId="{DB8FA9E1-7E0F-497E-B19E-06D44DA97618}" cxnId="{69744B8B-545B-46BB-AE0C-B0C386725012}" type="parTrans">
      <dgm:prSet/>
      <dgm:spPr/>
      <dgm:t>
        <a:bodyPr/>
        <a:lstStyle/>
        <a:p>
          <a:endParaRPr lang="en-US"/>
        </a:p>
      </dgm:t>
    </dgm:pt>
    <dgm:pt modelId="{7308C4D6-1764-42D2-A428-AB5D885D3788}" cxnId="{69744B8B-545B-46BB-AE0C-B0C386725012}" type="sibTrans">
      <dgm:prSet/>
      <dgm:spPr/>
      <dgm:t>
        <a:bodyPr/>
        <a:lstStyle/>
        <a:p>
          <a:endParaRPr lang="en-US"/>
        </a:p>
      </dgm:t>
    </dgm:pt>
    <dgm:pt modelId="{133D1345-F10A-4B20-8C35-4F7F12A48A7C}">
      <dgm:prSet/>
      <dgm:spPr/>
      <dgm:t>
        <a:bodyPr/>
        <a:lstStyle/>
        <a:p>
          <a:r>
            <a:rPr lang="en-US" err="1" smtClean="0">
              <a:solidFill>
                <a:schemeClr val="bg2"/>
              </a:solidFill>
            </a:rPr>
            <a:t>Trở</a:t>
          </a:r>
          <a:r>
            <a:rPr lang="en-US" smtClean="0">
              <a:solidFill>
                <a:schemeClr val="bg2"/>
              </a:solidFill>
            </a:rPr>
            <a:t> </a:t>
          </a:r>
          <a:r>
            <a:rPr lang="en-US" err="1" smtClean="0">
              <a:solidFill>
                <a:schemeClr val="bg2"/>
              </a:solidFill>
            </a:rPr>
            <a:t>thành</a:t>
          </a:r>
          <a:r>
            <a:rPr lang="en-US" smtClean="0">
              <a:solidFill>
                <a:schemeClr val="bg2"/>
              </a:solidFill>
            </a:rPr>
            <a:t> </a:t>
          </a:r>
          <a:r>
            <a:rPr lang="en-US" err="1" smtClean="0">
              <a:solidFill>
                <a:schemeClr val="bg2"/>
              </a:solidFill>
            </a:rPr>
            <a:t>một</a:t>
          </a:r>
          <a:r>
            <a:rPr lang="en-US" smtClean="0">
              <a:solidFill>
                <a:schemeClr val="bg2"/>
              </a:solidFill>
            </a:rPr>
            <a:t> </a:t>
          </a:r>
          <a:r>
            <a:rPr lang="en-US" err="1" smtClean="0">
              <a:solidFill>
                <a:schemeClr val="bg2"/>
              </a:solidFill>
            </a:rPr>
            <a:t>trong</a:t>
          </a:r>
          <a:r>
            <a:rPr lang="en-US" smtClean="0">
              <a:solidFill>
                <a:schemeClr val="bg2"/>
              </a:solidFill>
            </a:rPr>
            <a:t> </a:t>
          </a:r>
          <a:r>
            <a:rPr lang="en-US" err="1" smtClean="0">
              <a:solidFill>
                <a:schemeClr val="bg2"/>
              </a:solidFill>
            </a:rPr>
            <a:t>những</a:t>
          </a:r>
          <a:r>
            <a:rPr lang="en-US" smtClean="0">
              <a:solidFill>
                <a:schemeClr val="bg2"/>
              </a:solidFill>
            </a:rPr>
            <a:t> </a:t>
          </a:r>
          <a:r>
            <a:rPr lang="en-US" err="1" smtClean="0">
              <a:solidFill>
                <a:schemeClr val="bg2"/>
              </a:solidFill>
            </a:rPr>
            <a:t>ngôn</a:t>
          </a:r>
          <a:r>
            <a:rPr lang="en-US" smtClean="0">
              <a:solidFill>
                <a:schemeClr val="bg2"/>
              </a:solidFill>
            </a:rPr>
            <a:t> </a:t>
          </a:r>
          <a:r>
            <a:rPr lang="en-US" err="1" smtClean="0">
              <a:solidFill>
                <a:schemeClr val="bg2"/>
              </a:solidFill>
            </a:rPr>
            <a:t>ngữ</a:t>
          </a:r>
          <a:r>
            <a:rPr lang="en-US" smtClean="0">
              <a:solidFill>
                <a:schemeClr val="bg2"/>
              </a:solidFill>
            </a:rPr>
            <a:t> </a:t>
          </a:r>
          <a:r>
            <a:rPr lang="en-US" err="1" smtClean="0">
              <a:solidFill>
                <a:schemeClr val="bg2"/>
              </a:solidFill>
            </a:rPr>
            <a:t>lập</a:t>
          </a:r>
          <a:r>
            <a:rPr lang="en-US" smtClean="0">
              <a:solidFill>
                <a:schemeClr val="bg2"/>
              </a:solidFill>
            </a:rPr>
            <a:t> </a:t>
          </a:r>
          <a:r>
            <a:rPr lang="en-US" err="1" smtClean="0">
              <a:solidFill>
                <a:schemeClr val="bg2"/>
              </a:solidFill>
            </a:rPr>
            <a:t>trình</a:t>
          </a:r>
          <a:r>
            <a:rPr lang="en-US" smtClean="0">
              <a:solidFill>
                <a:schemeClr val="bg2"/>
              </a:solidFill>
            </a:rPr>
            <a:t> </a:t>
          </a:r>
          <a:r>
            <a:rPr lang="en-US" err="1" smtClean="0">
              <a:solidFill>
                <a:schemeClr val="bg2"/>
              </a:solidFill>
            </a:rPr>
            <a:t>phổ</a:t>
          </a:r>
          <a:r>
            <a:rPr lang="en-US" smtClean="0">
              <a:solidFill>
                <a:schemeClr val="bg2"/>
              </a:solidFill>
            </a:rPr>
            <a:t> </a:t>
          </a:r>
          <a:r>
            <a:rPr lang="en-US" err="1" smtClean="0">
              <a:solidFill>
                <a:schemeClr val="bg2"/>
              </a:solidFill>
            </a:rPr>
            <a:t>biến</a:t>
          </a:r>
          <a:r>
            <a:rPr lang="en-US" smtClean="0">
              <a:solidFill>
                <a:schemeClr val="bg2"/>
              </a:solidFill>
            </a:rPr>
            <a:t> </a:t>
          </a:r>
          <a:r>
            <a:rPr lang="en-US" err="1" smtClean="0">
              <a:solidFill>
                <a:schemeClr val="bg2"/>
              </a:solidFill>
            </a:rPr>
            <a:t>nhất</a:t>
          </a:r>
          <a:r>
            <a:rPr lang="en-US" smtClean="0">
              <a:solidFill>
                <a:schemeClr val="bg2"/>
              </a:solidFill>
            </a:rPr>
            <a:t> </a:t>
          </a:r>
          <a:r>
            <a:rPr lang="en-US" err="1" smtClean="0">
              <a:solidFill>
                <a:schemeClr val="bg2"/>
              </a:solidFill>
            </a:rPr>
            <a:t>hiện</a:t>
          </a:r>
          <a:r>
            <a:rPr lang="en-US" smtClean="0">
              <a:solidFill>
                <a:schemeClr val="bg2"/>
              </a:solidFill>
            </a:rPr>
            <a:t> nay</a:t>
          </a:r>
          <a:endParaRPr lang="en-US">
            <a:solidFill>
              <a:schemeClr val="bg2"/>
            </a:solidFill>
          </a:endParaRPr>
        </a:p>
      </dgm:t>
    </dgm:pt>
    <dgm:pt modelId="{0E8C44A7-75AF-4729-8269-76DB7279A0B0}" cxnId="{26E5C889-9EE9-4F07-A39E-11CAE9ED74D4}" type="parTrans">
      <dgm:prSet/>
      <dgm:spPr/>
      <dgm:t>
        <a:bodyPr/>
        <a:lstStyle/>
        <a:p>
          <a:endParaRPr lang="en-US"/>
        </a:p>
      </dgm:t>
    </dgm:pt>
    <dgm:pt modelId="{D9BD436C-5C94-482C-912E-15A076650B2F}" cxnId="{26E5C889-9EE9-4F07-A39E-11CAE9ED74D4}" type="sibTrans">
      <dgm:prSet/>
      <dgm:spPr/>
      <dgm:t>
        <a:bodyPr/>
        <a:lstStyle/>
        <a:p>
          <a:endParaRPr lang="en-US"/>
        </a:p>
      </dgm:t>
    </dgm:pt>
    <dgm:pt modelId="{0C5E2E89-9E8E-4496-A480-8A3D183E9FE9}" type="pres">
      <dgm:prSet presAssocID="{19D7FF17-6D7F-4A26-9E9C-B76FABE661F1}" presName="Name0" presStyleCnt="0">
        <dgm:presLayoutVars>
          <dgm:dir/>
          <dgm:animLvl val="lvl"/>
          <dgm:resizeHandles val="exact"/>
        </dgm:presLayoutVars>
      </dgm:prSet>
      <dgm:spPr/>
      <dgm:t>
        <a:bodyPr/>
        <a:lstStyle/>
        <a:p>
          <a:endParaRPr lang="en-US"/>
        </a:p>
      </dgm:t>
    </dgm:pt>
    <dgm:pt modelId="{35C38A8D-4168-4649-9E1B-DD97F5C65435}" type="pres">
      <dgm:prSet presAssocID="{19D7FF17-6D7F-4A26-9E9C-B76FABE661F1}" presName="tSp" presStyleCnt="0"/>
      <dgm:spPr/>
    </dgm:pt>
    <dgm:pt modelId="{9A7DD33A-8D52-4348-9077-29C3ADDF1F43}" type="pres">
      <dgm:prSet presAssocID="{19D7FF17-6D7F-4A26-9E9C-B76FABE661F1}" presName="bSp" presStyleCnt="0"/>
      <dgm:spPr/>
    </dgm:pt>
    <dgm:pt modelId="{5FAC6FD9-F349-403F-8808-4F1C7B1C09D6}" type="pres">
      <dgm:prSet presAssocID="{19D7FF17-6D7F-4A26-9E9C-B76FABE661F1}" presName="process" presStyleCnt="0"/>
      <dgm:spPr/>
    </dgm:pt>
    <dgm:pt modelId="{2926B380-5008-41CF-B948-A9CDF6523086}" type="pres">
      <dgm:prSet presAssocID="{6E44B01B-AF8A-4913-8118-061CFF1C40E3}" presName="composite1" presStyleCnt="0"/>
      <dgm:spPr/>
    </dgm:pt>
    <dgm:pt modelId="{DA0740F9-DD2F-433F-B43A-9E06655B5CC0}" type="pres">
      <dgm:prSet presAssocID="{6E44B01B-AF8A-4913-8118-061CFF1C40E3}" presName="dummyNode1" presStyleLbl="node1" presStyleIdx="0" presStyleCnt="3"/>
      <dgm:spPr/>
    </dgm:pt>
    <dgm:pt modelId="{420FBAE0-7115-4468-96AD-05F4FD534FF6}" type="pres">
      <dgm:prSet presAssocID="{6E44B01B-AF8A-4913-8118-061CFF1C40E3}" presName="childNode1" presStyleLbl="bgAcc1" presStyleIdx="0" presStyleCnt="3">
        <dgm:presLayoutVars>
          <dgm:bulletEnabled val="1"/>
        </dgm:presLayoutVars>
      </dgm:prSet>
      <dgm:spPr/>
      <dgm:t>
        <a:bodyPr/>
        <a:lstStyle/>
        <a:p>
          <a:endParaRPr lang="en-US"/>
        </a:p>
      </dgm:t>
    </dgm:pt>
    <dgm:pt modelId="{BF9543B5-593E-4835-9DCF-BB585777BA30}" type="pres">
      <dgm:prSet presAssocID="{6E44B01B-AF8A-4913-8118-061CFF1C40E3}" presName="childNode1tx" presStyleLbl="bgAcc1" presStyleIdx="0" presStyleCnt="3">
        <dgm:presLayoutVars>
          <dgm:bulletEnabled val="1"/>
        </dgm:presLayoutVars>
      </dgm:prSet>
      <dgm:spPr/>
      <dgm:t>
        <a:bodyPr/>
        <a:lstStyle/>
        <a:p>
          <a:endParaRPr lang="en-US"/>
        </a:p>
      </dgm:t>
    </dgm:pt>
    <dgm:pt modelId="{168B4C13-4FBB-4558-B4D3-53A447C0E108}" type="pres">
      <dgm:prSet presAssocID="{6E44B01B-AF8A-4913-8118-061CFF1C40E3}" presName="parentNode1" presStyleLbl="node1" presStyleIdx="0" presStyleCnt="3">
        <dgm:presLayoutVars>
          <dgm:chMax val="1"/>
          <dgm:bulletEnabled val="1"/>
        </dgm:presLayoutVars>
      </dgm:prSet>
      <dgm:spPr/>
      <dgm:t>
        <a:bodyPr/>
        <a:lstStyle/>
        <a:p>
          <a:endParaRPr lang="en-US"/>
        </a:p>
      </dgm:t>
    </dgm:pt>
    <dgm:pt modelId="{4706E824-40E6-43DA-9FE0-2ABEFD18C279}" type="pres">
      <dgm:prSet presAssocID="{6E44B01B-AF8A-4913-8118-061CFF1C40E3}" presName="connSite1" presStyleCnt="0"/>
      <dgm:spPr/>
    </dgm:pt>
    <dgm:pt modelId="{EE1A6C21-B4EC-4DF7-9B66-67831A3EAE50}" type="pres">
      <dgm:prSet presAssocID="{F9F753C1-DDA2-4855-BB4B-5587B7AE0D53}" presName="Name9" presStyleLbl="sibTrans2D1" presStyleIdx="0" presStyleCnt="2"/>
      <dgm:spPr/>
      <dgm:t>
        <a:bodyPr/>
        <a:lstStyle/>
        <a:p>
          <a:endParaRPr lang="en-US"/>
        </a:p>
      </dgm:t>
    </dgm:pt>
    <dgm:pt modelId="{E7000486-483F-4298-9ABA-84C8144FD655}" type="pres">
      <dgm:prSet presAssocID="{E790C504-B4C5-412A-8542-958EF433DB2C}" presName="composite2" presStyleCnt="0"/>
      <dgm:spPr/>
    </dgm:pt>
    <dgm:pt modelId="{851B0BB4-5FBA-466B-9208-263A611F39DD}" type="pres">
      <dgm:prSet presAssocID="{E790C504-B4C5-412A-8542-958EF433DB2C}" presName="dummyNode2" presStyleLbl="node1" presStyleIdx="0" presStyleCnt="3"/>
      <dgm:spPr/>
    </dgm:pt>
    <dgm:pt modelId="{D0AC8FC8-907B-481A-B6E1-2AEE4AD33020}" type="pres">
      <dgm:prSet presAssocID="{E790C504-B4C5-412A-8542-958EF433DB2C}" presName="childNode2" presStyleLbl="bgAcc1" presStyleIdx="1" presStyleCnt="3">
        <dgm:presLayoutVars>
          <dgm:bulletEnabled val="1"/>
        </dgm:presLayoutVars>
      </dgm:prSet>
      <dgm:spPr/>
      <dgm:t>
        <a:bodyPr/>
        <a:lstStyle/>
        <a:p>
          <a:endParaRPr lang="en-US"/>
        </a:p>
      </dgm:t>
    </dgm:pt>
    <dgm:pt modelId="{862BBE64-6596-413D-8539-3440BA335B47}" type="pres">
      <dgm:prSet presAssocID="{E790C504-B4C5-412A-8542-958EF433DB2C}" presName="childNode2tx" presStyleLbl="bgAcc1" presStyleIdx="1" presStyleCnt="3">
        <dgm:presLayoutVars>
          <dgm:bulletEnabled val="1"/>
        </dgm:presLayoutVars>
      </dgm:prSet>
      <dgm:spPr/>
      <dgm:t>
        <a:bodyPr/>
        <a:lstStyle/>
        <a:p>
          <a:endParaRPr lang="en-US"/>
        </a:p>
      </dgm:t>
    </dgm:pt>
    <dgm:pt modelId="{BF904768-D8AC-4C81-B866-EAA893FDAB73}" type="pres">
      <dgm:prSet presAssocID="{E790C504-B4C5-412A-8542-958EF433DB2C}" presName="parentNode2" presStyleLbl="node1" presStyleIdx="1" presStyleCnt="3">
        <dgm:presLayoutVars>
          <dgm:chMax val="0"/>
          <dgm:bulletEnabled val="1"/>
        </dgm:presLayoutVars>
      </dgm:prSet>
      <dgm:spPr/>
      <dgm:t>
        <a:bodyPr/>
        <a:lstStyle/>
        <a:p>
          <a:endParaRPr lang="en-US"/>
        </a:p>
      </dgm:t>
    </dgm:pt>
    <dgm:pt modelId="{F4D9E6F7-BB8F-4DEA-AB60-DD445BE6E710}" type="pres">
      <dgm:prSet presAssocID="{E790C504-B4C5-412A-8542-958EF433DB2C}" presName="connSite2" presStyleCnt="0"/>
      <dgm:spPr/>
    </dgm:pt>
    <dgm:pt modelId="{8403548F-C370-46A1-A246-E4B438C330A8}" type="pres">
      <dgm:prSet presAssocID="{E61FE066-3D25-4EC2-ABCE-89DC7FD0EC2D}" presName="Name18" presStyleLbl="sibTrans2D1" presStyleIdx="1" presStyleCnt="2"/>
      <dgm:spPr/>
      <dgm:t>
        <a:bodyPr/>
        <a:lstStyle/>
        <a:p>
          <a:endParaRPr lang="en-US"/>
        </a:p>
      </dgm:t>
    </dgm:pt>
    <dgm:pt modelId="{DB860153-06F5-4315-90C8-4080B50B3179}" type="pres">
      <dgm:prSet presAssocID="{4E5419C4-F2C3-4FD7-878D-99C46749D0FA}" presName="composite1" presStyleCnt="0"/>
      <dgm:spPr/>
    </dgm:pt>
    <dgm:pt modelId="{5E4A28AC-0AF9-446B-B533-5B27B5978E74}" type="pres">
      <dgm:prSet presAssocID="{4E5419C4-F2C3-4FD7-878D-99C46749D0FA}" presName="dummyNode1" presStyleLbl="node1" presStyleIdx="1" presStyleCnt="3"/>
      <dgm:spPr/>
    </dgm:pt>
    <dgm:pt modelId="{71844517-39A5-4433-8C33-449A4CA91C41}" type="pres">
      <dgm:prSet presAssocID="{4E5419C4-F2C3-4FD7-878D-99C46749D0FA}" presName="childNode1" presStyleLbl="bgAcc1" presStyleIdx="2" presStyleCnt="3">
        <dgm:presLayoutVars>
          <dgm:bulletEnabled val="1"/>
        </dgm:presLayoutVars>
      </dgm:prSet>
      <dgm:spPr/>
      <dgm:t>
        <a:bodyPr/>
        <a:lstStyle/>
        <a:p>
          <a:endParaRPr lang="en-US"/>
        </a:p>
      </dgm:t>
    </dgm:pt>
    <dgm:pt modelId="{AC74F308-B358-4C61-8DBA-E26198E972EE}" type="pres">
      <dgm:prSet presAssocID="{4E5419C4-F2C3-4FD7-878D-99C46749D0FA}" presName="childNode1tx" presStyleLbl="bgAcc1" presStyleIdx="2" presStyleCnt="3">
        <dgm:presLayoutVars>
          <dgm:bulletEnabled val="1"/>
        </dgm:presLayoutVars>
      </dgm:prSet>
      <dgm:spPr/>
      <dgm:t>
        <a:bodyPr/>
        <a:lstStyle/>
        <a:p>
          <a:endParaRPr lang="en-US"/>
        </a:p>
      </dgm:t>
    </dgm:pt>
    <dgm:pt modelId="{75E5B581-3129-4827-A4E5-5AEA05D46F01}" type="pres">
      <dgm:prSet presAssocID="{4E5419C4-F2C3-4FD7-878D-99C46749D0FA}" presName="parentNode1" presStyleLbl="node1" presStyleIdx="2" presStyleCnt="3">
        <dgm:presLayoutVars>
          <dgm:chMax val="1"/>
          <dgm:bulletEnabled val="1"/>
        </dgm:presLayoutVars>
      </dgm:prSet>
      <dgm:spPr/>
      <dgm:t>
        <a:bodyPr/>
        <a:lstStyle/>
        <a:p>
          <a:endParaRPr lang="en-US"/>
        </a:p>
      </dgm:t>
    </dgm:pt>
    <dgm:pt modelId="{2CEF5420-420C-4EA2-B1F6-84733DAFDF63}" type="pres">
      <dgm:prSet presAssocID="{4E5419C4-F2C3-4FD7-878D-99C46749D0FA}" presName="connSite1" presStyleCnt="0"/>
      <dgm:spPr/>
    </dgm:pt>
  </dgm:ptLst>
  <dgm:cxnLst>
    <dgm:cxn modelId="{69744B8B-545B-46BB-AE0C-B0C386725012}" srcId="{19D7FF17-6D7F-4A26-9E9C-B76FABE661F1}" destId="{4E5419C4-F2C3-4FD7-878D-99C46749D0FA}" srcOrd="2" destOrd="0" parTransId="{DB8FA9E1-7E0F-497E-B19E-06D44DA97618}" sibTransId="{7308C4D6-1764-42D2-A428-AB5D885D3788}"/>
    <dgm:cxn modelId="{B077C2F7-91F7-4E2B-896B-FE9680A6C4F2}" type="presOf" srcId="{6E44B01B-AF8A-4913-8118-061CFF1C40E3}" destId="{168B4C13-4FBB-4558-B4D3-53A447C0E108}" srcOrd="0" destOrd="0" presId="urn:microsoft.com/office/officeart/2005/8/layout/hProcess4"/>
    <dgm:cxn modelId="{A7AF1B31-DB67-4938-B95A-606719FD2E33}" srcId="{6E44B01B-AF8A-4913-8118-061CFF1C40E3}" destId="{23F45E22-D06A-48C1-9D3F-29A6A1A9A5D1}" srcOrd="0" destOrd="0" parTransId="{06E81858-6EB5-429B-907D-7275E8B6FD7A}" sibTransId="{52D47F6C-1F5E-44D9-9230-4BB38B2B36BF}"/>
    <dgm:cxn modelId="{26E5C889-9EE9-4F07-A39E-11CAE9ED74D4}" srcId="{4E5419C4-F2C3-4FD7-878D-99C46749D0FA}" destId="{133D1345-F10A-4B20-8C35-4F7F12A48A7C}" srcOrd="0" destOrd="0" parTransId="{0E8C44A7-75AF-4729-8269-76DB7279A0B0}" sibTransId="{D9BD436C-5C94-482C-912E-15A076650B2F}"/>
    <dgm:cxn modelId="{71191AB0-7988-4954-A6BB-8EBCF874E5AC}" type="presOf" srcId="{23F45E22-D06A-48C1-9D3F-29A6A1A9A5D1}" destId="{420FBAE0-7115-4468-96AD-05F4FD534FF6}" srcOrd="0" destOrd="0" presId="urn:microsoft.com/office/officeart/2005/8/layout/hProcess4"/>
    <dgm:cxn modelId="{999D9DBC-67FF-4338-B06D-693EF9D64332}" type="presOf" srcId="{19D7FF17-6D7F-4A26-9E9C-B76FABE661F1}" destId="{0C5E2E89-9E8E-4496-A480-8A3D183E9FE9}" srcOrd="0" destOrd="0" presId="urn:microsoft.com/office/officeart/2005/8/layout/hProcess4"/>
    <dgm:cxn modelId="{20932084-C56D-4AA6-8B4C-98214A33A3E1}" type="presOf" srcId="{E61FE066-3D25-4EC2-ABCE-89DC7FD0EC2D}" destId="{8403548F-C370-46A1-A246-E4B438C330A8}" srcOrd="0" destOrd="0" presId="urn:microsoft.com/office/officeart/2005/8/layout/hProcess4"/>
    <dgm:cxn modelId="{97075B2C-E2CF-4830-B81B-64616A0FD48E}" type="presOf" srcId="{778C00B6-2776-4817-8EB8-0EEC74C2980E}" destId="{862BBE64-6596-413D-8539-3440BA335B47}" srcOrd="1" destOrd="0" presId="urn:microsoft.com/office/officeart/2005/8/layout/hProcess4"/>
    <dgm:cxn modelId="{F0DBA6E6-4677-4E31-8B46-1766DA762C6B}" type="presOf" srcId="{4E5419C4-F2C3-4FD7-878D-99C46749D0FA}" destId="{75E5B581-3129-4827-A4E5-5AEA05D46F01}" srcOrd="0" destOrd="0" presId="urn:microsoft.com/office/officeart/2005/8/layout/hProcess4"/>
    <dgm:cxn modelId="{1C1CA375-83E1-4A9C-9CCA-54570D2EE87D}" srcId="{19D7FF17-6D7F-4A26-9E9C-B76FABE661F1}" destId="{E790C504-B4C5-412A-8542-958EF433DB2C}" srcOrd="1" destOrd="0" parTransId="{466A5DE3-6C80-4ED3-BF9F-7B83E3965575}" sibTransId="{E61FE066-3D25-4EC2-ABCE-89DC7FD0EC2D}"/>
    <dgm:cxn modelId="{24E00D01-59D8-4DE2-9E9A-0C4359040739}" srcId="{E790C504-B4C5-412A-8542-958EF433DB2C}" destId="{778C00B6-2776-4817-8EB8-0EEC74C2980E}" srcOrd="0" destOrd="0" parTransId="{6A18DB36-3A52-423A-9D8D-78A0B956949B}" sibTransId="{8B3896B0-8D31-48D7-8EC2-AE90083407DA}"/>
    <dgm:cxn modelId="{8563FD53-EE0C-4575-AD17-F2BAE525A26A}" type="presOf" srcId="{133D1345-F10A-4B20-8C35-4F7F12A48A7C}" destId="{71844517-39A5-4433-8C33-449A4CA91C41}" srcOrd="0" destOrd="0" presId="urn:microsoft.com/office/officeart/2005/8/layout/hProcess4"/>
    <dgm:cxn modelId="{DF5D6407-1B9D-47CC-B3AB-464A59D5872B}" srcId="{19D7FF17-6D7F-4A26-9E9C-B76FABE661F1}" destId="{6E44B01B-AF8A-4913-8118-061CFF1C40E3}" srcOrd="0" destOrd="0" parTransId="{D331A6A8-76D4-4E56-B26D-031E2A0B930D}" sibTransId="{F9F753C1-DDA2-4855-BB4B-5587B7AE0D53}"/>
    <dgm:cxn modelId="{4E207722-D826-484D-BDD8-A8A686103362}" type="presOf" srcId="{23F45E22-D06A-48C1-9D3F-29A6A1A9A5D1}" destId="{BF9543B5-593E-4835-9DCF-BB585777BA30}" srcOrd="1" destOrd="0" presId="urn:microsoft.com/office/officeart/2005/8/layout/hProcess4"/>
    <dgm:cxn modelId="{9A3F8D03-2944-4C3E-B9BA-35ABBF8F0D05}" type="presOf" srcId="{E790C504-B4C5-412A-8542-958EF433DB2C}" destId="{BF904768-D8AC-4C81-B866-EAA893FDAB73}" srcOrd="0" destOrd="0" presId="urn:microsoft.com/office/officeart/2005/8/layout/hProcess4"/>
    <dgm:cxn modelId="{8E01E6A4-DFE0-41E6-94F5-AD1570DDACDE}" type="presOf" srcId="{778C00B6-2776-4817-8EB8-0EEC74C2980E}" destId="{D0AC8FC8-907B-481A-B6E1-2AEE4AD33020}" srcOrd="0" destOrd="0" presId="urn:microsoft.com/office/officeart/2005/8/layout/hProcess4"/>
    <dgm:cxn modelId="{60CE3658-9488-4E85-8504-E6DC7EAC636E}" type="presOf" srcId="{F9F753C1-DDA2-4855-BB4B-5587B7AE0D53}" destId="{EE1A6C21-B4EC-4DF7-9B66-67831A3EAE50}" srcOrd="0" destOrd="0" presId="urn:microsoft.com/office/officeart/2005/8/layout/hProcess4"/>
    <dgm:cxn modelId="{F92719FB-2B30-46CA-BA23-E74A0668A510}" type="presOf" srcId="{133D1345-F10A-4B20-8C35-4F7F12A48A7C}" destId="{AC74F308-B358-4C61-8DBA-E26198E972EE}" srcOrd="1" destOrd="0" presId="urn:microsoft.com/office/officeart/2005/8/layout/hProcess4"/>
    <dgm:cxn modelId="{EB969C10-C87B-432D-9D8A-B9CFB621DB36}" type="presParOf" srcId="{0C5E2E89-9E8E-4496-A480-8A3D183E9FE9}" destId="{35C38A8D-4168-4649-9E1B-DD97F5C65435}" srcOrd="0" destOrd="0" presId="urn:microsoft.com/office/officeart/2005/8/layout/hProcess4"/>
    <dgm:cxn modelId="{B23599B5-28D1-4DDE-B7DF-E8372FBB9D92}" type="presParOf" srcId="{0C5E2E89-9E8E-4496-A480-8A3D183E9FE9}" destId="{9A7DD33A-8D52-4348-9077-29C3ADDF1F43}" srcOrd="1" destOrd="0" presId="urn:microsoft.com/office/officeart/2005/8/layout/hProcess4"/>
    <dgm:cxn modelId="{66DBD618-F617-4714-B990-3ADADF98DD4C}" type="presParOf" srcId="{0C5E2E89-9E8E-4496-A480-8A3D183E9FE9}" destId="{5FAC6FD9-F349-403F-8808-4F1C7B1C09D6}" srcOrd="2" destOrd="0" presId="urn:microsoft.com/office/officeart/2005/8/layout/hProcess4"/>
    <dgm:cxn modelId="{40D11085-6155-4463-9C8E-D40470403CB8}" type="presParOf" srcId="{5FAC6FD9-F349-403F-8808-4F1C7B1C09D6}" destId="{2926B380-5008-41CF-B948-A9CDF6523086}" srcOrd="0" destOrd="0" presId="urn:microsoft.com/office/officeart/2005/8/layout/hProcess4"/>
    <dgm:cxn modelId="{BF83FB48-35A1-43E9-A6BC-59D7D33F6528}" type="presParOf" srcId="{2926B380-5008-41CF-B948-A9CDF6523086}" destId="{DA0740F9-DD2F-433F-B43A-9E06655B5CC0}" srcOrd="0" destOrd="0" presId="urn:microsoft.com/office/officeart/2005/8/layout/hProcess4"/>
    <dgm:cxn modelId="{224216D5-B497-4786-A6E2-641CBBEB0CBF}" type="presParOf" srcId="{2926B380-5008-41CF-B948-A9CDF6523086}" destId="{420FBAE0-7115-4468-96AD-05F4FD534FF6}" srcOrd="1" destOrd="0" presId="urn:microsoft.com/office/officeart/2005/8/layout/hProcess4"/>
    <dgm:cxn modelId="{CD8CEAED-9417-4163-985A-DBB581053ADA}" type="presParOf" srcId="{2926B380-5008-41CF-B948-A9CDF6523086}" destId="{BF9543B5-593E-4835-9DCF-BB585777BA30}" srcOrd="2" destOrd="0" presId="urn:microsoft.com/office/officeart/2005/8/layout/hProcess4"/>
    <dgm:cxn modelId="{1A293852-B4FC-4D5A-B2CD-A408F1D27C88}" type="presParOf" srcId="{2926B380-5008-41CF-B948-A9CDF6523086}" destId="{168B4C13-4FBB-4558-B4D3-53A447C0E108}" srcOrd="3" destOrd="0" presId="urn:microsoft.com/office/officeart/2005/8/layout/hProcess4"/>
    <dgm:cxn modelId="{67FF95DB-26A8-45A6-961A-37E6E5742A66}" type="presParOf" srcId="{2926B380-5008-41CF-B948-A9CDF6523086}" destId="{4706E824-40E6-43DA-9FE0-2ABEFD18C279}" srcOrd="4" destOrd="0" presId="urn:microsoft.com/office/officeart/2005/8/layout/hProcess4"/>
    <dgm:cxn modelId="{6E4F268E-4C5C-4381-AB90-70394EB85284}" type="presParOf" srcId="{5FAC6FD9-F349-403F-8808-4F1C7B1C09D6}" destId="{EE1A6C21-B4EC-4DF7-9B66-67831A3EAE50}" srcOrd="1" destOrd="0" presId="urn:microsoft.com/office/officeart/2005/8/layout/hProcess4"/>
    <dgm:cxn modelId="{9CB489DA-8230-40D5-A075-5C9DB5936BC3}" type="presParOf" srcId="{5FAC6FD9-F349-403F-8808-4F1C7B1C09D6}" destId="{E7000486-483F-4298-9ABA-84C8144FD655}" srcOrd="2" destOrd="0" presId="urn:microsoft.com/office/officeart/2005/8/layout/hProcess4"/>
    <dgm:cxn modelId="{3C4A5A24-785B-4497-9091-A4DACC0DA85B}" type="presParOf" srcId="{E7000486-483F-4298-9ABA-84C8144FD655}" destId="{851B0BB4-5FBA-466B-9208-263A611F39DD}" srcOrd="0" destOrd="0" presId="urn:microsoft.com/office/officeart/2005/8/layout/hProcess4"/>
    <dgm:cxn modelId="{8BAF97A8-AD7B-42EC-9AB7-A1D603C3552D}" type="presParOf" srcId="{E7000486-483F-4298-9ABA-84C8144FD655}" destId="{D0AC8FC8-907B-481A-B6E1-2AEE4AD33020}" srcOrd="1" destOrd="0" presId="urn:microsoft.com/office/officeart/2005/8/layout/hProcess4"/>
    <dgm:cxn modelId="{059E74C0-CCB4-4F2C-881E-17DD70205D60}" type="presParOf" srcId="{E7000486-483F-4298-9ABA-84C8144FD655}" destId="{862BBE64-6596-413D-8539-3440BA335B47}" srcOrd="2" destOrd="0" presId="urn:microsoft.com/office/officeart/2005/8/layout/hProcess4"/>
    <dgm:cxn modelId="{4027CB84-53FD-4897-8D2F-361051C2FFFB}" type="presParOf" srcId="{E7000486-483F-4298-9ABA-84C8144FD655}" destId="{BF904768-D8AC-4C81-B866-EAA893FDAB73}" srcOrd="3" destOrd="0" presId="urn:microsoft.com/office/officeart/2005/8/layout/hProcess4"/>
    <dgm:cxn modelId="{922BFB32-AA5A-4F01-9B37-C7D36C5EBBE9}" type="presParOf" srcId="{E7000486-483F-4298-9ABA-84C8144FD655}" destId="{F4D9E6F7-BB8F-4DEA-AB60-DD445BE6E710}" srcOrd="4" destOrd="0" presId="urn:microsoft.com/office/officeart/2005/8/layout/hProcess4"/>
    <dgm:cxn modelId="{0E584FC0-4F30-4D23-AAB0-0A8F619F6BC4}" type="presParOf" srcId="{5FAC6FD9-F349-403F-8808-4F1C7B1C09D6}" destId="{8403548F-C370-46A1-A246-E4B438C330A8}" srcOrd="3" destOrd="0" presId="urn:microsoft.com/office/officeart/2005/8/layout/hProcess4"/>
    <dgm:cxn modelId="{3FBADDCD-375B-4541-B6DB-88966C00ED0B}" type="presParOf" srcId="{5FAC6FD9-F349-403F-8808-4F1C7B1C09D6}" destId="{DB860153-06F5-4315-90C8-4080B50B3179}" srcOrd="4" destOrd="0" presId="urn:microsoft.com/office/officeart/2005/8/layout/hProcess4"/>
    <dgm:cxn modelId="{2BB5C61C-762F-4EDD-AADC-0DE93FF8E891}" type="presParOf" srcId="{DB860153-06F5-4315-90C8-4080B50B3179}" destId="{5E4A28AC-0AF9-446B-B533-5B27B5978E74}" srcOrd="0" destOrd="0" presId="urn:microsoft.com/office/officeart/2005/8/layout/hProcess4"/>
    <dgm:cxn modelId="{6EAC2A49-79AC-4C61-9828-D4592196BA11}" type="presParOf" srcId="{DB860153-06F5-4315-90C8-4080B50B3179}" destId="{71844517-39A5-4433-8C33-449A4CA91C41}" srcOrd="1" destOrd="0" presId="urn:microsoft.com/office/officeart/2005/8/layout/hProcess4"/>
    <dgm:cxn modelId="{940B3768-182D-4EB4-A338-264B4C164BD6}" type="presParOf" srcId="{DB860153-06F5-4315-90C8-4080B50B3179}" destId="{AC74F308-B358-4C61-8DBA-E26198E972EE}" srcOrd="2" destOrd="0" presId="urn:microsoft.com/office/officeart/2005/8/layout/hProcess4"/>
    <dgm:cxn modelId="{FE19BD7D-F1CA-4974-9B0C-133558E4E38F}" type="presParOf" srcId="{DB860153-06F5-4315-90C8-4080B50B3179}" destId="{75E5B581-3129-4827-A4E5-5AEA05D46F01}" srcOrd="3" destOrd="0" presId="urn:microsoft.com/office/officeart/2005/8/layout/hProcess4"/>
    <dgm:cxn modelId="{4492D41B-8754-4CD2-9E5B-332E022AEB0E}" type="presParOf" srcId="{DB860153-06F5-4315-90C8-4080B50B3179}" destId="{2CEF5420-420C-4EA2-B1F6-84733DAFDF63}" srcOrd="4"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0520B2-BCEB-45F3-948D-61EEE48A18CF}"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DEF983D7-0457-457A-B32B-F71FF1BDC3A3}">
      <dgm:prSet phldrT="[Text]" custT="1"/>
      <dgm:spPr/>
      <dgm:t>
        <a:bodyPr/>
        <a:lstStyle/>
        <a:p>
          <a:r>
            <a:rPr lang="en-US" sz="1400" smtClean="0">
              <a:solidFill>
                <a:schemeClr val="bg2"/>
              </a:solidFill>
            </a:rPr>
            <a:t>Java card</a:t>
          </a:r>
          <a:endParaRPr lang="en-US" sz="1400">
            <a:solidFill>
              <a:schemeClr val="bg2"/>
            </a:solidFill>
          </a:endParaRPr>
        </a:p>
      </dgm:t>
    </dgm:pt>
    <dgm:pt modelId="{AC79BE4B-BF4D-4650-8C48-044796DA02BA}" cxnId="{DE16345E-EEBF-49F5-B808-E241B4AACD1A}" type="parTrans">
      <dgm:prSet/>
      <dgm:spPr/>
      <dgm:t>
        <a:bodyPr/>
        <a:lstStyle/>
        <a:p>
          <a:endParaRPr lang="en-US" sz="1400">
            <a:solidFill>
              <a:schemeClr val="bg2"/>
            </a:solidFill>
          </a:endParaRPr>
        </a:p>
      </dgm:t>
    </dgm:pt>
    <dgm:pt modelId="{AA3118EB-62D2-47F1-A587-B97EEF40D338}" cxnId="{DE16345E-EEBF-49F5-B808-E241B4AACD1A}" type="sibTrans">
      <dgm:prSet/>
      <dgm:spPr/>
      <dgm:t>
        <a:bodyPr/>
        <a:lstStyle/>
        <a:p>
          <a:endParaRPr lang="en-US" sz="1400">
            <a:solidFill>
              <a:schemeClr val="bg2"/>
            </a:solidFill>
          </a:endParaRPr>
        </a:p>
      </dgm:t>
    </dgm:pt>
    <dgm:pt modelId="{F6E14B70-3841-4F4E-BA77-30F2E96B1E6F}">
      <dgm:prSet custT="1"/>
      <dgm:spPr/>
      <dgm:t>
        <a:bodyPr/>
        <a:lstStyle/>
        <a:p>
          <a:r>
            <a:rPr lang="en-US" sz="1400" smtClean="0">
              <a:solidFill>
                <a:schemeClr val="bg2"/>
              </a:solidFill>
            </a:rPr>
            <a:t>Java platform, Micro Edition (Java ME)</a:t>
          </a:r>
        </a:p>
      </dgm:t>
    </dgm:pt>
    <dgm:pt modelId="{3CE9A581-276A-480E-9EE8-822CB4B79740}" cxnId="{40A84782-8B42-488A-8082-AD11734E56A3}" type="parTrans">
      <dgm:prSet/>
      <dgm:spPr/>
      <dgm:t>
        <a:bodyPr/>
        <a:lstStyle/>
        <a:p>
          <a:endParaRPr lang="en-US" sz="1400">
            <a:solidFill>
              <a:schemeClr val="bg2"/>
            </a:solidFill>
          </a:endParaRPr>
        </a:p>
      </dgm:t>
    </dgm:pt>
    <dgm:pt modelId="{5C01D156-66CE-4197-AC67-5F3B8A93E75A}" cxnId="{40A84782-8B42-488A-8082-AD11734E56A3}" type="sibTrans">
      <dgm:prSet/>
      <dgm:spPr/>
      <dgm:t>
        <a:bodyPr/>
        <a:lstStyle/>
        <a:p>
          <a:endParaRPr lang="en-US" sz="1400">
            <a:solidFill>
              <a:schemeClr val="bg2"/>
            </a:solidFill>
          </a:endParaRPr>
        </a:p>
      </dgm:t>
    </dgm:pt>
    <dgm:pt modelId="{BF2C734B-A91F-4003-9AD1-CDDAA41256BE}">
      <dgm:prSet custT="1"/>
      <dgm:spPr/>
      <dgm:t>
        <a:bodyPr/>
        <a:lstStyle/>
        <a:p>
          <a:r>
            <a:rPr lang="en-US" sz="1400" smtClean="0">
              <a:solidFill>
                <a:schemeClr val="bg2"/>
              </a:solidFill>
            </a:rPr>
            <a:t>Java platform, Standard Edition (Java SE)</a:t>
          </a:r>
        </a:p>
      </dgm:t>
    </dgm:pt>
    <dgm:pt modelId="{78B8A098-4E18-4D4D-A628-C63692F24A16}" cxnId="{AB4D611A-7CE2-444C-AA44-C4E324425824}" type="parTrans">
      <dgm:prSet/>
      <dgm:spPr/>
      <dgm:t>
        <a:bodyPr/>
        <a:lstStyle/>
        <a:p>
          <a:endParaRPr lang="en-US" sz="1400">
            <a:solidFill>
              <a:schemeClr val="bg2"/>
            </a:solidFill>
          </a:endParaRPr>
        </a:p>
      </dgm:t>
    </dgm:pt>
    <dgm:pt modelId="{C3157A7F-39FC-4EC6-82C2-1750E90E016C}" cxnId="{AB4D611A-7CE2-444C-AA44-C4E324425824}" type="sibTrans">
      <dgm:prSet/>
      <dgm:spPr/>
      <dgm:t>
        <a:bodyPr/>
        <a:lstStyle/>
        <a:p>
          <a:endParaRPr lang="en-US" sz="1400">
            <a:solidFill>
              <a:schemeClr val="bg2"/>
            </a:solidFill>
          </a:endParaRPr>
        </a:p>
      </dgm:t>
    </dgm:pt>
    <dgm:pt modelId="{08CB4D55-5471-4972-9F3F-1BEC011B058D}">
      <dgm:prSet custT="1"/>
      <dgm:spPr/>
      <dgm:t>
        <a:bodyPr/>
        <a:lstStyle/>
        <a:p>
          <a:r>
            <a:rPr lang="en-US" sz="1400" smtClean="0">
              <a:solidFill>
                <a:schemeClr val="bg2"/>
              </a:solidFill>
            </a:rPr>
            <a:t>Java platform, Enterprise Edition (Java EE)</a:t>
          </a:r>
          <a:endParaRPr lang="en-US" sz="1400">
            <a:solidFill>
              <a:schemeClr val="bg2"/>
            </a:solidFill>
          </a:endParaRPr>
        </a:p>
      </dgm:t>
    </dgm:pt>
    <dgm:pt modelId="{AF7D0449-D0DE-42FD-9F05-EB089BBB44DD}" cxnId="{AE2C9B4E-D253-4648-807C-2F262E2660DD}" type="parTrans">
      <dgm:prSet/>
      <dgm:spPr/>
      <dgm:t>
        <a:bodyPr/>
        <a:lstStyle/>
        <a:p>
          <a:endParaRPr lang="en-US" sz="1400">
            <a:solidFill>
              <a:schemeClr val="bg2"/>
            </a:solidFill>
          </a:endParaRPr>
        </a:p>
      </dgm:t>
    </dgm:pt>
    <dgm:pt modelId="{E2ABAE17-341D-4708-B9BD-FC8C7447EA6D}" cxnId="{AE2C9B4E-D253-4648-807C-2F262E2660DD}" type="sibTrans">
      <dgm:prSet/>
      <dgm:spPr/>
      <dgm:t>
        <a:bodyPr/>
        <a:lstStyle/>
        <a:p>
          <a:endParaRPr lang="en-US" sz="1400">
            <a:solidFill>
              <a:schemeClr val="bg2"/>
            </a:solidFill>
          </a:endParaRPr>
        </a:p>
      </dgm:t>
    </dgm:pt>
    <dgm:pt modelId="{D06C7E0D-AFAD-4795-834D-83FD13359815}" type="pres">
      <dgm:prSet presAssocID="{D10520B2-BCEB-45F3-948D-61EEE48A18CF}" presName="linear" presStyleCnt="0">
        <dgm:presLayoutVars>
          <dgm:dir/>
          <dgm:animLvl val="lvl"/>
          <dgm:resizeHandles val="exact"/>
        </dgm:presLayoutVars>
      </dgm:prSet>
      <dgm:spPr/>
      <dgm:t>
        <a:bodyPr/>
        <a:lstStyle/>
        <a:p>
          <a:endParaRPr lang="en-US"/>
        </a:p>
      </dgm:t>
    </dgm:pt>
    <dgm:pt modelId="{F3DD8AD1-BA26-4E95-BEF3-5A5C79111EF0}" type="pres">
      <dgm:prSet presAssocID="{DEF983D7-0457-457A-B32B-F71FF1BDC3A3}" presName="parentLin" presStyleCnt="0"/>
      <dgm:spPr/>
    </dgm:pt>
    <dgm:pt modelId="{00ECA660-9977-4AB1-98C8-E8CBDCB3EA0A}" type="pres">
      <dgm:prSet presAssocID="{DEF983D7-0457-457A-B32B-F71FF1BDC3A3}" presName="parentLeftMargin" presStyleLbl="node1" presStyleIdx="0" presStyleCnt="4"/>
      <dgm:spPr/>
      <dgm:t>
        <a:bodyPr/>
        <a:lstStyle/>
        <a:p>
          <a:endParaRPr lang="en-US"/>
        </a:p>
      </dgm:t>
    </dgm:pt>
    <dgm:pt modelId="{E2A470EF-05E3-4256-A064-CA43767128D1}" type="pres">
      <dgm:prSet presAssocID="{DEF983D7-0457-457A-B32B-F71FF1BDC3A3}" presName="parentText" presStyleLbl="node1" presStyleIdx="0" presStyleCnt="4">
        <dgm:presLayoutVars>
          <dgm:chMax val="0"/>
          <dgm:bulletEnabled val="1"/>
        </dgm:presLayoutVars>
      </dgm:prSet>
      <dgm:spPr/>
      <dgm:t>
        <a:bodyPr/>
        <a:lstStyle/>
        <a:p>
          <a:endParaRPr lang="en-US"/>
        </a:p>
      </dgm:t>
    </dgm:pt>
    <dgm:pt modelId="{0EF8ADE0-2A37-454D-972A-F869353525FB}" type="pres">
      <dgm:prSet presAssocID="{DEF983D7-0457-457A-B32B-F71FF1BDC3A3}" presName="negativeSpace" presStyleCnt="0"/>
      <dgm:spPr/>
    </dgm:pt>
    <dgm:pt modelId="{C564045C-59B7-4953-A584-88ADDCA085F4}" type="pres">
      <dgm:prSet presAssocID="{DEF983D7-0457-457A-B32B-F71FF1BDC3A3}" presName="childText" presStyleLbl="conFgAcc1" presStyleIdx="0" presStyleCnt="4">
        <dgm:presLayoutVars>
          <dgm:bulletEnabled val="1"/>
        </dgm:presLayoutVars>
      </dgm:prSet>
      <dgm:spPr/>
    </dgm:pt>
    <dgm:pt modelId="{05E7E14F-BB90-4F26-87C0-D9460C05E540}" type="pres">
      <dgm:prSet presAssocID="{AA3118EB-62D2-47F1-A587-B97EEF40D338}" presName="spaceBetweenRectangles" presStyleCnt="0"/>
      <dgm:spPr/>
    </dgm:pt>
    <dgm:pt modelId="{765CBFD0-0992-41FA-9C18-7549E1B4198D}" type="pres">
      <dgm:prSet presAssocID="{F6E14B70-3841-4F4E-BA77-30F2E96B1E6F}" presName="parentLin" presStyleCnt="0"/>
      <dgm:spPr/>
    </dgm:pt>
    <dgm:pt modelId="{CD5DF39A-7028-4287-BFBD-C8E0BB7B0D8D}" type="pres">
      <dgm:prSet presAssocID="{F6E14B70-3841-4F4E-BA77-30F2E96B1E6F}" presName="parentLeftMargin" presStyleLbl="node1" presStyleIdx="0" presStyleCnt="4"/>
      <dgm:spPr/>
      <dgm:t>
        <a:bodyPr/>
        <a:lstStyle/>
        <a:p>
          <a:endParaRPr lang="en-US"/>
        </a:p>
      </dgm:t>
    </dgm:pt>
    <dgm:pt modelId="{82639E85-55F9-4026-84C0-074871E0B224}" type="pres">
      <dgm:prSet presAssocID="{F6E14B70-3841-4F4E-BA77-30F2E96B1E6F}" presName="parentText" presStyleLbl="node1" presStyleIdx="1" presStyleCnt="4">
        <dgm:presLayoutVars>
          <dgm:chMax val="0"/>
          <dgm:bulletEnabled val="1"/>
        </dgm:presLayoutVars>
      </dgm:prSet>
      <dgm:spPr/>
      <dgm:t>
        <a:bodyPr/>
        <a:lstStyle/>
        <a:p>
          <a:endParaRPr lang="en-US"/>
        </a:p>
      </dgm:t>
    </dgm:pt>
    <dgm:pt modelId="{D966C49B-D629-4D4A-AD58-23A34BF094DF}" type="pres">
      <dgm:prSet presAssocID="{F6E14B70-3841-4F4E-BA77-30F2E96B1E6F}" presName="negativeSpace" presStyleCnt="0"/>
      <dgm:spPr/>
    </dgm:pt>
    <dgm:pt modelId="{C5252039-7B7D-4FD5-B4B9-5DC27621A074}" type="pres">
      <dgm:prSet presAssocID="{F6E14B70-3841-4F4E-BA77-30F2E96B1E6F}" presName="childText" presStyleLbl="conFgAcc1" presStyleIdx="1" presStyleCnt="4">
        <dgm:presLayoutVars>
          <dgm:bulletEnabled val="1"/>
        </dgm:presLayoutVars>
      </dgm:prSet>
      <dgm:spPr/>
    </dgm:pt>
    <dgm:pt modelId="{60C2FF68-2F17-406F-8A2A-47D66476F4C5}" type="pres">
      <dgm:prSet presAssocID="{5C01D156-66CE-4197-AC67-5F3B8A93E75A}" presName="spaceBetweenRectangles" presStyleCnt="0"/>
      <dgm:spPr/>
    </dgm:pt>
    <dgm:pt modelId="{37757E04-DC71-42F1-B2ED-B0B24DC55023}" type="pres">
      <dgm:prSet presAssocID="{BF2C734B-A91F-4003-9AD1-CDDAA41256BE}" presName="parentLin" presStyleCnt="0"/>
      <dgm:spPr/>
    </dgm:pt>
    <dgm:pt modelId="{719D5A33-595F-4E9E-891A-98A1AD540910}" type="pres">
      <dgm:prSet presAssocID="{BF2C734B-A91F-4003-9AD1-CDDAA41256BE}" presName="parentLeftMargin" presStyleLbl="node1" presStyleIdx="1" presStyleCnt="4"/>
      <dgm:spPr/>
      <dgm:t>
        <a:bodyPr/>
        <a:lstStyle/>
        <a:p>
          <a:endParaRPr lang="en-US"/>
        </a:p>
      </dgm:t>
    </dgm:pt>
    <dgm:pt modelId="{E67D5764-CF43-48A8-962D-F5B76916D9FB}" type="pres">
      <dgm:prSet presAssocID="{BF2C734B-A91F-4003-9AD1-CDDAA41256BE}" presName="parentText" presStyleLbl="node1" presStyleIdx="2" presStyleCnt="4">
        <dgm:presLayoutVars>
          <dgm:chMax val="0"/>
          <dgm:bulletEnabled val="1"/>
        </dgm:presLayoutVars>
      </dgm:prSet>
      <dgm:spPr/>
      <dgm:t>
        <a:bodyPr/>
        <a:lstStyle/>
        <a:p>
          <a:endParaRPr lang="en-US"/>
        </a:p>
      </dgm:t>
    </dgm:pt>
    <dgm:pt modelId="{9B80DD0E-F093-498D-ACC0-1698472BBE5F}" type="pres">
      <dgm:prSet presAssocID="{BF2C734B-A91F-4003-9AD1-CDDAA41256BE}" presName="negativeSpace" presStyleCnt="0"/>
      <dgm:spPr/>
    </dgm:pt>
    <dgm:pt modelId="{D2A0A35E-BCE3-4A89-AB3B-C655B2F9A1F9}" type="pres">
      <dgm:prSet presAssocID="{BF2C734B-A91F-4003-9AD1-CDDAA41256BE}" presName="childText" presStyleLbl="conFgAcc1" presStyleIdx="2" presStyleCnt="4">
        <dgm:presLayoutVars>
          <dgm:bulletEnabled val="1"/>
        </dgm:presLayoutVars>
      </dgm:prSet>
      <dgm:spPr/>
    </dgm:pt>
    <dgm:pt modelId="{02124DF0-C97B-4DB7-82A3-38AD8CFC04E5}" type="pres">
      <dgm:prSet presAssocID="{C3157A7F-39FC-4EC6-82C2-1750E90E016C}" presName="spaceBetweenRectangles" presStyleCnt="0"/>
      <dgm:spPr/>
    </dgm:pt>
    <dgm:pt modelId="{B9D4A191-FD4A-4AC5-9E6A-928CDE7C349A}" type="pres">
      <dgm:prSet presAssocID="{08CB4D55-5471-4972-9F3F-1BEC011B058D}" presName="parentLin" presStyleCnt="0"/>
      <dgm:spPr/>
    </dgm:pt>
    <dgm:pt modelId="{29C18708-A7F2-44C0-91B5-A8269415E16D}" type="pres">
      <dgm:prSet presAssocID="{08CB4D55-5471-4972-9F3F-1BEC011B058D}" presName="parentLeftMargin" presStyleLbl="node1" presStyleIdx="2" presStyleCnt="4"/>
      <dgm:spPr/>
      <dgm:t>
        <a:bodyPr/>
        <a:lstStyle/>
        <a:p>
          <a:endParaRPr lang="en-US"/>
        </a:p>
      </dgm:t>
    </dgm:pt>
    <dgm:pt modelId="{28C758A4-9BB3-4CA4-A6E9-B6CD467C3D8F}" type="pres">
      <dgm:prSet presAssocID="{08CB4D55-5471-4972-9F3F-1BEC011B058D}" presName="parentText" presStyleLbl="node1" presStyleIdx="3" presStyleCnt="4">
        <dgm:presLayoutVars>
          <dgm:chMax val="0"/>
          <dgm:bulletEnabled val="1"/>
        </dgm:presLayoutVars>
      </dgm:prSet>
      <dgm:spPr/>
      <dgm:t>
        <a:bodyPr/>
        <a:lstStyle/>
        <a:p>
          <a:endParaRPr lang="en-US"/>
        </a:p>
      </dgm:t>
    </dgm:pt>
    <dgm:pt modelId="{E7DE1061-3591-4444-B104-217A1F9BC55E}" type="pres">
      <dgm:prSet presAssocID="{08CB4D55-5471-4972-9F3F-1BEC011B058D}" presName="negativeSpace" presStyleCnt="0"/>
      <dgm:spPr/>
    </dgm:pt>
    <dgm:pt modelId="{5114D24B-2EB2-401A-A5C3-E8FDB2776A16}" type="pres">
      <dgm:prSet presAssocID="{08CB4D55-5471-4972-9F3F-1BEC011B058D}" presName="childText" presStyleLbl="conFgAcc1" presStyleIdx="3" presStyleCnt="4">
        <dgm:presLayoutVars>
          <dgm:bulletEnabled val="1"/>
        </dgm:presLayoutVars>
      </dgm:prSet>
      <dgm:spPr/>
    </dgm:pt>
  </dgm:ptLst>
  <dgm:cxnLst>
    <dgm:cxn modelId="{B2A9A7DE-BD4D-4CBE-99AA-DBAD781FFA2E}" type="presOf" srcId="{D10520B2-BCEB-45F3-948D-61EEE48A18CF}" destId="{D06C7E0D-AFAD-4795-834D-83FD13359815}" srcOrd="0" destOrd="0" presId="urn:microsoft.com/office/officeart/2005/8/layout/list1"/>
    <dgm:cxn modelId="{C7093AAB-780C-46D0-B648-2FDC7D488CBC}" type="presOf" srcId="{BF2C734B-A91F-4003-9AD1-CDDAA41256BE}" destId="{E67D5764-CF43-48A8-962D-F5B76916D9FB}" srcOrd="1" destOrd="0" presId="urn:microsoft.com/office/officeart/2005/8/layout/list1"/>
    <dgm:cxn modelId="{05B2BA36-EAFD-482B-9CEC-6878E438892C}" type="presOf" srcId="{DEF983D7-0457-457A-B32B-F71FF1BDC3A3}" destId="{00ECA660-9977-4AB1-98C8-E8CBDCB3EA0A}" srcOrd="0" destOrd="0" presId="urn:microsoft.com/office/officeart/2005/8/layout/list1"/>
    <dgm:cxn modelId="{AE2C9B4E-D253-4648-807C-2F262E2660DD}" srcId="{D10520B2-BCEB-45F3-948D-61EEE48A18CF}" destId="{08CB4D55-5471-4972-9F3F-1BEC011B058D}" srcOrd="3" destOrd="0" parTransId="{AF7D0449-D0DE-42FD-9F05-EB089BBB44DD}" sibTransId="{E2ABAE17-341D-4708-B9BD-FC8C7447EA6D}"/>
    <dgm:cxn modelId="{9F4C6772-AAB9-4D66-AE2A-A61E3A889876}" type="presOf" srcId="{F6E14B70-3841-4F4E-BA77-30F2E96B1E6F}" destId="{CD5DF39A-7028-4287-BFBD-C8E0BB7B0D8D}" srcOrd="0" destOrd="0" presId="urn:microsoft.com/office/officeart/2005/8/layout/list1"/>
    <dgm:cxn modelId="{40A84782-8B42-488A-8082-AD11734E56A3}" srcId="{D10520B2-BCEB-45F3-948D-61EEE48A18CF}" destId="{F6E14B70-3841-4F4E-BA77-30F2E96B1E6F}" srcOrd="1" destOrd="0" parTransId="{3CE9A581-276A-480E-9EE8-822CB4B79740}" sibTransId="{5C01D156-66CE-4197-AC67-5F3B8A93E75A}"/>
    <dgm:cxn modelId="{AB4D611A-7CE2-444C-AA44-C4E324425824}" srcId="{D10520B2-BCEB-45F3-948D-61EEE48A18CF}" destId="{BF2C734B-A91F-4003-9AD1-CDDAA41256BE}" srcOrd="2" destOrd="0" parTransId="{78B8A098-4E18-4D4D-A628-C63692F24A16}" sibTransId="{C3157A7F-39FC-4EC6-82C2-1750E90E016C}"/>
    <dgm:cxn modelId="{DE16345E-EEBF-49F5-B808-E241B4AACD1A}" srcId="{D10520B2-BCEB-45F3-948D-61EEE48A18CF}" destId="{DEF983D7-0457-457A-B32B-F71FF1BDC3A3}" srcOrd="0" destOrd="0" parTransId="{AC79BE4B-BF4D-4650-8C48-044796DA02BA}" sibTransId="{AA3118EB-62D2-47F1-A587-B97EEF40D338}"/>
    <dgm:cxn modelId="{99097720-6E2C-451E-8926-AB0F2E2CC9E2}" type="presOf" srcId="{08CB4D55-5471-4972-9F3F-1BEC011B058D}" destId="{28C758A4-9BB3-4CA4-A6E9-B6CD467C3D8F}" srcOrd="1" destOrd="0" presId="urn:microsoft.com/office/officeart/2005/8/layout/list1"/>
    <dgm:cxn modelId="{D99245F8-47FB-40A0-A469-DFAE353C35B9}" type="presOf" srcId="{BF2C734B-A91F-4003-9AD1-CDDAA41256BE}" destId="{719D5A33-595F-4E9E-891A-98A1AD540910}" srcOrd="0" destOrd="0" presId="urn:microsoft.com/office/officeart/2005/8/layout/list1"/>
    <dgm:cxn modelId="{A0502421-41FA-41EF-A5AD-459CC7E53F3D}" type="presOf" srcId="{DEF983D7-0457-457A-B32B-F71FF1BDC3A3}" destId="{E2A470EF-05E3-4256-A064-CA43767128D1}" srcOrd="1" destOrd="0" presId="urn:microsoft.com/office/officeart/2005/8/layout/list1"/>
    <dgm:cxn modelId="{EB323870-E9ED-4BA8-9CBD-13EA349708D7}" type="presOf" srcId="{08CB4D55-5471-4972-9F3F-1BEC011B058D}" destId="{29C18708-A7F2-44C0-91B5-A8269415E16D}" srcOrd="0" destOrd="0" presId="urn:microsoft.com/office/officeart/2005/8/layout/list1"/>
    <dgm:cxn modelId="{897B7EA5-A394-4717-98A8-864D68D00979}" type="presOf" srcId="{F6E14B70-3841-4F4E-BA77-30F2E96B1E6F}" destId="{82639E85-55F9-4026-84C0-074871E0B224}" srcOrd="1" destOrd="0" presId="urn:microsoft.com/office/officeart/2005/8/layout/list1"/>
    <dgm:cxn modelId="{DF89B485-52BA-4FC0-A798-F71844A6DEA6}" type="presParOf" srcId="{D06C7E0D-AFAD-4795-834D-83FD13359815}" destId="{F3DD8AD1-BA26-4E95-BEF3-5A5C79111EF0}" srcOrd="0" destOrd="0" presId="urn:microsoft.com/office/officeart/2005/8/layout/list1"/>
    <dgm:cxn modelId="{8D556556-0285-4128-96BA-F692F964E36F}" type="presParOf" srcId="{F3DD8AD1-BA26-4E95-BEF3-5A5C79111EF0}" destId="{00ECA660-9977-4AB1-98C8-E8CBDCB3EA0A}" srcOrd="0" destOrd="0" presId="urn:microsoft.com/office/officeart/2005/8/layout/list1"/>
    <dgm:cxn modelId="{BEF70D24-5563-45FE-84F5-DEA020850C85}" type="presParOf" srcId="{F3DD8AD1-BA26-4E95-BEF3-5A5C79111EF0}" destId="{E2A470EF-05E3-4256-A064-CA43767128D1}" srcOrd="1" destOrd="0" presId="urn:microsoft.com/office/officeart/2005/8/layout/list1"/>
    <dgm:cxn modelId="{AB7747B9-D616-4082-8AA6-25F474290E41}" type="presParOf" srcId="{D06C7E0D-AFAD-4795-834D-83FD13359815}" destId="{0EF8ADE0-2A37-454D-972A-F869353525FB}" srcOrd="1" destOrd="0" presId="urn:microsoft.com/office/officeart/2005/8/layout/list1"/>
    <dgm:cxn modelId="{9003ED84-7D53-43B6-8362-7284593BE866}" type="presParOf" srcId="{D06C7E0D-AFAD-4795-834D-83FD13359815}" destId="{C564045C-59B7-4953-A584-88ADDCA085F4}" srcOrd="2" destOrd="0" presId="urn:microsoft.com/office/officeart/2005/8/layout/list1"/>
    <dgm:cxn modelId="{3B6FD65F-6DC2-4718-AB32-A95F09E1A945}" type="presParOf" srcId="{D06C7E0D-AFAD-4795-834D-83FD13359815}" destId="{05E7E14F-BB90-4F26-87C0-D9460C05E540}" srcOrd="3" destOrd="0" presId="urn:microsoft.com/office/officeart/2005/8/layout/list1"/>
    <dgm:cxn modelId="{E71BB69D-5186-41B1-B466-C8110882A95F}" type="presParOf" srcId="{D06C7E0D-AFAD-4795-834D-83FD13359815}" destId="{765CBFD0-0992-41FA-9C18-7549E1B4198D}" srcOrd="4" destOrd="0" presId="urn:microsoft.com/office/officeart/2005/8/layout/list1"/>
    <dgm:cxn modelId="{398F6880-1407-40B3-97BB-344FDABC11A8}" type="presParOf" srcId="{765CBFD0-0992-41FA-9C18-7549E1B4198D}" destId="{CD5DF39A-7028-4287-BFBD-C8E0BB7B0D8D}" srcOrd="0" destOrd="0" presId="urn:microsoft.com/office/officeart/2005/8/layout/list1"/>
    <dgm:cxn modelId="{F96917AC-2EAA-46DD-B913-0D910797774E}" type="presParOf" srcId="{765CBFD0-0992-41FA-9C18-7549E1B4198D}" destId="{82639E85-55F9-4026-84C0-074871E0B224}" srcOrd="1" destOrd="0" presId="urn:microsoft.com/office/officeart/2005/8/layout/list1"/>
    <dgm:cxn modelId="{C18380B2-98A9-4B41-AF56-8EFBBDF7DD1E}" type="presParOf" srcId="{D06C7E0D-AFAD-4795-834D-83FD13359815}" destId="{D966C49B-D629-4D4A-AD58-23A34BF094DF}" srcOrd="5" destOrd="0" presId="urn:microsoft.com/office/officeart/2005/8/layout/list1"/>
    <dgm:cxn modelId="{CFAF494A-AD5A-4A31-B787-5D11E98BBBFB}" type="presParOf" srcId="{D06C7E0D-AFAD-4795-834D-83FD13359815}" destId="{C5252039-7B7D-4FD5-B4B9-5DC27621A074}" srcOrd="6" destOrd="0" presId="urn:microsoft.com/office/officeart/2005/8/layout/list1"/>
    <dgm:cxn modelId="{2DDACBFC-F07B-4AF5-8A9A-5AB9729EA60E}" type="presParOf" srcId="{D06C7E0D-AFAD-4795-834D-83FD13359815}" destId="{60C2FF68-2F17-406F-8A2A-47D66476F4C5}" srcOrd="7" destOrd="0" presId="urn:microsoft.com/office/officeart/2005/8/layout/list1"/>
    <dgm:cxn modelId="{F8F9353B-3118-403D-A4DB-1901F7C862B4}" type="presParOf" srcId="{D06C7E0D-AFAD-4795-834D-83FD13359815}" destId="{37757E04-DC71-42F1-B2ED-B0B24DC55023}" srcOrd="8" destOrd="0" presId="urn:microsoft.com/office/officeart/2005/8/layout/list1"/>
    <dgm:cxn modelId="{30A7EBCB-6182-47E5-80AB-1D1D5F283A0C}" type="presParOf" srcId="{37757E04-DC71-42F1-B2ED-B0B24DC55023}" destId="{719D5A33-595F-4E9E-891A-98A1AD540910}" srcOrd="0" destOrd="0" presId="urn:microsoft.com/office/officeart/2005/8/layout/list1"/>
    <dgm:cxn modelId="{8F5743BB-5791-4E30-82B1-44BC996AD70D}" type="presParOf" srcId="{37757E04-DC71-42F1-B2ED-B0B24DC55023}" destId="{E67D5764-CF43-48A8-962D-F5B76916D9FB}" srcOrd="1" destOrd="0" presId="urn:microsoft.com/office/officeart/2005/8/layout/list1"/>
    <dgm:cxn modelId="{95B61221-1ABB-4C7C-BDB6-F01206404CFA}" type="presParOf" srcId="{D06C7E0D-AFAD-4795-834D-83FD13359815}" destId="{9B80DD0E-F093-498D-ACC0-1698472BBE5F}" srcOrd="9" destOrd="0" presId="urn:microsoft.com/office/officeart/2005/8/layout/list1"/>
    <dgm:cxn modelId="{614E33E5-EE37-4F06-BEA1-7DC385AC372A}" type="presParOf" srcId="{D06C7E0D-AFAD-4795-834D-83FD13359815}" destId="{D2A0A35E-BCE3-4A89-AB3B-C655B2F9A1F9}" srcOrd="10" destOrd="0" presId="urn:microsoft.com/office/officeart/2005/8/layout/list1"/>
    <dgm:cxn modelId="{566B5C45-96E2-4275-A900-E2AD52DFE4FA}" type="presParOf" srcId="{D06C7E0D-AFAD-4795-834D-83FD13359815}" destId="{02124DF0-C97B-4DB7-82A3-38AD8CFC04E5}" srcOrd="11" destOrd="0" presId="urn:microsoft.com/office/officeart/2005/8/layout/list1"/>
    <dgm:cxn modelId="{DCC1AF86-B945-4355-8AD6-56B42C16787B}" type="presParOf" srcId="{D06C7E0D-AFAD-4795-834D-83FD13359815}" destId="{B9D4A191-FD4A-4AC5-9E6A-928CDE7C349A}" srcOrd="12" destOrd="0" presId="urn:microsoft.com/office/officeart/2005/8/layout/list1"/>
    <dgm:cxn modelId="{2216B070-DF87-460B-AF4E-1DBADE9F50C7}" type="presParOf" srcId="{B9D4A191-FD4A-4AC5-9E6A-928CDE7C349A}" destId="{29C18708-A7F2-44C0-91B5-A8269415E16D}" srcOrd="0" destOrd="0" presId="urn:microsoft.com/office/officeart/2005/8/layout/list1"/>
    <dgm:cxn modelId="{F8938E2A-AC41-44CB-819F-7468D011BA8C}" type="presParOf" srcId="{B9D4A191-FD4A-4AC5-9E6A-928CDE7C349A}" destId="{28C758A4-9BB3-4CA4-A6E9-B6CD467C3D8F}" srcOrd="1" destOrd="0" presId="urn:microsoft.com/office/officeart/2005/8/layout/list1"/>
    <dgm:cxn modelId="{D9BB09B3-74F9-4700-85A6-CB571C2D533E}" type="presParOf" srcId="{D06C7E0D-AFAD-4795-834D-83FD13359815}" destId="{E7DE1061-3591-4444-B104-217A1F9BC55E}" srcOrd="13" destOrd="0" presId="urn:microsoft.com/office/officeart/2005/8/layout/list1"/>
    <dgm:cxn modelId="{A4452D2E-429C-4E36-BA2A-ADDB3B46DFBA}" type="presParOf" srcId="{D06C7E0D-AFAD-4795-834D-83FD13359815}" destId="{5114D24B-2EB2-401A-A5C3-E8FDB2776A16}" srcOrd="14"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9C627B-7A7F-4F2F-BE4D-35E76EAD26BE}" type="doc">
      <dgm:prSet loTypeId="urn:microsoft.com/office/officeart/2005/8/layout/hierarchy1" loCatId="hierarchy" qsTypeId="urn:microsoft.com/office/officeart/2005/8/quickstyle/simple4" qsCatId="simple" csTypeId="urn:microsoft.com/office/officeart/2005/8/colors/accent2_1" csCatId="accent2" phldr="1"/>
      <dgm:spPr/>
      <dgm:t>
        <a:bodyPr/>
        <a:lstStyle/>
        <a:p>
          <a:endParaRPr lang="en-US"/>
        </a:p>
      </dgm:t>
    </dgm:pt>
    <dgm:pt modelId="{F3FFC95B-44E2-41AE-8503-B8B197740C97}">
      <dgm:prSet phldrT="[Text]" custT="1"/>
      <dgm:spPr/>
      <dgm:t>
        <a:bodyPr/>
        <a:lstStyle/>
        <a:p>
          <a:r>
            <a:rPr lang="en-US" sz="1300" smtClean="0">
              <a:solidFill>
                <a:schemeClr val="bg2"/>
              </a:solidFill>
              <a:latin typeface="+mj-lt"/>
              <a:cs typeface="Times New Roman" panose="02020603050405020304" pitchFamily="18" charset="0"/>
            </a:rPr>
            <a:t>Kiểu primitive</a:t>
          </a:r>
          <a:endParaRPr lang="en-US" sz="1300" dirty="0">
            <a:solidFill>
              <a:schemeClr val="bg2"/>
            </a:solidFill>
            <a:latin typeface="+mj-lt"/>
            <a:cs typeface="Times New Roman" panose="02020603050405020304" pitchFamily="18" charset="0"/>
          </a:endParaRPr>
        </a:p>
      </dgm:t>
    </dgm:pt>
    <dgm:pt modelId="{777099E2-F759-4021-91F9-E47FDEBA21D0}" cxnId="{19A2198B-9109-4DDE-BE97-23CD64D1DB09}" type="parTrans">
      <dgm:prSet/>
      <dgm:spPr/>
      <dgm:t>
        <a:bodyPr/>
        <a:lstStyle/>
        <a:p>
          <a:endParaRPr lang="en-US">
            <a:solidFill>
              <a:schemeClr val="bg2"/>
            </a:solidFill>
            <a:latin typeface="+mj-lt"/>
          </a:endParaRPr>
        </a:p>
      </dgm:t>
    </dgm:pt>
    <dgm:pt modelId="{B7D030C7-A15A-448C-87EF-BDAEAB97FB14}" cxnId="{19A2198B-9109-4DDE-BE97-23CD64D1DB09}" type="sibTrans">
      <dgm:prSet/>
      <dgm:spPr/>
      <dgm:t>
        <a:bodyPr/>
        <a:lstStyle/>
        <a:p>
          <a:endParaRPr lang="en-US">
            <a:solidFill>
              <a:schemeClr val="bg2"/>
            </a:solidFill>
            <a:latin typeface="+mj-lt"/>
          </a:endParaRPr>
        </a:p>
      </dgm:t>
    </dgm:pt>
    <dgm:pt modelId="{6DCC6DB4-A934-4A9A-A2C3-9A121D28FFE5}">
      <dgm:prSet phldrT="[Text]" custT="1"/>
      <dgm:spPr/>
      <dgm:t>
        <a:bodyPr/>
        <a:lstStyle/>
        <a:p>
          <a:r>
            <a:rPr lang="en-US" sz="1300" smtClean="0">
              <a:solidFill>
                <a:schemeClr val="bg2"/>
              </a:solidFill>
              <a:latin typeface="+mj-lt"/>
              <a:cs typeface="Times New Roman" panose="02020603050405020304" pitchFamily="18" charset="0"/>
            </a:rPr>
            <a:t>Kiểu luận lý</a:t>
          </a:r>
          <a:endParaRPr lang="en-US" sz="1300" dirty="0">
            <a:solidFill>
              <a:schemeClr val="bg2"/>
            </a:solidFill>
            <a:latin typeface="+mj-lt"/>
            <a:cs typeface="Times New Roman" panose="02020603050405020304" pitchFamily="18" charset="0"/>
          </a:endParaRPr>
        </a:p>
      </dgm:t>
    </dgm:pt>
    <dgm:pt modelId="{36A55693-6819-4985-A3F5-8933682AC234}" cxnId="{3953DBF9-D689-4DDF-AE82-172D576A358A}" type="parTrans">
      <dgm:prSet/>
      <dgm:spPr/>
      <dgm:t>
        <a:bodyPr/>
        <a:lstStyle/>
        <a:p>
          <a:endParaRPr lang="en-US" sz="1300">
            <a:solidFill>
              <a:schemeClr val="bg2"/>
            </a:solidFill>
            <a:latin typeface="+mj-lt"/>
            <a:cs typeface="Times New Roman" panose="02020603050405020304" pitchFamily="18" charset="0"/>
          </a:endParaRPr>
        </a:p>
      </dgm:t>
    </dgm:pt>
    <dgm:pt modelId="{1CBA2AF0-3170-4E05-815F-74E1BAF6FFBC}" cxnId="{3953DBF9-D689-4DDF-AE82-172D576A358A}" type="sibTrans">
      <dgm:prSet/>
      <dgm:spPr/>
      <dgm:t>
        <a:bodyPr/>
        <a:lstStyle/>
        <a:p>
          <a:endParaRPr lang="en-US">
            <a:solidFill>
              <a:schemeClr val="bg2"/>
            </a:solidFill>
            <a:latin typeface="+mj-lt"/>
          </a:endParaRPr>
        </a:p>
      </dgm:t>
    </dgm:pt>
    <dgm:pt modelId="{CD5A1C80-1621-4FF2-A13D-58032CFF350C}">
      <dgm:prSet phldrT="[Text]" custT="1"/>
      <dgm:spPr/>
      <dgm:t>
        <a:bodyPr/>
        <a:lstStyle/>
        <a:p>
          <a:r>
            <a:rPr lang="en-US" sz="1300" smtClean="0">
              <a:solidFill>
                <a:schemeClr val="bg2"/>
              </a:solidFill>
              <a:latin typeface="+mj-lt"/>
              <a:cs typeface="Times New Roman" panose="02020603050405020304" pitchFamily="18" charset="0"/>
            </a:rPr>
            <a:t>Boolean</a:t>
          </a:r>
          <a:endParaRPr lang="en-US" sz="1300" dirty="0">
            <a:solidFill>
              <a:schemeClr val="bg2"/>
            </a:solidFill>
            <a:latin typeface="+mj-lt"/>
            <a:cs typeface="Times New Roman" panose="02020603050405020304" pitchFamily="18" charset="0"/>
          </a:endParaRPr>
        </a:p>
      </dgm:t>
    </dgm:pt>
    <dgm:pt modelId="{DB3DC36C-AC5E-49E6-89D4-2DD5F4E59A3C}" cxnId="{4A4E2EAC-E629-48D9-A2C3-EA18FADD9EA0}" type="parTrans">
      <dgm:prSet/>
      <dgm:spPr/>
      <dgm:t>
        <a:bodyPr/>
        <a:lstStyle/>
        <a:p>
          <a:endParaRPr lang="en-US" sz="1300">
            <a:solidFill>
              <a:schemeClr val="bg2"/>
            </a:solidFill>
            <a:latin typeface="+mj-lt"/>
            <a:cs typeface="Times New Roman" panose="02020603050405020304" pitchFamily="18" charset="0"/>
          </a:endParaRPr>
        </a:p>
      </dgm:t>
    </dgm:pt>
    <dgm:pt modelId="{175142BB-6A26-44B9-ACBA-B385180F3267}" cxnId="{4A4E2EAC-E629-48D9-A2C3-EA18FADD9EA0}" type="sibTrans">
      <dgm:prSet/>
      <dgm:spPr/>
      <dgm:t>
        <a:bodyPr/>
        <a:lstStyle/>
        <a:p>
          <a:endParaRPr lang="en-US">
            <a:solidFill>
              <a:schemeClr val="bg2"/>
            </a:solidFill>
            <a:latin typeface="+mj-lt"/>
          </a:endParaRPr>
        </a:p>
      </dgm:t>
    </dgm:pt>
    <dgm:pt modelId="{DD43E5D0-273C-430D-8016-D030200E6A6E}">
      <dgm:prSet phldrT="[Text]" custT="1"/>
      <dgm:spPr/>
      <dgm:t>
        <a:bodyPr/>
        <a:lstStyle/>
        <a:p>
          <a:r>
            <a:rPr lang="en-US" sz="1300" smtClean="0">
              <a:solidFill>
                <a:schemeClr val="bg2"/>
              </a:solidFill>
              <a:latin typeface="+mj-lt"/>
              <a:cs typeface="Times New Roman" panose="02020603050405020304" pitchFamily="18" charset="0"/>
            </a:rPr>
            <a:t>Kiểu ký tự</a:t>
          </a:r>
          <a:endParaRPr lang="en-US" sz="1300" dirty="0">
            <a:solidFill>
              <a:schemeClr val="bg2"/>
            </a:solidFill>
            <a:latin typeface="+mj-lt"/>
            <a:cs typeface="Times New Roman" panose="02020603050405020304" pitchFamily="18" charset="0"/>
          </a:endParaRPr>
        </a:p>
      </dgm:t>
    </dgm:pt>
    <dgm:pt modelId="{26DBC4CB-C077-48F3-97C4-5BAF401257DF}" cxnId="{D92E6504-5553-4B2C-A87E-CF882BDBE882}" type="parTrans">
      <dgm:prSet/>
      <dgm:spPr/>
      <dgm:t>
        <a:bodyPr/>
        <a:lstStyle/>
        <a:p>
          <a:endParaRPr lang="en-US" sz="1300">
            <a:solidFill>
              <a:schemeClr val="bg2"/>
            </a:solidFill>
            <a:latin typeface="+mj-lt"/>
            <a:cs typeface="Times New Roman" panose="02020603050405020304" pitchFamily="18" charset="0"/>
          </a:endParaRPr>
        </a:p>
      </dgm:t>
    </dgm:pt>
    <dgm:pt modelId="{9E56AFC0-BA39-4095-AA28-32DC1791F3FC}" cxnId="{D92E6504-5553-4B2C-A87E-CF882BDBE882}" type="sibTrans">
      <dgm:prSet/>
      <dgm:spPr/>
      <dgm:t>
        <a:bodyPr/>
        <a:lstStyle/>
        <a:p>
          <a:endParaRPr lang="en-US">
            <a:solidFill>
              <a:schemeClr val="bg2"/>
            </a:solidFill>
            <a:latin typeface="+mj-lt"/>
          </a:endParaRPr>
        </a:p>
      </dgm:t>
    </dgm:pt>
    <dgm:pt modelId="{7BDDE43D-7E32-436B-8DD6-2F6EB35D7AF1}">
      <dgm:prSet phldrT="[Text]" custT="1"/>
      <dgm:spPr/>
      <dgm:t>
        <a:bodyPr/>
        <a:lstStyle/>
        <a:p>
          <a:r>
            <a:rPr lang="en-US" sz="1300" smtClean="0">
              <a:solidFill>
                <a:schemeClr val="bg2"/>
              </a:solidFill>
              <a:latin typeface="+mj-lt"/>
              <a:cs typeface="Times New Roman" panose="02020603050405020304" pitchFamily="18" charset="0"/>
            </a:rPr>
            <a:t>Char</a:t>
          </a:r>
          <a:endParaRPr lang="en-US" sz="1300" dirty="0">
            <a:solidFill>
              <a:schemeClr val="bg2"/>
            </a:solidFill>
            <a:latin typeface="+mj-lt"/>
            <a:cs typeface="Times New Roman" panose="02020603050405020304" pitchFamily="18" charset="0"/>
          </a:endParaRPr>
        </a:p>
      </dgm:t>
    </dgm:pt>
    <dgm:pt modelId="{370F4E41-A338-4170-9D3D-FF407B6A38FE}" cxnId="{F4FAA265-3FB7-45E1-946D-2AD54911A22A}" type="parTrans">
      <dgm:prSet/>
      <dgm:spPr/>
      <dgm:t>
        <a:bodyPr/>
        <a:lstStyle/>
        <a:p>
          <a:endParaRPr lang="en-US" sz="1300">
            <a:solidFill>
              <a:schemeClr val="bg2"/>
            </a:solidFill>
            <a:latin typeface="+mj-lt"/>
            <a:cs typeface="Times New Roman" panose="02020603050405020304" pitchFamily="18" charset="0"/>
          </a:endParaRPr>
        </a:p>
      </dgm:t>
    </dgm:pt>
    <dgm:pt modelId="{7079D4E4-0D07-4636-9E81-20AA9EF0BE76}" cxnId="{F4FAA265-3FB7-45E1-946D-2AD54911A22A}" type="sibTrans">
      <dgm:prSet/>
      <dgm:spPr/>
      <dgm:t>
        <a:bodyPr/>
        <a:lstStyle/>
        <a:p>
          <a:endParaRPr lang="en-US">
            <a:solidFill>
              <a:schemeClr val="bg2"/>
            </a:solidFill>
            <a:latin typeface="+mj-lt"/>
          </a:endParaRPr>
        </a:p>
      </dgm:t>
    </dgm:pt>
    <dgm:pt modelId="{0FABAD6B-BF11-4F99-B0DA-1180C9B6BD69}">
      <dgm:prSet phldrT="[Text]" custT="1"/>
      <dgm:spPr/>
      <dgm:t>
        <a:bodyPr/>
        <a:lstStyle/>
        <a:p>
          <a:r>
            <a:rPr lang="en-US" sz="1300" smtClean="0">
              <a:solidFill>
                <a:schemeClr val="bg2"/>
              </a:solidFill>
              <a:latin typeface="+mj-lt"/>
              <a:cs typeface="Times New Roman" panose="02020603050405020304" pitchFamily="18" charset="0"/>
            </a:rPr>
            <a:t>Kiểu số</a:t>
          </a:r>
          <a:endParaRPr lang="en-US" sz="1300" dirty="0">
            <a:solidFill>
              <a:schemeClr val="bg2"/>
            </a:solidFill>
            <a:latin typeface="+mj-lt"/>
            <a:cs typeface="Times New Roman" panose="02020603050405020304" pitchFamily="18" charset="0"/>
          </a:endParaRPr>
        </a:p>
      </dgm:t>
    </dgm:pt>
    <dgm:pt modelId="{F5495E62-4D22-4C54-8E59-9C60F9C1CC4F}" cxnId="{74AC27FE-8CAB-460E-BB48-14FC3484E1C4}" type="parTrans">
      <dgm:prSet/>
      <dgm:spPr/>
      <dgm:t>
        <a:bodyPr/>
        <a:lstStyle/>
        <a:p>
          <a:endParaRPr lang="en-US" sz="1300">
            <a:solidFill>
              <a:schemeClr val="bg2"/>
            </a:solidFill>
            <a:latin typeface="+mj-lt"/>
            <a:cs typeface="Times New Roman" panose="02020603050405020304" pitchFamily="18" charset="0"/>
          </a:endParaRPr>
        </a:p>
      </dgm:t>
    </dgm:pt>
    <dgm:pt modelId="{674E3DF3-BC02-431B-86A9-E2068D9F28EB}" cxnId="{74AC27FE-8CAB-460E-BB48-14FC3484E1C4}" type="sibTrans">
      <dgm:prSet/>
      <dgm:spPr/>
      <dgm:t>
        <a:bodyPr/>
        <a:lstStyle/>
        <a:p>
          <a:endParaRPr lang="en-US">
            <a:solidFill>
              <a:schemeClr val="bg2"/>
            </a:solidFill>
            <a:latin typeface="+mj-lt"/>
          </a:endParaRPr>
        </a:p>
      </dgm:t>
    </dgm:pt>
    <dgm:pt modelId="{C9DF2BE7-2865-4E8E-9D6A-6C2915858E55}">
      <dgm:prSet custT="1"/>
      <dgm:spPr/>
      <dgm:t>
        <a:bodyPr/>
        <a:lstStyle/>
        <a:p>
          <a:r>
            <a:rPr lang="en-US" sz="1300" smtClean="0">
              <a:solidFill>
                <a:schemeClr val="bg2"/>
              </a:solidFill>
              <a:latin typeface="+mj-lt"/>
              <a:cs typeface="Times New Roman" panose="02020603050405020304" pitchFamily="18" charset="0"/>
            </a:rPr>
            <a:t>Kiểu nguyên</a:t>
          </a:r>
          <a:endParaRPr lang="en-US" sz="1300" dirty="0">
            <a:solidFill>
              <a:schemeClr val="bg2"/>
            </a:solidFill>
            <a:latin typeface="+mj-lt"/>
            <a:cs typeface="Times New Roman" panose="02020603050405020304" pitchFamily="18" charset="0"/>
          </a:endParaRPr>
        </a:p>
      </dgm:t>
    </dgm:pt>
    <dgm:pt modelId="{181D5EAC-B25B-490A-BCAE-8E47B12DE542}" cxnId="{2B357FAF-27A2-4B20-81A1-CAD063F32C5D}" type="parTrans">
      <dgm:prSet/>
      <dgm:spPr/>
      <dgm:t>
        <a:bodyPr/>
        <a:lstStyle/>
        <a:p>
          <a:endParaRPr lang="en-US" sz="1300">
            <a:solidFill>
              <a:schemeClr val="bg2"/>
            </a:solidFill>
            <a:latin typeface="+mj-lt"/>
            <a:cs typeface="Times New Roman" panose="02020603050405020304" pitchFamily="18" charset="0"/>
          </a:endParaRPr>
        </a:p>
      </dgm:t>
    </dgm:pt>
    <dgm:pt modelId="{A09CF8BC-D32E-4351-9EF4-A303AA3C5ABA}" cxnId="{2B357FAF-27A2-4B20-81A1-CAD063F32C5D}" type="sibTrans">
      <dgm:prSet/>
      <dgm:spPr/>
      <dgm:t>
        <a:bodyPr/>
        <a:lstStyle/>
        <a:p>
          <a:endParaRPr lang="en-US">
            <a:solidFill>
              <a:schemeClr val="bg2"/>
            </a:solidFill>
            <a:latin typeface="+mj-lt"/>
          </a:endParaRPr>
        </a:p>
      </dgm:t>
    </dgm:pt>
    <dgm:pt modelId="{29B90833-A371-4B1F-BB25-AE062C7C26AC}">
      <dgm:prSet custT="1"/>
      <dgm:spPr/>
      <dgm:t>
        <a:bodyPr/>
        <a:lstStyle/>
        <a:p>
          <a:r>
            <a:rPr lang="en-US" sz="1300" smtClean="0">
              <a:solidFill>
                <a:schemeClr val="bg2"/>
              </a:solidFill>
              <a:latin typeface="+mj-lt"/>
              <a:cs typeface="Times New Roman" panose="02020603050405020304" pitchFamily="18" charset="0"/>
            </a:rPr>
            <a:t>Kiểu thực</a:t>
          </a:r>
          <a:endParaRPr lang="en-US" sz="1300" dirty="0">
            <a:solidFill>
              <a:schemeClr val="bg2"/>
            </a:solidFill>
            <a:latin typeface="+mj-lt"/>
            <a:cs typeface="Times New Roman" panose="02020603050405020304" pitchFamily="18" charset="0"/>
          </a:endParaRPr>
        </a:p>
      </dgm:t>
    </dgm:pt>
    <dgm:pt modelId="{D03D0169-0AEB-466D-8012-77BCFA201780}" cxnId="{5AD63D7A-77EA-4673-B6F2-ACD4CDBA3ECD}" type="parTrans">
      <dgm:prSet/>
      <dgm:spPr/>
      <dgm:t>
        <a:bodyPr/>
        <a:lstStyle/>
        <a:p>
          <a:endParaRPr lang="en-US" sz="1300">
            <a:solidFill>
              <a:schemeClr val="bg2"/>
            </a:solidFill>
            <a:latin typeface="+mj-lt"/>
            <a:cs typeface="Times New Roman" panose="02020603050405020304" pitchFamily="18" charset="0"/>
          </a:endParaRPr>
        </a:p>
      </dgm:t>
    </dgm:pt>
    <dgm:pt modelId="{D2902484-7B26-45D2-98C8-01380405C669}" cxnId="{5AD63D7A-77EA-4673-B6F2-ACD4CDBA3ECD}" type="sibTrans">
      <dgm:prSet/>
      <dgm:spPr/>
      <dgm:t>
        <a:bodyPr/>
        <a:lstStyle/>
        <a:p>
          <a:endParaRPr lang="en-US">
            <a:solidFill>
              <a:schemeClr val="bg2"/>
            </a:solidFill>
            <a:latin typeface="+mj-lt"/>
          </a:endParaRPr>
        </a:p>
      </dgm:t>
    </dgm:pt>
    <dgm:pt modelId="{75850F5F-D74B-4605-A919-70CB8EB2FBC9}">
      <dgm:prSet custT="1"/>
      <dgm:spPr/>
      <dgm:t>
        <a:bodyPr/>
        <a:lstStyle/>
        <a:p>
          <a:r>
            <a:rPr lang="en-US" sz="1300" smtClean="0">
              <a:solidFill>
                <a:schemeClr val="bg2"/>
              </a:solidFill>
              <a:latin typeface="+mj-lt"/>
              <a:cs typeface="Times New Roman" panose="02020603050405020304" pitchFamily="18" charset="0"/>
            </a:rPr>
            <a:t>byte</a:t>
          </a:r>
          <a:endParaRPr lang="en-US" sz="1300" dirty="0">
            <a:solidFill>
              <a:schemeClr val="bg2"/>
            </a:solidFill>
            <a:latin typeface="+mj-lt"/>
            <a:cs typeface="Times New Roman" panose="02020603050405020304" pitchFamily="18" charset="0"/>
          </a:endParaRPr>
        </a:p>
      </dgm:t>
    </dgm:pt>
    <dgm:pt modelId="{9D5EC0F0-B2A1-47B6-831F-A83E92601635}" cxnId="{7747E5AF-3082-49A3-9488-69BB40D78376}" type="parTrans">
      <dgm:prSet/>
      <dgm:spPr/>
      <dgm:t>
        <a:bodyPr/>
        <a:lstStyle/>
        <a:p>
          <a:endParaRPr lang="en-US" sz="1300">
            <a:solidFill>
              <a:schemeClr val="bg2"/>
            </a:solidFill>
            <a:latin typeface="+mj-lt"/>
            <a:cs typeface="Times New Roman" panose="02020603050405020304" pitchFamily="18" charset="0"/>
          </a:endParaRPr>
        </a:p>
      </dgm:t>
    </dgm:pt>
    <dgm:pt modelId="{1455138D-3CCD-46EA-91E9-66C5035F499D}" cxnId="{7747E5AF-3082-49A3-9488-69BB40D78376}" type="sibTrans">
      <dgm:prSet/>
      <dgm:spPr/>
      <dgm:t>
        <a:bodyPr/>
        <a:lstStyle/>
        <a:p>
          <a:endParaRPr lang="en-US">
            <a:solidFill>
              <a:schemeClr val="bg2"/>
            </a:solidFill>
            <a:latin typeface="+mj-lt"/>
          </a:endParaRPr>
        </a:p>
      </dgm:t>
    </dgm:pt>
    <dgm:pt modelId="{5BD96AA7-6BED-42DE-BC8E-C41A5ED19BA7}">
      <dgm:prSet custT="1"/>
      <dgm:spPr/>
      <dgm:t>
        <a:bodyPr/>
        <a:lstStyle/>
        <a:p>
          <a:r>
            <a:rPr lang="en-US" sz="1300" smtClean="0">
              <a:solidFill>
                <a:schemeClr val="bg2"/>
              </a:solidFill>
              <a:latin typeface="+mj-lt"/>
              <a:cs typeface="Times New Roman" panose="02020603050405020304" pitchFamily="18" charset="0"/>
            </a:rPr>
            <a:t>int</a:t>
          </a:r>
          <a:endParaRPr lang="en-US" sz="1300" dirty="0">
            <a:solidFill>
              <a:schemeClr val="bg2"/>
            </a:solidFill>
            <a:latin typeface="+mj-lt"/>
            <a:cs typeface="Times New Roman" panose="02020603050405020304" pitchFamily="18" charset="0"/>
          </a:endParaRPr>
        </a:p>
      </dgm:t>
    </dgm:pt>
    <dgm:pt modelId="{02273B39-637C-4A61-A7CB-5860EFD4944D}" cxnId="{3D75A7A7-F6D0-4657-948D-56B55D394EC3}" type="parTrans">
      <dgm:prSet/>
      <dgm:spPr/>
      <dgm:t>
        <a:bodyPr/>
        <a:lstStyle/>
        <a:p>
          <a:endParaRPr lang="en-US" sz="1300">
            <a:solidFill>
              <a:schemeClr val="bg2"/>
            </a:solidFill>
            <a:latin typeface="+mj-lt"/>
            <a:cs typeface="Times New Roman" panose="02020603050405020304" pitchFamily="18" charset="0"/>
          </a:endParaRPr>
        </a:p>
      </dgm:t>
    </dgm:pt>
    <dgm:pt modelId="{A7CED708-D905-4482-B998-ED2F8595610A}" cxnId="{3D75A7A7-F6D0-4657-948D-56B55D394EC3}" type="sibTrans">
      <dgm:prSet/>
      <dgm:spPr/>
      <dgm:t>
        <a:bodyPr/>
        <a:lstStyle/>
        <a:p>
          <a:endParaRPr lang="en-US">
            <a:solidFill>
              <a:schemeClr val="bg2"/>
            </a:solidFill>
            <a:latin typeface="+mj-lt"/>
          </a:endParaRPr>
        </a:p>
      </dgm:t>
    </dgm:pt>
    <dgm:pt modelId="{4984BE9C-777C-4FF1-B20C-356F8462FAA2}">
      <dgm:prSet custT="1"/>
      <dgm:spPr/>
      <dgm:t>
        <a:bodyPr/>
        <a:lstStyle/>
        <a:p>
          <a:r>
            <a:rPr lang="en-US" sz="1300" smtClean="0">
              <a:solidFill>
                <a:schemeClr val="bg2"/>
              </a:solidFill>
              <a:latin typeface="+mj-lt"/>
              <a:cs typeface="Times New Roman" panose="02020603050405020304" pitchFamily="18" charset="0"/>
            </a:rPr>
            <a:t>long</a:t>
          </a:r>
          <a:endParaRPr lang="en-US" sz="1300" dirty="0">
            <a:solidFill>
              <a:schemeClr val="bg2"/>
            </a:solidFill>
            <a:latin typeface="+mj-lt"/>
            <a:cs typeface="Times New Roman" panose="02020603050405020304" pitchFamily="18" charset="0"/>
          </a:endParaRPr>
        </a:p>
      </dgm:t>
    </dgm:pt>
    <dgm:pt modelId="{25F7F4AE-0896-4BFD-9F16-77370FD21639}" cxnId="{22D0C5E8-77A2-497B-8B08-D76F5AAF3F3F}" type="parTrans">
      <dgm:prSet/>
      <dgm:spPr/>
      <dgm:t>
        <a:bodyPr/>
        <a:lstStyle/>
        <a:p>
          <a:endParaRPr lang="en-US" sz="1300">
            <a:solidFill>
              <a:schemeClr val="bg2"/>
            </a:solidFill>
            <a:latin typeface="+mj-lt"/>
            <a:cs typeface="Times New Roman" panose="02020603050405020304" pitchFamily="18" charset="0"/>
          </a:endParaRPr>
        </a:p>
      </dgm:t>
    </dgm:pt>
    <dgm:pt modelId="{537C5D18-5326-431D-9D3C-F96DF4A14572}" cxnId="{22D0C5E8-77A2-497B-8B08-D76F5AAF3F3F}" type="sibTrans">
      <dgm:prSet/>
      <dgm:spPr/>
      <dgm:t>
        <a:bodyPr/>
        <a:lstStyle/>
        <a:p>
          <a:endParaRPr lang="en-US">
            <a:solidFill>
              <a:schemeClr val="bg2"/>
            </a:solidFill>
            <a:latin typeface="+mj-lt"/>
          </a:endParaRPr>
        </a:p>
      </dgm:t>
    </dgm:pt>
    <dgm:pt modelId="{571630DC-E009-43B7-B3ED-1E57C5EEBA26}">
      <dgm:prSet custT="1"/>
      <dgm:spPr/>
      <dgm:t>
        <a:bodyPr/>
        <a:lstStyle/>
        <a:p>
          <a:r>
            <a:rPr lang="en-US" sz="1300" smtClean="0">
              <a:solidFill>
                <a:schemeClr val="bg2"/>
              </a:solidFill>
              <a:latin typeface="+mj-lt"/>
              <a:cs typeface="Times New Roman" panose="02020603050405020304" pitchFamily="18" charset="0"/>
            </a:rPr>
            <a:t>short</a:t>
          </a:r>
          <a:endParaRPr lang="en-US" sz="1300" dirty="0">
            <a:solidFill>
              <a:schemeClr val="bg2"/>
            </a:solidFill>
            <a:latin typeface="+mj-lt"/>
            <a:cs typeface="Times New Roman" panose="02020603050405020304" pitchFamily="18" charset="0"/>
          </a:endParaRPr>
        </a:p>
      </dgm:t>
    </dgm:pt>
    <dgm:pt modelId="{380FF38A-EDA1-4A35-B7C2-C551E2E584FD}" cxnId="{DE558EE0-53FB-46DC-B00F-15E94D515751}" type="parTrans">
      <dgm:prSet/>
      <dgm:spPr/>
      <dgm:t>
        <a:bodyPr/>
        <a:lstStyle/>
        <a:p>
          <a:endParaRPr lang="en-US" sz="1300">
            <a:solidFill>
              <a:schemeClr val="bg2"/>
            </a:solidFill>
            <a:latin typeface="+mj-lt"/>
            <a:cs typeface="Times New Roman" panose="02020603050405020304" pitchFamily="18" charset="0"/>
          </a:endParaRPr>
        </a:p>
      </dgm:t>
    </dgm:pt>
    <dgm:pt modelId="{DD15D314-6AF6-4161-B74A-5110B038C29D}" cxnId="{DE558EE0-53FB-46DC-B00F-15E94D515751}" type="sibTrans">
      <dgm:prSet/>
      <dgm:spPr/>
      <dgm:t>
        <a:bodyPr/>
        <a:lstStyle/>
        <a:p>
          <a:endParaRPr lang="en-US">
            <a:solidFill>
              <a:schemeClr val="bg2"/>
            </a:solidFill>
            <a:latin typeface="+mj-lt"/>
          </a:endParaRPr>
        </a:p>
      </dgm:t>
    </dgm:pt>
    <dgm:pt modelId="{76B308D9-B293-4A24-AA9E-5DD2248F1B88}">
      <dgm:prSet custT="1"/>
      <dgm:spPr/>
      <dgm:t>
        <a:bodyPr/>
        <a:lstStyle/>
        <a:p>
          <a:r>
            <a:rPr lang="en-US" sz="1300" smtClean="0">
              <a:solidFill>
                <a:schemeClr val="bg2"/>
              </a:solidFill>
              <a:latin typeface="+mj-lt"/>
              <a:cs typeface="Times New Roman" panose="02020603050405020304" pitchFamily="18" charset="0"/>
            </a:rPr>
            <a:t>float</a:t>
          </a:r>
          <a:endParaRPr lang="en-US" sz="1300" dirty="0">
            <a:solidFill>
              <a:schemeClr val="bg2"/>
            </a:solidFill>
            <a:latin typeface="+mj-lt"/>
            <a:cs typeface="Times New Roman" panose="02020603050405020304" pitchFamily="18" charset="0"/>
          </a:endParaRPr>
        </a:p>
      </dgm:t>
    </dgm:pt>
    <dgm:pt modelId="{F886D1B8-EA0E-4BEC-A03A-949869566D65}" cxnId="{08A07958-4B46-4E47-9D04-D4D9D94B84B2}" type="parTrans">
      <dgm:prSet/>
      <dgm:spPr/>
      <dgm:t>
        <a:bodyPr/>
        <a:lstStyle/>
        <a:p>
          <a:endParaRPr lang="en-US" sz="1300">
            <a:solidFill>
              <a:schemeClr val="bg2"/>
            </a:solidFill>
            <a:latin typeface="+mj-lt"/>
            <a:cs typeface="Times New Roman" panose="02020603050405020304" pitchFamily="18" charset="0"/>
          </a:endParaRPr>
        </a:p>
      </dgm:t>
    </dgm:pt>
    <dgm:pt modelId="{1DD92E65-3FAD-488C-9447-5F0D79A0DD6D}" cxnId="{08A07958-4B46-4E47-9D04-D4D9D94B84B2}" type="sibTrans">
      <dgm:prSet/>
      <dgm:spPr/>
      <dgm:t>
        <a:bodyPr/>
        <a:lstStyle/>
        <a:p>
          <a:endParaRPr lang="en-US">
            <a:solidFill>
              <a:schemeClr val="bg2"/>
            </a:solidFill>
            <a:latin typeface="+mj-lt"/>
          </a:endParaRPr>
        </a:p>
      </dgm:t>
    </dgm:pt>
    <dgm:pt modelId="{C4358169-710E-4573-BA87-684244E69899}">
      <dgm:prSet custT="1"/>
      <dgm:spPr/>
      <dgm:t>
        <a:bodyPr/>
        <a:lstStyle/>
        <a:p>
          <a:r>
            <a:rPr lang="en-US" sz="1300" smtClean="0">
              <a:solidFill>
                <a:schemeClr val="bg2"/>
              </a:solidFill>
              <a:latin typeface="+mj-lt"/>
              <a:cs typeface="Times New Roman" panose="02020603050405020304" pitchFamily="18" charset="0"/>
            </a:rPr>
            <a:t>double</a:t>
          </a:r>
          <a:endParaRPr lang="en-US" sz="1300" dirty="0">
            <a:solidFill>
              <a:schemeClr val="bg2"/>
            </a:solidFill>
            <a:latin typeface="+mj-lt"/>
            <a:cs typeface="Times New Roman" panose="02020603050405020304" pitchFamily="18" charset="0"/>
          </a:endParaRPr>
        </a:p>
      </dgm:t>
    </dgm:pt>
    <dgm:pt modelId="{97B52BF9-9A78-45D6-A79D-4BD91C782ADD}" cxnId="{BD0B9867-5BBC-41ED-B9AF-A95DD376A37D}" type="parTrans">
      <dgm:prSet/>
      <dgm:spPr/>
      <dgm:t>
        <a:bodyPr/>
        <a:lstStyle/>
        <a:p>
          <a:endParaRPr lang="en-US" sz="1300">
            <a:solidFill>
              <a:schemeClr val="bg2"/>
            </a:solidFill>
            <a:latin typeface="+mj-lt"/>
            <a:cs typeface="Times New Roman" panose="02020603050405020304" pitchFamily="18" charset="0"/>
          </a:endParaRPr>
        </a:p>
      </dgm:t>
    </dgm:pt>
    <dgm:pt modelId="{3B55CFA8-60CC-47A9-8C12-B970B2D285B0}" cxnId="{BD0B9867-5BBC-41ED-B9AF-A95DD376A37D}" type="sibTrans">
      <dgm:prSet/>
      <dgm:spPr/>
      <dgm:t>
        <a:bodyPr/>
        <a:lstStyle/>
        <a:p>
          <a:endParaRPr lang="en-US">
            <a:solidFill>
              <a:schemeClr val="bg2"/>
            </a:solidFill>
            <a:latin typeface="+mj-lt"/>
          </a:endParaRPr>
        </a:p>
      </dgm:t>
    </dgm:pt>
    <dgm:pt modelId="{FC1D0D20-0B1A-4D25-9FF3-1381713A9C65}" type="pres">
      <dgm:prSet presAssocID="{229C627B-7A7F-4F2F-BE4D-35E76EAD26BE}" presName="hierChild1" presStyleCnt="0">
        <dgm:presLayoutVars>
          <dgm:chPref val="1"/>
          <dgm:dir/>
          <dgm:animOne val="branch"/>
          <dgm:animLvl val="lvl"/>
          <dgm:resizeHandles/>
        </dgm:presLayoutVars>
      </dgm:prSet>
      <dgm:spPr/>
      <dgm:t>
        <a:bodyPr/>
        <a:lstStyle/>
        <a:p>
          <a:endParaRPr lang="en-US"/>
        </a:p>
      </dgm:t>
    </dgm:pt>
    <dgm:pt modelId="{2C46D244-1908-4245-8C35-FDCEA241B3AC}" type="pres">
      <dgm:prSet presAssocID="{F3FFC95B-44E2-41AE-8503-B8B197740C97}" presName="hierRoot1" presStyleCnt="0"/>
      <dgm:spPr/>
      <dgm:t>
        <a:bodyPr/>
        <a:lstStyle/>
        <a:p>
          <a:endParaRPr lang="en-US"/>
        </a:p>
      </dgm:t>
    </dgm:pt>
    <dgm:pt modelId="{178CD1F8-18CE-4E0B-BDCC-53AD38F1D684}" type="pres">
      <dgm:prSet presAssocID="{F3FFC95B-44E2-41AE-8503-B8B197740C97}" presName="composite" presStyleCnt="0"/>
      <dgm:spPr/>
      <dgm:t>
        <a:bodyPr/>
        <a:lstStyle/>
        <a:p>
          <a:endParaRPr lang="en-US"/>
        </a:p>
      </dgm:t>
    </dgm:pt>
    <dgm:pt modelId="{8061D028-FF55-43C5-8375-61E0E1711D02}" type="pres">
      <dgm:prSet presAssocID="{F3FFC95B-44E2-41AE-8503-B8B197740C97}" presName="background" presStyleLbl="node0" presStyleIdx="0" presStyleCnt="1"/>
      <dgm:spPr/>
      <dgm:t>
        <a:bodyPr/>
        <a:lstStyle/>
        <a:p>
          <a:endParaRPr lang="en-US"/>
        </a:p>
      </dgm:t>
    </dgm:pt>
    <dgm:pt modelId="{A910949D-0C46-4642-B7A4-3CC6C070097C}" type="pres">
      <dgm:prSet presAssocID="{F3FFC95B-44E2-41AE-8503-B8B197740C97}" presName="text" presStyleLbl="fgAcc0" presStyleIdx="0" presStyleCnt="1" custScaleX="278708" custScaleY="77733" custLinFactNeighborX="1108" custLinFactNeighborY="-74452">
        <dgm:presLayoutVars>
          <dgm:chPref val="3"/>
        </dgm:presLayoutVars>
      </dgm:prSet>
      <dgm:spPr/>
      <dgm:t>
        <a:bodyPr/>
        <a:lstStyle/>
        <a:p>
          <a:endParaRPr lang="en-US"/>
        </a:p>
      </dgm:t>
    </dgm:pt>
    <dgm:pt modelId="{F1346176-CB7B-490A-A810-975D47080369}" type="pres">
      <dgm:prSet presAssocID="{F3FFC95B-44E2-41AE-8503-B8B197740C97}" presName="hierChild2" presStyleCnt="0"/>
      <dgm:spPr/>
      <dgm:t>
        <a:bodyPr/>
        <a:lstStyle/>
        <a:p>
          <a:endParaRPr lang="en-US"/>
        </a:p>
      </dgm:t>
    </dgm:pt>
    <dgm:pt modelId="{31CEA1A9-AAA7-4F5F-A09A-A5770D6707E2}" type="pres">
      <dgm:prSet presAssocID="{36A55693-6819-4985-A3F5-8933682AC234}" presName="Name10" presStyleLbl="parChTrans1D2" presStyleIdx="0" presStyleCnt="3"/>
      <dgm:spPr/>
      <dgm:t>
        <a:bodyPr/>
        <a:lstStyle/>
        <a:p>
          <a:endParaRPr lang="en-US"/>
        </a:p>
      </dgm:t>
    </dgm:pt>
    <dgm:pt modelId="{FA916810-CE83-4F6B-8B47-DD414798B32C}" type="pres">
      <dgm:prSet presAssocID="{6DCC6DB4-A934-4A9A-A2C3-9A121D28FFE5}" presName="hierRoot2" presStyleCnt="0"/>
      <dgm:spPr/>
      <dgm:t>
        <a:bodyPr/>
        <a:lstStyle/>
        <a:p>
          <a:endParaRPr lang="en-US"/>
        </a:p>
      </dgm:t>
    </dgm:pt>
    <dgm:pt modelId="{2A077E67-A060-4DC5-A8F6-D498398C23D4}" type="pres">
      <dgm:prSet presAssocID="{6DCC6DB4-A934-4A9A-A2C3-9A121D28FFE5}" presName="composite2" presStyleCnt="0"/>
      <dgm:spPr/>
      <dgm:t>
        <a:bodyPr/>
        <a:lstStyle/>
        <a:p>
          <a:endParaRPr lang="en-US"/>
        </a:p>
      </dgm:t>
    </dgm:pt>
    <dgm:pt modelId="{22E2BEC4-17B6-477F-AE6F-278D5CB38B27}" type="pres">
      <dgm:prSet presAssocID="{6DCC6DB4-A934-4A9A-A2C3-9A121D28FFE5}" presName="background2" presStyleLbl="node2" presStyleIdx="0" presStyleCnt="3"/>
      <dgm:spPr/>
      <dgm:t>
        <a:bodyPr/>
        <a:lstStyle/>
        <a:p>
          <a:endParaRPr lang="en-US"/>
        </a:p>
      </dgm:t>
    </dgm:pt>
    <dgm:pt modelId="{0F0A6461-0642-453A-81CC-DAE5645CF1DF}" type="pres">
      <dgm:prSet presAssocID="{6DCC6DB4-A934-4A9A-A2C3-9A121D28FFE5}" presName="text2" presStyleLbl="fgAcc2" presStyleIdx="0" presStyleCnt="3" custScaleX="176449" custScaleY="66330" custLinFactNeighborX="-1333" custLinFactNeighborY="-51942">
        <dgm:presLayoutVars>
          <dgm:chPref val="3"/>
        </dgm:presLayoutVars>
      </dgm:prSet>
      <dgm:spPr/>
      <dgm:t>
        <a:bodyPr/>
        <a:lstStyle/>
        <a:p>
          <a:endParaRPr lang="en-US"/>
        </a:p>
      </dgm:t>
    </dgm:pt>
    <dgm:pt modelId="{E8AF0BF8-0C84-4F5A-95DD-ABF04D054081}" type="pres">
      <dgm:prSet presAssocID="{6DCC6DB4-A934-4A9A-A2C3-9A121D28FFE5}" presName="hierChild3" presStyleCnt="0"/>
      <dgm:spPr/>
      <dgm:t>
        <a:bodyPr/>
        <a:lstStyle/>
        <a:p>
          <a:endParaRPr lang="en-US"/>
        </a:p>
      </dgm:t>
    </dgm:pt>
    <dgm:pt modelId="{7826AEB3-742F-4C6F-9A29-97D75B91B750}" type="pres">
      <dgm:prSet presAssocID="{DB3DC36C-AC5E-49E6-89D4-2DD5F4E59A3C}" presName="Name17" presStyleLbl="parChTrans1D3" presStyleIdx="0" presStyleCnt="4"/>
      <dgm:spPr/>
      <dgm:t>
        <a:bodyPr/>
        <a:lstStyle/>
        <a:p>
          <a:endParaRPr lang="en-US"/>
        </a:p>
      </dgm:t>
    </dgm:pt>
    <dgm:pt modelId="{A0D95E19-6064-498C-A4D9-FEE751A3626B}" type="pres">
      <dgm:prSet presAssocID="{CD5A1C80-1621-4FF2-A13D-58032CFF350C}" presName="hierRoot3" presStyleCnt="0"/>
      <dgm:spPr/>
      <dgm:t>
        <a:bodyPr/>
        <a:lstStyle/>
        <a:p>
          <a:endParaRPr lang="en-US"/>
        </a:p>
      </dgm:t>
    </dgm:pt>
    <dgm:pt modelId="{00CB419B-1B67-43F5-92E6-C153D2349A2D}" type="pres">
      <dgm:prSet presAssocID="{CD5A1C80-1621-4FF2-A13D-58032CFF350C}" presName="composite3" presStyleCnt="0"/>
      <dgm:spPr/>
      <dgm:t>
        <a:bodyPr/>
        <a:lstStyle/>
        <a:p>
          <a:endParaRPr lang="en-US"/>
        </a:p>
      </dgm:t>
    </dgm:pt>
    <dgm:pt modelId="{106568BD-5354-4A71-85E0-11F36D07C61B}" type="pres">
      <dgm:prSet presAssocID="{CD5A1C80-1621-4FF2-A13D-58032CFF350C}" presName="background3" presStyleLbl="node3" presStyleIdx="0" presStyleCnt="4"/>
      <dgm:spPr/>
      <dgm:t>
        <a:bodyPr/>
        <a:lstStyle/>
        <a:p>
          <a:endParaRPr lang="en-US"/>
        </a:p>
      </dgm:t>
    </dgm:pt>
    <dgm:pt modelId="{7E8A71DD-F45E-458D-B44C-B91A53E957E5}" type="pres">
      <dgm:prSet presAssocID="{CD5A1C80-1621-4FF2-A13D-58032CFF350C}" presName="text3" presStyleLbl="fgAcc3" presStyleIdx="0" presStyleCnt="4" custScaleX="131312" custScaleY="58490" custLinFactNeighborX="-18464" custLinFactNeighborY="-27552">
        <dgm:presLayoutVars>
          <dgm:chPref val="3"/>
        </dgm:presLayoutVars>
      </dgm:prSet>
      <dgm:spPr/>
      <dgm:t>
        <a:bodyPr/>
        <a:lstStyle/>
        <a:p>
          <a:endParaRPr lang="en-US"/>
        </a:p>
      </dgm:t>
    </dgm:pt>
    <dgm:pt modelId="{30DE5155-4EC1-401A-9724-A4E82D975062}" type="pres">
      <dgm:prSet presAssocID="{CD5A1C80-1621-4FF2-A13D-58032CFF350C}" presName="hierChild4" presStyleCnt="0"/>
      <dgm:spPr/>
      <dgm:t>
        <a:bodyPr/>
        <a:lstStyle/>
        <a:p>
          <a:endParaRPr lang="en-US"/>
        </a:p>
      </dgm:t>
    </dgm:pt>
    <dgm:pt modelId="{BFCCDA3D-C330-477B-9B6D-12A5F4249728}" type="pres">
      <dgm:prSet presAssocID="{26DBC4CB-C077-48F3-97C4-5BAF401257DF}" presName="Name10" presStyleLbl="parChTrans1D2" presStyleIdx="1" presStyleCnt="3"/>
      <dgm:spPr/>
      <dgm:t>
        <a:bodyPr/>
        <a:lstStyle/>
        <a:p>
          <a:endParaRPr lang="en-US"/>
        </a:p>
      </dgm:t>
    </dgm:pt>
    <dgm:pt modelId="{F03C2E78-2A6F-4EB1-8578-CC62825DB250}" type="pres">
      <dgm:prSet presAssocID="{DD43E5D0-273C-430D-8016-D030200E6A6E}" presName="hierRoot2" presStyleCnt="0"/>
      <dgm:spPr/>
      <dgm:t>
        <a:bodyPr/>
        <a:lstStyle/>
        <a:p>
          <a:endParaRPr lang="en-US"/>
        </a:p>
      </dgm:t>
    </dgm:pt>
    <dgm:pt modelId="{37B44EB4-F91F-4B49-A706-6648D6BF019D}" type="pres">
      <dgm:prSet presAssocID="{DD43E5D0-273C-430D-8016-D030200E6A6E}" presName="composite2" presStyleCnt="0"/>
      <dgm:spPr/>
      <dgm:t>
        <a:bodyPr/>
        <a:lstStyle/>
        <a:p>
          <a:endParaRPr lang="en-US"/>
        </a:p>
      </dgm:t>
    </dgm:pt>
    <dgm:pt modelId="{320CC629-9ECA-4EB3-A373-EE7AC116268E}" type="pres">
      <dgm:prSet presAssocID="{DD43E5D0-273C-430D-8016-D030200E6A6E}" presName="background2" presStyleLbl="node2" presStyleIdx="1" presStyleCnt="3"/>
      <dgm:spPr/>
      <dgm:t>
        <a:bodyPr/>
        <a:lstStyle/>
        <a:p>
          <a:endParaRPr lang="en-US"/>
        </a:p>
      </dgm:t>
    </dgm:pt>
    <dgm:pt modelId="{32173C87-BA4B-46CF-9945-869F33812F3F}" type="pres">
      <dgm:prSet presAssocID="{DD43E5D0-273C-430D-8016-D030200E6A6E}" presName="text2" presStyleLbl="fgAcc2" presStyleIdx="1" presStyleCnt="3" custScaleX="174783" custScaleY="66330" custLinFactNeighborX="-1333" custLinFactNeighborY="-51942">
        <dgm:presLayoutVars>
          <dgm:chPref val="3"/>
        </dgm:presLayoutVars>
      </dgm:prSet>
      <dgm:spPr/>
      <dgm:t>
        <a:bodyPr/>
        <a:lstStyle/>
        <a:p>
          <a:endParaRPr lang="en-US"/>
        </a:p>
      </dgm:t>
    </dgm:pt>
    <dgm:pt modelId="{1D9A384A-C030-41E8-8C87-CB71E723E7F1}" type="pres">
      <dgm:prSet presAssocID="{DD43E5D0-273C-430D-8016-D030200E6A6E}" presName="hierChild3" presStyleCnt="0"/>
      <dgm:spPr/>
      <dgm:t>
        <a:bodyPr/>
        <a:lstStyle/>
        <a:p>
          <a:endParaRPr lang="en-US"/>
        </a:p>
      </dgm:t>
    </dgm:pt>
    <dgm:pt modelId="{155A7C9F-D494-421C-A907-E8159EAF4C2D}" type="pres">
      <dgm:prSet presAssocID="{370F4E41-A338-4170-9D3D-FF407B6A38FE}" presName="Name17" presStyleLbl="parChTrans1D3" presStyleIdx="1" presStyleCnt="4"/>
      <dgm:spPr/>
      <dgm:t>
        <a:bodyPr/>
        <a:lstStyle/>
        <a:p>
          <a:endParaRPr lang="en-US"/>
        </a:p>
      </dgm:t>
    </dgm:pt>
    <dgm:pt modelId="{8BDC3838-6060-408F-A904-626C20F463AD}" type="pres">
      <dgm:prSet presAssocID="{7BDDE43D-7E32-436B-8DD6-2F6EB35D7AF1}" presName="hierRoot3" presStyleCnt="0"/>
      <dgm:spPr/>
      <dgm:t>
        <a:bodyPr/>
        <a:lstStyle/>
        <a:p>
          <a:endParaRPr lang="en-US"/>
        </a:p>
      </dgm:t>
    </dgm:pt>
    <dgm:pt modelId="{2B58D15B-0F2C-4932-B87E-8DB1999EBC4D}" type="pres">
      <dgm:prSet presAssocID="{7BDDE43D-7E32-436B-8DD6-2F6EB35D7AF1}" presName="composite3" presStyleCnt="0"/>
      <dgm:spPr/>
      <dgm:t>
        <a:bodyPr/>
        <a:lstStyle/>
        <a:p>
          <a:endParaRPr lang="en-US"/>
        </a:p>
      </dgm:t>
    </dgm:pt>
    <dgm:pt modelId="{636B6EFB-7E42-4CD2-A76B-974C4CBFDB16}" type="pres">
      <dgm:prSet presAssocID="{7BDDE43D-7E32-436B-8DD6-2F6EB35D7AF1}" presName="background3" presStyleLbl="node3" presStyleIdx="1" presStyleCnt="4"/>
      <dgm:spPr/>
      <dgm:t>
        <a:bodyPr/>
        <a:lstStyle/>
        <a:p>
          <a:endParaRPr lang="en-US"/>
        </a:p>
      </dgm:t>
    </dgm:pt>
    <dgm:pt modelId="{79BC5E45-8F76-4BBA-8FC5-54A9807977D3}" type="pres">
      <dgm:prSet presAssocID="{7BDDE43D-7E32-436B-8DD6-2F6EB35D7AF1}" presName="text3" presStyleLbl="fgAcc3" presStyleIdx="1" presStyleCnt="4" custScaleX="131312" custScaleY="58490" custLinFactNeighborX="-49837" custLinFactNeighborY="-27552">
        <dgm:presLayoutVars>
          <dgm:chPref val="3"/>
        </dgm:presLayoutVars>
      </dgm:prSet>
      <dgm:spPr/>
      <dgm:t>
        <a:bodyPr/>
        <a:lstStyle/>
        <a:p>
          <a:endParaRPr lang="en-US"/>
        </a:p>
      </dgm:t>
    </dgm:pt>
    <dgm:pt modelId="{8D32303B-A230-430F-B19F-DD5FF9D22417}" type="pres">
      <dgm:prSet presAssocID="{7BDDE43D-7E32-436B-8DD6-2F6EB35D7AF1}" presName="hierChild4" presStyleCnt="0"/>
      <dgm:spPr/>
      <dgm:t>
        <a:bodyPr/>
        <a:lstStyle/>
        <a:p>
          <a:endParaRPr lang="en-US"/>
        </a:p>
      </dgm:t>
    </dgm:pt>
    <dgm:pt modelId="{1169EBAD-8275-4132-9196-63CE3053CE11}" type="pres">
      <dgm:prSet presAssocID="{F5495E62-4D22-4C54-8E59-9C60F9C1CC4F}" presName="Name10" presStyleLbl="parChTrans1D2" presStyleIdx="2" presStyleCnt="3"/>
      <dgm:spPr/>
      <dgm:t>
        <a:bodyPr/>
        <a:lstStyle/>
        <a:p>
          <a:endParaRPr lang="en-US"/>
        </a:p>
      </dgm:t>
    </dgm:pt>
    <dgm:pt modelId="{F2D44D48-6A07-4B10-A40B-340A0AD92C0B}" type="pres">
      <dgm:prSet presAssocID="{0FABAD6B-BF11-4F99-B0DA-1180C9B6BD69}" presName="hierRoot2" presStyleCnt="0"/>
      <dgm:spPr/>
      <dgm:t>
        <a:bodyPr/>
        <a:lstStyle/>
        <a:p>
          <a:endParaRPr lang="en-US"/>
        </a:p>
      </dgm:t>
    </dgm:pt>
    <dgm:pt modelId="{C625A931-A455-456B-BE5D-567DD3B1F9BF}" type="pres">
      <dgm:prSet presAssocID="{0FABAD6B-BF11-4F99-B0DA-1180C9B6BD69}" presName="composite2" presStyleCnt="0"/>
      <dgm:spPr/>
      <dgm:t>
        <a:bodyPr/>
        <a:lstStyle/>
        <a:p>
          <a:endParaRPr lang="en-US"/>
        </a:p>
      </dgm:t>
    </dgm:pt>
    <dgm:pt modelId="{30D471C5-637C-4E31-ABAC-EF1B2B665394}" type="pres">
      <dgm:prSet presAssocID="{0FABAD6B-BF11-4F99-B0DA-1180C9B6BD69}" presName="background2" presStyleLbl="node2" presStyleIdx="2" presStyleCnt="3"/>
      <dgm:spPr/>
      <dgm:t>
        <a:bodyPr/>
        <a:lstStyle/>
        <a:p>
          <a:endParaRPr lang="en-US"/>
        </a:p>
      </dgm:t>
    </dgm:pt>
    <dgm:pt modelId="{91027192-D0F1-4C36-9895-392E7A669596}" type="pres">
      <dgm:prSet presAssocID="{0FABAD6B-BF11-4F99-B0DA-1180C9B6BD69}" presName="text2" presStyleLbl="fgAcc2" presStyleIdx="2" presStyleCnt="3" custScaleX="174783" custScaleY="66330" custLinFactNeighborX="-1333" custLinFactNeighborY="-51942">
        <dgm:presLayoutVars>
          <dgm:chPref val="3"/>
        </dgm:presLayoutVars>
      </dgm:prSet>
      <dgm:spPr/>
      <dgm:t>
        <a:bodyPr/>
        <a:lstStyle/>
        <a:p>
          <a:endParaRPr lang="en-US"/>
        </a:p>
      </dgm:t>
    </dgm:pt>
    <dgm:pt modelId="{BBBD4E67-860F-4564-BC17-B6E9AAE1FEC2}" type="pres">
      <dgm:prSet presAssocID="{0FABAD6B-BF11-4F99-B0DA-1180C9B6BD69}" presName="hierChild3" presStyleCnt="0"/>
      <dgm:spPr/>
      <dgm:t>
        <a:bodyPr/>
        <a:lstStyle/>
        <a:p>
          <a:endParaRPr lang="en-US"/>
        </a:p>
      </dgm:t>
    </dgm:pt>
    <dgm:pt modelId="{2381BF41-0362-4EED-A9DE-0E5900973F2F}" type="pres">
      <dgm:prSet presAssocID="{181D5EAC-B25B-490A-BCAE-8E47B12DE542}" presName="Name17" presStyleLbl="parChTrans1D3" presStyleIdx="2" presStyleCnt="4"/>
      <dgm:spPr/>
      <dgm:t>
        <a:bodyPr/>
        <a:lstStyle/>
        <a:p>
          <a:endParaRPr lang="en-US"/>
        </a:p>
      </dgm:t>
    </dgm:pt>
    <dgm:pt modelId="{748B612E-9965-478E-BA70-42766049EE24}" type="pres">
      <dgm:prSet presAssocID="{C9DF2BE7-2865-4E8E-9D6A-6C2915858E55}" presName="hierRoot3" presStyleCnt="0"/>
      <dgm:spPr/>
      <dgm:t>
        <a:bodyPr/>
        <a:lstStyle/>
        <a:p>
          <a:endParaRPr lang="en-US"/>
        </a:p>
      </dgm:t>
    </dgm:pt>
    <dgm:pt modelId="{B0CD3E3C-A825-42C6-BE0E-7E916C8C238B}" type="pres">
      <dgm:prSet presAssocID="{C9DF2BE7-2865-4E8E-9D6A-6C2915858E55}" presName="composite3" presStyleCnt="0"/>
      <dgm:spPr/>
      <dgm:t>
        <a:bodyPr/>
        <a:lstStyle/>
        <a:p>
          <a:endParaRPr lang="en-US"/>
        </a:p>
      </dgm:t>
    </dgm:pt>
    <dgm:pt modelId="{5FF6C53F-5239-4F80-ADEB-6765872CDD16}" type="pres">
      <dgm:prSet presAssocID="{C9DF2BE7-2865-4E8E-9D6A-6C2915858E55}" presName="background3" presStyleLbl="node3" presStyleIdx="2" presStyleCnt="4"/>
      <dgm:spPr/>
      <dgm:t>
        <a:bodyPr/>
        <a:lstStyle/>
        <a:p>
          <a:endParaRPr lang="en-US"/>
        </a:p>
      </dgm:t>
    </dgm:pt>
    <dgm:pt modelId="{ED31B212-E11D-4EC1-B584-486E33863284}" type="pres">
      <dgm:prSet presAssocID="{C9DF2BE7-2865-4E8E-9D6A-6C2915858E55}" presName="text3" presStyleLbl="fgAcc3" presStyleIdx="2" presStyleCnt="4" custScaleX="176724" custScaleY="67048" custLinFactNeighborX="7686" custLinFactNeighborY="-23006">
        <dgm:presLayoutVars>
          <dgm:chPref val="3"/>
        </dgm:presLayoutVars>
      </dgm:prSet>
      <dgm:spPr/>
      <dgm:t>
        <a:bodyPr/>
        <a:lstStyle/>
        <a:p>
          <a:endParaRPr lang="en-US"/>
        </a:p>
      </dgm:t>
    </dgm:pt>
    <dgm:pt modelId="{0F819154-4C53-4B4F-B50C-1B1AC10D6DA5}" type="pres">
      <dgm:prSet presAssocID="{C9DF2BE7-2865-4E8E-9D6A-6C2915858E55}" presName="hierChild4" presStyleCnt="0"/>
      <dgm:spPr/>
      <dgm:t>
        <a:bodyPr/>
        <a:lstStyle/>
        <a:p>
          <a:endParaRPr lang="en-US"/>
        </a:p>
      </dgm:t>
    </dgm:pt>
    <dgm:pt modelId="{C4179607-A139-4450-BEBE-D46B45598721}" type="pres">
      <dgm:prSet presAssocID="{9D5EC0F0-B2A1-47B6-831F-A83E92601635}" presName="Name23" presStyleLbl="parChTrans1D4" presStyleIdx="0" presStyleCnt="6"/>
      <dgm:spPr/>
      <dgm:t>
        <a:bodyPr/>
        <a:lstStyle/>
        <a:p>
          <a:endParaRPr lang="en-US"/>
        </a:p>
      </dgm:t>
    </dgm:pt>
    <dgm:pt modelId="{88E252F4-914C-45A6-B238-B81585140918}" type="pres">
      <dgm:prSet presAssocID="{75850F5F-D74B-4605-A919-70CB8EB2FBC9}" presName="hierRoot4" presStyleCnt="0"/>
      <dgm:spPr/>
      <dgm:t>
        <a:bodyPr/>
        <a:lstStyle/>
        <a:p>
          <a:endParaRPr lang="en-US"/>
        </a:p>
      </dgm:t>
    </dgm:pt>
    <dgm:pt modelId="{7262484D-3E89-4E91-9513-AAF94CDBC43F}" type="pres">
      <dgm:prSet presAssocID="{75850F5F-D74B-4605-A919-70CB8EB2FBC9}" presName="composite4" presStyleCnt="0"/>
      <dgm:spPr/>
      <dgm:t>
        <a:bodyPr/>
        <a:lstStyle/>
        <a:p>
          <a:endParaRPr lang="en-US"/>
        </a:p>
      </dgm:t>
    </dgm:pt>
    <dgm:pt modelId="{3C6FEAAA-0EF5-4872-BBB5-1E8A9365E999}" type="pres">
      <dgm:prSet presAssocID="{75850F5F-D74B-4605-A919-70CB8EB2FBC9}" presName="background4" presStyleLbl="node4" presStyleIdx="0" presStyleCnt="6"/>
      <dgm:spPr/>
      <dgm:t>
        <a:bodyPr/>
        <a:lstStyle/>
        <a:p>
          <a:endParaRPr lang="en-US"/>
        </a:p>
      </dgm:t>
    </dgm:pt>
    <dgm:pt modelId="{A1F773EB-532A-4F8E-B5A0-43D1DAE65CBD}" type="pres">
      <dgm:prSet presAssocID="{75850F5F-D74B-4605-A919-70CB8EB2FBC9}" presName="text4" presStyleLbl="fgAcc4" presStyleIdx="0" presStyleCnt="6" custScaleX="105355" custScaleY="63909" custLinFactNeighborY="-2956">
        <dgm:presLayoutVars>
          <dgm:chPref val="3"/>
        </dgm:presLayoutVars>
      </dgm:prSet>
      <dgm:spPr/>
      <dgm:t>
        <a:bodyPr/>
        <a:lstStyle/>
        <a:p>
          <a:endParaRPr lang="en-US"/>
        </a:p>
      </dgm:t>
    </dgm:pt>
    <dgm:pt modelId="{728FAA1D-9960-48E7-AD23-80B8384792E4}" type="pres">
      <dgm:prSet presAssocID="{75850F5F-D74B-4605-A919-70CB8EB2FBC9}" presName="hierChild5" presStyleCnt="0"/>
      <dgm:spPr/>
      <dgm:t>
        <a:bodyPr/>
        <a:lstStyle/>
        <a:p>
          <a:endParaRPr lang="en-US"/>
        </a:p>
      </dgm:t>
    </dgm:pt>
    <dgm:pt modelId="{28200342-0992-4FD8-8874-B709ADC49C93}" type="pres">
      <dgm:prSet presAssocID="{380FF38A-EDA1-4A35-B7C2-C551E2E584FD}" presName="Name23" presStyleLbl="parChTrans1D4" presStyleIdx="1" presStyleCnt="6"/>
      <dgm:spPr/>
      <dgm:t>
        <a:bodyPr/>
        <a:lstStyle/>
        <a:p>
          <a:endParaRPr lang="en-US"/>
        </a:p>
      </dgm:t>
    </dgm:pt>
    <dgm:pt modelId="{E9E87187-2377-407B-B5EE-7666C9FD440B}" type="pres">
      <dgm:prSet presAssocID="{571630DC-E009-43B7-B3ED-1E57C5EEBA26}" presName="hierRoot4" presStyleCnt="0"/>
      <dgm:spPr/>
      <dgm:t>
        <a:bodyPr/>
        <a:lstStyle/>
        <a:p>
          <a:endParaRPr lang="en-US"/>
        </a:p>
      </dgm:t>
    </dgm:pt>
    <dgm:pt modelId="{6FDCB4FB-E328-4AF9-8B87-5211AAFBE8F8}" type="pres">
      <dgm:prSet presAssocID="{571630DC-E009-43B7-B3ED-1E57C5EEBA26}" presName="composite4" presStyleCnt="0"/>
      <dgm:spPr/>
      <dgm:t>
        <a:bodyPr/>
        <a:lstStyle/>
        <a:p>
          <a:endParaRPr lang="en-US"/>
        </a:p>
      </dgm:t>
    </dgm:pt>
    <dgm:pt modelId="{F5C61F94-75EF-4D18-9C41-5BFF86F0C31E}" type="pres">
      <dgm:prSet presAssocID="{571630DC-E009-43B7-B3ED-1E57C5EEBA26}" presName="background4" presStyleLbl="node4" presStyleIdx="1" presStyleCnt="6"/>
      <dgm:spPr/>
      <dgm:t>
        <a:bodyPr/>
        <a:lstStyle/>
        <a:p>
          <a:endParaRPr lang="en-US"/>
        </a:p>
      </dgm:t>
    </dgm:pt>
    <dgm:pt modelId="{612A5516-BEC4-4779-BAB8-EBC51211AA92}" type="pres">
      <dgm:prSet presAssocID="{571630DC-E009-43B7-B3ED-1E57C5EEBA26}" presName="text4" presStyleLbl="fgAcc4" presStyleIdx="1" presStyleCnt="6" custScaleX="105355" custScaleY="63909" custLinFactNeighborY="-2956">
        <dgm:presLayoutVars>
          <dgm:chPref val="3"/>
        </dgm:presLayoutVars>
      </dgm:prSet>
      <dgm:spPr/>
      <dgm:t>
        <a:bodyPr/>
        <a:lstStyle/>
        <a:p>
          <a:endParaRPr lang="en-US"/>
        </a:p>
      </dgm:t>
    </dgm:pt>
    <dgm:pt modelId="{D5236DFF-B8F7-4CED-B3E6-99F4F9F8F52A}" type="pres">
      <dgm:prSet presAssocID="{571630DC-E009-43B7-B3ED-1E57C5EEBA26}" presName="hierChild5" presStyleCnt="0"/>
      <dgm:spPr/>
      <dgm:t>
        <a:bodyPr/>
        <a:lstStyle/>
        <a:p>
          <a:endParaRPr lang="en-US"/>
        </a:p>
      </dgm:t>
    </dgm:pt>
    <dgm:pt modelId="{33EC2C84-6B46-452D-9858-5FCC9182B92B}" type="pres">
      <dgm:prSet presAssocID="{02273B39-637C-4A61-A7CB-5860EFD4944D}" presName="Name23" presStyleLbl="parChTrans1D4" presStyleIdx="2" presStyleCnt="6"/>
      <dgm:spPr/>
      <dgm:t>
        <a:bodyPr/>
        <a:lstStyle/>
        <a:p>
          <a:endParaRPr lang="en-US"/>
        </a:p>
      </dgm:t>
    </dgm:pt>
    <dgm:pt modelId="{72A7003F-1E45-4242-B45C-848EA08A4348}" type="pres">
      <dgm:prSet presAssocID="{5BD96AA7-6BED-42DE-BC8E-C41A5ED19BA7}" presName="hierRoot4" presStyleCnt="0"/>
      <dgm:spPr/>
      <dgm:t>
        <a:bodyPr/>
        <a:lstStyle/>
        <a:p>
          <a:endParaRPr lang="en-US"/>
        </a:p>
      </dgm:t>
    </dgm:pt>
    <dgm:pt modelId="{29A8D3C9-1CA1-48BA-908D-5D27E157520C}" type="pres">
      <dgm:prSet presAssocID="{5BD96AA7-6BED-42DE-BC8E-C41A5ED19BA7}" presName="composite4" presStyleCnt="0"/>
      <dgm:spPr/>
      <dgm:t>
        <a:bodyPr/>
        <a:lstStyle/>
        <a:p>
          <a:endParaRPr lang="en-US"/>
        </a:p>
      </dgm:t>
    </dgm:pt>
    <dgm:pt modelId="{E08430FD-1303-4BCA-9C2E-37020495D7BA}" type="pres">
      <dgm:prSet presAssocID="{5BD96AA7-6BED-42DE-BC8E-C41A5ED19BA7}" presName="background4" presStyleLbl="node4" presStyleIdx="2" presStyleCnt="6"/>
      <dgm:spPr/>
      <dgm:t>
        <a:bodyPr/>
        <a:lstStyle/>
        <a:p>
          <a:endParaRPr lang="en-US"/>
        </a:p>
      </dgm:t>
    </dgm:pt>
    <dgm:pt modelId="{EE82854D-F461-40EC-BF45-592A58596897}" type="pres">
      <dgm:prSet presAssocID="{5BD96AA7-6BED-42DE-BC8E-C41A5ED19BA7}" presName="text4" presStyleLbl="fgAcc4" presStyleIdx="2" presStyleCnt="6" custScaleX="105355" custScaleY="63909" custLinFactNeighborY="-2956">
        <dgm:presLayoutVars>
          <dgm:chPref val="3"/>
        </dgm:presLayoutVars>
      </dgm:prSet>
      <dgm:spPr/>
      <dgm:t>
        <a:bodyPr/>
        <a:lstStyle/>
        <a:p>
          <a:endParaRPr lang="en-US"/>
        </a:p>
      </dgm:t>
    </dgm:pt>
    <dgm:pt modelId="{7BB3C563-2AC6-4B86-8AB3-1954AFB27F17}" type="pres">
      <dgm:prSet presAssocID="{5BD96AA7-6BED-42DE-BC8E-C41A5ED19BA7}" presName="hierChild5" presStyleCnt="0"/>
      <dgm:spPr/>
      <dgm:t>
        <a:bodyPr/>
        <a:lstStyle/>
        <a:p>
          <a:endParaRPr lang="en-US"/>
        </a:p>
      </dgm:t>
    </dgm:pt>
    <dgm:pt modelId="{E8AAC6DD-2BFB-43DD-B14A-2B192BD7AC9C}" type="pres">
      <dgm:prSet presAssocID="{25F7F4AE-0896-4BFD-9F16-77370FD21639}" presName="Name23" presStyleLbl="parChTrans1D4" presStyleIdx="3" presStyleCnt="6"/>
      <dgm:spPr/>
      <dgm:t>
        <a:bodyPr/>
        <a:lstStyle/>
        <a:p>
          <a:endParaRPr lang="en-US"/>
        </a:p>
      </dgm:t>
    </dgm:pt>
    <dgm:pt modelId="{FA0E58D7-DA72-4D90-AB92-ABEF7122B6F0}" type="pres">
      <dgm:prSet presAssocID="{4984BE9C-777C-4FF1-B20C-356F8462FAA2}" presName="hierRoot4" presStyleCnt="0"/>
      <dgm:spPr/>
      <dgm:t>
        <a:bodyPr/>
        <a:lstStyle/>
        <a:p>
          <a:endParaRPr lang="en-US"/>
        </a:p>
      </dgm:t>
    </dgm:pt>
    <dgm:pt modelId="{292E46C4-589B-42EB-AB66-C83C69787566}" type="pres">
      <dgm:prSet presAssocID="{4984BE9C-777C-4FF1-B20C-356F8462FAA2}" presName="composite4" presStyleCnt="0"/>
      <dgm:spPr/>
      <dgm:t>
        <a:bodyPr/>
        <a:lstStyle/>
        <a:p>
          <a:endParaRPr lang="en-US"/>
        </a:p>
      </dgm:t>
    </dgm:pt>
    <dgm:pt modelId="{FE23D79F-ED0E-4C95-A6D4-07767A94956C}" type="pres">
      <dgm:prSet presAssocID="{4984BE9C-777C-4FF1-B20C-356F8462FAA2}" presName="background4" presStyleLbl="node4" presStyleIdx="3" presStyleCnt="6"/>
      <dgm:spPr/>
      <dgm:t>
        <a:bodyPr/>
        <a:lstStyle/>
        <a:p>
          <a:endParaRPr lang="en-US"/>
        </a:p>
      </dgm:t>
    </dgm:pt>
    <dgm:pt modelId="{36DD6EB9-A28B-427C-9BB4-4B3136A1BB8E}" type="pres">
      <dgm:prSet presAssocID="{4984BE9C-777C-4FF1-B20C-356F8462FAA2}" presName="text4" presStyleLbl="fgAcc4" presStyleIdx="3" presStyleCnt="6" custScaleX="105355" custScaleY="63909" custLinFactNeighborY="-2956">
        <dgm:presLayoutVars>
          <dgm:chPref val="3"/>
        </dgm:presLayoutVars>
      </dgm:prSet>
      <dgm:spPr/>
      <dgm:t>
        <a:bodyPr/>
        <a:lstStyle/>
        <a:p>
          <a:endParaRPr lang="en-US"/>
        </a:p>
      </dgm:t>
    </dgm:pt>
    <dgm:pt modelId="{A287E3EC-562D-4446-B006-FA4ABEB41FA6}" type="pres">
      <dgm:prSet presAssocID="{4984BE9C-777C-4FF1-B20C-356F8462FAA2}" presName="hierChild5" presStyleCnt="0"/>
      <dgm:spPr/>
      <dgm:t>
        <a:bodyPr/>
        <a:lstStyle/>
        <a:p>
          <a:endParaRPr lang="en-US"/>
        </a:p>
      </dgm:t>
    </dgm:pt>
    <dgm:pt modelId="{E14281B9-C7EA-4E7B-AA6B-FE87C8027C12}" type="pres">
      <dgm:prSet presAssocID="{D03D0169-0AEB-466D-8012-77BCFA201780}" presName="Name17" presStyleLbl="parChTrans1D3" presStyleIdx="3" presStyleCnt="4"/>
      <dgm:spPr/>
      <dgm:t>
        <a:bodyPr/>
        <a:lstStyle/>
        <a:p>
          <a:endParaRPr lang="en-US"/>
        </a:p>
      </dgm:t>
    </dgm:pt>
    <dgm:pt modelId="{784DDE3E-1A38-473D-A1DA-63A6940FCF93}" type="pres">
      <dgm:prSet presAssocID="{29B90833-A371-4B1F-BB25-AE062C7C26AC}" presName="hierRoot3" presStyleCnt="0"/>
      <dgm:spPr/>
      <dgm:t>
        <a:bodyPr/>
        <a:lstStyle/>
        <a:p>
          <a:endParaRPr lang="en-US"/>
        </a:p>
      </dgm:t>
    </dgm:pt>
    <dgm:pt modelId="{1A063C2B-570A-4519-A3B5-B281662348A0}" type="pres">
      <dgm:prSet presAssocID="{29B90833-A371-4B1F-BB25-AE062C7C26AC}" presName="composite3" presStyleCnt="0"/>
      <dgm:spPr/>
      <dgm:t>
        <a:bodyPr/>
        <a:lstStyle/>
        <a:p>
          <a:endParaRPr lang="en-US"/>
        </a:p>
      </dgm:t>
    </dgm:pt>
    <dgm:pt modelId="{82074995-E94E-4ED0-BE5A-B42648A39402}" type="pres">
      <dgm:prSet presAssocID="{29B90833-A371-4B1F-BB25-AE062C7C26AC}" presName="background3" presStyleLbl="node3" presStyleIdx="3" presStyleCnt="4"/>
      <dgm:spPr/>
      <dgm:t>
        <a:bodyPr/>
        <a:lstStyle/>
        <a:p>
          <a:endParaRPr lang="en-US"/>
        </a:p>
      </dgm:t>
    </dgm:pt>
    <dgm:pt modelId="{6897FA1B-DED0-45E0-B4D9-34C5CF9159A7}" type="pres">
      <dgm:prSet presAssocID="{29B90833-A371-4B1F-BB25-AE062C7C26AC}" presName="text3" presStyleLbl="fgAcc3" presStyleIdx="3" presStyleCnt="4" custScaleX="150191" custScaleY="67048" custLinFactNeighborX="9305" custLinFactNeighborY="-22585">
        <dgm:presLayoutVars>
          <dgm:chPref val="3"/>
        </dgm:presLayoutVars>
      </dgm:prSet>
      <dgm:spPr/>
      <dgm:t>
        <a:bodyPr/>
        <a:lstStyle/>
        <a:p>
          <a:endParaRPr lang="en-US"/>
        </a:p>
      </dgm:t>
    </dgm:pt>
    <dgm:pt modelId="{5FE3C220-4B15-46B2-AC5A-557339B6E3EF}" type="pres">
      <dgm:prSet presAssocID="{29B90833-A371-4B1F-BB25-AE062C7C26AC}" presName="hierChild4" presStyleCnt="0"/>
      <dgm:spPr/>
      <dgm:t>
        <a:bodyPr/>
        <a:lstStyle/>
        <a:p>
          <a:endParaRPr lang="en-US"/>
        </a:p>
      </dgm:t>
    </dgm:pt>
    <dgm:pt modelId="{AFC8D7A5-2D20-4A50-B6EF-AB37E867AFF6}" type="pres">
      <dgm:prSet presAssocID="{F886D1B8-EA0E-4BEC-A03A-949869566D65}" presName="Name23" presStyleLbl="parChTrans1D4" presStyleIdx="4" presStyleCnt="6"/>
      <dgm:spPr/>
      <dgm:t>
        <a:bodyPr/>
        <a:lstStyle/>
        <a:p>
          <a:endParaRPr lang="en-US"/>
        </a:p>
      </dgm:t>
    </dgm:pt>
    <dgm:pt modelId="{1F529743-F58C-4936-8133-404E4F12DC4F}" type="pres">
      <dgm:prSet presAssocID="{76B308D9-B293-4A24-AA9E-5DD2248F1B88}" presName="hierRoot4" presStyleCnt="0"/>
      <dgm:spPr/>
      <dgm:t>
        <a:bodyPr/>
        <a:lstStyle/>
        <a:p>
          <a:endParaRPr lang="en-US"/>
        </a:p>
      </dgm:t>
    </dgm:pt>
    <dgm:pt modelId="{A25B39CE-AECA-448A-A114-A12C92CDB0EB}" type="pres">
      <dgm:prSet presAssocID="{76B308D9-B293-4A24-AA9E-5DD2248F1B88}" presName="composite4" presStyleCnt="0"/>
      <dgm:spPr/>
      <dgm:t>
        <a:bodyPr/>
        <a:lstStyle/>
        <a:p>
          <a:endParaRPr lang="en-US"/>
        </a:p>
      </dgm:t>
    </dgm:pt>
    <dgm:pt modelId="{820C2339-41BD-4C19-A582-AE02FE766101}" type="pres">
      <dgm:prSet presAssocID="{76B308D9-B293-4A24-AA9E-5DD2248F1B88}" presName="background4" presStyleLbl="node4" presStyleIdx="4" presStyleCnt="6"/>
      <dgm:spPr/>
      <dgm:t>
        <a:bodyPr/>
        <a:lstStyle/>
        <a:p>
          <a:endParaRPr lang="en-US"/>
        </a:p>
      </dgm:t>
    </dgm:pt>
    <dgm:pt modelId="{B3A9E1A7-7527-4802-8D48-403A63582997}" type="pres">
      <dgm:prSet presAssocID="{76B308D9-B293-4A24-AA9E-5DD2248F1B88}" presName="text4" presStyleLbl="fgAcc4" presStyleIdx="4" presStyleCnt="6" custScaleX="106508" custScaleY="63878" custLinFactNeighborY="99344">
        <dgm:presLayoutVars>
          <dgm:chPref val="3"/>
        </dgm:presLayoutVars>
      </dgm:prSet>
      <dgm:spPr/>
      <dgm:t>
        <a:bodyPr/>
        <a:lstStyle/>
        <a:p>
          <a:endParaRPr lang="en-US"/>
        </a:p>
      </dgm:t>
    </dgm:pt>
    <dgm:pt modelId="{F462E17D-01AF-4D83-B812-163C9C460B85}" type="pres">
      <dgm:prSet presAssocID="{76B308D9-B293-4A24-AA9E-5DD2248F1B88}" presName="hierChild5" presStyleCnt="0"/>
      <dgm:spPr/>
      <dgm:t>
        <a:bodyPr/>
        <a:lstStyle/>
        <a:p>
          <a:endParaRPr lang="en-US"/>
        </a:p>
      </dgm:t>
    </dgm:pt>
    <dgm:pt modelId="{40E3F2FA-E1AD-47FF-8762-2C247F71E8BB}" type="pres">
      <dgm:prSet presAssocID="{97B52BF9-9A78-45D6-A79D-4BD91C782ADD}" presName="Name23" presStyleLbl="parChTrans1D4" presStyleIdx="5" presStyleCnt="6"/>
      <dgm:spPr/>
      <dgm:t>
        <a:bodyPr/>
        <a:lstStyle/>
        <a:p>
          <a:endParaRPr lang="en-US"/>
        </a:p>
      </dgm:t>
    </dgm:pt>
    <dgm:pt modelId="{E14134D8-4024-48A5-AE64-0FFB3048315B}" type="pres">
      <dgm:prSet presAssocID="{C4358169-710E-4573-BA87-684244E69899}" presName="hierRoot4" presStyleCnt="0"/>
      <dgm:spPr/>
      <dgm:t>
        <a:bodyPr/>
        <a:lstStyle/>
        <a:p>
          <a:endParaRPr lang="en-US"/>
        </a:p>
      </dgm:t>
    </dgm:pt>
    <dgm:pt modelId="{EBBC45D4-ABCD-4702-AEF3-22CA9126A5A6}" type="pres">
      <dgm:prSet presAssocID="{C4358169-710E-4573-BA87-684244E69899}" presName="composite4" presStyleCnt="0"/>
      <dgm:spPr/>
      <dgm:t>
        <a:bodyPr/>
        <a:lstStyle/>
        <a:p>
          <a:endParaRPr lang="en-US"/>
        </a:p>
      </dgm:t>
    </dgm:pt>
    <dgm:pt modelId="{75CB04FA-3612-4473-A907-5ADF6DB2CD2D}" type="pres">
      <dgm:prSet presAssocID="{C4358169-710E-4573-BA87-684244E69899}" presName="background4" presStyleLbl="node4" presStyleIdx="5" presStyleCnt="6"/>
      <dgm:spPr/>
      <dgm:t>
        <a:bodyPr/>
        <a:lstStyle/>
        <a:p>
          <a:endParaRPr lang="en-US"/>
        </a:p>
      </dgm:t>
    </dgm:pt>
    <dgm:pt modelId="{A6710BC0-41D4-469C-98A2-8731CC851647}" type="pres">
      <dgm:prSet presAssocID="{C4358169-710E-4573-BA87-684244E69899}" presName="text4" presStyleLbl="fgAcc4" presStyleIdx="5" presStyleCnt="6" custScaleX="106508" custScaleY="63878" custLinFactNeighborY="99344">
        <dgm:presLayoutVars>
          <dgm:chPref val="3"/>
        </dgm:presLayoutVars>
      </dgm:prSet>
      <dgm:spPr/>
      <dgm:t>
        <a:bodyPr/>
        <a:lstStyle/>
        <a:p>
          <a:endParaRPr lang="en-US"/>
        </a:p>
      </dgm:t>
    </dgm:pt>
    <dgm:pt modelId="{04C4CB0A-8F10-4A47-939F-5E7D24BFF3C2}" type="pres">
      <dgm:prSet presAssocID="{C4358169-710E-4573-BA87-684244E69899}" presName="hierChild5" presStyleCnt="0"/>
      <dgm:spPr/>
      <dgm:t>
        <a:bodyPr/>
        <a:lstStyle/>
        <a:p>
          <a:endParaRPr lang="en-US"/>
        </a:p>
      </dgm:t>
    </dgm:pt>
  </dgm:ptLst>
  <dgm:cxnLst>
    <dgm:cxn modelId="{9643F05D-835C-4F96-A309-2A5939B7480B}" type="presOf" srcId="{26DBC4CB-C077-48F3-97C4-5BAF401257DF}" destId="{BFCCDA3D-C330-477B-9B6D-12A5F4249728}" srcOrd="0" destOrd="0" presId="urn:microsoft.com/office/officeart/2005/8/layout/hierarchy1"/>
    <dgm:cxn modelId="{4A4E2EAC-E629-48D9-A2C3-EA18FADD9EA0}" srcId="{6DCC6DB4-A934-4A9A-A2C3-9A121D28FFE5}" destId="{CD5A1C80-1621-4FF2-A13D-58032CFF350C}" srcOrd="0" destOrd="0" parTransId="{DB3DC36C-AC5E-49E6-89D4-2DD5F4E59A3C}" sibTransId="{175142BB-6A26-44B9-ACBA-B385180F3267}"/>
    <dgm:cxn modelId="{494A9E6C-63BD-4AF4-8A46-7B44BCFA3E43}" type="presOf" srcId="{D03D0169-0AEB-466D-8012-77BCFA201780}" destId="{E14281B9-C7EA-4E7B-AA6B-FE87C8027C12}" srcOrd="0" destOrd="0" presId="urn:microsoft.com/office/officeart/2005/8/layout/hierarchy1"/>
    <dgm:cxn modelId="{DE558EE0-53FB-46DC-B00F-15E94D515751}" srcId="{C9DF2BE7-2865-4E8E-9D6A-6C2915858E55}" destId="{571630DC-E009-43B7-B3ED-1E57C5EEBA26}" srcOrd="1" destOrd="0" parTransId="{380FF38A-EDA1-4A35-B7C2-C551E2E584FD}" sibTransId="{DD15D314-6AF6-4161-B74A-5110B038C29D}"/>
    <dgm:cxn modelId="{BD2313F3-4D5F-4E78-A39D-0C46C91FA6CF}" type="presOf" srcId="{380FF38A-EDA1-4A35-B7C2-C551E2E584FD}" destId="{28200342-0992-4FD8-8874-B709ADC49C93}" srcOrd="0" destOrd="0" presId="urn:microsoft.com/office/officeart/2005/8/layout/hierarchy1"/>
    <dgm:cxn modelId="{19A2198B-9109-4DDE-BE97-23CD64D1DB09}" srcId="{229C627B-7A7F-4F2F-BE4D-35E76EAD26BE}" destId="{F3FFC95B-44E2-41AE-8503-B8B197740C97}" srcOrd="0" destOrd="0" parTransId="{777099E2-F759-4021-91F9-E47FDEBA21D0}" sibTransId="{B7D030C7-A15A-448C-87EF-BDAEAB97FB14}"/>
    <dgm:cxn modelId="{5AD63D7A-77EA-4673-B6F2-ACD4CDBA3ECD}" srcId="{0FABAD6B-BF11-4F99-B0DA-1180C9B6BD69}" destId="{29B90833-A371-4B1F-BB25-AE062C7C26AC}" srcOrd="1" destOrd="0" parTransId="{D03D0169-0AEB-466D-8012-77BCFA201780}" sibTransId="{D2902484-7B26-45D2-98C8-01380405C669}"/>
    <dgm:cxn modelId="{AFA49478-A06D-4487-91CB-F00E0A0EE582}" type="presOf" srcId="{181D5EAC-B25B-490A-BCAE-8E47B12DE542}" destId="{2381BF41-0362-4EED-A9DE-0E5900973F2F}" srcOrd="0" destOrd="0" presId="urn:microsoft.com/office/officeart/2005/8/layout/hierarchy1"/>
    <dgm:cxn modelId="{FF35DBF7-9F26-45FB-A0FD-F30A9C6F5FAC}" type="presOf" srcId="{C9DF2BE7-2865-4E8E-9D6A-6C2915858E55}" destId="{ED31B212-E11D-4EC1-B584-486E33863284}" srcOrd="0" destOrd="0" presId="urn:microsoft.com/office/officeart/2005/8/layout/hierarchy1"/>
    <dgm:cxn modelId="{5AD5564A-1B60-4349-88B0-48D6A4AF0172}" type="presOf" srcId="{36A55693-6819-4985-A3F5-8933682AC234}" destId="{31CEA1A9-AAA7-4F5F-A09A-A5770D6707E2}" srcOrd="0" destOrd="0" presId="urn:microsoft.com/office/officeart/2005/8/layout/hierarchy1"/>
    <dgm:cxn modelId="{3953DBF9-D689-4DDF-AE82-172D576A358A}" srcId="{F3FFC95B-44E2-41AE-8503-B8B197740C97}" destId="{6DCC6DB4-A934-4A9A-A2C3-9A121D28FFE5}" srcOrd="0" destOrd="0" parTransId="{36A55693-6819-4985-A3F5-8933682AC234}" sibTransId="{1CBA2AF0-3170-4E05-815F-74E1BAF6FFBC}"/>
    <dgm:cxn modelId="{98797464-684D-4ADD-9AC9-43D58B26167E}" type="presOf" srcId="{02273B39-637C-4A61-A7CB-5860EFD4944D}" destId="{33EC2C84-6B46-452D-9858-5FCC9182B92B}" srcOrd="0" destOrd="0" presId="urn:microsoft.com/office/officeart/2005/8/layout/hierarchy1"/>
    <dgm:cxn modelId="{BD0B9867-5BBC-41ED-B9AF-A95DD376A37D}" srcId="{29B90833-A371-4B1F-BB25-AE062C7C26AC}" destId="{C4358169-710E-4573-BA87-684244E69899}" srcOrd="1" destOrd="0" parTransId="{97B52BF9-9A78-45D6-A79D-4BD91C782ADD}" sibTransId="{3B55CFA8-60CC-47A9-8C12-B970B2D285B0}"/>
    <dgm:cxn modelId="{E9DA5C4B-DD01-4AE5-BDAC-01DD9EE99A38}" type="presOf" srcId="{0FABAD6B-BF11-4F99-B0DA-1180C9B6BD69}" destId="{91027192-D0F1-4C36-9895-392E7A669596}" srcOrd="0" destOrd="0" presId="urn:microsoft.com/office/officeart/2005/8/layout/hierarchy1"/>
    <dgm:cxn modelId="{74AC27FE-8CAB-460E-BB48-14FC3484E1C4}" srcId="{F3FFC95B-44E2-41AE-8503-B8B197740C97}" destId="{0FABAD6B-BF11-4F99-B0DA-1180C9B6BD69}" srcOrd="2" destOrd="0" parTransId="{F5495E62-4D22-4C54-8E59-9C60F9C1CC4F}" sibTransId="{674E3DF3-BC02-431B-86A9-E2068D9F28EB}"/>
    <dgm:cxn modelId="{8EAE805F-1881-42DD-8188-C5134B2087F9}" type="presOf" srcId="{DD43E5D0-273C-430D-8016-D030200E6A6E}" destId="{32173C87-BA4B-46CF-9945-869F33812F3F}" srcOrd="0" destOrd="0" presId="urn:microsoft.com/office/officeart/2005/8/layout/hierarchy1"/>
    <dgm:cxn modelId="{498D81D1-486E-4CBF-9135-DAD972B875C1}" type="presOf" srcId="{25F7F4AE-0896-4BFD-9F16-77370FD21639}" destId="{E8AAC6DD-2BFB-43DD-B14A-2B192BD7AC9C}" srcOrd="0" destOrd="0" presId="urn:microsoft.com/office/officeart/2005/8/layout/hierarchy1"/>
    <dgm:cxn modelId="{BA4E85C5-03C1-4264-882B-198D25B5AA41}" type="presOf" srcId="{29B90833-A371-4B1F-BB25-AE062C7C26AC}" destId="{6897FA1B-DED0-45E0-B4D9-34C5CF9159A7}" srcOrd="0" destOrd="0" presId="urn:microsoft.com/office/officeart/2005/8/layout/hierarchy1"/>
    <dgm:cxn modelId="{AF4350F2-6F99-4732-807A-4D220903666D}" type="presOf" srcId="{97B52BF9-9A78-45D6-A79D-4BD91C782ADD}" destId="{40E3F2FA-E1AD-47FF-8762-2C247F71E8BB}" srcOrd="0" destOrd="0" presId="urn:microsoft.com/office/officeart/2005/8/layout/hierarchy1"/>
    <dgm:cxn modelId="{125E4BAA-CDD5-4F12-82E6-C9A69511EFD1}" type="presOf" srcId="{7BDDE43D-7E32-436B-8DD6-2F6EB35D7AF1}" destId="{79BC5E45-8F76-4BBA-8FC5-54A9807977D3}" srcOrd="0" destOrd="0" presId="urn:microsoft.com/office/officeart/2005/8/layout/hierarchy1"/>
    <dgm:cxn modelId="{22D0C5E8-77A2-497B-8B08-D76F5AAF3F3F}" srcId="{C9DF2BE7-2865-4E8E-9D6A-6C2915858E55}" destId="{4984BE9C-777C-4FF1-B20C-356F8462FAA2}" srcOrd="3" destOrd="0" parTransId="{25F7F4AE-0896-4BFD-9F16-77370FD21639}" sibTransId="{537C5D18-5326-431D-9D3C-F96DF4A14572}"/>
    <dgm:cxn modelId="{8D2BC7E7-1EBE-4332-A475-131DF53D7064}" type="presOf" srcId="{76B308D9-B293-4A24-AA9E-5DD2248F1B88}" destId="{B3A9E1A7-7527-4802-8D48-403A63582997}" srcOrd="0" destOrd="0" presId="urn:microsoft.com/office/officeart/2005/8/layout/hierarchy1"/>
    <dgm:cxn modelId="{3D75A7A7-F6D0-4657-948D-56B55D394EC3}" srcId="{C9DF2BE7-2865-4E8E-9D6A-6C2915858E55}" destId="{5BD96AA7-6BED-42DE-BC8E-C41A5ED19BA7}" srcOrd="2" destOrd="0" parTransId="{02273B39-637C-4A61-A7CB-5860EFD4944D}" sibTransId="{A7CED708-D905-4482-B998-ED2F8595610A}"/>
    <dgm:cxn modelId="{F17E3D39-C628-4D98-853D-8C6DFC50F851}" type="presOf" srcId="{6DCC6DB4-A934-4A9A-A2C3-9A121D28FFE5}" destId="{0F0A6461-0642-453A-81CC-DAE5645CF1DF}" srcOrd="0" destOrd="0" presId="urn:microsoft.com/office/officeart/2005/8/layout/hierarchy1"/>
    <dgm:cxn modelId="{EB872F34-88CE-47DD-B569-AA830CA13B9F}" type="presOf" srcId="{75850F5F-D74B-4605-A919-70CB8EB2FBC9}" destId="{A1F773EB-532A-4F8E-B5A0-43D1DAE65CBD}" srcOrd="0" destOrd="0" presId="urn:microsoft.com/office/officeart/2005/8/layout/hierarchy1"/>
    <dgm:cxn modelId="{4198C6E9-7126-4A99-851E-72EA060100A7}" type="presOf" srcId="{9D5EC0F0-B2A1-47B6-831F-A83E92601635}" destId="{C4179607-A139-4450-BEBE-D46B45598721}" srcOrd="0" destOrd="0" presId="urn:microsoft.com/office/officeart/2005/8/layout/hierarchy1"/>
    <dgm:cxn modelId="{6C93DBB8-98BC-4710-838C-F8ED33BAA1DF}" type="presOf" srcId="{F886D1B8-EA0E-4BEC-A03A-949869566D65}" destId="{AFC8D7A5-2D20-4A50-B6EF-AB37E867AFF6}" srcOrd="0" destOrd="0" presId="urn:microsoft.com/office/officeart/2005/8/layout/hierarchy1"/>
    <dgm:cxn modelId="{D92E6504-5553-4B2C-A87E-CF882BDBE882}" srcId="{F3FFC95B-44E2-41AE-8503-B8B197740C97}" destId="{DD43E5D0-273C-430D-8016-D030200E6A6E}" srcOrd="1" destOrd="0" parTransId="{26DBC4CB-C077-48F3-97C4-5BAF401257DF}" sibTransId="{9E56AFC0-BA39-4095-AA28-32DC1791F3FC}"/>
    <dgm:cxn modelId="{8609CDF7-4348-452A-BBF4-F879333DA7A2}" type="presOf" srcId="{5BD96AA7-6BED-42DE-BC8E-C41A5ED19BA7}" destId="{EE82854D-F461-40EC-BF45-592A58596897}" srcOrd="0" destOrd="0" presId="urn:microsoft.com/office/officeart/2005/8/layout/hierarchy1"/>
    <dgm:cxn modelId="{312DF687-F31B-4E55-A774-C153648920CA}" type="presOf" srcId="{C4358169-710E-4573-BA87-684244E69899}" destId="{A6710BC0-41D4-469C-98A2-8731CC851647}" srcOrd="0" destOrd="0" presId="urn:microsoft.com/office/officeart/2005/8/layout/hierarchy1"/>
    <dgm:cxn modelId="{12A67DEB-0D0C-44CD-B591-774A8FDD9F2F}" type="presOf" srcId="{370F4E41-A338-4170-9D3D-FF407B6A38FE}" destId="{155A7C9F-D494-421C-A907-E8159EAF4C2D}" srcOrd="0" destOrd="0" presId="urn:microsoft.com/office/officeart/2005/8/layout/hierarchy1"/>
    <dgm:cxn modelId="{3BA23016-C112-40BF-9BDE-A998465DAE8E}" type="presOf" srcId="{DB3DC36C-AC5E-49E6-89D4-2DD5F4E59A3C}" destId="{7826AEB3-742F-4C6F-9A29-97D75B91B750}" srcOrd="0" destOrd="0" presId="urn:microsoft.com/office/officeart/2005/8/layout/hierarchy1"/>
    <dgm:cxn modelId="{0BCF3323-6F65-4095-A367-09736BA8ED6F}" type="presOf" srcId="{571630DC-E009-43B7-B3ED-1E57C5EEBA26}" destId="{612A5516-BEC4-4779-BAB8-EBC51211AA92}" srcOrd="0" destOrd="0" presId="urn:microsoft.com/office/officeart/2005/8/layout/hierarchy1"/>
    <dgm:cxn modelId="{C9E33EA6-3625-4475-A58C-14EADD65977D}" type="presOf" srcId="{F3FFC95B-44E2-41AE-8503-B8B197740C97}" destId="{A910949D-0C46-4642-B7A4-3CC6C070097C}" srcOrd="0" destOrd="0" presId="urn:microsoft.com/office/officeart/2005/8/layout/hierarchy1"/>
    <dgm:cxn modelId="{3820EDFD-1B20-4CBF-BBDD-AE509D3E05A4}" type="presOf" srcId="{229C627B-7A7F-4F2F-BE4D-35E76EAD26BE}" destId="{FC1D0D20-0B1A-4D25-9FF3-1381713A9C65}" srcOrd="0" destOrd="0" presId="urn:microsoft.com/office/officeart/2005/8/layout/hierarchy1"/>
    <dgm:cxn modelId="{40B38627-C0FE-4D4F-8B8C-726D23D29F84}" type="presOf" srcId="{F5495E62-4D22-4C54-8E59-9C60F9C1CC4F}" destId="{1169EBAD-8275-4132-9196-63CE3053CE11}" srcOrd="0" destOrd="0" presId="urn:microsoft.com/office/officeart/2005/8/layout/hierarchy1"/>
    <dgm:cxn modelId="{7747E5AF-3082-49A3-9488-69BB40D78376}" srcId="{C9DF2BE7-2865-4E8E-9D6A-6C2915858E55}" destId="{75850F5F-D74B-4605-A919-70CB8EB2FBC9}" srcOrd="0" destOrd="0" parTransId="{9D5EC0F0-B2A1-47B6-831F-A83E92601635}" sibTransId="{1455138D-3CCD-46EA-91E9-66C5035F499D}"/>
    <dgm:cxn modelId="{CDF2AC00-4FE7-469F-8AF8-FDDE7CEE988A}" type="presOf" srcId="{4984BE9C-777C-4FF1-B20C-356F8462FAA2}" destId="{36DD6EB9-A28B-427C-9BB4-4B3136A1BB8E}" srcOrd="0" destOrd="0" presId="urn:microsoft.com/office/officeart/2005/8/layout/hierarchy1"/>
    <dgm:cxn modelId="{F4FAA265-3FB7-45E1-946D-2AD54911A22A}" srcId="{DD43E5D0-273C-430D-8016-D030200E6A6E}" destId="{7BDDE43D-7E32-436B-8DD6-2F6EB35D7AF1}" srcOrd="0" destOrd="0" parTransId="{370F4E41-A338-4170-9D3D-FF407B6A38FE}" sibTransId="{7079D4E4-0D07-4636-9E81-20AA9EF0BE76}"/>
    <dgm:cxn modelId="{08A07958-4B46-4E47-9D04-D4D9D94B84B2}" srcId="{29B90833-A371-4B1F-BB25-AE062C7C26AC}" destId="{76B308D9-B293-4A24-AA9E-5DD2248F1B88}" srcOrd="0" destOrd="0" parTransId="{F886D1B8-EA0E-4BEC-A03A-949869566D65}" sibTransId="{1DD92E65-3FAD-488C-9447-5F0D79A0DD6D}"/>
    <dgm:cxn modelId="{822098A0-B4D6-4B16-B300-AD759D15F577}" type="presOf" srcId="{CD5A1C80-1621-4FF2-A13D-58032CFF350C}" destId="{7E8A71DD-F45E-458D-B44C-B91A53E957E5}" srcOrd="0" destOrd="0" presId="urn:microsoft.com/office/officeart/2005/8/layout/hierarchy1"/>
    <dgm:cxn modelId="{2B357FAF-27A2-4B20-81A1-CAD063F32C5D}" srcId="{0FABAD6B-BF11-4F99-B0DA-1180C9B6BD69}" destId="{C9DF2BE7-2865-4E8E-9D6A-6C2915858E55}" srcOrd="0" destOrd="0" parTransId="{181D5EAC-B25B-490A-BCAE-8E47B12DE542}" sibTransId="{A09CF8BC-D32E-4351-9EF4-A303AA3C5ABA}"/>
    <dgm:cxn modelId="{B83C1D11-703E-4AA6-A25E-8296CA90D319}" type="presParOf" srcId="{FC1D0D20-0B1A-4D25-9FF3-1381713A9C65}" destId="{2C46D244-1908-4245-8C35-FDCEA241B3AC}" srcOrd="0" destOrd="0" presId="urn:microsoft.com/office/officeart/2005/8/layout/hierarchy1"/>
    <dgm:cxn modelId="{70B3A6E1-8106-452C-99FC-0372954FAEEF}" type="presParOf" srcId="{2C46D244-1908-4245-8C35-FDCEA241B3AC}" destId="{178CD1F8-18CE-4E0B-BDCC-53AD38F1D684}" srcOrd="0" destOrd="0" presId="urn:microsoft.com/office/officeart/2005/8/layout/hierarchy1"/>
    <dgm:cxn modelId="{F17DF65B-1A09-40B9-846F-1785957C742C}" type="presParOf" srcId="{178CD1F8-18CE-4E0B-BDCC-53AD38F1D684}" destId="{8061D028-FF55-43C5-8375-61E0E1711D02}" srcOrd="0" destOrd="0" presId="urn:microsoft.com/office/officeart/2005/8/layout/hierarchy1"/>
    <dgm:cxn modelId="{610B7AD6-AD1A-4002-BD00-629A361EC31F}" type="presParOf" srcId="{178CD1F8-18CE-4E0B-BDCC-53AD38F1D684}" destId="{A910949D-0C46-4642-B7A4-3CC6C070097C}" srcOrd="1" destOrd="0" presId="urn:microsoft.com/office/officeart/2005/8/layout/hierarchy1"/>
    <dgm:cxn modelId="{DF1D8ADF-468B-4D02-BC1F-2D401EA90EB1}" type="presParOf" srcId="{2C46D244-1908-4245-8C35-FDCEA241B3AC}" destId="{F1346176-CB7B-490A-A810-975D47080369}" srcOrd="1" destOrd="0" presId="urn:microsoft.com/office/officeart/2005/8/layout/hierarchy1"/>
    <dgm:cxn modelId="{C4A3879E-6C07-4154-829D-3BF4E7E5AA44}" type="presParOf" srcId="{F1346176-CB7B-490A-A810-975D47080369}" destId="{31CEA1A9-AAA7-4F5F-A09A-A5770D6707E2}" srcOrd="0" destOrd="0" presId="urn:microsoft.com/office/officeart/2005/8/layout/hierarchy1"/>
    <dgm:cxn modelId="{1E79D5CB-5151-4BB2-BF7B-BB9A5A5536A8}" type="presParOf" srcId="{F1346176-CB7B-490A-A810-975D47080369}" destId="{FA916810-CE83-4F6B-8B47-DD414798B32C}" srcOrd="1" destOrd="0" presId="urn:microsoft.com/office/officeart/2005/8/layout/hierarchy1"/>
    <dgm:cxn modelId="{2162D026-D781-4A02-9D44-263069BFDFE0}" type="presParOf" srcId="{FA916810-CE83-4F6B-8B47-DD414798B32C}" destId="{2A077E67-A060-4DC5-A8F6-D498398C23D4}" srcOrd="0" destOrd="0" presId="urn:microsoft.com/office/officeart/2005/8/layout/hierarchy1"/>
    <dgm:cxn modelId="{14CB472B-F9E0-4089-8516-3A3DE981B1D4}" type="presParOf" srcId="{2A077E67-A060-4DC5-A8F6-D498398C23D4}" destId="{22E2BEC4-17B6-477F-AE6F-278D5CB38B27}" srcOrd="0" destOrd="0" presId="urn:microsoft.com/office/officeart/2005/8/layout/hierarchy1"/>
    <dgm:cxn modelId="{DF5EBC81-D5AB-4FFE-AED1-B59029B8AE5D}" type="presParOf" srcId="{2A077E67-A060-4DC5-A8F6-D498398C23D4}" destId="{0F0A6461-0642-453A-81CC-DAE5645CF1DF}" srcOrd="1" destOrd="0" presId="urn:microsoft.com/office/officeart/2005/8/layout/hierarchy1"/>
    <dgm:cxn modelId="{4A6B03EE-80DB-42A0-AD8B-8532605FE0E0}" type="presParOf" srcId="{FA916810-CE83-4F6B-8B47-DD414798B32C}" destId="{E8AF0BF8-0C84-4F5A-95DD-ABF04D054081}" srcOrd="1" destOrd="0" presId="urn:microsoft.com/office/officeart/2005/8/layout/hierarchy1"/>
    <dgm:cxn modelId="{A8CD7957-3A01-4F42-A626-AD955E024AFA}" type="presParOf" srcId="{E8AF0BF8-0C84-4F5A-95DD-ABF04D054081}" destId="{7826AEB3-742F-4C6F-9A29-97D75B91B750}" srcOrd="0" destOrd="0" presId="urn:microsoft.com/office/officeart/2005/8/layout/hierarchy1"/>
    <dgm:cxn modelId="{113EBF95-B87D-4166-B3DE-A3CFCF8B1D7F}" type="presParOf" srcId="{E8AF0BF8-0C84-4F5A-95DD-ABF04D054081}" destId="{A0D95E19-6064-498C-A4D9-FEE751A3626B}" srcOrd="1" destOrd="0" presId="urn:microsoft.com/office/officeart/2005/8/layout/hierarchy1"/>
    <dgm:cxn modelId="{6D2C40B2-E007-41D2-BA67-B8F175DA6525}" type="presParOf" srcId="{A0D95E19-6064-498C-A4D9-FEE751A3626B}" destId="{00CB419B-1B67-43F5-92E6-C153D2349A2D}" srcOrd="0" destOrd="0" presId="urn:microsoft.com/office/officeart/2005/8/layout/hierarchy1"/>
    <dgm:cxn modelId="{C07447A2-3D92-47EF-BA2D-F946AF77F95B}" type="presParOf" srcId="{00CB419B-1B67-43F5-92E6-C153D2349A2D}" destId="{106568BD-5354-4A71-85E0-11F36D07C61B}" srcOrd="0" destOrd="0" presId="urn:microsoft.com/office/officeart/2005/8/layout/hierarchy1"/>
    <dgm:cxn modelId="{2DA1B1EA-7930-4911-B426-FF72C5B76B41}" type="presParOf" srcId="{00CB419B-1B67-43F5-92E6-C153D2349A2D}" destId="{7E8A71DD-F45E-458D-B44C-B91A53E957E5}" srcOrd="1" destOrd="0" presId="urn:microsoft.com/office/officeart/2005/8/layout/hierarchy1"/>
    <dgm:cxn modelId="{FF9E7F65-BAB8-40DB-9193-0DB2A67F499C}" type="presParOf" srcId="{A0D95E19-6064-498C-A4D9-FEE751A3626B}" destId="{30DE5155-4EC1-401A-9724-A4E82D975062}" srcOrd="1" destOrd="0" presId="urn:microsoft.com/office/officeart/2005/8/layout/hierarchy1"/>
    <dgm:cxn modelId="{A498AD90-BB85-4114-A87E-FD5177AFC77C}" type="presParOf" srcId="{F1346176-CB7B-490A-A810-975D47080369}" destId="{BFCCDA3D-C330-477B-9B6D-12A5F4249728}" srcOrd="2" destOrd="0" presId="urn:microsoft.com/office/officeart/2005/8/layout/hierarchy1"/>
    <dgm:cxn modelId="{702E223D-A2F7-4581-AA89-9A8304979B6C}" type="presParOf" srcId="{F1346176-CB7B-490A-A810-975D47080369}" destId="{F03C2E78-2A6F-4EB1-8578-CC62825DB250}" srcOrd="3" destOrd="0" presId="urn:microsoft.com/office/officeart/2005/8/layout/hierarchy1"/>
    <dgm:cxn modelId="{2AE4D109-1904-4E6A-BD23-1A4BE758CE1B}" type="presParOf" srcId="{F03C2E78-2A6F-4EB1-8578-CC62825DB250}" destId="{37B44EB4-F91F-4B49-A706-6648D6BF019D}" srcOrd="0" destOrd="0" presId="urn:microsoft.com/office/officeart/2005/8/layout/hierarchy1"/>
    <dgm:cxn modelId="{2E481182-E6E5-4A03-B95D-30380E4D5B82}" type="presParOf" srcId="{37B44EB4-F91F-4B49-A706-6648D6BF019D}" destId="{320CC629-9ECA-4EB3-A373-EE7AC116268E}" srcOrd="0" destOrd="0" presId="urn:microsoft.com/office/officeart/2005/8/layout/hierarchy1"/>
    <dgm:cxn modelId="{EDC38505-B403-4496-ACB3-D432BE83920D}" type="presParOf" srcId="{37B44EB4-F91F-4B49-A706-6648D6BF019D}" destId="{32173C87-BA4B-46CF-9945-869F33812F3F}" srcOrd="1" destOrd="0" presId="urn:microsoft.com/office/officeart/2005/8/layout/hierarchy1"/>
    <dgm:cxn modelId="{E35BCC33-3F0C-48D1-B9EF-E12CF4B322B6}" type="presParOf" srcId="{F03C2E78-2A6F-4EB1-8578-CC62825DB250}" destId="{1D9A384A-C030-41E8-8C87-CB71E723E7F1}" srcOrd="1" destOrd="0" presId="urn:microsoft.com/office/officeart/2005/8/layout/hierarchy1"/>
    <dgm:cxn modelId="{4D5A5441-3871-44F1-9BA7-B2A3621D0E90}" type="presParOf" srcId="{1D9A384A-C030-41E8-8C87-CB71E723E7F1}" destId="{155A7C9F-D494-421C-A907-E8159EAF4C2D}" srcOrd="0" destOrd="0" presId="urn:microsoft.com/office/officeart/2005/8/layout/hierarchy1"/>
    <dgm:cxn modelId="{5220686C-F345-4FC2-9D86-D11237657C78}" type="presParOf" srcId="{1D9A384A-C030-41E8-8C87-CB71E723E7F1}" destId="{8BDC3838-6060-408F-A904-626C20F463AD}" srcOrd="1" destOrd="0" presId="urn:microsoft.com/office/officeart/2005/8/layout/hierarchy1"/>
    <dgm:cxn modelId="{24E05063-A4A3-4C0B-8F32-A537C7FFBBC3}" type="presParOf" srcId="{8BDC3838-6060-408F-A904-626C20F463AD}" destId="{2B58D15B-0F2C-4932-B87E-8DB1999EBC4D}" srcOrd="0" destOrd="0" presId="urn:microsoft.com/office/officeart/2005/8/layout/hierarchy1"/>
    <dgm:cxn modelId="{1861692B-CECA-49BE-B8B3-C7A624CF3D09}" type="presParOf" srcId="{2B58D15B-0F2C-4932-B87E-8DB1999EBC4D}" destId="{636B6EFB-7E42-4CD2-A76B-974C4CBFDB16}" srcOrd="0" destOrd="0" presId="urn:microsoft.com/office/officeart/2005/8/layout/hierarchy1"/>
    <dgm:cxn modelId="{EFEF5823-163C-4AAA-8753-685E42B10107}" type="presParOf" srcId="{2B58D15B-0F2C-4932-B87E-8DB1999EBC4D}" destId="{79BC5E45-8F76-4BBA-8FC5-54A9807977D3}" srcOrd="1" destOrd="0" presId="urn:microsoft.com/office/officeart/2005/8/layout/hierarchy1"/>
    <dgm:cxn modelId="{8530EB00-4A09-4B75-827E-61591C2D6204}" type="presParOf" srcId="{8BDC3838-6060-408F-A904-626C20F463AD}" destId="{8D32303B-A230-430F-B19F-DD5FF9D22417}" srcOrd="1" destOrd="0" presId="urn:microsoft.com/office/officeart/2005/8/layout/hierarchy1"/>
    <dgm:cxn modelId="{4DFA7123-194A-4F10-87E3-954ACF66C0AD}" type="presParOf" srcId="{F1346176-CB7B-490A-A810-975D47080369}" destId="{1169EBAD-8275-4132-9196-63CE3053CE11}" srcOrd="4" destOrd="0" presId="urn:microsoft.com/office/officeart/2005/8/layout/hierarchy1"/>
    <dgm:cxn modelId="{8312EB8A-6781-474D-9A3E-A512EF421710}" type="presParOf" srcId="{F1346176-CB7B-490A-A810-975D47080369}" destId="{F2D44D48-6A07-4B10-A40B-340A0AD92C0B}" srcOrd="5" destOrd="0" presId="urn:microsoft.com/office/officeart/2005/8/layout/hierarchy1"/>
    <dgm:cxn modelId="{E4A65F9B-40D0-49BB-BD67-031933C1EC88}" type="presParOf" srcId="{F2D44D48-6A07-4B10-A40B-340A0AD92C0B}" destId="{C625A931-A455-456B-BE5D-567DD3B1F9BF}" srcOrd="0" destOrd="0" presId="urn:microsoft.com/office/officeart/2005/8/layout/hierarchy1"/>
    <dgm:cxn modelId="{A74BFE6C-88BE-4D63-AC5A-876012FCFD68}" type="presParOf" srcId="{C625A931-A455-456B-BE5D-567DD3B1F9BF}" destId="{30D471C5-637C-4E31-ABAC-EF1B2B665394}" srcOrd="0" destOrd="0" presId="urn:microsoft.com/office/officeart/2005/8/layout/hierarchy1"/>
    <dgm:cxn modelId="{07FD4CFA-71B1-4778-B477-011DF23A5F1C}" type="presParOf" srcId="{C625A931-A455-456B-BE5D-567DD3B1F9BF}" destId="{91027192-D0F1-4C36-9895-392E7A669596}" srcOrd="1" destOrd="0" presId="urn:microsoft.com/office/officeart/2005/8/layout/hierarchy1"/>
    <dgm:cxn modelId="{5F3F05F5-A737-43C8-AC56-40BF16259906}" type="presParOf" srcId="{F2D44D48-6A07-4B10-A40B-340A0AD92C0B}" destId="{BBBD4E67-860F-4564-BC17-B6E9AAE1FEC2}" srcOrd="1" destOrd="0" presId="urn:microsoft.com/office/officeart/2005/8/layout/hierarchy1"/>
    <dgm:cxn modelId="{B54CF0E9-344D-404A-B41D-90E7B2021925}" type="presParOf" srcId="{BBBD4E67-860F-4564-BC17-B6E9AAE1FEC2}" destId="{2381BF41-0362-4EED-A9DE-0E5900973F2F}" srcOrd="0" destOrd="0" presId="urn:microsoft.com/office/officeart/2005/8/layout/hierarchy1"/>
    <dgm:cxn modelId="{64F4FE68-C3BC-4EEE-B43C-F51FED121468}" type="presParOf" srcId="{BBBD4E67-860F-4564-BC17-B6E9AAE1FEC2}" destId="{748B612E-9965-478E-BA70-42766049EE24}" srcOrd="1" destOrd="0" presId="urn:microsoft.com/office/officeart/2005/8/layout/hierarchy1"/>
    <dgm:cxn modelId="{0D8BA78A-C72F-4C54-B0C8-EB08C531B328}" type="presParOf" srcId="{748B612E-9965-478E-BA70-42766049EE24}" destId="{B0CD3E3C-A825-42C6-BE0E-7E916C8C238B}" srcOrd="0" destOrd="0" presId="urn:microsoft.com/office/officeart/2005/8/layout/hierarchy1"/>
    <dgm:cxn modelId="{3DBBA9DD-97C5-4F96-A1E1-0D2958CED078}" type="presParOf" srcId="{B0CD3E3C-A825-42C6-BE0E-7E916C8C238B}" destId="{5FF6C53F-5239-4F80-ADEB-6765872CDD16}" srcOrd="0" destOrd="0" presId="urn:microsoft.com/office/officeart/2005/8/layout/hierarchy1"/>
    <dgm:cxn modelId="{B0B99FE9-F8B0-40E5-9DB3-9BA93A3960D7}" type="presParOf" srcId="{B0CD3E3C-A825-42C6-BE0E-7E916C8C238B}" destId="{ED31B212-E11D-4EC1-B584-486E33863284}" srcOrd="1" destOrd="0" presId="urn:microsoft.com/office/officeart/2005/8/layout/hierarchy1"/>
    <dgm:cxn modelId="{D22BB9C3-E5D7-4B4F-BC6D-74E3A00B1A12}" type="presParOf" srcId="{748B612E-9965-478E-BA70-42766049EE24}" destId="{0F819154-4C53-4B4F-B50C-1B1AC10D6DA5}" srcOrd="1" destOrd="0" presId="urn:microsoft.com/office/officeart/2005/8/layout/hierarchy1"/>
    <dgm:cxn modelId="{7F3B4FC9-592A-4782-8206-D50AA39A3CED}" type="presParOf" srcId="{0F819154-4C53-4B4F-B50C-1B1AC10D6DA5}" destId="{C4179607-A139-4450-BEBE-D46B45598721}" srcOrd="0" destOrd="0" presId="urn:microsoft.com/office/officeart/2005/8/layout/hierarchy1"/>
    <dgm:cxn modelId="{51F49693-9201-4C56-B9A6-C0A577AD53BD}" type="presParOf" srcId="{0F819154-4C53-4B4F-B50C-1B1AC10D6DA5}" destId="{88E252F4-914C-45A6-B238-B81585140918}" srcOrd="1" destOrd="0" presId="urn:microsoft.com/office/officeart/2005/8/layout/hierarchy1"/>
    <dgm:cxn modelId="{9089757A-C293-46F5-870D-3BC990E08F78}" type="presParOf" srcId="{88E252F4-914C-45A6-B238-B81585140918}" destId="{7262484D-3E89-4E91-9513-AAF94CDBC43F}" srcOrd="0" destOrd="0" presId="urn:microsoft.com/office/officeart/2005/8/layout/hierarchy1"/>
    <dgm:cxn modelId="{871244F4-C11E-40FD-86D2-9CA493495017}" type="presParOf" srcId="{7262484D-3E89-4E91-9513-AAF94CDBC43F}" destId="{3C6FEAAA-0EF5-4872-BBB5-1E8A9365E999}" srcOrd="0" destOrd="0" presId="urn:microsoft.com/office/officeart/2005/8/layout/hierarchy1"/>
    <dgm:cxn modelId="{294C0766-966C-4F1A-8675-BF1108CDCFE3}" type="presParOf" srcId="{7262484D-3E89-4E91-9513-AAF94CDBC43F}" destId="{A1F773EB-532A-4F8E-B5A0-43D1DAE65CBD}" srcOrd="1" destOrd="0" presId="urn:microsoft.com/office/officeart/2005/8/layout/hierarchy1"/>
    <dgm:cxn modelId="{BF12496D-1977-4DCE-8009-810ECB5BF4BB}" type="presParOf" srcId="{88E252F4-914C-45A6-B238-B81585140918}" destId="{728FAA1D-9960-48E7-AD23-80B8384792E4}" srcOrd="1" destOrd="0" presId="urn:microsoft.com/office/officeart/2005/8/layout/hierarchy1"/>
    <dgm:cxn modelId="{7DDB72FD-1D26-40B5-9A42-CB29CB53B51D}" type="presParOf" srcId="{0F819154-4C53-4B4F-B50C-1B1AC10D6DA5}" destId="{28200342-0992-4FD8-8874-B709ADC49C93}" srcOrd="2" destOrd="0" presId="urn:microsoft.com/office/officeart/2005/8/layout/hierarchy1"/>
    <dgm:cxn modelId="{9FAD552B-EB54-4109-B0E1-C649CB7821A6}" type="presParOf" srcId="{0F819154-4C53-4B4F-B50C-1B1AC10D6DA5}" destId="{E9E87187-2377-407B-B5EE-7666C9FD440B}" srcOrd="3" destOrd="0" presId="urn:microsoft.com/office/officeart/2005/8/layout/hierarchy1"/>
    <dgm:cxn modelId="{B66C18D1-B369-4E05-BA55-AF40EBF8E2A0}" type="presParOf" srcId="{E9E87187-2377-407B-B5EE-7666C9FD440B}" destId="{6FDCB4FB-E328-4AF9-8B87-5211AAFBE8F8}" srcOrd="0" destOrd="0" presId="urn:microsoft.com/office/officeart/2005/8/layout/hierarchy1"/>
    <dgm:cxn modelId="{CEF18583-384B-46C3-ABEB-0D300E254953}" type="presParOf" srcId="{6FDCB4FB-E328-4AF9-8B87-5211AAFBE8F8}" destId="{F5C61F94-75EF-4D18-9C41-5BFF86F0C31E}" srcOrd="0" destOrd="0" presId="urn:microsoft.com/office/officeart/2005/8/layout/hierarchy1"/>
    <dgm:cxn modelId="{6817D0AC-AE2C-45A5-8C26-1E7F9AAFAF8E}" type="presParOf" srcId="{6FDCB4FB-E328-4AF9-8B87-5211AAFBE8F8}" destId="{612A5516-BEC4-4779-BAB8-EBC51211AA92}" srcOrd="1" destOrd="0" presId="urn:microsoft.com/office/officeart/2005/8/layout/hierarchy1"/>
    <dgm:cxn modelId="{D4D755C7-73FF-42AC-B47B-7FFADA846932}" type="presParOf" srcId="{E9E87187-2377-407B-B5EE-7666C9FD440B}" destId="{D5236DFF-B8F7-4CED-B3E6-99F4F9F8F52A}" srcOrd="1" destOrd="0" presId="urn:microsoft.com/office/officeart/2005/8/layout/hierarchy1"/>
    <dgm:cxn modelId="{1C278467-4184-4E40-83FA-EB5CAF84D400}" type="presParOf" srcId="{0F819154-4C53-4B4F-B50C-1B1AC10D6DA5}" destId="{33EC2C84-6B46-452D-9858-5FCC9182B92B}" srcOrd="4" destOrd="0" presId="urn:microsoft.com/office/officeart/2005/8/layout/hierarchy1"/>
    <dgm:cxn modelId="{AA9E74CD-CA40-4ADC-B85B-247DEBB65A28}" type="presParOf" srcId="{0F819154-4C53-4B4F-B50C-1B1AC10D6DA5}" destId="{72A7003F-1E45-4242-B45C-848EA08A4348}" srcOrd="5" destOrd="0" presId="urn:microsoft.com/office/officeart/2005/8/layout/hierarchy1"/>
    <dgm:cxn modelId="{D1D77705-3E64-40BD-A73A-176C82F7A4A0}" type="presParOf" srcId="{72A7003F-1E45-4242-B45C-848EA08A4348}" destId="{29A8D3C9-1CA1-48BA-908D-5D27E157520C}" srcOrd="0" destOrd="0" presId="urn:microsoft.com/office/officeart/2005/8/layout/hierarchy1"/>
    <dgm:cxn modelId="{C2E9D82F-D80B-4267-A6EF-C624C2F3E618}" type="presParOf" srcId="{29A8D3C9-1CA1-48BA-908D-5D27E157520C}" destId="{E08430FD-1303-4BCA-9C2E-37020495D7BA}" srcOrd="0" destOrd="0" presId="urn:microsoft.com/office/officeart/2005/8/layout/hierarchy1"/>
    <dgm:cxn modelId="{18A241AE-0033-4D97-BE62-D10D3F6F085C}" type="presParOf" srcId="{29A8D3C9-1CA1-48BA-908D-5D27E157520C}" destId="{EE82854D-F461-40EC-BF45-592A58596897}" srcOrd="1" destOrd="0" presId="urn:microsoft.com/office/officeart/2005/8/layout/hierarchy1"/>
    <dgm:cxn modelId="{5B04E9D1-5616-4C13-96A1-084C8E24FCE9}" type="presParOf" srcId="{72A7003F-1E45-4242-B45C-848EA08A4348}" destId="{7BB3C563-2AC6-4B86-8AB3-1954AFB27F17}" srcOrd="1" destOrd="0" presId="urn:microsoft.com/office/officeart/2005/8/layout/hierarchy1"/>
    <dgm:cxn modelId="{380F5A80-66BA-4AE0-B556-CEE45C734D1F}" type="presParOf" srcId="{0F819154-4C53-4B4F-B50C-1B1AC10D6DA5}" destId="{E8AAC6DD-2BFB-43DD-B14A-2B192BD7AC9C}" srcOrd="6" destOrd="0" presId="urn:microsoft.com/office/officeart/2005/8/layout/hierarchy1"/>
    <dgm:cxn modelId="{228A2B48-84C6-4AAE-B070-72EBB999539A}" type="presParOf" srcId="{0F819154-4C53-4B4F-B50C-1B1AC10D6DA5}" destId="{FA0E58D7-DA72-4D90-AB92-ABEF7122B6F0}" srcOrd="7" destOrd="0" presId="urn:microsoft.com/office/officeart/2005/8/layout/hierarchy1"/>
    <dgm:cxn modelId="{31362EA8-A3A0-4F18-802A-4605A8CF5C3F}" type="presParOf" srcId="{FA0E58D7-DA72-4D90-AB92-ABEF7122B6F0}" destId="{292E46C4-589B-42EB-AB66-C83C69787566}" srcOrd="0" destOrd="0" presId="urn:microsoft.com/office/officeart/2005/8/layout/hierarchy1"/>
    <dgm:cxn modelId="{FE190114-A526-4745-A869-BBE2D0AC1705}" type="presParOf" srcId="{292E46C4-589B-42EB-AB66-C83C69787566}" destId="{FE23D79F-ED0E-4C95-A6D4-07767A94956C}" srcOrd="0" destOrd="0" presId="urn:microsoft.com/office/officeart/2005/8/layout/hierarchy1"/>
    <dgm:cxn modelId="{713416A6-4B93-4059-84DE-AB610ADFC7B7}" type="presParOf" srcId="{292E46C4-589B-42EB-AB66-C83C69787566}" destId="{36DD6EB9-A28B-427C-9BB4-4B3136A1BB8E}" srcOrd="1" destOrd="0" presId="urn:microsoft.com/office/officeart/2005/8/layout/hierarchy1"/>
    <dgm:cxn modelId="{22FAA0DA-6054-48C4-AE9B-C9EF6825E910}" type="presParOf" srcId="{FA0E58D7-DA72-4D90-AB92-ABEF7122B6F0}" destId="{A287E3EC-562D-4446-B006-FA4ABEB41FA6}" srcOrd="1" destOrd="0" presId="urn:microsoft.com/office/officeart/2005/8/layout/hierarchy1"/>
    <dgm:cxn modelId="{9368FFD0-6EE6-4D9E-80C9-7CFE727B6C1A}" type="presParOf" srcId="{BBBD4E67-860F-4564-BC17-B6E9AAE1FEC2}" destId="{E14281B9-C7EA-4E7B-AA6B-FE87C8027C12}" srcOrd="2" destOrd="0" presId="urn:microsoft.com/office/officeart/2005/8/layout/hierarchy1"/>
    <dgm:cxn modelId="{C4CDB73F-488C-4268-ACE2-4723C477C938}" type="presParOf" srcId="{BBBD4E67-860F-4564-BC17-B6E9AAE1FEC2}" destId="{784DDE3E-1A38-473D-A1DA-63A6940FCF93}" srcOrd="3" destOrd="0" presId="urn:microsoft.com/office/officeart/2005/8/layout/hierarchy1"/>
    <dgm:cxn modelId="{AA9CBE38-4F0F-49E4-AB64-58E3DCF7AD99}" type="presParOf" srcId="{784DDE3E-1A38-473D-A1DA-63A6940FCF93}" destId="{1A063C2B-570A-4519-A3B5-B281662348A0}" srcOrd="0" destOrd="0" presId="urn:microsoft.com/office/officeart/2005/8/layout/hierarchy1"/>
    <dgm:cxn modelId="{2A7350AA-878B-4832-9AD8-6C8CC3BB0552}" type="presParOf" srcId="{1A063C2B-570A-4519-A3B5-B281662348A0}" destId="{82074995-E94E-4ED0-BE5A-B42648A39402}" srcOrd="0" destOrd="0" presId="urn:microsoft.com/office/officeart/2005/8/layout/hierarchy1"/>
    <dgm:cxn modelId="{6576632A-7EF0-4769-9C81-B7C43981C018}" type="presParOf" srcId="{1A063C2B-570A-4519-A3B5-B281662348A0}" destId="{6897FA1B-DED0-45E0-B4D9-34C5CF9159A7}" srcOrd="1" destOrd="0" presId="urn:microsoft.com/office/officeart/2005/8/layout/hierarchy1"/>
    <dgm:cxn modelId="{865C4D2D-3AAF-4208-8CA7-CA801B409D80}" type="presParOf" srcId="{784DDE3E-1A38-473D-A1DA-63A6940FCF93}" destId="{5FE3C220-4B15-46B2-AC5A-557339B6E3EF}" srcOrd="1" destOrd="0" presId="urn:microsoft.com/office/officeart/2005/8/layout/hierarchy1"/>
    <dgm:cxn modelId="{FD0FB45E-9A66-453D-ABFD-7AE2D6846FB2}" type="presParOf" srcId="{5FE3C220-4B15-46B2-AC5A-557339B6E3EF}" destId="{AFC8D7A5-2D20-4A50-B6EF-AB37E867AFF6}" srcOrd="0" destOrd="0" presId="urn:microsoft.com/office/officeart/2005/8/layout/hierarchy1"/>
    <dgm:cxn modelId="{81747526-9372-4BAC-9C45-004E7A35D981}" type="presParOf" srcId="{5FE3C220-4B15-46B2-AC5A-557339B6E3EF}" destId="{1F529743-F58C-4936-8133-404E4F12DC4F}" srcOrd="1" destOrd="0" presId="urn:microsoft.com/office/officeart/2005/8/layout/hierarchy1"/>
    <dgm:cxn modelId="{ED2ED64D-6BA6-4365-96EF-470BC218659A}" type="presParOf" srcId="{1F529743-F58C-4936-8133-404E4F12DC4F}" destId="{A25B39CE-AECA-448A-A114-A12C92CDB0EB}" srcOrd="0" destOrd="0" presId="urn:microsoft.com/office/officeart/2005/8/layout/hierarchy1"/>
    <dgm:cxn modelId="{E1431BEE-D274-4CD5-A0A1-E58FBEEDAD44}" type="presParOf" srcId="{A25B39CE-AECA-448A-A114-A12C92CDB0EB}" destId="{820C2339-41BD-4C19-A582-AE02FE766101}" srcOrd="0" destOrd="0" presId="urn:microsoft.com/office/officeart/2005/8/layout/hierarchy1"/>
    <dgm:cxn modelId="{83D811D2-BE76-4FE2-AE81-8F92DA8E2B17}" type="presParOf" srcId="{A25B39CE-AECA-448A-A114-A12C92CDB0EB}" destId="{B3A9E1A7-7527-4802-8D48-403A63582997}" srcOrd="1" destOrd="0" presId="urn:microsoft.com/office/officeart/2005/8/layout/hierarchy1"/>
    <dgm:cxn modelId="{BA3A1B25-E091-467A-BF42-203C45CC94BD}" type="presParOf" srcId="{1F529743-F58C-4936-8133-404E4F12DC4F}" destId="{F462E17D-01AF-4D83-B812-163C9C460B85}" srcOrd="1" destOrd="0" presId="urn:microsoft.com/office/officeart/2005/8/layout/hierarchy1"/>
    <dgm:cxn modelId="{0033EA6D-AF38-4222-8CDF-2A9A6254EAAA}" type="presParOf" srcId="{5FE3C220-4B15-46B2-AC5A-557339B6E3EF}" destId="{40E3F2FA-E1AD-47FF-8762-2C247F71E8BB}" srcOrd="2" destOrd="0" presId="urn:microsoft.com/office/officeart/2005/8/layout/hierarchy1"/>
    <dgm:cxn modelId="{974694D9-764F-4426-BB1A-430E4C16D9FF}" type="presParOf" srcId="{5FE3C220-4B15-46B2-AC5A-557339B6E3EF}" destId="{E14134D8-4024-48A5-AE64-0FFB3048315B}" srcOrd="3" destOrd="0" presId="urn:microsoft.com/office/officeart/2005/8/layout/hierarchy1"/>
    <dgm:cxn modelId="{2D7A0D1E-07D9-49D4-9F45-4EC56A951BE7}" type="presParOf" srcId="{E14134D8-4024-48A5-AE64-0FFB3048315B}" destId="{EBBC45D4-ABCD-4702-AEF3-22CA9126A5A6}" srcOrd="0" destOrd="0" presId="urn:microsoft.com/office/officeart/2005/8/layout/hierarchy1"/>
    <dgm:cxn modelId="{29CE563C-DA4F-43FC-A36D-3DBCC834096A}" type="presParOf" srcId="{EBBC45D4-ABCD-4702-AEF3-22CA9126A5A6}" destId="{75CB04FA-3612-4473-A907-5ADF6DB2CD2D}" srcOrd="0" destOrd="0" presId="urn:microsoft.com/office/officeart/2005/8/layout/hierarchy1"/>
    <dgm:cxn modelId="{ECC94D3D-7410-49F6-AF98-8207E1196101}" type="presParOf" srcId="{EBBC45D4-ABCD-4702-AEF3-22CA9126A5A6}" destId="{A6710BC0-41D4-469C-98A2-8731CC851647}" srcOrd="1" destOrd="0" presId="urn:microsoft.com/office/officeart/2005/8/layout/hierarchy1"/>
    <dgm:cxn modelId="{B390BB90-7BF2-45D4-B58F-599B9B2E1AFB}" type="presParOf" srcId="{E14134D8-4024-48A5-AE64-0FFB3048315B}" destId="{04C4CB0A-8F10-4A47-939F-5E7D24BFF3C2}"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FBAE0-7115-4468-96AD-05F4FD534FF6}">
      <dsp:nvSpPr>
        <dsp:cNvPr id="0" name=""/>
        <dsp:cNvSpPr/>
      </dsp:nvSpPr>
      <dsp:spPr>
        <a:xfrm>
          <a:off x="195205" y="807324"/>
          <a:ext cx="1880875" cy="1551328"/>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solidFill>
                <a:schemeClr val="bg2"/>
              </a:solidFill>
            </a:rPr>
            <a:t>Do Jame </a:t>
          </a:r>
          <a:r>
            <a:rPr lang="en-US" sz="1400" kern="1200" err="1" smtClean="0">
              <a:solidFill>
                <a:schemeClr val="bg2"/>
              </a:solidFill>
            </a:rPr>
            <a:t>Gosing</a:t>
          </a:r>
          <a:r>
            <a:rPr lang="en-US" sz="1400" kern="1200" smtClean="0">
              <a:solidFill>
                <a:schemeClr val="bg2"/>
              </a:solidFill>
            </a:rPr>
            <a:t> </a:t>
          </a:r>
          <a:r>
            <a:rPr lang="en-US" sz="1400" kern="1200" err="1" smtClean="0">
              <a:solidFill>
                <a:schemeClr val="bg2"/>
              </a:solidFill>
            </a:rPr>
            <a:t>và</a:t>
          </a:r>
          <a:r>
            <a:rPr lang="en-US" sz="1400" kern="1200" smtClean="0">
              <a:solidFill>
                <a:schemeClr val="bg2"/>
              </a:solidFill>
            </a:rPr>
            <a:t> </a:t>
          </a:r>
          <a:r>
            <a:rPr lang="en-US" sz="1400" kern="1200" err="1" smtClean="0">
              <a:solidFill>
                <a:schemeClr val="bg2"/>
              </a:solidFill>
            </a:rPr>
            <a:t>các</a:t>
          </a:r>
          <a:r>
            <a:rPr lang="en-US" sz="1400" kern="1200" smtClean="0">
              <a:solidFill>
                <a:schemeClr val="bg2"/>
              </a:solidFill>
            </a:rPr>
            <a:t> </a:t>
          </a:r>
          <a:r>
            <a:rPr lang="en-US" sz="1400" kern="1200" err="1" smtClean="0">
              <a:solidFill>
                <a:schemeClr val="bg2"/>
              </a:solidFill>
            </a:rPr>
            <a:t>đồng</a:t>
          </a:r>
          <a:r>
            <a:rPr lang="en-US" sz="1400" kern="1200" smtClean="0">
              <a:solidFill>
                <a:schemeClr val="bg2"/>
              </a:solidFill>
            </a:rPr>
            <a:t> </a:t>
          </a:r>
          <a:r>
            <a:rPr lang="en-US" sz="1400" kern="1200" err="1" smtClean="0">
              <a:solidFill>
                <a:schemeClr val="bg2"/>
              </a:solidFill>
            </a:rPr>
            <a:t>nghiệp</a:t>
          </a:r>
          <a:r>
            <a:rPr lang="en-US" sz="1400" kern="1200" smtClean="0">
              <a:solidFill>
                <a:schemeClr val="bg2"/>
              </a:solidFill>
            </a:rPr>
            <a:t> </a:t>
          </a:r>
          <a:r>
            <a:rPr lang="en-US" sz="1400" kern="1200" err="1" smtClean="0">
              <a:solidFill>
                <a:schemeClr val="bg2"/>
              </a:solidFill>
            </a:rPr>
            <a:t>của</a:t>
          </a:r>
          <a:r>
            <a:rPr lang="en-US" sz="1400" kern="1200" smtClean="0">
              <a:solidFill>
                <a:schemeClr val="bg2"/>
              </a:solidFill>
            </a:rPr>
            <a:t> </a:t>
          </a:r>
          <a:r>
            <a:rPr lang="en-US" sz="1400" kern="1200" err="1" smtClean="0">
              <a:solidFill>
                <a:schemeClr val="bg2"/>
              </a:solidFill>
            </a:rPr>
            <a:t>công</a:t>
          </a:r>
          <a:r>
            <a:rPr lang="en-US" sz="1400" kern="1200" smtClean="0">
              <a:solidFill>
                <a:schemeClr val="bg2"/>
              </a:solidFill>
            </a:rPr>
            <a:t> ty Sun Microsystems </a:t>
          </a:r>
          <a:r>
            <a:rPr lang="en-US" sz="1400" kern="1200" err="1" smtClean="0">
              <a:solidFill>
                <a:schemeClr val="bg2"/>
              </a:solidFill>
            </a:rPr>
            <a:t>khởi</a:t>
          </a:r>
          <a:r>
            <a:rPr lang="en-US" sz="1400" kern="1200" smtClean="0">
              <a:solidFill>
                <a:schemeClr val="bg2"/>
              </a:solidFill>
            </a:rPr>
            <a:t> </a:t>
          </a:r>
          <a:r>
            <a:rPr lang="en-US" sz="1400" kern="1200" err="1" smtClean="0">
              <a:solidFill>
                <a:schemeClr val="bg2"/>
              </a:solidFill>
            </a:rPr>
            <a:t>xướng</a:t>
          </a:r>
          <a:endParaRPr lang="en-US" sz="1400" kern="1200">
            <a:solidFill>
              <a:schemeClr val="bg2"/>
            </a:solidFill>
          </a:endParaRPr>
        </a:p>
      </dsp:txBody>
      <dsp:txXfrm>
        <a:off x="230905" y="843024"/>
        <a:ext cx="1809475" cy="1147501"/>
      </dsp:txXfrm>
    </dsp:sp>
    <dsp:sp modelId="{EE1A6C21-B4EC-4DF7-9B66-67831A3EAE50}">
      <dsp:nvSpPr>
        <dsp:cNvPr id="0" name=""/>
        <dsp:cNvSpPr/>
      </dsp:nvSpPr>
      <dsp:spPr>
        <a:xfrm>
          <a:off x="1234533" y="1113320"/>
          <a:ext cx="2168037" cy="2168037"/>
        </a:xfrm>
        <a:prstGeom prst="leftCircularArrow">
          <a:avLst>
            <a:gd name="adj1" fmla="val 3584"/>
            <a:gd name="adj2" fmla="val 445569"/>
            <a:gd name="adj3" fmla="val 2221080"/>
            <a:gd name="adj4" fmla="val 9024489"/>
            <a:gd name="adj5" fmla="val 41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8B4C13-4FBB-4558-B4D3-53A447C0E108}">
      <dsp:nvSpPr>
        <dsp:cNvPr id="0" name=""/>
        <dsp:cNvSpPr/>
      </dsp:nvSpPr>
      <dsp:spPr>
        <a:xfrm>
          <a:off x="613177" y="2026225"/>
          <a:ext cx="1671889" cy="66485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smtClean="0"/>
            <a:t>1991</a:t>
          </a:r>
          <a:endParaRPr lang="en-US" sz="3100" kern="1200"/>
        </a:p>
      </dsp:txBody>
      <dsp:txXfrm>
        <a:off x="632650" y="2045698"/>
        <a:ext cx="1632943" cy="625909"/>
      </dsp:txXfrm>
    </dsp:sp>
    <dsp:sp modelId="{D0AC8FC8-907B-481A-B6E1-2AEE4AD33020}">
      <dsp:nvSpPr>
        <dsp:cNvPr id="0" name=""/>
        <dsp:cNvSpPr/>
      </dsp:nvSpPr>
      <dsp:spPr>
        <a:xfrm>
          <a:off x="2655066" y="807324"/>
          <a:ext cx="1880875" cy="1551328"/>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err="1" smtClean="0">
              <a:solidFill>
                <a:schemeClr val="bg2"/>
              </a:solidFill>
            </a:rPr>
            <a:t>Chính</a:t>
          </a:r>
          <a:r>
            <a:rPr lang="en-US" sz="1600" kern="1200" smtClean="0">
              <a:solidFill>
                <a:schemeClr val="bg2"/>
              </a:solidFill>
            </a:rPr>
            <a:t> </a:t>
          </a:r>
          <a:r>
            <a:rPr lang="en-US" sz="1600" kern="1200" err="1" smtClean="0">
              <a:solidFill>
                <a:schemeClr val="bg2"/>
              </a:solidFill>
            </a:rPr>
            <a:t>thức</a:t>
          </a:r>
          <a:r>
            <a:rPr lang="en-US" sz="1600" kern="1200" smtClean="0">
              <a:solidFill>
                <a:schemeClr val="bg2"/>
              </a:solidFill>
            </a:rPr>
            <a:t> </a:t>
          </a:r>
          <a:r>
            <a:rPr lang="en-US" sz="1600" kern="1200" err="1" smtClean="0">
              <a:solidFill>
                <a:schemeClr val="bg2"/>
              </a:solidFill>
            </a:rPr>
            <a:t>phát</a:t>
          </a:r>
          <a:r>
            <a:rPr lang="en-US" sz="1600" kern="1200" smtClean="0">
              <a:solidFill>
                <a:schemeClr val="bg2"/>
              </a:solidFill>
            </a:rPr>
            <a:t> </a:t>
          </a:r>
          <a:r>
            <a:rPr lang="en-US" sz="1600" kern="1200" err="1" smtClean="0">
              <a:solidFill>
                <a:schemeClr val="bg2"/>
              </a:solidFill>
            </a:rPr>
            <a:t>hành</a:t>
          </a:r>
          <a:endParaRPr lang="en-US" sz="1600" kern="1200">
            <a:solidFill>
              <a:schemeClr val="bg2"/>
            </a:solidFill>
          </a:endParaRPr>
        </a:p>
      </dsp:txBody>
      <dsp:txXfrm>
        <a:off x="2690766" y="1175451"/>
        <a:ext cx="1809475" cy="1147501"/>
      </dsp:txXfrm>
    </dsp:sp>
    <dsp:sp modelId="{8403548F-C370-46A1-A246-E4B438C330A8}">
      <dsp:nvSpPr>
        <dsp:cNvPr id="0" name=""/>
        <dsp:cNvSpPr/>
      </dsp:nvSpPr>
      <dsp:spPr>
        <a:xfrm>
          <a:off x="3678720" y="-176207"/>
          <a:ext cx="2408371" cy="2408371"/>
        </a:xfrm>
        <a:prstGeom prst="circularArrow">
          <a:avLst>
            <a:gd name="adj1" fmla="val 3226"/>
            <a:gd name="adj2" fmla="val 397707"/>
            <a:gd name="adj3" fmla="val 19426782"/>
            <a:gd name="adj4" fmla="val 12575511"/>
            <a:gd name="adj5" fmla="val 3764"/>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904768-D8AC-4C81-B866-EAA893FDAB73}">
      <dsp:nvSpPr>
        <dsp:cNvPr id="0" name=""/>
        <dsp:cNvSpPr/>
      </dsp:nvSpPr>
      <dsp:spPr>
        <a:xfrm>
          <a:off x="3073039" y="474896"/>
          <a:ext cx="1671889" cy="66485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smtClean="0"/>
            <a:t>1995</a:t>
          </a:r>
          <a:endParaRPr lang="en-US" sz="3100" kern="1200"/>
        </a:p>
      </dsp:txBody>
      <dsp:txXfrm>
        <a:off x="3092512" y="494369"/>
        <a:ext cx="1632943" cy="625909"/>
      </dsp:txXfrm>
    </dsp:sp>
    <dsp:sp modelId="{71844517-39A5-4433-8C33-449A4CA91C41}">
      <dsp:nvSpPr>
        <dsp:cNvPr id="0" name=""/>
        <dsp:cNvSpPr/>
      </dsp:nvSpPr>
      <dsp:spPr>
        <a:xfrm>
          <a:off x="5114927" y="807324"/>
          <a:ext cx="1880875" cy="1551328"/>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err="1" smtClean="0">
              <a:solidFill>
                <a:schemeClr val="bg2"/>
              </a:solidFill>
            </a:rPr>
            <a:t>Trở</a:t>
          </a:r>
          <a:r>
            <a:rPr lang="en-US" sz="1600" kern="1200" smtClean="0">
              <a:solidFill>
                <a:schemeClr val="bg2"/>
              </a:solidFill>
            </a:rPr>
            <a:t> </a:t>
          </a:r>
          <a:r>
            <a:rPr lang="en-US" sz="1600" kern="1200" err="1" smtClean="0">
              <a:solidFill>
                <a:schemeClr val="bg2"/>
              </a:solidFill>
            </a:rPr>
            <a:t>thành</a:t>
          </a:r>
          <a:r>
            <a:rPr lang="en-US" sz="1600" kern="1200" smtClean="0">
              <a:solidFill>
                <a:schemeClr val="bg2"/>
              </a:solidFill>
            </a:rPr>
            <a:t> </a:t>
          </a:r>
          <a:r>
            <a:rPr lang="en-US" sz="1600" kern="1200" err="1" smtClean="0">
              <a:solidFill>
                <a:schemeClr val="bg2"/>
              </a:solidFill>
            </a:rPr>
            <a:t>một</a:t>
          </a:r>
          <a:r>
            <a:rPr lang="en-US" sz="1600" kern="1200" smtClean="0">
              <a:solidFill>
                <a:schemeClr val="bg2"/>
              </a:solidFill>
            </a:rPr>
            <a:t> </a:t>
          </a:r>
          <a:r>
            <a:rPr lang="en-US" sz="1600" kern="1200" err="1" smtClean="0">
              <a:solidFill>
                <a:schemeClr val="bg2"/>
              </a:solidFill>
            </a:rPr>
            <a:t>trong</a:t>
          </a:r>
          <a:r>
            <a:rPr lang="en-US" sz="1600" kern="1200" smtClean="0">
              <a:solidFill>
                <a:schemeClr val="bg2"/>
              </a:solidFill>
            </a:rPr>
            <a:t> </a:t>
          </a:r>
          <a:r>
            <a:rPr lang="en-US" sz="1600" kern="1200" err="1" smtClean="0">
              <a:solidFill>
                <a:schemeClr val="bg2"/>
              </a:solidFill>
            </a:rPr>
            <a:t>những</a:t>
          </a:r>
          <a:r>
            <a:rPr lang="en-US" sz="1600" kern="1200" smtClean="0">
              <a:solidFill>
                <a:schemeClr val="bg2"/>
              </a:solidFill>
            </a:rPr>
            <a:t> </a:t>
          </a:r>
          <a:r>
            <a:rPr lang="en-US" sz="1600" kern="1200" err="1" smtClean="0">
              <a:solidFill>
                <a:schemeClr val="bg2"/>
              </a:solidFill>
            </a:rPr>
            <a:t>ngôn</a:t>
          </a:r>
          <a:r>
            <a:rPr lang="en-US" sz="1600" kern="1200" smtClean="0">
              <a:solidFill>
                <a:schemeClr val="bg2"/>
              </a:solidFill>
            </a:rPr>
            <a:t> </a:t>
          </a:r>
          <a:r>
            <a:rPr lang="en-US" sz="1600" kern="1200" err="1" smtClean="0">
              <a:solidFill>
                <a:schemeClr val="bg2"/>
              </a:solidFill>
            </a:rPr>
            <a:t>ngữ</a:t>
          </a:r>
          <a:r>
            <a:rPr lang="en-US" sz="1600" kern="1200" smtClean="0">
              <a:solidFill>
                <a:schemeClr val="bg2"/>
              </a:solidFill>
            </a:rPr>
            <a:t> </a:t>
          </a:r>
          <a:r>
            <a:rPr lang="en-US" sz="1600" kern="1200" err="1" smtClean="0">
              <a:solidFill>
                <a:schemeClr val="bg2"/>
              </a:solidFill>
            </a:rPr>
            <a:t>lập</a:t>
          </a:r>
          <a:r>
            <a:rPr lang="en-US" sz="1600" kern="1200" smtClean="0">
              <a:solidFill>
                <a:schemeClr val="bg2"/>
              </a:solidFill>
            </a:rPr>
            <a:t> </a:t>
          </a:r>
          <a:r>
            <a:rPr lang="en-US" sz="1600" kern="1200" err="1" smtClean="0">
              <a:solidFill>
                <a:schemeClr val="bg2"/>
              </a:solidFill>
            </a:rPr>
            <a:t>trình</a:t>
          </a:r>
          <a:r>
            <a:rPr lang="en-US" sz="1600" kern="1200" smtClean="0">
              <a:solidFill>
                <a:schemeClr val="bg2"/>
              </a:solidFill>
            </a:rPr>
            <a:t> </a:t>
          </a:r>
          <a:r>
            <a:rPr lang="en-US" sz="1600" kern="1200" err="1" smtClean="0">
              <a:solidFill>
                <a:schemeClr val="bg2"/>
              </a:solidFill>
            </a:rPr>
            <a:t>phổ</a:t>
          </a:r>
          <a:r>
            <a:rPr lang="en-US" sz="1600" kern="1200" smtClean="0">
              <a:solidFill>
                <a:schemeClr val="bg2"/>
              </a:solidFill>
            </a:rPr>
            <a:t> </a:t>
          </a:r>
          <a:r>
            <a:rPr lang="en-US" sz="1600" kern="1200" err="1" smtClean="0">
              <a:solidFill>
                <a:schemeClr val="bg2"/>
              </a:solidFill>
            </a:rPr>
            <a:t>biến</a:t>
          </a:r>
          <a:r>
            <a:rPr lang="en-US" sz="1600" kern="1200" smtClean="0">
              <a:solidFill>
                <a:schemeClr val="bg2"/>
              </a:solidFill>
            </a:rPr>
            <a:t> </a:t>
          </a:r>
          <a:r>
            <a:rPr lang="en-US" sz="1600" kern="1200" err="1" smtClean="0">
              <a:solidFill>
                <a:schemeClr val="bg2"/>
              </a:solidFill>
            </a:rPr>
            <a:t>nhất</a:t>
          </a:r>
          <a:r>
            <a:rPr lang="en-US" sz="1600" kern="1200" smtClean="0">
              <a:solidFill>
                <a:schemeClr val="bg2"/>
              </a:solidFill>
            </a:rPr>
            <a:t> </a:t>
          </a:r>
          <a:r>
            <a:rPr lang="en-US" sz="1600" kern="1200" err="1" smtClean="0">
              <a:solidFill>
                <a:schemeClr val="bg2"/>
              </a:solidFill>
            </a:rPr>
            <a:t>hiện</a:t>
          </a:r>
          <a:r>
            <a:rPr lang="en-US" sz="1600" kern="1200" smtClean="0">
              <a:solidFill>
                <a:schemeClr val="bg2"/>
              </a:solidFill>
            </a:rPr>
            <a:t> nay</a:t>
          </a:r>
          <a:endParaRPr lang="en-US" sz="1600" kern="1200">
            <a:solidFill>
              <a:schemeClr val="bg2"/>
            </a:solidFill>
          </a:endParaRPr>
        </a:p>
      </dsp:txBody>
      <dsp:txXfrm>
        <a:off x="5150627" y="843024"/>
        <a:ext cx="1809475" cy="1147501"/>
      </dsp:txXfrm>
    </dsp:sp>
    <dsp:sp modelId="{75E5B581-3129-4827-A4E5-5AEA05D46F01}">
      <dsp:nvSpPr>
        <dsp:cNvPr id="0" name=""/>
        <dsp:cNvSpPr/>
      </dsp:nvSpPr>
      <dsp:spPr>
        <a:xfrm>
          <a:off x="5532900" y="2026225"/>
          <a:ext cx="1671889" cy="66485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err="1" smtClean="0"/>
            <a:t>Đến</a:t>
          </a:r>
          <a:r>
            <a:rPr lang="en-US" sz="3100" kern="1200" smtClean="0"/>
            <a:t> nay</a:t>
          </a:r>
          <a:endParaRPr lang="en-US" sz="3100" kern="1200"/>
        </a:p>
      </dsp:txBody>
      <dsp:txXfrm>
        <a:off x="5552373" y="2045698"/>
        <a:ext cx="1632943" cy="625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4045C-59B7-4953-A584-88ADDCA085F4}">
      <dsp:nvSpPr>
        <dsp:cNvPr id="0" name=""/>
        <dsp:cNvSpPr/>
      </dsp:nvSpPr>
      <dsp:spPr>
        <a:xfrm>
          <a:off x="0" y="296351"/>
          <a:ext cx="6037754" cy="4284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A470EF-05E3-4256-A064-CA43767128D1}">
      <dsp:nvSpPr>
        <dsp:cNvPr id="0" name=""/>
        <dsp:cNvSpPr/>
      </dsp:nvSpPr>
      <dsp:spPr>
        <a:xfrm>
          <a:off x="301887" y="45431"/>
          <a:ext cx="4226427" cy="50184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49" tIns="0" rIns="159749" bIns="0" numCol="1" spcCol="1270" anchor="ctr" anchorCtr="0">
          <a:noAutofit/>
        </a:bodyPr>
        <a:lstStyle/>
        <a:p>
          <a:pPr lvl="0" algn="l" defTabSz="622300">
            <a:lnSpc>
              <a:spcPct val="90000"/>
            </a:lnSpc>
            <a:spcBef>
              <a:spcPct val="0"/>
            </a:spcBef>
            <a:spcAft>
              <a:spcPct val="35000"/>
            </a:spcAft>
          </a:pPr>
          <a:r>
            <a:rPr lang="en-US" sz="1400" kern="1200" smtClean="0">
              <a:solidFill>
                <a:schemeClr val="bg2"/>
              </a:solidFill>
            </a:rPr>
            <a:t>Java card</a:t>
          </a:r>
          <a:endParaRPr lang="en-US" sz="1400" kern="1200">
            <a:solidFill>
              <a:schemeClr val="bg2"/>
            </a:solidFill>
          </a:endParaRPr>
        </a:p>
      </dsp:txBody>
      <dsp:txXfrm>
        <a:off x="326385" y="69929"/>
        <a:ext cx="4177431" cy="452844"/>
      </dsp:txXfrm>
    </dsp:sp>
    <dsp:sp modelId="{C5252039-7B7D-4FD5-B4B9-5DC27621A074}">
      <dsp:nvSpPr>
        <dsp:cNvPr id="0" name=""/>
        <dsp:cNvSpPr/>
      </dsp:nvSpPr>
      <dsp:spPr>
        <a:xfrm>
          <a:off x="0" y="1067471"/>
          <a:ext cx="6037754" cy="4284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639E85-55F9-4026-84C0-074871E0B224}">
      <dsp:nvSpPr>
        <dsp:cNvPr id="0" name=""/>
        <dsp:cNvSpPr/>
      </dsp:nvSpPr>
      <dsp:spPr>
        <a:xfrm>
          <a:off x="301887" y="816551"/>
          <a:ext cx="4226427" cy="50184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49" tIns="0" rIns="159749" bIns="0" numCol="1" spcCol="1270" anchor="ctr" anchorCtr="0">
          <a:noAutofit/>
        </a:bodyPr>
        <a:lstStyle/>
        <a:p>
          <a:pPr lvl="0" algn="l" defTabSz="622300">
            <a:lnSpc>
              <a:spcPct val="90000"/>
            </a:lnSpc>
            <a:spcBef>
              <a:spcPct val="0"/>
            </a:spcBef>
            <a:spcAft>
              <a:spcPct val="35000"/>
            </a:spcAft>
          </a:pPr>
          <a:r>
            <a:rPr lang="en-US" sz="1400" kern="1200" smtClean="0">
              <a:solidFill>
                <a:schemeClr val="bg2"/>
              </a:solidFill>
            </a:rPr>
            <a:t>Java platform, Micro Edition (Java ME)</a:t>
          </a:r>
        </a:p>
      </dsp:txBody>
      <dsp:txXfrm>
        <a:off x="326385" y="841049"/>
        <a:ext cx="4177431" cy="452844"/>
      </dsp:txXfrm>
    </dsp:sp>
    <dsp:sp modelId="{D2A0A35E-BCE3-4A89-AB3B-C655B2F9A1F9}">
      <dsp:nvSpPr>
        <dsp:cNvPr id="0" name=""/>
        <dsp:cNvSpPr/>
      </dsp:nvSpPr>
      <dsp:spPr>
        <a:xfrm>
          <a:off x="0" y="1838592"/>
          <a:ext cx="6037754" cy="4284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7D5764-CF43-48A8-962D-F5B76916D9FB}">
      <dsp:nvSpPr>
        <dsp:cNvPr id="0" name=""/>
        <dsp:cNvSpPr/>
      </dsp:nvSpPr>
      <dsp:spPr>
        <a:xfrm>
          <a:off x="301887" y="1587671"/>
          <a:ext cx="4226427" cy="50184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49" tIns="0" rIns="159749" bIns="0" numCol="1" spcCol="1270" anchor="ctr" anchorCtr="0">
          <a:noAutofit/>
        </a:bodyPr>
        <a:lstStyle/>
        <a:p>
          <a:pPr lvl="0" algn="l" defTabSz="622300">
            <a:lnSpc>
              <a:spcPct val="90000"/>
            </a:lnSpc>
            <a:spcBef>
              <a:spcPct val="0"/>
            </a:spcBef>
            <a:spcAft>
              <a:spcPct val="35000"/>
            </a:spcAft>
          </a:pPr>
          <a:r>
            <a:rPr lang="en-US" sz="1400" kern="1200" smtClean="0">
              <a:solidFill>
                <a:schemeClr val="bg2"/>
              </a:solidFill>
            </a:rPr>
            <a:t>Java platform, Standard Edition (Java SE)</a:t>
          </a:r>
        </a:p>
      </dsp:txBody>
      <dsp:txXfrm>
        <a:off x="326385" y="1612169"/>
        <a:ext cx="4177431" cy="452844"/>
      </dsp:txXfrm>
    </dsp:sp>
    <dsp:sp modelId="{5114D24B-2EB2-401A-A5C3-E8FDB2776A16}">
      <dsp:nvSpPr>
        <dsp:cNvPr id="0" name=""/>
        <dsp:cNvSpPr/>
      </dsp:nvSpPr>
      <dsp:spPr>
        <a:xfrm>
          <a:off x="0" y="2609711"/>
          <a:ext cx="6037754" cy="4284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C758A4-9BB3-4CA4-A6E9-B6CD467C3D8F}">
      <dsp:nvSpPr>
        <dsp:cNvPr id="0" name=""/>
        <dsp:cNvSpPr/>
      </dsp:nvSpPr>
      <dsp:spPr>
        <a:xfrm>
          <a:off x="301887" y="2358791"/>
          <a:ext cx="4226427" cy="50184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49" tIns="0" rIns="159749" bIns="0" numCol="1" spcCol="1270" anchor="ctr" anchorCtr="0">
          <a:noAutofit/>
        </a:bodyPr>
        <a:lstStyle/>
        <a:p>
          <a:pPr lvl="0" algn="l" defTabSz="622300">
            <a:lnSpc>
              <a:spcPct val="90000"/>
            </a:lnSpc>
            <a:spcBef>
              <a:spcPct val="0"/>
            </a:spcBef>
            <a:spcAft>
              <a:spcPct val="35000"/>
            </a:spcAft>
          </a:pPr>
          <a:r>
            <a:rPr lang="en-US" sz="1400" kern="1200" smtClean="0">
              <a:solidFill>
                <a:schemeClr val="bg2"/>
              </a:solidFill>
            </a:rPr>
            <a:t>Java platform, Enterprise Edition (Java EE)</a:t>
          </a:r>
          <a:endParaRPr lang="en-US" sz="1400" kern="1200">
            <a:solidFill>
              <a:schemeClr val="bg2"/>
            </a:solidFill>
          </a:endParaRPr>
        </a:p>
      </dsp:txBody>
      <dsp:txXfrm>
        <a:off x="326385" y="2383289"/>
        <a:ext cx="4177431"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F2FA-E1AD-47FF-8762-2C247F71E8BB}">
      <dsp:nvSpPr>
        <dsp:cNvPr id="0" name=""/>
        <dsp:cNvSpPr/>
      </dsp:nvSpPr>
      <dsp:spPr>
        <a:xfrm>
          <a:off x="5896129" y="2047405"/>
          <a:ext cx="379330" cy="733777"/>
        </a:xfrm>
        <a:custGeom>
          <a:avLst/>
          <a:gdLst/>
          <a:ahLst/>
          <a:cxnLst/>
          <a:rect l="0" t="0" r="0" b="0"/>
          <a:pathLst>
            <a:path>
              <a:moveTo>
                <a:pt x="0" y="0"/>
              </a:moveTo>
              <a:lnTo>
                <a:pt x="0" y="669954"/>
              </a:lnTo>
              <a:lnTo>
                <a:pt x="379330" y="669954"/>
              </a:lnTo>
              <a:lnTo>
                <a:pt x="379330" y="733777"/>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C8D7A5-2D20-4A50-B6EF-AB37E867AFF6}">
      <dsp:nvSpPr>
        <dsp:cNvPr id="0" name=""/>
        <dsp:cNvSpPr/>
      </dsp:nvSpPr>
      <dsp:spPr>
        <a:xfrm>
          <a:off x="5388586" y="2047405"/>
          <a:ext cx="507542" cy="733777"/>
        </a:xfrm>
        <a:custGeom>
          <a:avLst/>
          <a:gdLst/>
          <a:ahLst/>
          <a:cxnLst/>
          <a:rect l="0" t="0" r="0" b="0"/>
          <a:pathLst>
            <a:path>
              <a:moveTo>
                <a:pt x="507542" y="0"/>
              </a:moveTo>
              <a:lnTo>
                <a:pt x="507542" y="669954"/>
              </a:lnTo>
              <a:lnTo>
                <a:pt x="0" y="669954"/>
              </a:lnTo>
              <a:lnTo>
                <a:pt x="0" y="733777"/>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4281B9-C7EA-4E7B-AA6B-FE87C8027C12}">
      <dsp:nvSpPr>
        <dsp:cNvPr id="0" name=""/>
        <dsp:cNvSpPr/>
      </dsp:nvSpPr>
      <dsp:spPr>
        <a:xfrm>
          <a:off x="4454774" y="1425289"/>
          <a:ext cx="1441354" cy="328796"/>
        </a:xfrm>
        <a:custGeom>
          <a:avLst/>
          <a:gdLst/>
          <a:ahLst/>
          <a:cxnLst/>
          <a:rect l="0" t="0" r="0" b="0"/>
          <a:pathLst>
            <a:path>
              <a:moveTo>
                <a:pt x="0" y="0"/>
              </a:moveTo>
              <a:lnTo>
                <a:pt x="0" y="264973"/>
              </a:lnTo>
              <a:lnTo>
                <a:pt x="1441354" y="264973"/>
              </a:lnTo>
              <a:lnTo>
                <a:pt x="1441354" y="328796"/>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AAC6DD-2BFB-43DD-B14A-2B192BD7AC9C}">
      <dsp:nvSpPr>
        <dsp:cNvPr id="0" name=""/>
        <dsp:cNvSpPr/>
      </dsp:nvSpPr>
      <dsp:spPr>
        <a:xfrm>
          <a:off x="3240242" y="2045563"/>
          <a:ext cx="1265442" cy="288080"/>
        </a:xfrm>
        <a:custGeom>
          <a:avLst/>
          <a:gdLst/>
          <a:ahLst/>
          <a:cxnLst/>
          <a:rect l="0" t="0" r="0" b="0"/>
          <a:pathLst>
            <a:path>
              <a:moveTo>
                <a:pt x="0" y="0"/>
              </a:moveTo>
              <a:lnTo>
                <a:pt x="0" y="224258"/>
              </a:lnTo>
              <a:lnTo>
                <a:pt x="1265442" y="224258"/>
              </a:lnTo>
              <a:lnTo>
                <a:pt x="1265442" y="28808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3EC2C84-6B46-452D-9858-5FCC9182B92B}">
      <dsp:nvSpPr>
        <dsp:cNvPr id="0" name=""/>
        <dsp:cNvSpPr/>
      </dsp:nvSpPr>
      <dsp:spPr>
        <a:xfrm>
          <a:off x="3240242" y="2045563"/>
          <a:ext cx="386512" cy="288080"/>
        </a:xfrm>
        <a:custGeom>
          <a:avLst/>
          <a:gdLst/>
          <a:ahLst/>
          <a:cxnLst/>
          <a:rect l="0" t="0" r="0" b="0"/>
          <a:pathLst>
            <a:path>
              <a:moveTo>
                <a:pt x="0" y="0"/>
              </a:moveTo>
              <a:lnTo>
                <a:pt x="0" y="224258"/>
              </a:lnTo>
              <a:lnTo>
                <a:pt x="386512" y="224258"/>
              </a:lnTo>
              <a:lnTo>
                <a:pt x="386512" y="28808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200342-0992-4FD8-8874-B709ADC49C93}">
      <dsp:nvSpPr>
        <dsp:cNvPr id="0" name=""/>
        <dsp:cNvSpPr/>
      </dsp:nvSpPr>
      <dsp:spPr>
        <a:xfrm>
          <a:off x="2747825" y="2045563"/>
          <a:ext cx="492416" cy="288080"/>
        </a:xfrm>
        <a:custGeom>
          <a:avLst/>
          <a:gdLst/>
          <a:ahLst/>
          <a:cxnLst/>
          <a:rect l="0" t="0" r="0" b="0"/>
          <a:pathLst>
            <a:path>
              <a:moveTo>
                <a:pt x="492416" y="0"/>
              </a:moveTo>
              <a:lnTo>
                <a:pt x="492416" y="224258"/>
              </a:lnTo>
              <a:lnTo>
                <a:pt x="0" y="224258"/>
              </a:lnTo>
              <a:lnTo>
                <a:pt x="0" y="28808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179607-A139-4450-BEBE-D46B45598721}">
      <dsp:nvSpPr>
        <dsp:cNvPr id="0" name=""/>
        <dsp:cNvSpPr/>
      </dsp:nvSpPr>
      <dsp:spPr>
        <a:xfrm>
          <a:off x="1868895" y="2045563"/>
          <a:ext cx="1371346" cy="288080"/>
        </a:xfrm>
        <a:custGeom>
          <a:avLst/>
          <a:gdLst/>
          <a:ahLst/>
          <a:cxnLst/>
          <a:rect l="0" t="0" r="0" b="0"/>
          <a:pathLst>
            <a:path>
              <a:moveTo>
                <a:pt x="1371346" y="0"/>
              </a:moveTo>
              <a:lnTo>
                <a:pt x="1371346" y="224258"/>
              </a:lnTo>
              <a:lnTo>
                <a:pt x="0" y="224258"/>
              </a:lnTo>
              <a:lnTo>
                <a:pt x="0" y="28808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81BF41-0362-4EED-A9DE-0E5900973F2F}">
      <dsp:nvSpPr>
        <dsp:cNvPr id="0" name=""/>
        <dsp:cNvSpPr/>
      </dsp:nvSpPr>
      <dsp:spPr>
        <a:xfrm>
          <a:off x="3240242" y="1425289"/>
          <a:ext cx="1214531" cy="326954"/>
        </a:xfrm>
        <a:custGeom>
          <a:avLst/>
          <a:gdLst/>
          <a:ahLst/>
          <a:cxnLst/>
          <a:rect l="0" t="0" r="0" b="0"/>
          <a:pathLst>
            <a:path>
              <a:moveTo>
                <a:pt x="1214531" y="0"/>
              </a:moveTo>
              <a:lnTo>
                <a:pt x="1214531" y="263132"/>
              </a:lnTo>
              <a:lnTo>
                <a:pt x="0" y="263132"/>
              </a:lnTo>
              <a:lnTo>
                <a:pt x="0" y="326954"/>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69EBAD-8275-4132-9196-63CE3053CE11}">
      <dsp:nvSpPr>
        <dsp:cNvPr id="0" name=""/>
        <dsp:cNvSpPr/>
      </dsp:nvSpPr>
      <dsp:spPr>
        <a:xfrm>
          <a:off x="2541801" y="836269"/>
          <a:ext cx="1912972" cy="298842"/>
        </a:xfrm>
        <a:custGeom>
          <a:avLst/>
          <a:gdLst/>
          <a:ahLst/>
          <a:cxnLst/>
          <a:rect l="0" t="0" r="0" b="0"/>
          <a:pathLst>
            <a:path>
              <a:moveTo>
                <a:pt x="0" y="0"/>
              </a:moveTo>
              <a:lnTo>
                <a:pt x="0" y="235019"/>
              </a:lnTo>
              <a:lnTo>
                <a:pt x="1912972" y="235019"/>
              </a:lnTo>
              <a:lnTo>
                <a:pt x="1912972" y="298842"/>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5A7C9F-D494-421C-A907-E8159EAF4C2D}">
      <dsp:nvSpPr>
        <dsp:cNvPr id="0" name=""/>
        <dsp:cNvSpPr/>
      </dsp:nvSpPr>
      <dsp:spPr>
        <a:xfrm>
          <a:off x="1629755" y="1425289"/>
          <a:ext cx="334163" cy="307067"/>
        </a:xfrm>
        <a:custGeom>
          <a:avLst/>
          <a:gdLst/>
          <a:ahLst/>
          <a:cxnLst/>
          <a:rect l="0" t="0" r="0" b="0"/>
          <a:pathLst>
            <a:path>
              <a:moveTo>
                <a:pt x="334163" y="0"/>
              </a:moveTo>
              <a:lnTo>
                <a:pt x="334163" y="243244"/>
              </a:lnTo>
              <a:lnTo>
                <a:pt x="0" y="243244"/>
              </a:lnTo>
              <a:lnTo>
                <a:pt x="0" y="307067"/>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CCDA3D-C330-477B-9B6D-12A5F4249728}">
      <dsp:nvSpPr>
        <dsp:cNvPr id="0" name=""/>
        <dsp:cNvSpPr/>
      </dsp:nvSpPr>
      <dsp:spPr>
        <a:xfrm>
          <a:off x="1963918" y="836269"/>
          <a:ext cx="577882" cy="298842"/>
        </a:xfrm>
        <a:custGeom>
          <a:avLst/>
          <a:gdLst/>
          <a:ahLst/>
          <a:cxnLst/>
          <a:rect l="0" t="0" r="0" b="0"/>
          <a:pathLst>
            <a:path>
              <a:moveTo>
                <a:pt x="577882" y="0"/>
              </a:moveTo>
              <a:lnTo>
                <a:pt x="577882" y="235019"/>
              </a:lnTo>
              <a:lnTo>
                <a:pt x="0" y="235019"/>
              </a:lnTo>
              <a:lnTo>
                <a:pt x="0" y="298842"/>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26AEB3-742F-4C6F-9A29-97D75B91B750}">
      <dsp:nvSpPr>
        <dsp:cNvPr id="0" name=""/>
        <dsp:cNvSpPr/>
      </dsp:nvSpPr>
      <dsp:spPr>
        <a:xfrm>
          <a:off x="482910" y="1425289"/>
          <a:ext cx="118022" cy="307067"/>
        </a:xfrm>
        <a:custGeom>
          <a:avLst/>
          <a:gdLst/>
          <a:ahLst/>
          <a:cxnLst/>
          <a:rect l="0" t="0" r="0" b="0"/>
          <a:pathLst>
            <a:path>
              <a:moveTo>
                <a:pt x="118022" y="0"/>
              </a:moveTo>
              <a:lnTo>
                <a:pt x="118022" y="243244"/>
              </a:lnTo>
              <a:lnTo>
                <a:pt x="0" y="243244"/>
              </a:lnTo>
              <a:lnTo>
                <a:pt x="0" y="307067"/>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CEA1A9-AAA7-4F5F-A09A-A5770D6707E2}">
      <dsp:nvSpPr>
        <dsp:cNvPr id="0" name=""/>
        <dsp:cNvSpPr/>
      </dsp:nvSpPr>
      <dsp:spPr>
        <a:xfrm>
          <a:off x="600933" y="836269"/>
          <a:ext cx="1940868" cy="298842"/>
        </a:xfrm>
        <a:custGeom>
          <a:avLst/>
          <a:gdLst/>
          <a:ahLst/>
          <a:cxnLst/>
          <a:rect l="0" t="0" r="0" b="0"/>
          <a:pathLst>
            <a:path>
              <a:moveTo>
                <a:pt x="1940868" y="0"/>
              </a:moveTo>
              <a:lnTo>
                <a:pt x="1940868" y="235019"/>
              </a:lnTo>
              <a:lnTo>
                <a:pt x="0" y="235019"/>
              </a:lnTo>
              <a:lnTo>
                <a:pt x="0" y="298842"/>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61D028-FF55-43C5-8375-61E0E1711D02}">
      <dsp:nvSpPr>
        <dsp:cNvPr id="0" name=""/>
        <dsp:cNvSpPr/>
      </dsp:nvSpPr>
      <dsp:spPr>
        <a:xfrm>
          <a:off x="1581736" y="496205"/>
          <a:ext cx="1920129" cy="340063"/>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10949D-0C46-4642-B7A4-3CC6C070097C}">
      <dsp:nvSpPr>
        <dsp:cNvPr id="0" name=""/>
        <dsp:cNvSpPr/>
      </dsp:nvSpPr>
      <dsp:spPr>
        <a:xfrm>
          <a:off x="1658285" y="568926"/>
          <a:ext cx="1920129" cy="340063"/>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Kiểu primitive</a:t>
          </a:r>
          <a:endParaRPr lang="en-US" sz="1300" kern="1200" dirty="0">
            <a:solidFill>
              <a:schemeClr val="bg2"/>
            </a:solidFill>
            <a:latin typeface="+mj-lt"/>
            <a:cs typeface="Times New Roman" pitchFamily="18" charset="0"/>
          </a:endParaRPr>
        </a:p>
      </dsp:txBody>
      <dsp:txXfrm>
        <a:off x="1668245" y="578886"/>
        <a:ext cx="1900209" cy="320143"/>
      </dsp:txXfrm>
    </dsp:sp>
    <dsp:sp modelId="{22E2BEC4-17B6-477F-AE6F-278D5CB38B27}">
      <dsp:nvSpPr>
        <dsp:cNvPr id="0" name=""/>
        <dsp:cNvSpPr/>
      </dsp:nvSpPr>
      <dsp:spPr>
        <a:xfrm>
          <a:off x="-6880" y="1135111"/>
          <a:ext cx="1215626" cy="2901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F0A6461-0642-453A-81CC-DAE5645CF1DF}">
      <dsp:nvSpPr>
        <dsp:cNvPr id="0" name=""/>
        <dsp:cNvSpPr/>
      </dsp:nvSpPr>
      <dsp:spPr>
        <a:xfrm>
          <a:off x="69668" y="1207833"/>
          <a:ext cx="1215626" cy="290178"/>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Kiểu luận lý</a:t>
          </a:r>
          <a:endParaRPr lang="en-US" sz="1300" kern="1200" dirty="0">
            <a:solidFill>
              <a:schemeClr val="bg2"/>
            </a:solidFill>
            <a:latin typeface="+mj-lt"/>
            <a:cs typeface="Times New Roman" pitchFamily="18" charset="0"/>
          </a:endParaRPr>
        </a:p>
      </dsp:txBody>
      <dsp:txXfrm>
        <a:off x="78167" y="1216332"/>
        <a:ext cx="1198628" cy="273180"/>
      </dsp:txXfrm>
    </dsp:sp>
    <dsp:sp modelId="{106568BD-5354-4A71-85E0-11F36D07C61B}">
      <dsp:nvSpPr>
        <dsp:cNvPr id="0" name=""/>
        <dsp:cNvSpPr/>
      </dsp:nvSpPr>
      <dsp:spPr>
        <a:xfrm>
          <a:off x="30580" y="1732356"/>
          <a:ext cx="904660" cy="255880"/>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E8A71DD-F45E-458D-B44C-B91A53E957E5}">
      <dsp:nvSpPr>
        <dsp:cNvPr id="0" name=""/>
        <dsp:cNvSpPr/>
      </dsp:nvSpPr>
      <dsp:spPr>
        <a:xfrm>
          <a:off x="107129" y="1805078"/>
          <a:ext cx="904660" cy="255880"/>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Boolean</a:t>
          </a:r>
          <a:endParaRPr lang="en-US" sz="1300" kern="1200" dirty="0">
            <a:solidFill>
              <a:schemeClr val="bg2"/>
            </a:solidFill>
            <a:latin typeface="+mj-lt"/>
            <a:cs typeface="Times New Roman" pitchFamily="18" charset="0"/>
          </a:endParaRPr>
        </a:p>
      </dsp:txBody>
      <dsp:txXfrm>
        <a:off x="114623" y="1812572"/>
        <a:ext cx="889672" cy="240892"/>
      </dsp:txXfrm>
    </dsp:sp>
    <dsp:sp modelId="{320CC629-9ECA-4EB3-A373-EE7AC116268E}">
      <dsp:nvSpPr>
        <dsp:cNvPr id="0" name=""/>
        <dsp:cNvSpPr/>
      </dsp:nvSpPr>
      <dsp:spPr>
        <a:xfrm>
          <a:off x="1361844" y="1135111"/>
          <a:ext cx="1204148" cy="2901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2173C87-BA4B-46CF-9945-869F33812F3F}">
      <dsp:nvSpPr>
        <dsp:cNvPr id="0" name=""/>
        <dsp:cNvSpPr/>
      </dsp:nvSpPr>
      <dsp:spPr>
        <a:xfrm>
          <a:off x="1438393" y="1207833"/>
          <a:ext cx="1204148" cy="290178"/>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Kiểu ký tự</a:t>
          </a:r>
          <a:endParaRPr lang="en-US" sz="1300" kern="1200" dirty="0">
            <a:solidFill>
              <a:schemeClr val="bg2"/>
            </a:solidFill>
            <a:latin typeface="+mj-lt"/>
            <a:cs typeface="Times New Roman" pitchFamily="18" charset="0"/>
          </a:endParaRPr>
        </a:p>
      </dsp:txBody>
      <dsp:txXfrm>
        <a:off x="1446892" y="1216332"/>
        <a:ext cx="1187150" cy="273180"/>
      </dsp:txXfrm>
    </dsp:sp>
    <dsp:sp modelId="{636B6EFB-7E42-4CD2-A76B-974C4CBFDB16}">
      <dsp:nvSpPr>
        <dsp:cNvPr id="0" name=""/>
        <dsp:cNvSpPr/>
      </dsp:nvSpPr>
      <dsp:spPr>
        <a:xfrm>
          <a:off x="1177425" y="1732356"/>
          <a:ext cx="904660" cy="255880"/>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9BC5E45-8F76-4BBA-8FC5-54A9807977D3}">
      <dsp:nvSpPr>
        <dsp:cNvPr id="0" name=""/>
        <dsp:cNvSpPr/>
      </dsp:nvSpPr>
      <dsp:spPr>
        <a:xfrm>
          <a:off x="1253974" y="1805078"/>
          <a:ext cx="904660" cy="255880"/>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Char</a:t>
          </a:r>
          <a:endParaRPr lang="en-US" sz="1300" kern="1200" dirty="0">
            <a:solidFill>
              <a:schemeClr val="bg2"/>
            </a:solidFill>
            <a:latin typeface="+mj-lt"/>
            <a:cs typeface="Times New Roman" pitchFamily="18" charset="0"/>
          </a:endParaRPr>
        </a:p>
      </dsp:txBody>
      <dsp:txXfrm>
        <a:off x="1261468" y="1812572"/>
        <a:ext cx="889672" cy="240892"/>
      </dsp:txXfrm>
    </dsp:sp>
    <dsp:sp modelId="{30D471C5-637C-4E31-ABAC-EF1B2B665394}">
      <dsp:nvSpPr>
        <dsp:cNvPr id="0" name=""/>
        <dsp:cNvSpPr/>
      </dsp:nvSpPr>
      <dsp:spPr>
        <a:xfrm>
          <a:off x="3852699" y="1135111"/>
          <a:ext cx="1204148" cy="2901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1027192-D0F1-4C36-9895-392E7A669596}">
      <dsp:nvSpPr>
        <dsp:cNvPr id="0" name=""/>
        <dsp:cNvSpPr/>
      </dsp:nvSpPr>
      <dsp:spPr>
        <a:xfrm>
          <a:off x="3929248" y="1207833"/>
          <a:ext cx="1204148" cy="290178"/>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Kiểu số</a:t>
          </a:r>
          <a:endParaRPr lang="en-US" sz="1300" kern="1200" dirty="0">
            <a:solidFill>
              <a:schemeClr val="bg2"/>
            </a:solidFill>
            <a:latin typeface="+mj-lt"/>
            <a:cs typeface="Times New Roman" pitchFamily="18" charset="0"/>
          </a:endParaRPr>
        </a:p>
      </dsp:txBody>
      <dsp:txXfrm>
        <a:off x="3937747" y="1216332"/>
        <a:ext cx="1187150" cy="273180"/>
      </dsp:txXfrm>
    </dsp:sp>
    <dsp:sp modelId="{5FF6C53F-5239-4F80-ADEB-6765872CDD16}">
      <dsp:nvSpPr>
        <dsp:cNvPr id="0" name=""/>
        <dsp:cNvSpPr/>
      </dsp:nvSpPr>
      <dsp:spPr>
        <a:xfrm>
          <a:off x="2631481" y="1752244"/>
          <a:ext cx="1217521" cy="293319"/>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D31B212-E11D-4EC1-B584-486E33863284}">
      <dsp:nvSpPr>
        <dsp:cNvPr id="0" name=""/>
        <dsp:cNvSpPr/>
      </dsp:nvSpPr>
      <dsp:spPr>
        <a:xfrm>
          <a:off x="2708030" y="1824965"/>
          <a:ext cx="1217521" cy="29331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Kiểu nguyên</a:t>
          </a:r>
          <a:endParaRPr lang="en-US" sz="1300" kern="1200" dirty="0">
            <a:solidFill>
              <a:schemeClr val="bg2"/>
            </a:solidFill>
            <a:latin typeface="+mj-lt"/>
            <a:cs typeface="Times New Roman" pitchFamily="18" charset="0"/>
          </a:endParaRPr>
        </a:p>
      </dsp:txBody>
      <dsp:txXfrm>
        <a:off x="2716621" y="1833556"/>
        <a:ext cx="1200339" cy="276137"/>
      </dsp:txXfrm>
    </dsp:sp>
    <dsp:sp modelId="{3C6FEAAA-0EF5-4872-BBB5-1E8A9365E999}">
      <dsp:nvSpPr>
        <dsp:cNvPr id="0" name=""/>
        <dsp:cNvSpPr/>
      </dsp:nvSpPr>
      <dsp:spPr>
        <a:xfrm>
          <a:off x="1505979" y="2333644"/>
          <a:ext cx="725832" cy="27958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1F773EB-532A-4F8E-B5A0-43D1DAE65CBD}">
      <dsp:nvSpPr>
        <dsp:cNvPr id="0" name=""/>
        <dsp:cNvSpPr/>
      </dsp:nvSpPr>
      <dsp:spPr>
        <a:xfrm>
          <a:off x="1582528" y="2406365"/>
          <a:ext cx="725832" cy="279586"/>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byte</a:t>
          </a:r>
          <a:endParaRPr lang="en-US" sz="1300" kern="1200" dirty="0">
            <a:solidFill>
              <a:schemeClr val="bg2"/>
            </a:solidFill>
            <a:latin typeface="+mj-lt"/>
            <a:cs typeface="Times New Roman" pitchFamily="18" charset="0"/>
          </a:endParaRPr>
        </a:p>
      </dsp:txBody>
      <dsp:txXfrm>
        <a:off x="1590717" y="2414554"/>
        <a:ext cx="709454" cy="263208"/>
      </dsp:txXfrm>
    </dsp:sp>
    <dsp:sp modelId="{F5C61F94-75EF-4D18-9C41-5BFF86F0C31E}">
      <dsp:nvSpPr>
        <dsp:cNvPr id="0" name=""/>
        <dsp:cNvSpPr/>
      </dsp:nvSpPr>
      <dsp:spPr>
        <a:xfrm>
          <a:off x="2384909" y="2333644"/>
          <a:ext cx="725832" cy="27958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12A5516-BEC4-4779-BAB8-EBC51211AA92}">
      <dsp:nvSpPr>
        <dsp:cNvPr id="0" name=""/>
        <dsp:cNvSpPr/>
      </dsp:nvSpPr>
      <dsp:spPr>
        <a:xfrm>
          <a:off x="2461458" y="2406365"/>
          <a:ext cx="725832" cy="279586"/>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short</a:t>
          </a:r>
          <a:endParaRPr lang="en-US" sz="1300" kern="1200" dirty="0">
            <a:solidFill>
              <a:schemeClr val="bg2"/>
            </a:solidFill>
            <a:latin typeface="+mj-lt"/>
            <a:cs typeface="Times New Roman" pitchFamily="18" charset="0"/>
          </a:endParaRPr>
        </a:p>
      </dsp:txBody>
      <dsp:txXfrm>
        <a:off x="2469647" y="2414554"/>
        <a:ext cx="709454" cy="263208"/>
      </dsp:txXfrm>
    </dsp:sp>
    <dsp:sp modelId="{E08430FD-1303-4BCA-9C2E-37020495D7BA}">
      <dsp:nvSpPr>
        <dsp:cNvPr id="0" name=""/>
        <dsp:cNvSpPr/>
      </dsp:nvSpPr>
      <dsp:spPr>
        <a:xfrm>
          <a:off x="3263839" y="2333644"/>
          <a:ext cx="725832" cy="27958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E82854D-F461-40EC-BF45-592A58596897}">
      <dsp:nvSpPr>
        <dsp:cNvPr id="0" name=""/>
        <dsp:cNvSpPr/>
      </dsp:nvSpPr>
      <dsp:spPr>
        <a:xfrm>
          <a:off x="3340388" y="2406365"/>
          <a:ext cx="725832" cy="279586"/>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int</a:t>
          </a:r>
          <a:endParaRPr lang="en-US" sz="1300" kern="1200" dirty="0">
            <a:solidFill>
              <a:schemeClr val="bg2"/>
            </a:solidFill>
            <a:latin typeface="+mj-lt"/>
            <a:cs typeface="Times New Roman" pitchFamily="18" charset="0"/>
          </a:endParaRPr>
        </a:p>
      </dsp:txBody>
      <dsp:txXfrm>
        <a:off x="3348577" y="2414554"/>
        <a:ext cx="709454" cy="263208"/>
      </dsp:txXfrm>
    </dsp:sp>
    <dsp:sp modelId="{FE23D79F-ED0E-4C95-A6D4-07767A94956C}">
      <dsp:nvSpPr>
        <dsp:cNvPr id="0" name=""/>
        <dsp:cNvSpPr/>
      </dsp:nvSpPr>
      <dsp:spPr>
        <a:xfrm>
          <a:off x="4142769" y="2333644"/>
          <a:ext cx="725832" cy="27958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6DD6EB9-A28B-427C-9BB4-4B3136A1BB8E}">
      <dsp:nvSpPr>
        <dsp:cNvPr id="0" name=""/>
        <dsp:cNvSpPr/>
      </dsp:nvSpPr>
      <dsp:spPr>
        <a:xfrm>
          <a:off x="4219318" y="2406365"/>
          <a:ext cx="725832" cy="279586"/>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long</a:t>
          </a:r>
          <a:endParaRPr lang="en-US" sz="1300" kern="1200" dirty="0">
            <a:solidFill>
              <a:schemeClr val="bg2"/>
            </a:solidFill>
            <a:latin typeface="+mj-lt"/>
            <a:cs typeface="Times New Roman" pitchFamily="18" charset="0"/>
          </a:endParaRPr>
        </a:p>
      </dsp:txBody>
      <dsp:txXfrm>
        <a:off x="4227507" y="2414554"/>
        <a:ext cx="709454" cy="263208"/>
      </dsp:txXfrm>
    </dsp:sp>
    <dsp:sp modelId="{82074995-E94E-4ED0-BE5A-B42648A39402}">
      <dsp:nvSpPr>
        <dsp:cNvPr id="0" name=""/>
        <dsp:cNvSpPr/>
      </dsp:nvSpPr>
      <dsp:spPr>
        <a:xfrm>
          <a:off x="5378766" y="1754086"/>
          <a:ext cx="1034724" cy="293319"/>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897FA1B-DED0-45E0-B4D9-34C5CF9159A7}">
      <dsp:nvSpPr>
        <dsp:cNvPr id="0" name=""/>
        <dsp:cNvSpPr/>
      </dsp:nvSpPr>
      <dsp:spPr>
        <a:xfrm>
          <a:off x="5455315" y="1826807"/>
          <a:ext cx="1034724" cy="29331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Kiểu thực</a:t>
          </a:r>
          <a:endParaRPr lang="en-US" sz="1300" kern="1200" dirty="0">
            <a:solidFill>
              <a:schemeClr val="bg2"/>
            </a:solidFill>
            <a:latin typeface="+mj-lt"/>
            <a:cs typeface="Times New Roman" pitchFamily="18" charset="0"/>
          </a:endParaRPr>
        </a:p>
      </dsp:txBody>
      <dsp:txXfrm>
        <a:off x="5463906" y="1835398"/>
        <a:ext cx="1017542" cy="276137"/>
      </dsp:txXfrm>
    </dsp:sp>
    <dsp:sp modelId="{820C2339-41BD-4C19-A582-AE02FE766101}">
      <dsp:nvSpPr>
        <dsp:cNvPr id="0" name=""/>
        <dsp:cNvSpPr/>
      </dsp:nvSpPr>
      <dsp:spPr>
        <a:xfrm>
          <a:off x="5021698" y="2781182"/>
          <a:ext cx="733775" cy="279451"/>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A9E1A7-7527-4802-8D48-403A63582997}">
      <dsp:nvSpPr>
        <dsp:cNvPr id="0" name=""/>
        <dsp:cNvSpPr/>
      </dsp:nvSpPr>
      <dsp:spPr>
        <a:xfrm>
          <a:off x="5098247" y="2853904"/>
          <a:ext cx="733775" cy="279451"/>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float</a:t>
          </a:r>
          <a:endParaRPr lang="en-US" sz="1300" kern="1200" dirty="0">
            <a:solidFill>
              <a:schemeClr val="bg2"/>
            </a:solidFill>
            <a:latin typeface="+mj-lt"/>
            <a:cs typeface="Times New Roman" pitchFamily="18" charset="0"/>
          </a:endParaRPr>
        </a:p>
      </dsp:txBody>
      <dsp:txXfrm>
        <a:off x="5106432" y="2862089"/>
        <a:ext cx="717405" cy="263081"/>
      </dsp:txXfrm>
    </dsp:sp>
    <dsp:sp modelId="{75CB04FA-3612-4473-A907-5ADF6DB2CD2D}">
      <dsp:nvSpPr>
        <dsp:cNvPr id="0" name=""/>
        <dsp:cNvSpPr/>
      </dsp:nvSpPr>
      <dsp:spPr>
        <a:xfrm>
          <a:off x="5908572" y="2781182"/>
          <a:ext cx="733775" cy="279451"/>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6710BC0-41D4-469C-98A2-8731CC851647}">
      <dsp:nvSpPr>
        <dsp:cNvPr id="0" name=""/>
        <dsp:cNvSpPr/>
      </dsp:nvSpPr>
      <dsp:spPr>
        <a:xfrm>
          <a:off x="5985120" y="2853904"/>
          <a:ext cx="733775" cy="279451"/>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solidFill>
                <a:schemeClr val="bg2"/>
              </a:solidFill>
              <a:latin typeface="+mj-lt"/>
              <a:cs typeface="Times New Roman" pitchFamily="18" charset="0"/>
            </a:rPr>
            <a:t>double</a:t>
          </a:r>
          <a:endParaRPr lang="en-US" sz="1300" kern="1200" dirty="0">
            <a:solidFill>
              <a:schemeClr val="bg2"/>
            </a:solidFill>
            <a:latin typeface="+mj-lt"/>
            <a:cs typeface="Times New Roman" pitchFamily="18" charset="0"/>
          </a:endParaRPr>
        </a:p>
      </dsp:txBody>
      <dsp:txXfrm>
        <a:off x="5993305" y="2862089"/>
        <a:ext cx="717405" cy="2630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panose="020B0604030504040204"/>
              <a:buNone/>
              <a:defRPr sz="4200">
                <a:solidFill>
                  <a:schemeClr val="dk2"/>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lang="en-US"/>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panose="020B0604030504040204"/>
              <a:buNone/>
              <a:defRPr sz="1600">
                <a:latin typeface="Verdana" panose="020B0604030504040204"/>
                <a:ea typeface="Verdana" panose="020B0604030504040204"/>
                <a:cs typeface="Verdana" panose="020B0604030504040204"/>
                <a:sym typeface="Verdana" panose="020B0604030504040204"/>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lang="en-US"/>
          </a:p>
        </p:txBody>
      </p:sp>
      <p:pic>
        <p:nvPicPr>
          <p:cNvPr id="9" name="Google Shape;88;p13"/>
          <p:cNvPicPr preferRelativeResize="0"/>
          <p:nvPr userDrawn="1"/>
        </p:nvPicPr>
        <p:blipFill>
          <a:blip r:embed="rId2" cstate="print"/>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endParaRPr lang="en-US"/>
          </a:p>
        </p:txBody>
      </p:sp>
      <p:sp>
        <p:nvSpPr>
          <p:cNvPr id="7" name="Text Placeholder 6"/>
          <p:cNvSpPr>
            <a:spLocks noGrp="1"/>
          </p:cNvSpPr>
          <p:nvPr>
            <p:ph type="body" sz="quarter" idx="12" hasCustomPrompt="1"/>
          </p:nvPr>
        </p:nvSpPr>
        <p:spPr>
          <a:xfrm>
            <a:off x="163961" y="4824248"/>
            <a:ext cx="4962986" cy="258554"/>
          </a:xfrm>
        </p:spPr>
        <p:txBody>
          <a:bodyPr anchor="ctr"/>
          <a:lstStyle>
            <a:lvl1pPr marL="71755"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endParaRPr lang="en-US"/>
          </a:p>
        </p:txBody>
      </p:sp>
      <p:sp>
        <p:nvSpPr>
          <p:cNvPr id="9" name="Content Placeholder 8"/>
          <p:cNvSpPr>
            <a:spLocks noGrp="1"/>
          </p:cNvSpPr>
          <p:nvPr>
            <p:ph sz="quarter" idx="13"/>
          </p:nvPr>
        </p:nvSpPr>
        <p:spPr>
          <a:xfrm>
            <a:off x="5241169" y="145043"/>
            <a:ext cx="3795625" cy="49377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endParaRPr lang="en-US"/>
          </a:p>
        </p:txBody>
      </p:sp>
      <p:sp>
        <p:nvSpPr>
          <p:cNvPr id="7" name="Text Placeholder 6"/>
          <p:cNvSpPr>
            <a:spLocks noGrp="1"/>
          </p:cNvSpPr>
          <p:nvPr>
            <p:ph type="body" sz="quarter" idx="12" hasCustomPrompt="1"/>
          </p:nvPr>
        </p:nvSpPr>
        <p:spPr>
          <a:xfrm>
            <a:off x="4067503" y="4799024"/>
            <a:ext cx="4962986" cy="258554"/>
          </a:xfrm>
        </p:spPr>
        <p:txBody>
          <a:bodyPr anchor="ctr"/>
          <a:lstStyle>
            <a:lvl1pPr marL="71755"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endParaRPr lang="en-US"/>
          </a:p>
        </p:txBody>
      </p:sp>
      <p:sp>
        <p:nvSpPr>
          <p:cNvPr id="9" name="Content Placeholder 8"/>
          <p:cNvSpPr>
            <a:spLocks noGrp="1"/>
          </p:cNvSpPr>
          <p:nvPr>
            <p:ph sz="quarter" idx="13"/>
          </p:nvPr>
        </p:nvSpPr>
        <p:spPr>
          <a:xfrm>
            <a:off x="101610" y="94594"/>
            <a:ext cx="3858687" cy="49629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matchingName="Section header">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panose="020B0604030504040204"/>
              <a:buNone/>
              <a:defRPr sz="3600">
                <a:solidFill>
                  <a:schemeClr val="l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lang="en-US"/>
          </a:p>
        </p:txBody>
      </p:sp>
      <p:pic>
        <p:nvPicPr>
          <p:cNvPr id="7" name="Picture 6"/>
          <p:cNvPicPr>
            <a:picLocks noChangeAspect="1"/>
          </p:cNvPicPr>
          <p:nvPr userDrawn="1"/>
        </p:nvPicPr>
        <p:blipFill>
          <a:blip r:embed="rId2" cstate="print"/>
          <a:stretch>
            <a:fillRect/>
          </a:stretch>
        </p:blipFill>
        <p:spPr>
          <a:xfrm>
            <a:off x="8569164" y="4590918"/>
            <a:ext cx="515380" cy="50213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matchingName="Section header">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panose="020B0604030504040204"/>
              <a:buNone/>
              <a:defRPr sz="3600">
                <a:solidFill>
                  <a:schemeClr val="l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lang="en-US"/>
          </a:p>
        </p:txBody>
      </p:sp>
      <p:pic>
        <p:nvPicPr>
          <p:cNvPr id="3" name="Picture 2"/>
          <p:cNvPicPr>
            <a:picLocks noChangeAspect="1"/>
          </p:cNvPicPr>
          <p:nvPr userDrawn="1"/>
        </p:nvPicPr>
        <p:blipFill>
          <a:blip r:embed="rId2" cstate="print"/>
          <a:stretch>
            <a:fillRect/>
          </a:stretch>
        </p:blipFill>
        <p:spPr>
          <a:xfrm>
            <a:off x="8569164" y="4590918"/>
            <a:ext cx="515380" cy="50213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matchingName="Title and body">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2pPr>
            <a:lvl3pPr lvl="2">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3pPr>
            <a:lvl4pPr lvl="3">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4pPr>
            <a:lvl5pPr lvl="4">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5pPr>
            <a:lvl6pPr lvl="5">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6pPr>
            <a:lvl7pPr lvl="6">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7pPr>
            <a:lvl8pPr lvl="7">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8pPr>
            <a:lvl9pPr lvl="8">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9pPr>
          </a:lstStyle>
          <a:p>
            <a:r>
              <a:rPr lang="en-US"/>
              <a:t>Click to edit Master title style</a:t>
            </a:r>
            <a:endParaRPr lang="en-US"/>
          </a:p>
        </p:txBody>
      </p:sp>
      <p:sp>
        <p:nvSpPr>
          <p:cNvPr id="29" name="Google Shape;29;p4"/>
          <p:cNvSpPr txBox="1">
            <a:spLocks noGrp="1"/>
          </p:cNvSpPr>
          <p:nvPr>
            <p:ph type="body" idx="1"/>
          </p:nvPr>
        </p:nvSpPr>
        <p:spPr>
          <a:xfrm>
            <a:off x="235200" y="753979"/>
            <a:ext cx="8616000" cy="4171121"/>
          </a:xfrm>
          <a:prstGeom prst="rect">
            <a:avLst/>
          </a:prstGeom>
        </p:spPr>
        <p:txBody>
          <a:bodyPr spcFirstLastPara="1" wrap="square" lIns="91425" tIns="91425" rIns="91425" bIns="91425" anchor="t" anchorCtr="0">
            <a:noAutofit/>
          </a:bodyPr>
          <a:lstStyle>
            <a:lvl1pPr marL="457200" lvl="0" indent="-342900">
              <a:lnSpc>
                <a:spcPct val="130000"/>
              </a:lnSpc>
              <a:spcBef>
                <a:spcPts val="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1pPr>
            <a:lvl2pPr marL="914400" lvl="1"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2pPr>
            <a:lvl3pPr marL="1371600" lvl="2"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3pPr>
            <a:lvl4pPr marL="1828800" lvl="3"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4pPr>
            <a:lvl5pPr marL="2286000" lvl="4"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5pPr>
            <a:lvl6pPr marL="2743200" lvl="5"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6pPr>
            <a:lvl7pPr marL="3200400" lvl="6"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7pPr>
            <a:lvl8pPr marL="3657600" lvl="7"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8pPr>
            <a:lvl9pPr marL="4114800" lvl="8" indent="-342900">
              <a:spcBef>
                <a:spcPts val="1600"/>
              </a:spcBef>
              <a:spcAft>
                <a:spcPts val="160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9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matchingName="Title and body">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98853" y="624017"/>
            <a:ext cx="4388222" cy="4388558"/>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1pPr>
            <a:lvl2pPr marL="914400" lvl="1"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2pPr>
            <a:lvl3pPr marL="1371600" lvl="2"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3pPr>
            <a:lvl4pPr marL="1828800" lvl="3"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4pPr>
            <a:lvl5pPr marL="2286000" lvl="4"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5pPr>
            <a:lvl6pPr marL="2743200" lvl="5"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6pPr>
            <a:lvl7pPr marL="3200400" lvl="6"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7pPr>
            <a:lvl8pPr marL="3657600" lvl="7"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8pPr>
            <a:lvl9pPr marL="4114800" lvl="8" indent="-342900">
              <a:spcBef>
                <a:spcPts val="1600"/>
              </a:spcBef>
              <a:spcAft>
                <a:spcPts val="160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9pPr>
          </a:lstStyle>
          <a:p>
            <a:pPr lvl="0"/>
            <a:r>
              <a:rPr lang="en-US"/>
              <a:t>Click to edit Master text styles</a:t>
            </a:r>
            <a:endParaRPr lang="en-US"/>
          </a:p>
        </p:txBody>
      </p:sp>
      <p:sp>
        <p:nvSpPr>
          <p:cNvPr id="9" name="Google Shape;29;p4"/>
          <p:cNvSpPr txBox="1">
            <a:spLocks noGrp="1"/>
          </p:cNvSpPr>
          <p:nvPr>
            <p:ph type="body" idx="10"/>
          </p:nvPr>
        </p:nvSpPr>
        <p:spPr>
          <a:xfrm>
            <a:off x="4306331" y="624016"/>
            <a:ext cx="4679728" cy="4388558"/>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1pPr>
            <a:lvl2pPr marL="914400" lvl="1"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2pPr>
            <a:lvl3pPr marL="1371600" lvl="2"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3pPr>
            <a:lvl4pPr marL="1828800" lvl="3"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4pPr>
            <a:lvl5pPr marL="2286000" lvl="4"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5pPr>
            <a:lvl6pPr marL="2743200" lvl="5"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6pPr>
            <a:lvl7pPr marL="3200400" lvl="6"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7pPr>
            <a:lvl8pPr marL="3657600" lvl="7"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8pPr>
            <a:lvl9pPr marL="4114800" lvl="8" indent="-342900">
              <a:spcBef>
                <a:spcPts val="1600"/>
              </a:spcBef>
              <a:spcAft>
                <a:spcPts val="160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9pPr>
          </a:lstStyle>
          <a:p>
            <a:pPr lvl="0"/>
            <a:r>
              <a:rPr lang="en-US"/>
              <a:t>Click to edit Master text styles</a:t>
            </a:r>
            <a:endParaRPr lang="en-US"/>
          </a:p>
        </p:txBody>
      </p:sp>
      <p:sp>
        <p:nvSpPr>
          <p:cNvPr id="10" name="Google Shape;24;p4"/>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p:cNvSpPr>
            <a:spLocks noGrp="1"/>
          </p:cNvSpPr>
          <p:nvPr>
            <p:ph type="body" sz="quarter" idx="11" hasCustomPrompt="1"/>
          </p:nvPr>
        </p:nvSpPr>
        <p:spPr>
          <a:xfrm>
            <a:off x="210235" y="114030"/>
            <a:ext cx="3981439" cy="551538"/>
          </a:xfrm>
        </p:spPr>
        <p:txBody>
          <a:bodyPr vert="horz" anchor="ctr"/>
          <a:lstStyle>
            <a:lvl1pPr marL="71755" indent="0" algn="l">
              <a:lnSpc>
                <a:spcPct val="100000"/>
              </a:lnSpc>
              <a:buNone/>
              <a:defRPr sz="2600" b="1">
                <a:solidFill>
                  <a:schemeClr val="bg2"/>
                </a:solidFill>
              </a:defRPr>
            </a:lvl1pPr>
            <a:lvl2pPr marL="615950" indent="0">
              <a:buNone/>
              <a:defRPr/>
            </a:lvl2pPr>
          </a:lstStyle>
          <a:p>
            <a:pPr lvl="0"/>
            <a:r>
              <a:rPr lang="en-US"/>
              <a:t>Item A</a:t>
            </a:r>
            <a:endParaRPr lang="en-US"/>
          </a:p>
        </p:txBody>
      </p:sp>
      <p:sp>
        <p:nvSpPr>
          <p:cNvPr id="11" name="Text Placeholder 4"/>
          <p:cNvSpPr>
            <a:spLocks noGrp="1"/>
          </p:cNvSpPr>
          <p:nvPr>
            <p:ph type="body" sz="quarter" idx="12" hasCustomPrompt="1"/>
          </p:nvPr>
        </p:nvSpPr>
        <p:spPr>
          <a:xfrm>
            <a:off x="4651414" y="115327"/>
            <a:ext cx="4249825" cy="551538"/>
          </a:xfrm>
        </p:spPr>
        <p:txBody>
          <a:bodyPr vert="horz" anchor="ctr"/>
          <a:lstStyle>
            <a:lvl1pPr marL="71755" indent="0" algn="l">
              <a:lnSpc>
                <a:spcPct val="100000"/>
              </a:lnSpc>
              <a:buNone/>
              <a:defRPr sz="2600" b="1">
                <a:solidFill>
                  <a:schemeClr val="bg2"/>
                </a:solidFill>
              </a:defRPr>
            </a:lvl1pPr>
            <a:lvl2pPr marL="615950" indent="0">
              <a:buNone/>
              <a:defRPr/>
            </a:lvl2pPr>
          </a:lstStyle>
          <a:p>
            <a:pPr lvl="0"/>
            <a:r>
              <a:rPr lang="en-US"/>
              <a:t>Item B</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79173" y="191530"/>
            <a:ext cx="8748584" cy="47758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92088" y="203200"/>
            <a:ext cx="8729662" cy="4826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panose="020B0604030504040204"/>
              <a:buNone/>
              <a:defRPr sz="2800" b="1">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panose="020B0604030504040204"/>
              <a:buChar char="●"/>
              <a:defRPr sz="1300">
                <a:solidFill>
                  <a:schemeClr val="accent1"/>
                </a:solidFill>
                <a:latin typeface="Verdana" panose="020B0604030504040204"/>
                <a:ea typeface="Verdana" panose="020B0604030504040204"/>
                <a:cs typeface="Verdana" panose="020B0604030504040204"/>
                <a:sym typeface="Verdana" panose="020B0604030504040204"/>
              </a:defRPr>
            </a:lvl1pPr>
            <a:lvl2pPr marL="914400" lvl="1"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2pPr>
            <a:lvl3pPr marL="1371600" lvl="2"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3pPr>
            <a:lvl4pPr marL="1828800" lvl="3"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4pPr>
            <a:lvl5pPr marL="2286000" lvl="4"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5pPr>
            <a:lvl6pPr marL="2743200" lvl="5"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6pPr>
            <a:lvl7pPr marL="3200400" lvl="6"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7pPr>
            <a:lvl8pPr marL="3657600" lvl="7"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8pPr>
            <a:lvl9pPr marL="4114800" lvl="8" indent="-298450">
              <a:lnSpc>
                <a:spcPct val="115000"/>
              </a:lnSpc>
              <a:spcBef>
                <a:spcPts val="1600"/>
              </a:spcBef>
              <a:spcAft>
                <a:spcPts val="160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9pPr>
          </a:lstStyle>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3.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4.xml"/><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8.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9.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hyperlink" Target="https://code.visualstudio.com/download" TargetMode="External"/><Relationship Id="rId1" Type="http://schemas.openxmlformats.org/officeDocument/2006/relationships/hyperlink" Target="https://www.oracle.com/java/technologies/javase-jdk15-downloads.html"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mtClean="0"/>
              <a:t>JAVA CORE </a:t>
            </a:r>
            <a:endParaRPr lang="en-GB" smtClean="0"/>
          </a:p>
        </p:txBody>
      </p:sp>
      <p:pic>
        <p:nvPicPr>
          <p:cNvPr id="88" name="Google Shape;88;p13"/>
          <p:cNvPicPr preferRelativeResize="0"/>
          <p:nvPr/>
        </p:nvPicPr>
        <p:blipFill>
          <a:blip r:embed="rId1" cstate="print"/>
          <a:stretch>
            <a:fillRect/>
          </a:stretch>
        </p:blipFill>
        <p:spPr>
          <a:xfrm>
            <a:off x="7917543" y="50801"/>
            <a:ext cx="1121908" cy="391886"/>
          </a:xfrm>
          <a:prstGeom prst="rect">
            <a:avLst/>
          </a:prstGeom>
          <a:noFill/>
          <a:ln>
            <a:noFill/>
          </a:ln>
        </p:spPr>
      </p:pic>
      <p:sp>
        <p:nvSpPr>
          <p:cNvPr id="3" name="TextBox 2"/>
          <p:cNvSpPr txBox="1"/>
          <p:nvPr/>
        </p:nvSpPr>
        <p:spPr>
          <a:xfrm>
            <a:off x="729450" y="3087950"/>
            <a:ext cx="3107585" cy="307777"/>
          </a:xfrm>
          <a:prstGeom prst="rect">
            <a:avLst/>
          </a:prstGeom>
          <a:noFill/>
        </p:spPr>
        <p:txBody>
          <a:bodyPr wrap="square" rtlCol="0">
            <a:spAutoFit/>
          </a:bodyPr>
          <a:lstStyle/>
          <a:p>
            <a:r>
              <a:rPr lang="en-US" err="1" smtClean="0"/>
              <a:t>Ngọc</a:t>
            </a:r>
            <a:r>
              <a:rPr lang="en-US" smtClean="0"/>
              <a:t> </a:t>
            </a:r>
            <a:r>
              <a:rPr lang="en-US" err="1" smtClean="0"/>
              <a:t>Eri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13474" y="45024"/>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Cách thức code java chạy</a:t>
            </a:r>
            <a:endParaRPr lang="en-US" sz="2400"/>
          </a:p>
        </p:txBody>
      </p:sp>
      <p:sp>
        <p:nvSpPr>
          <p:cNvPr id="5" name="TextBox 4"/>
          <p:cNvSpPr txBox="1"/>
          <p:nvPr/>
        </p:nvSpPr>
        <p:spPr>
          <a:xfrm>
            <a:off x="764661" y="1210928"/>
            <a:ext cx="7505726" cy="738664"/>
          </a:xfrm>
          <a:prstGeom prst="rect">
            <a:avLst/>
          </a:prstGeom>
          <a:noFill/>
        </p:spPr>
        <p:txBody>
          <a:bodyPr wrap="square" rtlCol="0">
            <a:spAutoFit/>
          </a:bodyPr>
          <a:lstStyle/>
          <a:p>
            <a:r>
              <a:rPr lang="en-US"/>
              <a:t>Trong java, mỗi ứng dụng muốn chạy được phải có một phương thức </a:t>
            </a:r>
            <a:r>
              <a:rPr lang="en-US" smtClean="0">
                <a:solidFill>
                  <a:srgbClr val="795E26"/>
                </a:solidFill>
                <a:latin typeface="Consolas" panose="020B0609020204030204" pitchFamily="49" charset="0"/>
              </a:rPr>
              <a:t>main</a:t>
            </a:r>
            <a:r>
              <a:rPr lang="en-US" smtClean="0"/>
              <a:t>() </a:t>
            </a:r>
            <a:r>
              <a:rPr lang="en-US"/>
              <a:t>là điểm khởi đầu cho ứng dụng để gọi tất cả các phương thức khác cần thiết để chạy chương trình.</a:t>
            </a:r>
            <a:endParaRPr lang="en-US"/>
          </a:p>
          <a:p>
            <a:endParaRPr lang="en-US"/>
          </a:p>
        </p:txBody>
      </p:sp>
      <p:sp>
        <p:nvSpPr>
          <p:cNvPr id="7" name="TextBox 6"/>
          <p:cNvSpPr txBox="1"/>
          <p:nvPr/>
        </p:nvSpPr>
        <p:spPr>
          <a:xfrm>
            <a:off x="764661" y="2483491"/>
            <a:ext cx="6991871" cy="954107"/>
          </a:xfrm>
          <a:prstGeom prst="rect">
            <a:avLst/>
          </a:prstGeom>
          <a:noFill/>
        </p:spPr>
        <p:txBody>
          <a:bodyPr wrap="square" rtlCol="0">
            <a:spAutoFit/>
          </a:bodyPr>
          <a:lstStyle/>
          <a:p>
            <a:r>
              <a:rPr lang="en-US"/>
              <a:t>Từ khóa </a:t>
            </a:r>
            <a:r>
              <a:rPr lang="en-US">
                <a:solidFill>
                  <a:srgbClr val="0000FF"/>
                </a:solidFill>
                <a:latin typeface="Consolas" panose="020B0609020204030204" pitchFamily="49" charset="0"/>
              </a:rPr>
              <a:t>static</a:t>
            </a:r>
            <a:r>
              <a:rPr lang="en-US" smtClean="0"/>
              <a:t> </a:t>
            </a:r>
            <a:r>
              <a:rPr lang="en-US"/>
              <a:t>nhằm chỉ ra rằng đây là một phương thức tĩnh có thể chạy mà không cần khởi tạo đối tượng</a:t>
            </a:r>
            <a:endParaRPr lang="en-US"/>
          </a:p>
          <a:p>
            <a:r>
              <a:rPr lang="en-US"/>
              <a:t>Hàm main nhận một tham số là một mảng dữ liệu kiểu string.</a:t>
            </a:r>
            <a:endParaRPr lang="en-US"/>
          </a:p>
          <a:p>
            <a:endParaRPr lang="en-US"/>
          </a:p>
        </p:txBody>
      </p:sp>
      <p:sp>
        <p:nvSpPr>
          <p:cNvPr id="9" name="Rectangle 8"/>
          <p:cNvSpPr/>
          <p:nvPr/>
        </p:nvSpPr>
        <p:spPr>
          <a:xfrm>
            <a:off x="764661" y="1901784"/>
            <a:ext cx="3961341" cy="307777"/>
          </a:xfrm>
          <a:prstGeom prst="rect">
            <a:avLst/>
          </a:prstGeom>
        </p:spPr>
        <p:txBody>
          <a:bodyPr wrap="none">
            <a:spAutoFit/>
          </a:bodyPr>
          <a:lstStyle/>
          <a:p>
            <a:r>
              <a:rPr lang="en-US">
                <a:solidFill>
                  <a:srgbClr val="0000FF"/>
                </a:solidFill>
                <a:latin typeface="Consolas" panose="020B0609020204030204" pitchFamily="49" charset="0"/>
              </a:rPr>
              <a:t>public</a:t>
            </a:r>
            <a:r>
              <a:rPr lang="en-US">
                <a:latin typeface="Consolas" panose="020B0609020204030204" pitchFamily="49" charset="0"/>
              </a:rPr>
              <a:t> </a:t>
            </a:r>
            <a:r>
              <a:rPr lang="en-US">
                <a:solidFill>
                  <a:srgbClr val="0000FF"/>
                </a:solidFill>
                <a:latin typeface="Consolas" panose="020B0609020204030204" pitchFamily="49" charset="0"/>
              </a:rPr>
              <a:t>static</a:t>
            </a:r>
            <a:r>
              <a:rPr lang="en-US">
                <a:latin typeface="Consolas" panose="020B0609020204030204" pitchFamily="49" charset="0"/>
              </a:rPr>
              <a:t> </a:t>
            </a:r>
            <a:r>
              <a:rPr lang="en-US">
                <a:solidFill>
                  <a:srgbClr val="267F99"/>
                </a:solidFill>
                <a:latin typeface="Consolas" panose="020B0609020204030204" pitchFamily="49" charset="0"/>
              </a:rPr>
              <a:t>void</a:t>
            </a:r>
            <a:r>
              <a:rPr lang="en-US">
                <a:latin typeface="Consolas" panose="020B0609020204030204" pitchFamily="49" charset="0"/>
              </a:rPr>
              <a:t> </a:t>
            </a:r>
            <a:r>
              <a:rPr lang="en-US">
                <a:solidFill>
                  <a:srgbClr val="795E26"/>
                </a:solidFill>
                <a:latin typeface="Consolas" panose="020B0609020204030204" pitchFamily="49" charset="0"/>
              </a:rPr>
              <a:t>main</a:t>
            </a:r>
            <a:r>
              <a:rPr lang="en-US">
                <a:latin typeface="Consolas" panose="020B0609020204030204" pitchFamily="49" charset="0"/>
              </a:rPr>
              <a:t>(</a:t>
            </a:r>
            <a:r>
              <a:rPr lang="en-US">
                <a:solidFill>
                  <a:srgbClr val="267F99"/>
                </a:solidFill>
                <a:latin typeface="Consolas" panose="020B0609020204030204" pitchFamily="49" charset="0"/>
              </a:rPr>
              <a:t>String</a:t>
            </a:r>
            <a:r>
              <a:rPr lang="en-US">
                <a:latin typeface="Consolas" panose="020B0609020204030204" pitchFamily="49" charset="0"/>
              </a:rPr>
              <a:t>[] </a:t>
            </a:r>
            <a:r>
              <a:rPr lang="en-US">
                <a:solidFill>
                  <a:srgbClr val="001080"/>
                </a:solidFill>
                <a:latin typeface="Consolas" panose="020B0609020204030204" pitchFamily="49" charset="0"/>
              </a:rPr>
              <a:t>args</a:t>
            </a:r>
            <a:r>
              <a:rPr lang="en-US">
                <a:latin typeface="Consolas" panose="020B0609020204030204" pitchFamily="49" charset="0"/>
              </a:rPr>
              <a:t>)</a:t>
            </a:r>
            <a:endParaRPr lang="en-US">
              <a:latin typeface="Consolas" panose="020B0609020204030204" pitchFamily="49" charset="0"/>
            </a:endParaRPr>
          </a:p>
        </p:txBody>
      </p:sp>
      <p:sp>
        <p:nvSpPr>
          <p:cNvPr id="10" name="Rectangle 9"/>
          <p:cNvSpPr/>
          <p:nvPr/>
        </p:nvSpPr>
        <p:spPr>
          <a:xfrm>
            <a:off x="764661" y="3403751"/>
            <a:ext cx="3762568" cy="307777"/>
          </a:xfrm>
          <a:prstGeom prst="rect">
            <a:avLst/>
          </a:prstGeom>
        </p:spPr>
        <p:txBody>
          <a:bodyPr wrap="none">
            <a:spAutoFit/>
          </a:bodyPr>
          <a:lstStyle/>
          <a:p>
            <a:r>
              <a:rPr lang="en-US">
                <a:solidFill>
                  <a:srgbClr val="267F99"/>
                </a:solidFill>
                <a:latin typeface="Consolas" panose="020B0609020204030204" pitchFamily="49" charset="0"/>
              </a:rPr>
              <a:t>System</a:t>
            </a:r>
            <a:r>
              <a:rPr lang="en-US">
                <a:latin typeface="Consolas" panose="020B0609020204030204" pitchFamily="49" charset="0"/>
              </a:rPr>
              <a:t>.</a:t>
            </a:r>
            <a:r>
              <a:rPr lang="en-US">
                <a:solidFill>
                  <a:srgbClr val="0070C1"/>
                </a:solidFill>
                <a:latin typeface="Consolas" panose="020B0609020204030204" pitchFamily="49" charset="0"/>
              </a:rPr>
              <a:t>out</a:t>
            </a:r>
            <a:r>
              <a:rPr lang="en-US">
                <a:latin typeface="Consolas" panose="020B0609020204030204" pitchFamily="49" charset="0"/>
              </a:rPr>
              <a:t>.</a:t>
            </a:r>
            <a:r>
              <a:rPr lang="en-US">
                <a:solidFill>
                  <a:srgbClr val="795E26"/>
                </a:solidFill>
                <a:latin typeface="Consolas" panose="020B0609020204030204" pitchFamily="49" charset="0"/>
              </a:rPr>
              <a:t>println</a:t>
            </a:r>
            <a:r>
              <a:rPr lang="en-US">
                <a:latin typeface="Consolas" panose="020B0609020204030204" pitchFamily="49" charset="0"/>
              </a:rPr>
              <a:t>(</a:t>
            </a:r>
            <a:r>
              <a:rPr lang="en-US">
                <a:solidFill>
                  <a:srgbClr val="A31515"/>
                </a:solidFill>
                <a:latin typeface="Consolas" panose="020B0609020204030204" pitchFamily="49" charset="0"/>
              </a:rPr>
              <a:t>"Hello, World!"</a:t>
            </a:r>
            <a:r>
              <a:rPr lang="en-US">
                <a:latin typeface="Consolas" panose="020B0609020204030204" pitchFamily="49" charset="0"/>
              </a:rPr>
              <a:t>);</a:t>
            </a:r>
            <a:endParaRPr lang="en-US">
              <a:latin typeface="Consolas" panose="020B0609020204030204" pitchFamily="49" charset="0"/>
            </a:endParaRPr>
          </a:p>
        </p:txBody>
      </p:sp>
      <p:pic>
        <p:nvPicPr>
          <p:cNvPr id="13"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
        <p:nvSpPr>
          <p:cNvPr id="14" name="TextBox 13"/>
          <p:cNvSpPr txBox="1"/>
          <p:nvPr/>
        </p:nvSpPr>
        <p:spPr>
          <a:xfrm>
            <a:off x="661588" y="3880804"/>
            <a:ext cx="6991871" cy="738664"/>
          </a:xfrm>
          <a:prstGeom prst="rect">
            <a:avLst/>
          </a:prstGeom>
          <a:noFill/>
        </p:spPr>
        <p:txBody>
          <a:bodyPr wrap="square" rtlCol="0">
            <a:spAutoFit/>
          </a:bodyPr>
          <a:lstStyle/>
          <a:p>
            <a:r>
              <a:rPr lang="en-US" smtClean="0"/>
              <a:t>Câu lệnh </a:t>
            </a:r>
            <a:r>
              <a:rPr lang="en-US">
                <a:solidFill>
                  <a:srgbClr val="267F99"/>
                </a:solidFill>
                <a:latin typeface="Consolas" panose="020B0609020204030204" pitchFamily="49" charset="0"/>
              </a:rPr>
              <a:t>System</a:t>
            </a:r>
            <a:r>
              <a:rPr lang="en-US">
                <a:latin typeface="Consolas" panose="020B0609020204030204" pitchFamily="49" charset="0"/>
              </a:rPr>
              <a:t>.</a:t>
            </a:r>
            <a:r>
              <a:rPr lang="en-US">
                <a:solidFill>
                  <a:srgbClr val="0070C1"/>
                </a:solidFill>
                <a:latin typeface="Consolas" panose="020B0609020204030204" pitchFamily="49" charset="0"/>
              </a:rPr>
              <a:t>out</a:t>
            </a:r>
            <a:r>
              <a:rPr lang="en-US">
                <a:latin typeface="Consolas" panose="020B0609020204030204" pitchFamily="49" charset="0"/>
              </a:rPr>
              <a:t>.</a:t>
            </a:r>
            <a:r>
              <a:rPr lang="en-US">
                <a:solidFill>
                  <a:srgbClr val="795E26"/>
                </a:solidFill>
                <a:latin typeface="Consolas" panose="020B0609020204030204" pitchFamily="49" charset="0"/>
              </a:rPr>
              <a:t>println</a:t>
            </a:r>
            <a:r>
              <a:rPr lang="en-US">
                <a:latin typeface="Consolas" panose="020B0609020204030204" pitchFamily="49" charset="0"/>
              </a:rPr>
              <a:t>(</a:t>
            </a:r>
            <a:r>
              <a:rPr lang="en-US">
                <a:solidFill>
                  <a:srgbClr val="A31515"/>
                </a:solidFill>
                <a:latin typeface="Consolas" panose="020B0609020204030204" pitchFamily="49" charset="0"/>
              </a:rPr>
              <a:t>"Hello, World</a:t>
            </a:r>
            <a:r>
              <a:rPr lang="en-US" smtClean="0">
                <a:solidFill>
                  <a:srgbClr val="A31515"/>
                </a:solidFill>
                <a:latin typeface="Consolas" panose="020B0609020204030204" pitchFamily="49" charset="0"/>
              </a:rPr>
              <a:t>!"</a:t>
            </a:r>
            <a:r>
              <a:rPr lang="en-US" smtClean="0">
                <a:latin typeface="Consolas" panose="020B0609020204030204" pitchFamily="49" charset="0"/>
              </a:rPr>
              <a:t>); </a:t>
            </a:r>
            <a:r>
              <a:rPr lang="en-US" smtClean="0">
                <a:latin typeface="+mj-lt"/>
              </a:rPr>
              <a:t>sử dụng để in thông tin ra màn hình</a:t>
            </a:r>
            <a:endParaRPr lang="en-US">
              <a:latin typeface="+mj-lt"/>
            </a:endParaRPr>
          </a:p>
          <a:p>
            <a:r>
              <a:rPr lang="en-US" smtClean="0"/>
              <a: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70274" y="5140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Biến</a:t>
            </a:r>
            <a:endParaRPr lang="en-US" sz="2400"/>
          </a:p>
        </p:txBody>
      </p:sp>
      <p:sp>
        <p:nvSpPr>
          <p:cNvPr id="6" name="Rectangle 5"/>
          <p:cNvSpPr/>
          <p:nvPr/>
        </p:nvSpPr>
        <p:spPr>
          <a:xfrm>
            <a:off x="709474" y="994744"/>
            <a:ext cx="7505726" cy="814518"/>
          </a:xfrm>
          <a:prstGeom prst="rect">
            <a:avLst/>
          </a:prstGeom>
        </p:spPr>
        <p:txBody>
          <a:bodyPr wrap="square">
            <a:spAutoFit/>
          </a:bodyPr>
          <a:lstStyle/>
          <a:p>
            <a:pPr indent="171450">
              <a:lnSpc>
                <a:spcPct val="115000"/>
              </a:lnSpc>
            </a:pPr>
            <a:r>
              <a:rPr lang="en-US">
                <a:latin typeface="+mj-lt"/>
                <a:ea typeface="Calibri" panose="020F0502020204030204" pitchFamily="34" charset="0"/>
                <a:cs typeface="Times New Roman" panose="02020603050405020304" pitchFamily="18" charset="0"/>
              </a:rPr>
              <a:t>Biến là vùng nhớ dùng để lưu trữ các giá trị của chương trình. Mỗi biến gắn liền với một kiểu dữ liệu và một định danh duy nhất gọi là tên </a:t>
            </a:r>
            <a:r>
              <a:rPr lang="en-US" smtClean="0">
                <a:latin typeface="+mj-lt"/>
                <a:ea typeface="Calibri" panose="020F0502020204030204" pitchFamily="34" charset="0"/>
                <a:cs typeface="Times New Roman" panose="02020603050405020304" pitchFamily="18" charset="0"/>
              </a:rPr>
              <a:t>biến.</a:t>
            </a:r>
            <a:endParaRPr lang="en-US" smtClean="0">
              <a:latin typeface="+mj-lt"/>
              <a:ea typeface="Calibri" panose="020F0502020204030204" pitchFamily="34" charset="0"/>
              <a:cs typeface="Times New Roman" panose="02020603050405020304" pitchFamily="18" charset="0"/>
            </a:endParaRPr>
          </a:p>
          <a:p>
            <a:pPr indent="171450">
              <a:lnSpc>
                <a:spcPct val="115000"/>
              </a:lnSpc>
            </a:pPr>
            <a:r>
              <a:rPr lang="en-US" smtClean="0">
                <a:latin typeface="+mj-lt"/>
                <a:ea typeface="Calibri" panose="020F0502020204030204" pitchFamily="34" charset="0"/>
                <a:cs typeface="Times New Roman" panose="02020603050405020304" pitchFamily="18" charset="0"/>
              </a:rPr>
              <a:t>Cú pháp khai báo biến:</a:t>
            </a:r>
            <a:endParaRPr lang="en-US" smtClean="0">
              <a:latin typeface="+mj-lt"/>
              <a:ea typeface="Calibri" panose="020F0502020204030204" pitchFamily="34" charset="0"/>
              <a:cs typeface="Times New Roman" panose="02020603050405020304" pitchFamily="18" charset="0"/>
            </a:endParaRPr>
          </a:p>
        </p:txBody>
      </p:sp>
      <p:sp>
        <p:nvSpPr>
          <p:cNvPr id="7" name="Rectangle 6"/>
          <p:cNvSpPr/>
          <p:nvPr/>
        </p:nvSpPr>
        <p:spPr>
          <a:xfrm>
            <a:off x="1040674" y="1809262"/>
            <a:ext cx="4572000" cy="307777"/>
          </a:xfrm>
          <a:prstGeom prst="rect">
            <a:avLst/>
          </a:prstGeom>
        </p:spPr>
        <p:txBody>
          <a:bodyPr>
            <a:spAutoFit/>
          </a:bodyPr>
          <a:lstStyle/>
          <a:p>
            <a:r>
              <a:rPr lang="en-US" smtClean="0">
                <a:solidFill>
                  <a:srgbClr val="267F99"/>
                </a:solidFill>
                <a:latin typeface="Consolas" panose="020B0609020204030204" pitchFamily="49" charset="0"/>
              </a:rPr>
              <a:t>&lt;Kiểu dữ liệu&gt;</a:t>
            </a:r>
            <a:r>
              <a:rPr lang="en-US">
                <a:latin typeface="Consolas" panose="020B0609020204030204" pitchFamily="49" charset="0"/>
              </a:rPr>
              <a:t> </a:t>
            </a:r>
            <a:r>
              <a:rPr lang="en-US" smtClean="0">
                <a:latin typeface="Consolas" panose="020B0609020204030204" pitchFamily="49" charset="0"/>
              </a:rPr>
              <a:t>&lt;</a:t>
            </a:r>
            <a:r>
              <a:rPr lang="en-US" smtClean="0">
                <a:solidFill>
                  <a:srgbClr val="001080"/>
                </a:solidFill>
                <a:latin typeface="Consolas" panose="020B0609020204030204" pitchFamily="49" charset="0"/>
              </a:rPr>
              <a:t>Tên biến&gt;</a:t>
            </a:r>
            <a:r>
              <a:rPr lang="en-US" smtClean="0">
                <a:latin typeface="Consolas" panose="020B0609020204030204" pitchFamily="49" charset="0"/>
              </a:rPr>
              <a:t>;</a:t>
            </a:r>
            <a:endParaRPr lang="en-US">
              <a:latin typeface="Consolas" panose="020B0609020204030204" pitchFamily="49" charset="0"/>
            </a:endParaRPr>
          </a:p>
        </p:txBody>
      </p:sp>
      <p:sp>
        <p:nvSpPr>
          <p:cNvPr id="8" name="Rectangle 7"/>
          <p:cNvSpPr/>
          <p:nvPr/>
        </p:nvSpPr>
        <p:spPr>
          <a:xfrm>
            <a:off x="1040674" y="2559977"/>
            <a:ext cx="2470548" cy="307777"/>
          </a:xfrm>
          <a:prstGeom prst="rect">
            <a:avLst/>
          </a:prstGeom>
        </p:spPr>
        <p:txBody>
          <a:bodyPr wrap="none">
            <a:spAutoFit/>
          </a:bodyPr>
          <a:lstStyle/>
          <a:p>
            <a:r>
              <a:rPr lang="en-US" smtClean="0">
                <a:solidFill>
                  <a:srgbClr val="001080"/>
                </a:solidFill>
                <a:latin typeface="Consolas" panose="020B0609020204030204" pitchFamily="49" charset="0"/>
              </a:rPr>
              <a:t>&lt;Tên biến&gt;</a:t>
            </a:r>
            <a:r>
              <a:rPr lang="en-US">
                <a:latin typeface="Consolas" panose="020B0609020204030204" pitchFamily="49" charset="0"/>
              </a:rPr>
              <a:t> = </a:t>
            </a:r>
            <a:r>
              <a:rPr lang="en-US" smtClean="0">
                <a:solidFill>
                  <a:srgbClr val="098658"/>
                </a:solidFill>
                <a:latin typeface="Consolas" panose="020B0609020204030204" pitchFamily="49" charset="0"/>
              </a:rPr>
              <a:t>&lt;Giá trị&gt;</a:t>
            </a:r>
            <a:r>
              <a:rPr lang="en-US" smtClean="0">
                <a:latin typeface="Consolas" panose="020B0609020204030204" pitchFamily="49" charset="0"/>
              </a:rPr>
              <a:t>;</a:t>
            </a:r>
            <a:endParaRPr lang="en-US">
              <a:latin typeface="Consolas" panose="020B0609020204030204" pitchFamily="49" charset="0"/>
            </a:endParaRPr>
          </a:p>
        </p:txBody>
      </p:sp>
      <p:sp>
        <p:nvSpPr>
          <p:cNvPr id="9" name="TextBox 8"/>
          <p:cNvSpPr txBox="1"/>
          <p:nvPr/>
        </p:nvSpPr>
        <p:spPr>
          <a:xfrm>
            <a:off x="880582" y="2199255"/>
            <a:ext cx="2692800" cy="307777"/>
          </a:xfrm>
          <a:prstGeom prst="rect">
            <a:avLst/>
          </a:prstGeom>
          <a:noFill/>
        </p:spPr>
        <p:txBody>
          <a:bodyPr wrap="square" rtlCol="0">
            <a:spAutoFit/>
          </a:bodyPr>
          <a:lstStyle/>
          <a:p>
            <a:r>
              <a:rPr lang="en-US" smtClean="0"/>
              <a:t>Gán giá trị cho biến:</a:t>
            </a:r>
            <a:endParaRPr lang="en-US"/>
          </a:p>
        </p:txBody>
      </p:sp>
      <p:sp>
        <p:nvSpPr>
          <p:cNvPr id="13" name="Rectangle 12"/>
          <p:cNvSpPr/>
          <p:nvPr/>
        </p:nvSpPr>
        <p:spPr>
          <a:xfrm>
            <a:off x="880582" y="2931557"/>
            <a:ext cx="7334618" cy="954107"/>
          </a:xfrm>
          <a:prstGeom prst="rect">
            <a:avLst/>
          </a:prstGeom>
        </p:spPr>
        <p:txBody>
          <a:bodyPr wrap="square">
            <a:spAutoFit/>
          </a:bodyPr>
          <a:lstStyle/>
          <a:p>
            <a:r>
              <a:rPr lang="en-US"/>
              <a:t>Các loại biến:</a:t>
            </a:r>
            <a:endParaRPr lang="en-US"/>
          </a:p>
          <a:p>
            <a:pPr marL="285750" lvl="0" indent="-285750">
              <a:buFont typeface="Arial" panose="020B0604020202020204" pitchFamily="34" charset="0"/>
              <a:buChar char="•"/>
            </a:pPr>
            <a:r>
              <a:rPr lang="en-US"/>
              <a:t>Biến toàn cục: là biến có thể truy xuất ở khắp nơi trong chương trình, thường được khai báo dùng từ khoá public, hoặc đặt chúng trong một class.</a:t>
            </a:r>
            <a:endParaRPr lang="en-US"/>
          </a:p>
          <a:p>
            <a:pPr marL="285750" lvl="0" indent="-285750">
              <a:buFont typeface="Arial" panose="020B0604020202020204" pitchFamily="34" charset="0"/>
              <a:buChar char="•"/>
            </a:pPr>
            <a:r>
              <a:rPr lang="en-US"/>
              <a:t>Biến cục bộ: là biến chỉ có thể truy xuất trong khối lệnh nó khai báo.</a:t>
            </a:r>
            <a:endParaRPr lang="en-US"/>
          </a:p>
        </p:txBody>
      </p:sp>
      <p:pic>
        <p:nvPicPr>
          <p:cNvPr id="16" name="Google Shape;88;p13"/>
          <p:cNvPicPr preferRelativeResize="0"/>
          <p:nvPr/>
        </p:nvPicPr>
        <p:blipFill>
          <a:blip r:embed="rId1" cstate="print"/>
          <a:stretch>
            <a:fillRect/>
          </a:stretch>
        </p:blipFill>
        <p:spPr>
          <a:xfrm>
            <a:off x="7881543" y="4558001"/>
            <a:ext cx="1121908" cy="3918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11624" y="775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Kiểu primitive</a:t>
            </a:r>
            <a:endParaRPr lang="en-US" sz="2400"/>
          </a:p>
        </p:txBody>
      </p:sp>
      <p:graphicFrame>
        <p:nvGraphicFramePr>
          <p:cNvPr id="6" name="Diagram 5"/>
          <p:cNvGraphicFramePr/>
          <p:nvPr/>
        </p:nvGraphicFramePr>
        <p:xfrm>
          <a:off x="1178524" y="828438"/>
          <a:ext cx="6721200" cy="3520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Google Shape;88;p13"/>
          <p:cNvPicPr preferRelativeResize="0"/>
          <p:nvPr/>
        </p:nvPicPr>
        <p:blipFill>
          <a:blip r:embed="rId6" cstate="print"/>
          <a:stretch>
            <a:fillRect/>
          </a:stretch>
        </p:blipFill>
        <p:spPr>
          <a:xfrm>
            <a:off x="7899724" y="4594001"/>
            <a:ext cx="1121908" cy="3918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11624" y="775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Kiểu primitive</a:t>
            </a:r>
            <a:endParaRPr lang="en-US" sz="2400"/>
          </a:p>
        </p:txBody>
      </p:sp>
      <p:pic>
        <p:nvPicPr>
          <p:cNvPr id="9" name="Google Shape;88;p13"/>
          <p:cNvPicPr preferRelativeResize="0"/>
          <p:nvPr/>
        </p:nvPicPr>
        <p:blipFill>
          <a:blip r:embed="rId1" cstate="print"/>
          <a:stretch>
            <a:fillRect/>
          </a:stretch>
        </p:blipFill>
        <p:spPr>
          <a:xfrm>
            <a:off x="7899724" y="4594001"/>
            <a:ext cx="1121908" cy="391886"/>
          </a:xfrm>
          <a:prstGeom prst="rect">
            <a:avLst/>
          </a:prstGeom>
          <a:noFill/>
          <a:ln>
            <a:noFill/>
          </a:ln>
        </p:spPr>
      </p:pic>
      <p:graphicFrame>
        <p:nvGraphicFramePr>
          <p:cNvPr id="2" name="Table 1"/>
          <p:cNvGraphicFramePr>
            <a:graphicFrameLocks noGrp="1"/>
          </p:cNvGraphicFramePr>
          <p:nvPr/>
        </p:nvGraphicFramePr>
        <p:xfrm>
          <a:off x="748800" y="1137599"/>
          <a:ext cx="7711200" cy="3344581"/>
        </p:xfrm>
        <a:graphic>
          <a:graphicData uri="http://schemas.openxmlformats.org/drawingml/2006/table">
            <a:tbl>
              <a:tblPr firstRow="1" bandRow="1">
                <a:tableStyleId>{5C22544A-7EE6-4342-B048-85BDC9FD1C3A}</a:tableStyleId>
              </a:tblPr>
              <a:tblGrid>
                <a:gridCol w="1814400"/>
                <a:gridCol w="2455200"/>
                <a:gridCol w="1908000"/>
                <a:gridCol w="1533600"/>
              </a:tblGrid>
              <a:tr h="458971">
                <a:tc>
                  <a:txBody>
                    <a:bodyPr/>
                    <a:lstStyle/>
                    <a:p>
                      <a:pPr marL="0" marR="0" algn="ctr">
                        <a:lnSpc>
                          <a:spcPct val="115000"/>
                        </a:lnSpc>
                        <a:spcBef>
                          <a:spcPts val="0"/>
                        </a:spcBef>
                        <a:spcAft>
                          <a:spcPts val="1000"/>
                        </a:spcAft>
                      </a:pPr>
                      <a:r>
                        <a:rPr lang="en-US" sz="1300">
                          <a:solidFill>
                            <a:sysClr val="windowText" lastClr="000000"/>
                          </a:solidFill>
                          <a:effectLst/>
                        </a:rPr>
                        <a:t>Kiểu dữ liệu</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Miền</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giá trị</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n-US" sz="1300">
                          <a:solidFill>
                            <a:sysClr val="windowText" lastClr="000000"/>
                          </a:solidFill>
                          <a:effectLst/>
                        </a:rPr>
                        <a:t>Giá trị mặc định</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n-US" sz="1300">
                          <a:solidFill>
                            <a:sysClr val="windowText" lastClr="000000"/>
                          </a:solidFill>
                          <a:effectLst/>
                        </a:rPr>
                        <a:t>Kích cỡ mặc định</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5656">
                <a:tc>
                  <a:txBody>
                    <a:bodyPr/>
                    <a:lstStyle/>
                    <a:p>
                      <a:pPr marL="0" marR="0">
                        <a:lnSpc>
                          <a:spcPct val="115000"/>
                        </a:lnSpc>
                        <a:spcBef>
                          <a:spcPts val="0"/>
                        </a:spcBef>
                        <a:spcAft>
                          <a:spcPts val="1000"/>
                        </a:spcAft>
                      </a:pPr>
                      <a:r>
                        <a:rPr lang="en-US" sz="1300">
                          <a:solidFill>
                            <a:sysClr val="windowText" lastClr="000000"/>
                          </a:solidFill>
                          <a:effectLst/>
                        </a:rPr>
                        <a:t>boolean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false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1 bit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5656">
                <a:tc>
                  <a:txBody>
                    <a:bodyPr/>
                    <a:lstStyle/>
                    <a:p>
                      <a:pPr marL="0" marR="0">
                        <a:lnSpc>
                          <a:spcPct val="115000"/>
                        </a:lnSpc>
                        <a:spcBef>
                          <a:spcPts val="0"/>
                        </a:spcBef>
                        <a:spcAft>
                          <a:spcPts val="1000"/>
                        </a:spcAft>
                      </a:pPr>
                      <a:r>
                        <a:rPr lang="en-US" sz="1300">
                          <a:solidFill>
                            <a:sysClr val="windowText" lastClr="000000"/>
                          </a:solidFill>
                          <a:effectLst/>
                        </a:rPr>
                        <a:t>char</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0 đến</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65535</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‘\u0000’</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2 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62213">
                <a:tc>
                  <a:txBody>
                    <a:bodyPr/>
                    <a:lstStyle/>
                    <a:p>
                      <a:pPr marL="0" marR="0">
                        <a:lnSpc>
                          <a:spcPct val="115000"/>
                        </a:lnSpc>
                        <a:spcBef>
                          <a:spcPts val="0"/>
                        </a:spcBef>
                        <a:spcAft>
                          <a:spcPts val="1000"/>
                        </a:spcAft>
                      </a:pPr>
                      <a:r>
                        <a:rPr lang="en-US" sz="1300">
                          <a:solidFill>
                            <a:sysClr val="windowText" lastClr="000000"/>
                          </a:solidFill>
                          <a:effectLst/>
                        </a:rPr>
                        <a:t>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-128 đến</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127</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0</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1 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48770">
                <a:tc>
                  <a:txBody>
                    <a:bodyPr/>
                    <a:lstStyle/>
                    <a:p>
                      <a:pPr marL="0" marR="0">
                        <a:lnSpc>
                          <a:spcPct val="115000"/>
                        </a:lnSpc>
                        <a:spcBef>
                          <a:spcPts val="0"/>
                        </a:spcBef>
                        <a:spcAft>
                          <a:spcPts val="1000"/>
                        </a:spcAft>
                      </a:pPr>
                      <a:r>
                        <a:rPr lang="en-US" sz="1300">
                          <a:solidFill>
                            <a:sysClr val="windowText" lastClr="000000"/>
                          </a:solidFill>
                          <a:effectLst/>
                        </a:rPr>
                        <a:t>short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-32768 đến</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32767</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0</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2 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48770">
                <a:tc>
                  <a:txBody>
                    <a:bodyPr/>
                    <a:lstStyle/>
                    <a:p>
                      <a:pPr marL="0" marR="0">
                        <a:lnSpc>
                          <a:spcPct val="115000"/>
                        </a:lnSpc>
                        <a:spcBef>
                          <a:spcPts val="0"/>
                        </a:spcBef>
                        <a:spcAft>
                          <a:spcPts val="1000"/>
                        </a:spcAft>
                      </a:pPr>
                      <a:r>
                        <a:rPr lang="en-US" sz="1300">
                          <a:solidFill>
                            <a:sysClr val="windowText" lastClr="000000"/>
                          </a:solidFill>
                          <a:effectLst/>
                        </a:rPr>
                        <a:t>int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-2</a:t>
                      </a:r>
                      <a:r>
                        <a:rPr lang="en-US" sz="1400" baseline="30000" smtClean="0">
                          <a:solidFill>
                            <a:sysClr val="windowText" lastClr="000000"/>
                          </a:solidFill>
                          <a:effectLst/>
                          <a:latin typeface="+mj-lt"/>
                          <a:ea typeface="Calibri" panose="020F0502020204030204" pitchFamily="34" charset="0"/>
                          <a:cs typeface="Times New Roman" panose="02020603050405020304" pitchFamily="18" charset="0"/>
                        </a:rPr>
                        <a:t>31</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đến 2</a:t>
                      </a:r>
                      <a:r>
                        <a:rPr lang="en-US" sz="1400" baseline="30000" smtClean="0">
                          <a:solidFill>
                            <a:sysClr val="windowText" lastClr="000000"/>
                          </a:solidFill>
                          <a:effectLst/>
                          <a:latin typeface="+mj-lt"/>
                          <a:ea typeface="Calibri" panose="020F0502020204030204" pitchFamily="34" charset="0"/>
                          <a:cs typeface="Times New Roman" panose="02020603050405020304" pitchFamily="18" charset="0"/>
                        </a:rPr>
                        <a:t>31</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-1</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0</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4 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283">
                <a:tc>
                  <a:txBody>
                    <a:bodyPr/>
                    <a:lstStyle/>
                    <a:p>
                      <a:pPr marL="0" marR="0">
                        <a:lnSpc>
                          <a:spcPct val="115000"/>
                        </a:lnSpc>
                        <a:spcBef>
                          <a:spcPts val="0"/>
                        </a:spcBef>
                        <a:spcAft>
                          <a:spcPts val="1000"/>
                        </a:spcAft>
                      </a:pPr>
                      <a:r>
                        <a:rPr lang="en-US" sz="1300">
                          <a:solidFill>
                            <a:sysClr val="windowText" lastClr="000000"/>
                          </a:solidFill>
                          <a:effectLst/>
                        </a:rPr>
                        <a:t>long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-2</a:t>
                      </a:r>
                      <a:r>
                        <a:rPr lang="en-US" sz="1400" baseline="30000" smtClean="0">
                          <a:solidFill>
                            <a:sysClr val="windowText" lastClr="000000"/>
                          </a:solidFill>
                          <a:effectLst/>
                          <a:latin typeface="+mj-lt"/>
                          <a:ea typeface="Calibri" panose="020F0502020204030204" pitchFamily="34" charset="0"/>
                          <a:cs typeface="Times New Roman" panose="02020603050405020304" pitchFamily="18" charset="0"/>
                        </a:rPr>
                        <a:t>63</a:t>
                      </a: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 đến</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2</a:t>
                      </a:r>
                      <a:r>
                        <a:rPr lang="en-US" sz="1400" baseline="30000" smtClean="0">
                          <a:solidFill>
                            <a:sysClr val="windowText" lastClr="000000"/>
                          </a:solidFill>
                          <a:effectLst/>
                          <a:latin typeface="+mj-lt"/>
                          <a:ea typeface="Calibri" panose="020F0502020204030204" pitchFamily="34" charset="0"/>
                          <a:cs typeface="Times New Roman" panose="02020603050405020304" pitchFamily="18" charset="0"/>
                        </a:rPr>
                        <a:t>63</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-1</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0L</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8 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8606">
                <a:tc>
                  <a:txBody>
                    <a:bodyPr/>
                    <a:lstStyle/>
                    <a:p>
                      <a:pPr marL="0" marR="0">
                        <a:lnSpc>
                          <a:spcPct val="115000"/>
                        </a:lnSpc>
                        <a:spcBef>
                          <a:spcPts val="0"/>
                        </a:spcBef>
                        <a:spcAft>
                          <a:spcPts val="1000"/>
                        </a:spcAft>
                      </a:pPr>
                      <a:r>
                        <a:rPr lang="en-US" sz="1300">
                          <a:solidFill>
                            <a:sysClr val="windowText" lastClr="000000"/>
                          </a:solidFill>
                          <a:effectLst/>
                        </a:rPr>
                        <a:t>float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0.0f</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4 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5656">
                <a:tc>
                  <a:txBody>
                    <a:bodyPr/>
                    <a:lstStyle/>
                    <a:p>
                      <a:pPr marL="0" marR="0">
                        <a:lnSpc>
                          <a:spcPct val="115000"/>
                        </a:lnSpc>
                        <a:spcBef>
                          <a:spcPts val="0"/>
                        </a:spcBef>
                        <a:spcAft>
                          <a:spcPts val="1000"/>
                        </a:spcAft>
                      </a:pPr>
                      <a:r>
                        <a:rPr lang="en-US" sz="1300">
                          <a:solidFill>
                            <a:sysClr val="windowText" lastClr="000000"/>
                          </a:solidFill>
                          <a:effectLst/>
                        </a:rPr>
                        <a:t>double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0.0d</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300">
                          <a:solidFill>
                            <a:sysClr val="windowText" lastClr="000000"/>
                          </a:solidFill>
                          <a:effectLst/>
                        </a:rPr>
                        <a:t>8 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48674" y="775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Kiểu reference</a:t>
            </a:r>
            <a:endParaRPr lang="en-US" sz="2400"/>
          </a:p>
        </p:txBody>
      </p:sp>
      <p:sp>
        <p:nvSpPr>
          <p:cNvPr id="5" name="TextBox 4"/>
          <p:cNvSpPr txBox="1"/>
          <p:nvPr/>
        </p:nvSpPr>
        <p:spPr>
          <a:xfrm>
            <a:off x="392674" y="1504800"/>
            <a:ext cx="7711200" cy="1668214"/>
          </a:xfrm>
          <a:prstGeom prst="rect">
            <a:avLst/>
          </a:prstGeom>
          <a:noFill/>
        </p:spPr>
        <p:txBody>
          <a:bodyPr wrap="square" rtlCol="0">
            <a:spAutoFit/>
          </a:bodyPr>
          <a:lstStyle/>
          <a:p>
            <a:pPr indent="287655">
              <a:lnSpc>
                <a:spcPct val="150000"/>
              </a:lnSpc>
            </a:pPr>
            <a:r>
              <a:rPr lang="en-US" smtClean="0"/>
              <a:t>Kiểu reference (Kiểu dữ liệu tham chiếu) là kiểu dữ liệu của đối tượng. </a:t>
            </a:r>
            <a:endParaRPr lang="en-US" smtClean="0"/>
          </a:p>
          <a:p>
            <a:pPr indent="287655">
              <a:lnSpc>
                <a:spcPct val="150000"/>
              </a:lnSpc>
            </a:pPr>
            <a:r>
              <a:rPr lang="en-US" smtClean="0"/>
              <a:t>Một số kiểu dữ liệu cụ thể như mảng (Array), lớp đối tượng (Class) hay kiểu giao tiếp (Interface), kiểu String,…</a:t>
            </a:r>
            <a:endParaRPr lang="en-US" smtClean="0"/>
          </a:p>
          <a:p>
            <a:pPr indent="287655">
              <a:lnSpc>
                <a:spcPct val="150000"/>
              </a:lnSpc>
            </a:pPr>
            <a:r>
              <a:rPr lang="en-US" smtClean="0"/>
              <a:t>Biến của kiểu dữ liệu tham chiếu chỉ chứa địa chỉ của đối tượng dữ liệu tại bộ nhớ Stack, nhưng giá trị mà biến tham chiếu tới được lưu trữ ở Heap</a:t>
            </a:r>
            <a:endParaRPr lang="en-US"/>
          </a:p>
        </p:txBody>
      </p:sp>
      <p:pic>
        <p:nvPicPr>
          <p:cNvPr id="9" name="Google Shape;88;p13"/>
          <p:cNvPicPr preferRelativeResize="0"/>
          <p:nvPr/>
        </p:nvPicPr>
        <p:blipFill>
          <a:blip r:embed="rId1" cstate="print"/>
          <a:stretch>
            <a:fillRect/>
          </a:stretch>
        </p:blipFill>
        <p:spPr>
          <a:xfrm>
            <a:off x="7773543" y="4522001"/>
            <a:ext cx="1121908" cy="3918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99074" y="1063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Kiểu xâu (String)</a:t>
            </a:r>
            <a:endParaRPr lang="en-US" sz="2400"/>
          </a:p>
        </p:txBody>
      </p:sp>
      <p:sp>
        <p:nvSpPr>
          <p:cNvPr id="5" name="TextBox 4"/>
          <p:cNvSpPr txBox="1"/>
          <p:nvPr/>
        </p:nvSpPr>
        <p:spPr>
          <a:xfrm>
            <a:off x="741600" y="1533600"/>
            <a:ext cx="7603200" cy="523220"/>
          </a:xfrm>
          <a:prstGeom prst="rect">
            <a:avLst/>
          </a:prstGeom>
          <a:noFill/>
        </p:spPr>
        <p:txBody>
          <a:bodyPr wrap="square" rtlCol="0">
            <a:spAutoFit/>
          </a:bodyPr>
          <a:lstStyle/>
          <a:p>
            <a:r>
              <a:rPr lang="en-US" smtClean="0"/>
              <a:t>Trong java, String (Chuỗi) là một đối tượng biểu diễn một chuỗi các giá trị char</a:t>
            </a:r>
            <a:endParaRPr lang="en-US" smtClean="0"/>
          </a:p>
          <a:p>
            <a:r>
              <a:rPr lang="en-US" smtClean="0"/>
              <a:t>Ví dụ:</a:t>
            </a:r>
            <a:endParaRPr lang="en-US"/>
          </a:p>
        </p:txBody>
      </p:sp>
      <p:sp>
        <p:nvSpPr>
          <p:cNvPr id="6" name="Rectangle 5"/>
          <p:cNvSpPr/>
          <p:nvPr/>
        </p:nvSpPr>
        <p:spPr>
          <a:xfrm>
            <a:off x="741600" y="2274418"/>
            <a:ext cx="6501600" cy="523220"/>
          </a:xfrm>
          <a:prstGeom prst="rect">
            <a:avLst/>
          </a:prstGeom>
        </p:spPr>
        <p:txBody>
          <a:bodyPr wrap="square">
            <a:spAutoFit/>
          </a:bodyPr>
          <a:lstStyle/>
          <a:p>
            <a:r>
              <a:rPr lang="en-US">
                <a:solidFill>
                  <a:srgbClr val="267F99"/>
                </a:solidFill>
                <a:latin typeface="Consolas" panose="020B0609020204030204" pitchFamily="49" charset="0"/>
              </a:rPr>
              <a:t>char</a:t>
            </a:r>
            <a:r>
              <a:rPr lang="en-US">
                <a:latin typeface="Consolas" panose="020B0609020204030204" pitchFamily="49" charset="0"/>
              </a:rPr>
              <a:t>[] </a:t>
            </a:r>
            <a:r>
              <a:rPr lang="en-US">
                <a:solidFill>
                  <a:srgbClr val="001080"/>
                </a:solidFill>
                <a:latin typeface="Consolas" panose="020B0609020204030204" pitchFamily="49" charset="0"/>
              </a:rPr>
              <a:t>ch</a:t>
            </a:r>
            <a:r>
              <a:rPr lang="en-US">
                <a:latin typeface="Consolas" panose="020B0609020204030204" pitchFamily="49" charset="0"/>
              </a:rPr>
              <a:t> = {</a:t>
            </a:r>
            <a:r>
              <a:rPr lang="en-US">
                <a:solidFill>
                  <a:srgbClr val="A31515"/>
                </a:solidFill>
                <a:latin typeface="Consolas" panose="020B0609020204030204" pitchFamily="49" charset="0"/>
              </a:rPr>
              <a:t>'N'</a:t>
            </a:r>
            <a:r>
              <a:rPr lang="en-US">
                <a:latin typeface="Consolas" panose="020B0609020204030204" pitchFamily="49" charset="0"/>
              </a:rPr>
              <a:t>, </a:t>
            </a:r>
            <a:r>
              <a:rPr lang="en-US">
                <a:solidFill>
                  <a:srgbClr val="A31515"/>
                </a:solidFill>
                <a:latin typeface="Consolas" panose="020B0609020204030204" pitchFamily="49" charset="0"/>
              </a:rPr>
              <a:t>'g'</a:t>
            </a:r>
            <a:r>
              <a:rPr lang="en-US">
                <a:latin typeface="Consolas" panose="020B0609020204030204" pitchFamily="49" charset="0"/>
              </a:rPr>
              <a:t>,</a:t>
            </a:r>
            <a:r>
              <a:rPr lang="en-US">
                <a:solidFill>
                  <a:srgbClr val="A31515"/>
                </a:solidFill>
                <a:latin typeface="Consolas" panose="020B0609020204030204" pitchFamily="49" charset="0"/>
              </a:rPr>
              <a:t>'o'</a:t>
            </a:r>
            <a:r>
              <a:rPr lang="en-US">
                <a:latin typeface="Consolas" panose="020B0609020204030204" pitchFamily="49" charset="0"/>
              </a:rPr>
              <a:t>,</a:t>
            </a:r>
            <a:r>
              <a:rPr lang="en-US">
                <a:solidFill>
                  <a:srgbClr val="A31515"/>
                </a:solidFill>
                <a:latin typeface="Consolas" panose="020B0609020204030204" pitchFamily="49" charset="0"/>
              </a:rPr>
              <a:t>'c'</a:t>
            </a:r>
            <a:r>
              <a:rPr lang="en-US">
                <a:latin typeface="Consolas" panose="020B0609020204030204" pitchFamily="49" charset="0"/>
              </a:rPr>
              <a:t>,</a:t>
            </a:r>
            <a:r>
              <a:rPr lang="en-US">
                <a:solidFill>
                  <a:srgbClr val="A31515"/>
                </a:solidFill>
                <a:latin typeface="Consolas" panose="020B0609020204030204" pitchFamily="49" charset="0"/>
              </a:rPr>
              <a:t>'B'</a:t>
            </a:r>
            <a:r>
              <a:rPr lang="en-US">
                <a:latin typeface="Consolas" panose="020B0609020204030204" pitchFamily="49" charset="0"/>
              </a:rPr>
              <a:t>,</a:t>
            </a:r>
            <a:r>
              <a:rPr lang="en-US">
                <a:solidFill>
                  <a:srgbClr val="A31515"/>
                </a:solidFill>
                <a:latin typeface="Consolas" panose="020B0609020204030204" pitchFamily="49" charset="0"/>
              </a:rPr>
              <a:t>'a'</a:t>
            </a:r>
            <a:r>
              <a:rPr lang="en-US">
                <a:latin typeface="Consolas" panose="020B0609020204030204" pitchFamily="49" charset="0"/>
              </a:rPr>
              <a:t>,</a:t>
            </a:r>
            <a:r>
              <a:rPr lang="en-US">
                <a:solidFill>
                  <a:srgbClr val="A31515"/>
                </a:solidFill>
                <a:latin typeface="Consolas" panose="020B0609020204030204" pitchFamily="49" charset="0"/>
              </a:rPr>
              <a:t>'n'</a:t>
            </a:r>
            <a:r>
              <a:rPr lang="en-US">
                <a:latin typeface="Consolas" panose="020B0609020204030204" pitchFamily="49" charset="0"/>
              </a:rPr>
              <a:t>,</a:t>
            </a:r>
            <a:r>
              <a:rPr lang="en-US">
                <a:solidFill>
                  <a:srgbClr val="A31515"/>
                </a:solidFill>
                <a:latin typeface="Consolas" panose="020B0609020204030204" pitchFamily="49" charset="0"/>
              </a:rPr>
              <a:t>'Q'</a:t>
            </a:r>
            <a:r>
              <a:rPr lang="en-US">
                <a:latin typeface="Consolas" panose="020B0609020204030204" pitchFamily="49" charset="0"/>
              </a:rPr>
              <a:t>,</a:t>
            </a:r>
            <a:r>
              <a:rPr lang="en-US">
                <a:solidFill>
                  <a:srgbClr val="A31515"/>
                </a:solidFill>
                <a:latin typeface="Consolas" panose="020B0609020204030204" pitchFamily="49" charset="0"/>
              </a:rPr>
              <a:t>'u'</a:t>
            </a:r>
            <a:r>
              <a:rPr lang="en-US">
                <a:latin typeface="Consolas" panose="020B0609020204030204" pitchFamily="49" charset="0"/>
              </a:rPr>
              <a:t>,</a:t>
            </a:r>
            <a:r>
              <a:rPr lang="en-US">
                <a:solidFill>
                  <a:srgbClr val="A31515"/>
                </a:solidFill>
                <a:latin typeface="Consolas" panose="020B0609020204030204" pitchFamily="49" charset="0"/>
              </a:rPr>
              <a:t>'y'</a:t>
            </a:r>
            <a:r>
              <a:rPr lang="en-US">
                <a:latin typeface="Consolas" panose="020B0609020204030204" pitchFamily="49" charset="0"/>
              </a:rPr>
              <a:t>,</a:t>
            </a:r>
            <a:r>
              <a:rPr lang="en-US">
                <a:solidFill>
                  <a:srgbClr val="A31515"/>
                </a:solidFill>
                <a:latin typeface="Consolas" panose="020B0609020204030204" pitchFamily="49" charset="0"/>
              </a:rPr>
              <a:t>'e'</a:t>
            </a:r>
            <a:r>
              <a:rPr lang="en-US">
                <a:latin typeface="Consolas" panose="020B0609020204030204" pitchFamily="49" charset="0"/>
              </a:rPr>
              <a:t>,</a:t>
            </a:r>
            <a:r>
              <a:rPr lang="en-US">
                <a:solidFill>
                  <a:srgbClr val="A31515"/>
                </a:solidFill>
                <a:latin typeface="Consolas" panose="020B0609020204030204" pitchFamily="49" charset="0"/>
              </a:rPr>
              <a:t>'n'</a:t>
            </a:r>
            <a:r>
              <a:rPr lang="en-US">
                <a:latin typeface="Consolas" panose="020B0609020204030204" pitchFamily="49" charset="0"/>
              </a:rPr>
              <a:t>};</a:t>
            </a:r>
            <a:endParaRPr lang="en-US">
              <a:latin typeface="Consolas" panose="020B0609020204030204" pitchFamily="49" charset="0"/>
            </a:endParaRPr>
          </a:p>
          <a:p>
            <a:r>
              <a:rPr lang="en-US" smtClean="0">
                <a:solidFill>
                  <a:srgbClr val="267F99"/>
                </a:solidFill>
                <a:latin typeface="Consolas" panose="020B0609020204030204" pitchFamily="49" charset="0"/>
              </a:rPr>
              <a:t>String</a:t>
            </a:r>
            <a:r>
              <a:rPr lang="en-US">
                <a:latin typeface="Consolas" panose="020B0609020204030204" pitchFamily="49" charset="0"/>
              </a:rPr>
              <a:t> </a:t>
            </a:r>
            <a:r>
              <a:rPr lang="en-US">
                <a:solidFill>
                  <a:srgbClr val="001080"/>
                </a:solidFill>
                <a:latin typeface="Consolas" panose="020B0609020204030204" pitchFamily="49" charset="0"/>
              </a:rPr>
              <a:t>s</a:t>
            </a:r>
            <a:r>
              <a:rPr lang="en-US">
                <a:latin typeface="Consolas" panose="020B0609020204030204" pitchFamily="49" charset="0"/>
              </a:rPr>
              <a:t> = </a:t>
            </a:r>
            <a:r>
              <a:rPr lang="en-US">
                <a:solidFill>
                  <a:srgbClr val="AF00DB"/>
                </a:solidFill>
                <a:latin typeface="Consolas" panose="020B0609020204030204" pitchFamily="49" charset="0"/>
              </a:rPr>
              <a:t>new</a:t>
            </a:r>
            <a:r>
              <a:rPr lang="en-US">
                <a:latin typeface="Consolas" panose="020B0609020204030204" pitchFamily="49" charset="0"/>
              </a:rPr>
              <a:t> </a:t>
            </a:r>
            <a:r>
              <a:rPr lang="en-US">
                <a:solidFill>
                  <a:srgbClr val="795E26"/>
                </a:solidFill>
                <a:latin typeface="Consolas" panose="020B0609020204030204" pitchFamily="49" charset="0"/>
              </a:rPr>
              <a:t>String</a:t>
            </a:r>
            <a:r>
              <a:rPr lang="en-US">
                <a:latin typeface="Consolas" panose="020B0609020204030204" pitchFamily="49" charset="0"/>
              </a:rPr>
              <a:t>(</a:t>
            </a:r>
            <a:r>
              <a:rPr lang="en-US">
                <a:solidFill>
                  <a:srgbClr val="001080"/>
                </a:solidFill>
                <a:latin typeface="Consolas" panose="020B0609020204030204" pitchFamily="49" charset="0"/>
              </a:rPr>
              <a:t>ch</a:t>
            </a:r>
            <a:r>
              <a:rPr lang="en-US">
                <a:latin typeface="Consolas" panose="020B0609020204030204" pitchFamily="49" charset="0"/>
              </a:rPr>
              <a:t>);</a:t>
            </a:r>
            <a:endParaRPr lang="en-US">
              <a:latin typeface="Consolas" panose="020B0609020204030204" pitchFamily="49" charset="0"/>
            </a:endParaRPr>
          </a:p>
        </p:txBody>
      </p:sp>
      <p:sp>
        <p:nvSpPr>
          <p:cNvPr id="7" name="Rectangle 6"/>
          <p:cNvSpPr/>
          <p:nvPr/>
        </p:nvSpPr>
        <p:spPr>
          <a:xfrm>
            <a:off x="741600" y="3368262"/>
            <a:ext cx="2768707" cy="307777"/>
          </a:xfrm>
          <a:prstGeom prst="rect">
            <a:avLst/>
          </a:prstGeom>
        </p:spPr>
        <p:txBody>
          <a:bodyPr wrap="none">
            <a:spAutoFit/>
          </a:bodyPr>
          <a:lstStyle/>
          <a:p>
            <a:r>
              <a:rPr lang="en-US">
                <a:solidFill>
                  <a:srgbClr val="267F99"/>
                </a:solidFill>
                <a:latin typeface="Consolas" panose="020B0609020204030204" pitchFamily="49" charset="0"/>
              </a:rPr>
              <a:t>String</a:t>
            </a:r>
            <a:r>
              <a:rPr lang="en-US">
                <a:latin typeface="Consolas" panose="020B0609020204030204" pitchFamily="49" charset="0"/>
              </a:rPr>
              <a:t> </a:t>
            </a:r>
            <a:r>
              <a:rPr lang="en-US">
                <a:solidFill>
                  <a:srgbClr val="001080"/>
                </a:solidFill>
                <a:latin typeface="Consolas" panose="020B0609020204030204" pitchFamily="49" charset="0"/>
              </a:rPr>
              <a:t>s</a:t>
            </a:r>
            <a:r>
              <a:rPr lang="en-US">
                <a:latin typeface="Consolas" panose="020B0609020204030204" pitchFamily="49" charset="0"/>
              </a:rPr>
              <a:t> = </a:t>
            </a:r>
            <a:r>
              <a:rPr lang="en-US">
                <a:solidFill>
                  <a:srgbClr val="A31515"/>
                </a:solidFill>
                <a:latin typeface="Consolas" panose="020B0609020204030204" pitchFamily="49" charset="0"/>
              </a:rPr>
              <a:t>"NgocBanQuyen"</a:t>
            </a:r>
            <a:r>
              <a:rPr lang="en-US">
                <a:latin typeface="Consolas" panose="020B0609020204030204" pitchFamily="49" charset="0"/>
              </a:rPr>
              <a:t>;</a:t>
            </a:r>
            <a:endParaRPr lang="en-US">
              <a:latin typeface="Consolas" panose="020B0609020204030204" pitchFamily="49" charset="0"/>
            </a:endParaRPr>
          </a:p>
        </p:txBody>
      </p:sp>
      <p:sp>
        <p:nvSpPr>
          <p:cNvPr id="8" name="TextBox 7"/>
          <p:cNvSpPr txBox="1"/>
          <p:nvPr/>
        </p:nvSpPr>
        <p:spPr>
          <a:xfrm>
            <a:off x="741600" y="3015236"/>
            <a:ext cx="2116800" cy="307777"/>
          </a:xfrm>
          <a:prstGeom prst="rect">
            <a:avLst/>
          </a:prstGeom>
          <a:noFill/>
        </p:spPr>
        <p:txBody>
          <a:bodyPr wrap="square" rtlCol="0">
            <a:spAutoFit/>
          </a:bodyPr>
          <a:lstStyle/>
          <a:p>
            <a:r>
              <a:rPr lang="en-US" smtClean="0"/>
              <a:t>Hoặc:</a:t>
            </a:r>
            <a:endParaRPr lang="en-US"/>
          </a:p>
        </p:txBody>
      </p:sp>
      <p:pic>
        <p:nvPicPr>
          <p:cNvPr id="11" name="Google Shape;88;p13"/>
          <p:cNvPicPr preferRelativeResize="0"/>
          <p:nvPr/>
        </p:nvPicPr>
        <p:blipFill>
          <a:blip r:embed="rId1" cstate="print"/>
          <a:stretch>
            <a:fillRect/>
          </a:stretch>
        </p:blipFill>
        <p:spPr>
          <a:xfrm>
            <a:off x="7881543" y="4565201"/>
            <a:ext cx="1121908" cy="3918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13474" y="919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Kiểu enumerator</a:t>
            </a:r>
            <a:endParaRPr lang="en-US" sz="2400"/>
          </a:p>
        </p:txBody>
      </p:sp>
      <p:sp>
        <p:nvSpPr>
          <p:cNvPr id="5" name="TextBox 4"/>
          <p:cNvSpPr txBox="1"/>
          <p:nvPr/>
        </p:nvSpPr>
        <p:spPr>
          <a:xfrm>
            <a:off x="644674" y="1109019"/>
            <a:ext cx="7423200" cy="1668214"/>
          </a:xfrm>
          <a:prstGeom prst="rect">
            <a:avLst/>
          </a:prstGeom>
          <a:noFill/>
        </p:spPr>
        <p:txBody>
          <a:bodyPr wrap="square" rtlCol="0">
            <a:spAutoFit/>
          </a:bodyPr>
          <a:lstStyle/>
          <a:p>
            <a:pPr indent="287655">
              <a:lnSpc>
                <a:spcPct val="150000"/>
              </a:lnSpc>
            </a:pPr>
            <a:r>
              <a:rPr lang="en-US" smtClean="0"/>
              <a:t>Enumerator còn được gọi tắt là enum, là một kiểu dữ liệu đặc biệt được sử dụng để định nghĩa các tập hợp các hằng số</a:t>
            </a:r>
            <a:endParaRPr lang="en-US" smtClean="0"/>
          </a:p>
          <a:p>
            <a:pPr indent="287655">
              <a:lnSpc>
                <a:spcPct val="150000"/>
              </a:lnSpc>
            </a:pPr>
            <a:r>
              <a:rPr lang="en-US" smtClean="0"/>
              <a:t>Một enum có thể chứa các trường, phương thức và constructor</a:t>
            </a:r>
            <a:endParaRPr lang="en-US" smtClean="0"/>
          </a:p>
          <a:p>
            <a:pPr indent="287655">
              <a:lnSpc>
                <a:spcPct val="150000"/>
              </a:lnSpc>
            </a:pPr>
            <a:r>
              <a:rPr lang="en-US" smtClean="0"/>
              <a:t>Enum có thể được định nghĩa bên trong hoặc bên ngoài một lớp vì nó tương tự như lớp trong java</a:t>
            </a:r>
            <a:endParaRPr lang="en-US"/>
          </a:p>
        </p:txBody>
      </p:sp>
      <p:pic>
        <p:nvPicPr>
          <p:cNvPr id="9" name="Google Shape;88;p13"/>
          <p:cNvPicPr preferRelativeResize="0"/>
          <p:nvPr/>
        </p:nvPicPr>
        <p:blipFill>
          <a:blip r:embed="rId1" cstate="print"/>
          <a:stretch>
            <a:fillRect/>
          </a:stretch>
        </p:blipFill>
        <p:spPr>
          <a:xfrm>
            <a:off x="7845543" y="4608401"/>
            <a:ext cx="1121908" cy="391886"/>
          </a:xfrm>
          <a:prstGeom prst="rect">
            <a:avLst/>
          </a:prstGeom>
          <a:noFill/>
          <a:ln>
            <a:noFill/>
          </a:ln>
        </p:spPr>
      </p:pic>
      <p:sp>
        <p:nvSpPr>
          <p:cNvPr id="2" name="Rectangle 1"/>
          <p:cNvSpPr/>
          <p:nvPr/>
        </p:nvSpPr>
        <p:spPr>
          <a:xfrm>
            <a:off x="644674" y="3016018"/>
            <a:ext cx="4572000" cy="738664"/>
          </a:xfrm>
          <a:prstGeom prst="rect">
            <a:avLst/>
          </a:prstGeom>
        </p:spPr>
        <p:txBody>
          <a:bodyPr>
            <a:spAutoFit/>
          </a:bodyPr>
          <a:lstStyle/>
          <a:p>
            <a:r>
              <a:rPr lang="en-US">
                <a:solidFill>
                  <a:srgbClr val="0000FF"/>
                </a:solidFill>
                <a:latin typeface="Consolas" panose="020B0609020204030204" pitchFamily="49" charset="0"/>
              </a:rPr>
              <a:t>enum</a:t>
            </a:r>
            <a:r>
              <a:rPr lang="en-US">
                <a:latin typeface="Consolas" panose="020B0609020204030204" pitchFamily="49" charset="0"/>
              </a:rPr>
              <a:t> </a:t>
            </a:r>
            <a:r>
              <a:rPr lang="en-US">
                <a:solidFill>
                  <a:srgbClr val="267F99"/>
                </a:solidFill>
                <a:latin typeface="Consolas" panose="020B0609020204030204" pitchFamily="49" charset="0"/>
              </a:rPr>
              <a:t>Season</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0070C1"/>
                </a:solidFill>
                <a:latin typeface="Consolas" panose="020B0609020204030204" pitchFamily="49" charset="0"/>
              </a:rPr>
              <a:t>SPRING</a:t>
            </a:r>
            <a:r>
              <a:rPr lang="en-US">
                <a:latin typeface="Consolas" panose="020B0609020204030204" pitchFamily="49" charset="0"/>
              </a:rPr>
              <a:t>, </a:t>
            </a:r>
            <a:r>
              <a:rPr lang="en-US">
                <a:solidFill>
                  <a:srgbClr val="0070C1"/>
                </a:solidFill>
                <a:latin typeface="Consolas" panose="020B0609020204030204" pitchFamily="49" charset="0"/>
              </a:rPr>
              <a:t>SUMMER</a:t>
            </a:r>
            <a:r>
              <a:rPr lang="en-US">
                <a:latin typeface="Consolas" panose="020B0609020204030204" pitchFamily="49" charset="0"/>
              </a:rPr>
              <a:t>, </a:t>
            </a:r>
            <a:r>
              <a:rPr lang="en-US">
                <a:solidFill>
                  <a:srgbClr val="0070C1"/>
                </a:solidFill>
                <a:latin typeface="Consolas" panose="020B0609020204030204" pitchFamily="49" charset="0"/>
              </a:rPr>
              <a:t>AUTUMN</a:t>
            </a:r>
            <a:r>
              <a:rPr lang="en-US">
                <a:latin typeface="Consolas" panose="020B0609020204030204" pitchFamily="49" charset="0"/>
              </a:rPr>
              <a:t>, </a:t>
            </a:r>
            <a:r>
              <a:rPr lang="en-US">
                <a:solidFill>
                  <a:srgbClr val="0070C1"/>
                </a:solidFill>
                <a:latin typeface="Consolas" panose="020B0609020204030204" pitchFamily="49" charset="0"/>
              </a:rPr>
              <a:t>WINTER</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a:t>
            </a:r>
            <a:endParaRPr lang="en-US">
              <a:latin typeface="Consolas" panose="020B0609020204030204" pitchFamily="49" charset="0"/>
            </a:endParaRPr>
          </a:p>
        </p:txBody>
      </p:sp>
      <p:sp>
        <p:nvSpPr>
          <p:cNvPr id="3" name="Rectangle 2"/>
          <p:cNvSpPr/>
          <p:nvPr/>
        </p:nvSpPr>
        <p:spPr>
          <a:xfrm>
            <a:off x="644674" y="3842255"/>
            <a:ext cx="4572000" cy="954107"/>
          </a:xfrm>
          <a:prstGeom prst="rect">
            <a:avLst/>
          </a:prstGeom>
        </p:spPr>
        <p:txBody>
          <a:bodyPr>
            <a:spAutoFit/>
          </a:bodyPr>
          <a:lstStyle/>
          <a:p>
            <a:r>
              <a:rPr lang="en-US">
                <a:solidFill>
                  <a:srgbClr val="0000FF"/>
                </a:solidFill>
                <a:latin typeface="Consolas" panose="020B0609020204030204" pitchFamily="49" charset="0"/>
              </a:rPr>
              <a:t>public</a:t>
            </a:r>
            <a:r>
              <a:rPr lang="en-US">
                <a:latin typeface="Consolas" panose="020B0609020204030204" pitchFamily="49" charset="0"/>
              </a:rPr>
              <a:t> </a:t>
            </a:r>
            <a:r>
              <a:rPr lang="en-US">
                <a:solidFill>
                  <a:srgbClr val="0000FF"/>
                </a:solidFill>
                <a:latin typeface="Consolas" panose="020B0609020204030204" pitchFamily="49" charset="0"/>
              </a:rPr>
              <a:t>static</a:t>
            </a:r>
            <a:r>
              <a:rPr lang="en-US">
                <a:latin typeface="Consolas" panose="020B0609020204030204" pitchFamily="49" charset="0"/>
              </a:rPr>
              <a:t> </a:t>
            </a:r>
            <a:r>
              <a:rPr lang="en-US">
                <a:solidFill>
                  <a:srgbClr val="267F99"/>
                </a:solidFill>
                <a:latin typeface="Consolas" panose="020B0609020204030204" pitchFamily="49" charset="0"/>
              </a:rPr>
              <a:t>void</a:t>
            </a:r>
            <a:r>
              <a:rPr lang="en-US">
                <a:latin typeface="Consolas" panose="020B0609020204030204" pitchFamily="49" charset="0"/>
              </a:rPr>
              <a:t> </a:t>
            </a:r>
            <a:r>
              <a:rPr lang="en-US">
                <a:solidFill>
                  <a:srgbClr val="795E26"/>
                </a:solidFill>
                <a:latin typeface="Consolas" panose="020B0609020204030204" pitchFamily="49" charset="0"/>
              </a:rPr>
              <a:t>main</a:t>
            </a:r>
            <a:r>
              <a:rPr lang="en-US">
                <a:latin typeface="Consolas" panose="020B0609020204030204" pitchFamily="49" charset="0"/>
              </a:rPr>
              <a:t>(</a:t>
            </a:r>
            <a:r>
              <a:rPr lang="en-US">
                <a:solidFill>
                  <a:srgbClr val="267F99"/>
                </a:solidFill>
                <a:latin typeface="Consolas" panose="020B0609020204030204" pitchFamily="49" charset="0"/>
              </a:rPr>
              <a:t>String</a:t>
            </a:r>
            <a:r>
              <a:rPr lang="en-US">
                <a:latin typeface="Consolas" panose="020B0609020204030204" pitchFamily="49" charset="0"/>
              </a:rPr>
              <a:t>[] </a:t>
            </a:r>
            <a:r>
              <a:rPr lang="en-US">
                <a:solidFill>
                  <a:srgbClr val="001080"/>
                </a:solidFill>
                <a:latin typeface="Consolas" panose="020B0609020204030204" pitchFamily="49" charset="0"/>
              </a:rPr>
              <a:t>args</a:t>
            </a:r>
            <a:r>
              <a:rPr lang="en-US">
                <a:latin typeface="Consolas" panose="020B0609020204030204" pitchFamily="49" charset="0"/>
              </a:rPr>
              <a:t>) </a:t>
            </a:r>
            <a:r>
              <a:rPr lang="en-US" smtClean="0">
                <a:solidFill>
                  <a:srgbClr val="0000FF"/>
                </a:solidFill>
                <a:latin typeface="Consolas" panose="020B0609020204030204" pitchFamily="49" charset="0"/>
              </a:rPr>
              <a:t> </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Season</a:t>
            </a:r>
            <a:r>
              <a:rPr lang="en-US">
                <a:latin typeface="Consolas" panose="020B0609020204030204" pitchFamily="49" charset="0"/>
              </a:rPr>
              <a:t> </a:t>
            </a:r>
            <a:r>
              <a:rPr lang="en-US">
                <a:solidFill>
                  <a:srgbClr val="001080"/>
                </a:solidFill>
                <a:latin typeface="Consolas" panose="020B0609020204030204" pitchFamily="49" charset="0"/>
              </a:rPr>
              <a:t>season</a:t>
            </a:r>
            <a:r>
              <a:rPr lang="en-US">
                <a:latin typeface="Consolas" panose="020B0609020204030204" pitchFamily="49" charset="0"/>
              </a:rPr>
              <a:t> = </a:t>
            </a:r>
            <a:r>
              <a:rPr lang="en-US">
                <a:solidFill>
                  <a:srgbClr val="267F99"/>
                </a:solidFill>
                <a:latin typeface="Consolas" panose="020B0609020204030204" pitchFamily="49" charset="0"/>
              </a:rPr>
              <a:t>Season</a:t>
            </a:r>
            <a:r>
              <a:rPr lang="en-US">
                <a:latin typeface="Consolas" panose="020B0609020204030204" pitchFamily="49" charset="0"/>
              </a:rPr>
              <a:t>.</a:t>
            </a:r>
            <a:r>
              <a:rPr lang="en-US">
                <a:solidFill>
                  <a:srgbClr val="0070C1"/>
                </a:solidFill>
                <a:latin typeface="Consolas" panose="020B0609020204030204" pitchFamily="49" charset="0"/>
              </a:rPr>
              <a:t>WINTER</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System</a:t>
            </a:r>
            <a:r>
              <a:rPr lang="en-US">
                <a:latin typeface="Consolas" panose="020B0609020204030204" pitchFamily="49" charset="0"/>
              </a:rPr>
              <a:t>.</a:t>
            </a:r>
            <a:r>
              <a:rPr lang="en-US">
                <a:solidFill>
                  <a:srgbClr val="0070C1"/>
                </a:solidFill>
                <a:latin typeface="Consolas" panose="020B0609020204030204" pitchFamily="49" charset="0"/>
              </a:rPr>
              <a:t>out</a:t>
            </a:r>
            <a:r>
              <a:rPr lang="en-US">
                <a:latin typeface="Consolas" panose="020B0609020204030204" pitchFamily="49" charset="0"/>
              </a:rPr>
              <a:t>.</a:t>
            </a:r>
            <a:r>
              <a:rPr lang="en-US">
                <a:solidFill>
                  <a:srgbClr val="795E26"/>
                </a:solidFill>
                <a:latin typeface="Consolas" panose="020B0609020204030204" pitchFamily="49" charset="0"/>
              </a:rPr>
              <a:t>println</a:t>
            </a:r>
            <a:r>
              <a:rPr lang="en-US">
                <a:latin typeface="Consolas" panose="020B0609020204030204" pitchFamily="49" charset="0"/>
              </a:rPr>
              <a:t>(</a:t>
            </a:r>
            <a:r>
              <a:rPr lang="en-US">
                <a:solidFill>
                  <a:srgbClr val="001080"/>
                </a:solidFill>
                <a:latin typeface="Consolas" panose="020B0609020204030204" pitchFamily="49" charset="0"/>
              </a:rPr>
              <a:t>season</a:t>
            </a:r>
            <a:r>
              <a:rPr lang="en-US" smtClean="0">
                <a:latin typeface="Consolas" panose="020B0609020204030204" pitchFamily="49" charset="0"/>
              </a:rPr>
              <a:t>);</a:t>
            </a:r>
            <a:endParaRPr lang="en-US" smtClean="0">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77474" y="775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Hằng số (Constant)</a:t>
            </a:r>
            <a:endParaRPr lang="en-US" sz="2400"/>
          </a:p>
        </p:txBody>
      </p:sp>
      <p:sp>
        <p:nvSpPr>
          <p:cNvPr id="5" name="Rectangle 4"/>
          <p:cNvSpPr/>
          <p:nvPr/>
        </p:nvSpPr>
        <p:spPr>
          <a:xfrm>
            <a:off x="435600" y="1134103"/>
            <a:ext cx="8060400" cy="3346301"/>
          </a:xfrm>
          <a:prstGeom prst="rect">
            <a:avLst/>
          </a:prstGeom>
        </p:spPr>
        <p:txBody>
          <a:bodyPr wrap="square">
            <a:spAutoFit/>
          </a:bodyPr>
          <a:lstStyle/>
          <a:p>
            <a:pPr indent="228600">
              <a:lnSpc>
                <a:spcPct val="115000"/>
              </a:lnSpc>
            </a:pPr>
            <a:r>
              <a:rPr lang="en-US">
                <a:latin typeface="+mj-lt"/>
                <a:ea typeface="Calibri" panose="020F0502020204030204" pitchFamily="34" charset="0"/>
                <a:cs typeface="Times New Roman" panose="02020603050405020304" pitchFamily="18" charset="0"/>
              </a:rPr>
              <a:t>Hằng là một giá trị bất biến trong chương trình</a:t>
            </a:r>
            <a:endParaRPr lang="en-US" sz="1100">
              <a:latin typeface="+mj-lt"/>
              <a:ea typeface="Calibri" panose="020F0502020204030204" pitchFamily="34" charset="0"/>
              <a:cs typeface="Times New Roman" panose="02020603050405020304" pitchFamily="18" charset="0"/>
            </a:endParaRPr>
          </a:p>
          <a:p>
            <a:pPr indent="228600">
              <a:lnSpc>
                <a:spcPct val="115000"/>
              </a:lnSpc>
            </a:pPr>
            <a:r>
              <a:rPr lang="en-US">
                <a:latin typeface="+mj-lt"/>
                <a:ea typeface="Calibri" panose="020F0502020204030204" pitchFamily="34" charset="0"/>
                <a:cs typeface="Times New Roman" panose="02020603050405020304" pitchFamily="18" charset="0"/>
              </a:rPr>
              <a:t>Tên hằng được đặt theo qui ước giống như tên biến.</a:t>
            </a:r>
            <a:endParaRPr lang="en-US" sz="1100">
              <a:latin typeface="+mj-lt"/>
              <a:ea typeface="Calibri" panose="020F0502020204030204" pitchFamily="34" charset="0"/>
              <a:cs typeface="Times New Roman" panose="02020603050405020304" pitchFamily="18" charset="0"/>
            </a:endParaRPr>
          </a:p>
          <a:p>
            <a:pPr indent="228600">
              <a:lnSpc>
                <a:spcPct val="115000"/>
              </a:lnSpc>
            </a:pPr>
            <a:r>
              <a:rPr lang="en-US">
                <a:latin typeface="+mj-lt"/>
                <a:ea typeface="Calibri" panose="020F0502020204030204" pitchFamily="34" charset="0"/>
                <a:cs typeface="Times New Roman" panose="02020603050405020304" pitchFamily="18" charset="0"/>
              </a:rPr>
              <a:t>Hằng số nguyên: trường hợp giá trị hằng ở dạng long ta</a:t>
            </a:r>
            <a:r>
              <a:rPr lang="en-US" sz="1200">
                <a:latin typeface="+mj-lt"/>
                <a:ea typeface="Calibri" panose="020F0502020204030204" pitchFamily="34" charset="0"/>
                <a:cs typeface="Times New Roman" panose="02020603050405020304" pitchFamily="18" charset="0"/>
              </a:rPr>
              <a:t> </a:t>
            </a:r>
            <a:r>
              <a:rPr lang="en-US">
                <a:latin typeface="+mj-lt"/>
                <a:ea typeface="Calibri" panose="020F0502020204030204" pitchFamily="34" charset="0"/>
                <a:cs typeface="Times New Roman" panose="02020603050405020304" pitchFamily="18" charset="0"/>
              </a:rPr>
              <a:t>thêm vào cuối chuỗi số chữ “</a:t>
            </a:r>
            <a:r>
              <a:rPr lang="en-US" b="1">
                <a:latin typeface="+mj-lt"/>
                <a:ea typeface="Calibri" panose="020F0502020204030204" pitchFamily="34" charset="0"/>
                <a:cs typeface="Times New Roman" panose="02020603050405020304" pitchFamily="18" charset="0"/>
              </a:rPr>
              <a:t>l</a:t>
            </a:r>
            <a:r>
              <a:rPr lang="en-US">
                <a:latin typeface="+mj-lt"/>
                <a:ea typeface="Calibri" panose="020F0502020204030204" pitchFamily="34" charset="0"/>
                <a:cs typeface="Times New Roman" panose="02020603050405020304" pitchFamily="18" charset="0"/>
              </a:rPr>
              <a:t>” hay “</a:t>
            </a:r>
            <a:r>
              <a:rPr lang="en-US" b="1">
                <a:latin typeface="+mj-lt"/>
                <a:ea typeface="Calibri" panose="020F0502020204030204" pitchFamily="34" charset="0"/>
                <a:cs typeface="Times New Roman" panose="02020603050405020304" pitchFamily="18" charset="0"/>
              </a:rPr>
              <a:t>L</a:t>
            </a:r>
            <a:r>
              <a:rPr lang="en-US">
                <a:latin typeface="+mj-lt"/>
                <a:ea typeface="Calibri" panose="020F0502020204030204" pitchFamily="34" charset="0"/>
                <a:cs typeface="Times New Roman" panose="02020603050405020304" pitchFamily="18" charset="0"/>
              </a:rPr>
              <a:t>”. (ví dụ: </a:t>
            </a:r>
            <a:r>
              <a:rPr lang="en-US" b="1">
                <a:latin typeface="+mj-lt"/>
                <a:ea typeface="Calibri" panose="020F0502020204030204" pitchFamily="34" charset="0"/>
                <a:cs typeface="Times New Roman" panose="02020603050405020304" pitchFamily="18" charset="0"/>
              </a:rPr>
              <a:t>1L</a:t>
            </a:r>
            <a:r>
              <a:rPr lang="en-US">
                <a:latin typeface="+mj-lt"/>
                <a:ea typeface="Calibri" panose="020F0502020204030204" pitchFamily="34" charset="0"/>
                <a:cs typeface="Times New Roman" panose="02020603050405020304" pitchFamily="18" charset="0"/>
              </a:rPr>
              <a:t>)</a:t>
            </a:r>
            <a:endParaRPr lang="en-US" sz="1100">
              <a:latin typeface="+mj-lt"/>
              <a:ea typeface="Calibri" panose="020F0502020204030204" pitchFamily="34" charset="0"/>
              <a:cs typeface="Times New Roman" panose="02020603050405020304" pitchFamily="18" charset="0"/>
            </a:endParaRPr>
          </a:p>
          <a:p>
            <a:pPr indent="228600">
              <a:lnSpc>
                <a:spcPct val="115000"/>
              </a:lnSpc>
            </a:pPr>
            <a:r>
              <a:rPr lang="en-US">
                <a:latin typeface="+mj-lt"/>
                <a:ea typeface="Calibri" panose="020F0502020204030204" pitchFamily="34" charset="0"/>
                <a:cs typeface="Times New Roman" panose="02020603050405020304" pitchFamily="18" charset="0"/>
              </a:rPr>
              <a:t>Hằng số thực: </a:t>
            </a:r>
            <a:r>
              <a:rPr lang="en-US" smtClean="0">
                <a:latin typeface="+mj-lt"/>
                <a:ea typeface="Calibri" panose="020F0502020204030204" pitchFamily="34" charset="0"/>
                <a:cs typeface="Times New Roman" panose="02020603050405020304" pitchFamily="18" charset="0"/>
              </a:rPr>
              <a:t>Trường </a:t>
            </a:r>
            <a:r>
              <a:rPr lang="en-US">
                <a:latin typeface="+mj-lt"/>
                <a:ea typeface="Calibri" panose="020F0502020204030204" pitchFamily="34" charset="0"/>
                <a:cs typeface="Times New Roman" panose="02020603050405020304" pitchFamily="18" charset="0"/>
              </a:rPr>
              <a:t>hợp giá trị hằng có kiểu float ta</a:t>
            </a:r>
            <a:r>
              <a:rPr lang="en-US" sz="1200">
                <a:latin typeface="+mj-lt"/>
                <a:ea typeface="Calibri" panose="020F0502020204030204" pitchFamily="34" charset="0"/>
                <a:cs typeface="Times New Roman" panose="02020603050405020304" pitchFamily="18" charset="0"/>
              </a:rPr>
              <a:t> </a:t>
            </a:r>
            <a:r>
              <a:rPr lang="en-US">
                <a:latin typeface="+mj-lt"/>
                <a:ea typeface="Calibri" panose="020F0502020204030204" pitchFamily="34" charset="0"/>
                <a:cs typeface="Times New Roman" panose="02020603050405020304" pitchFamily="18" charset="0"/>
              </a:rPr>
              <a:t>thêm tiếp vĩ ngữ “</a:t>
            </a:r>
            <a:r>
              <a:rPr lang="en-US" b="1">
                <a:latin typeface="+mj-lt"/>
                <a:ea typeface="Calibri" panose="020F0502020204030204" pitchFamily="34" charset="0"/>
                <a:cs typeface="Times New Roman" panose="02020603050405020304" pitchFamily="18" charset="0"/>
              </a:rPr>
              <a:t>f</a:t>
            </a:r>
            <a:r>
              <a:rPr lang="en-US">
                <a:latin typeface="+mj-lt"/>
                <a:ea typeface="Calibri" panose="020F0502020204030204" pitchFamily="34" charset="0"/>
                <a:cs typeface="Times New Roman" panose="02020603050405020304" pitchFamily="18" charset="0"/>
              </a:rPr>
              <a:t>” hay “</a:t>
            </a:r>
            <a:r>
              <a:rPr lang="en-US" b="1">
                <a:latin typeface="+mj-lt"/>
                <a:ea typeface="Calibri" panose="020F0502020204030204" pitchFamily="34" charset="0"/>
                <a:cs typeface="Times New Roman" panose="02020603050405020304" pitchFamily="18" charset="0"/>
              </a:rPr>
              <a:t>F</a:t>
            </a:r>
            <a:r>
              <a:rPr lang="en-US">
                <a:latin typeface="+mj-lt"/>
                <a:ea typeface="Calibri" panose="020F0502020204030204" pitchFamily="34" charset="0"/>
                <a:cs typeface="Times New Roman" panose="02020603050405020304" pitchFamily="18" charset="0"/>
              </a:rPr>
              <a:t>”, còn kiểu số double thì ta</a:t>
            </a:r>
            <a:r>
              <a:rPr lang="en-US" sz="1200">
                <a:latin typeface="+mj-lt"/>
                <a:ea typeface="Calibri" panose="020F0502020204030204" pitchFamily="34" charset="0"/>
                <a:cs typeface="Times New Roman" panose="02020603050405020304" pitchFamily="18" charset="0"/>
              </a:rPr>
              <a:t> </a:t>
            </a:r>
            <a:r>
              <a:rPr lang="en-US">
                <a:latin typeface="+mj-lt"/>
                <a:ea typeface="Calibri" panose="020F0502020204030204" pitchFamily="34" charset="0"/>
                <a:cs typeface="Times New Roman" panose="02020603050405020304" pitchFamily="18" charset="0"/>
              </a:rPr>
              <a:t>thêm tiếp vĩ ngữ “</a:t>
            </a:r>
            <a:r>
              <a:rPr lang="en-US" b="1">
                <a:latin typeface="+mj-lt"/>
                <a:ea typeface="Calibri" panose="020F0502020204030204" pitchFamily="34" charset="0"/>
                <a:cs typeface="Times New Roman" panose="02020603050405020304" pitchFamily="18" charset="0"/>
              </a:rPr>
              <a:t>d</a:t>
            </a:r>
            <a:r>
              <a:rPr lang="en-US">
                <a:latin typeface="+mj-lt"/>
                <a:ea typeface="Calibri" panose="020F0502020204030204" pitchFamily="34" charset="0"/>
                <a:cs typeface="Times New Roman" panose="02020603050405020304" pitchFamily="18" charset="0"/>
              </a:rPr>
              <a:t>” hay “</a:t>
            </a:r>
            <a:r>
              <a:rPr lang="en-US" b="1">
                <a:latin typeface="+mj-lt"/>
                <a:ea typeface="Calibri" panose="020F0502020204030204" pitchFamily="34" charset="0"/>
                <a:cs typeface="Times New Roman" panose="02020603050405020304" pitchFamily="18" charset="0"/>
              </a:rPr>
              <a:t>D</a:t>
            </a:r>
            <a:r>
              <a:rPr lang="en-US">
                <a:latin typeface="+mj-lt"/>
                <a:ea typeface="Calibri" panose="020F0502020204030204" pitchFamily="34" charset="0"/>
                <a:cs typeface="Times New Roman" panose="02020603050405020304" pitchFamily="18" charset="0"/>
              </a:rPr>
              <a:t>”.</a:t>
            </a:r>
            <a:endParaRPr lang="en-US" sz="1100">
              <a:latin typeface="+mj-lt"/>
              <a:ea typeface="Calibri" panose="020F0502020204030204" pitchFamily="34" charset="0"/>
              <a:cs typeface="Times New Roman" panose="02020603050405020304" pitchFamily="18" charset="0"/>
            </a:endParaRPr>
          </a:p>
          <a:p>
            <a:pPr indent="228600">
              <a:lnSpc>
                <a:spcPct val="115000"/>
              </a:lnSpc>
            </a:pPr>
            <a:r>
              <a:rPr lang="en-US">
                <a:latin typeface="+mj-lt"/>
                <a:ea typeface="Calibri" panose="020F0502020204030204" pitchFamily="34" charset="0"/>
                <a:cs typeface="Times New Roman" panose="02020603050405020304" pitchFamily="18" charset="0"/>
              </a:rPr>
              <a:t>Hằng Boolean: java có 2 hằng boolean là </a:t>
            </a:r>
            <a:r>
              <a:rPr lang="en-US" b="1">
                <a:latin typeface="+mj-lt"/>
                <a:ea typeface="Calibri" panose="020F0502020204030204" pitchFamily="34" charset="0"/>
                <a:cs typeface="Times New Roman" panose="02020603050405020304" pitchFamily="18" charset="0"/>
              </a:rPr>
              <a:t>true</a:t>
            </a:r>
            <a:r>
              <a:rPr lang="en-US">
                <a:latin typeface="+mj-lt"/>
                <a:ea typeface="Calibri" panose="020F0502020204030204" pitchFamily="34" charset="0"/>
                <a:cs typeface="Times New Roman" panose="02020603050405020304" pitchFamily="18" charset="0"/>
              </a:rPr>
              <a:t>, </a:t>
            </a:r>
            <a:r>
              <a:rPr lang="en-US" b="1">
                <a:latin typeface="+mj-lt"/>
                <a:ea typeface="Calibri" panose="020F0502020204030204" pitchFamily="34" charset="0"/>
                <a:cs typeface="Times New Roman" panose="02020603050405020304" pitchFamily="18" charset="0"/>
              </a:rPr>
              <a:t>false</a:t>
            </a:r>
            <a:r>
              <a:rPr lang="en-US">
                <a:latin typeface="+mj-lt"/>
                <a:ea typeface="Calibri" panose="020F0502020204030204" pitchFamily="34" charset="0"/>
                <a:cs typeface="Times New Roman" panose="02020603050405020304" pitchFamily="18" charset="0"/>
              </a:rPr>
              <a:t>.</a:t>
            </a:r>
            <a:endParaRPr lang="en-US" sz="1100">
              <a:latin typeface="+mj-lt"/>
              <a:ea typeface="Calibri" panose="020F0502020204030204" pitchFamily="34" charset="0"/>
              <a:cs typeface="Times New Roman" panose="02020603050405020304" pitchFamily="18" charset="0"/>
            </a:endParaRPr>
          </a:p>
          <a:p>
            <a:pPr lvl="0" indent="228600">
              <a:lnSpc>
                <a:spcPct val="115000"/>
              </a:lnSpc>
            </a:pPr>
            <a:r>
              <a:rPr lang="en-US">
                <a:latin typeface="+mj-lt"/>
                <a:ea typeface="Calibri" panose="020F0502020204030204" pitchFamily="34" charset="0"/>
                <a:cs typeface="Times New Roman" panose="02020603050405020304" pitchFamily="18" charset="0"/>
              </a:rPr>
              <a:t>Hằng ký tự: là một ký tự đơn nằm giữa nằm giữa 2 dấu</a:t>
            </a:r>
            <a:r>
              <a:rPr lang="en-US" sz="1200">
                <a:latin typeface="+mj-lt"/>
                <a:ea typeface="Calibri" panose="020F0502020204030204" pitchFamily="34" charset="0"/>
                <a:cs typeface="Times New Roman" panose="02020603050405020304" pitchFamily="18" charset="0"/>
              </a:rPr>
              <a:t> </a:t>
            </a:r>
            <a:r>
              <a:rPr lang="en-US">
                <a:latin typeface="+mj-lt"/>
                <a:ea typeface="Calibri" panose="020F0502020204030204" pitchFamily="34" charset="0"/>
                <a:cs typeface="Times New Roman" panose="02020603050405020304" pitchFamily="18" charset="0"/>
              </a:rPr>
              <a:t>ngoặc đơn</a:t>
            </a:r>
            <a:r>
              <a:rPr lang="en-US" smtClean="0">
                <a:latin typeface="+mj-lt"/>
                <a:ea typeface="Calibri" panose="020F0502020204030204" pitchFamily="34" charset="0"/>
                <a:cs typeface="Times New Roman" panose="02020603050405020304" pitchFamily="18" charset="0"/>
              </a:rPr>
              <a:t>. </a:t>
            </a:r>
            <a:r>
              <a:rPr lang="en-US">
                <a:latin typeface="+mj-lt"/>
                <a:ea typeface="Calibri" panose="020F0502020204030204" pitchFamily="34" charset="0"/>
                <a:cs typeface="Times New Roman" panose="02020603050405020304" pitchFamily="18" charset="0"/>
              </a:rPr>
              <a:t>Ví dụ: ‘a’: hằng ký tự </a:t>
            </a:r>
            <a:r>
              <a:rPr lang="en-US" smtClean="0">
                <a:latin typeface="+mj-lt"/>
                <a:ea typeface="Calibri" panose="020F0502020204030204" pitchFamily="34" charset="0"/>
                <a:cs typeface="Times New Roman" panose="02020603050405020304" pitchFamily="18" charset="0"/>
              </a:rPr>
              <a:t>a</a:t>
            </a:r>
            <a:endParaRPr lang="en-US">
              <a:latin typeface="+mj-lt"/>
              <a:ea typeface="Calibri" panose="020F0502020204030204" pitchFamily="34" charset="0"/>
              <a:cs typeface="Times New Roman" panose="02020603050405020304" pitchFamily="18" charset="0"/>
            </a:endParaRPr>
          </a:p>
          <a:p>
            <a:pPr indent="230505"/>
            <a:r>
              <a:rPr lang="en-US" smtClean="0">
                <a:latin typeface="+mj-lt"/>
              </a:rPr>
              <a:t>Hằng </a:t>
            </a:r>
            <a:r>
              <a:rPr lang="en-US">
                <a:latin typeface="+mj-lt"/>
              </a:rPr>
              <a:t>chuỗi: là tập hợp các ký tự được đặt giữa </a:t>
            </a:r>
            <a:r>
              <a:rPr lang="en-US" smtClean="0">
                <a:latin typeface="+mj-lt"/>
              </a:rPr>
              <a:t>hai </a:t>
            </a:r>
            <a:r>
              <a:rPr lang="en-US">
                <a:latin typeface="+mj-lt"/>
              </a:rPr>
              <a:t>dấu nháy kép “”. Một hằng chuỗi không có ký tự nào là một hằng chuỗi rỗng.</a:t>
            </a:r>
            <a:endParaRPr lang="en-US">
              <a:latin typeface="+mj-lt"/>
            </a:endParaRPr>
          </a:p>
          <a:p>
            <a:pPr lvl="0" indent="230505"/>
            <a:r>
              <a:rPr lang="en-US">
                <a:latin typeface="+mj-lt"/>
              </a:rPr>
              <a:t>Ví dụ: “Hello Wolrd”</a:t>
            </a:r>
            <a:endParaRPr lang="en-US">
              <a:latin typeface="+mj-lt"/>
            </a:endParaRPr>
          </a:p>
          <a:p>
            <a:pPr lvl="0" indent="230505"/>
            <a:r>
              <a:rPr lang="en-US">
                <a:latin typeface="+mj-lt"/>
              </a:rPr>
              <a:t>Lưu ý: Hằng chuỗi không phải là một kiểu dữ liệu cơ sở nhưng vẫn được khai báo và sử dụng trong các chương trình.</a:t>
            </a:r>
            <a:endParaRPr lang="en-US">
              <a:latin typeface="+mj-lt"/>
            </a:endParaRPr>
          </a:p>
          <a:p>
            <a:pPr marL="342900" lvl="0" indent="-342900">
              <a:lnSpc>
                <a:spcPct val="115000"/>
              </a:lnSpc>
              <a:buFont typeface="Symbol" panose="05050102010706020507" pitchFamily="18" charset="2"/>
              <a:buChar char=""/>
            </a:pPr>
            <a:endParaRPr lang="en-US" sz="1100">
              <a:effectLst/>
              <a:latin typeface="+mj-lt"/>
              <a:ea typeface="Calibri" panose="020F0502020204030204" pitchFamily="34" charset="0"/>
              <a:cs typeface="Times New Roman" panose="02020603050405020304" pitchFamily="18" charset="0"/>
            </a:endParaRPr>
          </a:p>
        </p:txBody>
      </p:sp>
      <p:pic>
        <p:nvPicPr>
          <p:cNvPr id="8" name="Google Shape;88;p13"/>
          <p:cNvPicPr preferRelativeResize="0"/>
          <p:nvPr/>
        </p:nvPicPr>
        <p:blipFill>
          <a:blip r:embed="rId1" cstate="print"/>
          <a:stretch>
            <a:fillRect/>
          </a:stretch>
        </p:blipFill>
        <p:spPr>
          <a:xfrm>
            <a:off x="7795143" y="4559604"/>
            <a:ext cx="1121908" cy="3918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43074" y="559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Escape sequence</a:t>
            </a:r>
            <a:endParaRPr lang="en-US" sz="2400"/>
          </a:p>
        </p:txBody>
      </p:sp>
      <p:graphicFrame>
        <p:nvGraphicFramePr>
          <p:cNvPr id="5" name="Table 4"/>
          <p:cNvGraphicFramePr>
            <a:graphicFrameLocks noGrp="1"/>
          </p:cNvGraphicFramePr>
          <p:nvPr/>
        </p:nvGraphicFramePr>
        <p:xfrm>
          <a:off x="2141052" y="1224525"/>
          <a:ext cx="4292144" cy="3416300"/>
        </p:xfrm>
        <a:graphic>
          <a:graphicData uri="http://schemas.openxmlformats.org/drawingml/2006/table">
            <a:tbl>
              <a:tblPr firstRow="1" bandRow="1">
                <a:tableStyleId>{8A107856-5554-42FB-B03E-39F5DBC370BA}</a:tableStyleId>
              </a:tblPr>
              <a:tblGrid>
                <a:gridCol w="2146072"/>
                <a:gridCol w="2146072"/>
              </a:tblGrid>
              <a:tr h="341630">
                <a:tc>
                  <a:txBody>
                    <a:bodyPr/>
                    <a:lstStyle/>
                    <a:p>
                      <a:pPr marL="0" marR="0" algn="ctr">
                        <a:lnSpc>
                          <a:spcPct val="115000"/>
                        </a:lnSpc>
                        <a:spcBef>
                          <a:spcPts val="0"/>
                        </a:spcBef>
                        <a:spcAft>
                          <a:spcPts val="0"/>
                        </a:spcAft>
                      </a:pPr>
                      <a:r>
                        <a:rPr lang="en-US" sz="1100">
                          <a:solidFill>
                            <a:sysClr val="windowText" lastClr="000000"/>
                          </a:solidFill>
                          <a:effectLst/>
                        </a:rPr>
                        <a:t>Ký tự</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a:solidFill>
                            <a:sysClr val="windowText" lastClr="000000"/>
                          </a:solidFill>
                          <a:effectLst/>
                        </a:rPr>
                        <a:t>Ý nghĩa</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\b</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Xoá lùi</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\t</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Tab</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\n</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Xuống hàng</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\r</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Dấu enter</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Nháy kép</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Nháy đơn</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Số ngược</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\f</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Đẩy trang</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\uxxxx</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Ký tự unicode</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8" name="Google Shape;88;p13"/>
          <p:cNvPicPr preferRelativeResize="0"/>
          <p:nvPr/>
        </p:nvPicPr>
        <p:blipFill>
          <a:blip r:embed="rId1" cstate="print"/>
          <a:stretch>
            <a:fillRect/>
          </a:stretch>
        </p:blipFill>
        <p:spPr>
          <a:xfrm>
            <a:off x="7881543" y="4565201"/>
            <a:ext cx="1121908" cy="3918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12674" y="919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Quy ước đặt tên định danh trong java</a:t>
            </a:r>
            <a:endParaRPr lang="en-US" sz="2400"/>
          </a:p>
        </p:txBody>
      </p:sp>
      <p:pic>
        <p:nvPicPr>
          <p:cNvPr id="9" name="Google Shape;88;p13"/>
          <p:cNvPicPr preferRelativeResize="0"/>
          <p:nvPr/>
        </p:nvPicPr>
        <p:blipFill>
          <a:blip r:embed="rId1" cstate="print"/>
          <a:stretch>
            <a:fillRect/>
          </a:stretch>
        </p:blipFill>
        <p:spPr>
          <a:xfrm>
            <a:off x="7900774" y="4572401"/>
            <a:ext cx="1121908" cy="391886"/>
          </a:xfrm>
          <a:prstGeom prst="rect">
            <a:avLst/>
          </a:prstGeom>
          <a:noFill/>
          <a:ln>
            <a:noFill/>
          </a:ln>
        </p:spPr>
      </p:pic>
      <p:sp>
        <p:nvSpPr>
          <p:cNvPr id="2" name="TextBox 1"/>
          <p:cNvSpPr txBox="1"/>
          <p:nvPr/>
        </p:nvSpPr>
        <p:spPr>
          <a:xfrm>
            <a:off x="928800" y="1029600"/>
            <a:ext cx="7300800" cy="2462213"/>
          </a:xfrm>
          <a:prstGeom prst="rect">
            <a:avLst/>
          </a:prstGeom>
          <a:noFill/>
        </p:spPr>
        <p:txBody>
          <a:bodyPr wrap="square" rtlCol="0">
            <a:spAutoFit/>
          </a:bodyPr>
          <a:lstStyle/>
          <a:p>
            <a:r>
              <a:rPr lang="en-US" b="1" smtClean="0"/>
              <a:t>Đặt tên package</a:t>
            </a:r>
            <a:endParaRPr lang="en-US" b="1" smtClean="0"/>
          </a:p>
          <a:p>
            <a:pPr indent="230505"/>
            <a:r>
              <a:rPr lang="en-US" smtClean="0"/>
              <a:t>Package thường được đặt tên giống như đặt tên thư mục trên ổ đĩa, tức là sẽ được đặt tên có phạm vi lớn cho đến phạm vi nhỏ dần</a:t>
            </a:r>
            <a:endParaRPr lang="en-US" smtClean="0"/>
          </a:p>
          <a:p>
            <a:pPr indent="230505"/>
            <a:r>
              <a:rPr lang="en-US" smtClean="0"/>
              <a:t>Các ký tự trong định danh package là chữ, số in thường</a:t>
            </a:r>
            <a:endParaRPr lang="en-US" smtClean="0"/>
          </a:p>
          <a:p>
            <a:r>
              <a:rPr lang="en-US" smtClean="0"/>
              <a:t>Ví dụ:</a:t>
            </a:r>
            <a:endParaRPr lang="en-US" smtClean="0"/>
          </a:p>
          <a:p>
            <a:pPr marL="285750" indent="-285750">
              <a:buFont typeface="Arial" panose="020B0604020202020204" pitchFamily="34" charset="0"/>
              <a:buChar char="•"/>
            </a:pPr>
            <a:r>
              <a:rPr lang="en-US" smtClean="0"/>
              <a:t>Tên miền của mình là techmaster.vn</a:t>
            </a:r>
            <a:endParaRPr lang="en-US" smtClean="0"/>
          </a:p>
          <a:p>
            <a:pPr marL="285750" indent="-285750">
              <a:buFont typeface="Arial" panose="020B0604020202020204" pitchFamily="34" charset="0"/>
              <a:buChar char="•"/>
            </a:pPr>
            <a:r>
              <a:rPr lang="en-US" smtClean="0"/>
              <a:t>Tên project là Demo</a:t>
            </a:r>
            <a:endParaRPr lang="en-US" smtClean="0"/>
          </a:p>
          <a:p>
            <a:pPr marL="285750" indent="-285750">
              <a:buFont typeface="Arial" panose="020B0604020202020204" pitchFamily="34" charset="0"/>
              <a:buChar char="•"/>
            </a:pPr>
            <a:r>
              <a:rPr lang="en-US" smtClean="0"/>
              <a:t>Project có 2 module: Demo1 và Demo2</a:t>
            </a:r>
            <a:endParaRPr lang="en-US" smtClean="0"/>
          </a:p>
          <a:p>
            <a:pPr marL="285750" indent="-285750">
              <a:buFont typeface="Arial" panose="020B0604020202020204" pitchFamily="34" charset="0"/>
              <a:buChar char="•"/>
            </a:pPr>
            <a:r>
              <a:rPr lang="en-US" smtClean="0"/>
              <a:t>Trong module Demo1 có class Demo.java</a:t>
            </a:r>
            <a:endParaRPr lang="en-US" smtClean="0"/>
          </a:p>
          <a:p>
            <a:pPr marL="285750" indent="-285750">
              <a:buFont typeface="Arial" panose="020B0604020202020204" pitchFamily="34" charset="0"/>
              <a:buChar char="•"/>
            </a:pPr>
            <a:endParaRPr lang="en-US" smtClean="0"/>
          </a:p>
          <a:p>
            <a:r>
              <a:rPr lang="en-US" smtClean="0"/>
              <a:t>Vậy package trong class Demo.java là:</a:t>
            </a:r>
            <a:endParaRPr lang="en-US" smtClean="0"/>
          </a:p>
        </p:txBody>
      </p:sp>
      <p:sp>
        <p:nvSpPr>
          <p:cNvPr id="3" name="Rectangle 2"/>
          <p:cNvSpPr/>
          <p:nvPr/>
        </p:nvSpPr>
        <p:spPr>
          <a:xfrm>
            <a:off x="928800" y="3400154"/>
            <a:ext cx="3365024" cy="307777"/>
          </a:xfrm>
          <a:prstGeom prst="rect">
            <a:avLst/>
          </a:prstGeom>
        </p:spPr>
        <p:txBody>
          <a:bodyPr wrap="none">
            <a:spAutoFit/>
          </a:bodyPr>
          <a:lstStyle/>
          <a:p>
            <a:r>
              <a:rPr lang="en-US">
                <a:solidFill>
                  <a:srgbClr val="0000FF"/>
                </a:solidFill>
                <a:latin typeface="Consolas" panose="020B0609020204030204" pitchFamily="49" charset="0"/>
              </a:rPr>
              <a:t>p</a:t>
            </a:r>
            <a:r>
              <a:rPr lang="en-US" smtClean="0">
                <a:solidFill>
                  <a:srgbClr val="0000FF"/>
                </a:solidFill>
                <a:latin typeface="Consolas" panose="020B0609020204030204" pitchFamily="49" charset="0"/>
              </a:rPr>
              <a:t>ackage </a:t>
            </a:r>
            <a:r>
              <a:rPr lang="en-US" smtClean="0">
                <a:solidFill>
                  <a:schemeClr val="tx1">
                    <a:lumMod val="60000"/>
                    <a:lumOff val="40000"/>
                  </a:schemeClr>
                </a:solidFill>
                <a:latin typeface="Consolas" panose="020B0609020204030204" pitchFamily="49" charset="0"/>
              </a:rPr>
              <a:t>techmaster.vn.Demo.Demo1</a:t>
            </a:r>
            <a:endParaRPr lang="en-US">
              <a:solidFill>
                <a:schemeClr val="tx1">
                  <a:lumMod val="60000"/>
                  <a:lumOff val="40000"/>
                </a:schemeClr>
              </a:solidFill>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t>Java </a:t>
            </a:r>
            <a:r>
              <a:rPr lang="en-US" sz="2400" err="1" smtClean="0"/>
              <a:t>là</a:t>
            </a:r>
            <a:r>
              <a:rPr lang="en-US" sz="2400" smtClean="0"/>
              <a:t> </a:t>
            </a:r>
            <a:r>
              <a:rPr lang="en-US" sz="2400" err="1" smtClean="0"/>
              <a:t>gì</a:t>
            </a:r>
            <a:r>
              <a:rPr lang="en-US" sz="2400" smtClean="0"/>
              <a:t>?</a:t>
            </a:r>
            <a:endParaRPr lang="en-US" sz="2400"/>
          </a:p>
        </p:txBody>
      </p:sp>
      <p:sp>
        <p:nvSpPr>
          <p:cNvPr id="3" name="TextBox 2"/>
          <p:cNvSpPr txBox="1"/>
          <p:nvPr/>
        </p:nvSpPr>
        <p:spPr>
          <a:xfrm>
            <a:off x="680644" y="1471290"/>
            <a:ext cx="6909564" cy="2554545"/>
          </a:xfrm>
          <a:prstGeom prst="rect">
            <a:avLst/>
          </a:prstGeom>
          <a:noFill/>
        </p:spPr>
        <p:txBody>
          <a:bodyPr wrap="square" rtlCol="0">
            <a:spAutoFit/>
          </a:bodyPr>
          <a:lstStyle/>
          <a:p>
            <a:pPr indent="230505"/>
            <a:r>
              <a:rPr lang="en-US" sz="1600" smtClean="0"/>
              <a:t>Java </a:t>
            </a:r>
            <a:r>
              <a:rPr lang="en-US" sz="1600" err="1" smtClean="0"/>
              <a:t>là</a:t>
            </a:r>
            <a:r>
              <a:rPr lang="en-US" sz="1600" smtClean="0"/>
              <a:t> </a:t>
            </a:r>
            <a:r>
              <a:rPr lang="en-US" sz="1600" err="1" smtClean="0"/>
              <a:t>một</a:t>
            </a:r>
            <a:r>
              <a:rPr lang="en-US" sz="1600" smtClean="0"/>
              <a:t> </a:t>
            </a:r>
            <a:r>
              <a:rPr lang="en-US" sz="1600" err="1" smtClean="0"/>
              <a:t>trong</a:t>
            </a:r>
            <a:r>
              <a:rPr lang="en-US" sz="1600" smtClean="0"/>
              <a:t> </a:t>
            </a:r>
            <a:r>
              <a:rPr lang="en-US" sz="1600" err="1" smtClean="0"/>
              <a:t>những</a:t>
            </a:r>
            <a:r>
              <a:rPr lang="en-US" sz="1600" smtClean="0"/>
              <a:t> </a:t>
            </a:r>
            <a:r>
              <a:rPr lang="en-US" sz="1600" err="1" smtClean="0"/>
              <a:t>ngôn</a:t>
            </a:r>
            <a:r>
              <a:rPr lang="en-US" sz="1600" smtClean="0"/>
              <a:t> </a:t>
            </a:r>
            <a:r>
              <a:rPr lang="en-US" sz="1600" err="1" smtClean="0"/>
              <a:t>ngữ</a:t>
            </a:r>
            <a:r>
              <a:rPr lang="en-US" sz="1600" smtClean="0"/>
              <a:t> </a:t>
            </a:r>
            <a:r>
              <a:rPr lang="en-US" sz="1600" err="1" smtClean="0"/>
              <a:t>lập</a:t>
            </a:r>
            <a:r>
              <a:rPr lang="en-US" sz="1600" smtClean="0"/>
              <a:t> </a:t>
            </a:r>
            <a:r>
              <a:rPr lang="en-US" sz="1600" err="1" smtClean="0"/>
              <a:t>trình</a:t>
            </a:r>
            <a:r>
              <a:rPr lang="en-US" sz="1600" smtClean="0"/>
              <a:t> </a:t>
            </a:r>
            <a:r>
              <a:rPr lang="en-US" sz="1600" err="1" smtClean="0"/>
              <a:t>hướng</a:t>
            </a:r>
            <a:r>
              <a:rPr lang="en-US" sz="1600" smtClean="0"/>
              <a:t> </a:t>
            </a:r>
            <a:r>
              <a:rPr lang="en-US" sz="1600" err="1" smtClean="0"/>
              <a:t>đối</a:t>
            </a:r>
            <a:r>
              <a:rPr lang="en-US" sz="1600" smtClean="0"/>
              <a:t> </a:t>
            </a:r>
            <a:r>
              <a:rPr lang="en-US" sz="1600" err="1" smtClean="0"/>
              <a:t>tượng</a:t>
            </a:r>
            <a:r>
              <a:rPr lang="en-US" sz="1600" smtClean="0"/>
              <a:t> </a:t>
            </a:r>
            <a:r>
              <a:rPr lang="en-US" sz="1600" err="1" smtClean="0"/>
              <a:t>phổ</a:t>
            </a:r>
            <a:r>
              <a:rPr lang="en-US" sz="1600" smtClean="0"/>
              <a:t> </a:t>
            </a:r>
            <a:r>
              <a:rPr lang="en-US" sz="1600" err="1" smtClean="0"/>
              <a:t>biến</a:t>
            </a:r>
            <a:r>
              <a:rPr lang="en-US" sz="1600" smtClean="0"/>
              <a:t> </a:t>
            </a:r>
            <a:r>
              <a:rPr lang="en-US" sz="1600" err="1" smtClean="0"/>
              <a:t>nhất</a:t>
            </a:r>
            <a:r>
              <a:rPr lang="en-US" sz="1600" smtClean="0"/>
              <a:t> </a:t>
            </a:r>
            <a:r>
              <a:rPr lang="en-US" sz="1600" err="1" smtClean="0"/>
              <a:t>hiện</a:t>
            </a:r>
            <a:r>
              <a:rPr lang="en-US" sz="1600" smtClean="0"/>
              <a:t> nay</a:t>
            </a:r>
            <a:endParaRPr lang="en-US" sz="1600" smtClean="0"/>
          </a:p>
          <a:p>
            <a:pPr indent="230505"/>
            <a:r>
              <a:rPr lang="en-US" sz="1600" err="1" smtClean="0"/>
              <a:t>Nó</a:t>
            </a:r>
            <a:r>
              <a:rPr lang="en-US" sz="1600" smtClean="0"/>
              <a:t> </a:t>
            </a:r>
            <a:r>
              <a:rPr lang="en-US" sz="1600" err="1" smtClean="0"/>
              <a:t>giúp</a:t>
            </a:r>
            <a:r>
              <a:rPr lang="en-US" sz="1600" smtClean="0"/>
              <a:t> </a:t>
            </a:r>
            <a:r>
              <a:rPr lang="en-US" sz="1600" err="1" smtClean="0"/>
              <a:t>các</a:t>
            </a:r>
            <a:r>
              <a:rPr lang="en-US" sz="1600" smtClean="0"/>
              <a:t> </a:t>
            </a:r>
            <a:r>
              <a:rPr lang="en-US" sz="1600" err="1" smtClean="0"/>
              <a:t>lập</a:t>
            </a:r>
            <a:r>
              <a:rPr lang="en-US" sz="1600" smtClean="0"/>
              <a:t> </a:t>
            </a:r>
            <a:r>
              <a:rPr lang="en-US" sz="1600" err="1" smtClean="0"/>
              <a:t>trình</a:t>
            </a:r>
            <a:r>
              <a:rPr lang="en-US" sz="1600" smtClean="0"/>
              <a:t> </a:t>
            </a:r>
            <a:r>
              <a:rPr lang="en-US" sz="1600" err="1" smtClean="0"/>
              <a:t>viên</a:t>
            </a:r>
            <a:r>
              <a:rPr lang="en-US" sz="1600" smtClean="0"/>
              <a:t> </a:t>
            </a:r>
            <a:r>
              <a:rPr lang="en-US" sz="1600" err="1" smtClean="0"/>
              <a:t>phát</a:t>
            </a:r>
            <a:r>
              <a:rPr lang="en-US" sz="1600" smtClean="0"/>
              <a:t> </a:t>
            </a:r>
            <a:r>
              <a:rPr lang="en-US" sz="1600" err="1" smtClean="0"/>
              <a:t>triển</a:t>
            </a:r>
            <a:r>
              <a:rPr lang="en-US" sz="1600" smtClean="0"/>
              <a:t> </a:t>
            </a:r>
            <a:r>
              <a:rPr lang="en-US" sz="1600" err="1" smtClean="0"/>
              <a:t>các</a:t>
            </a:r>
            <a:r>
              <a:rPr lang="en-US" sz="1600" smtClean="0"/>
              <a:t> </a:t>
            </a:r>
            <a:r>
              <a:rPr lang="en-US" sz="1600" err="1" smtClean="0"/>
              <a:t>ứng</a:t>
            </a:r>
            <a:r>
              <a:rPr lang="en-US" sz="1600" smtClean="0"/>
              <a:t> </a:t>
            </a:r>
            <a:r>
              <a:rPr lang="en-US" sz="1600" err="1" smtClean="0"/>
              <a:t>dụng</a:t>
            </a:r>
            <a:r>
              <a:rPr lang="en-US" sz="1600" smtClean="0"/>
              <a:t> </a:t>
            </a:r>
            <a:r>
              <a:rPr lang="en-US" sz="1600" err="1" smtClean="0"/>
              <a:t>có</a:t>
            </a:r>
            <a:r>
              <a:rPr lang="en-US" sz="1600" smtClean="0"/>
              <a:t> </a:t>
            </a:r>
            <a:r>
              <a:rPr lang="en-US" sz="1600" err="1" smtClean="0"/>
              <a:t>thể</a:t>
            </a:r>
            <a:r>
              <a:rPr lang="en-US" sz="1600" smtClean="0"/>
              <a:t> </a:t>
            </a:r>
            <a:r>
              <a:rPr lang="en-US" sz="1600" err="1" smtClean="0"/>
              <a:t>chạy</a:t>
            </a:r>
            <a:r>
              <a:rPr lang="en-US" sz="1600" smtClean="0"/>
              <a:t> </a:t>
            </a:r>
            <a:r>
              <a:rPr lang="en-US" sz="1600" err="1" smtClean="0"/>
              <a:t>trên</a:t>
            </a:r>
            <a:r>
              <a:rPr lang="en-US" sz="1600" smtClean="0"/>
              <a:t> </a:t>
            </a:r>
            <a:r>
              <a:rPr lang="en-US" sz="1600" err="1" smtClean="0"/>
              <a:t>nhiều</a:t>
            </a:r>
            <a:r>
              <a:rPr lang="en-US" sz="1600" smtClean="0"/>
              <a:t> </a:t>
            </a:r>
            <a:r>
              <a:rPr lang="en-US" sz="1600" err="1" smtClean="0"/>
              <a:t>thiết</a:t>
            </a:r>
            <a:r>
              <a:rPr lang="en-US" sz="1600" smtClean="0"/>
              <a:t> </a:t>
            </a:r>
            <a:r>
              <a:rPr lang="en-US" sz="1600" err="1" smtClean="0"/>
              <a:t>bị</a:t>
            </a:r>
            <a:r>
              <a:rPr lang="en-US" sz="1600" smtClean="0"/>
              <a:t> </a:t>
            </a:r>
            <a:r>
              <a:rPr lang="en-US" sz="1600" err="1" smtClean="0"/>
              <a:t>phần</a:t>
            </a:r>
            <a:r>
              <a:rPr lang="en-US" sz="1600" smtClean="0"/>
              <a:t> </a:t>
            </a:r>
            <a:r>
              <a:rPr lang="en-US" sz="1600" err="1" smtClean="0"/>
              <a:t>cứng</a:t>
            </a:r>
            <a:r>
              <a:rPr lang="en-US" sz="1600" smtClean="0"/>
              <a:t> </a:t>
            </a:r>
            <a:r>
              <a:rPr lang="en-US" sz="1600" err="1" smtClean="0"/>
              <a:t>và</a:t>
            </a:r>
            <a:r>
              <a:rPr lang="en-US" sz="1600" smtClean="0"/>
              <a:t> </a:t>
            </a:r>
            <a:r>
              <a:rPr lang="en-US" sz="1600" err="1" smtClean="0"/>
              <a:t>hệ</a:t>
            </a:r>
            <a:r>
              <a:rPr lang="en-US" sz="1600" smtClean="0"/>
              <a:t> </a:t>
            </a:r>
            <a:r>
              <a:rPr lang="en-US" sz="1600" err="1" smtClean="0"/>
              <a:t>điều</a:t>
            </a:r>
            <a:r>
              <a:rPr lang="en-US" sz="1600" smtClean="0"/>
              <a:t> </a:t>
            </a:r>
            <a:r>
              <a:rPr lang="en-US" sz="1600" err="1" smtClean="0"/>
              <a:t>hành</a:t>
            </a:r>
            <a:r>
              <a:rPr lang="en-US" sz="1600" smtClean="0"/>
              <a:t> </a:t>
            </a:r>
            <a:r>
              <a:rPr lang="en-US" sz="1600" err="1" smtClean="0"/>
              <a:t>khác</a:t>
            </a:r>
            <a:r>
              <a:rPr lang="en-US" sz="1600" smtClean="0"/>
              <a:t> </a:t>
            </a:r>
            <a:r>
              <a:rPr lang="en-US" sz="1600" err="1" smtClean="0"/>
              <a:t>nhau</a:t>
            </a:r>
            <a:endParaRPr lang="en-US" sz="1600" smtClean="0"/>
          </a:p>
          <a:p>
            <a:pPr indent="230505"/>
            <a:r>
              <a:rPr lang="en-US" sz="1600" smtClean="0"/>
              <a:t>Java </a:t>
            </a:r>
            <a:r>
              <a:rPr lang="en-US" sz="1600" err="1" smtClean="0"/>
              <a:t>có</a:t>
            </a:r>
            <a:r>
              <a:rPr lang="en-US" sz="1600" smtClean="0"/>
              <a:t> </a:t>
            </a:r>
            <a:r>
              <a:rPr lang="en-US" sz="1600" err="1" smtClean="0"/>
              <a:t>thể</a:t>
            </a:r>
            <a:r>
              <a:rPr lang="en-US" sz="1600" smtClean="0"/>
              <a:t> </a:t>
            </a:r>
            <a:r>
              <a:rPr lang="en-US" sz="1600" err="1" smtClean="0"/>
              <a:t>sử</a:t>
            </a:r>
            <a:r>
              <a:rPr lang="en-US" sz="1600" smtClean="0"/>
              <a:t> </a:t>
            </a:r>
            <a:r>
              <a:rPr lang="en-US" sz="1600" err="1" smtClean="0"/>
              <a:t>dụng</a:t>
            </a:r>
            <a:r>
              <a:rPr lang="en-US" sz="1600" smtClean="0"/>
              <a:t> </a:t>
            </a:r>
            <a:r>
              <a:rPr lang="en-US" sz="1600" err="1" smtClean="0"/>
              <a:t>để</a:t>
            </a:r>
            <a:r>
              <a:rPr lang="en-US" sz="1600" smtClean="0"/>
              <a:t>:</a:t>
            </a:r>
            <a:endParaRPr lang="en-US" sz="1600" smtClean="0"/>
          </a:p>
          <a:p>
            <a:pPr marL="230505" indent="231775">
              <a:buFont typeface="Arial" panose="020B0604020202020204" pitchFamily="34" charset="0"/>
              <a:buChar char="•"/>
            </a:pPr>
            <a:r>
              <a:rPr lang="en-US" sz="1600" err="1" smtClean="0"/>
              <a:t>Làm</a:t>
            </a:r>
            <a:r>
              <a:rPr lang="en-US" sz="1600" smtClean="0"/>
              <a:t> </a:t>
            </a:r>
            <a:r>
              <a:rPr lang="en-US" sz="1600" err="1" smtClean="0"/>
              <a:t>ứng</a:t>
            </a:r>
            <a:r>
              <a:rPr lang="en-US" sz="1600" smtClean="0"/>
              <a:t> </a:t>
            </a:r>
            <a:r>
              <a:rPr lang="en-US" sz="1600" err="1" smtClean="0"/>
              <a:t>dụng</a:t>
            </a:r>
            <a:r>
              <a:rPr lang="en-US" sz="1600" smtClean="0"/>
              <a:t> di </a:t>
            </a:r>
            <a:r>
              <a:rPr lang="en-US" sz="1600" err="1" smtClean="0"/>
              <a:t>động</a:t>
            </a:r>
            <a:endParaRPr lang="en-US" sz="1600" smtClean="0"/>
          </a:p>
          <a:p>
            <a:pPr marL="230505" indent="231775">
              <a:buFont typeface="Arial" panose="020B0604020202020204" pitchFamily="34" charset="0"/>
              <a:buChar char="•"/>
            </a:pPr>
            <a:r>
              <a:rPr lang="en-US" sz="1600" err="1" smtClean="0"/>
              <a:t>Xây</a:t>
            </a:r>
            <a:r>
              <a:rPr lang="en-US" sz="1600" smtClean="0"/>
              <a:t> </a:t>
            </a:r>
            <a:r>
              <a:rPr lang="en-US" sz="1600" err="1" smtClean="0"/>
              <a:t>dựng</a:t>
            </a:r>
            <a:r>
              <a:rPr lang="en-US" sz="1600" smtClean="0"/>
              <a:t> web</a:t>
            </a:r>
            <a:endParaRPr lang="en-US" sz="1600" smtClean="0"/>
          </a:p>
          <a:p>
            <a:pPr marL="230505" indent="231775">
              <a:buFont typeface="Arial" panose="020B0604020202020204" pitchFamily="34" charset="0"/>
              <a:buChar char="•"/>
            </a:pPr>
            <a:r>
              <a:rPr lang="en-US" sz="1600" err="1" smtClean="0"/>
              <a:t>Lập</a:t>
            </a:r>
            <a:r>
              <a:rPr lang="en-US" sz="1600" smtClean="0"/>
              <a:t> </a:t>
            </a:r>
            <a:r>
              <a:rPr lang="en-US" sz="1600" err="1" smtClean="0"/>
              <a:t>trình</a:t>
            </a:r>
            <a:r>
              <a:rPr lang="en-US" sz="1600" smtClean="0"/>
              <a:t> </a:t>
            </a:r>
            <a:r>
              <a:rPr lang="en-US" sz="1600" err="1" smtClean="0"/>
              <a:t>nhúng</a:t>
            </a:r>
            <a:r>
              <a:rPr lang="en-US" sz="1600" smtClean="0"/>
              <a:t> </a:t>
            </a:r>
            <a:endParaRPr lang="en-US" sz="1600" smtClean="0"/>
          </a:p>
          <a:p>
            <a:pPr marL="230505" indent="231775">
              <a:buFont typeface="Arial" panose="020B0604020202020204" pitchFamily="34" charset="0"/>
              <a:buChar char="•"/>
            </a:pPr>
            <a:r>
              <a:rPr lang="en-US" sz="1600" err="1" smtClean="0"/>
              <a:t>Ứng</a:t>
            </a:r>
            <a:r>
              <a:rPr lang="en-US" sz="1600" smtClean="0"/>
              <a:t> </a:t>
            </a:r>
            <a:r>
              <a:rPr lang="en-US" sz="1600" err="1" smtClean="0"/>
              <a:t>dụng</a:t>
            </a:r>
            <a:r>
              <a:rPr lang="en-US" sz="1600" smtClean="0"/>
              <a:t> </a:t>
            </a:r>
            <a:r>
              <a:rPr lang="en-US" sz="1600" err="1" smtClean="0"/>
              <a:t>trong</a:t>
            </a:r>
            <a:r>
              <a:rPr lang="en-US" sz="1600" smtClean="0"/>
              <a:t> </a:t>
            </a:r>
            <a:r>
              <a:rPr lang="en-US" sz="1600" err="1" smtClean="0"/>
              <a:t>công</a:t>
            </a:r>
            <a:r>
              <a:rPr lang="en-US" sz="1600" smtClean="0"/>
              <a:t> </a:t>
            </a:r>
            <a:r>
              <a:rPr lang="en-US" sz="1600" err="1" smtClean="0"/>
              <a:t>nghệ</a:t>
            </a:r>
            <a:r>
              <a:rPr lang="en-US" sz="1600" smtClean="0"/>
              <a:t> Big Data</a:t>
            </a:r>
            <a:endParaRPr lang="en-US" sz="1600" smtClean="0"/>
          </a:p>
          <a:p>
            <a:endParaRPr lang="en-US" sz="160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2042" y="2662809"/>
            <a:ext cx="2808986" cy="210673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12674" y="919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Quy ước đặt tên định danh trong java</a:t>
            </a:r>
            <a:endParaRPr lang="en-US" sz="2400"/>
          </a:p>
        </p:txBody>
      </p:sp>
      <p:sp>
        <p:nvSpPr>
          <p:cNvPr id="5" name="TextBox 4"/>
          <p:cNvSpPr txBox="1"/>
          <p:nvPr/>
        </p:nvSpPr>
        <p:spPr>
          <a:xfrm>
            <a:off x="856800" y="1281600"/>
            <a:ext cx="7624800" cy="2677656"/>
          </a:xfrm>
          <a:prstGeom prst="rect">
            <a:avLst/>
          </a:prstGeom>
          <a:noFill/>
        </p:spPr>
        <p:txBody>
          <a:bodyPr wrap="square" rtlCol="0">
            <a:spAutoFit/>
          </a:bodyPr>
          <a:lstStyle/>
          <a:p>
            <a:r>
              <a:rPr lang="en-US" b="1" smtClean="0"/>
              <a:t>Đặt tên class, interface</a:t>
            </a:r>
            <a:endParaRPr lang="en-US" b="1" smtClean="0"/>
          </a:p>
          <a:p>
            <a:pPr marL="285750" indent="-285750">
              <a:buFont typeface="Arial" panose="020B0604020202020204" pitchFamily="34" charset="0"/>
              <a:buChar char="•"/>
            </a:pPr>
            <a:r>
              <a:rPr lang="en-US" smtClean="0"/>
              <a:t>Các class nên là danh từ, interface là động từ hoặc tính từ</a:t>
            </a:r>
            <a:endParaRPr lang="en-US" smtClean="0"/>
          </a:p>
          <a:p>
            <a:pPr marL="285750" indent="-285750">
              <a:buFont typeface="Arial" panose="020B0604020202020204" pitchFamily="34" charset="0"/>
              <a:buChar char="•"/>
            </a:pPr>
            <a:r>
              <a:rPr lang="en-US" smtClean="0"/>
              <a:t>Tránh dùng tên trùng với kiểu dữ liệu đã được định nghĩa sẵn (VD: Number, String, float,…)</a:t>
            </a:r>
            <a:endParaRPr lang="en-US" smtClean="0"/>
          </a:p>
          <a:p>
            <a:pPr marL="285750" indent="-285750">
              <a:buFont typeface="Arial" panose="020B0604020202020204" pitchFamily="34" charset="0"/>
              <a:buChar char="•"/>
            </a:pPr>
            <a:r>
              <a:rPr lang="en-US" smtClean="0"/>
              <a:t>Đặt tên theo kiểu </a:t>
            </a:r>
            <a:r>
              <a:rPr lang="en-US" i="1" smtClean="0"/>
              <a:t>camelCase </a:t>
            </a:r>
            <a:r>
              <a:rPr lang="en-US" smtClean="0"/>
              <a:t>tức là chữ cái đầu tiên của mỗi từ được viết hoa (VD: FirstApp.java, HelloWorld.java,…)</a:t>
            </a:r>
            <a:endParaRPr lang="en-US" smtClean="0"/>
          </a:p>
          <a:p>
            <a:endParaRPr lang="en-US" i="1"/>
          </a:p>
          <a:p>
            <a:r>
              <a:rPr lang="en-US" b="1" smtClean="0"/>
              <a:t>Đặt tên method</a:t>
            </a:r>
            <a:endParaRPr lang="en-US" b="1" smtClean="0"/>
          </a:p>
          <a:p>
            <a:pPr marL="285750" indent="-285750">
              <a:buFont typeface="Arial" panose="020B0604020202020204" pitchFamily="34" charset="0"/>
              <a:buChar char="•"/>
            </a:pPr>
            <a:r>
              <a:rPr lang="en-US" smtClean="0"/>
              <a:t>Tên method thường là động từ</a:t>
            </a:r>
            <a:endParaRPr lang="en-US" smtClean="0"/>
          </a:p>
          <a:p>
            <a:pPr marL="285750" indent="-285750">
              <a:buFont typeface="Arial" panose="020B0604020202020204" pitchFamily="34" charset="0"/>
              <a:buChar char="•"/>
            </a:pPr>
            <a:r>
              <a:rPr lang="en-US" smtClean="0"/>
              <a:t>Đặt tên theo kiểu camelCase tuy nhiên chữ cái đầu tiên của từ đầu tiên viết thường (VD: getName, setName,…)</a:t>
            </a:r>
            <a:endParaRPr lang="en-US" smtClean="0"/>
          </a:p>
          <a:p>
            <a:endParaRPr lang="en-US" smtClean="0"/>
          </a:p>
        </p:txBody>
      </p:sp>
      <p:pic>
        <p:nvPicPr>
          <p:cNvPr id="6" name="Google Shape;88;p13"/>
          <p:cNvPicPr preferRelativeResize="0"/>
          <p:nvPr/>
        </p:nvPicPr>
        <p:blipFill>
          <a:blip r:embed="rId1" cstate="print"/>
          <a:stretch>
            <a:fillRect/>
          </a:stretch>
        </p:blipFill>
        <p:spPr>
          <a:xfrm>
            <a:off x="7780381" y="4608401"/>
            <a:ext cx="1121908" cy="3918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12674" y="919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Quy ước đặt tên định danh trong java</a:t>
            </a:r>
            <a:endParaRPr lang="en-US" sz="2400"/>
          </a:p>
        </p:txBody>
      </p:sp>
      <p:sp>
        <p:nvSpPr>
          <p:cNvPr id="5" name="TextBox 4"/>
          <p:cNvSpPr txBox="1"/>
          <p:nvPr/>
        </p:nvSpPr>
        <p:spPr>
          <a:xfrm>
            <a:off x="792000" y="1188000"/>
            <a:ext cx="6912000" cy="3108543"/>
          </a:xfrm>
          <a:prstGeom prst="rect">
            <a:avLst/>
          </a:prstGeom>
          <a:noFill/>
        </p:spPr>
        <p:txBody>
          <a:bodyPr wrap="square" rtlCol="0">
            <a:spAutoFit/>
          </a:bodyPr>
          <a:lstStyle/>
          <a:p>
            <a:r>
              <a:rPr lang="en-US" b="1" smtClean="0"/>
              <a:t>Đặt tên biến</a:t>
            </a:r>
            <a:endParaRPr lang="en-US" b="1" smtClean="0"/>
          </a:p>
          <a:p>
            <a:pPr marL="285750" indent="-285750">
              <a:buFont typeface="Arial" panose="020B0604020202020204" pitchFamily="34" charset="0"/>
              <a:buChar char="•"/>
            </a:pPr>
            <a:r>
              <a:rPr lang="en-US"/>
              <a:t>Đặt tên theo kiểu camelCase tuy nhiên chữ cái đầu tiên của từ đầu tiên viết thường (VD: </a:t>
            </a:r>
            <a:r>
              <a:rPr lang="en-US" smtClean="0"/>
              <a:t>dateOfBirth, age,…</a:t>
            </a:r>
            <a:endParaRPr lang="en-US" smtClean="0"/>
          </a:p>
          <a:p>
            <a:pPr marL="285750" indent="-285750">
              <a:buFont typeface="Arial" panose="020B0604020202020204" pitchFamily="34" charset="0"/>
              <a:buChar char="•"/>
            </a:pPr>
            <a:r>
              <a:rPr lang="en-US" smtClean="0"/>
              <a:t>Nên dùng các từ dễ nhớ</a:t>
            </a:r>
            <a:endParaRPr lang="en-US" smtClean="0"/>
          </a:p>
          <a:p>
            <a:pPr marL="285750" indent="-285750">
              <a:buFont typeface="Arial" panose="020B0604020202020204" pitchFamily="34" charset="0"/>
              <a:buChar char="•"/>
            </a:pPr>
            <a:r>
              <a:rPr lang="en-US" smtClean="0"/>
              <a:t>Tránh dùng các định danh chỉ có 1 kí tự</a:t>
            </a:r>
            <a:endParaRPr lang="en-US" smtClean="0"/>
          </a:p>
          <a:p>
            <a:pPr marL="285750" indent="-285750">
              <a:buFont typeface="Arial" panose="020B0604020202020204" pitchFamily="34" charset="0"/>
              <a:buChar char="•"/>
            </a:pPr>
            <a:r>
              <a:rPr lang="en-US" smtClean="0"/>
              <a:t>Các định danh chỉ có 1 ký tự thường chỉ dùng làm biến tạm.</a:t>
            </a:r>
            <a:endParaRPr lang="en-US" smtClean="0"/>
          </a:p>
          <a:p>
            <a:endParaRPr lang="en-US"/>
          </a:p>
          <a:p>
            <a:endParaRPr lang="en-US" smtClean="0"/>
          </a:p>
          <a:p>
            <a:r>
              <a:rPr lang="en-US" b="1" smtClean="0"/>
              <a:t>Đặt tên hằng số</a:t>
            </a:r>
            <a:endParaRPr lang="en-US" b="1" smtClean="0"/>
          </a:p>
          <a:p>
            <a:pPr marL="285750" indent="-285750">
              <a:buFont typeface="Arial" panose="020B0604020202020204" pitchFamily="34" charset="0"/>
              <a:buChar char="•"/>
            </a:pPr>
            <a:r>
              <a:rPr lang="en-US" smtClean="0"/>
              <a:t>Thường là các danh từ</a:t>
            </a:r>
            <a:endParaRPr lang="en-US" smtClean="0"/>
          </a:p>
          <a:p>
            <a:pPr marL="285750" indent="-285750">
              <a:buFont typeface="Arial" panose="020B0604020202020204" pitchFamily="34" charset="0"/>
              <a:buChar char="•"/>
            </a:pPr>
            <a:r>
              <a:rPr lang="en-US" smtClean="0"/>
              <a:t>Tên hằng số nên dùng tất cả cá chữ cái viết hoa và phân cách nhau bằng dấu gạch dưới (VD: MIN_HEIGHT, MAX,…)</a:t>
            </a:r>
            <a:endParaRPr lang="en-US"/>
          </a:p>
          <a:p>
            <a:endParaRPr lang="en-US" smtClean="0"/>
          </a:p>
          <a:p>
            <a:endParaRPr lang="en-US"/>
          </a:p>
        </p:txBody>
      </p:sp>
      <p:pic>
        <p:nvPicPr>
          <p:cNvPr id="6" name="Google Shape;88;p13"/>
          <p:cNvPicPr preferRelativeResize="0"/>
          <p:nvPr/>
        </p:nvPicPr>
        <p:blipFill>
          <a:blip r:embed="rId1" cstate="print"/>
          <a:stretch>
            <a:fillRect/>
          </a:stretch>
        </p:blipFill>
        <p:spPr>
          <a:xfrm>
            <a:off x="7780381" y="4608401"/>
            <a:ext cx="1121908" cy="3918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91215" y="1063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565474" y="988221"/>
            <a:ext cx="4337726" cy="523220"/>
          </a:xfrm>
          <a:prstGeom prst="rect">
            <a:avLst/>
          </a:prstGeom>
          <a:noFill/>
        </p:spPr>
        <p:txBody>
          <a:bodyPr wrap="square" rtlCol="0">
            <a:spAutoFit/>
          </a:bodyPr>
          <a:lstStyle/>
          <a:p>
            <a:r>
              <a:rPr lang="en-US" smtClean="0"/>
              <a:t>Toán tử số học</a:t>
            </a:r>
            <a:endParaRPr lang="en-US" smtClean="0"/>
          </a:p>
          <a:p>
            <a:r>
              <a:rPr lang="en-US" smtClean="0"/>
              <a:t>Giả sử ta có:</a:t>
            </a:r>
            <a:endParaRPr lang="en-US"/>
          </a:p>
        </p:txBody>
      </p:sp>
      <p:graphicFrame>
        <p:nvGraphicFramePr>
          <p:cNvPr id="6" name="Table 5"/>
          <p:cNvGraphicFramePr>
            <a:graphicFrameLocks noGrp="1"/>
          </p:cNvGraphicFramePr>
          <p:nvPr/>
        </p:nvGraphicFramePr>
        <p:xfrm>
          <a:off x="2734337" y="1097075"/>
          <a:ext cx="5253444" cy="2492755"/>
        </p:xfrm>
        <a:graphic>
          <a:graphicData uri="http://schemas.openxmlformats.org/drawingml/2006/table">
            <a:tbl>
              <a:tblPr firstRow="1" firstCol="1" bandRow="1">
                <a:tableStyleId>{93296810-A885-4BE3-A3E7-6D5BEEA58F35}</a:tableStyleId>
              </a:tblPr>
              <a:tblGrid>
                <a:gridCol w="1060063"/>
                <a:gridCol w="1986879"/>
                <a:gridCol w="2206502"/>
              </a:tblGrid>
              <a:tr h="506694">
                <a:tc>
                  <a:txBody>
                    <a:bodyPr/>
                    <a:lstStyle/>
                    <a:p>
                      <a:pPr marL="0" marR="0" algn="ctr">
                        <a:lnSpc>
                          <a:spcPct val="115000"/>
                        </a:lnSpc>
                        <a:spcBef>
                          <a:spcPts val="0"/>
                        </a:spcBef>
                        <a:spcAft>
                          <a:spcPts val="0"/>
                        </a:spcAft>
                      </a:pPr>
                      <a:r>
                        <a:rPr lang="en-US" sz="1400">
                          <a:solidFill>
                            <a:sysClr val="windowText" lastClr="000000"/>
                          </a:solidFill>
                          <a:effectLst/>
                        </a:rPr>
                        <a:t>Toán tử</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400">
                          <a:solidFill>
                            <a:sysClr val="windowText" lastClr="000000"/>
                          </a:solidFill>
                          <a:effectLst/>
                        </a:rPr>
                        <a:t>Ý nghĩa</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Cộng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 40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Trừ</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 20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Nhân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 300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Chia nguyên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 / b = 3</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Chia dư</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 % b = 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Tăng 1</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31</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Giảm 1</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b--</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9</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9" name="Google Shape;88;p13"/>
          <p:cNvPicPr preferRelativeResize="0"/>
          <p:nvPr/>
        </p:nvPicPr>
        <p:blipFill>
          <a:blip r:embed="rId1" cstate="print"/>
          <a:stretch>
            <a:fillRect/>
          </a:stretch>
        </p:blipFill>
        <p:spPr>
          <a:xfrm>
            <a:off x="7852743" y="4601201"/>
            <a:ext cx="1121908" cy="391886"/>
          </a:xfrm>
          <a:prstGeom prst="rect">
            <a:avLst/>
          </a:prstGeom>
          <a:noFill/>
          <a:ln>
            <a:noFill/>
          </a:ln>
        </p:spPr>
      </p:pic>
      <p:sp>
        <p:nvSpPr>
          <p:cNvPr id="2" name="Rectangle 1"/>
          <p:cNvSpPr/>
          <p:nvPr/>
        </p:nvSpPr>
        <p:spPr>
          <a:xfrm>
            <a:off x="565474" y="1511441"/>
            <a:ext cx="4572000" cy="523220"/>
          </a:xfrm>
          <a:prstGeom prst="rect">
            <a:avLst/>
          </a:prstGeom>
        </p:spPr>
        <p:txBody>
          <a:bodyPr>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smtClean="0">
                <a:solidFill>
                  <a:srgbClr val="098658"/>
                </a:solidFill>
                <a:latin typeface="Consolas" panose="020B0609020204030204" pitchFamily="49" charset="0"/>
              </a:rPr>
              <a:t>30</a:t>
            </a:r>
            <a:r>
              <a:rPr lang="en-US" smtClean="0">
                <a:latin typeface="Consolas" panose="020B0609020204030204" pitchFamily="49" charset="0"/>
              </a:rPr>
              <a:t>;</a:t>
            </a:r>
            <a:endParaRPr lang="en-US" smtClean="0">
              <a:latin typeface="Consolas" panose="020B0609020204030204" pitchFamily="49" charset="0"/>
            </a:endParaRPr>
          </a:p>
          <a:p>
            <a:r>
              <a:rPr lang="en-US" smtClean="0">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b</a:t>
            </a:r>
            <a:r>
              <a:rPr lang="en-US">
                <a:latin typeface="Consolas" panose="020B0609020204030204" pitchFamily="49" charset="0"/>
              </a:rPr>
              <a:t> = </a:t>
            </a:r>
            <a:r>
              <a:rPr lang="en-US">
                <a:solidFill>
                  <a:srgbClr val="098658"/>
                </a:solidFill>
                <a:latin typeface="Consolas" panose="020B0609020204030204" pitchFamily="49" charset="0"/>
              </a:rPr>
              <a:t>10</a:t>
            </a:r>
            <a:r>
              <a:rPr lang="en-US">
                <a:latin typeface="Consolas" panose="020B0609020204030204" pitchFamily="49" charset="0"/>
              </a:rPr>
              <a:t>;</a:t>
            </a:r>
            <a:endParaRPr lang="en-US">
              <a:latin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99874" y="847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626400" y="1023311"/>
            <a:ext cx="7747200" cy="738664"/>
          </a:xfrm>
          <a:prstGeom prst="rect">
            <a:avLst/>
          </a:prstGeom>
          <a:noFill/>
        </p:spPr>
        <p:txBody>
          <a:bodyPr wrap="square" rtlCol="0">
            <a:spAutoFit/>
          </a:bodyPr>
          <a:lstStyle/>
          <a:p>
            <a:r>
              <a:rPr lang="en-US" smtClean="0"/>
              <a:t>Toán tử trên bit</a:t>
            </a:r>
            <a:endParaRPr lang="en-US" smtClean="0"/>
          </a:p>
          <a:p>
            <a:r>
              <a:rPr lang="en-US"/>
              <a:t>Giả sử ta </a:t>
            </a:r>
            <a:r>
              <a:rPr lang="en-US" smtClean="0"/>
              <a:t>có:</a:t>
            </a:r>
            <a:endParaRPr lang="en-US"/>
          </a:p>
          <a:p>
            <a:endParaRPr lang="en-US"/>
          </a:p>
        </p:txBody>
      </p:sp>
      <p:graphicFrame>
        <p:nvGraphicFramePr>
          <p:cNvPr id="6" name="Table 5"/>
          <p:cNvGraphicFramePr>
            <a:graphicFrameLocks noGrp="1"/>
          </p:cNvGraphicFramePr>
          <p:nvPr/>
        </p:nvGraphicFramePr>
        <p:xfrm>
          <a:off x="1281601" y="2171123"/>
          <a:ext cx="6400800" cy="2124343"/>
        </p:xfrm>
        <a:graphic>
          <a:graphicData uri="http://schemas.openxmlformats.org/drawingml/2006/table">
            <a:tbl>
              <a:tblPr firstRow="1" firstCol="1" bandRow="1">
                <a:tableStyleId>{5C22544A-7EE6-4342-B048-85BDC9FD1C3A}</a:tableStyleId>
              </a:tblPr>
              <a:tblGrid>
                <a:gridCol w="1088065"/>
                <a:gridCol w="2805046"/>
                <a:gridCol w="2507689"/>
              </a:tblGrid>
              <a:tr h="264289">
                <a:tc>
                  <a:txBody>
                    <a:bodyPr/>
                    <a:lstStyle/>
                    <a:p>
                      <a:pPr marL="0" marR="0" algn="ctr">
                        <a:lnSpc>
                          <a:spcPct val="115000"/>
                        </a:lnSpc>
                        <a:spcBef>
                          <a:spcPts val="0"/>
                        </a:spcBef>
                        <a:spcAft>
                          <a:spcPts val="0"/>
                        </a:spcAft>
                      </a:pPr>
                      <a:r>
                        <a:rPr lang="en-US" sz="1400">
                          <a:solidFill>
                            <a:sysClr val="windowText" lastClr="000000"/>
                          </a:solidFill>
                          <a:effectLst/>
                        </a:rPr>
                        <a:t>Toán tử</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a:solidFill>
                            <a:sysClr val="windowText" lastClr="000000"/>
                          </a:solidFill>
                          <a:effectLst/>
                        </a:rPr>
                        <a:t>Ý nghĩa</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&amp;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AND</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 &amp; b = 10 (00001010)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OR</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 30 (00010100)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XOR</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 20 (00010100)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&lt;&lt;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Dịch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&lt;&lt; 2 = 120 (01111000)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&gt;&gt;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Dịch phải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&gt;&gt; 2 = 7 (111) </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74320">
                <a:tc>
                  <a:txBody>
                    <a:bodyPr/>
                    <a:lstStyle/>
                    <a:p>
                      <a:pPr marL="0" marR="0">
                        <a:lnSpc>
                          <a:spcPct val="115000"/>
                        </a:lnSpc>
                        <a:spcBef>
                          <a:spcPts val="0"/>
                        </a:spcBef>
                        <a:spcAft>
                          <a:spcPts val="0"/>
                        </a:spcAft>
                      </a:pPr>
                      <a:r>
                        <a:rPr lang="en-US" sz="1400">
                          <a:solidFill>
                            <a:sysClr val="windowText" lastClr="000000"/>
                          </a:solidFill>
                          <a:effectLst/>
                        </a:rPr>
                        <a:t>&gt;&gt;&gt;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Dịch phải và điền 0 vào bit </a:t>
                      </a:r>
                      <a:r>
                        <a:rPr lang="en-US" sz="1400" smtClean="0">
                          <a:solidFill>
                            <a:sysClr val="windowText" lastClr="000000"/>
                          </a:solidFill>
                          <a:effectLst/>
                        </a:rPr>
                        <a:t>trống</a:t>
                      </a:r>
                      <a:endParaRPr lang="en-US" sz="1400" smtClean="0">
                        <a:solidFill>
                          <a:sysClr val="windowText" lastClr="000000"/>
                        </a:solidFill>
                        <a:effectLst/>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&gt;&gt;&gt; 2 = 7 (00000111)</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Bù bit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 =  -31 </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9" name="Google Shape;88;p13"/>
          <p:cNvPicPr preferRelativeResize="0"/>
          <p:nvPr/>
        </p:nvPicPr>
        <p:blipFill>
          <a:blip r:embed="rId1" cstate="print"/>
          <a:stretch>
            <a:fillRect/>
          </a:stretch>
        </p:blipFill>
        <p:spPr>
          <a:xfrm>
            <a:off x="7812646" y="4543601"/>
            <a:ext cx="1121908" cy="391886"/>
          </a:xfrm>
          <a:prstGeom prst="rect">
            <a:avLst/>
          </a:prstGeom>
          <a:noFill/>
          <a:ln>
            <a:noFill/>
          </a:ln>
        </p:spPr>
      </p:pic>
      <p:sp>
        <p:nvSpPr>
          <p:cNvPr id="2" name="Rectangle 1"/>
          <p:cNvSpPr/>
          <p:nvPr/>
        </p:nvSpPr>
        <p:spPr>
          <a:xfrm>
            <a:off x="626400" y="1500365"/>
            <a:ext cx="4572000" cy="523220"/>
          </a:xfrm>
          <a:prstGeom prst="rect">
            <a:avLst/>
          </a:prstGeom>
        </p:spPr>
        <p:txBody>
          <a:bodyPr>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smtClean="0">
                <a:solidFill>
                  <a:srgbClr val="098658"/>
                </a:solidFill>
                <a:latin typeface="Consolas" panose="020B0609020204030204" pitchFamily="49" charset="0"/>
              </a:rPr>
              <a:t>30</a:t>
            </a:r>
            <a:r>
              <a:rPr lang="en-US" smtClean="0">
                <a:latin typeface="Consolas" panose="020B0609020204030204" pitchFamily="49" charset="0"/>
              </a:rPr>
              <a:t>;  (</a:t>
            </a:r>
            <a:r>
              <a:rPr lang="en-US" smtClean="0">
                <a:latin typeface="Consolas" panose="020B0609020204030204" pitchFamily="49" charset="0"/>
              </a:rPr>
              <a:t>00011110)</a:t>
            </a:r>
            <a:endParaRPr lang="en-US" smtClean="0">
              <a:latin typeface="Consolas" panose="020B0609020204030204" pitchFamily="49" charset="0"/>
            </a:endParaRPr>
          </a:p>
          <a:p>
            <a:r>
              <a:rPr lang="en-US" smtClean="0">
                <a:solidFill>
                  <a:srgbClr val="267F99"/>
                </a:solidFill>
                <a:latin typeface="Consolas" panose="020B0609020204030204" pitchFamily="49" charset="0"/>
              </a:rPr>
              <a:t>int</a:t>
            </a:r>
            <a:r>
              <a:rPr lang="en-US" smtClean="0">
                <a:latin typeface="Consolas" panose="020B0609020204030204" pitchFamily="49" charset="0"/>
              </a:rPr>
              <a:t> </a:t>
            </a:r>
            <a:r>
              <a:rPr lang="en-US" smtClean="0">
                <a:solidFill>
                  <a:srgbClr val="001080"/>
                </a:solidFill>
                <a:latin typeface="Consolas" panose="020B0609020204030204" pitchFamily="49" charset="0"/>
              </a:rPr>
              <a:t>b</a:t>
            </a:r>
            <a:r>
              <a:rPr lang="en-US" smtClean="0">
                <a:latin typeface="Consolas" panose="020B0609020204030204" pitchFamily="49" charset="0"/>
              </a:rPr>
              <a:t> = </a:t>
            </a:r>
            <a:r>
              <a:rPr lang="en-US" smtClean="0">
                <a:solidFill>
                  <a:srgbClr val="098658"/>
                </a:solidFill>
                <a:latin typeface="Consolas" panose="020B0609020204030204" pitchFamily="49" charset="0"/>
              </a:rPr>
              <a:t>10</a:t>
            </a:r>
            <a:r>
              <a:rPr lang="en-US" smtClean="0">
                <a:latin typeface="Consolas" panose="020B0609020204030204" pitchFamily="49" charset="0"/>
              </a:rPr>
              <a:t>;  (00001010)</a:t>
            </a:r>
            <a:endParaRPr lang="en-US">
              <a:latin typeface="Consolas" panose="020B060902020403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99874" y="919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597600" y="1003904"/>
            <a:ext cx="7747200" cy="738664"/>
          </a:xfrm>
          <a:prstGeom prst="rect">
            <a:avLst/>
          </a:prstGeom>
          <a:noFill/>
        </p:spPr>
        <p:txBody>
          <a:bodyPr wrap="square" rtlCol="0">
            <a:spAutoFit/>
          </a:bodyPr>
          <a:lstStyle/>
          <a:p>
            <a:r>
              <a:rPr lang="en-US" smtClean="0"/>
              <a:t>Toán tử quan hệ</a:t>
            </a:r>
            <a:endParaRPr lang="en-US" smtClean="0"/>
          </a:p>
          <a:p>
            <a:r>
              <a:rPr lang="en-US"/>
              <a:t>Giả sử ta </a:t>
            </a:r>
            <a:r>
              <a:rPr lang="en-US" smtClean="0"/>
              <a:t>có:</a:t>
            </a:r>
            <a:endParaRPr lang="en-US"/>
          </a:p>
          <a:p>
            <a:endParaRPr lang="en-US"/>
          </a:p>
        </p:txBody>
      </p:sp>
      <p:graphicFrame>
        <p:nvGraphicFramePr>
          <p:cNvPr id="6" name="Table 5"/>
          <p:cNvGraphicFramePr>
            <a:graphicFrameLocks noGrp="1"/>
          </p:cNvGraphicFramePr>
          <p:nvPr/>
        </p:nvGraphicFramePr>
        <p:xfrm>
          <a:off x="3031202" y="1119947"/>
          <a:ext cx="4600799" cy="2565241"/>
        </p:xfrm>
        <a:graphic>
          <a:graphicData uri="http://schemas.openxmlformats.org/drawingml/2006/table">
            <a:tbl>
              <a:tblPr firstRow="1" firstCol="1" bandRow="1">
                <a:tableStyleId>{5C22544A-7EE6-4342-B048-85BDC9FD1C3A}</a:tableStyleId>
              </a:tblPr>
              <a:tblGrid>
                <a:gridCol w="844639"/>
                <a:gridCol w="1878080"/>
                <a:gridCol w="1878080"/>
              </a:tblGrid>
              <a:tr h="316757">
                <a:tc>
                  <a:txBody>
                    <a:bodyPr/>
                    <a:lstStyle/>
                    <a:p>
                      <a:pPr marL="0" marR="0" algn="ctr">
                        <a:lnSpc>
                          <a:spcPct val="115000"/>
                        </a:lnSpc>
                        <a:spcBef>
                          <a:spcPts val="0"/>
                        </a:spcBef>
                        <a:spcAft>
                          <a:spcPts val="0"/>
                        </a:spcAft>
                      </a:pPr>
                      <a:r>
                        <a:rPr lang="en-US" sz="1400">
                          <a:solidFill>
                            <a:sysClr val="windowText" lastClr="000000"/>
                          </a:solidFill>
                          <a:effectLst/>
                        </a:rPr>
                        <a:t>Toán tử</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a:solidFill>
                            <a:sysClr val="windowText" lastClr="000000"/>
                          </a:solidFill>
                          <a:effectLst/>
                        </a:rPr>
                        <a:t>Ý nghĩa</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bằng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=&gt; false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khác</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=&gt; true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lớn hơn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&gt; b =&gt;true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&lt;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nhỏ hơn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&lt; b =&gt; false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lớn hơn hay bằng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&gt;= b =&gt; true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&lt;=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nhỏ hơn hay bằng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&lt;= b =&gt; false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9" name="Google Shape;88;p13"/>
          <p:cNvPicPr preferRelativeResize="0"/>
          <p:nvPr/>
        </p:nvPicPr>
        <p:blipFill>
          <a:blip r:embed="rId1" cstate="print"/>
          <a:stretch>
            <a:fillRect/>
          </a:stretch>
        </p:blipFill>
        <p:spPr>
          <a:xfrm>
            <a:off x="7845543" y="4565201"/>
            <a:ext cx="1121908" cy="391886"/>
          </a:xfrm>
          <a:prstGeom prst="rect">
            <a:avLst/>
          </a:prstGeom>
          <a:noFill/>
          <a:ln>
            <a:noFill/>
          </a:ln>
        </p:spPr>
      </p:pic>
      <p:sp>
        <p:nvSpPr>
          <p:cNvPr id="2" name="Rectangle 1"/>
          <p:cNvSpPr/>
          <p:nvPr/>
        </p:nvSpPr>
        <p:spPr>
          <a:xfrm>
            <a:off x="597600" y="1480958"/>
            <a:ext cx="4572000" cy="523220"/>
          </a:xfrm>
          <a:prstGeom prst="rect">
            <a:avLst/>
          </a:prstGeom>
        </p:spPr>
        <p:txBody>
          <a:bodyPr>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098658"/>
                </a:solidFill>
                <a:latin typeface="Consolas" panose="020B0609020204030204" pitchFamily="49" charset="0"/>
              </a:rPr>
              <a:t>30</a:t>
            </a:r>
            <a:r>
              <a:rPr lang="en-US">
                <a:latin typeface="Consolas" panose="020B0609020204030204" pitchFamily="49" charset="0"/>
              </a:rPr>
              <a:t>;</a:t>
            </a:r>
            <a:endParaRPr lang="en-US">
              <a:latin typeface="Consolas" panose="020B0609020204030204" pitchFamily="49" charset="0"/>
            </a:endParaRPr>
          </a:p>
          <a:p>
            <a:r>
              <a:rPr lang="en-US" smtClean="0">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b</a:t>
            </a:r>
            <a:r>
              <a:rPr lang="en-US">
                <a:latin typeface="Consolas" panose="020B0609020204030204" pitchFamily="49" charset="0"/>
              </a:rPr>
              <a:t> = </a:t>
            </a:r>
            <a:r>
              <a:rPr lang="en-US">
                <a:solidFill>
                  <a:srgbClr val="098658"/>
                </a:solidFill>
                <a:latin typeface="Consolas" panose="020B0609020204030204" pitchFamily="49" charset="0"/>
              </a:rPr>
              <a:t>10</a:t>
            </a:r>
            <a:r>
              <a:rPr lang="en-US">
                <a:latin typeface="Consolas" panose="020B0609020204030204" pitchFamily="49" charset="0"/>
              </a:rPr>
              <a:t>;</a:t>
            </a:r>
            <a:endParaRPr lang="en-US">
              <a:latin typeface="Consolas" panose="020B060902020403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27074" y="775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489600" y="964800"/>
            <a:ext cx="7747200" cy="738664"/>
          </a:xfrm>
          <a:prstGeom prst="rect">
            <a:avLst/>
          </a:prstGeom>
          <a:noFill/>
        </p:spPr>
        <p:txBody>
          <a:bodyPr wrap="square" rtlCol="0">
            <a:spAutoFit/>
          </a:bodyPr>
          <a:lstStyle/>
          <a:p>
            <a:r>
              <a:rPr lang="en-US" smtClean="0"/>
              <a:t>Toán tử logic</a:t>
            </a:r>
            <a:endParaRPr lang="en-US" smtClean="0"/>
          </a:p>
          <a:p>
            <a:r>
              <a:rPr lang="en-US" smtClean="0"/>
              <a:t>Giả sử ta có:</a:t>
            </a:r>
            <a:endParaRPr lang="en-US" smtClean="0"/>
          </a:p>
          <a:p>
            <a:endParaRPr lang="en-US"/>
          </a:p>
        </p:txBody>
      </p:sp>
      <p:graphicFrame>
        <p:nvGraphicFramePr>
          <p:cNvPr id="2" name="Table 1"/>
          <p:cNvGraphicFramePr>
            <a:graphicFrameLocks noGrp="1"/>
          </p:cNvGraphicFramePr>
          <p:nvPr/>
        </p:nvGraphicFramePr>
        <p:xfrm>
          <a:off x="2675561" y="2206711"/>
          <a:ext cx="5446039" cy="1798022"/>
        </p:xfrm>
        <a:graphic>
          <a:graphicData uri="http://schemas.openxmlformats.org/drawingml/2006/table">
            <a:tbl>
              <a:tblPr firstRow="1" bandRow="1">
                <a:tableStyleId>{5C22544A-7EE6-4342-B048-85BDC9FD1C3A}</a:tableStyleId>
              </a:tblPr>
              <a:tblGrid>
                <a:gridCol w="1149293"/>
                <a:gridCol w="2148373"/>
                <a:gridCol w="2148373"/>
              </a:tblGrid>
              <a:tr h="470348">
                <a:tc>
                  <a:txBody>
                    <a:bodyPr/>
                    <a:lstStyle/>
                    <a:p>
                      <a:pPr marL="0" marR="0" algn="ctr">
                        <a:lnSpc>
                          <a:spcPct val="115000"/>
                        </a:lnSpc>
                        <a:spcBef>
                          <a:spcPts val="0"/>
                        </a:spcBef>
                        <a:spcAft>
                          <a:spcPts val="1000"/>
                        </a:spcAft>
                      </a:pPr>
                      <a:r>
                        <a:rPr lang="en-US" sz="1400">
                          <a:solidFill>
                            <a:sysClr val="windowText" lastClr="000000"/>
                          </a:solidFill>
                          <a:effectLst/>
                        </a:rPr>
                        <a:t>Toán tử</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n-US" sz="1400">
                          <a:solidFill>
                            <a:sysClr val="windowText" lastClr="000000"/>
                          </a:solidFill>
                          <a:effectLst/>
                        </a:rPr>
                        <a:t>Ý nghĩa</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462598">
                <a:tc>
                  <a:txBody>
                    <a:bodyPr/>
                    <a:lstStyle/>
                    <a:p>
                      <a:pPr marL="0" marR="0">
                        <a:lnSpc>
                          <a:spcPct val="115000"/>
                        </a:lnSpc>
                        <a:spcBef>
                          <a:spcPts val="0"/>
                        </a:spcBef>
                        <a:spcAft>
                          <a:spcPts val="1000"/>
                        </a:spcAft>
                      </a:pPr>
                      <a:r>
                        <a:rPr lang="en-US" sz="1400">
                          <a:solidFill>
                            <a:sysClr val="windowText" lastClr="000000"/>
                          </a:solidFill>
                          <a:effectLst/>
                        </a:rPr>
                        <a:t>&amp;&amp;</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a:solidFill>
                            <a:sysClr val="windowText" lastClr="000000"/>
                          </a:solidFill>
                          <a:effectLst/>
                        </a:rPr>
                        <a:t>Toán tử và</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&amp;&amp; d =&gt; false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426879">
                <a:tc>
                  <a:txBody>
                    <a:bodyPr/>
                    <a:lstStyle/>
                    <a:p>
                      <a:pPr marL="0" marR="0">
                        <a:lnSpc>
                          <a:spcPct val="115000"/>
                        </a:lnSpc>
                        <a:spcBef>
                          <a:spcPts val="0"/>
                        </a:spcBef>
                        <a:spcAft>
                          <a:spcPts val="100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a:solidFill>
                            <a:sysClr val="windowText" lastClr="000000"/>
                          </a:solidFill>
                          <a:effectLst/>
                        </a:rPr>
                        <a:t>Toán tử hoặc</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d =&gt; true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438197">
                <a:tc>
                  <a:txBody>
                    <a:bodyPr/>
                    <a:lstStyle/>
                    <a:p>
                      <a:pPr marL="0" marR="0">
                        <a:lnSpc>
                          <a:spcPct val="115000"/>
                        </a:lnSpc>
                        <a:spcBef>
                          <a:spcPts val="0"/>
                        </a:spcBef>
                        <a:spcAft>
                          <a:spcPts val="100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a:solidFill>
                            <a:sysClr val="windowText" lastClr="000000"/>
                          </a:solidFill>
                          <a:effectLst/>
                        </a:rPr>
                        <a:t>Toán tử phủ định</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 =&gt; false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10" name="Google Shape;88;p13"/>
          <p:cNvPicPr preferRelativeResize="0"/>
          <p:nvPr/>
        </p:nvPicPr>
        <p:blipFill>
          <a:blip r:embed="rId1" cstate="print"/>
          <a:stretch>
            <a:fillRect/>
          </a:stretch>
        </p:blipFill>
        <p:spPr>
          <a:xfrm>
            <a:off x="7903143" y="4522001"/>
            <a:ext cx="1121908" cy="391886"/>
          </a:xfrm>
          <a:prstGeom prst="rect">
            <a:avLst/>
          </a:prstGeom>
          <a:noFill/>
          <a:ln>
            <a:noFill/>
          </a:ln>
        </p:spPr>
      </p:pic>
      <p:sp>
        <p:nvSpPr>
          <p:cNvPr id="3" name="Rectangle 2"/>
          <p:cNvSpPr/>
          <p:nvPr/>
        </p:nvSpPr>
        <p:spPr>
          <a:xfrm>
            <a:off x="489600" y="1489091"/>
            <a:ext cx="4572000" cy="523220"/>
          </a:xfrm>
          <a:prstGeom prst="rect">
            <a:avLst/>
          </a:prstGeom>
        </p:spPr>
        <p:txBody>
          <a:bodyPr>
            <a:spAutoFit/>
          </a:bodyPr>
          <a:lstStyle/>
          <a:p>
            <a:r>
              <a:rPr lang="en-US">
                <a:solidFill>
                  <a:srgbClr val="267F99"/>
                </a:solidFill>
                <a:latin typeface="Consolas" panose="020B0609020204030204" pitchFamily="49" charset="0"/>
              </a:rPr>
              <a:t>boolean</a:t>
            </a:r>
            <a:r>
              <a:rPr lang="en-US">
                <a:latin typeface="Consolas" panose="020B0609020204030204" pitchFamily="49" charset="0"/>
              </a:rPr>
              <a:t> </a:t>
            </a:r>
            <a:r>
              <a:rPr lang="en-US">
                <a:solidFill>
                  <a:srgbClr val="001080"/>
                </a:solidFill>
                <a:latin typeface="Consolas" panose="020B0609020204030204" pitchFamily="49" charset="0"/>
              </a:rPr>
              <a:t>c</a:t>
            </a:r>
            <a:r>
              <a:rPr lang="en-US">
                <a:latin typeface="Consolas" panose="020B0609020204030204" pitchFamily="49" charset="0"/>
              </a:rPr>
              <a:t> = </a:t>
            </a:r>
            <a:r>
              <a:rPr lang="en-US" smtClean="0">
                <a:solidFill>
                  <a:srgbClr val="0000FF"/>
                </a:solidFill>
                <a:latin typeface="Consolas" panose="020B0609020204030204" pitchFamily="49" charset="0"/>
              </a:rPr>
              <a:t>true</a:t>
            </a:r>
            <a:r>
              <a:rPr lang="en-US" smtClean="0">
                <a:latin typeface="Consolas" panose="020B0609020204030204" pitchFamily="49" charset="0"/>
              </a:rPr>
              <a:t>;</a:t>
            </a:r>
            <a:endParaRPr lang="en-US" smtClean="0">
              <a:latin typeface="Consolas" panose="020B0609020204030204" pitchFamily="49" charset="0"/>
            </a:endParaRPr>
          </a:p>
          <a:p>
            <a:r>
              <a:rPr lang="en-US" smtClean="0">
                <a:solidFill>
                  <a:srgbClr val="267F99"/>
                </a:solidFill>
                <a:latin typeface="Consolas" panose="020B0609020204030204" pitchFamily="49" charset="0"/>
              </a:rPr>
              <a:t>boolean</a:t>
            </a:r>
            <a:r>
              <a:rPr lang="en-US">
                <a:latin typeface="Consolas" panose="020B0609020204030204" pitchFamily="49" charset="0"/>
              </a:rPr>
              <a:t> </a:t>
            </a:r>
            <a:r>
              <a:rPr lang="en-US">
                <a:solidFill>
                  <a:srgbClr val="001080"/>
                </a:solidFill>
                <a:latin typeface="Consolas" panose="020B0609020204030204" pitchFamily="49" charset="0"/>
              </a:rPr>
              <a:t>d</a:t>
            </a:r>
            <a:r>
              <a:rPr lang="en-US">
                <a:latin typeface="Consolas" panose="020B0609020204030204" pitchFamily="49" charset="0"/>
              </a:rPr>
              <a:t> = </a:t>
            </a:r>
            <a:r>
              <a:rPr lang="en-US">
                <a:solidFill>
                  <a:srgbClr val="0000FF"/>
                </a:solidFill>
                <a:latin typeface="Consolas" panose="020B0609020204030204" pitchFamily="49" charset="0"/>
              </a:rPr>
              <a:t>false</a:t>
            </a:r>
            <a:r>
              <a:rPr lang="en-US">
                <a:latin typeface="Consolas" panose="020B0609020204030204" pitchFamily="49" charset="0"/>
              </a:rPr>
              <a:t>;</a:t>
            </a:r>
            <a:endParaRPr lang="en-US">
              <a:latin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43874" y="775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613937" y="822842"/>
            <a:ext cx="7747200" cy="307777"/>
          </a:xfrm>
          <a:prstGeom prst="rect">
            <a:avLst/>
          </a:prstGeom>
          <a:noFill/>
        </p:spPr>
        <p:txBody>
          <a:bodyPr wrap="square" rtlCol="0">
            <a:spAutoFit/>
          </a:bodyPr>
          <a:lstStyle/>
          <a:p>
            <a:r>
              <a:rPr lang="en-US" smtClean="0"/>
              <a:t>Toán tử gán</a:t>
            </a:r>
            <a:endParaRPr lang="en-US"/>
          </a:p>
        </p:txBody>
      </p:sp>
      <p:graphicFrame>
        <p:nvGraphicFramePr>
          <p:cNvPr id="3" name="Table 2"/>
          <p:cNvGraphicFramePr>
            <a:graphicFrameLocks noGrp="1"/>
          </p:cNvGraphicFramePr>
          <p:nvPr/>
        </p:nvGraphicFramePr>
        <p:xfrm>
          <a:off x="1189936" y="1441408"/>
          <a:ext cx="6694063" cy="3008190"/>
        </p:xfrm>
        <a:graphic>
          <a:graphicData uri="http://schemas.openxmlformats.org/drawingml/2006/table">
            <a:tbl>
              <a:tblPr firstRow="1" firstCol="1" bandRow="1">
                <a:tableStyleId>{5C22544A-7EE6-4342-B048-85BDC9FD1C3A}</a:tableStyleId>
              </a:tblPr>
              <a:tblGrid>
                <a:gridCol w="962864"/>
                <a:gridCol w="3398400"/>
                <a:gridCol w="2332799"/>
              </a:tblGrid>
              <a:tr h="353905">
                <a:tc>
                  <a:txBody>
                    <a:bodyPr/>
                    <a:lstStyle/>
                    <a:p>
                      <a:pPr marL="0" marR="0" algn="ctr">
                        <a:lnSpc>
                          <a:spcPct val="100000"/>
                        </a:lnSpc>
                        <a:spcBef>
                          <a:spcPts val="0"/>
                        </a:spcBef>
                        <a:spcAft>
                          <a:spcPts val="0"/>
                        </a:spcAft>
                      </a:pPr>
                      <a:r>
                        <a:rPr lang="en-US" sz="1100">
                          <a:solidFill>
                            <a:sysClr val="windowText" lastClr="000000"/>
                          </a:solidFill>
                          <a:effectLst/>
                        </a:rPr>
                        <a:t>Toán tử</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100">
                          <a:solidFill>
                            <a:sysClr val="windowText" lastClr="000000"/>
                          </a:solidFill>
                          <a:effectLst/>
                        </a:rPr>
                        <a:t>Miêu tả</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530857">
                <a:tc>
                  <a:txBody>
                    <a:bodyPr/>
                    <a:lstStyle/>
                    <a:p>
                      <a:pPr marL="0" marR="0">
                        <a:lnSpc>
                          <a:spcPct val="100000"/>
                        </a:lnSpc>
                        <a:spcBef>
                          <a:spcPts val="0"/>
                        </a:spcBef>
                        <a:spcAft>
                          <a:spcPts val="0"/>
                        </a:spcAft>
                      </a:pPr>
                      <a:r>
                        <a:rPr lang="en-US" sz="1100">
                          <a:solidFill>
                            <a:sysClr val="windowText" lastClr="000000"/>
                          </a:solidFill>
                          <a:effectLst/>
                        </a:rPr>
                        <a:t>=</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rPr>
                        <a:t>Toán tử gán đơn giản. Gán giá trị toán hạng bên phải cho toán hạng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530857">
                <a:tc>
                  <a:txBody>
                    <a:bodyPr/>
                    <a:lstStyle/>
                    <a:p>
                      <a:pPr marL="0" marR="0">
                        <a:lnSpc>
                          <a:spcPct val="100000"/>
                        </a:lnSpc>
                        <a:spcBef>
                          <a:spcPts val="0"/>
                        </a:spcBef>
                        <a:spcAft>
                          <a:spcPts val="0"/>
                        </a:spcAft>
                      </a:pPr>
                      <a:r>
                        <a:rPr lang="en-US" sz="1100">
                          <a:solidFill>
                            <a:sysClr val="windowText" lastClr="000000"/>
                          </a:solidFill>
                          <a:effectLst/>
                        </a:rPr>
                        <a:t>+=</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rPr>
                        <a:t>Thêm giá trị toán hạng phải tới toán hạng trái và gán giá trị đó cho toán hạng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530857">
                <a:tc>
                  <a:txBody>
                    <a:bodyPr/>
                    <a:lstStyle/>
                    <a:p>
                      <a:pPr marL="0" marR="0">
                        <a:lnSpc>
                          <a:spcPct val="100000"/>
                        </a:lnSpc>
                        <a:spcBef>
                          <a:spcPts val="0"/>
                        </a:spcBef>
                        <a:spcAft>
                          <a:spcPts val="0"/>
                        </a:spcAft>
                      </a:pPr>
                      <a:r>
                        <a:rPr lang="en-US" sz="1100">
                          <a:solidFill>
                            <a:sysClr val="windowText" lastClr="000000"/>
                          </a:solidFill>
                          <a:effectLst/>
                        </a:rPr>
                        <a:t>-=</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rPr>
                        <a:t>Trừ đi giá trị toán hạng phải từ toán hạng trái và gán giá trị này cho toán hạng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530857">
                <a:tc>
                  <a:txBody>
                    <a:bodyPr/>
                    <a:lstStyle/>
                    <a:p>
                      <a:pPr marL="0" marR="0">
                        <a:lnSpc>
                          <a:spcPct val="100000"/>
                        </a:lnSpc>
                        <a:spcBef>
                          <a:spcPts val="0"/>
                        </a:spcBef>
                        <a:spcAft>
                          <a:spcPts val="0"/>
                        </a:spcAft>
                      </a:pPr>
                      <a:r>
                        <a:rPr lang="en-US" sz="1100">
                          <a:solidFill>
                            <a:sysClr val="windowText" lastClr="000000"/>
                          </a:solidFill>
                          <a:effectLst/>
                        </a:rPr>
                        <a:t>*=</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rPr>
                        <a:t>Nhân giá trị toán hạng phải với toán hạng trái và gán giá trị này cho toán hạng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530857">
                <a:tc>
                  <a:txBody>
                    <a:bodyPr/>
                    <a:lstStyle/>
                    <a:p>
                      <a:pPr marL="0" marR="0">
                        <a:lnSpc>
                          <a:spcPct val="100000"/>
                        </a:lnSpc>
                        <a:spcBef>
                          <a:spcPts val="0"/>
                        </a:spcBef>
                        <a:spcAft>
                          <a:spcPts val="0"/>
                        </a:spcAft>
                      </a:pPr>
                      <a:r>
                        <a:rPr lang="en-US" sz="1100">
                          <a:solidFill>
                            <a:sysClr val="windowText" lastClr="000000"/>
                          </a:solidFill>
                          <a:effectLst/>
                        </a:rPr>
                        <a:t>/=</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rPr>
                        <a:t>Chia toán hạng trái cho toán hạng phải và gán giá trị này cho toán hạng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11" name="Google Shape;88;p13"/>
          <p:cNvPicPr preferRelativeResize="0"/>
          <p:nvPr/>
        </p:nvPicPr>
        <p:blipFill>
          <a:blip r:embed="rId1" cstate="print"/>
          <a:stretch>
            <a:fillRect/>
          </a:stretch>
        </p:blipFill>
        <p:spPr>
          <a:xfrm>
            <a:off x="7967943" y="4602077"/>
            <a:ext cx="1121908" cy="3918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36800" y="1526925"/>
          <a:ext cx="7026815" cy="2401739"/>
        </p:xfrm>
        <a:graphic>
          <a:graphicData uri="http://schemas.openxmlformats.org/drawingml/2006/table">
            <a:tbl>
              <a:tblPr firstRow="1" firstCol="1" bandRow="1">
                <a:tableStyleId>{5C22544A-7EE6-4342-B048-85BDC9FD1C3A}</a:tableStyleId>
              </a:tblPr>
              <a:tblGrid>
                <a:gridCol w="828000"/>
                <a:gridCol w="3794400"/>
                <a:gridCol w="2404415"/>
              </a:tblGrid>
              <a:tr h="340103">
                <a:tc>
                  <a:txBody>
                    <a:bodyPr/>
                    <a:lstStyle/>
                    <a:p>
                      <a:pPr marL="0" marR="0" algn="ctr">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Toán</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tử</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Miêu</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tả </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40103">
                <a:tc>
                  <a:txBody>
                    <a:bodyPr/>
                    <a:lstStyle/>
                    <a:p>
                      <a:pPr marL="0" marR="0">
                        <a:lnSpc>
                          <a:spcPct val="100000"/>
                        </a:lnSpc>
                        <a:spcBef>
                          <a:spcPts val="0"/>
                        </a:spcBef>
                        <a:spcAft>
                          <a:spcPts val="0"/>
                        </a:spcAft>
                      </a:pPr>
                      <a:r>
                        <a:rPr lang="en-US" sz="1400">
                          <a:solidFill>
                            <a:sysClr val="windowText" lastClr="000000"/>
                          </a:solidFill>
                          <a:effectLst/>
                          <a:latin typeface="+mj-lt"/>
                        </a:rPr>
                        <a: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Lấy phần dư của phép chia toán hạng trái cho toán hạng phải và gán cho toán hạng trái.</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3929">
                <a:tc>
                  <a:txBody>
                    <a:bodyPr/>
                    <a:lstStyle/>
                    <a:p>
                      <a:pPr marL="0" marR="0">
                        <a:lnSpc>
                          <a:spcPct val="100000"/>
                        </a:lnSpc>
                        <a:spcBef>
                          <a:spcPts val="0"/>
                        </a:spcBef>
                        <a:spcAft>
                          <a:spcPts val="0"/>
                        </a:spcAft>
                      </a:pPr>
                      <a:r>
                        <a:rPr lang="en-US" sz="1400">
                          <a:solidFill>
                            <a:sysClr val="windowText" lastClr="000000"/>
                          </a:solidFill>
                          <a:effectLst/>
                          <a:latin typeface="+mj-lt"/>
                        </a:rPr>
                        <a:t>&lt;&lt;=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Dịch trái toán hạng trái sang số vị trí là giá trị toán hạng phải.</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&lt;&lt;= a =&gt; c = c &lt;&lt;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06419">
                <a:tc>
                  <a:txBody>
                    <a:bodyPr/>
                    <a:lstStyle/>
                    <a:p>
                      <a:pPr marL="0" marR="0">
                        <a:lnSpc>
                          <a:spcPct val="100000"/>
                        </a:lnSpc>
                        <a:spcBef>
                          <a:spcPts val="0"/>
                        </a:spcBef>
                        <a:spcAft>
                          <a:spcPts val="0"/>
                        </a:spcAft>
                      </a:pPr>
                      <a:r>
                        <a:rPr lang="en-US" sz="1400">
                          <a:solidFill>
                            <a:sysClr val="windowText" lastClr="000000"/>
                          </a:solidFill>
                          <a:effectLst/>
                          <a:latin typeface="+mj-lt"/>
                        </a:rPr>
                        <a:t>&gt;&gt;=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Dịch phải toán hạng trái sang số vị trí là giá trị toán hạng phải.</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&gt;&gt;= a =&gt; c = c &gt;&gt;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83168">
                <a:tc>
                  <a:txBody>
                    <a:bodyPr/>
                    <a:lstStyle/>
                    <a:p>
                      <a:pPr marL="0" marR="0">
                        <a:lnSpc>
                          <a:spcPct val="100000"/>
                        </a:lnSpc>
                        <a:spcBef>
                          <a:spcPts val="0"/>
                        </a:spcBef>
                        <a:spcAft>
                          <a:spcPts val="0"/>
                        </a:spcAft>
                      </a:pPr>
                      <a:r>
                        <a:rPr lang="en-US" sz="1400">
                          <a:solidFill>
                            <a:sysClr val="windowText" lastClr="000000"/>
                          </a:solidFill>
                          <a:effectLst/>
                          <a:latin typeface="+mj-lt"/>
                        </a:rPr>
                        <a:t>&amp;=</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Phép AND bit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&amp;= a =&gt; c = c &amp;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70599">
                <a:tc>
                  <a:txBody>
                    <a:bodyPr/>
                    <a:lstStyle/>
                    <a:p>
                      <a:pPr marL="0" marR="0">
                        <a:lnSpc>
                          <a:spcPct val="100000"/>
                        </a:lnSpc>
                        <a:spcBef>
                          <a:spcPts val="0"/>
                        </a:spcBef>
                        <a:spcAft>
                          <a:spcPts val="0"/>
                        </a:spcAft>
                      </a:pPr>
                      <a:r>
                        <a:rPr lang="en-US" sz="1400">
                          <a:solidFill>
                            <a:sysClr val="windowText" lastClr="000000"/>
                          </a:solidFill>
                          <a:effectLst/>
                          <a:latin typeface="+mj-lt"/>
                        </a:rPr>
                        <a: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Phép OR loại trừ bit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27709">
                <a:tc>
                  <a:txBody>
                    <a:bodyPr/>
                    <a:lstStyle/>
                    <a:p>
                      <a:pPr marL="0" marR="0">
                        <a:lnSpc>
                          <a:spcPct val="100000"/>
                        </a:lnSpc>
                        <a:spcBef>
                          <a:spcPts val="0"/>
                        </a:spcBef>
                        <a:spcAft>
                          <a:spcPts val="0"/>
                        </a:spcAft>
                      </a:pPr>
                      <a:r>
                        <a:rPr lang="en-US" sz="1400">
                          <a:solidFill>
                            <a:sysClr val="windowText" lastClr="000000"/>
                          </a:solidFill>
                          <a:effectLst/>
                          <a:latin typeface="+mj-lt"/>
                        </a:rPr>
                        <a: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Phép OR bit.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
        <p:nvSpPr>
          <p:cNvPr id="5" name="Title 1"/>
          <p:cNvSpPr txBox="1"/>
          <p:nvPr/>
        </p:nvSpPr>
        <p:spPr>
          <a:xfrm>
            <a:off x="543874" y="775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6" name="TextBox 5"/>
          <p:cNvSpPr txBox="1"/>
          <p:nvPr/>
        </p:nvSpPr>
        <p:spPr>
          <a:xfrm>
            <a:off x="613937" y="822842"/>
            <a:ext cx="7747200" cy="307777"/>
          </a:xfrm>
          <a:prstGeom prst="rect">
            <a:avLst/>
          </a:prstGeom>
          <a:noFill/>
        </p:spPr>
        <p:txBody>
          <a:bodyPr wrap="square" rtlCol="0">
            <a:spAutoFit/>
          </a:bodyPr>
          <a:lstStyle/>
          <a:p>
            <a:r>
              <a:rPr lang="en-US" smtClean="0"/>
              <a:t>Toán tử gán</a:t>
            </a:r>
            <a:endParaRPr lang="en-US"/>
          </a:p>
        </p:txBody>
      </p:sp>
      <p:pic>
        <p:nvPicPr>
          <p:cNvPr id="7" name="Google Shape;88;p13"/>
          <p:cNvPicPr preferRelativeResize="0"/>
          <p:nvPr/>
        </p:nvPicPr>
        <p:blipFill>
          <a:blip r:embed="rId1" cstate="print"/>
          <a:stretch>
            <a:fillRect/>
          </a:stretch>
        </p:blipFill>
        <p:spPr>
          <a:xfrm>
            <a:off x="7881543" y="4602077"/>
            <a:ext cx="1121908" cy="3918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75011" y="100800"/>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594274" y="964718"/>
            <a:ext cx="7567200" cy="307777"/>
          </a:xfrm>
          <a:prstGeom prst="rect">
            <a:avLst/>
          </a:prstGeom>
          <a:noFill/>
        </p:spPr>
        <p:txBody>
          <a:bodyPr wrap="square" rtlCol="0">
            <a:spAutoFit/>
          </a:bodyPr>
          <a:lstStyle/>
          <a:p>
            <a:r>
              <a:rPr lang="en-US" smtClean="0"/>
              <a:t>Toán tử điều kiện</a:t>
            </a:r>
            <a:endParaRPr lang="en-US"/>
          </a:p>
        </p:txBody>
      </p:sp>
      <p:sp>
        <p:nvSpPr>
          <p:cNvPr id="6" name="Rectangle 5"/>
          <p:cNvSpPr/>
          <p:nvPr/>
        </p:nvSpPr>
        <p:spPr>
          <a:xfrm>
            <a:off x="381874" y="1327223"/>
            <a:ext cx="7992000" cy="1773562"/>
          </a:xfrm>
          <a:prstGeom prst="rect">
            <a:avLst/>
          </a:prstGeom>
        </p:spPr>
        <p:txBody>
          <a:bodyPr wrap="square">
            <a:spAutoFit/>
          </a:bodyPr>
          <a:lstStyle/>
          <a:p>
            <a:pPr indent="228600">
              <a:lnSpc>
                <a:spcPct val="115000"/>
              </a:lnSpc>
            </a:pPr>
            <a:r>
              <a:rPr lang="vi-VN" b="1">
                <a:latin typeface="+mn-lt"/>
                <a:ea typeface="Calibri" panose="020F0502020204030204" pitchFamily="34" charset="0"/>
                <a:cs typeface="Times New Roman" panose="02020603050405020304" pitchFamily="18" charset="0"/>
              </a:rPr>
              <a:t>Cú pháp</a:t>
            </a:r>
            <a:r>
              <a:rPr lang="vi-VN">
                <a:latin typeface="+mn-lt"/>
                <a:ea typeface="Calibri" panose="020F0502020204030204" pitchFamily="34" charset="0"/>
                <a:cs typeface="Times New Roman" panose="02020603050405020304" pitchFamily="18" charset="0"/>
              </a:rPr>
              <a:t>: &lt;điều kiện&gt; ? &lt;biểu thức 1&gt; : &lt; biểu thức 2&gt;</a:t>
            </a:r>
            <a:r>
              <a:rPr lang="en-US">
                <a:latin typeface="+mn-lt"/>
                <a:ea typeface="Calibri" panose="020F0502020204030204" pitchFamily="34" charset="0"/>
                <a:cs typeface="Times New Roman" panose="02020603050405020304" pitchFamily="18" charset="0"/>
              </a:rPr>
              <a:t>;</a:t>
            </a:r>
            <a:endParaRPr lang="en-US" sz="1100">
              <a:latin typeface="+mn-lt"/>
              <a:ea typeface="Calibri" panose="020F0502020204030204" pitchFamily="34" charset="0"/>
              <a:cs typeface="Times New Roman" panose="02020603050405020304" pitchFamily="18" charset="0"/>
            </a:endParaRPr>
          </a:p>
          <a:p>
            <a:pPr indent="228600">
              <a:lnSpc>
                <a:spcPct val="115000"/>
              </a:lnSpc>
            </a:pPr>
            <a:r>
              <a:rPr lang="vi-VN">
                <a:latin typeface="+mn-lt"/>
                <a:ea typeface="Calibri" panose="020F0502020204030204" pitchFamily="34" charset="0"/>
                <a:cs typeface="Times New Roman" panose="02020603050405020304" pitchFamily="18" charset="0"/>
              </a:rPr>
              <a:t>Nếu điều kiện đúng thì có giá trị, hay thực hiện &lt;biểu thức 1&gt;, còn ngược lại là &lt;biểu thức 2&gt;.</a:t>
            </a:r>
            <a:endParaRPr lang="en-US" sz="1100">
              <a:latin typeface="+mn-lt"/>
              <a:ea typeface="Calibri" panose="020F0502020204030204" pitchFamily="34" charset="0"/>
              <a:cs typeface="Times New Roman" panose="02020603050405020304" pitchFamily="18" charset="0"/>
            </a:endParaRPr>
          </a:p>
          <a:p>
            <a:pPr indent="228600">
              <a:lnSpc>
                <a:spcPct val="115000"/>
              </a:lnSpc>
            </a:pPr>
            <a:r>
              <a:rPr lang="en-US">
                <a:latin typeface="+mn-lt"/>
                <a:ea typeface="Calibri" panose="020F0502020204030204" pitchFamily="34" charset="0"/>
                <a:cs typeface="Times New Roman" panose="02020603050405020304" pitchFamily="18" charset="0"/>
              </a:rPr>
              <a:t>Trong đó: </a:t>
            </a:r>
            <a:endParaRPr lang="en-US" sz="1100">
              <a:latin typeface="+mn-lt"/>
              <a:ea typeface="Calibri" panose="020F0502020204030204" pitchFamily="34" charset="0"/>
              <a:cs typeface="Times New Roman" panose="02020603050405020304" pitchFamily="18" charset="0"/>
            </a:endParaRPr>
          </a:p>
          <a:p>
            <a:pPr marL="511175" lvl="0" indent="-165100">
              <a:lnSpc>
                <a:spcPct val="115000"/>
              </a:lnSpc>
              <a:buFont typeface="Symbol" panose="05050102010706020507" pitchFamily="18" charset="2"/>
              <a:buChar char=""/>
            </a:pPr>
            <a:r>
              <a:rPr lang="vi-VN">
                <a:latin typeface="+mn-lt"/>
                <a:ea typeface="Calibri" panose="020F0502020204030204" pitchFamily="34" charset="0"/>
                <a:cs typeface="Times New Roman" panose="02020603050405020304" pitchFamily="18" charset="0"/>
              </a:rPr>
              <a:t>&lt;điều kiện&gt;: là một biểu thức logic</a:t>
            </a:r>
            <a:endParaRPr lang="en-US" sz="1100">
              <a:latin typeface="+mn-lt"/>
              <a:ea typeface="Calibri" panose="020F0502020204030204" pitchFamily="34" charset="0"/>
              <a:cs typeface="Times New Roman" panose="02020603050405020304" pitchFamily="18" charset="0"/>
            </a:endParaRPr>
          </a:p>
          <a:p>
            <a:pPr marL="511175" lvl="0" indent="-165100">
              <a:lnSpc>
                <a:spcPct val="115000"/>
              </a:lnSpc>
              <a:buFont typeface="Symbol" panose="05050102010706020507" pitchFamily="18" charset="2"/>
              <a:buChar char=""/>
            </a:pPr>
            <a:r>
              <a:rPr lang="vi-VN">
                <a:latin typeface="+mn-lt"/>
                <a:ea typeface="Calibri" panose="020F0502020204030204" pitchFamily="34" charset="0"/>
                <a:cs typeface="Times New Roman" panose="02020603050405020304" pitchFamily="18" charset="0"/>
              </a:rPr>
              <a:t>&lt;biểu thức 1&gt;, &lt;biểu thức 2&gt;: có thể là hai giá trị, hai biểu thức hoặc hai hành động</a:t>
            </a:r>
            <a:r>
              <a:rPr lang="vi-VN" smtClean="0">
                <a:latin typeface="+mn-lt"/>
                <a:ea typeface="Calibri" panose="020F0502020204030204" pitchFamily="34" charset="0"/>
                <a:cs typeface="Times New Roman" panose="02020603050405020304" pitchFamily="18" charset="0"/>
              </a:rPr>
              <a:t>.</a:t>
            </a:r>
            <a:endParaRPr lang="en-US" sz="1100" smtClean="0">
              <a:latin typeface="+mn-lt"/>
              <a:ea typeface="Calibri" panose="020F0502020204030204" pitchFamily="34" charset="0"/>
              <a:cs typeface="Times New Roman" panose="02020603050405020304" pitchFamily="18" charset="0"/>
            </a:endParaRPr>
          </a:p>
          <a:p>
            <a:pPr marL="511175" lvl="0" indent="-165100">
              <a:lnSpc>
                <a:spcPct val="115000"/>
              </a:lnSpc>
              <a:buFont typeface="Symbol" panose="05050102010706020507" pitchFamily="18" charset="2"/>
              <a:buChar char=""/>
            </a:pPr>
            <a:endParaRPr lang="en-US" sz="1100">
              <a:latin typeface="+mn-lt"/>
              <a:ea typeface="Calibri" panose="020F0502020204030204" pitchFamily="34" charset="0"/>
              <a:cs typeface="Times New Roman" panose="02020603050405020304" pitchFamily="18" charset="0"/>
            </a:endParaRPr>
          </a:p>
          <a:p>
            <a:pPr marL="346075" lvl="0" indent="-116205">
              <a:lnSpc>
                <a:spcPct val="115000"/>
              </a:lnSpc>
            </a:pPr>
            <a:r>
              <a:rPr lang="en-US" smtClean="0">
                <a:latin typeface="+mn-lt"/>
                <a:ea typeface="Calibri" panose="020F0502020204030204" pitchFamily="34" charset="0"/>
                <a:cs typeface="Times New Roman" panose="02020603050405020304" pitchFamily="18" charset="0"/>
              </a:rPr>
              <a:t>Ví dụ:</a:t>
            </a:r>
            <a:endParaRPr lang="en-US" sz="1800" smtClean="0">
              <a:latin typeface="+mn-lt"/>
              <a:ea typeface="Calibri" panose="020F0502020204030204" pitchFamily="34" charset="0"/>
              <a:cs typeface="Times New Roman" panose="02020603050405020304" pitchFamily="18" charset="0"/>
            </a:endParaRPr>
          </a:p>
        </p:txBody>
      </p:sp>
      <p:sp>
        <p:nvSpPr>
          <p:cNvPr id="9" name="Rectangle 8"/>
          <p:cNvSpPr/>
          <p:nvPr/>
        </p:nvSpPr>
        <p:spPr>
          <a:xfrm>
            <a:off x="594274" y="3038169"/>
            <a:ext cx="6857726" cy="523220"/>
          </a:xfrm>
          <a:prstGeom prst="rect">
            <a:avLst/>
          </a:prstGeom>
        </p:spPr>
        <p:txBody>
          <a:bodyPr wrap="square">
            <a:spAutoFit/>
          </a:bodyPr>
          <a:lstStyle/>
          <a:p>
            <a:r>
              <a:rPr lang="en-US">
                <a:solidFill>
                  <a:srgbClr val="267F99"/>
                </a:solidFill>
                <a:latin typeface="Consolas" panose="020B0609020204030204" pitchFamily="49" charset="0"/>
              </a:rPr>
              <a:t>String</a:t>
            </a:r>
            <a:r>
              <a:rPr lang="en-US">
                <a:latin typeface="Consolas" panose="020B0609020204030204" pitchFamily="49" charset="0"/>
              </a:rPr>
              <a:t> </a:t>
            </a:r>
            <a:r>
              <a:rPr lang="en-US">
                <a:solidFill>
                  <a:srgbClr val="001080"/>
                </a:solidFill>
                <a:latin typeface="Consolas" panose="020B0609020204030204" pitchFamily="49" charset="0"/>
              </a:rPr>
              <a:t>s</a:t>
            </a:r>
            <a:r>
              <a:rPr lang="en-US">
                <a:latin typeface="Consolas" panose="020B0609020204030204" pitchFamily="49" charset="0"/>
              </a:rPr>
              <a:t> = (</a:t>
            </a:r>
            <a:r>
              <a:rPr lang="en-US">
                <a:solidFill>
                  <a:srgbClr val="001080"/>
                </a:solidFill>
                <a:latin typeface="Consolas" panose="020B0609020204030204" pitchFamily="49" charset="0"/>
              </a:rPr>
              <a:t>a</a:t>
            </a:r>
            <a:r>
              <a:rPr lang="en-US">
                <a:latin typeface="Consolas" panose="020B0609020204030204" pitchFamily="49" charset="0"/>
              </a:rPr>
              <a:t>%</a:t>
            </a:r>
            <a:r>
              <a:rPr lang="en-US">
                <a:solidFill>
                  <a:srgbClr val="001080"/>
                </a:solidFill>
                <a:latin typeface="Consolas" panose="020B0609020204030204" pitchFamily="49" charset="0"/>
              </a:rPr>
              <a:t>b</a:t>
            </a:r>
            <a:r>
              <a:rPr lang="en-US">
                <a:latin typeface="Consolas" panose="020B0609020204030204" pitchFamily="49" charset="0"/>
              </a:rPr>
              <a:t>==</a:t>
            </a:r>
            <a:r>
              <a:rPr lang="en-US">
                <a:solidFill>
                  <a:srgbClr val="098658"/>
                </a:solidFill>
                <a:latin typeface="Consolas" panose="020B0609020204030204" pitchFamily="49" charset="0"/>
              </a:rPr>
              <a:t>0</a:t>
            </a:r>
            <a:r>
              <a:rPr lang="en-US">
                <a:latin typeface="Consolas" panose="020B0609020204030204" pitchFamily="49" charset="0"/>
              </a:rPr>
              <a:t>) </a:t>
            </a:r>
            <a:r>
              <a:rPr lang="en-US">
                <a:solidFill>
                  <a:srgbClr val="AF00DB"/>
                </a:solidFill>
                <a:latin typeface="Consolas" panose="020B0609020204030204" pitchFamily="49" charset="0"/>
              </a:rPr>
              <a:t>?</a:t>
            </a:r>
            <a:r>
              <a:rPr lang="en-US">
                <a:latin typeface="Consolas" panose="020B0609020204030204" pitchFamily="49" charset="0"/>
              </a:rPr>
              <a:t> </a:t>
            </a:r>
            <a:r>
              <a:rPr lang="en-US">
                <a:solidFill>
                  <a:srgbClr val="A31515"/>
                </a:solidFill>
                <a:latin typeface="Consolas" panose="020B0609020204030204" pitchFamily="49" charset="0"/>
              </a:rPr>
              <a:t>"a chia </a:t>
            </a:r>
            <a:r>
              <a:rPr lang="en-US" smtClean="0">
                <a:solidFill>
                  <a:srgbClr val="A31515"/>
                </a:solidFill>
                <a:latin typeface="Consolas" panose="020B0609020204030204" pitchFamily="49" charset="0"/>
              </a:rPr>
              <a:t>het</a:t>
            </a:r>
            <a:r>
              <a:rPr lang="en-US">
                <a:solidFill>
                  <a:srgbClr val="A31515"/>
                </a:solidFill>
                <a:latin typeface="Consolas" panose="020B0609020204030204" pitchFamily="49" charset="0"/>
              </a:rPr>
              <a:t> cho b"</a:t>
            </a:r>
            <a:r>
              <a:rPr lang="en-US">
                <a:solidFill>
                  <a:srgbClr val="AF00DB"/>
                </a:solidFill>
                <a:latin typeface="Consolas" panose="020B0609020204030204" pitchFamily="49" charset="0"/>
              </a:rPr>
              <a:t>:</a:t>
            </a:r>
            <a:r>
              <a:rPr lang="en-US">
                <a:solidFill>
                  <a:srgbClr val="A31515"/>
                </a:solidFill>
                <a:latin typeface="Consolas" panose="020B0609020204030204" pitchFamily="49" charset="0"/>
              </a:rPr>
              <a:t>"a </a:t>
            </a:r>
            <a:r>
              <a:rPr lang="en-US" smtClean="0">
                <a:solidFill>
                  <a:srgbClr val="A31515"/>
                </a:solidFill>
                <a:latin typeface="Consolas" panose="020B0609020204030204" pitchFamily="49" charset="0"/>
              </a:rPr>
              <a:t>khong</a:t>
            </a:r>
            <a:r>
              <a:rPr lang="en-US">
                <a:solidFill>
                  <a:srgbClr val="A31515"/>
                </a:solidFill>
                <a:latin typeface="Consolas" panose="020B0609020204030204" pitchFamily="49" charset="0"/>
              </a:rPr>
              <a:t> chia het cho b"</a:t>
            </a:r>
            <a:r>
              <a:rPr lang="en-US">
                <a:latin typeface="Consolas" panose="020B0609020204030204" pitchFamily="49" charset="0"/>
              </a:rPr>
              <a:t>;</a:t>
            </a:r>
            <a:endParaRPr lang="en-US">
              <a:latin typeface="Consolas" panose="020B0609020204030204" pitchFamily="49" charset="0"/>
            </a:endParaRPr>
          </a:p>
          <a:p>
            <a:r>
              <a:rPr lang="en-US" smtClean="0">
                <a:solidFill>
                  <a:srgbClr val="267F99"/>
                </a:solidFill>
                <a:latin typeface="Consolas" panose="020B0609020204030204" pitchFamily="49" charset="0"/>
              </a:rPr>
              <a:t>System</a:t>
            </a:r>
            <a:r>
              <a:rPr lang="en-US" smtClean="0">
                <a:latin typeface="Consolas" panose="020B0609020204030204" pitchFamily="49" charset="0"/>
              </a:rPr>
              <a:t>.</a:t>
            </a:r>
            <a:r>
              <a:rPr lang="en-US" smtClean="0">
                <a:solidFill>
                  <a:srgbClr val="0070C1"/>
                </a:solidFill>
                <a:latin typeface="Consolas" panose="020B0609020204030204" pitchFamily="49" charset="0"/>
              </a:rPr>
              <a:t>out</a:t>
            </a:r>
            <a:r>
              <a:rPr lang="en-US" smtClean="0">
                <a:latin typeface="Consolas" panose="020B0609020204030204" pitchFamily="49" charset="0"/>
              </a:rPr>
              <a:t>.</a:t>
            </a:r>
            <a:r>
              <a:rPr lang="en-US" smtClean="0">
                <a:solidFill>
                  <a:srgbClr val="795E26"/>
                </a:solidFill>
                <a:latin typeface="Consolas" panose="020B0609020204030204" pitchFamily="49" charset="0"/>
              </a:rPr>
              <a:t>println</a:t>
            </a:r>
            <a:r>
              <a:rPr lang="en-US" smtClean="0">
                <a:latin typeface="Consolas" panose="020B0609020204030204" pitchFamily="49" charset="0"/>
              </a:rPr>
              <a:t>(</a:t>
            </a:r>
            <a:r>
              <a:rPr lang="en-US" smtClean="0">
                <a:solidFill>
                  <a:srgbClr val="001080"/>
                </a:solidFill>
                <a:latin typeface="Consolas" panose="020B0609020204030204" pitchFamily="49" charset="0"/>
              </a:rPr>
              <a:t>s</a:t>
            </a:r>
            <a:r>
              <a:rPr lang="en-US">
                <a:latin typeface="Consolas" panose="020B0609020204030204" pitchFamily="49" charset="0"/>
              </a:rPr>
              <a:t>);</a:t>
            </a:r>
            <a:endParaRPr lang="en-US">
              <a:latin typeface="Consolas" panose="020B0609020204030204" pitchFamily="49" charset="0"/>
            </a:endParaRPr>
          </a:p>
        </p:txBody>
      </p:sp>
      <p:sp>
        <p:nvSpPr>
          <p:cNvPr id="10" name="Rectangle 9"/>
          <p:cNvSpPr/>
          <p:nvPr/>
        </p:nvSpPr>
        <p:spPr>
          <a:xfrm>
            <a:off x="594274" y="4016540"/>
            <a:ext cx="4572000" cy="523220"/>
          </a:xfrm>
          <a:prstGeom prst="rect">
            <a:avLst/>
          </a:prstGeom>
        </p:spPr>
        <p:txBody>
          <a:bodyPr>
            <a:spAutoFit/>
          </a:bodyPr>
          <a:lstStyle/>
          <a:p>
            <a:r>
              <a:rPr lang="en-US">
                <a:solidFill>
                  <a:srgbClr val="75BEFF"/>
                </a:solidFill>
                <a:latin typeface="Consolas" panose="020B0609020204030204" pitchFamily="49" charset="0"/>
              </a:rPr>
              <a:t>a chia </a:t>
            </a:r>
            <a:r>
              <a:rPr lang="en-US" smtClean="0">
                <a:solidFill>
                  <a:srgbClr val="75BEFF"/>
                </a:solidFill>
                <a:latin typeface="Consolas" panose="020B0609020204030204" pitchFamily="49" charset="0"/>
              </a:rPr>
              <a:t>het </a:t>
            </a:r>
            <a:r>
              <a:rPr lang="en-US">
                <a:solidFill>
                  <a:srgbClr val="75BEFF"/>
                </a:solidFill>
                <a:latin typeface="Consolas" panose="020B0609020204030204" pitchFamily="49" charset="0"/>
              </a:rPr>
              <a:t>cho b </a:t>
            </a:r>
            <a:br>
              <a:rPr lang="en-US"/>
            </a:br>
            <a:endParaRPr lang="en-US"/>
          </a:p>
        </p:txBody>
      </p:sp>
      <p:sp>
        <p:nvSpPr>
          <p:cNvPr id="11" name="TextBox 10"/>
          <p:cNvSpPr txBox="1"/>
          <p:nvPr/>
        </p:nvSpPr>
        <p:spPr>
          <a:xfrm>
            <a:off x="594274" y="3750903"/>
            <a:ext cx="3070526" cy="307777"/>
          </a:xfrm>
          <a:prstGeom prst="rect">
            <a:avLst/>
          </a:prstGeom>
          <a:noFill/>
        </p:spPr>
        <p:txBody>
          <a:bodyPr wrap="square" rtlCol="0">
            <a:spAutoFit/>
          </a:bodyPr>
          <a:lstStyle/>
          <a:p>
            <a:r>
              <a:rPr lang="en-US" smtClean="0"/>
              <a:t>Kết quả nhận được:</a:t>
            </a:r>
            <a:endParaRPr lang="en-US"/>
          </a:p>
        </p:txBody>
      </p:sp>
      <p:pic>
        <p:nvPicPr>
          <p:cNvPr id="14"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75011" y="100800"/>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201600" y="849600"/>
            <a:ext cx="7243200" cy="309600"/>
          </a:xfrm>
          <a:prstGeom prst="rect">
            <a:avLst/>
          </a:prstGeom>
          <a:noFill/>
        </p:spPr>
        <p:txBody>
          <a:bodyPr wrap="square" rtlCol="0">
            <a:spAutoFit/>
          </a:bodyPr>
          <a:lstStyle/>
          <a:p>
            <a:r>
              <a:rPr lang="en-US" smtClean="0"/>
              <a:t>Thứ tự ưu tiên của các phép toán tính từ trái qua phải, từ trên xuống dưới</a:t>
            </a:r>
            <a:endParaRPr lang="en-US"/>
          </a:p>
        </p:txBody>
      </p:sp>
      <p:graphicFrame>
        <p:nvGraphicFramePr>
          <p:cNvPr id="6" name="Table 5"/>
          <p:cNvGraphicFramePr>
            <a:graphicFrameLocks noGrp="1"/>
          </p:cNvGraphicFramePr>
          <p:nvPr/>
        </p:nvGraphicFramePr>
        <p:xfrm>
          <a:off x="1771456" y="1301111"/>
          <a:ext cx="5514944" cy="3522890"/>
        </p:xfrm>
        <a:graphic>
          <a:graphicData uri="http://schemas.openxmlformats.org/drawingml/2006/table">
            <a:tbl>
              <a:tblPr firstRow="1" firstCol="1" bandRow="1">
                <a:tableStyleId>{5C22544A-7EE6-4342-B048-85BDC9FD1C3A}</a:tableStyleId>
              </a:tblPr>
              <a:tblGrid>
                <a:gridCol w="1378736"/>
                <a:gridCol w="1378736"/>
                <a:gridCol w="1378736"/>
                <a:gridCol w="1378736"/>
              </a:tblGrid>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&gt;&gt;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&gt;&gt;&gt;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&lt;&lt;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&gt;=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&lt;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&lt;=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&amp;</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&amp;&amp;</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&lt;Toán tử&gt;=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7"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2" name="Title 1"/>
          <p:cNvSpPr>
            <a:spLocks noGrp="1"/>
          </p:cNvSpPr>
          <p:nvPr>
            <p:ph type="title"/>
          </p:nvPr>
        </p:nvSpPr>
        <p:spPr/>
        <p:txBody>
          <a:bodyPr/>
          <a:lstStyle/>
          <a:p>
            <a:r>
              <a:rPr lang="en-US" sz="2800" err="1" smtClean="0"/>
              <a:t>Lịch</a:t>
            </a:r>
            <a:r>
              <a:rPr lang="en-US" sz="2800" smtClean="0"/>
              <a:t> </a:t>
            </a:r>
            <a:r>
              <a:rPr lang="en-US" sz="2800" err="1" smtClean="0"/>
              <a:t>sử</a:t>
            </a:r>
            <a:endParaRPr lang="en-US" sz="2800"/>
          </a:p>
        </p:txBody>
      </p:sp>
      <p:graphicFrame>
        <p:nvGraphicFramePr>
          <p:cNvPr id="3" name="Diagram 2"/>
          <p:cNvGraphicFramePr/>
          <p:nvPr/>
        </p:nvGraphicFramePr>
        <p:xfrm>
          <a:off x="825060" y="1152128"/>
          <a:ext cx="7399995" cy="31659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6" name="Google Shape;88;p13"/>
          <p:cNvPicPr preferRelativeResize="0"/>
          <p:nvPr/>
        </p:nvPicPr>
        <p:blipFill>
          <a:blip r:embed="rId6" cstate="print"/>
          <a:stretch>
            <a:fillRect/>
          </a:stretch>
        </p:blipFill>
        <p:spPr>
          <a:xfrm>
            <a:off x="7820492" y="4584505"/>
            <a:ext cx="1121908" cy="391886"/>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75011" y="100800"/>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Ép kiểu</a:t>
            </a:r>
            <a:endParaRPr lang="en-US" sz="2400"/>
          </a:p>
        </p:txBody>
      </p:sp>
      <p:sp>
        <p:nvSpPr>
          <p:cNvPr id="5" name="TextBox 4"/>
          <p:cNvSpPr txBox="1"/>
          <p:nvPr/>
        </p:nvSpPr>
        <p:spPr>
          <a:xfrm>
            <a:off x="439200" y="1130400"/>
            <a:ext cx="8085600" cy="1706880"/>
          </a:xfrm>
          <a:prstGeom prst="rect">
            <a:avLst/>
          </a:prstGeom>
          <a:noFill/>
        </p:spPr>
        <p:txBody>
          <a:bodyPr wrap="square" rtlCol="0">
            <a:spAutoFit/>
          </a:bodyPr>
          <a:lstStyle/>
          <a:p>
            <a:pPr indent="287655">
              <a:lnSpc>
                <a:spcPct val="150000"/>
              </a:lnSpc>
            </a:pPr>
            <a:r>
              <a:rPr lang="en-US" smtClean="0"/>
              <a:t>Ép kiểu trong java là việc gán giá trị của một biến này tới biến khác có kiểu giá trị khác.</a:t>
            </a:r>
            <a:endParaRPr lang="en-US" smtClean="0"/>
          </a:p>
          <a:p>
            <a:pPr indent="287655">
              <a:lnSpc>
                <a:spcPct val="150000"/>
              </a:lnSpc>
            </a:pPr>
            <a:r>
              <a:rPr lang="en-US" smtClean="0"/>
              <a:t>Có hai loại ép kiểu:</a:t>
            </a:r>
            <a:endParaRPr lang="en-US" smtClean="0"/>
          </a:p>
          <a:p>
            <a:pPr marL="460375" indent="-173355">
              <a:buFont typeface="Arial" panose="020B0604020202020204" pitchFamily="34" charset="0"/>
              <a:buChar char="•"/>
            </a:pPr>
            <a:r>
              <a:rPr lang="en-US" smtClean="0"/>
              <a:t>Ép kiểu rộng (Widening conversion) ( từ thấp lên cao )</a:t>
            </a:r>
            <a:endParaRPr lang="en-US" smtClean="0"/>
          </a:p>
          <a:p>
            <a:pPr marL="460375" indent="-173355">
              <a:buFont typeface="Arial" panose="020B0604020202020204" pitchFamily="34" charset="0"/>
              <a:buChar char="•"/>
            </a:pPr>
            <a:r>
              <a:rPr lang="en-US" smtClean="0"/>
              <a:t>Ép kiểu hẹp (Narrow conversion) ( rất dễ gây ra mất dữ liệu )</a:t>
            </a:r>
            <a:endParaRPr lang="en-US" smtClean="0"/>
          </a:p>
          <a:p>
            <a:pPr marL="287020"/>
            <a:endParaRPr lang="en-US" smtClean="0"/>
          </a:p>
          <a:p>
            <a:pPr marL="287020">
              <a:lnSpc>
                <a:spcPct val="150000"/>
              </a:lnSpc>
            </a:pPr>
            <a:r>
              <a:rPr lang="en-US" smtClean="0"/>
              <a:t>Cú pháp:</a:t>
            </a:r>
            <a:endParaRPr lang="en-US" smtClean="0"/>
          </a:p>
        </p:txBody>
      </p:sp>
      <p:sp>
        <p:nvSpPr>
          <p:cNvPr id="6" name="Rectangle 5"/>
          <p:cNvSpPr/>
          <p:nvPr/>
        </p:nvSpPr>
        <p:spPr>
          <a:xfrm>
            <a:off x="738000" y="3697886"/>
            <a:ext cx="4572000" cy="523220"/>
          </a:xfrm>
          <a:prstGeom prst="rect">
            <a:avLst/>
          </a:prstGeom>
        </p:spPr>
        <p:txBody>
          <a:bodyPr>
            <a:spAutoFit/>
          </a:bodyPr>
          <a:lstStyle/>
          <a:p>
            <a:r>
              <a:rPr lang="en-US" smtClean="0">
                <a:solidFill>
                  <a:srgbClr val="267F99"/>
                </a:solidFill>
                <a:latin typeface="Consolas" panose="020B0609020204030204" pitchFamily="49" charset="0"/>
              </a:rPr>
              <a:t>int</a:t>
            </a:r>
            <a:r>
              <a:rPr lang="en-US" smtClean="0">
                <a:latin typeface="Consolas" panose="020B0609020204030204" pitchFamily="49" charset="0"/>
              </a:rPr>
              <a:t> </a:t>
            </a:r>
            <a:r>
              <a:rPr lang="en-US" smtClean="0">
                <a:solidFill>
                  <a:srgbClr val="001080"/>
                </a:solidFill>
                <a:latin typeface="Consolas" panose="020B0609020204030204" pitchFamily="49" charset="0"/>
              </a:rPr>
              <a:t>a</a:t>
            </a:r>
            <a:r>
              <a:rPr lang="en-US" smtClean="0">
                <a:latin typeface="Consolas" panose="020B0609020204030204" pitchFamily="49" charset="0"/>
              </a:rPr>
              <a:t> = </a:t>
            </a:r>
            <a:r>
              <a:rPr lang="en-US" smtClean="0">
                <a:solidFill>
                  <a:srgbClr val="098658"/>
                </a:solidFill>
                <a:latin typeface="Consolas" panose="020B0609020204030204" pitchFamily="49" charset="0"/>
              </a:rPr>
              <a:t>10</a:t>
            </a:r>
            <a:r>
              <a:rPr lang="en-US" smtClean="0">
                <a:latin typeface="Consolas" panose="020B0609020204030204" pitchFamily="49" charset="0"/>
              </a:rPr>
              <a:t>;</a:t>
            </a:r>
            <a:endParaRPr lang="en-US" smtClean="0">
              <a:latin typeface="Consolas" panose="020B0609020204030204" pitchFamily="49" charset="0"/>
            </a:endParaRPr>
          </a:p>
          <a:p>
            <a:r>
              <a:rPr lang="en-US" smtClean="0">
                <a:solidFill>
                  <a:srgbClr val="267F99"/>
                </a:solidFill>
                <a:latin typeface="Consolas" panose="020B0609020204030204" pitchFamily="49" charset="0"/>
              </a:rPr>
              <a:t>float</a:t>
            </a:r>
            <a:r>
              <a:rPr lang="en-US" smtClean="0">
                <a:latin typeface="Consolas" panose="020B0609020204030204" pitchFamily="49" charset="0"/>
              </a:rPr>
              <a:t> </a:t>
            </a:r>
            <a:r>
              <a:rPr lang="en-US" smtClean="0">
                <a:solidFill>
                  <a:srgbClr val="001080"/>
                </a:solidFill>
                <a:latin typeface="Consolas" panose="020B0609020204030204" pitchFamily="49" charset="0"/>
              </a:rPr>
              <a:t>c</a:t>
            </a:r>
            <a:r>
              <a:rPr lang="en-US" smtClean="0">
                <a:latin typeface="Consolas" panose="020B0609020204030204" pitchFamily="49" charset="0"/>
              </a:rPr>
              <a:t> = (</a:t>
            </a:r>
            <a:r>
              <a:rPr lang="en-US" smtClean="0">
                <a:solidFill>
                  <a:srgbClr val="267F99"/>
                </a:solidFill>
                <a:latin typeface="Consolas" panose="020B0609020204030204" pitchFamily="49" charset="0"/>
              </a:rPr>
              <a:t>float</a:t>
            </a:r>
            <a:r>
              <a:rPr lang="en-US" smtClean="0">
                <a:latin typeface="Consolas" panose="020B0609020204030204" pitchFamily="49" charset="0"/>
              </a:rPr>
              <a:t>)</a:t>
            </a:r>
            <a:r>
              <a:rPr lang="en-US" smtClean="0">
                <a:solidFill>
                  <a:srgbClr val="001080"/>
                </a:solidFill>
                <a:latin typeface="Consolas" panose="020B0609020204030204" pitchFamily="49" charset="0"/>
              </a:rPr>
              <a:t>a</a:t>
            </a:r>
            <a:r>
              <a:rPr lang="en-US" smtClean="0">
                <a:latin typeface="Consolas" panose="020B0609020204030204" pitchFamily="49" charset="0"/>
              </a:rPr>
              <a:t>;</a:t>
            </a:r>
            <a:endParaRPr lang="en-US">
              <a:latin typeface="Consolas" panose="020B0609020204030204" pitchFamily="49" charset="0"/>
            </a:endParaRPr>
          </a:p>
        </p:txBody>
      </p:sp>
      <p:sp>
        <p:nvSpPr>
          <p:cNvPr id="7" name="Rectangle 6"/>
          <p:cNvSpPr/>
          <p:nvPr/>
        </p:nvSpPr>
        <p:spPr>
          <a:xfrm>
            <a:off x="702000" y="2788160"/>
            <a:ext cx="4572000" cy="307777"/>
          </a:xfrm>
          <a:prstGeom prst="rect">
            <a:avLst/>
          </a:prstGeom>
        </p:spPr>
        <p:txBody>
          <a:bodyPr>
            <a:spAutoFit/>
          </a:bodyPr>
          <a:lstStyle/>
          <a:p>
            <a:r>
              <a:rPr lang="en-US" smtClean="0">
                <a:solidFill>
                  <a:srgbClr val="267F99"/>
                </a:solidFill>
                <a:latin typeface="Consolas" panose="020B0609020204030204" pitchFamily="49" charset="0"/>
              </a:rPr>
              <a:t>&lt;Tên biến&gt;</a:t>
            </a:r>
            <a:r>
              <a:rPr lang="en-US">
                <a:latin typeface="Consolas" panose="020B0609020204030204" pitchFamily="49" charset="0"/>
              </a:rPr>
              <a:t> = </a:t>
            </a:r>
            <a:r>
              <a:rPr lang="en-US" smtClean="0">
                <a:latin typeface="Consolas" panose="020B0609020204030204" pitchFamily="49" charset="0"/>
              </a:rPr>
              <a:t>(</a:t>
            </a:r>
            <a:r>
              <a:rPr lang="en-US" smtClean="0">
                <a:solidFill>
                  <a:srgbClr val="098658"/>
                </a:solidFill>
                <a:latin typeface="Consolas" panose="020B0609020204030204" pitchFamily="49" charset="0"/>
              </a:rPr>
              <a:t>&lt;Kiểu dữ liệu&gt;</a:t>
            </a:r>
            <a:r>
              <a:rPr lang="en-US" smtClean="0">
                <a:solidFill>
                  <a:schemeClr val="bg2"/>
                </a:solidFill>
                <a:latin typeface="Consolas" panose="020B0609020204030204" pitchFamily="49" charset="0"/>
              </a:rPr>
              <a:t>)</a:t>
            </a:r>
            <a:r>
              <a:rPr lang="en-US" smtClean="0">
                <a:solidFill>
                  <a:srgbClr val="098658"/>
                </a:solidFill>
                <a:latin typeface="Consolas" panose="020B0609020204030204" pitchFamily="49" charset="0"/>
              </a:rPr>
              <a:t>&lt;Tên biến&gt;</a:t>
            </a:r>
            <a:r>
              <a:rPr lang="en-US" smtClean="0">
                <a:solidFill>
                  <a:schemeClr val="bg2"/>
                </a:solidFill>
                <a:latin typeface="Consolas" panose="020B0609020204030204" pitchFamily="49" charset="0"/>
              </a:rPr>
              <a:t>;</a:t>
            </a:r>
            <a:endParaRPr lang="en-US">
              <a:solidFill>
                <a:schemeClr val="bg2"/>
              </a:solidFill>
              <a:latin typeface="Consolas" panose="020B0609020204030204" pitchFamily="49" charset="0"/>
            </a:endParaRPr>
          </a:p>
        </p:txBody>
      </p:sp>
      <p:sp>
        <p:nvSpPr>
          <p:cNvPr id="8" name="TextBox 7"/>
          <p:cNvSpPr txBox="1"/>
          <p:nvPr/>
        </p:nvSpPr>
        <p:spPr>
          <a:xfrm>
            <a:off x="738000" y="3373828"/>
            <a:ext cx="3506400" cy="307777"/>
          </a:xfrm>
          <a:prstGeom prst="rect">
            <a:avLst/>
          </a:prstGeom>
          <a:noFill/>
        </p:spPr>
        <p:txBody>
          <a:bodyPr wrap="square" rtlCol="0">
            <a:spAutoFit/>
          </a:bodyPr>
          <a:lstStyle/>
          <a:p>
            <a:r>
              <a:rPr lang="en-US" smtClean="0"/>
              <a:t>Ví dụ:</a:t>
            </a:r>
            <a:endParaRPr lang="en-US"/>
          </a:p>
        </p:txBody>
      </p:sp>
      <p:pic>
        <p:nvPicPr>
          <p:cNvPr id="9"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79348" y="65761"/>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Lớp Math</a:t>
            </a:r>
            <a:endParaRPr lang="en-US" sz="2400"/>
          </a:p>
        </p:txBody>
      </p:sp>
      <p:sp>
        <p:nvSpPr>
          <p:cNvPr id="2" name="TextBox 1"/>
          <p:cNvSpPr txBox="1"/>
          <p:nvPr/>
        </p:nvSpPr>
        <p:spPr>
          <a:xfrm>
            <a:off x="684274" y="1143835"/>
            <a:ext cx="7776000" cy="954107"/>
          </a:xfrm>
          <a:prstGeom prst="rect">
            <a:avLst/>
          </a:prstGeom>
          <a:noFill/>
        </p:spPr>
        <p:txBody>
          <a:bodyPr wrap="square" rtlCol="0">
            <a:spAutoFit/>
          </a:bodyPr>
          <a:lstStyle/>
          <a:p>
            <a:pPr>
              <a:lnSpc>
                <a:spcPct val="150000"/>
              </a:lnSpc>
            </a:pPr>
            <a:r>
              <a:rPr lang="en-US" smtClean="0"/>
              <a:t>Một số phương thức, hàm toán học của thư viện Math:</a:t>
            </a:r>
            <a:endParaRPr lang="en-US" smtClean="0"/>
          </a:p>
          <a:p>
            <a:pPr>
              <a:lnSpc>
                <a:spcPct val="150000"/>
              </a:lnSpc>
            </a:pPr>
            <a:r>
              <a:rPr lang="en-US" b="1" smtClean="0"/>
              <a:t>Math.PI</a:t>
            </a:r>
            <a:r>
              <a:rPr lang="en-US" smtClean="0"/>
              <a:t> hằng số pi:</a:t>
            </a:r>
            <a:endParaRPr lang="en-US" smtClean="0"/>
          </a:p>
          <a:p>
            <a:endParaRPr lang="en-US"/>
          </a:p>
        </p:txBody>
      </p:sp>
      <p:sp>
        <p:nvSpPr>
          <p:cNvPr id="5" name="Rectangle 4"/>
          <p:cNvSpPr/>
          <p:nvPr/>
        </p:nvSpPr>
        <p:spPr>
          <a:xfrm>
            <a:off x="684274" y="1790165"/>
            <a:ext cx="5291726" cy="307777"/>
          </a:xfrm>
          <a:prstGeom prst="rect">
            <a:avLst/>
          </a:prstGeom>
        </p:spPr>
        <p:txBody>
          <a:bodyPr wrap="squar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0070C1"/>
                </a:solidFill>
                <a:latin typeface="Consolas" panose="020B0609020204030204" pitchFamily="49" charset="0"/>
              </a:rPr>
              <a:t>PI</a:t>
            </a:r>
            <a:r>
              <a:rPr lang="en-US">
                <a:latin typeface="Consolas" panose="020B0609020204030204" pitchFamily="49" charset="0"/>
              </a:rPr>
              <a:t> * </a:t>
            </a:r>
            <a:r>
              <a:rPr lang="en-US">
                <a:solidFill>
                  <a:srgbClr val="098658"/>
                </a:solidFill>
                <a:latin typeface="Consolas" panose="020B0609020204030204" pitchFamily="49" charset="0"/>
              </a:rPr>
              <a:t>5</a:t>
            </a:r>
            <a:r>
              <a:rPr lang="en-US">
                <a:latin typeface="Consolas" panose="020B0609020204030204" pitchFamily="49" charset="0"/>
              </a:rPr>
              <a:t>;   </a:t>
            </a:r>
            <a:r>
              <a:rPr lang="en-US">
                <a:solidFill>
                  <a:srgbClr val="008000"/>
                </a:solidFill>
                <a:latin typeface="Consolas" panose="020B0609020204030204" pitchFamily="49" charset="0"/>
              </a:rPr>
              <a:t>//15.707963267948966</a:t>
            </a:r>
            <a:endParaRPr lang="en-US">
              <a:latin typeface="Consolas" panose="020B0609020204030204" pitchFamily="49" charset="0"/>
            </a:endParaRPr>
          </a:p>
        </p:txBody>
      </p:sp>
      <p:sp>
        <p:nvSpPr>
          <p:cNvPr id="6" name="TextBox 5"/>
          <p:cNvSpPr txBox="1"/>
          <p:nvPr/>
        </p:nvSpPr>
        <p:spPr>
          <a:xfrm>
            <a:off x="684274" y="2216996"/>
            <a:ext cx="4723200" cy="307777"/>
          </a:xfrm>
          <a:prstGeom prst="rect">
            <a:avLst/>
          </a:prstGeom>
          <a:noFill/>
        </p:spPr>
        <p:txBody>
          <a:bodyPr wrap="square" rtlCol="0">
            <a:spAutoFit/>
          </a:bodyPr>
          <a:lstStyle/>
          <a:p>
            <a:r>
              <a:rPr lang="en-US" b="1" smtClean="0"/>
              <a:t>Math.abs() </a:t>
            </a:r>
            <a:r>
              <a:rPr lang="en-US" smtClean="0"/>
              <a:t>trả về giá trị tuyệt đối của tham số</a:t>
            </a:r>
            <a:endParaRPr lang="en-US"/>
          </a:p>
        </p:txBody>
      </p:sp>
      <p:sp>
        <p:nvSpPr>
          <p:cNvPr id="7" name="Rectangle 6"/>
          <p:cNvSpPr/>
          <p:nvPr/>
        </p:nvSpPr>
        <p:spPr>
          <a:xfrm>
            <a:off x="684274" y="2475538"/>
            <a:ext cx="3426926" cy="307777"/>
          </a:xfrm>
          <a:prstGeom prst="rect">
            <a:avLst/>
          </a:prstGeom>
        </p:spPr>
        <p:txBody>
          <a:bodyPr wrap="square">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abs</a:t>
            </a:r>
            <a:r>
              <a:rPr lang="en-US">
                <a:latin typeface="Consolas" panose="020B0609020204030204" pitchFamily="49" charset="0"/>
              </a:rPr>
              <a:t>(</a:t>
            </a:r>
            <a:r>
              <a:rPr lang="en-US">
                <a:solidFill>
                  <a:srgbClr val="098658"/>
                </a:solidFill>
                <a:latin typeface="Consolas" panose="020B0609020204030204" pitchFamily="49" charset="0"/>
              </a:rPr>
              <a:t>10</a:t>
            </a:r>
            <a:r>
              <a:rPr lang="en-US">
                <a:latin typeface="Consolas" panose="020B0609020204030204" pitchFamily="49" charset="0"/>
              </a:rPr>
              <a:t>);  </a:t>
            </a:r>
            <a:r>
              <a:rPr lang="en-US" smtClean="0">
                <a:solidFill>
                  <a:srgbClr val="008000"/>
                </a:solidFill>
                <a:latin typeface="Consolas" panose="020B0609020204030204" pitchFamily="49" charset="0"/>
              </a:rPr>
              <a:t>//</a:t>
            </a:r>
            <a:r>
              <a:rPr lang="en-US">
                <a:solidFill>
                  <a:srgbClr val="008000"/>
                </a:solidFill>
                <a:latin typeface="Consolas" panose="020B0609020204030204" pitchFamily="49" charset="0"/>
              </a:rPr>
              <a:t>10</a:t>
            </a:r>
            <a:endParaRPr lang="en-US">
              <a:latin typeface="Consolas" panose="020B0609020204030204" pitchFamily="49" charset="0"/>
            </a:endParaRPr>
          </a:p>
        </p:txBody>
      </p:sp>
      <p:sp>
        <p:nvSpPr>
          <p:cNvPr id="8" name="TextBox 7"/>
          <p:cNvSpPr txBox="1"/>
          <p:nvPr/>
        </p:nvSpPr>
        <p:spPr>
          <a:xfrm>
            <a:off x="684274" y="2887968"/>
            <a:ext cx="7545326" cy="307777"/>
          </a:xfrm>
          <a:prstGeom prst="rect">
            <a:avLst/>
          </a:prstGeom>
          <a:noFill/>
        </p:spPr>
        <p:txBody>
          <a:bodyPr wrap="square" rtlCol="0">
            <a:spAutoFit/>
          </a:bodyPr>
          <a:lstStyle/>
          <a:p>
            <a:r>
              <a:rPr lang="en-US" b="1" smtClean="0"/>
              <a:t>Math.ceil() </a:t>
            </a:r>
            <a:r>
              <a:rPr lang="en-US" smtClean="0"/>
              <a:t>trả về giá trị double là số làm tròn tăng bằng giá trị số nguyên gần nhất</a:t>
            </a:r>
            <a:endParaRPr lang="en-US"/>
          </a:p>
        </p:txBody>
      </p:sp>
      <p:sp>
        <p:nvSpPr>
          <p:cNvPr id="9" name="Rectangle 8"/>
          <p:cNvSpPr/>
          <p:nvPr/>
        </p:nvSpPr>
        <p:spPr>
          <a:xfrm>
            <a:off x="684274" y="3174145"/>
            <a:ext cx="3563796" cy="307777"/>
          </a:xfrm>
          <a:prstGeom prst="rect">
            <a:avLst/>
          </a:prstGeom>
        </p:spPr>
        <p:txBody>
          <a:bodyPr wrap="non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ceil</a:t>
            </a:r>
            <a:r>
              <a:rPr lang="en-US">
                <a:latin typeface="Consolas" panose="020B0609020204030204" pitchFamily="49" charset="0"/>
              </a:rPr>
              <a:t>(</a:t>
            </a:r>
            <a:r>
              <a:rPr lang="en-US">
                <a:solidFill>
                  <a:srgbClr val="098658"/>
                </a:solidFill>
                <a:latin typeface="Consolas" panose="020B0609020204030204" pitchFamily="49" charset="0"/>
              </a:rPr>
              <a:t>4.8</a:t>
            </a:r>
            <a:r>
              <a:rPr lang="en-US">
                <a:latin typeface="Consolas" panose="020B0609020204030204" pitchFamily="49" charset="0"/>
              </a:rPr>
              <a:t>);   </a:t>
            </a:r>
            <a:r>
              <a:rPr lang="en-US">
                <a:solidFill>
                  <a:srgbClr val="008000"/>
                </a:solidFill>
                <a:latin typeface="Consolas" panose="020B0609020204030204" pitchFamily="49" charset="0"/>
              </a:rPr>
              <a:t>//5.0</a:t>
            </a:r>
            <a:endParaRPr lang="en-US">
              <a:latin typeface="Consolas" panose="020B0609020204030204" pitchFamily="49" charset="0"/>
            </a:endParaRPr>
          </a:p>
        </p:txBody>
      </p:sp>
      <p:sp>
        <p:nvSpPr>
          <p:cNvPr id="10" name="TextBox 9"/>
          <p:cNvSpPr txBox="1"/>
          <p:nvPr/>
        </p:nvSpPr>
        <p:spPr>
          <a:xfrm>
            <a:off x="684274" y="3573341"/>
            <a:ext cx="7545326" cy="307777"/>
          </a:xfrm>
          <a:prstGeom prst="rect">
            <a:avLst/>
          </a:prstGeom>
          <a:noFill/>
        </p:spPr>
        <p:txBody>
          <a:bodyPr wrap="square" rtlCol="0">
            <a:spAutoFit/>
          </a:bodyPr>
          <a:lstStyle/>
          <a:p>
            <a:r>
              <a:rPr lang="en-US" b="1" smtClean="0"/>
              <a:t>Math.floor() </a:t>
            </a:r>
            <a:r>
              <a:rPr lang="en-US" smtClean="0"/>
              <a:t>trả về giá trị double là số làm tròn giảm</a:t>
            </a:r>
            <a:endParaRPr lang="en-US"/>
          </a:p>
        </p:txBody>
      </p:sp>
      <p:sp>
        <p:nvSpPr>
          <p:cNvPr id="11" name="Rectangle 10"/>
          <p:cNvSpPr/>
          <p:nvPr/>
        </p:nvSpPr>
        <p:spPr>
          <a:xfrm>
            <a:off x="684274" y="3831882"/>
            <a:ext cx="3663182" cy="307777"/>
          </a:xfrm>
          <a:prstGeom prst="rect">
            <a:avLst/>
          </a:prstGeom>
        </p:spPr>
        <p:txBody>
          <a:bodyPr wrap="non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floor</a:t>
            </a:r>
            <a:r>
              <a:rPr lang="en-US">
                <a:latin typeface="Consolas" panose="020B0609020204030204" pitchFamily="49" charset="0"/>
              </a:rPr>
              <a:t>(</a:t>
            </a:r>
            <a:r>
              <a:rPr lang="en-US">
                <a:solidFill>
                  <a:srgbClr val="098658"/>
                </a:solidFill>
                <a:latin typeface="Consolas" panose="020B0609020204030204" pitchFamily="49" charset="0"/>
              </a:rPr>
              <a:t>4.3</a:t>
            </a:r>
            <a:r>
              <a:rPr lang="en-US">
                <a:latin typeface="Consolas" panose="020B0609020204030204" pitchFamily="49" charset="0"/>
              </a:rPr>
              <a:t>);   </a:t>
            </a:r>
            <a:r>
              <a:rPr lang="en-US">
                <a:solidFill>
                  <a:srgbClr val="008000"/>
                </a:solidFill>
                <a:latin typeface="Consolas" panose="020B0609020204030204" pitchFamily="49" charset="0"/>
              </a:rPr>
              <a:t>//4.0</a:t>
            </a:r>
            <a:endParaRPr lang="en-US">
              <a:latin typeface="Consolas" panose="020B0609020204030204" pitchFamily="49" charset="0"/>
            </a:endParaRPr>
          </a:p>
        </p:txBody>
      </p:sp>
      <p:pic>
        <p:nvPicPr>
          <p:cNvPr id="14"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19171" y="3408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Lớp Math</a:t>
            </a:r>
            <a:endParaRPr lang="en-US" sz="2400"/>
          </a:p>
        </p:txBody>
      </p:sp>
      <p:sp>
        <p:nvSpPr>
          <p:cNvPr id="5" name="TextBox 4"/>
          <p:cNvSpPr txBox="1"/>
          <p:nvPr/>
        </p:nvSpPr>
        <p:spPr>
          <a:xfrm>
            <a:off x="842811" y="1875514"/>
            <a:ext cx="7545326" cy="307777"/>
          </a:xfrm>
          <a:prstGeom prst="rect">
            <a:avLst/>
          </a:prstGeom>
          <a:noFill/>
        </p:spPr>
        <p:txBody>
          <a:bodyPr wrap="square" rtlCol="0">
            <a:spAutoFit/>
          </a:bodyPr>
          <a:lstStyle/>
          <a:p>
            <a:r>
              <a:rPr lang="en-US" b="1" smtClean="0"/>
              <a:t>Math.min() </a:t>
            </a:r>
            <a:r>
              <a:rPr lang="en-US" smtClean="0"/>
              <a:t>trả về số nhỏ nhất trong hai số</a:t>
            </a:r>
            <a:endParaRPr lang="en-US"/>
          </a:p>
        </p:txBody>
      </p:sp>
      <p:sp>
        <p:nvSpPr>
          <p:cNvPr id="6" name="Rectangle 5"/>
          <p:cNvSpPr/>
          <p:nvPr/>
        </p:nvSpPr>
        <p:spPr>
          <a:xfrm>
            <a:off x="842811" y="2168891"/>
            <a:ext cx="2967479" cy="307777"/>
          </a:xfrm>
          <a:prstGeom prst="rect">
            <a:avLst/>
          </a:prstGeom>
        </p:spPr>
        <p:txBody>
          <a:bodyPr wrap="none">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min</a:t>
            </a:r>
            <a:r>
              <a:rPr lang="en-US">
                <a:latin typeface="Consolas" panose="020B0609020204030204" pitchFamily="49" charset="0"/>
              </a:rPr>
              <a:t>(</a:t>
            </a:r>
            <a:r>
              <a:rPr lang="en-US">
                <a:solidFill>
                  <a:srgbClr val="098658"/>
                </a:solidFill>
                <a:latin typeface="Consolas" panose="020B0609020204030204" pitchFamily="49" charset="0"/>
              </a:rPr>
              <a:t>4</a:t>
            </a:r>
            <a:r>
              <a:rPr lang="en-US">
                <a:latin typeface="Consolas" panose="020B0609020204030204" pitchFamily="49" charset="0"/>
              </a:rPr>
              <a:t>,</a:t>
            </a:r>
            <a:r>
              <a:rPr lang="en-US">
                <a:solidFill>
                  <a:srgbClr val="098658"/>
                </a:solidFill>
                <a:latin typeface="Consolas" panose="020B0609020204030204" pitchFamily="49" charset="0"/>
              </a:rPr>
              <a:t>6</a:t>
            </a:r>
            <a:r>
              <a:rPr lang="en-US">
                <a:latin typeface="Consolas" panose="020B0609020204030204" pitchFamily="49" charset="0"/>
              </a:rPr>
              <a:t>);   </a:t>
            </a:r>
            <a:r>
              <a:rPr lang="en-US">
                <a:solidFill>
                  <a:srgbClr val="008000"/>
                </a:solidFill>
                <a:latin typeface="Consolas" panose="020B0609020204030204" pitchFamily="49" charset="0"/>
              </a:rPr>
              <a:t>//4</a:t>
            </a:r>
            <a:endParaRPr lang="en-US">
              <a:latin typeface="Consolas" panose="020B0609020204030204" pitchFamily="49" charset="0"/>
            </a:endParaRPr>
          </a:p>
        </p:txBody>
      </p:sp>
      <p:sp>
        <p:nvSpPr>
          <p:cNvPr id="7" name="TextBox 6"/>
          <p:cNvSpPr txBox="1"/>
          <p:nvPr/>
        </p:nvSpPr>
        <p:spPr>
          <a:xfrm>
            <a:off x="842811" y="2616156"/>
            <a:ext cx="7545326" cy="307777"/>
          </a:xfrm>
          <a:prstGeom prst="rect">
            <a:avLst/>
          </a:prstGeom>
          <a:noFill/>
        </p:spPr>
        <p:txBody>
          <a:bodyPr wrap="square" rtlCol="0">
            <a:spAutoFit/>
          </a:bodyPr>
          <a:lstStyle/>
          <a:p>
            <a:r>
              <a:rPr lang="en-US" b="1" smtClean="0"/>
              <a:t>Math.pow() </a:t>
            </a:r>
            <a:r>
              <a:rPr lang="en-US" smtClean="0"/>
              <a:t>lấy lũy thừa (cơ số, số mũ)</a:t>
            </a:r>
            <a:endParaRPr lang="en-US"/>
          </a:p>
        </p:txBody>
      </p:sp>
      <p:sp>
        <p:nvSpPr>
          <p:cNvPr id="8" name="Rectangle 7"/>
          <p:cNvSpPr/>
          <p:nvPr/>
        </p:nvSpPr>
        <p:spPr>
          <a:xfrm>
            <a:off x="842811" y="2895132"/>
            <a:ext cx="3563796" cy="307777"/>
          </a:xfrm>
          <a:prstGeom prst="rect">
            <a:avLst/>
          </a:prstGeom>
        </p:spPr>
        <p:txBody>
          <a:bodyPr wrap="non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pow</a:t>
            </a:r>
            <a:r>
              <a:rPr lang="en-US">
                <a:latin typeface="Consolas" panose="020B0609020204030204" pitchFamily="49" charset="0"/>
              </a:rPr>
              <a:t>(</a:t>
            </a:r>
            <a:r>
              <a:rPr lang="en-US">
                <a:solidFill>
                  <a:srgbClr val="098658"/>
                </a:solidFill>
                <a:latin typeface="Consolas" panose="020B0609020204030204" pitchFamily="49" charset="0"/>
              </a:rPr>
              <a:t>4</a:t>
            </a:r>
            <a:r>
              <a:rPr lang="en-US">
                <a:latin typeface="Consolas" panose="020B0609020204030204" pitchFamily="49" charset="0"/>
              </a:rPr>
              <a:t>,</a:t>
            </a:r>
            <a:r>
              <a:rPr lang="en-US">
                <a:solidFill>
                  <a:srgbClr val="098658"/>
                </a:solidFill>
                <a:latin typeface="Consolas" panose="020B0609020204030204" pitchFamily="49" charset="0"/>
              </a:rPr>
              <a:t>2</a:t>
            </a:r>
            <a:r>
              <a:rPr lang="en-US">
                <a:latin typeface="Consolas" panose="020B0609020204030204" pitchFamily="49" charset="0"/>
              </a:rPr>
              <a:t>);   </a:t>
            </a:r>
            <a:r>
              <a:rPr lang="en-US">
                <a:solidFill>
                  <a:srgbClr val="008000"/>
                </a:solidFill>
                <a:latin typeface="Consolas" panose="020B0609020204030204" pitchFamily="49" charset="0"/>
              </a:rPr>
              <a:t>//16.0</a:t>
            </a:r>
            <a:endParaRPr lang="en-US">
              <a:latin typeface="Consolas" panose="020B0609020204030204" pitchFamily="49" charset="0"/>
            </a:endParaRPr>
          </a:p>
        </p:txBody>
      </p:sp>
      <p:sp>
        <p:nvSpPr>
          <p:cNvPr id="9" name="TextBox 8"/>
          <p:cNvSpPr txBox="1"/>
          <p:nvPr/>
        </p:nvSpPr>
        <p:spPr>
          <a:xfrm>
            <a:off x="842811" y="3327996"/>
            <a:ext cx="7545326" cy="307777"/>
          </a:xfrm>
          <a:prstGeom prst="rect">
            <a:avLst/>
          </a:prstGeom>
          <a:noFill/>
        </p:spPr>
        <p:txBody>
          <a:bodyPr wrap="square" rtlCol="0">
            <a:spAutoFit/>
          </a:bodyPr>
          <a:lstStyle/>
          <a:p>
            <a:r>
              <a:rPr lang="en-US" b="1" smtClean="0"/>
              <a:t>Math.sqrt() </a:t>
            </a:r>
            <a:r>
              <a:rPr lang="en-US" smtClean="0"/>
              <a:t>khai căn</a:t>
            </a:r>
            <a:endParaRPr lang="en-US"/>
          </a:p>
        </p:txBody>
      </p:sp>
      <p:sp>
        <p:nvSpPr>
          <p:cNvPr id="10" name="Rectangle 9"/>
          <p:cNvSpPr/>
          <p:nvPr/>
        </p:nvSpPr>
        <p:spPr>
          <a:xfrm>
            <a:off x="842811" y="3621373"/>
            <a:ext cx="3365024" cy="307777"/>
          </a:xfrm>
          <a:prstGeom prst="rect">
            <a:avLst/>
          </a:prstGeom>
        </p:spPr>
        <p:txBody>
          <a:bodyPr wrap="non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sqrt</a:t>
            </a:r>
            <a:r>
              <a:rPr lang="en-US">
                <a:latin typeface="Consolas" panose="020B0609020204030204" pitchFamily="49" charset="0"/>
              </a:rPr>
              <a:t>(</a:t>
            </a:r>
            <a:r>
              <a:rPr lang="en-US">
                <a:solidFill>
                  <a:srgbClr val="098658"/>
                </a:solidFill>
                <a:latin typeface="Consolas" panose="020B0609020204030204" pitchFamily="49" charset="0"/>
              </a:rPr>
              <a:t>9</a:t>
            </a:r>
            <a:r>
              <a:rPr lang="en-US">
                <a:latin typeface="Consolas" panose="020B0609020204030204" pitchFamily="49" charset="0"/>
              </a:rPr>
              <a:t>);   </a:t>
            </a:r>
            <a:r>
              <a:rPr lang="en-US">
                <a:solidFill>
                  <a:srgbClr val="008000"/>
                </a:solidFill>
                <a:latin typeface="Consolas" panose="020B0609020204030204" pitchFamily="49" charset="0"/>
              </a:rPr>
              <a:t>//3.0</a:t>
            </a:r>
            <a:endParaRPr lang="en-US">
              <a:latin typeface="Consolas" panose="020B0609020204030204" pitchFamily="49" charset="0"/>
            </a:endParaRPr>
          </a:p>
        </p:txBody>
      </p:sp>
      <p:sp>
        <p:nvSpPr>
          <p:cNvPr id="11" name="TextBox 10"/>
          <p:cNvSpPr txBox="1"/>
          <p:nvPr/>
        </p:nvSpPr>
        <p:spPr>
          <a:xfrm>
            <a:off x="842811" y="1163674"/>
            <a:ext cx="7545326" cy="307777"/>
          </a:xfrm>
          <a:prstGeom prst="rect">
            <a:avLst/>
          </a:prstGeom>
          <a:noFill/>
        </p:spPr>
        <p:txBody>
          <a:bodyPr wrap="square" rtlCol="0">
            <a:spAutoFit/>
          </a:bodyPr>
          <a:lstStyle/>
          <a:p>
            <a:r>
              <a:rPr lang="en-US" b="1" smtClean="0"/>
              <a:t>Math.max() </a:t>
            </a:r>
            <a:r>
              <a:rPr lang="en-US" smtClean="0"/>
              <a:t>trả về số lớn nhất trong hai số</a:t>
            </a:r>
            <a:endParaRPr lang="en-US"/>
          </a:p>
        </p:txBody>
      </p:sp>
      <p:sp>
        <p:nvSpPr>
          <p:cNvPr id="12" name="Rectangle 11"/>
          <p:cNvSpPr/>
          <p:nvPr/>
        </p:nvSpPr>
        <p:spPr>
          <a:xfrm>
            <a:off x="842811" y="1460403"/>
            <a:ext cx="2967479" cy="307777"/>
          </a:xfrm>
          <a:prstGeom prst="rect">
            <a:avLst/>
          </a:prstGeom>
        </p:spPr>
        <p:txBody>
          <a:bodyPr wrap="none">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max</a:t>
            </a:r>
            <a:r>
              <a:rPr lang="en-US">
                <a:latin typeface="Consolas" panose="020B0609020204030204" pitchFamily="49" charset="0"/>
              </a:rPr>
              <a:t>(</a:t>
            </a:r>
            <a:r>
              <a:rPr lang="en-US">
                <a:solidFill>
                  <a:srgbClr val="098658"/>
                </a:solidFill>
                <a:latin typeface="Consolas" panose="020B0609020204030204" pitchFamily="49" charset="0"/>
              </a:rPr>
              <a:t>4</a:t>
            </a:r>
            <a:r>
              <a:rPr lang="en-US">
                <a:latin typeface="Consolas" panose="020B0609020204030204" pitchFamily="49" charset="0"/>
              </a:rPr>
              <a:t>,</a:t>
            </a:r>
            <a:r>
              <a:rPr lang="en-US">
                <a:solidFill>
                  <a:srgbClr val="098658"/>
                </a:solidFill>
                <a:latin typeface="Consolas" panose="020B0609020204030204" pitchFamily="49" charset="0"/>
              </a:rPr>
              <a:t>6</a:t>
            </a:r>
            <a:r>
              <a:rPr lang="en-US">
                <a:latin typeface="Consolas" panose="020B0609020204030204" pitchFamily="49" charset="0"/>
              </a:rPr>
              <a:t>);   </a:t>
            </a:r>
            <a:r>
              <a:rPr lang="en-US">
                <a:solidFill>
                  <a:srgbClr val="008000"/>
                </a:solidFill>
                <a:latin typeface="Consolas" panose="020B0609020204030204" pitchFamily="49" charset="0"/>
              </a:rPr>
              <a:t>//6</a:t>
            </a:r>
            <a:endParaRPr lang="en-US">
              <a:latin typeface="Consolas" panose="020B0609020204030204" pitchFamily="49" charset="0"/>
            </a:endParaRPr>
          </a:p>
        </p:txBody>
      </p:sp>
      <p:pic>
        <p:nvPicPr>
          <p:cNvPr id="13"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Lớp Math</a:t>
            </a:r>
            <a:endParaRPr lang="en-US" sz="2400"/>
          </a:p>
        </p:txBody>
      </p:sp>
      <p:sp>
        <p:nvSpPr>
          <p:cNvPr id="5" name="TextBox 4"/>
          <p:cNvSpPr txBox="1"/>
          <p:nvPr/>
        </p:nvSpPr>
        <p:spPr>
          <a:xfrm>
            <a:off x="583611" y="1009596"/>
            <a:ext cx="7545326" cy="307777"/>
          </a:xfrm>
          <a:prstGeom prst="rect">
            <a:avLst/>
          </a:prstGeom>
          <a:noFill/>
        </p:spPr>
        <p:txBody>
          <a:bodyPr wrap="square" rtlCol="0">
            <a:spAutoFit/>
          </a:bodyPr>
          <a:lstStyle/>
          <a:p>
            <a:r>
              <a:rPr lang="en-US" b="1" smtClean="0"/>
              <a:t>Math.sin(), Math.cos() </a:t>
            </a:r>
            <a:r>
              <a:rPr lang="en-US" smtClean="0"/>
              <a:t>sin và cos của đơn vị góc</a:t>
            </a:r>
            <a:endParaRPr lang="en-US"/>
          </a:p>
        </p:txBody>
      </p:sp>
      <p:sp>
        <p:nvSpPr>
          <p:cNvPr id="6" name="Rectangle 5"/>
          <p:cNvSpPr/>
          <p:nvPr/>
        </p:nvSpPr>
        <p:spPr>
          <a:xfrm>
            <a:off x="583611" y="1317373"/>
            <a:ext cx="4572000" cy="523220"/>
          </a:xfrm>
          <a:prstGeom prst="rect">
            <a:avLst/>
          </a:prstGeom>
        </p:spPr>
        <p:txBody>
          <a:bodyPr>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sin</a:t>
            </a:r>
            <a:r>
              <a:rPr lang="en-US">
                <a:latin typeface="Consolas" panose="020B0609020204030204" pitchFamily="49" charset="0"/>
              </a:rPr>
              <a:t>(</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0070C1"/>
                </a:solidFill>
                <a:latin typeface="Consolas" panose="020B0609020204030204" pitchFamily="49" charset="0"/>
              </a:rPr>
              <a:t>PI</a:t>
            </a:r>
            <a:r>
              <a:rPr lang="en-US">
                <a:latin typeface="Consolas" panose="020B0609020204030204" pitchFamily="49" charset="0"/>
              </a:rPr>
              <a:t>/</a:t>
            </a:r>
            <a:r>
              <a:rPr lang="en-US">
                <a:solidFill>
                  <a:srgbClr val="098658"/>
                </a:solidFill>
                <a:latin typeface="Consolas" panose="020B0609020204030204" pitchFamily="49" charset="0"/>
              </a:rPr>
              <a:t>2</a:t>
            </a:r>
            <a:r>
              <a:rPr lang="en-US">
                <a:latin typeface="Consolas" panose="020B0609020204030204" pitchFamily="49" charset="0"/>
              </a:rPr>
              <a:t>);   </a:t>
            </a:r>
            <a:r>
              <a:rPr lang="en-US">
                <a:solidFill>
                  <a:srgbClr val="008000"/>
                </a:solidFill>
                <a:latin typeface="Consolas" panose="020B0609020204030204" pitchFamily="49" charset="0"/>
              </a:rPr>
              <a:t>//1.0</a:t>
            </a:r>
            <a:endParaRPr lang="en-US">
              <a:latin typeface="Consolas" panose="020B0609020204030204" pitchFamily="49" charset="0"/>
            </a:endParaRPr>
          </a:p>
          <a:p>
            <a:r>
              <a:rPr lang="en-US" smtClean="0">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b</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cos</a:t>
            </a:r>
            <a:r>
              <a:rPr lang="en-US">
                <a:latin typeface="Consolas" panose="020B0609020204030204" pitchFamily="49" charset="0"/>
              </a:rPr>
              <a:t>(</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0070C1"/>
                </a:solidFill>
                <a:latin typeface="Consolas" panose="020B0609020204030204" pitchFamily="49" charset="0"/>
              </a:rPr>
              <a:t>PI</a:t>
            </a:r>
            <a:r>
              <a:rPr lang="en-US">
                <a:latin typeface="Consolas" panose="020B0609020204030204" pitchFamily="49" charset="0"/>
              </a:rPr>
              <a:t>);    </a:t>
            </a:r>
            <a:r>
              <a:rPr lang="en-US">
                <a:solidFill>
                  <a:srgbClr val="008000"/>
                </a:solidFill>
                <a:latin typeface="Consolas" panose="020B0609020204030204" pitchFamily="49" charset="0"/>
              </a:rPr>
              <a:t>//-1.0</a:t>
            </a:r>
            <a:endParaRPr lang="en-US">
              <a:latin typeface="Consolas" panose="020B0609020204030204" pitchFamily="49" charset="0"/>
            </a:endParaRPr>
          </a:p>
        </p:txBody>
      </p:sp>
      <p:sp>
        <p:nvSpPr>
          <p:cNvPr id="7" name="TextBox 6"/>
          <p:cNvSpPr txBox="1"/>
          <p:nvPr/>
        </p:nvSpPr>
        <p:spPr>
          <a:xfrm>
            <a:off x="583611" y="1994481"/>
            <a:ext cx="7545326" cy="307777"/>
          </a:xfrm>
          <a:prstGeom prst="rect">
            <a:avLst/>
          </a:prstGeom>
          <a:noFill/>
        </p:spPr>
        <p:txBody>
          <a:bodyPr wrap="square" rtlCol="0">
            <a:spAutoFit/>
          </a:bodyPr>
          <a:lstStyle/>
          <a:p>
            <a:r>
              <a:rPr lang="en-US" b="1" smtClean="0"/>
              <a:t>Math.random() </a:t>
            </a:r>
            <a:r>
              <a:rPr lang="en-US" smtClean="0"/>
              <a:t>sinh số double ngẫu nhiên từ 0 đến 1</a:t>
            </a:r>
            <a:endParaRPr lang="en-US"/>
          </a:p>
        </p:txBody>
      </p:sp>
      <p:sp>
        <p:nvSpPr>
          <p:cNvPr id="8" name="Rectangle 7"/>
          <p:cNvSpPr/>
          <p:nvPr/>
        </p:nvSpPr>
        <p:spPr>
          <a:xfrm>
            <a:off x="583611" y="2280657"/>
            <a:ext cx="5526000" cy="307777"/>
          </a:xfrm>
          <a:prstGeom prst="rect">
            <a:avLst/>
          </a:prstGeom>
        </p:spPr>
        <p:txBody>
          <a:bodyPr wrap="squar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random</a:t>
            </a:r>
            <a:r>
              <a:rPr lang="en-US">
                <a:latin typeface="Consolas" panose="020B0609020204030204" pitchFamily="49" charset="0"/>
              </a:rPr>
              <a:t>();   </a:t>
            </a:r>
            <a:endParaRPr lang="en-US">
              <a:latin typeface="Consolas" panose="020B0609020204030204" pitchFamily="49" charset="0"/>
            </a:endParaRPr>
          </a:p>
        </p:txBody>
      </p:sp>
      <p:sp>
        <p:nvSpPr>
          <p:cNvPr id="9" name="TextBox 8"/>
          <p:cNvSpPr txBox="1"/>
          <p:nvPr/>
        </p:nvSpPr>
        <p:spPr>
          <a:xfrm>
            <a:off x="583611" y="2671589"/>
            <a:ext cx="7545326" cy="307777"/>
          </a:xfrm>
          <a:prstGeom prst="rect">
            <a:avLst/>
          </a:prstGeom>
          <a:noFill/>
        </p:spPr>
        <p:txBody>
          <a:bodyPr wrap="square" rtlCol="0">
            <a:spAutoFit/>
          </a:bodyPr>
          <a:lstStyle/>
          <a:p>
            <a:r>
              <a:rPr lang="en-US" b="1" smtClean="0"/>
              <a:t>Math.toDegrees() </a:t>
            </a:r>
            <a:r>
              <a:rPr lang="en-US" smtClean="0"/>
              <a:t>đổi góc radian thành độ</a:t>
            </a:r>
            <a:endParaRPr lang="en-US"/>
          </a:p>
        </p:txBody>
      </p:sp>
      <p:sp>
        <p:nvSpPr>
          <p:cNvPr id="10" name="Rectangle 9"/>
          <p:cNvSpPr/>
          <p:nvPr/>
        </p:nvSpPr>
        <p:spPr>
          <a:xfrm>
            <a:off x="583610" y="2957765"/>
            <a:ext cx="5615589" cy="307777"/>
          </a:xfrm>
          <a:prstGeom prst="rect">
            <a:avLst/>
          </a:prstGeom>
        </p:spPr>
        <p:txBody>
          <a:bodyPr wrap="squar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toDegrees</a:t>
            </a:r>
            <a:r>
              <a:rPr lang="en-US">
                <a:latin typeface="Consolas" panose="020B0609020204030204" pitchFamily="49" charset="0"/>
              </a:rPr>
              <a:t>(</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0070C1"/>
                </a:solidFill>
                <a:latin typeface="Consolas" panose="020B0609020204030204" pitchFamily="49" charset="0"/>
              </a:rPr>
              <a:t>PI</a:t>
            </a:r>
            <a:r>
              <a:rPr lang="en-US">
                <a:latin typeface="Consolas" panose="020B0609020204030204" pitchFamily="49" charset="0"/>
              </a:rPr>
              <a:t>);   </a:t>
            </a:r>
            <a:r>
              <a:rPr lang="en-US">
                <a:solidFill>
                  <a:srgbClr val="008000"/>
                </a:solidFill>
                <a:latin typeface="Consolas" panose="020B0609020204030204" pitchFamily="49" charset="0"/>
              </a:rPr>
              <a:t>//180.0</a:t>
            </a:r>
            <a:endParaRPr lang="en-US">
              <a:latin typeface="Consolas" panose="020B0609020204030204" pitchFamily="49" charset="0"/>
            </a:endParaRPr>
          </a:p>
        </p:txBody>
      </p:sp>
      <p:sp>
        <p:nvSpPr>
          <p:cNvPr id="11" name="TextBox 10"/>
          <p:cNvSpPr txBox="1"/>
          <p:nvPr/>
        </p:nvSpPr>
        <p:spPr>
          <a:xfrm>
            <a:off x="583610" y="3419430"/>
            <a:ext cx="7545326" cy="307777"/>
          </a:xfrm>
          <a:prstGeom prst="rect">
            <a:avLst/>
          </a:prstGeom>
          <a:noFill/>
        </p:spPr>
        <p:txBody>
          <a:bodyPr wrap="square" rtlCol="0">
            <a:spAutoFit/>
          </a:bodyPr>
          <a:lstStyle/>
          <a:p>
            <a:r>
              <a:rPr lang="en-US" b="1" smtClean="0"/>
              <a:t>Math.toRadians() </a:t>
            </a:r>
            <a:r>
              <a:rPr lang="en-US" smtClean="0"/>
              <a:t>đổi góc đơn vị độ ra radian</a:t>
            </a:r>
            <a:endParaRPr lang="en-US"/>
          </a:p>
        </p:txBody>
      </p:sp>
      <p:sp>
        <p:nvSpPr>
          <p:cNvPr id="12" name="Rectangle 11"/>
          <p:cNvSpPr/>
          <p:nvPr/>
        </p:nvSpPr>
        <p:spPr>
          <a:xfrm>
            <a:off x="583609" y="3705606"/>
            <a:ext cx="5615589" cy="307777"/>
          </a:xfrm>
          <a:prstGeom prst="rect">
            <a:avLst/>
          </a:prstGeom>
        </p:spPr>
        <p:txBody>
          <a:bodyPr wrap="squar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b</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toRadians</a:t>
            </a:r>
            <a:r>
              <a:rPr lang="en-US">
                <a:latin typeface="Consolas" panose="020B0609020204030204" pitchFamily="49" charset="0"/>
              </a:rPr>
              <a:t>(</a:t>
            </a:r>
            <a:r>
              <a:rPr lang="en-US">
                <a:solidFill>
                  <a:srgbClr val="098658"/>
                </a:solidFill>
                <a:latin typeface="Consolas" panose="020B0609020204030204" pitchFamily="49" charset="0"/>
              </a:rPr>
              <a:t>45</a:t>
            </a:r>
            <a:r>
              <a:rPr lang="en-US">
                <a:latin typeface="Consolas" panose="020B0609020204030204" pitchFamily="49" charset="0"/>
              </a:rPr>
              <a:t>);    </a:t>
            </a:r>
            <a:r>
              <a:rPr lang="en-US">
                <a:solidFill>
                  <a:srgbClr val="008000"/>
                </a:solidFill>
                <a:latin typeface="Consolas" panose="020B0609020204030204" pitchFamily="49" charset="0"/>
              </a:rPr>
              <a:t>//0.7853981633974483</a:t>
            </a:r>
            <a:endParaRPr lang="en-US">
              <a:latin typeface="Consolas" panose="020B0609020204030204" pitchFamily="49" charset="0"/>
            </a:endParaRPr>
          </a:p>
        </p:txBody>
      </p:sp>
      <p:pic>
        <p:nvPicPr>
          <p:cNvPr id="13" name="Google Shape;88;p13"/>
          <p:cNvPicPr preferRelativeResize="0"/>
          <p:nvPr/>
        </p:nvPicPr>
        <p:blipFill>
          <a:blip r:embed="rId1" cstate="print"/>
          <a:stretch>
            <a:fillRect/>
          </a:stretch>
        </p:blipFill>
        <p:spPr>
          <a:xfrm>
            <a:off x="7780381" y="4608401"/>
            <a:ext cx="1121908" cy="39188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 </a:t>
            </a:r>
            <a:endParaRPr lang="en-US" sz="2400"/>
          </a:p>
        </p:txBody>
      </p:sp>
      <p:pic>
        <p:nvPicPr>
          <p:cNvPr id="6" name="Picture 5"/>
          <p:cNvPicPr>
            <a:picLocks noChangeAspect="1"/>
          </p:cNvPicPr>
          <p:nvPr/>
        </p:nvPicPr>
        <p:blipFill>
          <a:blip r:embed="rId1"/>
          <a:stretch>
            <a:fillRect/>
          </a:stretch>
        </p:blipFill>
        <p:spPr>
          <a:xfrm>
            <a:off x="5702400" y="1220106"/>
            <a:ext cx="3362250" cy="1863856"/>
          </a:xfrm>
          <a:prstGeom prst="rect">
            <a:avLst/>
          </a:prstGeom>
        </p:spPr>
      </p:pic>
      <p:sp>
        <p:nvSpPr>
          <p:cNvPr id="7" name="TextBox 6"/>
          <p:cNvSpPr txBox="1"/>
          <p:nvPr/>
        </p:nvSpPr>
        <p:spPr>
          <a:xfrm>
            <a:off x="454009" y="1180800"/>
            <a:ext cx="4470791" cy="2031325"/>
          </a:xfrm>
          <a:prstGeom prst="rect">
            <a:avLst/>
          </a:prstGeom>
          <a:noFill/>
        </p:spPr>
        <p:txBody>
          <a:bodyPr wrap="square" rtlCol="0">
            <a:spAutoFit/>
          </a:bodyPr>
          <a:lstStyle/>
          <a:p>
            <a:r>
              <a:rPr lang="en-US" smtClean="0"/>
              <a:t>Tính cạnh huyền của tam giác vuông khi biết</a:t>
            </a:r>
            <a:endParaRPr lang="en-US" smtClean="0"/>
          </a:p>
          <a:p>
            <a:r>
              <a:rPr lang="en-US" smtClean="0"/>
              <a:t>a = 3</a:t>
            </a:r>
            <a:endParaRPr lang="en-US" smtClean="0"/>
          </a:p>
          <a:p>
            <a:r>
              <a:rPr lang="en-US"/>
              <a:t>b</a:t>
            </a:r>
            <a:r>
              <a:rPr lang="en-US" smtClean="0"/>
              <a:t> = 4</a:t>
            </a:r>
            <a:endParaRPr lang="en-US" smtClean="0"/>
          </a:p>
          <a:p>
            <a:r>
              <a:rPr lang="en-US"/>
              <a:t>c</a:t>
            </a:r>
            <a:r>
              <a:rPr lang="en-US" smtClean="0"/>
              <a:t> = ?</a:t>
            </a:r>
            <a:endParaRPr lang="en-US" smtClean="0"/>
          </a:p>
          <a:p>
            <a:endParaRPr lang="en-US"/>
          </a:p>
          <a:p>
            <a:r>
              <a:rPr lang="en-US" smtClean="0"/>
              <a:t>Gợi ý:</a:t>
            </a:r>
            <a:endParaRPr lang="en-US" smtClean="0"/>
          </a:p>
          <a:p>
            <a:pPr marL="285750" indent="-285750">
              <a:buFont typeface="Arial" panose="020B0604020202020204" pitchFamily="34" charset="0"/>
              <a:buChar char="•"/>
            </a:pPr>
            <a:r>
              <a:rPr lang="en-US" smtClean="0"/>
              <a:t>Sử dụng định lý Pythagore</a:t>
            </a:r>
            <a:endParaRPr lang="en-US" smtClean="0"/>
          </a:p>
          <a:p>
            <a:pPr marL="285750" indent="-285750">
              <a:buFont typeface="Arial" panose="020B0604020202020204" pitchFamily="34" charset="0"/>
              <a:buChar char="•"/>
            </a:pPr>
            <a:r>
              <a:rPr lang="en-US" smtClean="0"/>
              <a:t>Sử dụng lớp Math</a:t>
            </a:r>
            <a:endParaRPr lang="en-US" smtClean="0"/>
          </a:p>
          <a:p>
            <a:endParaRPr lang="en-US"/>
          </a:p>
        </p:txBody>
      </p:sp>
      <p:pic>
        <p:nvPicPr>
          <p:cNvPr id="8" name="Google Shape;88;p13"/>
          <p:cNvPicPr preferRelativeResize="0"/>
          <p:nvPr/>
        </p:nvPicPr>
        <p:blipFill>
          <a:blip r:embed="rId2" cstate="print"/>
          <a:stretch>
            <a:fillRect/>
          </a:stretch>
        </p:blipFill>
        <p:spPr>
          <a:xfrm>
            <a:off x="7780381" y="4608401"/>
            <a:ext cx="1121908" cy="39188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Định dạng số</a:t>
            </a:r>
            <a:endParaRPr lang="en-US" sz="2400"/>
          </a:p>
        </p:txBody>
      </p:sp>
      <p:sp>
        <p:nvSpPr>
          <p:cNvPr id="5" name="TextBox 4"/>
          <p:cNvSpPr txBox="1"/>
          <p:nvPr/>
        </p:nvSpPr>
        <p:spPr>
          <a:xfrm>
            <a:off x="590400" y="900000"/>
            <a:ext cx="7840800" cy="523220"/>
          </a:xfrm>
          <a:prstGeom prst="rect">
            <a:avLst/>
          </a:prstGeom>
          <a:noFill/>
        </p:spPr>
        <p:txBody>
          <a:bodyPr wrap="square" rtlCol="0">
            <a:spAutoFit/>
          </a:bodyPr>
          <a:lstStyle/>
          <a:p>
            <a:r>
              <a:rPr lang="en-US" smtClean="0"/>
              <a:t>Trong java cung cấp hai phương thức định dạng in là </a:t>
            </a:r>
            <a:r>
              <a:rPr lang="en-US" b="1" smtClean="0"/>
              <a:t>printf</a:t>
            </a:r>
            <a:r>
              <a:rPr lang="en-US" smtClean="0"/>
              <a:t> và </a:t>
            </a:r>
            <a:r>
              <a:rPr lang="en-US" b="1" smtClean="0"/>
              <a:t>format</a:t>
            </a:r>
            <a:r>
              <a:rPr lang="en-US" smtClean="0"/>
              <a:t>. Hai phương thức này có chức năng tương tự nhau</a:t>
            </a:r>
            <a:endParaRPr lang="en-US"/>
          </a:p>
        </p:txBody>
      </p:sp>
      <p:sp>
        <p:nvSpPr>
          <p:cNvPr id="6" name="Rectangle 5"/>
          <p:cNvSpPr/>
          <p:nvPr/>
        </p:nvSpPr>
        <p:spPr>
          <a:xfrm>
            <a:off x="590400" y="1423220"/>
            <a:ext cx="7279200" cy="1384995"/>
          </a:xfrm>
          <a:prstGeom prst="rect">
            <a:avLst/>
          </a:prstGeom>
        </p:spPr>
        <p:txBody>
          <a:bodyPr wrap="square">
            <a:spAutoFit/>
          </a:bodyPr>
          <a:lstStyle/>
          <a:p>
            <a:r>
              <a:rPr lang="en-US">
                <a:solidFill>
                  <a:srgbClr val="267F99"/>
                </a:solidFill>
                <a:latin typeface="Consolas" panose="020B0609020204030204" pitchFamily="49" charset="0"/>
              </a:rPr>
              <a:t>float</a:t>
            </a:r>
            <a:r>
              <a:rPr lang="en-US">
                <a:latin typeface="Consolas" panose="020B0609020204030204" pitchFamily="49" charset="0"/>
              </a:rPr>
              <a:t> </a:t>
            </a:r>
            <a:r>
              <a:rPr lang="en-US">
                <a:solidFill>
                  <a:srgbClr val="001080"/>
                </a:solidFill>
                <a:latin typeface="Consolas" panose="020B0609020204030204" pitchFamily="49" charset="0"/>
              </a:rPr>
              <a:t>floatVar</a:t>
            </a:r>
            <a:r>
              <a:rPr lang="en-US">
                <a:latin typeface="Consolas" panose="020B0609020204030204" pitchFamily="49" charset="0"/>
              </a:rPr>
              <a:t> = </a:t>
            </a:r>
            <a:r>
              <a:rPr lang="en-US">
                <a:solidFill>
                  <a:srgbClr val="098658"/>
                </a:solidFill>
                <a:latin typeface="Consolas" panose="020B0609020204030204" pitchFamily="49" charset="0"/>
              </a:rPr>
              <a:t>5.4f</a:t>
            </a:r>
            <a:r>
              <a:rPr lang="en-US">
                <a:latin typeface="Consolas" panose="020B0609020204030204" pitchFamily="49" charset="0"/>
              </a:rPr>
              <a:t>;</a:t>
            </a:r>
            <a:endParaRPr lang="en-US">
              <a:latin typeface="Consolas" panose="020B0609020204030204" pitchFamily="49" charset="0"/>
            </a:endParaRPr>
          </a:p>
          <a:p>
            <a:r>
              <a:rPr lang="en-US" smtClean="0">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intVar</a:t>
            </a:r>
            <a:r>
              <a:rPr lang="en-US">
                <a:latin typeface="Consolas" panose="020B0609020204030204" pitchFamily="49" charset="0"/>
              </a:rPr>
              <a:t> = </a:t>
            </a:r>
            <a:r>
              <a:rPr lang="en-US">
                <a:solidFill>
                  <a:srgbClr val="098658"/>
                </a:solidFill>
                <a:latin typeface="Consolas" panose="020B0609020204030204" pitchFamily="49" charset="0"/>
              </a:rPr>
              <a:t>8</a:t>
            </a:r>
            <a:r>
              <a:rPr lang="en-US">
                <a:latin typeface="Consolas" panose="020B0609020204030204" pitchFamily="49" charset="0"/>
              </a:rPr>
              <a:t>;</a:t>
            </a:r>
            <a:endParaRPr lang="en-US">
              <a:latin typeface="Consolas" panose="020B0609020204030204" pitchFamily="49" charset="0"/>
            </a:endParaRPr>
          </a:p>
          <a:p>
            <a:r>
              <a:rPr lang="en-US" smtClean="0">
                <a:solidFill>
                  <a:srgbClr val="267F99"/>
                </a:solidFill>
                <a:latin typeface="Consolas" panose="020B0609020204030204" pitchFamily="49" charset="0"/>
              </a:rPr>
              <a:t>String</a:t>
            </a:r>
            <a:r>
              <a:rPr lang="en-US">
                <a:latin typeface="Consolas" panose="020B0609020204030204" pitchFamily="49" charset="0"/>
              </a:rPr>
              <a:t> </a:t>
            </a:r>
            <a:r>
              <a:rPr lang="en-US">
                <a:solidFill>
                  <a:srgbClr val="001080"/>
                </a:solidFill>
                <a:latin typeface="Consolas" panose="020B0609020204030204" pitchFamily="49" charset="0"/>
              </a:rPr>
              <a:t>stringVar</a:t>
            </a:r>
            <a:r>
              <a:rPr lang="en-US">
                <a:latin typeface="Consolas" panose="020B0609020204030204" pitchFamily="49" charset="0"/>
              </a:rPr>
              <a:t> = </a:t>
            </a:r>
            <a:r>
              <a:rPr lang="en-US">
                <a:solidFill>
                  <a:srgbClr val="A31515"/>
                </a:solidFill>
                <a:latin typeface="Consolas" panose="020B0609020204030204" pitchFamily="49" charset="0"/>
              </a:rPr>
              <a:t>"NgocBanQuyen</a:t>
            </a:r>
            <a:r>
              <a:rPr lang="en-US" smtClean="0">
                <a:solidFill>
                  <a:srgbClr val="A31515"/>
                </a:solidFill>
                <a:latin typeface="Consolas" panose="020B0609020204030204" pitchFamily="49" charset="0"/>
              </a:rPr>
              <a:t>"</a:t>
            </a:r>
            <a:r>
              <a:rPr lang="en-US" smtClean="0">
                <a:latin typeface="Consolas" panose="020B0609020204030204" pitchFamily="49" charset="0"/>
              </a:rPr>
              <a:t>;</a:t>
            </a:r>
            <a:endParaRPr lang="en-US" smtClean="0">
              <a:latin typeface="Consolas" panose="020B0609020204030204" pitchFamily="49" charset="0"/>
            </a:endParaRPr>
          </a:p>
          <a:p>
            <a:r>
              <a:rPr lang="en-US" smtClean="0">
                <a:solidFill>
                  <a:srgbClr val="267F99"/>
                </a:solidFill>
                <a:latin typeface="Consolas" panose="020B0609020204030204" pitchFamily="49" charset="0"/>
              </a:rPr>
              <a:t>System</a:t>
            </a:r>
            <a:r>
              <a:rPr lang="en-US" smtClean="0">
                <a:latin typeface="Consolas" panose="020B0609020204030204" pitchFamily="49" charset="0"/>
              </a:rPr>
              <a:t>.</a:t>
            </a:r>
            <a:r>
              <a:rPr lang="en-US" smtClean="0">
                <a:solidFill>
                  <a:srgbClr val="0070C1"/>
                </a:solidFill>
                <a:latin typeface="Consolas" panose="020B0609020204030204" pitchFamily="49" charset="0"/>
              </a:rPr>
              <a:t>out</a:t>
            </a:r>
            <a:r>
              <a:rPr lang="en-US" smtClean="0">
                <a:latin typeface="Consolas" panose="020B0609020204030204" pitchFamily="49" charset="0"/>
              </a:rPr>
              <a:t>.</a:t>
            </a:r>
            <a:r>
              <a:rPr lang="en-US" smtClean="0">
                <a:solidFill>
                  <a:srgbClr val="795E26"/>
                </a:solidFill>
                <a:latin typeface="Consolas" panose="020B0609020204030204" pitchFamily="49" charset="0"/>
              </a:rPr>
              <a:t>format</a:t>
            </a:r>
            <a:r>
              <a:rPr lang="en-US">
                <a:latin typeface="Consolas" panose="020B0609020204030204" pitchFamily="49" charset="0"/>
              </a:rPr>
              <a:t>(</a:t>
            </a:r>
            <a:r>
              <a:rPr lang="en-US">
                <a:solidFill>
                  <a:srgbClr val="A31515"/>
                </a:solidFill>
                <a:latin typeface="Consolas" panose="020B0609020204030204" pitchFamily="49" charset="0"/>
              </a:rPr>
              <a:t>"The value of "</a:t>
            </a:r>
            <a:r>
              <a:rPr lang="en-US">
                <a:latin typeface="Consolas" panose="020B0609020204030204" pitchFamily="49" charset="0"/>
              </a:rPr>
              <a:t> + </a:t>
            </a:r>
            <a:r>
              <a:rPr lang="en-US">
                <a:solidFill>
                  <a:srgbClr val="A31515"/>
                </a:solidFill>
                <a:latin typeface="Consolas" panose="020B0609020204030204" pitchFamily="49" charset="0"/>
              </a:rPr>
              <a:t>"the float variable is %</a:t>
            </a:r>
            <a:r>
              <a:rPr lang="en-US" smtClean="0">
                <a:solidFill>
                  <a:srgbClr val="A31515"/>
                </a:solidFill>
                <a:latin typeface="Consolas" panose="020B0609020204030204" pitchFamily="49" charset="0"/>
              </a:rPr>
              <a:t>f,</a:t>
            </a:r>
            <a:r>
              <a:rPr lang="en-US">
                <a:solidFill>
                  <a:srgbClr val="A31515"/>
                </a:solidFill>
                <a:latin typeface="Consolas" panose="020B0609020204030204" pitchFamily="49" charset="0"/>
              </a:rPr>
              <a:t> </a:t>
            </a:r>
            <a:r>
              <a:rPr lang="en-US" smtClean="0">
                <a:solidFill>
                  <a:srgbClr val="A31515"/>
                </a:solidFill>
                <a:latin typeface="Consolas" panose="020B0609020204030204" pitchFamily="49" charset="0"/>
              </a:rPr>
              <a:t>"</a:t>
            </a:r>
            <a:r>
              <a:rPr lang="en-US" smtClean="0">
                <a:latin typeface="Consolas" panose="020B0609020204030204" pitchFamily="49" charset="0"/>
              </a:rPr>
              <a:t>+</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while </a:t>
            </a:r>
            <a:r>
              <a:rPr lang="en-US" smtClean="0">
                <a:solidFill>
                  <a:srgbClr val="A31515"/>
                </a:solidFill>
                <a:latin typeface="Consolas" panose="020B0609020204030204" pitchFamily="49" charset="0"/>
              </a:rPr>
              <a:t>	the</a:t>
            </a:r>
            <a:r>
              <a:rPr lang="en-US">
                <a:solidFill>
                  <a:srgbClr val="A31515"/>
                </a:solidFill>
                <a:latin typeface="Consolas" panose="020B0609020204030204" pitchFamily="49" charset="0"/>
              </a:rPr>
              <a:t> </a:t>
            </a:r>
            <a:r>
              <a:rPr lang="en-US" smtClean="0">
                <a:solidFill>
                  <a:srgbClr val="A31515"/>
                </a:solidFill>
                <a:latin typeface="Consolas" panose="020B0609020204030204" pitchFamily="49" charset="0"/>
              </a:rPr>
              <a:t>value</a:t>
            </a:r>
            <a:r>
              <a:rPr lang="en-US">
                <a:solidFill>
                  <a:srgbClr val="A31515"/>
                </a:solidFill>
                <a:latin typeface="Consolas" panose="020B0609020204030204" pitchFamily="49" charset="0"/>
              </a:rPr>
              <a:t> of the "</a:t>
            </a:r>
            <a:r>
              <a:rPr lang="en-US">
                <a:latin typeface="Consolas" panose="020B0609020204030204" pitchFamily="49" charset="0"/>
              </a:rPr>
              <a:t>+</a:t>
            </a:r>
            <a:r>
              <a:rPr lang="en-US">
                <a:solidFill>
                  <a:srgbClr val="A31515"/>
                </a:solidFill>
                <a:latin typeface="Consolas" panose="020B0609020204030204" pitchFamily="49" charset="0"/>
              </a:rPr>
              <a:t>"integer variable is %d, </a:t>
            </a:r>
            <a:r>
              <a:rPr lang="en-US" smtClean="0">
                <a:solidFill>
                  <a:srgbClr val="A31515"/>
                </a:solidFill>
                <a:latin typeface="Consolas" panose="020B0609020204030204" pitchFamily="49" charset="0"/>
              </a:rPr>
              <a:t>"</a:t>
            </a:r>
            <a:r>
              <a:rPr lang="en-US" smtClean="0">
                <a:latin typeface="Consolas" panose="020B0609020204030204" pitchFamily="49" charset="0"/>
              </a:rPr>
              <a:t>+</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and the String </a:t>
            </a:r>
            <a:r>
              <a:rPr lang="en-US" smtClean="0">
                <a:solidFill>
                  <a:srgbClr val="A31515"/>
                </a:solidFill>
                <a:latin typeface="Consolas" panose="020B0609020204030204" pitchFamily="49" charset="0"/>
              </a:rPr>
              <a:t>	is</a:t>
            </a:r>
            <a:r>
              <a:rPr lang="en-US">
                <a:solidFill>
                  <a:srgbClr val="A31515"/>
                </a:solidFill>
                <a:latin typeface="Consolas" panose="020B0609020204030204" pitchFamily="49" charset="0"/>
              </a:rPr>
              <a:t> %s"</a:t>
            </a:r>
            <a:r>
              <a:rPr lang="en-US">
                <a:latin typeface="Consolas" panose="020B0609020204030204" pitchFamily="49" charset="0"/>
              </a:rPr>
              <a:t> , </a:t>
            </a:r>
            <a:r>
              <a:rPr lang="en-US" smtClean="0">
                <a:solidFill>
                  <a:srgbClr val="001080"/>
                </a:solidFill>
                <a:latin typeface="Consolas" panose="020B0609020204030204" pitchFamily="49" charset="0"/>
              </a:rPr>
              <a:t>floatVar</a:t>
            </a:r>
            <a:r>
              <a:rPr lang="en-US" smtClean="0">
                <a:latin typeface="Consolas" panose="020B0609020204030204" pitchFamily="49" charset="0"/>
              </a:rPr>
              <a:t>, </a:t>
            </a:r>
            <a:r>
              <a:rPr lang="en-US" smtClean="0">
                <a:solidFill>
                  <a:srgbClr val="001080"/>
                </a:solidFill>
                <a:latin typeface="Consolas" panose="020B0609020204030204" pitchFamily="49" charset="0"/>
              </a:rPr>
              <a:t>intVar</a:t>
            </a:r>
            <a:r>
              <a:rPr lang="en-US" smtClean="0">
                <a:latin typeface="Consolas" panose="020B0609020204030204" pitchFamily="49" charset="0"/>
              </a:rPr>
              <a:t>, </a:t>
            </a:r>
            <a:r>
              <a:rPr lang="en-US" smtClean="0">
                <a:solidFill>
                  <a:srgbClr val="001080"/>
                </a:solidFill>
                <a:latin typeface="Consolas" panose="020B0609020204030204" pitchFamily="49" charset="0"/>
              </a:rPr>
              <a:t>stringVar</a:t>
            </a:r>
            <a:r>
              <a:rPr lang="en-US">
                <a:latin typeface="Consolas" panose="020B0609020204030204" pitchFamily="49" charset="0"/>
              </a:rPr>
              <a:t>);</a:t>
            </a:r>
            <a:endParaRPr lang="en-US">
              <a:latin typeface="Consolas" panose="020B0609020204030204" pitchFamily="49" charset="0"/>
            </a:endParaRPr>
          </a:p>
        </p:txBody>
      </p:sp>
      <p:sp>
        <p:nvSpPr>
          <p:cNvPr id="10" name="TextBox 9"/>
          <p:cNvSpPr txBox="1"/>
          <p:nvPr/>
        </p:nvSpPr>
        <p:spPr>
          <a:xfrm>
            <a:off x="590400" y="3110400"/>
            <a:ext cx="5522400" cy="307777"/>
          </a:xfrm>
          <a:prstGeom prst="rect">
            <a:avLst/>
          </a:prstGeom>
          <a:noFill/>
        </p:spPr>
        <p:txBody>
          <a:bodyPr wrap="square" rtlCol="0">
            <a:spAutoFit/>
          </a:bodyPr>
          <a:lstStyle/>
          <a:p>
            <a:r>
              <a:rPr lang="en-US" smtClean="0"/>
              <a:t>Kết quả nhận được:</a:t>
            </a:r>
            <a:endParaRPr lang="en-US"/>
          </a:p>
        </p:txBody>
      </p:sp>
      <p:sp>
        <p:nvSpPr>
          <p:cNvPr id="11" name="Rectangle 10"/>
          <p:cNvSpPr/>
          <p:nvPr/>
        </p:nvSpPr>
        <p:spPr>
          <a:xfrm>
            <a:off x="586800" y="3454177"/>
            <a:ext cx="7534800" cy="738664"/>
          </a:xfrm>
          <a:prstGeom prst="rect">
            <a:avLst/>
          </a:prstGeom>
        </p:spPr>
        <p:txBody>
          <a:bodyPr wrap="square">
            <a:spAutoFit/>
          </a:bodyPr>
          <a:lstStyle/>
          <a:p>
            <a:r>
              <a:rPr lang="en-US">
                <a:solidFill>
                  <a:srgbClr val="75BEFF"/>
                </a:solidFill>
                <a:latin typeface="Consolas" panose="020B0609020204030204" pitchFamily="49" charset="0"/>
              </a:rPr>
              <a:t>The value of the float variable is 5.400000, while the value of the integer variable is 8, and the String is NgocBanQuyen </a:t>
            </a:r>
            <a:br>
              <a:rPr lang="en-US"/>
            </a:br>
            <a:endParaRPr lang="en-US"/>
          </a:p>
        </p:txBody>
      </p:sp>
      <p:pic>
        <p:nvPicPr>
          <p:cNvPr id="12"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535" y="1117200"/>
            <a:ext cx="7840800" cy="523220"/>
          </a:xfrm>
          <a:prstGeom prst="rect">
            <a:avLst/>
          </a:prstGeom>
          <a:noFill/>
        </p:spPr>
        <p:txBody>
          <a:bodyPr wrap="square" rtlCol="0">
            <a:spAutoFit/>
          </a:bodyPr>
          <a:lstStyle/>
          <a:p>
            <a:r>
              <a:rPr lang="en-US" smtClean="0"/>
              <a:t>Ngoài ra, ta có thể in theo hệ thống định dạng Pháp, ngăn cách phần nguyên và phần thập phân của số thực thập phân bằng định dạng </a:t>
            </a:r>
            <a:r>
              <a:rPr lang="en-US" b="1" smtClean="0"/>
              <a:t>Locate.FRANCE</a:t>
            </a:r>
            <a:endParaRPr lang="en-US" b="1"/>
          </a:p>
        </p:txBody>
      </p:sp>
      <p:sp>
        <p:nvSpPr>
          <p:cNvPr id="5" name="Rectangle 4"/>
          <p:cNvSpPr/>
          <p:nvPr/>
        </p:nvSpPr>
        <p:spPr>
          <a:xfrm>
            <a:off x="500535" y="1640420"/>
            <a:ext cx="7203465" cy="738664"/>
          </a:xfrm>
          <a:prstGeom prst="rect">
            <a:avLst/>
          </a:prstGeom>
        </p:spPr>
        <p:txBody>
          <a:bodyPr wrap="square">
            <a:spAutoFit/>
          </a:bodyPr>
          <a:lstStyle/>
          <a:p>
            <a:r>
              <a:rPr lang="en-US">
                <a:solidFill>
                  <a:srgbClr val="267F99"/>
                </a:solidFill>
                <a:latin typeface="Consolas" panose="020B0609020204030204" pitchFamily="49" charset="0"/>
              </a:rPr>
              <a:t>System</a:t>
            </a:r>
            <a:r>
              <a:rPr lang="en-US">
                <a:latin typeface="Consolas" panose="020B0609020204030204" pitchFamily="49" charset="0"/>
              </a:rPr>
              <a:t>.</a:t>
            </a:r>
            <a:r>
              <a:rPr lang="en-US">
                <a:solidFill>
                  <a:srgbClr val="0070C1"/>
                </a:solidFill>
                <a:latin typeface="Consolas" panose="020B0609020204030204" pitchFamily="49" charset="0"/>
              </a:rPr>
              <a:t>out</a:t>
            </a:r>
            <a:r>
              <a:rPr lang="en-US">
                <a:latin typeface="Consolas" panose="020B0609020204030204" pitchFamily="49" charset="0"/>
              </a:rPr>
              <a:t>.</a:t>
            </a:r>
            <a:r>
              <a:rPr lang="en-US">
                <a:solidFill>
                  <a:srgbClr val="795E26"/>
                </a:solidFill>
                <a:latin typeface="Consolas" panose="020B0609020204030204" pitchFamily="49" charset="0"/>
              </a:rPr>
              <a:t>format</a:t>
            </a:r>
            <a:r>
              <a:rPr lang="en-US">
                <a:latin typeface="Consolas" panose="020B0609020204030204" pitchFamily="49" charset="0"/>
              </a:rPr>
              <a:t>(</a:t>
            </a:r>
            <a:r>
              <a:rPr lang="en-US">
                <a:solidFill>
                  <a:srgbClr val="267F99"/>
                </a:solidFill>
                <a:latin typeface="Consolas" panose="020B0609020204030204" pitchFamily="49" charset="0"/>
              </a:rPr>
              <a:t>Locale</a:t>
            </a:r>
            <a:r>
              <a:rPr lang="en-US">
                <a:latin typeface="Consolas" panose="020B0609020204030204" pitchFamily="49" charset="0"/>
              </a:rPr>
              <a:t>.</a:t>
            </a:r>
            <a:r>
              <a:rPr lang="en-US">
                <a:solidFill>
                  <a:srgbClr val="0070C1"/>
                </a:solidFill>
                <a:latin typeface="Consolas" panose="020B0609020204030204" pitchFamily="49" charset="0"/>
              </a:rPr>
              <a:t>FRANCE</a:t>
            </a:r>
            <a:r>
              <a:rPr lang="en-US">
                <a:latin typeface="Consolas" panose="020B0609020204030204" pitchFamily="49" charset="0"/>
              </a:rPr>
              <a:t>, </a:t>
            </a:r>
            <a:r>
              <a:rPr lang="en-US">
                <a:solidFill>
                  <a:srgbClr val="A31515"/>
                </a:solidFill>
                <a:latin typeface="Consolas" panose="020B0609020204030204" pitchFamily="49" charset="0"/>
              </a:rPr>
              <a:t>"The value of "</a:t>
            </a:r>
            <a:r>
              <a:rPr lang="en-US">
                <a:latin typeface="Consolas" panose="020B0609020204030204" pitchFamily="49" charset="0"/>
              </a:rPr>
              <a:t> + </a:t>
            </a:r>
            <a:r>
              <a:rPr lang="en-US">
                <a:solidFill>
                  <a:srgbClr val="A31515"/>
                </a:solidFill>
                <a:latin typeface="Consolas" panose="020B0609020204030204" pitchFamily="49" charset="0"/>
              </a:rPr>
              <a:t>"the float variable </a:t>
            </a:r>
            <a:r>
              <a:rPr lang="en-US" smtClean="0">
                <a:solidFill>
                  <a:srgbClr val="A31515"/>
                </a:solidFill>
                <a:latin typeface="Consolas" panose="020B0609020204030204" pitchFamily="49" charset="0"/>
              </a:rPr>
              <a:t>	is</a:t>
            </a:r>
            <a:r>
              <a:rPr lang="en-US">
                <a:solidFill>
                  <a:srgbClr val="A31515"/>
                </a:solidFill>
                <a:latin typeface="Consolas" panose="020B0609020204030204" pitchFamily="49" charset="0"/>
              </a:rPr>
              <a:t> %f, </a:t>
            </a:r>
            <a:r>
              <a:rPr lang="en-US" smtClean="0">
                <a:solidFill>
                  <a:srgbClr val="A31515"/>
                </a:solidFill>
                <a:latin typeface="Consolas" panose="020B0609020204030204" pitchFamily="49" charset="0"/>
              </a:rPr>
              <a:t>"</a:t>
            </a:r>
            <a:r>
              <a:rPr lang="en-US" smtClean="0">
                <a:latin typeface="Consolas" panose="020B0609020204030204" pitchFamily="49" charset="0"/>
              </a:rPr>
              <a:t>+</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while the value of the "</a:t>
            </a:r>
            <a:r>
              <a:rPr lang="en-US">
                <a:latin typeface="Consolas" panose="020B0609020204030204" pitchFamily="49" charset="0"/>
              </a:rPr>
              <a:t>+</a:t>
            </a:r>
            <a:r>
              <a:rPr lang="en-US">
                <a:solidFill>
                  <a:srgbClr val="A31515"/>
                </a:solidFill>
                <a:latin typeface="Consolas" panose="020B0609020204030204" pitchFamily="49" charset="0"/>
              </a:rPr>
              <a:t>"integer variable is %d, </a:t>
            </a:r>
            <a:r>
              <a:rPr lang="en-US" smtClean="0">
                <a:solidFill>
                  <a:srgbClr val="A31515"/>
                </a:solidFill>
                <a:latin typeface="Consolas" panose="020B0609020204030204" pitchFamily="49" charset="0"/>
              </a:rPr>
              <a:t>“</a:t>
            </a:r>
            <a:endParaRPr lang="en-US" smtClean="0">
              <a:solidFill>
                <a:srgbClr val="A31515"/>
              </a:solidFill>
              <a:latin typeface="Consolas" panose="020B0609020204030204" pitchFamily="49" charset="0"/>
            </a:endParaRPr>
          </a:p>
          <a:p>
            <a:r>
              <a:rPr lang="en-US">
                <a:solidFill>
                  <a:srgbClr val="A31515"/>
                </a:solidFill>
                <a:latin typeface="Consolas" panose="020B0609020204030204" pitchFamily="49" charset="0"/>
              </a:rPr>
              <a:t>	</a:t>
            </a:r>
            <a:r>
              <a:rPr lang="en-US" smtClean="0">
                <a:latin typeface="Consolas" panose="020B0609020204030204" pitchFamily="49" charset="0"/>
              </a:rPr>
              <a:t>+</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and the String is %s%n"</a:t>
            </a:r>
            <a:r>
              <a:rPr lang="en-US">
                <a:latin typeface="Consolas" panose="020B0609020204030204" pitchFamily="49" charset="0"/>
              </a:rPr>
              <a:t> , </a:t>
            </a:r>
            <a:r>
              <a:rPr lang="en-US">
                <a:solidFill>
                  <a:srgbClr val="001080"/>
                </a:solidFill>
                <a:latin typeface="Consolas" panose="020B0609020204030204" pitchFamily="49" charset="0"/>
              </a:rPr>
              <a:t>floatVar</a:t>
            </a:r>
            <a:r>
              <a:rPr lang="en-US" smtClean="0">
                <a:latin typeface="Consolas" panose="020B0609020204030204" pitchFamily="49" charset="0"/>
              </a:rPr>
              <a:t>, </a:t>
            </a:r>
            <a:r>
              <a:rPr lang="en-US" smtClean="0">
                <a:solidFill>
                  <a:srgbClr val="001080"/>
                </a:solidFill>
                <a:latin typeface="Consolas" panose="020B0609020204030204" pitchFamily="49" charset="0"/>
              </a:rPr>
              <a:t>intVar</a:t>
            </a:r>
            <a:r>
              <a:rPr lang="en-US" smtClean="0">
                <a:latin typeface="Consolas" panose="020B0609020204030204" pitchFamily="49" charset="0"/>
              </a:rPr>
              <a:t>, </a:t>
            </a:r>
            <a:r>
              <a:rPr lang="en-US" smtClean="0">
                <a:solidFill>
                  <a:srgbClr val="001080"/>
                </a:solidFill>
                <a:latin typeface="Consolas" panose="020B0609020204030204" pitchFamily="49" charset="0"/>
              </a:rPr>
              <a:t>stringVar</a:t>
            </a:r>
            <a:r>
              <a:rPr lang="en-US">
                <a:latin typeface="Consolas" panose="020B0609020204030204" pitchFamily="49" charset="0"/>
              </a:rPr>
              <a:t>);</a:t>
            </a:r>
            <a:endParaRPr lang="en-US">
              <a:latin typeface="Consolas" panose="020B0609020204030204" pitchFamily="49" charset="0"/>
            </a:endParaRPr>
          </a:p>
        </p:txBody>
      </p:sp>
      <p:sp>
        <p:nvSpPr>
          <p:cNvPr id="6"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Định dạng số</a:t>
            </a:r>
            <a:endParaRPr lang="en-US" sz="2400"/>
          </a:p>
        </p:txBody>
      </p:sp>
      <p:sp>
        <p:nvSpPr>
          <p:cNvPr id="7" name="TextBox 6"/>
          <p:cNvSpPr txBox="1"/>
          <p:nvPr/>
        </p:nvSpPr>
        <p:spPr>
          <a:xfrm>
            <a:off x="500534" y="2748415"/>
            <a:ext cx="4492800" cy="307777"/>
          </a:xfrm>
          <a:prstGeom prst="rect">
            <a:avLst/>
          </a:prstGeom>
          <a:noFill/>
        </p:spPr>
        <p:txBody>
          <a:bodyPr wrap="square" rtlCol="0">
            <a:spAutoFit/>
          </a:bodyPr>
          <a:lstStyle/>
          <a:p>
            <a:r>
              <a:rPr lang="en-US" smtClean="0"/>
              <a:t>Kết quả nhận được</a:t>
            </a:r>
            <a:endParaRPr lang="en-US"/>
          </a:p>
        </p:txBody>
      </p:sp>
      <p:sp>
        <p:nvSpPr>
          <p:cNvPr id="8" name="Rectangle 7"/>
          <p:cNvSpPr/>
          <p:nvPr/>
        </p:nvSpPr>
        <p:spPr>
          <a:xfrm>
            <a:off x="500534" y="3124018"/>
            <a:ext cx="7304265" cy="523220"/>
          </a:xfrm>
          <a:prstGeom prst="rect">
            <a:avLst/>
          </a:prstGeom>
        </p:spPr>
        <p:txBody>
          <a:bodyPr wrap="square">
            <a:spAutoFit/>
          </a:bodyPr>
          <a:lstStyle/>
          <a:p>
            <a:r>
              <a:rPr lang="en-US">
                <a:solidFill>
                  <a:srgbClr val="75BEFF"/>
                </a:solidFill>
                <a:latin typeface="Consolas" panose="020B0609020204030204" pitchFamily="49" charset="0"/>
              </a:rPr>
              <a:t>The value of the float variable is 5,400000, while the value of the integer variable is 8, and the String is NgocBanQuyen</a:t>
            </a:r>
            <a:endParaRPr lang="en-US"/>
          </a:p>
        </p:txBody>
      </p:sp>
      <p:pic>
        <p:nvPicPr>
          <p:cNvPr id="9"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Định dạng số</a:t>
            </a:r>
            <a:endParaRPr lang="en-US" sz="2400"/>
          </a:p>
        </p:txBody>
      </p:sp>
      <p:graphicFrame>
        <p:nvGraphicFramePr>
          <p:cNvPr id="10" name="Table 9"/>
          <p:cNvGraphicFramePr>
            <a:graphicFrameLocks noGrp="1"/>
          </p:cNvGraphicFramePr>
          <p:nvPr/>
        </p:nvGraphicFramePr>
        <p:xfrm>
          <a:off x="1044000" y="1072799"/>
          <a:ext cx="6976800" cy="3172741"/>
        </p:xfrm>
        <a:graphic>
          <a:graphicData uri="http://schemas.openxmlformats.org/drawingml/2006/table">
            <a:tbl>
              <a:tblPr firstRow="1" firstCol="1" bandRow="1">
                <a:tableStyleId>{5C22544A-7EE6-4342-B048-85BDC9FD1C3A}</a:tableStyleId>
              </a:tblPr>
              <a:tblGrid>
                <a:gridCol w="1995043"/>
                <a:gridCol w="4981757"/>
              </a:tblGrid>
              <a:tr h="262185">
                <a:tc>
                  <a:txBody>
                    <a:bodyPr/>
                    <a:lstStyle/>
                    <a:p>
                      <a:pPr marL="0" marR="0" algn="ctr">
                        <a:lnSpc>
                          <a:spcPct val="107000"/>
                        </a:lnSpc>
                        <a:spcBef>
                          <a:spcPts val="0"/>
                        </a:spcBef>
                        <a:spcAft>
                          <a:spcPts val="0"/>
                        </a:spcAft>
                      </a:pPr>
                      <a:r>
                        <a:rPr lang="en-US" sz="1100">
                          <a:solidFill>
                            <a:sysClr val="windowText" lastClr="000000"/>
                          </a:solidFill>
                          <a:effectLst/>
                        </a:rPr>
                        <a:t>Định dạng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a:solidFill>
                            <a:sysClr val="windowText" lastClr="000000"/>
                          </a:solidFill>
                          <a:effectLst/>
                        </a:rPr>
                        <a:t>Giải thích</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d</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Một số nguyên thập phân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f</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Một số float hoặc double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4646">
                <a:tc>
                  <a:txBody>
                    <a:bodyPr/>
                    <a:lstStyle/>
                    <a:p>
                      <a:pPr marL="0" marR="0">
                        <a:lnSpc>
                          <a:spcPct val="107000"/>
                        </a:lnSpc>
                        <a:spcBef>
                          <a:spcPts val="0"/>
                        </a:spcBef>
                        <a:spcAft>
                          <a:spcPts val="0"/>
                        </a:spcAft>
                      </a:pPr>
                      <a:r>
                        <a:rPr lang="en-US" sz="1100">
                          <a:solidFill>
                            <a:sysClr val="windowText" lastClr="000000"/>
                          </a:solidFill>
                          <a:effectLst/>
                        </a:rPr>
                        <a:t>TB</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In ra tháng trong biến thời gian. VD: August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3600">
                <a:tc>
                  <a:txBody>
                    <a:bodyPr/>
                    <a:lstStyle/>
                    <a:p>
                      <a:pPr marL="0" marR="0">
                        <a:lnSpc>
                          <a:spcPct val="107000"/>
                        </a:lnSpc>
                        <a:spcBef>
                          <a:spcPts val="0"/>
                        </a:spcBef>
                        <a:spcAft>
                          <a:spcPts val="0"/>
                        </a:spcAft>
                      </a:pPr>
                      <a:r>
                        <a:rPr lang="en-US" sz="1100">
                          <a:solidFill>
                            <a:sysClr val="windowText" lastClr="000000"/>
                          </a:solidFill>
                          <a:effectLst/>
                        </a:rPr>
                        <a:t>td, 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In ra ngày trong biến thời gian. td sẽ in cả số 0 nếu cần (VD 07), te thì không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24800">
                <a:tc>
                  <a:txBody>
                    <a:bodyPr/>
                    <a:lstStyle/>
                    <a:p>
                      <a:pPr marL="0" marR="0">
                        <a:lnSpc>
                          <a:spcPct val="107000"/>
                        </a:lnSpc>
                        <a:spcBef>
                          <a:spcPts val="0"/>
                        </a:spcBef>
                        <a:spcAft>
                          <a:spcPts val="0"/>
                        </a:spcAft>
                      </a:pPr>
                      <a:r>
                        <a:rPr lang="en-US" sz="1100">
                          <a:solidFill>
                            <a:sysClr val="windowText" lastClr="000000"/>
                          </a:solidFill>
                          <a:effectLst/>
                        </a:rPr>
                        <a:t>ty, tY</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In ra năm trong biến thời gian. ty sẽ lấy 2 số cuối của năm (VD: 2021 -&gt; 21), tY lấy cả 4 số</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400">
                <a:tc>
                  <a:txBody>
                    <a:bodyPr/>
                    <a:lstStyle/>
                    <a:p>
                      <a:pPr marL="0" marR="0">
                        <a:lnSpc>
                          <a:spcPct val="107000"/>
                        </a:lnSpc>
                        <a:spcBef>
                          <a:spcPts val="0"/>
                        </a:spcBef>
                        <a:spcAft>
                          <a:spcPts val="0"/>
                        </a:spcAft>
                      </a:pPr>
                      <a:r>
                        <a:rPr lang="en-US" sz="1100">
                          <a:solidFill>
                            <a:sysClr val="windowText" lastClr="000000"/>
                          </a:solidFill>
                          <a:effectLst/>
                        </a:rPr>
                        <a:t>tl</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In ra giờ trong biến thời gian với định dạng là kiểu 12 giờ (VD: 13h - &gt;1 (giờ buổi chiều)</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TM</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Trả về phts theo định dạng 2 số (VD: 05)</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tp</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Trả về am (nếu là sáng) và pm (nếu là chiều)</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tm</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Trả về tháng dạng số và định dạng theo 2 chữ số (VD: 05)</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TD</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Trả về thời gian theo định dạng %tm%td%ty</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Nhập dữ liệu với Scanner</a:t>
            </a:r>
            <a:endParaRPr lang="en-US" sz="2400"/>
          </a:p>
        </p:txBody>
      </p:sp>
      <p:graphicFrame>
        <p:nvGraphicFramePr>
          <p:cNvPr id="5" name="Table 4"/>
          <p:cNvGraphicFramePr>
            <a:graphicFrameLocks noGrp="1"/>
          </p:cNvGraphicFramePr>
          <p:nvPr/>
        </p:nvGraphicFramePr>
        <p:xfrm>
          <a:off x="806400" y="849598"/>
          <a:ext cx="7646399" cy="4114800"/>
        </p:xfrm>
        <a:graphic>
          <a:graphicData uri="http://schemas.openxmlformats.org/drawingml/2006/table">
            <a:tbl>
              <a:tblPr firstRow="1" firstCol="1" bandRow="1">
                <a:tableStyleId>{5C22544A-7EE6-4342-B048-85BDC9FD1C3A}</a:tableStyleId>
              </a:tblPr>
              <a:tblGrid>
                <a:gridCol w="2550812"/>
                <a:gridCol w="5095587"/>
              </a:tblGrid>
              <a:tr h="457200">
                <a:tc>
                  <a:txBody>
                    <a:bodyPr/>
                    <a:lstStyle/>
                    <a:p>
                      <a:pPr marL="0" marR="0" algn="ctr">
                        <a:lnSpc>
                          <a:spcPct val="115000"/>
                        </a:lnSpc>
                        <a:spcBef>
                          <a:spcPts val="0"/>
                        </a:spcBef>
                        <a:spcAft>
                          <a:spcPts val="1800"/>
                        </a:spcAft>
                      </a:pPr>
                      <a:r>
                        <a:rPr lang="en-US" sz="1400">
                          <a:solidFill>
                            <a:sysClr val="windowText" lastClr="000000"/>
                          </a:solidFill>
                          <a:effectLst/>
                        </a:rPr>
                        <a:t>Phương thức</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1800"/>
                        </a:spcAft>
                      </a:pPr>
                      <a:r>
                        <a:rPr lang="en-US" sz="1400">
                          <a:solidFill>
                            <a:sysClr val="windowText" lastClr="000000"/>
                          </a:solidFill>
                          <a:effectLst/>
                        </a:rPr>
                        <a:t>Mô tả</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String next()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kết quả nội dung trước khoảng trắng (String)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String nextLine()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kết quả nội dung của một chuỗi nhập vào (String)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byte nextByte()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short nextShort()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short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int nextInt()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int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long nextLong()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long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float nextFloat()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float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double nextDouble()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double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2800" y="2757600"/>
            <a:ext cx="7797600" cy="954107"/>
          </a:xfrm>
          <a:prstGeom prst="rect">
            <a:avLst/>
          </a:prstGeom>
          <a:noFill/>
        </p:spPr>
        <p:txBody>
          <a:bodyPr wrap="square" rtlCol="0">
            <a:spAutoFit/>
          </a:bodyPr>
          <a:lstStyle/>
          <a:p>
            <a:r>
              <a:rPr lang="en-US" smtClean="0"/>
              <a:t>Viết chương trình tính chỉ số BMI, với cân năng và chiều cao nhập từ bàn phím. Trong đó:</a:t>
            </a:r>
            <a:endParaRPr lang="en-US" smtClean="0"/>
          </a:p>
          <a:p>
            <a:pPr marL="285750" indent="-285750">
              <a:buFont typeface="Arial" panose="020B0604020202020204" pitchFamily="34" charset="0"/>
              <a:buChar char="•"/>
            </a:pPr>
            <a:r>
              <a:rPr lang="en-US" smtClean="0"/>
              <a:t>Cân nặng tính theo kg</a:t>
            </a:r>
            <a:endParaRPr lang="en-US" smtClean="0"/>
          </a:p>
          <a:p>
            <a:pPr marL="285750" indent="-285750">
              <a:buFont typeface="Arial" panose="020B0604020202020204" pitchFamily="34" charset="0"/>
              <a:buChar char="•"/>
            </a:pPr>
            <a:r>
              <a:rPr lang="en-US" smtClean="0"/>
              <a:t>Chiều cao tính theo met</a:t>
            </a:r>
            <a:endParaRPr lang="en-US" smtClean="0"/>
          </a:p>
          <a:p>
            <a:r>
              <a:rPr lang="en-US" smtClean="0"/>
              <a:t>In ra màn hình chỉ số BMI</a:t>
            </a:r>
            <a:endParaRPr lang="en-US"/>
          </a:p>
        </p:txBody>
      </p:sp>
      <p:sp>
        <p:nvSpPr>
          <p:cNvPr id="6"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 </a:t>
            </a:r>
            <a:endParaRPr lang="en-US" sz="2400"/>
          </a:p>
        </p:txBody>
      </p:sp>
      <p:sp>
        <p:nvSpPr>
          <p:cNvPr id="2" name="TextBox 1"/>
          <p:cNvSpPr txBox="1"/>
          <p:nvPr/>
        </p:nvSpPr>
        <p:spPr>
          <a:xfrm>
            <a:off x="892800" y="1900800"/>
            <a:ext cx="7588800" cy="523220"/>
          </a:xfrm>
          <a:prstGeom prst="rect">
            <a:avLst/>
          </a:prstGeom>
          <a:noFill/>
        </p:spPr>
        <p:txBody>
          <a:bodyPr wrap="square" rtlCol="0">
            <a:spAutoFit/>
          </a:bodyPr>
          <a:lstStyle/>
          <a:p>
            <a:r>
              <a:rPr lang="en-US" smtClean="0"/>
              <a:t>Viết chương trình nhập thông tin của bản thân bao gồm tên, tuổi, quê quán, và in thông tin đó ra màn hình.</a:t>
            </a:r>
            <a:endParaRPr lang="en-US"/>
          </a:p>
        </p:txBody>
      </p:sp>
      <p:pic>
        <p:nvPicPr>
          <p:cNvPr id="7"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2400" err="1" smtClean="0"/>
              <a:t>Đặc</a:t>
            </a:r>
            <a:r>
              <a:rPr lang="en-US" sz="2400" smtClean="0"/>
              <a:t> </a:t>
            </a:r>
            <a:r>
              <a:rPr lang="en-US" sz="2400" err="1" smtClean="0"/>
              <a:t>tính</a:t>
            </a:r>
            <a:r>
              <a:rPr lang="en-US" sz="2400" smtClean="0"/>
              <a:t> </a:t>
            </a:r>
            <a:r>
              <a:rPr lang="en-US" sz="2400" err="1" smtClean="0"/>
              <a:t>của</a:t>
            </a:r>
            <a:r>
              <a:rPr lang="en-US" sz="2400" smtClean="0"/>
              <a:t> java</a:t>
            </a:r>
            <a:endParaRPr lang="en-US" sz="2400"/>
          </a:p>
        </p:txBody>
      </p:sp>
      <p:pic>
        <p:nvPicPr>
          <p:cNvPr id="2" name="Picture 1"/>
          <p:cNvPicPr>
            <a:picLocks noChangeAspect="1"/>
          </p:cNvPicPr>
          <p:nvPr/>
        </p:nvPicPr>
        <p:blipFill>
          <a:blip r:embed="rId1"/>
          <a:stretch>
            <a:fillRect/>
          </a:stretch>
        </p:blipFill>
        <p:spPr>
          <a:xfrm>
            <a:off x="373346" y="1549394"/>
            <a:ext cx="8245162" cy="2590605"/>
          </a:xfrm>
          <a:prstGeom prst="rect">
            <a:avLst/>
          </a:prstGeom>
        </p:spPr>
      </p:pic>
      <p:pic>
        <p:nvPicPr>
          <p:cNvPr id="5" name="Google Shape;88;p13"/>
          <p:cNvPicPr preferRelativeResize="0"/>
          <p:nvPr/>
        </p:nvPicPr>
        <p:blipFill>
          <a:blip r:embed="rId2" cstate="print"/>
          <a:stretch>
            <a:fillRect/>
          </a:stretch>
        </p:blipFill>
        <p:spPr>
          <a:xfrm>
            <a:off x="7820492" y="4543601"/>
            <a:ext cx="1121908" cy="391886"/>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6000" y="1130400"/>
            <a:ext cx="7797600" cy="1600438"/>
          </a:xfrm>
          <a:prstGeom prst="rect">
            <a:avLst/>
          </a:prstGeom>
          <a:noFill/>
        </p:spPr>
        <p:txBody>
          <a:bodyPr wrap="square" rtlCol="0">
            <a:spAutoFit/>
          </a:bodyPr>
          <a:lstStyle/>
          <a:p>
            <a:r>
              <a:rPr lang="en-US" smtClean="0"/>
              <a:t>Tính tiền lãi hàng tháng của khoản vay, biết:</a:t>
            </a:r>
            <a:endParaRPr lang="en-US" smtClean="0"/>
          </a:p>
          <a:p>
            <a:r>
              <a:rPr lang="en-US" smtClean="0"/>
              <a:t>Số nợ: 100.000.000</a:t>
            </a:r>
            <a:endParaRPr lang="en-US" smtClean="0"/>
          </a:p>
          <a:p>
            <a:r>
              <a:rPr lang="en-US" smtClean="0"/>
              <a:t>Lãi xuất năm: 12%</a:t>
            </a:r>
            <a:endParaRPr lang="en-US" smtClean="0"/>
          </a:p>
          <a:p>
            <a:r>
              <a:rPr lang="en-US"/>
              <a:t>Lãi suất tháng = Lãi suất năm/12 tháng</a:t>
            </a:r>
            <a:endParaRPr lang="en-US"/>
          </a:p>
          <a:p>
            <a:r>
              <a:rPr lang="en-US"/>
              <a:t>Tiền lãi trả hàng tháng = Số nợ gốc x Lãi suất tháng</a:t>
            </a:r>
            <a:endParaRPr lang="en-US"/>
          </a:p>
          <a:p>
            <a:r>
              <a:rPr lang="en-US"/>
              <a:t>Tổng số tiền phải trả hàng tháng = tiền gốc/12 tháng + tiền lãi trả hàng tháng</a:t>
            </a:r>
            <a:endParaRPr lang="en-US"/>
          </a:p>
          <a:p>
            <a:endParaRPr lang="en-US"/>
          </a:p>
        </p:txBody>
      </p:sp>
      <p:sp>
        <p:nvSpPr>
          <p:cNvPr id="6"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pic>
        <p:nvPicPr>
          <p:cNvPr id="4"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Câu lệnh if</a:t>
            </a:r>
            <a:endParaRPr lang="en-US" sz="2400"/>
          </a:p>
        </p:txBody>
      </p:sp>
      <p:sp>
        <p:nvSpPr>
          <p:cNvPr id="5" name="TextBox 4"/>
          <p:cNvSpPr txBox="1"/>
          <p:nvPr/>
        </p:nvSpPr>
        <p:spPr>
          <a:xfrm>
            <a:off x="936000" y="1207781"/>
            <a:ext cx="1324800" cy="307777"/>
          </a:xfrm>
          <a:prstGeom prst="rect">
            <a:avLst/>
          </a:prstGeom>
          <a:noFill/>
        </p:spPr>
        <p:txBody>
          <a:bodyPr wrap="square" rtlCol="0">
            <a:spAutoFit/>
          </a:bodyPr>
          <a:lstStyle/>
          <a:p>
            <a:r>
              <a:rPr lang="en-US" smtClean="0"/>
              <a:t>Dạng 1:</a:t>
            </a:r>
            <a:endParaRPr lang="en-US"/>
          </a:p>
        </p:txBody>
      </p:sp>
      <p:sp>
        <p:nvSpPr>
          <p:cNvPr id="6" name="Rectangle 5"/>
          <p:cNvSpPr/>
          <p:nvPr/>
        </p:nvSpPr>
        <p:spPr>
          <a:xfrm>
            <a:off x="936000" y="1690543"/>
            <a:ext cx="4572000" cy="738664"/>
          </a:xfrm>
          <a:prstGeom prst="rect">
            <a:avLst/>
          </a:prstGeom>
        </p:spPr>
        <p:txBody>
          <a:bodyPr>
            <a:spAutoFit/>
          </a:bodyPr>
          <a:lstStyle/>
          <a:p>
            <a:r>
              <a:rPr lang="en-US" smtClean="0">
                <a:solidFill>
                  <a:srgbClr val="AF00DB"/>
                </a:solidFill>
                <a:latin typeface="Consolas" panose="020B0609020204030204" pitchFamily="49" charset="0"/>
              </a:rPr>
              <a:t>if</a:t>
            </a:r>
            <a:r>
              <a:rPr lang="en-US" smtClean="0">
                <a:latin typeface="Consolas" panose="020B0609020204030204" pitchFamily="49" charset="0"/>
              </a:rPr>
              <a:t>(</a:t>
            </a:r>
            <a:r>
              <a:rPr lang="en-US" smtClean="0">
                <a:solidFill>
                  <a:srgbClr val="001080"/>
                </a:solidFill>
                <a:latin typeface="Consolas" panose="020B0609020204030204" pitchFamily="49" charset="0"/>
              </a:rPr>
              <a:t>&lt;Điều kiện</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smtClean="0">
                <a:solidFill>
                  <a:srgbClr val="267F99"/>
                </a:solidFill>
                <a:latin typeface="Consolas" panose="020B0609020204030204" pitchFamily="49" charset="0"/>
              </a:rPr>
              <a:t>&lt;Khối lệnh&gt;</a:t>
            </a:r>
            <a:r>
              <a:rPr lang="en-US" smtClean="0">
                <a:latin typeface="Consolas" panose="020B0609020204030204" pitchFamily="49" charset="0"/>
              </a:rPr>
              <a:t>;</a:t>
            </a:r>
            <a:endParaRPr lang="en-US">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sp>
        <p:nvSpPr>
          <p:cNvPr id="7" name="Rounded Rectangle 6"/>
          <p:cNvSpPr/>
          <p:nvPr/>
        </p:nvSpPr>
        <p:spPr>
          <a:xfrm>
            <a:off x="5119200" y="835200"/>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Vào</a:t>
            </a:r>
            <a:endParaRPr lang="en-US" smtClean="0">
              <a:solidFill>
                <a:schemeClr val="bg2"/>
              </a:solidFill>
            </a:endParaRPr>
          </a:p>
        </p:txBody>
      </p:sp>
      <p:sp>
        <p:nvSpPr>
          <p:cNvPr id="8" name="Rounded Rectangle 7"/>
          <p:cNvSpPr/>
          <p:nvPr/>
        </p:nvSpPr>
        <p:spPr>
          <a:xfrm>
            <a:off x="5119200" y="4037518"/>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Ra</a:t>
            </a:r>
            <a:endParaRPr lang="en-US" smtClean="0">
              <a:solidFill>
                <a:schemeClr val="bg2"/>
              </a:solidFill>
            </a:endParaRPr>
          </a:p>
        </p:txBody>
      </p:sp>
      <p:sp>
        <p:nvSpPr>
          <p:cNvPr id="9" name="Diamond 8"/>
          <p:cNvSpPr/>
          <p:nvPr/>
        </p:nvSpPr>
        <p:spPr>
          <a:xfrm>
            <a:off x="4618800" y="1763882"/>
            <a:ext cx="1944000" cy="813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Điều kiện</a:t>
            </a:r>
            <a:endParaRPr lang="en-US">
              <a:solidFill>
                <a:schemeClr val="bg2"/>
              </a:solidFill>
            </a:endParaRPr>
          </a:p>
        </p:txBody>
      </p:sp>
      <p:sp>
        <p:nvSpPr>
          <p:cNvPr id="10" name="Rectangle 9"/>
          <p:cNvSpPr/>
          <p:nvPr/>
        </p:nvSpPr>
        <p:spPr>
          <a:xfrm>
            <a:off x="4906800" y="3084300"/>
            <a:ext cx="1368000" cy="44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Khối lệnh</a:t>
            </a:r>
            <a:endParaRPr lang="en-US">
              <a:solidFill>
                <a:schemeClr val="bg2"/>
              </a:solidFill>
            </a:endParaRPr>
          </a:p>
        </p:txBody>
      </p:sp>
      <p:cxnSp>
        <p:nvCxnSpPr>
          <p:cNvPr id="12" name="Straight Arrow Connector 11"/>
          <p:cNvCxnSpPr>
            <a:stCxn id="7" idx="2"/>
            <a:endCxn id="9" idx="0"/>
          </p:cNvCxnSpPr>
          <p:nvPr/>
        </p:nvCxnSpPr>
        <p:spPr>
          <a:xfrm>
            <a:off x="5590800" y="1252800"/>
            <a:ext cx="0" cy="51108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10" idx="0"/>
          </p:cNvCxnSpPr>
          <p:nvPr/>
        </p:nvCxnSpPr>
        <p:spPr>
          <a:xfrm>
            <a:off x="5590800" y="2577482"/>
            <a:ext cx="0" cy="5068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8" idx="0"/>
          </p:cNvCxnSpPr>
          <p:nvPr/>
        </p:nvCxnSpPr>
        <p:spPr>
          <a:xfrm>
            <a:off x="5590800" y="3530700"/>
            <a:ext cx="0" cy="5068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3"/>
          </p:cNvCxnSpPr>
          <p:nvPr/>
        </p:nvCxnSpPr>
        <p:spPr>
          <a:xfrm flipH="1">
            <a:off x="5590800" y="2170682"/>
            <a:ext cx="972000" cy="1613427"/>
          </a:xfrm>
          <a:prstGeom prst="bentConnector4">
            <a:avLst>
              <a:gd name="adj1" fmla="val -59815"/>
              <a:gd name="adj2" fmla="val 99646"/>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3600" y="2649818"/>
            <a:ext cx="691200" cy="307777"/>
          </a:xfrm>
          <a:prstGeom prst="rect">
            <a:avLst/>
          </a:prstGeom>
          <a:noFill/>
        </p:spPr>
        <p:txBody>
          <a:bodyPr wrap="square" rtlCol="0">
            <a:spAutoFit/>
          </a:bodyPr>
          <a:lstStyle/>
          <a:p>
            <a:r>
              <a:rPr lang="en-US" smtClean="0"/>
              <a:t>Đúng</a:t>
            </a:r>
            <a:endParaRPr lang="en-US"/>
          </a:p>
        </p:txBody>
      </p:sp>
      <p:sp>
        <p:nvSpPr>
          <p:cNvPr id="22" name="TextBox 21"/>
          <p:cNvSpPr txBox="1"/>
          <p:nvPr/>
        </p:nvSpPr>
        <p:spPr>
          <a:xfrm>
            <a:off x="6674400" y="1905987"/>
            <a:ext cx="691200" cy="307777"/>
          </a:xfrm>
          <a:prstGeom prst="rect">
            <a:avLst/>
          </a:prstGeom>
          <a:noFill/>
        </p:spPr>
        <p:txBody>
          <a:bodyPr wrap="square" rtlCol="0">
            <a:spAutoFit/>
          </a:bodyPr>
          <a:lstStyle/>
          <a:p>
            <a:r>
              <a:rPr lang="en-US" smtClean="0"/>
              <a:t>Sai</a:t>
            </a:r>
            <a:endParaRPr lang="en-US"/>
          </a:p>
        </p:txBody>
      </p:sp>
      <p:pic>
        <p:nvPicPr>
          <p:cNvPr id="26"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Câu lệnh if</a:t>
            </a:r>
            <a:endParaRPr lang="en-US" sz="2400"/>
          </a:p>
        </p:txBody>
      </p:sp>
      <p:sp>
        <p:nvSpPr>
          <p:cNvPr id="5" name="TextBox 4"/>
          <p:cNvSpPr txBox="1"/>
          <p:nvPr/>
        </p:nvSpPr>
        <p:spPr>
          <a:xfrm>
            <a:off x="802800" y="1245791"/>
            <a:ext cx="1908000" cy="307777"/>
          </a:xfrm>
          <a:prstGeom prst="rect">
            <a:avLst/>
          </a:prstGeom>
          <a:noFill/>
        </p:spPr>
        <p:txBody>
          <a:bodyPr wrap="square" rtlCol="0">
            <a:spAutoFit/>
          </a:bodyPr>
          <a:lstStyle/>
          <a:p>
            <a:r>
              <a:rPr lang="en-US" smtClean="0"/>
              <a:t>Dạng 2:</a:t>
            </a:r>
            <a:endParaRPr lang="en-US"/>
          </a:p>
        </p:txBody>
      </p:sp>
      <p:sp>
        <p:nvSpPr>
          <p:cNvPr id="6" name="Rectangle 5"/>
          <p:cNvSpPr/>
          <p:nvPr/>
        </p:nvSpPr>
        <p:spPr>
          <a:xfrm>
            <a:off x="802800" y="1786404"/>
            <a:ext cx="4572000" cy="1169551"/>
          </a:xfrm>
          <a:prstGeom prst="rect">
            <a:avLst/>
          </a:prstGeom>
        </p:spPr>
        <p:txBody>
          <a:bodyPr>
            <a:spAutoFit/>
          </a:bodyPr>
          <a:lstStyle/>
          <a:p>
            <a:r>
              <a:rPr lang="en-US">
                <a:solidFill>
                  <a:srgbClr val="AF00DB"/>
                </a:solidFill>
                <a:latin typeface="Consolas" panose="020B0609020204030204" pitchFamily="49" charset="0"/>
              </a:rPr>
              <a:t>if</a:t>
            </a:r>
            <a:r>
              <a:rPr lang="en-US" smtClean="0">
                <a:latin typeface="Consolas" panose="020B0609020204030204" pitchFamily="49" charset="0"/>
              </a:rPr>
              <a:t>(</a:t>
            </a:r>
            <a:r>
              <a:rPr lang="en-US" smtClean="0">
                <a:solidFill>
                  <a:srgbClr val="001080"/>
                </a:solidFill>
                <a:latin typeface="Consolas" panose="020B0609020204030204" pitchFamily="49" charset="0"/>
              </a:rPr>
              <a:t>&lt;Điều kiện&gt;</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smtClean="0">
                <a:solidFill>
                  <a:srgbClr val="267F99"/>
                </a:solidFill>
                <a:latin typeface="Consolas" panose="020B0609020204030204" pitchFamily="49" charset="0"/>
              </a:rPr>
              <a:t>&lt;Khối lệnh 1&gt;</a:t>
            </a:r>
            <a:r>
              <a:rPr lang="en-US" smtClean="0">
                <a:latin typeface="Consolas" panose="020B0609020204030204" pitchFamily="49" charset="0"/>
              </a:rPr>
              <a:t>;</a:t>
            </a:r>
            <a:endParaRPr lang="en-US">
              <a:latin typeface="Consolas" panose="020B0609020204030204" pitchFamily="49" charset="0"/>
            </a:endParaRPr>
          </a:p>
          <a:p>
            <a:r>
              <a:rPr lang="en-US" smtClean="0">
                <a:latin typeface="Consolas" panose="020B0609020204030204" pitchFamily="49" charset="0"/>
              </a:rPr>
              <a:t>}</a:t>
            </a:r>
            <a:r>
              <a:rPr lang="en-US">
                <a:solidFill>
                  <a:srgbClr val="AF00DB"/>
                </a:solidFill>
                <a:latin typeface="Consolas" panose="020B0609020204030204" pitchFamily="49" charset="0"/>
              </a:rPr>
              <a:t>else</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&lt;Khối lệnh </a:t>
            </a:r>
            <a:r>
              <a:rPr lang="en-US" smtClean="0">
                <a:solidFill>
                  <a:srgbClr val="267F99"/>
                </a:solidFill>
                <a:latin typeface="Consolas" panose="020B0609020204030204" pitchFamily="49" charset="0"/>
              </a:rPr>
              <a:t>2&gt;</a:t>
            </a:r>
            <a:r>
              <a:rPr lang="en-US" smtClean="0">
                <a:latin typeface="Consolas" panose="020B0609020204030204" pitchFamily="49" charset="0"/>
              </a:rPr>
              <a:t>;</a:t>
            </a:r>
            <a:endParaRPr lang="en-US">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sp>
        <p:nvSpPr>
          <p:cNvPr id="7" name="Rounded Rectangle 6"/>
          <p:cNvSpPr/>
          <p:nvPr/>
        </p:nvSpPr>
        <p:spPr>
          <a:xfrm>
            <a:off x="4687200" y="835200"/>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Vào</a:t>
            </a:r>
            <a:endParaRPr lang="en-US" smtClean="0">
              <a:solidFill>
                <a:schemeClr val="bg2"/>
              </a:solidFill>
            </a:endParaRPr>
          </a:p>
        </p:txBody>
      </p:sp>
      <p:sp>
        <p:nvSpPr>
          <p:cNvPr id="8" name="Rounded Rectangle 7"/>
          <p:cNvSpPr/>
          <p:nvPr/>
        </p:nvSpPr>
        <p:spPr>
          <a:xfrm>
            <a:off x="4687200" y="4037518"/>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Ra</a:t>
            </a:r>
            <a:endParaRPr lang="en-US" smtClean="0">
              <a:solidFill>
                <a:schemeClr val="bg2"/>
              </a:solidFill>
            </a:endParaRPr>
          </a:p>
        </p:txBody>
      </p:sp>
      <p:sp>
        <p:nvSpPr>
          <p:cNvPr id="9" name="Diamond 8"/>
          <p:cNvSpPr/>
          <p:nvPr/>
        </p:nvSpPr>
        <p:spPr>
          <a:xfrm>
            <a:off x="4186800" y="1763882"/>
            <a:ext cx="1944000" cy="813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Điều kiện</a:t>
            </a:r>
            <a:endParaRPr lang="en-US">
              <a:solidFill>
                <a:schemeClr val="bg2"/>
              </a:solidFill>
            </a:endParaRPr>
          </a:p>
        </p:txBody>
      </p:sp>
      <p:sp>
        <p:nvSpPr>
          <p:cNvPr id="10" name="Rectangle 9"/>
          <p:cNvSpPr/>
          <p:nvPr/>
        </p:nvSpPr>
        <p:spPr>
          <a:xfrm>
            <a:off x="4474800" y="3084300"/>
            <a:ext cx="1368000" cy="44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Khối lệnh 1</a:t>
            </a:r>
            <a:endParaRPr lang="en-US">
              <a:solidFill>
                <a:schemeClr val="bg2"/>
              </a:solidFill>
            </a:endParaRPr>
          </a:p>
        </p:txBody>
      </p:sp>
      <p:cxnSp>
        <p:nvCxnSpPr>
          <p:cNvPr id="11" name="Straight Arrow Connector 10"/>
          <p:cNvCxnSpPr>
            <a:stCxn id="7" idx="2"/>
            <a:endCxn id="9" idx="0"/>
          </p:cNvCxnSpPr>
          <p:nvPr/>
        </p:nvCxnSpPr>
        <p:spPr>
          <a:xfrm>
            <a:off x="5158800" y="1252800"/>
            <a:ext cx="0" cy="51108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a:endCxn id="10" idx="0"/>
          </p:cNvCxnSpPr>
          <p:nvPr/>
        </p:nvCxnSpPr>
        <p:spPr>
          <a:xfrm>
            <a:off x="5158800" y="2577482"/>
            <a:ext cx="0" cy="5068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2"/>
            <a:endCxn id="8" idx="0"/>
          </p:cNvCxnSpPr>
          <p:nvPr/>
        </p:nvCxnSpPr>
        <p:spPr>
          <a:xfrm>
            <a:off x="5158800" y="3530700"/>
            <a:ext cx="0" cy="5068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51600" y="2649818"/>
            <a:ext cx="691200" cy="307777"/>
          </a:xfrm>
          <a:prstGeom prst="rect">
            <a:avLst/>
          </a:prstGeom>
          <a:noFill/>
        </p:spPr>
        <p:txBody>
          <a:bodyPr wrap="square" rtlCol="0">
            <a:spAutoFit/>
          </a:bodyPr>
          <a:lstStyle/>
          <a:p>
            <a:r>
              <a:rPr lang="en-US" smtClean="0"/>
              <a:t>Đúng</a:t>
            </a:r>
            <a:endParaRPr lang="en-US"/>
          </a:p>
        </p:txBody>
      </p:sp>
      <p:sp>
        <p:nvSpPr>
          <p:cNvPr id="16" name="TextBox 15"/>
          <p:cNvSpPr txBox="1"/>
          <p:nvPr/>
        </p:nvSpPr>
        <p:spPr>
          <a:xfrm>
            <a:off x="6242400" y="1905987"/>
            <a:ext cx="691200" cy="307777"/>
          </a:xfrm>
          <a:prstGeom prst="rect">
            <a:avLst/>
          </a:prstGeom>
          <a:noFill/>
        </p:spPr>
        <p:txBody>
          <a:bodyPr wrap="square" rtlCol="0">
            <a:spAutoFit/>
          </a:bodyPr>
          <a:lstStyle/>
          <a:p>
            <a:r>
              <a:rPr lang="en-US" smtClean="0"/>
              <a:t>Sai</a:t>
            </a:r>
            <a:endParaRPr lang="en-US"/>
          </a:p>
        </p:txBody>
      </p:sp>
      <p:sp>
        <p:nvSpPr>
          <p:cNvPr id="27" name="Rectangle 26"/>
          <p:cNvSpPr/>
          <p:nvPr/>
        </p:nvSpPr>
        <p:spPr>
          <a:xfrm>
            <a:off x="6526800" y="3084300"/>
            <a:ext cx="1368000" cy="44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Khối lệnh 2</a:t>
            </a:r>
            <a:endParaRPr lang="en-US">
              <a:solidFill>
                <a:schemeClr val="bg2"/>
              </a:solidFill>
            </a:endParaRPr>
          </a:p>
        </p:txBody>
      </p:sp>
      <p:cxnSp>
        <p:nvCxnSpPr>
          <p:cNvPr id="29" name="Elbow Connector 28"/>
          <p:cNvCxnSpPr>
            <a:stCxn id="9" idx="3"/>
            <a:endCxn id="27" idx="0"/>
          </p:cNvCxnSpPr>
          <p:nvPr/>
        </p:nvCxnSpPr>
        <p:spPr>
          <a:xfrm>
            <a:off x="6130800" y="2170682"/>
            <a:ext cx="1080000" cy="913618"/>
          </a:xfrm>
          <a:prstGeom prst="bentConnector2">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7" idx="2"/>
          </p:cNvCxnSpPr>
          <p:nvPr/>
        </p:nvCxnSpPr>
        <p:spPr>
          <a:xfrm rot="5400000">
            <a:off x="6061697" y="2635005"/>
            <a:ext cx="253409" cy="2044799"/>
          </a:xfrm>
          <a:prstGeom prst="bentConnector2">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32"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6000" y="1130400"/>
            <a:ext cx="7797600" cy="1600438"/>
          </a:xfrm>
          <a:prstGeom prst="rect">
            <a:avLst/>
          </a:prstGeom>
          <a:noFill/>
        </p:spPr>
        <p:txBody>
          <a:bodyPr wrap="square" rtlCol="0">
            <a:spAutoFit/>
          </a:bodyPr>
          <a:lstStyle/>
          <a:p>
            <a:r>
              <a:rPr lang="en-US" smtClean="0"/>
              <a:t>Viết chương trình tính chỉ số BMI, với cân năng và chiều cao nhập từ bàn phím. Trong đó:</a:t>
            </a:r>
            <a:endParaRPr lang="en-US" smtClean="0"/>
          </a:p>
          <a:p>
            <a:r>
              <a:rPr lang="en-US" smtClean="0"/>
              <a:t>Cân nặng tính theo kg</a:t>
            </a:r>
            <a:endParaRPr lang="en-US" smtClean="0"/>
          </a:p>
          <a:p>
            <a:r>
              <a:rPr lang="en-US" smtClean="0"/>
              <a:t>Chiều cao tính theo met</a:t>
            </a:r>
            <a:endParaRPr lang="en-US" smtClean="0"/>
          </a:p>
          <a:p>
            <a:r>
              <a:rPr lang="en-US" smtClean="0"/>
              <a:t>In ra màn hình chỉ số BMI và thông báo kết quả nếu:</a:t>
            </a:r>
            <a:endParaRPr lang="en-US" smtClean="0"/>
          </a:p>
          <a:p>
            <a:pPr marL="285750" indent="-285750">
              <a:buFont typeface="Arial" panose="020B0604020202020204" pitchFamily="34" charset="0"/>
              <a:buChar char="•"/>
            </a:pPr>
            <a:r>
              <a:rPr lang="en-US" smtClean="0"/>
              <a:t>BMI &lt; 18,5: Thiếu cân</a:t>
            </a:r>
            <a:endParaRPr lang="en-US" smtClean="0"/>
          </a:p>
          <a:p>
            <a:pPr marL="285750" indent="-285750">
              <a:buFont typeface="Arial" panose="020B0604020202020204" pitchFamily="34" charset="0"/>
              <a:buChar char="•"/>
            </a:pPr>
            <a:r>
              <a:rPr lang="en-US" smtClean="0"/>
              <a:t>18,5 &lt;= BMI &lt;= 24,9: Cân đối</a:t>
            </a:r>
            <a:endParaRPr lang="en-US" smtClean="0"/>
          </a:p>
          <a:p>
            <a:pPr marL="285750" indent="-285750">
              <a:buFont typeface="Arial" panose="020B0604020202020204" pitchFamily="34" charset="0"/>
              <a:buChar char="•"/>
            </a:pPr>
            <a:r>
              <a:rPr lang="en-US" smtClean="0"/>
              <a:t>BMI &gt; 24,9: Thừa cân</a:t>
            </a:r>
            <a:endParaRPr lang="en-US"/>
          </a:p>
        </p:txBody>
      </p:sp>
      <p:pic>
        <p:nvPicPr>
          <p:cNvPr id="6"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
        <p:nvSpPr>
          <p:cNvPr id="8"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Toán tử 3 ngôi</a:t>
            </a:r>
            <a:endParaRPr lang="en-US" sz="2400"/>
          </a:p>
        </p:txBody>
      </p:sp>
      <p:sp>
        <p:nvSpPr>
          <p:cNvPr id="5" name="TextBox 4"/>
          <p:cNvSpPr txBox="1"/>
          <p:nvPr/>
        </p:nvSpPr>
        <p:spPr>
          <a:xfrm>
            <a:off x="612000" y="937018"/>
            <a:ext cx="7660800" cy="954107"/>
          </a:xfrm>
          <a:prstGeom prst="rect">
            <a:avLst/>
          </a:prstGeom>
          <a:noFill/>
        </p:spPr>
        <p:txBody>
          <a:bodyPr wrap="square" rtlCol="0">
            <a:spAutoFit/>
          </a:bodyPr>
          <a:lstStyle/>
          <a:p>
            <a:pPr>
              <a:lnSpc>
                <a:spcPct val="150000"/>
              </a:lnSpc>
            </a:pPr>
            <a:r>
              <a:rPr lang="en-US" smtClean="0"/>
              <a:t>Toán tử 3 ngôi tương tự như toán tử điều kiện:</a:t>
            </a:r>
            <a:endParaRPr lang="en-US" smtClean="0"/>
          </a:p>
          <a:p>
            <a:pPr>
              <a:lnSpc>
                <a:spcPct val="150000"/>
              </a:lnSpc>
            </a:pPr>
            <a:r>
              <a:rPr lang="en-US" smtClean="0"/>
              <a:t>Cú pháp:</a:t>
            </a:r>
            <a:endParaRPr lang="en-US" smtClean="0"/>
          </a:p>
          <a:p>
            <a:endParaRPr lang="en-US"/>
          </a:p>
        </p:txBody>
      </p:sp>
      <p:sp>
        <p:nvSpPr>
          <p:cNvPr id="6" name="Rectangle 5"/>
          <p:cNvSpPr/>
          <p:nvPr/>
        </p:nvSpPr>
        <p:spPr>
          <a:xfrm>
            <a:off x="612000" y="1632730"/>
            <a:ext cx="5551520" cy="307777"/>
          </a:xfrm>
          <a:prstGeom prst="rect">
            <a:avLst/>
          </a:prstGeom>
        </p:spPr>
        <p:txBody>
          <a:bodyPr wrap="none">
            <a:spAutoFit/>
          </a:bodyPr>
          <a:lstStyle/>
          <a:p>
            <a:r>
              <a:rPr lang="en-US" smtClean="0">
                <a:solidFill>
                  <a:srgbClr val="001080"/>
                </a:solidFill>
                <a:latin typeface="Consolas" panose="020B0609020204030204" pitchFamily="49" charset="0"/>
              </a:rPr>
              <a:t>&lt;Biểu thức điều kiện&gt; </a:t>
            </a:r>
            <a:r>
              <a:rPr lang="en-US" smtClean="0">
                <a:solidFill>
                  <a:srgbClr val="AF00DB"/>
                </a:solidFill>
                <a:latin typeface="Consolas" panose="020B0609020204030204" pitchFamily="49" charset="0"/>
              </a:rPr>
              <a:t>?</a:t>
            </a:r>
            <a:r>
              <a:rPr lang="en-US">
                <a:latin typeface="Consolas" panose="020B0609020204030204" pitchFamily="49" charset="0"/>
              </a:rPr>
              <a:t> </a:t>
            </a:r>
            <a:r>
              <a:rPr lang="en-US" smtClean="0">
                <a:solidFill>
                  <a:srgbClr val="A31515"/>
                </a:solidFill>
                <a:latin typeface="Consolas" panose="020B0609020204030204" pitchFamily="49" charset="0"/>
              </a:rPr>
              <a:t>&lt;Biểu thức 1&gt;</a:t>
            </a:r>
            <a:r>
              <a:rPr lang="en-US">
                <a:latin typeface="Consolas" panose="020B0609020204030204" pitchFamily="49" charset="0"/>
              </a:rPr>
              <a:t> </a:t>
            </a:r>
            <a:r>
              <a:rPr lang="en-US">
                <a:solidFill>
                  <a:srgbClr val="AF00DB"/>
                </a:solidFill>
                <a:latin typeface="Consolas" panose="020B0609020204030204" pitchFamily="49" charset="0"/>
              </a:rPr>
              <a:t>:</a:t>
            </a:r>
            <a:r>
              <a:rPr lang="en-US">
                <a:latin typeface="Consolas" panose="020B0609020204030204" pitchFamily="49" charset="0"/>
              </a:rPr>
              <a:t> </a:t>
            </a:r>
            <a:r>
              <a:rPr lang="en-US" smtClean="0">
                <a:solidFill>
                  <a:srgbClr val="A31515"/>
                </a:solidFill>
                <a:latin typeface="Consolas" panose="020B0609020204030204" pitchFamily="49" charset="0"/>
              </a:rPr>
              <a:t>&lt;Biểu thức 2&gt;</a:t>
            </a:r>
            <a:r>
              <a:rPr lang="en-US" smtClean="0">
                <a:latin typeface="Consolas" panose="020B0609020204030204" pitchFamily="49" charset="0"/>
              </a:rPr>
              <a:t>;</a:t>
            </a:r>
            <a:endParaRPr lang="en-US">
              <a:latin typeface="Consolas" panose="020B0609020204030204" pitchFamily="49" charset="0"/>
            </a:endParaRPr>
          </a:p>
        </p:txBody>
      </p:sp>
      <p:sp>
        <p:nvSpPr>
          <p:cNvPr id="7" name="Rectangle 6"/>
          <p:cNvSpPr/>
          <p:nvPr/>
        </p:nvSpPr>
        <p:spPr>
          <a:xfrm>
            <a:off x="385474" y="2045150"/>
            <a:ext cx="8261726" cy="1083374"/>
          </a:xfrm>
          <a:prstGeom prst="rect">
            <a:avLst/>
          </a:prstGeom>
        </p:spPr>
        <p:txBody>
          <a:bodyPr wrap="square">
            <a:spAutoFit/>
          </a:bodyPr>
          <a:lstStyle/>
          <a:p>
            <a:pPr indent="228600">
              <a:lnSpc>
                <a:spcPct val="115000"/>
              </a:lnSpc>
            </a:pPr>
            <a:r>
              <a:rPr lang="vi-VN">
                <a:ea typeface="Calibri" panose="020F0502020204030204" pitchFamily="34" charset="0"/>
                <a:cs typeface="Times New Roman" panose="02020603050405020304" pitchFamily="18" charset="0"/>
              </a:rPr>
              <a:t>Nếu điều kiện đúng thì có giá trị, hay thực hiện </a:t>
            </a:r>
            <a:r>
              <a:rPr lang="en-US">
                <a:solidFill>
                  <a:srgbClr val="A31515"/>
                </a:solidFill>
                <a:latin typeface="Consolas" panose="020B0609020204030204" pitchFamily="49" charset="0"/>
              </a:rPr>
              <a:t>&lt;Biểu thức 1</a:t>
            </a:r>
            <a:r>
              <a:rPr lang="en-US" smtClean="0">
                <a:solidFill>
                  <a:srgbClr val="A31515"/>
                </a:solidFill>
                <a:latin typeface="Consolas" panose="020B0609020204030204" pitchFamily="49" charset="0"/>
              </a:rPr>
              <a:t>&gt;</a:t>
            </a:r>
            <a:r>
              <a:rPr lang="vi-VN" smtClean="0">
                <a:ea typeface="Calibri" panose="020F0502020204030204" pitchFamily="34" charset="0"/>
                <a:cs typeface="Times New Roman" panose="02020603050405020304" pitchFamily="18" charset="0"/>
              </a:rPr>
              <a:t>, </a:t>
            </a:r>
            <a:r>
              <a:rPr lang="vi-VN">
                <a:ea typeface="Calibri" panose="020F0502020204030204" pitchFamily="34" charset="0"/>
                <a:cs typeface="Times New Roman" panose="02020603050405020304" pitchFamily="18" charset="0"/>
              </a:rPr>
              <a:t>còn ngược lại là </a:t>
            </a:r>
            <a:r>
              <a:rPr lang="en-US">
                <a:solidFill>
                  <a:srgbClr val="A31515"/>
                </a:solidFill>
                <a:latin typeface="Consolas" panose="020B0609020204030204" pitchFamily="49" charset="0"/>
              </a:rPr>
              <a:t>&lt;Biểu thức 2</a:t>
            </a:r>
            <a:r>
              <a:rPr lang="en-US" smtClean="0">
                <a:solidFill>
                  <a:srgbClr val="A31515"/>
                </a:solidFill>
                <a:latin typeface="Consolas" panose="020B0609020204030204" pitchFamily="49" charset="0"/>
              </a:rPr>
              <a:t>&gt;</a:t>
            </a:r>
            <a:r>
              <a:rPr lang="en-US" smtClean="0">
                <a:latin typeface="Consolas" panose="020B0609020204030204" pitchFamily="49" charset="0"/>
              </a:rPr>
              <a:t>.</a:t>
            </a:r>
            <a:endParaRPr lang="en-US" sz="1100">
              <a:ea typeface="Calibri" panose="020F0502020204030204" pitchFamily="34" charset="0"/>
              <a:cs typeface="Times New Roman" panose="02020603050405020304" pitchFamily="18" charset="0"/>
            </a:endParaRPr>
          </a:p>
          <a:p>
            <a:pPr indent="228600">
              <a:lnSpc>
                <a:spcPct val="115000"/>
              </a:lnSpc>
            </a:pPr>
            <a:r>
              <a:rPr lang="en-US">
                <a:ea typeface="Calibri" panose="020F0502020204030204" pitchFamily="34" charset="0"/>
                <a:cs typeface="Times New Roman" panose="02020603050405020304" pitchFamily="18" charset="0"/>
              </a:rPr>
              <a:t>Trong đó: </a:t>
            </a:r>
            <a:endParaRPr lang="en-US" sz="1100">
              <a:ea typeface="Calibri" panose="020F0502020204030204" pitchFamily="34" charset="0"/>
              <a:cs typeface="Times New Roman" panose="02020603050405020304" pitchFamily="18" charset="0"/>
            </a:endParaRPr>
          </a:p>
          <a:p>
            <a:pPr marL="511175" lvl="0" indent="-165100">
              <a:lnSpc>
                <a:spcPct val="115000"/>
              </a:lnSpc>
              <a:buFont typeface="Symbol" panose="05050102010706020507" pitchFamily="18" charset="2"/>
              <a:buChar char=""/>
            </a:pPr>
            <a:r>
              <a:rPr lang="en-US">
                <a:solidFill>
                  <a:srgbClr val="001080"/>
                </a:solidFill>
                <a:latin typeface="Consolas" panose="020B0609020204030204" pitchFamily="49" charset="0"/>
              </a:rPr>
              <a:t>&lt;Biểu thức điều </a:t>
            </a:r>
            <a:r>
              <a:rPr lang="en-US" smtClean="0">
                <a:solidFill>
                  <a:srgbClr val="001080"/>
                </a:solidFill>
                <a:latin typeface="Consolas" panose="020B0609020204030204" pitchFamily="49" charset="0"/>
              </a:rPr>
              <a:t>kiện&gt;: </a:t>
            </a:r>
            <a:r>
              <a:rPr lang="vi-VN" smtClean="0">
                <a:ea typeface="Calibri" panose="020F0502020204030204" pitchFamily="34" charset="0"/>
                <a:cs typeface="Times New Roman" panose="02020603050405020304" pitchFamily="18" charset="0"/>
              </a:rPr>
              <a:t>là </a:t>
            </a:r>
            <a:r>
              <a:rPr lang="vi-VN">
                <a:ea typeface="Calibri" panose="020F0502020204030204" pitchFamily="34" charset="0"/>
                <a:cs typeface="Times New Roman" panose="02020603050405020304" pitchFamily="18" charset="0"/>
              </a:rPr>
              <a:t>một biểu thức logic</a:t>
            </a:r>
            <a:endParaRPr lang="en-US" sz="1100">
              <a:ea typeface="Calibri" panose="020F0502020204030204" pitchFamily="34" charset="0"/>
              <a:cs typeface="Times New Roman" panose="02020603050405020304" pitchFamily="18" charset="0"/>
            </a:endParaRPr>
          </a:p>
          <a:p>
            <a:pPr marL="511175" lvl="0" indent="-165100">
              <a:lnSpc>
                <a:spcPct val="115000"/>
              </a:lnSpc>
              <a:buFont typeface="Symbol" panose="05050102010706020507" pitchFamily="18" charset="2"/>
              <a:buChar char=""/>
            </a:pPr>
            <a:r>
              <a:rPr lang="en-US">
                <a:solidFill>
                  <a:srgbClr val="A31515"/>
                </a:solidFill>
                <a:latin typeface="Consolas" panose="020B0609020204030204" pitchFamily="49" charset="0"/>
              </a:rPr>
              <a:t>&lt;Biểu thức 1</a:t>
            </a:r>
            <a:r>
              <a:rPr lang="en-US" smtClean="0">
                <a:solidFill>
                  <a:srgbClr val="A31515"/>
                </a:solidFill>
                <a:latin typeface="Consolas" panose="020B0609020204030204" pitchFamily="49" charset="0"/>
              </a:rPr>
              <a:t>&gt;, </a:t>
            </a:r>
            <a:r>
              <a:rPr lang="en-US">
                <a:solidFill>
                  <a:srgbClr val="A31515"/>
                </a:solidFill>
                <a:latin typeface="Consolas" panose="020B0609020204030204" pitchFamily="49" charset="0"/>
              </a:rPr>
              <a:t>&lt;Biểu thức </a:t>
            </a:r>
            <a:r>
              <a:rPr lang="en-US" smtClean="0">
                <a:solidFill>
                  <a:srgbClr val="A31515"/>
                </a:solidFill>
                <a:latin typeface="Consolas" panose="020B0609020204030204" pitchFamily="49" charset="0"/>
              </a:rPr>
              <a:t>2&gt;</a:t>
            </a:r>
            <a:r>
              <a:rPr lang="en-US" smtClean="0">
                <a:latin typeface="Consolas" panose="020B0609020204030204" pitchFamily="49" charset="0"/>
              </a:rPr>
              <a:t>: </a:t>
            </a:r>
            <a:r>
              <a:rPr lang="vi-VN" smtClean="0">
                <a:ea typeface="Calibri" panose="020F0502020204030204" pitchFamily="34" charset="0"/>
                <a:cs typeface="Times New Roman" panose="02020603050405020304" pitchFamily="18" charset="0"/>
              </a:rPr>
              <a:t>có </a:t>
            </a:r>
            <a:r>
              <a:rPr lang="vi-VN">
                <a:ea typeface="Calibri" panose="020F0502020204030204" pitchFamily="34" charset="0"/>
                <a:cs typeface="Times New Roman" panose="02020603050405020304" pitchFamily="18" charset="0"/>
              </a:rPr>
              <a:t>thể là hai giá trị, hai biểu thức hoặc hai hành động.</a:t>
            </a:r>
            <a:endParaRPr lang="en-US" sz="1100">
              <a:ea typeface="Calibri" panose="020F0502020204030204" pitchFamily="34" charset="0"/>
              <a:cs typeface="Times New Roman" panose="02020603050405020304" pitchFamily="18" charset="0"/>
            </a:endParaRPr>
          </a:p>
        </p:txBody>
      </p:sp>
      <p:pic>
        <p:nvPicPr>
          <p:cNvPr id="8"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Câu lệnh switch</a:t>
            </a:r>
            <a:endParaRPr lang="en-US" sz="2400"/>
          </a:p>
        </p:txBody>
      </p:sp>
      <p:sp>
        <p:nvSpPr>
          <p:cNvPr id="5" name="TextBox 4"/>
          <p:cNvSpPr txBox="1"/>
          <p:nvPr/>
        </p:nvSpPr>
        <p:spPr>
          <a:xfrm>
            <a:off x="626400" y="943200"/>
            <a:ext cx="3038400" cy="307777"/>
          </a:xfrm>
          <a:prstGeom prst="rect">
            <a:avLst/>
          </a:prstGeom>
          <a:noFill/>
        </p:spPr>
        <p:txBody>
          <a:bodyPr wrap="square" rtlCol="0">
            <a:spAutoFit/>
          </a:bodyPr>
          <a:lstStyle/>
          <a:p>
            <a:r>
              <a:rPr lang="en-US" smtClean="0"/>
              <a:t>Cấu trúc lệnh switch…case</a:t>
            </a:r>
            <a:endParaRPr lang="en-US"/>
          </a:p>
        </p:txBody>
      </p:sp>
      <p:sp>
        <p:nvSpPr>
          <p:cNvPr id="6" name="Rectangle 5"/>
          <p:cNvSpPr/>
          <p:nvPr/>
        </p:nvSpPr>
        <p:spPr>
          <a:xfrm>
            <a:off x="2332800" y="1303813"/>
            <a:ext cx="4250072" cy="3539430"/>
          </a:xfrm>
          <a:prstGeom prst="rect">
            <a:avLst/>
          </a:prstGeom>
        </p:spPr>
        <p:txBody>
          <a:bodyPr wrap="square">
            <a:spAutoFit/>
          </a:bodyPr>
          <a:lstStyle/>
          <a:p>
            <a:pPr indent="568325"/>
            <a:r>
              <a:rPr lang="en-US">
                <a:solidFill>
                  <a:srgbClr val="AF00DB"/>
                </a:solidFill>
                <a:latin typeface="Consolas" panose="020B0609020204030204" pitchFamily="49" charset="0"/>
              </a:rPr>
              <a:t>switch</a:t>
            </a:r>
            <a:r>
              <a:rPr lang="en-US">
                <a:latin typeface="Consolas" panose="020B0609020204030204" pitchFamily="49" charset="0"/>
              </a:rPr>
              <a:t> </a:t>
            </a:r>
            <a:r>
              <a:rPr lang="en-US" smtClean="0">
                <a:latin typeface="Consolas" panose="020B0609020204030204" pitchFamily="49" charset="0"/>
              </a:rPr>
              <a:t>(</a:t>
            </a:r>
            <a:r>
              <a:rPr lang="en-US" smtClean="0">
                <a:solidFill>
                  <a:srgbClr val="001080"/>
                </a:solidFill>
                <a:latin typeface="Consolas" panose="020B0609020204030204" pitchFamily="49" charset="0"/>
              </a:rPr>
              <a:t>&lt;Biến&gt;</a:t>
            </a:r>
            <a:r>
              <a:rPr lang="en-US" smtClean="0">
                <a:latin typeface="Consolas" panose="020B0609020204030204" pitchFamily="49" charset="0"/>
              </a:rPr>
              <a:t>)</a:t>
            </a:r>
            <a:r>
              <a:rPr lang="en-US">
                <a:latin typeface="Consolas" panose="020B0609020204030204" pitchFamily="49" charset="0"/>
              </a:rPr>
              <a:t> {</a:t>
            </a:r>
            <a:endParaRPr lang="en-US">
              <a:latin typeface="Consolas" panose="020B0609020204030204" pitchFamily="49" charset="0"/>
            </a:endParaRPr>
          </a:p>
          <a:p>
            <a:r>
              <a:rPr lang="en-US" smtClean="0">
                <a:latin typeface="Consolas" panose="020B0609020204030204" pitchFamily="49" charset="0"/>
              </a:rPr>
              <a:t>            </a:t>
            </a:r>
            <a:r>
              <a:rPr lang="en-US" smtClean="0">
                <a:solidFill>
                  <a:srgbClr val="AF00DB"/>
                </a:solidFill>
                <a:latin typeface="Consolas" panose="020B0609020204030204" pitchFamily="49" charset="0"/>
              </a:rPr>
              <a:t>case</a:t>
            </a:r>
            <a:r>
              <a:rPr lang="en-US" smtClean="0">
                <a:latin typeface="Consolas" panose="020B0609020204030204" pitchFamily="49" charset="0"/>
              </a:rPr>
              <a:t> </a:t>
            </a:r>
            <a:r>
              <a:rPr lang="en-US" smtClean="0">
                <a:solidFill>
                  <a:srgbClr val="267F99"/>
                </a:solidFill>
                <a:latin typeface="Consolas" panose="020B0609020204030204" pitchFamily="49" charset="0"/>
              </a:rPr>
              <a:t>&lt;Giá trị 1&gt;</a:t>
            </a:r>
            <a:r>
              <a:rPr lang="en-US" smtClean="0">
                <a:solidFill>
                  <a:srgbClr val="AF00DB"/>
                </a:solidFill>
                <a:latin typeface="Consolas" panose="020B0609020204030204" pitchFamily="49" charset="0"/>
              </a:rPr>
              <a:t>:</a:t>
            </a:r>
            <a:endParaRPr lang="en-US" smtClean="0">
              <a:latin typeface="Consolas" panose="020B0609020204030204" pitchFamily="49" charset="0"/>
            </a:endParaRPr>
          </a:p>
          <a:p>
            <a:r>
              <a:rPr lang="en-US">
                <a:latin typeface="Consolas" panose="020B0609020204030204" pitchFamily="49" charset="0"/>
              </a:rPr>
              <a:t>                </a:t>
            </a:r>
            <a:r>
              <a:rPr lang="en-US" smtClean="0">
                <a:solidFill>
                  <a:srgbClr val="267F99"/>
                </a:solidFill>
                <a:latin typeface="Consolas" panose="020B0609020204030204" pitchFamily="49" charset="0"/>
              </a:rPr>
              <a:t>&lt;</a:t>
            </a:r>
            <a:r>
              <a:rPr lang="en-US">
                <a:solidFill>
                  <a:srgbClr val="267F99"/>
                </a:solidFill>
                <a:latin typeface="Consolas" panose="020B0609020204030204" pitchFamily="49" charset="0"/>
              </a:rPr>
              <a:t>Khối lệnh 1&gt;</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AF00DB"/>
                </a:solidFill>
                <a:latin typeface="Consolas" panose="020B0609020204030204" pitchFamily="49" charset="0"/>
              </a:rPr>
              <a:t>break</a:t>
            </a:r>
            <a:r>
              <a:rPr lang="en-US" smtClean="0">
                <a:latin typeface="Consolas" panose="020B0609020204030204" pitchFamily="49" charset="0"/>
              </a:rPr>
              <a:t>;</a:t>
            </a:r>
            <a:endParaRPr lang="en-US" smtClean="0">
              <a:latin typeface="Consolas" panose="020B0609020204030204" pitchFamily="49" charset="0"/>
            </a:endParaRPr>
          </a:p>
          <a:p>
            <a:pPr>
              <a:tabLst>
                <a:tab pos="1201420" algn="l"/>
              </a:tabLst>
            </a:pPr>
            <a:r>
              <a:rPr lang="en-US" smtClean="0">
                <a:latin typeface="Consolas" panose="020B0609020204030204" pitchFamily="49" charset="0"/>
              </a:rPr>
              <a:t>	</a:t>
            </a:r>
            <a:r>
              <a:rPr lang="en-US" smtClean="0">
                <a:solidFill>
                  <a:srgbClr val="AF00DB"/>
                </a:solidFill>
                <a:latin typeface="Consolas" panose="020B0609020204030204" pitchFamily="49" charset="0"/>
              </a:rPr>
              <a:t>case</a:t>
            </a:r>
            <a:r>
              <a:rPr lang="en-US">
                <a:latin typeface="Consolas" panose="020B0609020204030204" pitchFamily="49" charset="0"/>
              </a:rPr>
              <a:t> </a:t>
            </a:r>
            <a:r>
              <a:rPr lang="en-US">
                <a:solidFill>
                  <a:srgbClr val="267F99"/>
                </a:solidFill>
                <a:latin typeface="Consolas" panose="020B0609020204030204" pitchFamily="49" charset="0"/>
              </a:rPr>
              <a:t>&lt;Giá trị </a:t>
            </a:r>
            <a:r>
              <a:rPr lang="en-US" smtClean="0">
                <a:solidFill>
                  <a:srgbClr val="267F99"/>
                </a:solidFill>
                <a:latin typeface="Consolas" panose="020B0609020204030204" pitchFamily="49" charset="0"/>
              </a:rPr>
              <a:t>2&gt;</a:t>
            </a:r>
            <a:r>
              <a:rPr lang="en-US" smtClean="0">
                <a:solidFill>
                  <a:srgbClr val="AF00DB"/>
                </a:solidFill>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&lt;Khối lệnh </a:t>
            </a:r>
            <a:r>
              <a:rPr lang="en-US" smtClean="0">
                <a:solidFill>
                  <a:srgbClr val="267F99"/>
                </a:solidFill>
                <a:latin typeface="Consolas" panose="020B0609020204030204" pitchFamily="49" charset="0"/>
              </a:rPr>
              <a:t>2&gt;</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AF00DB"/>
                </a:solidFill>
                <a:latin typeface="Consolas" panose="020B0609020204030204" pitchFamily="49" charset="0"/>
              </a:rPr>
              <a:t>break</a:t>
            </a:r>
            <a:r>
              <a:rPr lang="en-US" smtClean="0">
                <a:latin typeface="Consolas" panose="020B0609020204030204" pitchFamily="49" charset="0"/>
              </a:rPr>
              <a:t>;</a:t>
            </a:r>
            <a:endParaRPr lang="en-US" smtClean="0">
              <a:latin typeface="Consolas" panose="020B0609020204030204" pitchFamily="49" charset="0"/>
            </a:endParaRPr>
          </a:p>
          <a:p>
            <a:r>
              <a:rPr lang="en-US">
                <a:latin typeface="Consolas" panose="020B0609020204030204" pitchFamily="49" charset="0"/>
              </a:rPr>
              <a:t>	 </a:t>
            </a:r>
            <a:r>
              <a:rPr lang="en-US" smtClean="0">
                <a:latin typeface="Consolas" panose="020B0609020204030204" pitchFamily="49" charset="0"/>
              </a:rPr>
              <a:t>  …</a:t>
            </a:r>
            <a:endParaRPr lang="en-US" smtClean="0">
              <a:latin typeface="Consolas" panose="020B0609020204030204" pitchFamily="49" charset="0"/>
            </a:endParaRPr>
          </a:p>
          <a:p>
            <a:pPr indent="1202055"/>
            <a:r>
              <a:rPr lang="en-US">
                <a:solidFill>
                  <a:srgbClr val="AF00DB"/>
                </a:solidFill>
                <a:latin typeface="Consolas" panose="020B0609020204030204" pitchFamily="49" charset="0"/>
              </a:rPr>
              <a:t>case</a:t>
            </a:r>
            <a:r>
              <a:rPr lang="en-US">
                <a:latin typeface="Consolas" panose="020B0609020204030204" pitchFamily="49" charset="0"/>
              </a:rPr>
              <a:t> </a:t>
            </a:r>
            <a:r>
              <a:rPr lang="en-US">
                <a:solidFill>
                  <a:srgbClr val="267F99"/>
                </a:solidFill>
                <a:latin typeface="Consolas" panose="020B0609020204030204" pitchFamily="49" charset="0"/>
              </a:rPr>
              <a:t>&lt;Giá trị </a:t>
            </a:r>
            <a:r>
              <a:rPr lang="en-US" smtClean="0">
                <a:solidFill>
                  <a:srgbClr val="267F99"/>
                </a:solidFill>
                <a:latin typeface="Consolas" panose="020B0609020204030204" pitchFamily="49" charset="0"/>
              </a:rPr>
              <a:t>n&gt;</a:t>
            </a:r>
            <a:r>
              <a:rPr lang="en-US" smtClean="0">
                <a:solidFill>
                  <a:srgbClr val="AF00DB"/>
                </a:solidFill>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&lt;Khối lệnh </a:t>
            </a:r>
            <a:r>
              <a:rPr lang="en-US" smtClean="0">
                <a:solidFill>
                  <a:srgbClr val="267F99"/>
                </a:solidFill>
                <a:latin typeface="Consolas" panose="020B0609020204030204" pitchFamily="49" charset="0"/>
              </a:rPr>
              <a:t>n&gt;</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AF00DB"/>
                </a:solidFill>
                <a:latin typeface="Consolas" panose="020B0609020204030204" pitchFamily="49" charset="0"/>
              </a:rPr>
              <a:t>break</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r>
              <a:rPr lang="en-US">
                <a:solidFill>
                  <a:srgbClr val="AF00DB"/>
                </a:solidFill>
                <a:latin typeface="Consolas" panose="020B0609020204030204" pitchFamily="49" charset="0"/>
              </a:rPr>
              <a:t>default</a:t>
            </a:r>
            <a:r>
              <a:rPr lang="en-US" smtClean="0">
                <a:solidFill>
                  <a:srgbClr val="AF00DB"/>
                </a:solidFill>
                <a:latin typeface="Consolas" panose="020B0609020204030204" pitchFamily="49" charset="0"/>
              </a:rPr>
              <a:t>:</a:t>
            </a:r>
            <a:endParaRPr lang="en-US" smtClean="0">
              <a:solidFill>
                <a:srgbClr val="AF00DB"/>
              </a:solidFill>
              <a:latin typeface="Consolas" panose="020B0609020204030204" pitchFamily="49" charset="0"/>
            </a:endParaRPr>
          </a:p>
          <a:p>
            <a:pPr indent="1541780"/>
            <a:r>
              <a:rPr lang="en-US">
                <a:solidFill>
                  <a:srgbClr val="267F99"/>
                </a:solidFill>
                <a:latin typeface="Consolas" panose="020B0609020204030204" pitchFamily="49" charset="0"/>
              </a:rPr>
              <a:t>&lt;Khối </a:t>
            </a:r>
            <a:r>
              <a:rPr lang="en-US" smtClean="0">
                <a:solidFill>
                  <a:srgbClr val="267F99"/>
                </a:solidFill>
                <a:latin typeface="Consolas" panose="020B0609020204030204" pitchFamily="49" charset="0"/>
              </a:rPr>
              <a:t>lệnh&gt;</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AF00DB"/>
                </a:solidFill>
                <a:latin typeface="Consolas" panose="020B0609020204030204" pitchFamily="49" charset="0"/>
              </a:rPr>
              <a:t>break</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endParaRPr lang="en-US">
              <a:latin typeface="Consolas" panose="020B0609020204030204" pitchFamily="49" charset="0"/>
            </a:endParaRPr>
          </a:p>
        </p:txBody>
      </p:sp>
      <p:pic>
        <p:nvPicPr>
          <p:cNvPr id="7"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5272" y="826731"/>
            <a:ext cx="768328" cy="36847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Vào</a:t>
            </a:r>
            <a:endParaRPr lang="en-US" sz="1200">
              <a:solidFill>
                <a:schemeClr val="bg2"/>
              </a:solidFill>
            </a:endParaRPr>
          </a:p>
        </p:txBody>
      </p:sp>
      <p:sp>
        <p:nvSpPr>
          <p:cNvPr id="5" name="Rounded Rectangle 4"/>
          <p:cNvSpPr/>
          <p:nvPr/>
        </p:nvSpPr>
        <p:spPr>
          <a:xfrm>
            <a:off x="6831509" y="4545398"/>
            <a:ext cx="768328" cy="3684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Ra</a:t>
            </a:r>
            <a:endParaRPr lang="en-US" sz="1200">
              <a:solidFill>
                <a:schemeClr val="bg2"/>
              </a:solidFill>
            </a:endParaRPr>
          </a:p>
        </p:txBody>
      </p:sp>
      <p:sp>
        <p:nvSpPr>
          <p:cNvPr id="6" name="Diamond 5"/>
          <p:cNvSpPr/>
          <p:nvPr/>
        </p:nvSpPr>
        <p:spPr>
          <a:xfrm>
            <a:off x="1503017" y="1523092"/>
            <a:ext cx="1452838" cy="624700"/>
          </a:xfrm>
          <a:prstGeom prst="diamond">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c</a:t>
            </a:r>
            <a:r>
              <a:rPr lang="en-US" sz="1200" smtClean="0">
                <a:solidFill>
                  <a:schemeClr val="bg2"/>
                </a:solidFill>
              </a:rPr>
              <a:t>ase 1</a:t>
            </a:r>
            <a:endParaRPr lang="en-US" sz="1200">
              <a:solidFill>
                <a:schemeClr val="bg2"/>
              </a:solidFill>
            </a:endParaRPr>
          </a:p>
        </p:txBody>
      </p:sp>
      <p:sp>
        <p:nvSpPr>
          <p:cNvPr id="7" name="Diamond 6"/>
          <p:cNvSpPr/>
          <p:nvPr/>
        </p:nvSpPr>
        <p:spPr>
          <a:xfrm>
            <a:off x="1503017" y="2844160"/>
            <a:ext cx="1452838" cy="624700"/>
          </a:xfrm>
          <a:prstGeom prst="diamond">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c</a:t>
            </a:r>
            <a:r>
              <a:rPr lang="en-US" sz="1200" smtClean="0">
                <a:solidFill>
                  <a:schemeClr val="bg2"/>
                </a:solidFill>
              </a:rPr>
              <a:t>ase n</a:t>
            </a:r>
            <a:endParaRPr lang="en-US" sz="1200">
              <a:solidFill>
                <a:schemeClr val="bg2"/>
              </a:solidFill>
            </a:endParaRPr>
          </a:p>
        </p:txBody>
      </p:sp>
      <p:sp>
        <p:nvSpPr>
          <p:cNvPr id="8" name="Diamond 7"/>
          <p:cNvSpPr/>
          <p:nvPr/>
        </p:nvSpPr>
        <p:spPr>
          <a:xfrm>
            <a:off x="1503017" y="3796751"/>
            <a:ext cx="1452838" cy="624700"/>
          </a:xfrm>
          <a:prstGeom prst="diamond">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default</a:t>
            </a:r>
            <a:endParaRPr lang="en-US" sz="1200">
              <a:solidFill>
                <a:schemeClr val="bg2"/>
              </a:solidFill>
            </a:endParaRPr>
          </a:p>
        </p:txBody>
      </p:sp>
      <p:sp>
        <p:nvSpPr>
          <p:cNvPr id="9" name="Rectangle 8"/>
          <p:cNvSpPr/>
          <p:nvPr/>
        </p:nvSpPr>
        <p:spPr>
          <a:xfrm>
            <a:off x="3672000" y="1627409"/>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Khối lệnh 1;</a:t>
            </a:r>
            <a:endParaRPr lang="en-US" sz="1200" smtClean="0">
              <a:solidFill>
                <a:schemeClr val="bg2"/>
              </a:solidFill>
            </a:endParaRPr>
          </a:p>
        </p:txBody>
      </p:sp>
      <p:sp>
        <p:nvSpPr>
          <p:cNvPr id="12"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Câu lệnh switch</a:t>
            </a:r>
            <a:endParaRPr lang="en-US" sz="2400"/>
          </a:p>
        </p:txBody>
      </p:sp>
      <p:sp>
        <p:nvSpPr>
          <p:cNvPr id="13" name="Rectangle 12"/>
          <p:cNvSpPr/>
          <p:nvPr/>
        </p:nvSpPr>
        <p:spPr>
          <a:xfrm>
            <a:off x="3672000" y="2948477"/>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Khối lệnh 1;</a:t>
            </a:r>
            <a:endParaRPr lang="en-US" sz="1200" smtClean="0">
              <a:solidFill>
                <a:schemeClr val="bg2"/>
              </a:solidFill>
            </a:endParaRPr>
          </a:p>
        </p:txBody>
      </p:sp>
      <p:sp>
        <p:nvSpPr>
          <p:cNvPr id="14" name="Rectangle 13"/>
          <p:cNvSpPr/>
          <p:nvPr/>
        </p:nvSpPr>
        <p:spPr>
          <a:xfrm>
            <a:off x="3672000" y="3901068"/>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Khối lệnh 1;</a:t>
            </a:r>
            <a:endParaRPr lang="en-US" sz="1200" smtClean="0">
              <a:solidFill>
                <a:schemeClr val="bg2"/>
              </a:solidFill>
            </a:endParaRPr>
          </a:p>
        </p:txBody>
      </p:sp>
      <p:sp>
        <p:nvSpPr>
          <p:cNvPr id="15" name="Rectangle 14"/>
          <p:cNvSpPr/>
          <p:nvPr/>
        </p:nvSpPr>
        <p:spPr>
          <a:xfrm>
            <a:off x="5453745" y="1627409"/>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b</a:t>
            </a:r>
            <a:r>
              <a:rPr lang="en-US" sz="1200" smtClean="0">
                <a:solidFill>
                  <a:schemeClr val="bg2"/>
                </a:solidFill>
              </a:rPr>
              <a:t>reak;</a:t>
            </a:r>
            <a:endParaRPr lang="en-US" sz="1200" smtClean="0">
              <a:solidFill>
                <a:schemeClr val="bg2"/>
              </a:solidFill>
            </a:endParaRPr>
          </a:p>
        </p:txBody>
      </p:sp>
      <p:sp>
        <p:nvSpPr>
          <p:cNvPr id="16" name="Rectangle 15"/>
          <p:cNvSpPr/>
          <p:nvPr/>
        </p:nvSpPr>
        <p:spPr>
          <a:xfrm>
            <a:off x="5462218" y="2948477"/>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b</a:t>
            </a:r>
            <a:r>
              <a:rPr lang="en-US" sz="1200" smtClean="0">
                <a:solidFill>
                  <a:schemeClr val="bg2"/>
                </a:solidFill>
              </a:rPr>
              <a:t>reak;</a:t>
            </a:r>
            <a:endParaRPr lang="en-US" sz="1200" smtClean="0">
              <a:solidFill>
                <a:schemeClr val="bg2"/>
              </a:solidFill>
            </a:endParaRPr>
          </a:p>
        </p:txBody>
      </p:sp>
      <p:sp>
        <p:nvSpPr>
          <p:cNvPr id="17" name="Rectangle 16"/>
          <p:cNvSpPr/>
          <p:nvPr/>
        </p:nvSpPr>
        <p:spPr>
          <a:xfrm>
            <a:off x="5462218" y="3901068"/>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b</a:t>
            </a:r>
            <a:r>
              <a:rPr lang="en-US" sz="1200" smtClean="0">
                <a:solidFill>
                  <a:schemeClr val="bg2"/>
                </a:solidFill>
              </a:rPr>
              <a:t>reak;</a:t>
            </a:r>
            <a:endParaRPr lang="en-US" sz="1200" smtClean="0">
              <a:solidFill>
                <a:schemeClr val="bg2"/>
              </a:solidFill>
            </a:endParaRPr>
          </a:p>
        </p:txBody>
      </p:sp>
      <p:cxnSp>
        <p:nvCxnSpPr>
          <p:cNvPr id="19" name="Straight Arrow Connector 18"/>
          <p:cNvCxnSpPr>
            <a:stCxn id="4" idx="2"/>
            <a:endCxn id="6" idx="0"/>
          </p:cNvCxnSpPr>
          <p:nvPr/>
        </p:nvCxnSpPr>
        <p:spPr>
          <a:xfrm>
            <a:off x="2229436" y="1195201"/>
            <a:ext cx="0" cy="327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8" idx="0"/>
          </p:cNvCxnSpPr>
          <p:nvPr/>
        </p:nvCxnSpPr>
        <p:spPr>
          <a:xfrm>
            <a:off x="2229436" y="3468860"/>
            <a:ext cx="0" cy="327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3"/>
            <a:endCxn id="9" idx="1"/>
          </p:cNvCxnSpPr>
          <p:nvPr/>
        </p:nvCxnSpPr>
        <p:spPr>
          <a:xfrm>
            <a:off x="2955855" y="1835442"/>
            <a:ext cx="716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15" idx="1"/>
          </p:cNvCxnSpPr>
          <p:nvPr/>
        </p:nvCxnSpPr>
        <p:spPr>
          <a:xfrm>
            <a:off x="4737600" y="1835442"/>
            <a:ext cx="716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13" idx="1"/>
          </p:cNvCxnSpPr>
          <p:nvPr/>
        </p:nvCxnSpPr>
        <p:spPr>
          <a:xfrm>
            <a:off x="2955855" y="3156510"/>
            <a:ext cx="716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3"/>
            <a:endCxn id="16" idx="1"/>
          </p:cNvCxnSpPr>
          <p:nvPr/>
        </p:nvCxnSpPr>
        <p:spPr>
          <a:xfrm>
            <a:off x="4737600" y="3156510"/>
            <a:ext cx="72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14" idx="1"/>
          </p:cNvCxnSpPr>
          <p:nvPr/>
        </p:nvCxnSpPr>
        <p:spPr>
          <a:xfrm>
            <a:off x="2955855" y="4109101"/>
            <a:ext cx="716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3"/>
            <a:endCxn id="17" idx="1"/>
          </p:cNvCxnSpPr>
          <p:nvPr/>
        </p:nvCxnSpPr>
        <p:spPr>
          <a:xfrm>
            <a:off x="4737600" y="4109101"/>
            <a:ext cx="72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2"/>
            <a:endCxn id="7" idx="0"/>
          </p:cNvCxnSpPr>
          <p:nvPr/>
        </p:nvCxnSpPr>
        <p:spPr>
          <a:xfrm>
            <a:off x="2229436" y="2147792"/>
            <a:ext cx="0" cy="69636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 idx="2"/>
            <a:endCxn id="13" idx="0"/>
          </p:cNvCxnSpPr>
          <p:nvPr/>
        </p:nvCxnSpPr>
        <p:spPr>
          <a:xfrm>
            <a:off x="4204800" y="2043475"/>
            <a:ext cx="0" cy="90500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2"/>
            <a:endCxn id="14" idx="0"/>
          </p:cNvCxnSpPr>
          <p:nvPr/>
        </p:nvCxnSpPr>
        <p:spPr>
          <a:xfrm>
            <a:off x="4204800" y="3364543"/>
            <a:ext cx="0" cy="53652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5" idx="3"/>
          </p:cNvCxnSpPr>
          <p:nvPr/>
        </p:nvCxnSpPr>
        <p:spPr>
          <a:xfrm>
            <a:off x="6519345" y="1835442"/>
            <a:ext cx="687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527818" y="3156510"/>
            <a:ext cx="687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527818" y="4109101"/>
            <a:ext cx="687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207200" y="1835442"/>
            <a:ext cx="0" cy="2686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031455" y="1589600"/>
            <a:ext cx="564945" cy="276999"/>
          </a:xfrm>
          <a:prstGeom prst="rect">
            <a:avLst/>
          </a:prstGeom>
          <a:noFill/>
        </p:spPr>
        <p:txBody>
          <a:bodyPr wrap="square" rtlCol="0">
            <a:spAutoFit/>
          </a:bodyPr>
          <a:lstStyle/>
          <a:p>
            <a:r>
              <a:rPr lang="en-US" sz="1200" smtClean="0"/>
              <a:t>Đúng</a:t>
            </a:r>
            <a:endParaRPr lang="en-US" sz="1200"/>
          </a:p>
        </p:txBody>
      </p:sp>
      <p:sp>
        <p:nvSpPr>
          <p:cNvPr id="60" name="TextBox 59"/>
          <p:cNvSpPr txBox="1"/>
          <p:nvPr/>
        </p:nvSpPr>
        <p:spPr>
          <a:xfrm>
            <a:off x="3027219" y="2909875"/>
            <a:ext cx="564945" cy="276999"/>
          </a:xfrm>
          <a:prstGeom prst="rect">
            <a:avLst/>
          </a:prstGeom>
          <a:noFill/>
        </p:spPr>
        <p:txBody>
          <a:bodyPr wrap="square" rtlCol="0">
            <a:spAutoFit/>
          </a:bodyPr>
          <a:lstStyle/>
          <a:p>
            <a:r>
              <a:rPr lang="en-US" sz="1200" smtClean="0"/>
              <a:t>Đúng</a:t>
            </a:r>
            <a:endParaRPr lang="en-US" sz="1200"/>
          </a:p>
        </p:txBody>
      </p:sp>
      <p:sp>
        <p:nvSpPr>
          <p:cNvPr id="61" name="TextBox 60"/>
          <p:cNvSpPr txBox="1"/>
          <p:nvPr/>
        </p:nvSpPr>
        <p:spPr>
          <a:xfrm>
            <a:off x="3027218" y="3839401"/>
            <a:ext cx="564945" cy="276999"/>
          </a:xfrm>
          <a:prstGeom prst="rect">
            <a:avLst/>
          </a:prstGeom>
          <a:noFill/>
        </p:spPr>
        <p:txBody>
          <a:bodyPr wrap="square" rtlCol="0">
            <a:spAutoFit/>
          </a:bodyPr>
          <a:lstStyle/>
          <a:p>
            <a:r>
              <a:rPr lang="en-US" sz="1200" smtClean="0"/>
              <a:t>Đúng</a:t>
            </a:r>
            <a:endParaRPr lang="en-US" sz="1200"/>
          </a:p>
        </p:txBody>
      </p:sp>
      <p:sp>
        <p:nvSpPr>
          <p:cNvPr id="62" name="TextBox 61"/>
          <p:cNvSpPr txBox="1"/>
          <p:nvPr/>
        </p:nvSpPr>
        <p:spPr>
          <a:xfrm>
            <a:off x="2231045" y="2292620"/>
            <a:ext cx="564945" cy="276999"/>
          </a:xfrm>
          <a:prstGeom prst="rect">
            <a:avLst/>
          </a:prstGeom>
          <a:noFill/>
        </p:spPr>
        <p:txBody>
          <a:bodyPr wrap="square" rtlCol="0">
            <a:spAutoFit/>
          </a:bodyPr>
          <a:lstStyle/>
          <a:p>
            <a:r>
              <a:rPr lang="en-US" sz="1200" smtClean="0"/>
              <a:t>Sai</a:t>
            </a:r>
            <a:endParaRPr lang="en-US" sz="1200"/>
          </a:p>
        </p:txBody>
      </p:sp>
      <p:sp>
        <p:nvSpPr>
          <p:cNvPr id="63" name="TextBox 62"/>
          <p:cNvSpPr txBox="1"/>
          <p:nvPr/>
        </p:nvSpPr>
        <p:spPr>
          <a:xfrm>
            <a:off x="2246402" y="3494306"/>
            <a:ext cx="564945" cy="276999"/>
          </a:xfrm>
          <a:prstGeom prst="rect">
            <a:avLst/>
          </a:prstGeom>
          <a:noFill/>
        </p:spPr>
        <p:txBody>
          <a:bodyPr wrap="square" rtlCol="0">
            <a:spAutoFit/>
          </a:bodyPr>
          <a:lstStyle/>
          <a:p>
            <a:r>
              <a:rPr lang="en-US" sz="1200" smtClean="0"/>
              <a:t>Sai</a:t>
            </a:r>
            <a:endParaRPr lang="en-US" sz="1200"/>
          </a:p>
        </p:txBody>
      </p:sp>
      <p:sp>
        <p:nvSpPr>
          <p:cNvPr id="64" name="TextBox 63"/>
          <p:cNvSpPr txBox="1"/>
          <p:nvPr/>
        </p:nvSpPr>
        <p:spPr>
          <a:xfrm>
            <a:off x="4204800" y="2195183"/>
            <a:ext cx="920038" cy="646331"/>
          </a:xfrm>
          <a:prstGeom prst="rect">
            <a:avLst/>
          </a:prstGeom>
          <a:noFill/>
        </p:spPr>
        <p:txBody>
          <a:bodyPr wrap="square" rtlCol="0">
            <a:spAutoFit/>
          </a:bodyPr>
          <a:lstStyle/>
          <a:p>
            <a:r>
              <a:rPr lang="en-US" sz="1200" smtClean="0"/>
              <a:t>Không có lệnh break;</a:t>
            </a:r>
            <a:endParaRPr lang="en-US" sz="1200"/>
          </a:p>
        </p:txBody>
      </p:sp>
      <p:sp>
        <p:nvSpPr>
          <p:cNvPr id="65" name="TextBox 64"/>
          <p:cNvSpPr txBox="1"/>
          <p:nvPr/>
        </p:nvSpPr>
        <p:spPr>
          <a:xfrm>
            <a:off x="4159527" y="3357087"/>
            <a:ext cx="1175894" cy="461665"/>
          </a:xfrm>
          <a:prstGeom prst="rect">
            <a:avLst/>
          </a:prstGeom>
          <a:noFill/>
        </p:spPr>
        <p:txBody>
          <a:bodyPr wrap="square" rtlCol="0">
            <a:spAutoFit/>
          </a:bodyPr>
          <a:lstStyle/>
          <a:p>
            <a:r>
              <a:rPr lang="en-US" sz="1200" smtClean="0"/>
              <a:t>Không có lệnh break;</a:t>
            </a:r>
            <a:endParaRPr lang="en-US" sz="1200"/>
          </a:p>
        </p:txBody>
      </p:sp>
      <p:pic>
        <p:nvPicPr>
          <p:cNvPr id="36"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7200" y="1159200"/>
            <a:ext cx="7437600" cy="1169551"/>
          </a:xfrm>
          <a:prstGeom prst="rect">
            <a:avLst/>
          </a:prstGeom>
          <a:noFill/>
        </p:spPr>
        <p:txBody>
          <a:bodyPr wrap="square" rtlCol="0">
            <a:spAutoFit/>
          </a:bodyPr>
          <a:lstStyle/>
          <a:p>
            <a:r>
              <a:rPr lang="en-US" smtClean="0"/>
              <a:t>Nhập vào một tháng bất kỳ và in ra màn hình thông tin tháng đó có bao nhiêu ngày.</a:t>
            </a:r>
            <a:endParaRPr lang="en-US" smtClean="0"/>
          </a:p>
          <a:p>
            <a:r>
              <a:rPr lang="en-US" smtClean="0"/>
              <a:t>Biết:</a:t>
            </a:r>
            <a:endParaRPr lang="en-US" smtClean="0"/>
          </a:p>
          <a:p>
            <a:r>
              <a:rPr lang="en-US" smtClean="0"/>
              <a:t>Tháng 1, 3, 5, 7, 8, 10, 12 có 31 ngày</a:t>
            </a:r>
            <a:endParaRPr lang="en-US" smtClean="0"/>
          </a:p>
          <a:p>
            <a:r>
              <a:rPr lang="en-US" smtClean="0"/>
              <a:t>Tháng 2 có 28 hoặc 29 ngày</a:t>
            </a:r>
            <a:endParaRPr lang="en-US" smtClean="0"/>
          </a:p>
          <a:p>
            <a:r>
              <a:rPr lang="en-US" smtClean="0"/>
              <a:t>Tháng 4, 6, 9, 11 có 30 ngày</a:t>
            </a:r>
            <a:endParaRPr lang="en-US"/>
          </a:p>
        </p:txBody>
      </p:sp>
      <p:sp>
        <p:nvSpPr>
          <p:cNvPr id="5"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Vòng lặp for</a:t>
            </a:r>
            <a:endParaRPr lang="en-US" sz="2400"/>
          </a:p>
        </p:txBody>
      </p:sp>
      <p:sp>
        <p:nvSpPr>
          <p:cNvPr id="5" name="Rectangle 4"/>
          <p:cNvSpPr/>
          <p:nvPr/>
        </p:nvSpPr>
        <p:spPr>
          <a:xfrm>
            <a:off x="454008" y="1748818"/>
            <a:ext cx="6097992" cy="738664"/>
          </a:xfrm>
          <a:prstGeom prst="rect">
            <a:avLst/>
          </a:prstGeom>
        </p:spPr>
        <p:txBody>
          <a:bodyPr wrap="square">
            <a:spAutoFit/>
          </a:bodyPr>
          <a:lstStyle/>
          <a:p>
            <a:r>
              <a:rPr lang="nn-NO">
                <a:solidFill>
                  <a:srgbClr val="AF00DB"/>
                </a:solidFill>
                <a:latin typeface="Consolas" panose="020B0609020204030204" pitchFamily="49" charset="0"/>
              </a:rPr>
              <a:t>for</a:t>
            </a:r>
            <a:r>
              <a:rPr lang="nn-NO">
                <a:latin typeface="Consolas" panose="020B0609020204030204" pitchFamily="49" charset="0"/>
              </a:rPr>
              <a:t> </a:t>
            </a:r>
            <a:r>
              <a:rPr lang="nn-NO" smtClean="0">
                <a:latin typeface="Consolas" panose="020B0609020204030204" pitchFamily="49" charset="0"/>
              </a:rPr>
              <a:t>(</a:t>
            </a:r>
            <a:r>
              <a:rPr lang="nn-NO" smtClean="0">
                <a:solidFill>
                  <a:srgbClr val="267F99"/>
                </a:solidFill>
                <a:latin typeface="Consolas" panose="020B0609020204030204" pitchFamily="49" charset="0"/>
              </a:rPr>
              <a:t>&lt;Khởi tạo biến&gt;</a:t>
            </a:r>
            <a:r>
              <a:rPr lang="nn-NO" smtClean="0">
                <a:latin typeface="Consolas" panose="020B0609020204030204" pitchFamily="49" charset="0"/>
              </a:rPr>
              <a:t>;</a:t>
            </a:r>
            <a:r>
              <a:rPr lang="nn-NO">
                <a:latin typeface="Consolas" panose="020B0609020204030204" pitchFamily="49" charset="0"/>
              </a:rPr>
              <a:t> </a:t>
            </a:r>
            <a:r>
              <a:rPr lang="en-US">
                <a:solidFill>
                  <a:srgbClr val="001080"/>
                </a:solidFill>
                <a:latin typeface="Consolas" panose="020B0609020204030204" pitchFamily="49" charset="0"/>
              </a:rPr>
              <a:t>&lt;Điều kiện&gt;</a:t>
            </a:r>
            <a:r>
              <a:rPr lang="nn-NO" smtClean="0">
                <a:latin typeface="Consolas" panose="020B0609020204030204" pitchFamily="49" charset="0"/>
              </a:rPr>
              <a:t>;</a:t>
            </a:r>
            <a:r>
              <a:rPr lang="nn-NO">
                <a:latin typeface="Consolas" panose="020B0609020204030204" pitchFamily="49" charset="0"/>
              </a:rPr>
              <a:t> </a:t>
            </a:r>
            <a:r>
              <a:rPr lang="nn-NO" smtClean="0">
                <a:solidFill>
                  <a:srgbClr val="001080"/>
                </a:solidFill>
                <a:latin typeface="Consolas" panose="020B0609020204030204" pitchFamily="49" charset="0"/>
              </a:rPr>
              <a:t>&lt;Tăng/giảm biến&gt;</a:t>
            </a:r>
            <a:r>
              <a:rPr lang="nn-NO" smtClean="0">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latin typeface="Consolas" panose="020B0609020204030204" pitchFamily="49" charset="0"/>
              </a:rPr>
              <a:t>    </a:t>
            </a:r>
            <a:r>
              <a:rPr lang="en-US" smtClean="0">
                <a:solidFill>
                  <a:srgbClr val="267F99"/>
                </a:solidFill>
                <a:latin typeface="Consolas" panose="020B0609020204030204" pitchFamily="49" charset="0"/>
              </a:rPr>
              <a:t>&lt;</a:t>
            </a:r>
            <a:r>
              <a:rPr lang="en-US">
                <a:solidFill>
                  <a:srgbClr val="267F99"/>
                </a:solidFill>
                <a:latin typeface="Consolas" panose="020B0609020204030204" pitchFamily="49" charset="0"/>
              </a:rPr>
              <a:t>Khối lệnh&gt;</a:t>
            </a:r>
            <a:r>
              <a:rPr lang="en-US">
                <a:latin typeface="Consolas" panose="020B0609020204030204" pitchFamily="49" charset="0"/>
              </a:rPr>
              <a:t>;</a:t>
            </a:r>
            <a:br>
              <a:rPr lang="nn-NO">
                <a:latin typeface="Consolas" panose="020B0609020204030204" pitchFamily="49" charset="0"/>
              </a:rPr>
            </a:br>
            <a:r>
              <a:rPr lang="nn-NO" smtClean="0">
                <a:latin typeface="Consolas" panose="020B0609020204030204" pitchFamily="49" charset="0"/>
              </a:rPr>
              <a:t>}</a:t>
            </a:r>
            <a:endParaRPr lang="nn-NO">
              <a:latin typeface="Consolas" panose="020B0609020204030204" pitchFamily="49" charset="0"/>
            </a:endParaRPr>
          </a:p>
        </p:txBody>
      </p:sp>
      <p:sp>
        <p:nvSpPr>
          <p:cNvPr id="6" name="TextBox 5"/>
          <p:cNvSpPr txBox="1"/>
          <p:nvPr/>
        </p:nvSpPr>
        <p:spPr>
          <a:xfrm>
            <a:off x="454009" y="1332000"/>
            <a:ext cx="1878791" cy="307777"/>
          </a:xfrm>
          <a:prstGeom prst="rect">
            <a:avLst/>
          </a:prstGeom>
          <a:noFill/>
        </p:spPr>
        <p:txBody>
          <a:bodyPr wrap="square" rtlCol="0">
            <a:spAutoFit/>
          </a:bodyPr>
          <a:lstStyle/>
          <a:p>
            <a:r>
              <a:rPr lang="en-US" smtClean="0"/>
              <a:t>Cú pháp:</a:t>
            </a:r>
            <a:endParaRPr lang="en-US"/>
          </a:p>
        </p:txBody>
      </p:sp>
      <p:pic>
        <p:nvPicPr>
          <p:cNvPr id="7" name="Picture 6"/>
          <p:cNvPicPr/>
          <p:nvPr/>
        </p:nvPicPr>
        <p:blipFill>
          <a:blip r:embed="rId1">
            <a:extLst>
              <a:ext uri="{28A0092B-C50C-407E-A947-70E740481C1C}">
                <a14:useLocalDpi xmlns:a14="http://schemas.microsoft.com/office/drawing/2010/main" val="0"/>
              </a:ext>
            </a:extLst>
          </a:blip>
          <a:stretch>
            <a:fillRect/>
          </a:stretch>
        </p:blipFill>
        <p:spPr>
          <a:xfrm>
            <a:off x="5435999" y="753564"/>
            <a:ext cx="2772001" cy="4178436"/>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
        <p:nvSpPr>
          <p:cNvPr id="6" name="TextBox 5"/>
          <p:cNvSpPr txBox="1"/>
          <p:nvPr/>
        </p:nvSpPr>
        <p:spPr>
          <a:xfrm>
            <a:off x="792000" y="1044000"/>
            <a:ext cx="7365600" cy="523220"/>
          </a:xfrm>
          <a:prstGeom prst="rect">
            <a:avLst/>
          </a:prstGeom>
          <a:noFill/>
        </p:spPr>
        <p:txBody>
          <a:bodyPr wrap="square" rtlCol="0">
            <a:spAutoFit/>
          </a:bodyPr>
          <a:lstStyle/>
          <a:p>
            <a:r>
              <a:rPr lang="en-US" smtClean="0"/>
              <a:t>Viết chương trình nhập vào thông tin 5 học viên bất kỳ, và in thông tin đó ra màn hình</a:t>
            </a:r>
            <a:endParaRPr lang="en-US" smtClean="0"/>
          </a:p>
          <a:p>
            <a:r>
              <a:rPr lang="en-US" smtClean="0"/>
              <a:t>Thông tin bao gồm: tên, tuổi địa chỉ</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2400" smtClean="0"/>
              <a:t>JVM </a:t>
            </a:r>
            <a:r>
              <a:rPr lang="en-US" sz="2400" err="1" smtClean="0"/>
              <a:t>và</a:t>
            </a:r>
            <a:r>
              <a:rPr lang="en-US" sz="2400" smtClean="0"/>
              <a:t> bytecode</a:t>
            </a:r>
            <a:endParaRPr lang="en-US" sz="2400"/>
          </a:p>
        </p:txBody>
      </p:sp>
      <p:sp>
        <p:nvSpPr>
          <p:cNvPr id="5" name="Rectangle 4"/>
          <p:cNvSpPr/>
          <p:nvPr/>
        </p:nvSpPr>
        <p:spPr>
          <a:xfrm>
            <a:off x="2310063" y="2426939"/>
            <a:ext cx="1835675" cy="7975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smtClean="0">
                <a:solidFill>
                  <a:schemeClr val="bg2"/>
                </a:solidFill>
              </a:rPr>
              <a:t>Application</a:t>
            </a:r>
            <a:endParaRPr lang="en-US" sz="1800">
              <a:solidFill>
                <a:schemeClr val="bg2"/>
              </a:solidFill>
            </a:endParaRPr>
          </a:p>
        </p:txBody>
      </p:sp>
      <p:sp>
        <p:nvSpPr>
          <p:cNvPr id="6" name="Rectangle 5"/>
          <p:cNvSpPr/>
          <p:nvPr/>
        </p:nvSpPr>
        <p:spPr>
          <a:xfrm>
            <a:off x="2310063" y="3906250"/>
            <a:ext cx="1835675" cy="797522"/>
          </a:xfrm>
          <a:prstGeom prst="rect">
            <a:avLst/>
          </a:prstGeom>
          <a:solidFill>
            <a:schemeClr val="accent6">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smtClean="0">
                <a:solidFill>
                  <a:schemeClr val="bg2"/>
                </a:solidFill>
              </a:rPr>
              <a:t>JVM</a:t>
            </a:r>
            <a:endParaRPr lang="en-US" sz="1800">
              <a:solidFill>
                <a:schemeClr val="bg2"/>
              </a:solidFill>
            </a:endParaRPr>
          </a:p>
        </p:txBody>
      </p:sp>
      <p:sp>
        <p:nvSpPr>
          <p:cNvPr id="7" name="Left Brace 6"/>
          <p:cNvSpPr/>
          <p:nvPr/>
        </p:nvSpPr>
        <p:spPr>
          <a:xfrm>
            <a:off x="4071612" y="3858123"/>
            <a:ext cx="954151" cy="893775"/>
          </a:xfrm>
          <a:prstGeom prst="lef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8" name="TextBox 7"/>
          <p:cNvSpPr txBox="1"/>
          <p:nvPr/>
        </p:nvSpPr>
        <p:spPr>
          <a:xfrm>
            <a:off x="4957010" y="3906250"/>
            <a:ext cx="1244409" cy="830997"/>
          </a:xfrm>
          <a:prstGeom prst="rect">
            <a:avLst/>
          </a:prstGeom>
          <a:noFill/>
        </p:spPr>
        <p:txBody>
          <a:bodyPr wrap="square" rtlCol="0">
            <a:spAutoFit/>
          </a:bodyPr>
          <a:lstStyle/>
          <a:p>
            <a:r>
              <a:rPr lang="en-US" sz="1600" smtClean="0"/>
              <a:t>Window</a:t>
            </a:r>
            <a:endParaRPr lang="en-US" sz="1600" smtClean="0"/>
          </a:p>
          <a:p>
            <a:r>
              <a:rPr lang="en-US" sz="1600" smtClean="0"/>
              <a:t>macOS</a:t>
            </a:r>
            <a:endParaRPr lang="en-US" sz="1600" smtClean="0"/>
          </a:p>
          <a:p>
            <a:r>
              <a:rPr lang="en-US" sz="1600" smtClean="0"/>
              <a:t>Linux</a:t>
            </a:r>
            <a:endParaRPr lang="en-US" sz="1600"/>
          </a:p>
        </p:txBody>
      </p:sp>
      <p:sp>
        <p:nvSpPr>
          <p:cNvPr id="9" name="Up-Down Arrow 8"/>
          <p:cNvSpPr/>
          <p:nvPr/>
        </p:nvSpPr>
        <p:spPr>
          <a:xfrm>
            <a:off x="3205040" y="3214148"/>
            <a:ext cx="45719" cy="681789"/>
          </a:xfrm>
          <a:prstGeom prst="upDownArrow">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6896" y="1409414"/>
            <a:ext cx="7830839" cy="738664"/>
          </a:xfrm>
          <a:prstGeom prst="rect">
            <a:avLst/>
          </a:prstGeom>
          <a:noFill/>
        </p:spPr>
        <p:txBody>
          <a:bodyPr wrap="square" rtlCol="0">
            <a:spAutoFit/>
          </a:bodyPr>
          <a:lstStyle/>
          <a:p>
            <a:pPr indent="287655"/>
            <a:r>
              <a:rPr lang="en-US" smtClean="0"/>
              <a:t>Máy ảo java (Java Virtual Machine – JVM) là một máy ảo cho phép chạy các chương trình Java cũng như các chương trình khác được viết bằng ngôn ngữ khác mà biên dịch sang mã máy</a:t>
            </a:r>
            <a:endParaRPr lang="en-US" smtClean="0"/>
          </a:p>
          <a:p>
            <a:pPr indent="287655"/>
            <a:r>
              <a:rPr lang="en-US" smtClean="0"/>
              <a:t>Ngôn ngữ dành cho máy ảo java được gọi là java bytecode, hay ngắn gọn là bytecode</a:t>
            </a:r>
            <a:endParaRPr lang="en-US"/>
          </a:p>
        </p:txBody>
      </p:sp>
      <p:pic>
        <p:nvPicPr>
          <p:cNvPr id="11" name="Google Shape;88;p13"/>
          <p:cNvPicPr preferRelativeResize="0"/>
          <p:nvPr/>
        </p:nvPicPr>
        <p:blipFill>
          <a:blip r:embed="rId1" cstate="print"/>
          <a:stretch>
            <a:fillRect/>
          </a:stretch>
        </p:blipFill>
        <p:spPr>
          <a:xfrm>
            <a:off x="7820492" y="4541304"/>
            <a:ext cx="1121908" cy="391886"/>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Vòng lặp while</a:t>
            </a:r>
            <a:endParaRPr lang="en-US" sz="2400"/>
          </a:p>
        </p:txBody>
      </p:sp>
      <p:sp>
        <p:nvSpPr>
          <p:cNvPr id="5" name="Rectangle 4"/>
          <p:cNvSpPr/>
          <p:nvPr/>
        </p:nvSpPr>
        <p:spPr>
          <a:xfrm>
            <a:off x="454009" y="1590418"/>
            <a:ext cx="4572000" cy="738664"/>
          </a:xfrm>
          <a:prstGeom prst="rect">
            <a:avLst/>
          </a:prstGeom>
        </p:spPr>
        <p:txBody>
          <a:bodyPr>
            <a:spAutoFit/>
          </a:bodyPr>
          <a:lstStyle/>
          <a:p>
            <a:r>
              <a:rPr lang="en-US">
                <a:solidFill>
                  <a:srgbClr val="AF00DB"/>
                </a:solidFill>
                <a:latin typeface="Consolas" panose="020B0609020204030204" pitchFamily="49" charset="0"/>
              </a:rPr>
              <a:t>while</a:t>
            </a:r>
            <a:r>
              <a:rPr lang="en-US">
                <a:latin typeface="Consolas" panose="020B0609020204030204" pitchFamily="49" charset="0"/>
              </a:rPr>
              <a:t> </a:t>
            </a:r>
            <a:r>
              <a:rPr lang="en-US" smtClean="0">
                <a:latin typeface="Consolas" panose="020B0609020204030204" pitchFamily="49" charset="0"/>
              </a:rPr>
              <a:t>(</a:t>
            </a:r>
            <a:r>
              <a:rPr lang="en-US">
                <a:solidFill>
                  <a:srgbClr val="001080"/>
                </a:solidFill>
                <a:latin typeface="Consolas" panose="020B0609020204030204" pitchFamily="49" charset="0"/>
              </a:rPr>
              <a:t>&lt;Điều </a:t>
            </a:r>
            <a:r>
              <a:rPr lang="en-US" smtClean="0">
                <a:solidFill>
                  <a:srgbClr val="001080"/>
                </a:solidFill>
                <a:latin typeface="Consolas" panose="020B0609020204030204" pitchFamily="49" charset="0"/>
              </a:rPr>
              <a:t>kiện lăp&gt;</a:t>
            </a:r>
            <a:r>
              <a:rPr lang="en-US" smtClean="0">
                <a:latin typeface="Consolas" panose="020B0609020204030204" pitchFamily="49" charset="0"/>
              </a:rPr>
              <a:t>)</a:t>
            </a:r>
            <a:r>
              <a:rPr lang="en-US">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r>
              <a:rPr lang="en-US" smtClean="0">
                <a:solidFill>
                  <a:srgbClr val="267F99"/>
                </a:solidFill>
                <a:latin typeface="Consolas" panose="020B0609020204030204" pitchFamily="49" charset="0"/>
              </a:rPr>
              <a:t>&lt;</a:t>
            </a:r>
            <a:r>
              <a:rPr lang="en-US">
                <a:solidFill>
                  <a:srgbClr val="267F99"/>
                </a:solidFill>
                <a:latin typeface="Consolas" panose="020B0609020204030204" pitchFamily="49" charset="0"/>
              </a:rPr>
              <a:t>Khối lệnh&gt;</a:t>
            </a:r>
            <a:r>
              <a:rPr lang="en-US">
                <a:latin typeface="Consolas" panose="020B0609020204030204" pitchFamily="49" charset="0"/>
              </a:rPr>
              <a:t>;      </a:t>
            </a:r>
            <a:endParaRPr lang="en-US">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sp>
        <p:nvSpPr>
          <p:cNvPr id="6" name="TextBox 5"/>
          <p:cNvSpPr txBox="1"/>
          <p:nvPr/>
        </p:nvSpPr>
        <p:spPr>
          <a:xfrm>
            <a:off x="454009" y="1123200"/>
            <a:ext cx="1879200" cy="307777"/>
          </a:xfrm>
          <a:prstGeom prst="rect">
            <a:avLst/>
          </a:prstGeom>
          <a:noFill/>
        </p:spPr>
        <p:txBody>
          <a:bodyPr wrap="square" rtlCol="0">
            <a:spAutoFit/>
          </a:bodyPr>
          <a:lstStyle/>
          <a:p>
            <a:r>
              <a:rPr lang="en-US" smtClean="0"/>
              <a:t>Cú pháp:</a:t>
            </a:r>
            <a:endParaRPr lang="en-US"/>
          </a:p>
        </p:txBody>
      </p:sp>
      <p:sp>
        <p:nvSpPr>
          <p:cNvPr id="8" name="Rounded Rectangle 7"/>
          <p:cNvSpPr/>
          <p:nvPr/>
        </p:nvSpPr>
        <p:spPr>
          <a:xfrm>
            <a:off x="5119200" y="835200"/>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Vào</a:t>
            </a:r>
            <a:endParaRPr lang="en-US" smtClean="0">
              <a:solidFill>
                <a:schemeClr val="bg2"/>
              </a:solidFill>
            </a:endParaRPr>
          </a:p>
        </p:txBody>
      </p:sp>
      <p:sp>
        <p:nvSpPr>
          <p:cNvPr id="9" name="Rounded Rectangle 8"/>
          <p:cNvSpPr/>
          <p:nvPr/>
        </p:nvSpPr>
        <p:spPr>
          <a:xfrm>
            <a:off x="5119200" y="4037518"/>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Ra</a:t>
            </a:r>
            <a:endParaRPr lang="en-US" smtClean="0">
              <a:solidFill>
                <a:schemeClr val="bg2"/>
              </a:solidFill>
            </a:endParaRPr>
          </a:p>
        </p:txBody>
      </p:sp>
      <p:sp>
        <p:nvSpPr>
          <p:cNvPr id="10" name="Diamond 9"/>
          <p:cNvSpPr/>
          <p:nvPr/>
        </p:nvSpPr>
        <p:spPr>
          <a:xfrm>
            <a:off x="4618800" y="1763882"/>
            <a:ext cx="1944000" cy="813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Điều kiện</a:t>
            </a:r>
            <a:endParaRPr lang="en-US">
              <a:solidFill>
                <a:schemeClr val="bg2"/>
              </a:solidFill>
            </a:endParaRPr>
          </a:p>
        </p:txBody>
      </p:sp>
      <p:sp>
        <p:nvSpPr>
          <p:cNvPr id="11" name="Rectangle 10"/>
          <p:cNvSpPr/>
          <p:nvPr/>
        </p:nvSpPr>
        <p:spPr>
          <a:xfrm>
            <a:off x="4906800" y="3084300"/>
            <a:ext cx="1368000" cy="44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Khối lệnh</a:t>
            </a:r>
            <a:endParaRPr lang="en-US">
              <a:solidFill>
                <a:schemeClr val="bg2"/>
              </a:solidFill>
            </a:endParaRPr>
          </a:p>
        </p:txBody>
      </p:sp>
      <p:cxnSp>
        <p:nvCxnSpPr>
          <p:cNvPr id="12" name="Straight Arrow Connector 11"/>
          <p:cNvCxnSpPr>
            <a:stCxn id="8" idx="2"/>
            <a:endCxn id="10" idx="0"/>
          </p:cNvCxnSpPr>
          <p:nvPr/>
        </p:nvCxnSpPr>
        <p:spPr>
          <a:xfrm>
            <a:off x="5590800" y="1252800"/>
            <a:ext cx="0" cy="51108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2"/>
            <a:endCxn id="11" idx="0"/>
          </p:cNvCxnSpPr>
          <p:nvPr/>
        </p:nvCxnSpPr>
        <p:spPr>
          <a:xfrm>
            <a:off x="5590800" y="2577482"/>
            <a:ext cx="0" cy="5068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9" idx="0"/>
          </p:cNvCxnSpPr>
          <p:nvPr/>
        </p:nvCxnSpPr>
        <p:spPr>
          <a:xfrm flipH="1">
            <a:off x="5590800" y="2170682"/>
            <a:ext cx="972000" cy="1866836"/>
          </a:xfrm>
          <a:prstGeom prst="bentConnector4">
            <a:avLst>
              <a:gd name="adj1" fmla="val -23519"/>
              <a:gd name="adj2" fmla="val 8442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3600" y="2649818"/>
            <a:ext cx="691200" cy="307777"/>
          </a:xfrm>
          <a:prstGeom prst="rect">
            <a:avLst/>
          </a:prstGeom>
          <a:noFill/>
        </p:spPr>
        <p:txBody>
          <a:bodyPr wrap="square" rtlCol="0">
            <a:spAutoFit/>
          </a:bodyPr>
          <a:lstStyle/>
          <a:p>
            <a:r>
              <a:rPr lang="en-US" smtClean="0"/>
              <a:t>Đúng</a:t>
            </a:r>
            <a:endParaRPr lang="en-US"/>
          </a:p>
        </p:txBody>
      </p:sp>
      <p:sp>
        <p:nvSpPr>
          <p:cNvPr id="17" name="TextBox 16"/>
          <p:cNvSpPr txBox="1"/>
          <p:nvPr/>
        </p:nvSpPr>
        <p:spPr>
          <a:xfrm>
            <a:off x="6674400" y="1905987"/>
            <a:ext cx="691200" cy="307777"/>
          </a:xfrm>
          <a:prstGeom prst="rect">
            <a:avLst/>
          </a:prstGeom>
          <a:noFill/>
        </p:spPr>
        <p:txBody>
          <a:bodyPr wrap="square" rtlCol="0">
            <a:spAutoFit/>
          </a:bodyPr>
          <a:lstStyle/>
          <a:p>
            <a:r>
              <a:rPr lang="en-US" smtClean="0"/>
              <a:t>Sai</a:t>
            </a:r>
            <a:endParaRPr lang="en-US"/>
          </a:p>
        </p:txBody>
      </p:sp>
      <p:pic>
        <p:nvPicPr>
          <p:cNvPr id="18"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cxnSp>
        <p:nvCxnSpPr>
          <p:cNvPr id="20" name="Elbow Connector 19"/>
          <p:cNvCxnSpPr>
            <a:stCxn id="11" idx="1"/>
          </p:cNvCxnSpPr>
          <p:nvPr/>
        </p:nvCxnSpPr>
        <p:spPr>
          <a:xfrm rot="10800000" flipH="1">
            <a:off x="4906800" y="1430978"/>
            <a:ext cx="684000" cy="1876523"/>
          </a:xfrm>
          <a:prstGeom prst="bentConnector4">
            <a:avLst>
              <a:gd name="adj1" fmla="val -127105"/>
              <a:gd name="adj2" fmla="val 10007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
        <p:nvSpPr>
          <p:cNvPr id="5" name="TextBox 4"/>
          <p:cNvSpPr txBox="1"/>
          <p:nvPr/>
        </p:nvSpPr>
        <p:spPr>
          <a:xfrm>
            <a:off x="777600" y="928800"/>
            <a:ext cx="7632000" cy="523220"/>
          </a:xfrm>
          <a:prstGeom prst="rect">
            <a:avLst/>
          </a:prstGeom>
          <a:noFill/>
        </p:spPr>
        <p:txBody>
          <a:bodyPr wrap="square" rtlCol="0">
            <a:spAutoFit/>
          </a:bodyPr>
          <a:lstStyle/>
          <a:p>
            <a:r>
              <a:rPr lang="vi-VN"/>
              <a:t>Viết chương trình cho phép nhập vào một số nguyên dương n, tính tổng tất cả số chẵn trong khoảng từ 0 - </a:t>
            </a:r>
            <a:r>
              <a:rPr lang="vi-VN"/>
              <a:t>n</a:t>
            </a:r>
            <a:r>
              <a:rPr lang="vi-VN" smtClean="0"/>
              <a:t>.</a:t>
            </a:r>
            <a:endParaRPr lang="vi-V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Vòng lặp do…while</a:t>
            </a:r>
            <a:endParaRPr lang="en-US" sz="2400"/>
          </a:p>
        </p:txBody>
      </p:sp>
      <p:sp>
        <p:nvSpPr>
          <p:cNvPr id="6" name="TextBox 5"/>
          <p:cNvSpPr txBox="1"/>
          <p:nvPr/>
        </p:nvSpPr>
        <p:spPr>
          <a:xfrm>
            <a:off x="454009" y="1123200"/>
            <a:ext cx="1879200" cy="307777"/>
          </a:xfrm>
          <a:prstGeom prst="rect">
            <a:avLst/>
          </a:prstGeom>
          <a:noFill/>
        </p:spPr>
        <p:txBody>
          <a:bodyPr wrap="square" rtlCol="0">
            <a:spAutoFit/>
          </a:bodyPr>
          <a:lstStyle/>
          <a:p>
            <a:r>
              <a:rPr lang="en-US" smtClean="0"/>
              <a:t>Cú pháp:</a:t>
            </a:r>
            <a:endParaRPr lang="en-US"/>
          </a:p>
        </p:txBody>
      </p:sp>
      <p:sp>
        <p:nvSpPr>
          <p:cNvPr id="7" name="Rounded Rectangle 6"/>
          <p:cNvSpPr/>
          <p:nvPr/>
        </p:nvSpPr>
        <p:spPr>
          <a:xfrm>
            <a:off x="5119200" y="835200"/>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Vào</a:t>
            </a:r>
            <a:endParaRPr lang="en-US" smtClean="0">
              <a:solidFill>
                <a:schemeClr val="bg2"/>
              </a:solidFill>
            </a:endParaRPr>
          </a:p>
        </p:txBody>
      </p:sp>
      <p:sp>
        <p:nvSpPr>
          <p:cNvPr id="8" name="Rounded Rectangle 7"/>
          <p:cNvSpPr/>
          <p:nvPr/>
        </p:nvSpPr>
        <p:spPr>
          <a:xfrm>
            <a:off x="5119200" y="4037518"/>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Ra</a:t>
            </a:r>
            <a:endParaRPr lang="en-US" smtClean="0">
              <a:solidFill>
                <a:schemeClr val="bg2"/>
              </a:solidFill>
            </a:endParaRPr>
          </a:p>
        </p:txBody>
      </p:sp>
      <p:sp>
        <p:nvSpPr>
          <p:cNvPr id="9" name="Diamond 8"/>
          <p:cNvSpPr/>
          <p:nvPr/>
        </p:nvSpPr>
        <p:spPr>
          <a:xfrm>
            <a:off x="4618800" y="2727391"/>
            <a:ext cx="1944000" cy="813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Điều kiện</a:t>
            </a:r>
            <a:endParaRPr lang="en-US">
              <a:solidFill>
                <a:schemeClr val="bg2"/>
              </a:solidFill>
            </a:endParaRPr>
          </a:p>
        </p:txBody>
      </p:sp>
      <p:sp>
        <p:nvSpPr>
          <p:cNvPr id="10" name="Rectangle 9"/>
          <p:cNvSpPr/>
          <p:nvPr/>
        </p:nvSpPr>
        <p:spPr>
          <a:xfrm>
            <a:off x="4906800" y="1784464"/>
            <a:ext cx="1368000" cy="44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Khối lệnh</a:t>
            </a:r>
            <a:endParaRPr lang="en-US">
              <a:solidFill>
                <a:schemeClr val="bg2"/>
              </a:solidFill>
            </a:endParaRPr>
          </a:p>
        </p:txBody>
      </p:sp>
      <p:cxnSp>
        <p:nvCxnSpPr>
          <p:cNvPr id="11" name="Straight Arrow Connector 10"/>
          <p:cNvCxnSpPr>
            <a:stCxn id="7" idx="2"/>
            <a:endCxn id="10" idx="0"/>
          </p:cNvCxnSpPr>
          <p:nvPr/>
        </p:nvCxnSpPr>
        <p:spPr>
          <a:xfrm>
            <a:off x="5590800" y="1252800"/>
            <a:ext cx="0" cy="53166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08409" y="2234175"/>
            <a:ext cx="691200" cy="307777"/>
          </a:xfrm>
          <a:prstGeom prst="rect">
            <a:avLst/>
          </a:prstGeom>
          <a:noFill/>
        </p:spPr>
        <p:txBody>
          <a:bodyPr wrap="square" rtlCol="0">
            <a:spAutoFit/>
          </a:bodyPr>
          <a:lstStyle/>
          <a:p>
            <a:r>
              <a:rPr lang="en-US" smtClean="0"/>
              <a:t>Đúng</a:t>
            </a:r>
            <a:endParaRPr lang="en-US"/>
          </a:p>
        </p:txBody>
      </p:sp>
      <p:sp>
        <p:nvSpPr>
          <p:cNvPr id="15" name="TextBox 14"/>
          <p:cNvSpPr txBox="1"/>
          <p:nvPr/>
        </p:nvSpPr>
        <p:spPr>
          <a:xfrm>
            <a:off x="5590800" y="3604402"/>
            <a:ext cx="691200" cy="307777"/>
          </a:xfrm>
          <a:prstGeom prst="rect">
            <a:avLst/>
          </a:prstGeom>
          <a:noFill/>
        </p:spPr>
        <p:txBody>
          <a:bodyPr wrap="square" rtlCol="0">
            <a:spAutoFit/>
          </a:bodyPr>
          <a:lstStyle/>
          <a:p>
            <a:r>
              <a:rPr lang="en-US" smtClean="0"/>
              <a:t>Sai</a:t>
            </a:r>
            <a:endParaRPr lang="en-US"/>
          </a:p>
        </p:txBody>
      </p:sp>
      <p:pic>
        <p:nvPicPr>
          <p:cNvPr id="16"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cxnSp>
        <p:nvCxnSpPr>
          <p:cNvPr id="26" name="Straight Arrow Connector 25"/>
          <p:cNvCxnSpPr>
            <a:stCxn id="10" idx="2"/>
            <a:endCxn id="9" idx="0"/>
          </p:cNvCxnSpPr>
          <p:nvPr/>
        </p:nvCxnSpPr>
        <p:spPr>
          <a:xfrm>
            <a:off x="5590800" y="2230864"/>
            <a:ext cx="0" cy="49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2"/>
            <a:endCxn id="8" idx="0"/>
          </p:cNvCxnSpPr>
          <p:nvPr/>
        </p:nvCxnSpPr>
        <p:spPr>
          <a:xfrm>
            <a:off x="5590800" y="3540991"/>
            <a:ext cx="0" cy="49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1"/>
          </p:cNvCxnSpPr>
          <p:nvPr/>
        </p:nvCxnSpPr>
        <p:spPr>
          <a:xfrm rot="10800000" flipH="1">
            <a:off x="4618800" y="1518633"/>
            <a:ext cx="972000" cy="1615559"/>
          </a:xfrm>
          <a:prstGeom prst="bentConnector4">
            <a:avLst>
              <a:gd name="adj1" fmla="val -23519"/>
              <a:gd name="adj2" fmla="val 9958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4009" y="1549235"/>
            <a:ext cx="4572000" cy="954107"/>
          </a:xfrm>
          <a:prstGeom prst="rect">
            <a:avLst/>
          </a:prstGeom>
        </p:spPr>
        <p:txBody>
          <a:bodyPr>
            <a:spAutoFit/>
          </a:bodyPr>
          <a:lstStyle/>
          <a:p>
            <a:r>
              <a:rPr lang="en-US">
                <a:solidFill>
                  <a:srgbClr val="AF00DB"/>
                </a:solidFill>
                <a:latin typeface="Consolas" panose="020B0609020204030204" pitchFamily="49" charset="0"/>
              </a:rPr>
              <a:t>do</a:t>
            </a:r>
            <a:r>
              <a:rPr lang="en-US">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 &lt;Khối lệnh&gt;</a:t>
            </a:r>
            <a:r>
              <a:rPr lang="en-US">
                <a:latin typeface="Consolas" panose="020B0609020204030204" pitchFamily="49" charset="0"/>
              </a:rPr>
              <a:t>;</a:t>
            </a:r>
            <a:endParaRPr lang="en-US" smtClean="0">
              <a:latin typeface="Consolas" panose="020B0609020204030204" pitchFamily="49" charset="0"/>
            </a:endParaRPr>
          </a:p>
          <a:p>
            <a:r>
              <a:rPr lang="en-US" smtClean="0">
                <a:solidFill>
                  <a:schemeClr val="bg2"/>
                </a:solidFill>
                <a:latin typeface="Consolas" panose="020B0609020204030204" pitchFamily="49" charset="0"/>
              </a:rPr>
              <a:t>}</a:t>
            </a:r>
            <a:r>
              <a:rPr lang="en-US" smtClean="0">
                <a:solidFill>
                  <a:srgbClr val="AF00DB"/>
                </a:solidFill>
                <a:latin typeface="Consolas" panose="020B0609020204030204" pitchFamily="49" charset="0"/>
              </a:rPr>
              <a:t>while</a:t>
            </a:r>
            <a:r>
              <a:rPr lang="en-US">
                <a:latin typeface="Consolas" panose="020B0609020204030204" pitchFamily="49" charset="0"/>
              </a:rPr>
              <a:t> (condition</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endParaRPr lang="en-US">
              <a:latin typeface="Consolas" panose="020B0609020204030204"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break &amp; continue</a:t>
            </a:r>
            <a:endParaRPr lang="en-US" sz="2400"/>
          </a:p>
        </p:txBody>
      </p:sp>
      <p:sp>
        <p:nvSpPr>
          <p:cNvPr id="5" name="TextBox 4"/>
          <p:cNvSpPr txBox="1"/>
          <p:nvPr/>
        </p:nvSpPr>
        <p:spPr>
          <a:xfrm>
            <a:off x="619200" y="1152000"/>
            <a:ext cx="7722135" cy="738664"/>
          </a:xfrm>
          <a:prstGeom prst="rect">
            <a:avLst/>
          </a:prstGeom>
          <a:noFill/>
        </p:spPr>
        <p:txBody>
          <a:bodyPr wrap="square" rtlCol="0">
            <a:spAutoFit/>
          </a:bodyPr>
          <a:lstStyle/>
          <a:p>
            <a:r>
              <a:rPr lang="en-US" smtClean="0"/>
              <a:t>Từ khóa break được sử dụng để dừng thực thi vòng lặp hoặc trong mệnh đề switch tại điều kiện đã được chỉ định.</a:t>
            </a:r>
            <a:endParaRPr lang="en-US" smtClean="0"/>
          </a:p>
          <a:p>
            <a:r>
              <a:rPr lang="en-US" smtClean="0"/>
              <a:t>Đối với vòng lặp bên trong vòng lặp khác, nó chỉ stop vòng lặp bên trong đó</a:t>
            </a:r>
            <a:endParaRPr lang="en-US"/>
          </a:p>
        </p:txBody>
      </p:sp>
      <p:sp>
        <p:nvSpPr>
          <p:cNvPr id="6" name="Rectangle 5"/>
          <p:cNvSpPr/>
          <p:nvPr/>
        </p:nvSpPr>
        <p:spPr>
          <a:xfrm>
            <a:off x="619200" y="2080575"/>
            <a:ext cx="4572000" cy="1169551"/>
          </a:xfrm>
          <a:prstGeom prst="rect">
            <a:avLst/>
          </a:prstGeom>
        </p:spPr>
        <p:txBody>
          <a:bodyPr>
            <a:spAutoFit/>
          </a:bodyPr>
          <a:lstStyle/>
          <a:p>
            <a:r>
              <a:rPr lang="nn-NO">
                <a:solidFill>
                  <a:srgbClr val="AF00DB"/>
                </a:solidFill>
                <a:latin typeface="Consolas" panose="020B0609020204030204" pitchFamily="49" charset="0"/>
              </a:rPr>
              <a:t>for</a:t>
            </a:r>
            <a:r>
              <a:rPr lang="nn-NO">
                <a:latin typeface="Consolas" panose="020B0609020204030204" pitchFamily="49" charset="0"/>
              </a:rPr>
              <a:t>(</a:t>
            </a:r>
            <a:r>
              <a:rPr lang="nn-NO">
                <a:solidFill>
                  <a:srgbClr val="267F99"/>
                </a:solidFill>
                <a:latin typeface="Consolas" panose="020B0609020204030204" pitchFamily="49" charset="0"/>
              </a:rPr>
              <a:t>int</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 = </a:t>
            </a:r>
            <a:r>
              <a:rPr lang="nn-NO">
                <a:solidFill>
                  <a:srgbClr val="098658"/>
                </a:solidFill>
                <a:latin typeface="Consolas" panose="020B0609020204030204" pitchFamily="49" charset="0"/>
              </a:rPr>
              <a:t>0</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 &lt; </a:t>
            </a:r>
            <a:r>
              <a:rPr lang="nn-NO">
                <a:solidFill>
                  <a:srgbClr val="098658"/>
                </a:solidFill>
                <a:latin typeface="Consolas" panose="020B0609020204030204" pitchFamily="49" charset="0"/>
              </a:rPr>
              <a:t>10</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solidFill>
                  <a:srgbClr val="AF00DB"/>
                </a:solidFill>
                <a:latin typeface="Consolas" panose="020B0609020204030204" pitchFamily="49" charset="0"/>
              </a:rPr>
              <a:t>if</a:t>
            </a:r>
            <a:r>
              <a:rPr lang="nn-NO" smtClean="0">
                <a:latin typeface="Consolas" panose="020B0609020204030204" pitchFamily="49" charset="0"/>
              </a:rPr>
              <a:t>(</a:t>
            </a:r>
            <a:r>
              <a:rPr lang="nn-NO" smtClean="0">
                <a:solidFill>
                  <a:srgbClr val="001080"/>
                </a:solidFill>
                <a:latin typeface="Consolas" panose="020B0609020204030204" pitchFamily="49" charset="0"/>
              </a:rPr>
              <a:t>i</a:t>
            </a:r>
            <a:r>
              <a:rPr lang="nn-NO">
                <a:latin typeface="Consolas" panose="020B0609020204030204" pitchFamily="49" charset="0"/>
              </a:rPr>
              <a:t> == </a:t>
            </a:r>
            <a:r>
              <a:rPr lang="nn-NO">
                <a:solidFill>
                  <a:srgbClr val="098658"/>
                </a:solidFill>
                <a:latin typeface="Consolas" panose="020B0609020204030204" pitchFamily="49" charset="0"/>
              </a:rPr>
              <a:t>5</a:t>
            </a:r>
            <a:r>
              <a:rPr lang="nn-NO">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solidFill>
                  <a:srgbClr val="AF00DB"/>
                </a:solidFill>
                <a:latin typeface="Consolas" panose="020B0609020204030204" pitchFamily="49" charset="0"/>
              </a:rPr>
              <a:t>break</a:t>
            </a:r>
            <a:r>
              <a:rPr lang="nn-NO">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solidFill>
                  <a:srgbClr val="267F99"/>
                </a:solidFill>
                <a:latin typeface="Consolas" panose="020B0609020204030204" pitchFamily="49" charset="0"/>
              </a:rPr>
              <a:t>System</a:t>
            </a:r>
            <a:r>
              <a:rPr lang="nn-NO" smtClean="0">
                <a:latin typeface="Consolas" panose="020B0609020204030204" pitchFamily="49" charset="0"/>
              </a:rPr>
              <a:t>.</a:t>
            </a:r>
            <a:r>
              <a:rPr lang="nn-NO" smtClean="0">
                <a:solidFill>
                  <a:srgbClr val="0070C1"/>
                </a:solidFill>
                <a:latin typeface="Consolas" panose="020B0609020204030204" pitchFamily="49" charset="0"/>
              </a:rPr>
              <a:t>out</a:t>
            </a:r>
            <a:r>
              <a:rPr lang="nn-NO" smtClean="0">
                <a:latin typeface="Consolas" panose="020B0609020204030204" pitchFamily="49" charset="0"/>
              </a:rPr>
              <a:t>.</a:t>
            </a:r>
            <a:r>
              <a:rPr lang="nn-NO" smtClean="0">
                <a:solidFill>
                  <a:srgbClr val="795E26"/>
                </a:solidFill>
                <a:latin typeface="Consolas" panose="020B0609020204030204" pitchFamily="49" charset="0"/>
              </a:rPr>
              <a:t>print</a:t>
            </a:r>
            <a:r>
              <a:rPr lang="nn-NO" smtClean="0">
                <a:latin typeface="Consolas" panose="020B0609020204030204" pitchFamily="49" charset="0"/>
              </a:rPr>
              <a:t>(</a:t>
            </a:r>
            <a:r>
              <a:rPr lang="nn-NO" smtClean="0">
                <a:solidFill>
                  <a:srgbClr val="001080"/>
                </a:solidFill>
                <a:latin typeface="Consolas" panose="020B0609020204030204" pitchFamily="49" charset="0"/>
              </a:rPr>
              <a:t>i</a:t>
            </a:r>
            <a:r>
              <a:rPr lang="nn-NO">
                <a:latin typeface="Consolas" panose="020B0609020204030204" pitchFamily="49" charset="0"/>
              </a:rPr>
              <a:t>+</a:t>
            </a:r>
            <a:r>
              <a:rPr lang="nn-NO">
                <a:solidFill>
                  <a:srgbClr val="A31515"/>
                </a:solidFill>
                <a:latin typeface="Consolas" panose="020B0609020204030204" pitchFamily="49" charset="0"/>
              </a:rPr>
              <a:t>"</a:t>
            </a:r>
            <a:r>
              <a:rPr lang="nn-NO">
                <a:solidFill>
                  <a:srgbClr val="EE0000"/>
                </a:solidFill>
                <a:latin typeface="Consolas" panose="020B0609020204030204" pitchFamily="49" charset="0"/>
              </a:rPr>
              <a:t>\t</a:t>
            </a:r>
            <a:r>
              <a:rPr lang="nn-NO">
                <a:solidFill>
                  <a:srgbClr val="A31515"/>
                </a:solidFill>
                <a:latin typeface="Consolas" panose="020B0609020204030204" pitchFamily="49" charset="0"/>
              </a:rPr>
              <a:t>"</a:t>
            </a:r>
            <a:r>
              <a:rPr lang="nn-NO">
                <a:latin typeface="Consolas" panose="020B0609020204030204" pitchFamily="49" charset="0"/>
              </a:rPr>
              <a:t>);</a:t>
            </a:r>
            <a:endParaRPr lang="nn-NO">
              <a:latin typeface="Consolas" panose="020B0609020204030204" pitchFamily="49" charset="0"/>
            </a:endParaRPr>
          </a:p>
          <a:p>
            <a:r>
              <a:rPr lang="nn-NO" smtClean="0">
                <a:latin typeface="Consolas" panose="020B0609020204030204" pitchFamily="49" charset="0"/>
              </a:rPr>
              <a:t>}</a:t>
            </a:r>
            <a:endParaRPr lang="nn-NO">
              <a:latin typeface="Consolas" panose="020B0609020204030204" pitchFamily="49" charset="0"/>
            </a:endParaRPr>
          </a:p>
        </p:txBody>
      </p:sp>
      <p:sp>
        <p:nvSpPr>
          <p:cNvPr id="7" name="Rectangle 6"/>
          <p:cNvSpPr/>
          <p:nvPr/>
        </p:nvSpPr>
        <p:spPr>
          <a:xfrm>
            <a:off x="619200" y="3829062"/>
            <a:ext cx="1634400" cy="307777"/>
          </a:xfrm>
          <a:prstGeom prst="rect">
            <a:avLst/>
          </a:prstGeom>
        </p:spPr>
        <p:txBody>
          <a:bodyPr wrap="square">
            <a:spAutoFit/>
          </a:bodyPr>
          <a:lstStyle/>
          <a:p>
            <a:r>
              <a:rPr lang="en-US">
                <a:solidFill>
                  <a:srgbClr val="75BEFF"/>
                </a:solidFill>
                <a:latin typeface="Consolas" panose="020B0609020204030204" pitchFamily="49" charset="0"/>
              </a:rPr>
              <a:t>0 </a:t>
            </a:r>
            <a:r>
              <a:rPr lang="en-US" smtClean="0">
                <a:solidFill>
                  <a:srgbClr val="75BEFF"/>
                </a:solidFill>
                <a:latin typeface="Consolas" panose="020B0609020204030204" pitchFamily="49" charset="0"/>
              </a:rPr>
              <a:t> 1  </a:t>
            </a:r>
            <a:r>
              <a:rPr lang="en-US">
                <a:solidFill>
                  <a:srgbClr val="75BEFF"/>
                </a:solidFill>
                <a:latin typeface="Consolas" panose="020B0609020204030204" pitchFamily="49" charset="0"/>
              </a:rPr>
              <a:t>2 </a:t>
            </a:r>
            <a:r>
              <a:rPr lang="en-US" smtClean="0">
                <a:solidFill>
                  <a:srgbClr val="75BEFF"/>
                </a:solidFill>
                <a:latin typeface="Consolas" panose="020B0609020204030204" pitchFamily="49" charset="0"/>
              </a:rPr>
              <a:t> 3  </a:t>
            </a:r>
            <a:r>
              <a:rPr lang="en-US">
                <a:solidFill>
                  <a:srgbClr val="75BEFF"/>
                </a:solidFill>
                <a:latin typeface="Consolas" panose="020B0609020204030204" pitchFamily="49" charset="0"/>
              </a:rPr>
              <a:t>4</a:t>
            </a:r>
            <a:endParaRPr lang="en-US"/>
          </a:p>
        </p:txBody>
      </p:sp>
      <p:sp>
        <p:nvSpPr>
          <p:cNvPr id="8" name="TextBox 7"/>
          <p:cNvSpPr txBox="1"/>
          <p:nvPr/>
        </p:nvSpPr>
        <p:spPr>
          <a:xfrm>
            <a:off x="619200" y="3574373"/>
            <a:ext cx="2044800" cy="307777"/>
          </a:xfrm>
          <a:prstGeom prst="rect">
            <a:avLst/>
          </a:prstGeom>
          <a:noFill/>
        </p:spPr>
        <p:txBody>
          <a:bodyPr wrap="square" rtlCol="0">
            <a:spAutoFit/>
          </a:bodyPr>
          <a:lstStyle/>
          <a:p>
            <a:r>
              <a:rPr lang="en-US" smtClean="0"/>
              <a:t>Kết quả nhận được:</a:t>
            </a:r>
            <a:endParaRPr lang="en-US"/>
          </a:p>
        </p:txBody>
      </p:sp>
      <p:pic>
        <p:nvPicPr>
          <p:cNvPr id="9"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break &amp; continue</a:t>
            </a:r>
            <a:endParaRPr lang="en-US" sz="2400"/>
          </a:p>
        </p:txBody>
      </p:sp>
      <p:sp>
        <p:nvSpPr>
          <p:cNvPr id="5" name="TextBox 4"/>
          <p:cNvSpPr txBox="1"/>
          <p:nvPr/>
        </p:nvSpPr>
        <p:spPr>
          <a:xfrm>
            <a:off x="712800" y="1072800"/>
            <a:ext cx="7696800" cy="738664"/>
          </a:xfrm>
          <a:prstGeom prst="rect">
            <a:avLst/>
          </a:prstGeom>
          <a:noFill/>
        </p:spPr>
        <p:txBody>
          <a:bodyPr wrap="square" rtlCol="0">
            <a:spAutoFit/>
          </a:bodyPr>
          <a:lstStyle/>
          <a:p>
            <a:r>
              <a:rPr lang="en-US" smtClean="0"/>
              <a:t>Từ khóa continue được sử dụng để tiếp tục vòng lặp tại điều kiện đã được xác định. Với điều kiện đó, khối lệnh phía sau từ khóa continue sẽ không được thực thi</a:t>
            </a:r>
            <a:endParaRPr lang="en-US" smtClean="0"/>
          </a:p>
          <a:p>
            <a:r>
              <a:rPr lang="en-US" smtClean="0"/>
              <a:t>Đối với vòng lặp bên trong vòng lặp khác, continue chỉ có tác dụng với vòng lặp bên trong đó</a:t>
            </a:r>
            <a:endParaRPr lang="en-US"/>
          </a:p>
        </p:txBody>
      </p:sp>
      <p:sp>
        <p:nvSpPr>
          <p:cNvPr id="6" name="Rectangle 5"/>
          <p:cNvSpPr/>
          <p:nvPr/>
        </p:nvSpPr>
        <p:spPr>
          <a:xfrm>
            <a:off x="712800" y="2130700"/>
            <a:ext cx="4572000" cy="1169551"/>
          </a:xfrm>
          <a:prstGeom prst="rect">
            <a:avLst/>
          </a:prstGeom>
        </p:spPr>
        <p:txBody>
          <a:bodyPr>
            <a:spAutoFit/>
          </a:bodyPr>
          <a:lstStyle/>
          <a:p>
            <a:r>
              <a:rPr lang="nn-NO">
                <a:solidFill>
                  <a:srgbClr val="AF00DB"/>
                </a:solidFill>
                <a:latin typeface="Consolas" panose="020B0609020204030204" pitchFamily="49" charset="0"/>
              </a:rPr>
              <a:t>for</a:t>
            </a:r>
            <a:r>
              <a:rPr lang="nn-NO">
                <a:latin typeface="Consolas" panose="020B0609020204030204" pitchFamily="49" charset="0"/>
              </a:rPr>
              <a:t> (</a:t>
            </a:r>
            <a:r>
              <a:rPr lang="nn-NO">
                <a:solidFill>
                  <a:srgbClr val="267F99"/>
                </a:solidFill>
                <a:latin typeface="Consolas" panose="020B0609020204030204" pitchFamily="49" charset="0"/>
              </a:rPr>
              <a:t>int</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 = </a:t>
            </a:r>
            <a:r>
              <a:rPr lang="nn-NO">
                <a:solidFill>
                  <a:srgbClr val="098658"/>
                </a:solidFill>
                <a:latin typeface="Consolas" panose="020B0609020204030204" pitchFamily="49" charset="0"/>
              </a:rPr>
              <a:t>2</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 &lt; </a:t>
            </a:r>
            <a:r>
              <a:rPr lang="nn-NO">
                <a:solidFill>
                  <a:srgbClr val="098658"/>
                </a:solidFill>
                <a:latin typeface="Consolas" panose="020B0609020204030204" pitchFamily="49" charset="0"/>
              </a:rPr>
              <a:t>10</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solidFill>
                  <a:srgbClr val="AF00DB"/>
                </a:solidFill>
                <a:latin typeface="Consolas" panose="020B0609020204030204" pitchFamily="49" charset="0"/>
              </a:rPr>
              <a:t>if</a:t>
            </a:r>
            <a:r>
              <a:rPr lang="nn-NO" smtClean="0">
                <a:latin typeface="Consolas" panose="020B0609020204030204" pitchFamily="49" charset="0"/>
              </a:rPr>
              <a:t>(</a:t>
            </a:r>
            <a:r>
              <a:rPr lang="nn-NO" smtClean="0">
                <a:solidFill>
                  <a:srgbClr val="001080"/>
                </a:solidFill>
                <a:latin typeface="Consolas" panose="020B0609020204030204" pitchFamily="49" charset="0"/>
              </a:rPr>
              <a:t>i</a:t>
            </a:r>
            <a:r>
              <a:rPr lang="nn-NO" smtClean="0">
                <a:latin typeface="Consolas" panose="020B0609020204030204" pitchFamily="49" charset="0"/>
              </a:rPr>
              <a:t>%</a:t>
            </a:r>
            <a:r>
              <a:rPr lang="nn-NO" smtClean="0">
                <a:solidFill>
                  <a:srgbClr val="098658"/>
                </a:solidFill>
                <a:latin typeface="Consolas" panose="020B0609020204030204" pitchFamily="49" charset="0"/>
              </a:rPr>
              <a:t>2</a:t>
            </a:r>
            <a:r>
              <a:rPr lang="nn-NO">
                <a:latin typeface="Consolas" panose="020B0609020204030204" pitchFamily="49" charset="0"/>
              </a:rPr>
              <a:t>==</a:t>
            </a:r>
            <a:r>
              <a:rPr lang="nn-NO">
                <a:solidFill>
                  <a:srgbClr val="098658"/>
                </a:solidFill>
                <a:latin typeface="Consolas" panose="020B0609020204030204" pitchFamily="49" charset="0"/>
              </a:rPr>
              <a:t>0</a:t>
            </a:r>
            <a:r>
              <a:rPr lang="nn-NO">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solidFill>
                  <a:srgbClr val="AF00DB"/>
                </a:solidFill>
                <a:latin typeface="Consolas" panose="020B0609020204030204" pitchFamily="49" charset="0"/>
              </a:rPr>
              <a:t>continue</a:t>
            </a:r>
            <a:r>
              <a:rPr lang="nn-NO" smtClean="0">
                <a:latin typeface="Consolas" panose="020B0609020204030204" pitchFamily="49" charset="0"/>
              </a:rPr>
              <a:t>;</a:t>
            </a:r>
            <a:endParaRPr lang="nn-NO">
              <a:latin typeface="Consolas" panose="020B0609020204030204" pitchFamily="49" charset="0"/>
            </a:endParaRPr>
          </a:p>
          <a:p>
            <a:r>
              <a:rPr lang="nn-NO" smtClean="0">
                <a:latin typeface="Consolas" panose="020B0609020204030204" pitchFamily="49" charset="0"/>
              </a:rPr>
              <a:t>    </a:t>
            </a:r>
            <a:r>
              <a:rPr lang="nn-NO" smtClean="0">
                <a:solidFill>
                  <a:srgbClr val="267F99"/>
                </a:solidFill>
                <a:latin typeface="Consolas" panose="020B0609020204030204" pitchFamily="49" charset="0"/>
              </a:rPr>
              <a:t>System</a:t>
            </a:r>
            <a:r>
              <a:rPr lang="nn-NO" smtClean="0">
                <a:latin typeface="Consolas" panose="020B0609020204030204" pitchFamily="49" charset="0"/>
              </a:rPr>
              <a:t>.</a:t>
            </a:r>
            <a:r>
              <a:rPr lang="nn-NO" smtClean="0">
                <a:solidFill>
                  <a:srgbClr val="0070C1"/>
                </a:solidFill>
                <a:latin typeface="Consolas" panose="020B0609020204030204" pitchFamily="49" charset="0"/>
              </a:rPr>
              <a:t>out</a:t>
            </a:r>
            <a:r>
              <a:rPr lang="nn-NO" smtClean="0">
                <a:latin typeface="Consolas" panose="020B0609020204030204" pitchFamily="49" charset="0"/>
              </a:rPr>
              <a:t>.</a:t>
            </a:r>
            <a:r>
              <a:rPr lang="nn-NO" smtClean="0">
                <a:solidFill>
                  <a:srgbClr val="795E26"/>
                </a:solidFill>
                <a:latin typeface="Consolas" panose="020B0609020204030204" pitchFamily="49" charset="0"/>
              </a:rPr>
              <a:t>println</a:t>
            </a:r>
            <a:r>
              <a:rPr lang="nn-NO" smtClean="0">
                <a:latin typeface="Consolas" panose="020B0609020204030204" pitchFamily="49" charset="0"/>
              </a:rPr>
              <a:t>(</a:t>
            </a:r>
            <a:r>
              <a:rPr lang="nn-NO">
                <a:solidFill>
                  <a:srgbClr val="001080"/>
                </a:solidFill>
                <a:latin typeface="Consolas" panose="020B0609020204030204" pitchFamily="49" charset="0"/>
              </a:rPr>
              <a:t>i</a:t>
            </a:r>
            <a:r>
              <a:rPr lang="nn-NO">
                <a:latin typeface="Consolas" panose="020B0609020204030204" pitchFamily="49" charset="0"/>
              </a:rPr>
              <a:t>+</a:t>
            </a:r>
            <a:r>
              <a:rPr lang="nn-NO">
                <a:solidFill>
                  <a:srgbClr val="A31515"/>
                </a:solidFill>
                <a:latin typeface="Consolas" panose="020B0609020204030204" pitchFamily="49" charset="0"/>
              </a:rPr>
              <a:t>"</a:t>
            </a:r>
            <a:r>
              <a:rPr lang="nn-NO">
                <a:solidFill>
                  <a:srgbClr val="EE0000"/>
                </a:solidFill>
                <a:latin typeface="Consolas" panose="020B0609020204030204" pitchFamily="49" charset="0"/>
              </a:rPr>
              <a:t>\t</a:t>
            </a:r>
            <a:r>
              <a:rPr lang="nn-NO" smtClean="0">
                <a:solidFill>
                  <a:srgbClr val="A31515"/>
                </a:solidFill>
                <a:latin typeface="Consolas" panose="020B0609020204030204" pitchFamily="49" charset="0"/>
              </a:rPr>
              <a:t>"</a:t>
            </a:r>
            <a:r>
              <a:rPr lang="nn-NO" smtClean="0">
                <a:latin typeface="Consolas" panose="020B0609020204030204" pitchFamily="49" charset="0"/>
              </a:rPr>
              <a:t>);</a:t>
            </a:r>
            <a:endParaRPr lang="nn-NO" smtClean="0">
              <a:latin typeface="Consolas" panose="020B0609020204030204" pitchFamily="49" charset="0"/>
            </a:endParaRPr>
          </a:p>
          <a:p>
            <a:r>
              <a:rPr lang="nn-NO" smtClean="0">
                <a:latin typeface="Consolas" panose="020B0609020204030204" pitchFamily="49" charset="0"/>
              </a:rPr>
              <a:t>}</a:t>
            </a:r>
            <a:endParaRPr lang="nn-NO">
              <a:latin typeface="Consolas" panose="020B0609020204030204" pitchFamily="49" charset="0"/>
            </a:endParaRPr>
          </a:p>
        </p:txBody>
      </p:sp>
      <p:sp>
        <p:nvSpPr>
          <p:cNvPr id="7" name="Rectangle 6"/>
          <p:cNvSpPr/>
          <p:nvPr/>
        </p:nvSpPr>
        <p:spPr>
          <a:xfrm>
            <a:off x="712800" y="3865062"/>
            <a:ext cx="1576072" cy="307777"/>
          </a:xfrm>
          <a:prstGeom prst="rect">
            <a:avLst/>
          </a:prstGeom>
        </p:spPr>
        <p:txBody>
          <a:bodyPr wrap="none">
            <a:spAutoFit/>
          </a:bodyPr>
          <a:lstStyle/>
          <a:p>
            <a:r>
              <a:rPr lang="en-US" smtClean="0">
                <a:solidFill>
                  <a:srgbClr val="75BEFF"/>
                </a:solidFill>
                <a:latin typeface="Consolas" panose="020B0609020204030204" pitchFamily="49" charset="0"/>
              </a:rPr>
              <a:t>3   5   7   9 </a:t>
            </a:r>
            <a:endParaRPr lang="en-US"/>
          </a:p>
        </p:txBody>
      </p:sp>
      <p:sp>
        <p:nvSpPr>
          <p:cNvPr id="8" name="TextBox 7"/>
          <p:cNvSpPr txBox="1"/>
          <p:nvPr/>
        </p:nvSpPr>
        <p:spPr>
          <a:xfrm>
            <a:off x="712800" y="3557285"/>
            <a:ext cx="2044800" cy="307777"/>
          </a:xfrm>
          <a:prstGeom prst="rect">
            <a:avLst/>
          </a:prstGeom>
          <a:noFill/>
        </p:spPr>
        <p:txBody>
          <a:bodyPr wrap="square" rtlCol="0">
            <a:spAutoFit/>
          </a:bodyPr>
          <a:lstStyle/>
          <a:p>
            <a:r>
              <a:rPr lang="en-US" smtClean="0"/>
              <a:t>Kết quả nhận được:</a:t>
            </a:r>
            <a:endParaRPr lang="en-US"/>
          </a:p>
        </p:txBody>
      </p:sp>
      <p:pic>
        <p:nvPicPr>
          <p:cNvPr id="9"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
        <p:nvSpPr>
          <p:cNvPr id="5" name="TextBox 4"/>
          <p:cNvSpPr txBox="1"/>
          <p:nvPr/>
        </p:nvSpPr>
        <p:spPr>
          <a:xfrm>
            <a:off x="1072800" y="1281600"/>
            <a:ext cx="7092000" cy="738664"/>
          </a:xfrm>
          <a:prstGeom prst="rect">
            <a:avLst/>
          </a:prstGeom>
          <a:noFill/>
        </p:spPr>
        <p:txBody>
          <a:bodyPr wrap="square" rtlCol="0">
            <a:spAutoFit/>
          </a:bodyPr>
          <a:lstStyle/>
          <a:p>
            <a:r>
              <a:rPr lang="en-US" smtClean="0"/>
              <a:t>Viết một chương trình để in ra các số từ 1 đến 100. Trong đó những số nào chia hết cho 3  thì in chữ “Fizz”, những số chia hết cho 5 thì in chữ “Buzz”, còn những số chia hết cho cả 3 và 5 thì in chữ “FizzBuzz”</a:t>
            </a: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45804" y="2171464"/>
            <a:ext cx="4776679" cy="2558936"/>
          </a:xfrm>
          <a:prstGeom prst="rect">
            <a:avLst/>
          </a:prstGeom>
        </p:spPr>
      </p:pic>
      <p:pic>
        <p:nvPicPr>
          <p:cNvPr id="7" name="Google Shape;88;p13"/>
          <p:cNvPicPr preferRelativeResize="0"/>
          <p:nvPr/>
        </p:nvPicPr>
        <p:blipFill>
          <a:blip r:embed="rId2" cstate="print"/>
          <a:stretch>
            <a:fillRect/>
          </a:stretch>
        </p:blipFill>
        <p:spPr>
          <a:xfrm>
            <a:off x="7845543" y="4572401"/>
            <a:ext cx="1121908" cy="39188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6000" y="1130400"/>
            <a:ext cx="7797600" cy="1600438"/>
          </a:xfrm>
          <a:prstGeom prst="rect">
            <a:avLst/>
          </a:prstGeom>
          <a:noFill/>
        </p:spPr>
        <p:txBody>
          <a:bodyPr wrap="square" rtlCol="0">
            <a:spAutoFit/>
          </a:bodyPr>
          <a:lstStyle/>
          <a:p>
            <a:r>
              <a:rPr lang="en-US" smtClean="0"/>
              <a:t>Viết chương trình tính chỉ số BMI, với cân năng và chiều cao nhập từ bàn phím. Trong đó:</a:t>
            </a:r>
            <a:endParaRPr lang="en-US" smtClean="0"/>
          </a:p>
          <a:p>
            <a:r>
              <a:rPr lang="en-US" smtClean="0"/>
              <a:t>Cân nặng tính theo kg</a:t>
            </a:r>
            <a:endParaRPr lang="en-US" smtClean="0"/>
          </a:p>
          <a:p>
            <a:r>
              <a:rPr lang="en-US" smtClean="0"/>
              <a:t>Chiều cao tính theo met</a:t>
            </a:r>
            <a:endParaRPr lang="en-US" smtClean="0"/>
          </a:p>
          <a:p>
            <a:r>
              <a:rPr lang="en-US" smtClean="0"/>
              <a:t>In ra màn hình chỉ số BMI và thông báo kết quả nếu:</a:t>
            </a:r>
            <a:endParaRPr lang="en-US" smtClean="0"/>
          </a:p>
          <a:p>
            <a:pPr marL="285750" indent="-285750">
              <a:buFont typeface="Arial" panose="020B0604020202020204" pitchFamily="34" charset="0"/>
              <a:buChar char="•"/>
            </a:pPr>
            <a:r>
              <a:rPr lang="en-US" smtClean="0"/>
              <a:t>BMI &lt; 18,5: Thiếu cân</a:t>
            </a:r>
            <a:endParaRPr lang="en-US" smtClean="0"/>
          </a:p>
          <a:p>
            <a:pPr marL="285750" indent="-285750">
              <a:buFont typeface="Arial" panose="020B0604020202020204" pitchFamily="34" charset="0"/>
              <a:buChar char="•"/>
            </a:pPr>
            <a:r>
              <a:rPr lang="en-US" smtClean="0"/>
              <a:t>18,5 &lt;= BMI &lt;= 24,9: Cân đối</a:t>
            </a:r>
            <a:endParaRPr lang="en-US" smtClean="0"/>
          </a:p>
          <a:p>
            <a:pPr marL="285750" indent="-285750">
              <a:buFont typeface="Arial" panose="020B0604020202020204" pitchFamily="34" charset="0"/>
              <a:buChar char="•"/>
            </a:pPr>
            <a:r>
              <a:rPr lang="en-US" smtClean="0"/>
              <a:t>BMI &gt; 24,9: Thừa cân</a:t>
            </a:r>
            <a:endParaRPr lang="en-US"/>
          </a:p>
        </p:txBody>
      </p:sp>
      <p:pic>
        <p:nvPicPr>
          <p:cNvPr id="6"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
        <p:nvSpPr>
          <p:cNvPr id="8"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78274" y="1063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Mảng (Array)</a:t>
            </a:r>
            <a:endParaRPr lang="en-US" sz="2400"/>
          </a:p>
        </p:txBody>
      </p:sp>
      <p:sp>
        <p:nvSpPr>
          <p:cNvPr id="5" name="TextBox 4"/>
          <p:cNvSpPr txBox="1"/>
          <p:nvPr/>
        </p:nvSpPr>
        <p:spPr>
          <a:xfrm>
            <a:off x="456723" y="1211980"/>
            <a:ext cx="8164800" cy="738664"/>
          </a:xfrm>
          <a:prstGeom prst="rect">
            <a:avLst/>
          </a:prstGeom>
          <a:noFill/>
        </p:spPr>
        <p:txBody>
          <a:bodyPr wrap="square" rtlCol="0">
            <a:spAutoFit/>
          </a:bodyPr>
          <a:lstStyle/>
          <a:p>
            <a:pPr indent="287655"/>
            <a:r>
              <a:rPr lang="en-US" smtClean="0"/>
              <a:t>Mảng là tập hợp nhiều phần tử có cùng tên, cùng kiểu dữ liệu và mỗi phần tử trong mảng được truy xuất thông qua các chỉ số của nó trong mảng</a:t>
            </a:r>
            <a:endParaRPr lang="en-US" smtClean="0"/>
          </a:p>
          <a:p>
            <a:pPr indent="287655"/>
            <a:r>
              <a:rPr lang="en-US" smtClean="0"/>
              <a:t>Mảng trong java lưu các phần tử theo chỉ số, chỉ số của phần tử đầu tiên là 0</a:t>
            </a:r>
            <a:endParaRPr lang="en-US" smtClean="0"/>
          </a:p>
        </p:txBody>
      </p:sp>
      <p:pic>
        <p:nvPicPr>
          <p:cNvPr id="12" name="Picture 11"/>
          <p:cNvPicPr>
            <a:picLocks noChangeAspect="1"/>
          </p:cNvPicPr>
          <p:nvPr/>
        </p:nvPicPr>
        <p:blipFill>
          <a:blip r:embed="rId1"/>
          <a:stretch>
            <a:fillRect/>
          </a:stretch>
        </p:blipFill>
        <p:spPr>
          <a:xfrm>
            <a:off x="2219785" y="2182987"/>
            <a:ext cx="4638675" cy="2447925"/>
          </a:xfrm>
          <a:prstGeom prst="rect">
            <a:avLst/>
          </a:prstGeom>
        </p:spPr>
      </p:pic>
      <p:pic>
        <p:nvPicPr>
          <p:cNvPr id="15" name="Google Shape;88;p13"/>
          <p:cNvPicPr preferRelativeResize="0"/>
          <p:nvPr/>
        </p:nvPicPr>
        <p:blipFill>
          <a:blip r:embed="rId2" cstate="print"/>
          <a:stretch>
            <a:fillRect/>
          </a:stretch>
        </p:blipFill>
        <p:spPr>
          <a:xfrm>
            <a:off x="7888743" y="4529201"/>
            <a:ext cx="1121908" cy="39188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1293" y="1273062"/>
            <a:ext cx="1438214" cy="307777"/>
          </a:xfrm>
          <a:prstGeom prst="rect">
            <a:avLst/>
          </a:prstGeom>
        </p:spPr>
        <p:txBody>
          <a:bodyPr wrap="none">
            <a:spAutoFit/>
          </a:bodyPr>
          <a:lstStyle/>
          <a:p>
            <a:r>
              <a:rPr lang="en-US"/>
              <a:t>Khai báo mảng:</a:t>
            </a:r>
            <a:endParaRPr lang="en-US"/>
          </a:p>
        </p:txBody>
      </p:sp>
      <p:sp>
        <p:nvSpPr>
          <p:cNvPr id="5" name="Rectangle 4"/>
          <p:cNvSpPr/>
          <p:nvPr/>
        </p:nvSpPr>
        <p:spPr>
          <a:xfrm>
            <a:off x="591295" y="1580839"/>
            <a:ext cx="2967479" cy="307777"/>
          </a:xfrm>
          <a:prstGeom prst="rect">
            <a:avLst/>
          </a:prstGeom>
        </p:spPr>
        <p:txBody>
          <a:bodyPr wrap="none">
            <a:spAutoFit/>
          </a:bodyPr>
          <a:lstStyle/>
          <a:p>
            <a:r>
              <a:rPr lang="en-US" smtClean="0">
                <a:solidFill>
                  <a:srgbClr val="267F99"/>
                </a:solidFill>
                <a:latin typeface="Consolas" panose="020B0609020204030204" pitchFamily="49" charset="0"/>
              </a:rPr>
              <a:t>&lt;Kiểu dữ liệu&gt;</a:t>
            </a:r>
            <a:r>
              <a:rPr lang="en-US">
                <a:latin typeface="Consolas" panose="020B0609020204030204" pitchFamily="49" charset="0"/>
              </a:rPr>
              <a:t> </a:t>
            </a:r>
            <a:r>
              <a:rPr lang="en-US" smtClean="0">
                <a:latin typeface="Consolas" panose="020B0609020204030204" pitchFamily="49" charset="0"/>
              </a:rPr>
              <a:t>&lt;</a:t>
            </a:r>
            <a:r>
              <a:rPr lang="en-US" smtClean="0">
                <a:solidFill>
                  <a:srgbClr val="001080"/>
                </a:solidFill>
                <a:latin typeface="Consolas" panose="020B0609020204030204" pitchFamily="49" charset="0"/>
              </a:rPr>
              <a:t>Tên mảng&gt;</a:t>
            </a:r>
            <a:r>
              <a:rPr lang="en-US" smtClean="0">
                <a:latin typeface="Consolas" panose="020B0609020204030204" pitchFamily="49" charset="0"/>
              </a:rPr>
              <a:t>[];</a:t>
            </a:r>
            <a:endParaRPr lang="en-US">
              <a:latin typeface="Consolas" panose="020B0609020204030204" pitchFamily="49" charset="0"/>
            </a:endParaRPr>
          </a:p>
        </p:txBody>
      </p:sp>
      <p:sp>
        <p:nvSpPr>
          <p:cNvPr id="6" name="Rectangle 5"/>
          <p:cNvSpPr/>
          <p:nvPr/>
        </p:nvSpPr>
        <p:spPr>
          <a:xfrm>
            <a:off x="591294" y="2322214"/>
            <a:ext cx="2967479" cy="307777"/>
          </a:xfrm>
          <a:prstGeom prst="rect">
            <a:avLst/>
          </a:prstGeom>
        </p:spPr>
        <p:txBody>
          <a:bodyPr wrap="none">
            <a:spAutoFit/>
          </a:bodyPr>
          <a:lstStyle/>
          <a:p>
            <a:r>
              <a:rPr lang="en-US" smtClean="0">
                <a:solidFill>
                  <a:srgbClr val="267F99"/>
                </a:solidFill>
                <a:latin typeface="Consolas" panose="020B0609020204030204" pitchFamily="49" charset="0"/>
              </a:rPr>
              <a:t>&lt;Kiểu dữ liệu&gt;</a:t>
            </a:r>
            <a:r>
              <a:rPr lang="en-US" smtClean="0">
                <a:latin typeface="Consolas" panose="020B0609020204030204" pitchFamily="49" charset="0"/>
              </a:rPr>
              <a:t>[]</a:t>
            </a:r>
            <a:r>
              <a:rPr lang="en-US">
                <a:latin typeface="Consolas" panose="020B0609020204030204" pitchFamily="49" charset="0"/>
              </a:rPr>
              <a:t> </a:t>
            </a:r>
            <a:r>
              <a:rPr lang="en-US" smtClean="0">
                <a:solidFill>
                  <a:srgbClr val="001080"/>
                </a:solidFill>
                <a:latin typeface="Consolas" panose="020B0609020204030204" pitchFamily="49" charset="0"/>
              </a:rPr>
              <a:t>&lt;Tên mảng&gt;</a:t>
            </a:r>
            <a:r>
              <a:rPr lang="en-US" smtClean="0">
                <a:latin typeface="Consolas" panose="020B0609020204030204" pitchFamily="49" charset="0"/>
              </a:rPr>
              <a:t>;</a:t>
            </a:r>
            <a:endParaRPr lang="en-US">
              <a:latin typeface="Consolas" panose="020B0609020204030204" pitchFamily="49" charset="0"/>
            </a:endParaRPr>
          </a:p>
        </p:txBody>
      </p:sp>
      <p:sp>
        <p:nvSpPr>
          <p:cNvPr id="7" name="TextBox 6"/>
          <p:cNvSpPr txBox="1"/>
          <p:nvPr/>
        </p:nvSpPr>
        <p:spPr>
          <a:xfrm>
            <a:off x="591294" y="2027014"/>
            <a:ext cx="2757600" cy="307777"/>
          </a:xfrm>
          <a:prstGeom prst="rect">
            <a:avLst/>
          </a:prstGeom>
          <a:noFill/>
        </p:spPr>
        <p:txBody>
          <a:bodyPr wrap="square" rtlCol="0">
            <a:spAutoFit/>
          </a:bodyPr>
          <a:lstStyle/>
          <a:p>
            <a:r>
              <a:rPr lang="en-US" smtClean="0"/>
              <a:t>Hoặc:</a:t>
            </a:r>
            <a:endParaRPr lang="en-US"/>
          </a:p>
        </p:txBody>
      </p:sp>
      <p:sp>
        <p:nvSpPr>
          <p:cNvPr id="8" name="TextBox 7"/>
          <p:cNvSpPr txBox="1"/>
          <p:nvPr/>
        </p:nvSpPr>
        <p:spPr>
          <a:xfrm>
            <a:off x="591293" y="2809801"/>
            <a:ext cx="3708001" cy="307777"/>
          </a:xfrm>
          <a:prstGeom prst="rect">
            <a:avLst/>
          </a:prstGeom>
          <a:noFill/>
        </p:spPr>
        <p:txBody>
          <a:bodyPr wrap="square" rtlCol="0">
            <a:spAutoFit/>
          </a:bodyPr>
          <a:lstStyle/>
          <a:p>
            <a:r>
              <a:rPr lang="en-US" smtClean="0"/>
              <a:t>Cú pháp cấp phát bộ nhớ cho mảng:</a:t>
            </a:r>
            <a:endParaRPr lang="en-US"/>
          </a:p>
        </p:txBody>
      </p:sp>
      <p:sp>
        <p:nvSpPr>
          <p:cNvPr id="9" name="Rectangle 8"/>
          <p:cNvSpPr/>
          <p:nvPr/>
        </p:nvSpPr>
        <p:spPr>
          <a:xfrm>
            <a:off x="591293" y="3097611"/>
            <a:ext cx="5253361" cy="307777"/>
          </a:xfrm>
          <a:prstGeom prst="rect">
            <a:avLst/>
          </a:prstGeom>
        </p:spPr>
        <p:txBody>
          <a:bodyPr wrap="none">
            <a:spAutoFit/>
          </a:bodyPr>
          <a:lstStyle/>
          <a:p>
            <a:r>
              <a:rPr lang="en-US" smtClean="0">
                <a:latin typeface="Consolas" panose="020B0609020204030204" pitchFamily="49" charset="0"/>
              </a:rPr>
              <a:t>&lt;Tên mảng&gt;</a:t>
            </a:r>
            <a:r>
              <a:rPr lang="en-US">
                <a:latin typeface="Consolas" panose="020B0609020204030204" pitchFamily="49" charset="0"/>
              </a:rPr>
              <a:t> = </a:t>
            </a:r>
            <a:r>
              <a:rPr lang="en-US">
                <a:solidFill>
                  <a:srgbClr val="AF00DB"/>
                </a:solidFill>
                <a:latin typeface="Consolas" panose="020B0609020204030204" pitchFamily="49" charset="0"/>
              </a:rPr>
              <a:t>new</a:t>
            </a:r>
            <a:r>
              <a:rPr lang="en-US">
                <a:latin typeface="Consolas" panose="020B0609020204030204" pitchFamily="49" charset="0"/>
              </a:rPr>
              <a:t> </a:t>
            </a:r>
            <a:r>
              <a:rPr lang="en-US" smtClean="0">
                <a:solidFill>
                  <a:srgbClr val="267F99"/>
                </a:solidFill>
                <a:latin typeface="Consolas" panose="020B0609020204030204" pitchFamily="49" charset="0"/>
              </a:rPr>
              <a:t>&lt;kiểu dữ liệu&gt;</a:t>
            </a:r>
            <a:r>
              <a:rPr lang="en-US" smtClean="0">
                <a:latin typeface="Consolas" panose="020B0609020204030204" pitchFamily="49" charset="0"/>
              </a:rPr>
              <a:t>[</a:t>
            </a:r>
            <a:r>
              <a:rPr lang="en-US">
                <a:solidFill>
                  <a:srgbClr val="098658"/>
                </a:solidFill>
                <a:latin typeface="Consolas" panose="020B0609020204030204" pitchFamily="49" charset="0"/>
              </a:rPr>
              <a:t>&lt;</a:t>
            </a:r>
            <a:r>
              <a:rPr lang="en-US" smtClean="0">
                <a:solidFill>
                  <a:srgbClr val="098658"/>
                </a:solidFill>
                <a:latin typeface="Consolas" panose="020B0609020204030204" pitchFamily="49" charset="0"/>
              </a:rPr>
              <a:t>Kích thước mảng&gt;</a:t>
            </a:r>
            <a:r>
              <a:rPr lang="en-US" smtClean="0">
                <a:latin typeface="Consolas" panose="020B0609020204030204" pitchFamily="49" charset="0"/>
              </a:rPr>
              <a:t>];</a:t>
            </a:r>
            <a:endParaRPr lang="en-US">
              <a:latin typeface="Consolas" panose="020B0609020204030204" pitchFamily="49" charset="0"/>
            </a:endParaRPr>
          </a:p>
        </p:txBody>
      </p:sp>
      <p:sp>
        <p:nvSpPr>
          <p:cNvPr id="10" name="Title 1"/>
          <p:cNvSpPr txBox="1"/>
          <p:nvPr/>
        </p:nvSpPr>
        <p:spPr>
          <a:xfrm>
            <a:off x="320674" y="86260"/>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Mảng (Array)</a:t>
            </a:r>
            <a:endParaRPr lang="en-US" sz="2400"/>
          </a:p>
        </p:txBody>
      </p:sp>
      <p:pic>
        <p:nvPicPr>
          <p:cNvPr id="13" name="Google Shape;88;p13"/>
          <p:cNvPicPr preferRelativeResize="0"/>
          <p:nvPr/>
        </p:nvPicPr>
        <p:blipFill>
          <a:blip r:embed="rId1" cstate="print"/>
          <a:stretch>
            <a:fillRect/>
          </a:stretch>
        </p:blipFill>
        <p:spPr>
          <a:xfrm>
            <a:off x="7816743" y="4565201"/>
            <a:ext cx="1121908" cy="39188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49474" y="991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Mảng nhiều chiều (Mutil – Dimension array)</a:t>
            </a:r>
            <a:endParaRPr lang="en-US" sz="2400"/>
          </a:p>
        </p:txBody>
      </p:sp>
      <p:sp>
        <p:nvSpPr>
          <p:cNvPr id="5" name="TextBox 4"/>
          <p:cNvSpPr txBox="1"/>
          <p:nvPr/>
        </p:nvSpPr>
        <p:spPr>
          <a:xfrm>
            <a:off x="453600" y="1015200"/>
            <a:ext cx="7408800" cy="523220"/>
          </a:xfrm>
          <a:prstGeom prst="rect">
            <a:avLst/>
          </a:prstGeom>
          <a:noFill/>
        </p:spPr>
        <p:txBody>
          <a:bodyPr wrap="square" rtlCol="0">
            <a:spAutoFit/>
          </a:bodyPr>
          <a:lstStyle/>
          <a:p>
            <a:r>
              <a:rPr lang="en-US" smtClean="0"/>
              <a:t>Đối với mảng nhiều chiều, dữ liệu được lưu trữ theo hang và cột theo chỉ mục (Còn gọi là dạng ma trận)</a:t>
            </a:r>
            <a:endParaRPr lang="en-US"/>
          </a:p>
        </p:txBody>
      </p:sp>
      <p:pic>
        <p:nvPicPr>
          <p:cNvPr id="8" name="Picture 7"/>
          <p:cNvPicPr>
            <a:picLocks noChangeAspect="1"/>
          </p:cNvPicPr>
          <p:nvPr/>
        </p:nvPicPr>
        <p:blipFill>
          <a:blip r:embed="rId1"/>
          <a:stretch>
            <a:fillRect/>
          </a:stretch>
        </p:blipFill>
        <p:spPr>
          <a:xfrm>
            <a:off x="1958333" y="2116800"/>
            <a:ext cx="4902516" cy="2145600"/>
          </a:xfrm>
          <a:prstGeom prst="rect">
            <a:avLst/>
          </a:prstGeom>
        </p:spPr>
      </p:pic>
      <p:pic>
        <p:nvPicPr>
          <p:cNvPr id="11" name="Google Shape;88;p13"/>
          <p:cNvPicPr preferRelativeResize="0"/>
          <p:nvPr/>
        </p:nvPicPr>
        <p:blipFill>
          <a:blip r:embed="rId2" cstate="print"/>
          <a:stretch>
            <a:fillRect/>
          </a:stretch>
        </p:blipFill>
        <p:spPr>
          <a:xfrm>
            <a:off x="7862400" y="4471601"/>
            <a:ext cx="1121908" cy="3918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2400" smtClean="0"/>
              <a:t>Các nền tảng java</a:t>
            </a:r>
            <a:endParaRPr lang="en-US" sz="2400"/>
          </a:p>
        </p:txBody>
      </p:sp>
      <p:pic>
        <p:nvPicPr>
          <p:cNvPr id="5" name="Google Shape;88;p13"/>
          <p:cNvPicPr preferRelativeResize="0"/>
          <p:nvPr/>
        </p:nvPicPr>
        <p:blipFill>
          <a:blip r:embed="rId1" cstate="print"/>
          <a:stretch>
            <a:fillRect/>
          </a:stretch>
        </p:blipFill>
        <p:spPr>
          <a:xfrm>
            <a:off x="7820492" y="4522001"/>
            <a:ext cx="1121908" cy="391886"/>
          </a:xfrm>
          <a:prstGeom prst="rect">
            <a:avLst/>
          </a:prstGeom>
          <a:noFill/>
          <a:ln>
            <a:noFill/>
          </a:ln>
        </p:spPr>
      </p:pic>
      <p:graphicFrame>
        <p:nvGraphicFramePr>
          <p:cNvPr id="2" name="Diagram 1"/>
          <p:cNvGraphicFramePr/>
          <p:nvPr/>
        </p:nvGraphicFramePr>
        <p:xfrm>
          <a:off x="1569923" y="1144800"/>
          <a:ext cx="6037754" cy="3083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1293" y="1165062"/>
            <a:ext cx="1438214" cy="307777"/>
          </a:xfrm>
          <a:prstGeom prst="rect">
            <a:avLst/>
          </a:prstGeom>
        </p:spPr>
        <p:txBody>
          <a:bodyPr wrap="none">
            <a:spAutoFit/>
          </a:bodyPr>
          <a:lstStyle/>
          <a:p>
            <a:r>
              <a:rPr lang="en-US"/>
              <a:t>Khai báo mảng:</a:t>
            </a:r>
            <a:endParaRPr lang="en-US"/>
          </a:p>
        </p:txBody>
      </p:sp>
      <p:sp>
        <p:nvSpPr>
          <p:cNvPr id="6" name="Rectangle 5"/>
          <p:cNvSpPr/>
          <p:nvPr/>
        </p:nvSpPr>
        <p:spPr>
          <a:xfrm>
            <a:off x="591294" y="2214214"/>
            <a:ext cx="3166251" cy="307777"/>
          </a:xfrm>
          <a:prstGeom prst="rect">
            <a:avLst/>
          </a:prstGeom>
        </p:spPr>
        <p:txBody>
          <a:bodyPr wrap="none">
            <a:spAutoFit/>
          </a:bodyPr>
          <a:lstStyle/>
          <a:p>
            <a:r>
              <a:rPr lang="en-US" smtClean="0">
                <a:solidFill>
                  <a:srgbClr val="267F99"/>
                </a:solidFill>
                <a:latin typeface="Consolas" panose="020B0609020204030204" pitchFamily="49" charset="0"/>
              </a:rPr>
              <a:t>&lt;Kiểu dữ liệu&gt;</a:t>
            </a:r>
            <a:r>
              <a:rPr lang="en-US" smtClean="0">
                <a:latin typeface="Consolas" panose="020B0609020204030204" pitchFamily="49" charset="0"/>
              </a:rPr>
              <a:t>[][]</a:t>
            </a:r>
            <a:r>
              <a:rPr lang="en-US">
                <a:latin typeface="Consolas" panose="020B0609020204030204" pitchFamily="49" charset="0"/>
              </a:rPr>
              <a:t> </a:t>
            </a:r>
            <a:r>
              <a:rPr lang="en-US" smtClean="0">
                <a:solidFill>
                  <a:srgbClr val="001080"/>
                </a:solidFill>
                <a:latin typeface="Consolas" panose="020B0609020204030204" pitchFamily="49" charset="0"/>
              </a:rPr>
              <a:t>&lt;Tên mảng&gt;</a:t>
            </a:r>
            <a:r>
              <a:rPr lang="en-US" smtClean="0">
                <a:latin typeface="Consolas" panose="020B0609020204030204" pitchFamily="49" charset="0"/>
              </a:rPr>
              <a:t>;</a:t>
            </a:r>
            <a:endParaRPr lang="en-US">
              <a:latin typeface="Consolas" panose="020B0609020204030204" pitchFamily="49" charset="0"/>
            </a:endParaRPr>
          </a:p>
        </p:txBody>
      </p:sp>
      <p:sp>
        <p:nvSpPr>
          <p:cNvPr id="7" name="TextBox 6"/>
          <p:cNvSpPr txBox="1"/>
          <p:nvPr/>
        </p:nvSpPr>
        <p:spPr>
          <a:xfrm>
            <a:off x="591294" y="1919014"/>
            <a:ext cx="2757600" cy="307777"/>
          </a:xfrm>
          <a:prstGeom prst="rect">
            <a:avLst/>
          </a:prstGeom>
          <a:noFill/>
        </p:spPr>
        <p:txBody>
          <a:bodyPr wrap="square" rtlCol="0">
            <a:spAutoFit/>
          </a:bodyPr>
          <a:lstStyle/>
          <a:p>
            <a:r>
              <a:rPr lang="en-US" smtClean="0"/>
              <a:t>Hoặc:</a:t>
            </a:r>
            <a:endParaRPr lang="en-US"/>
          </a:p>
        </p:txBody>
      </p:sp>
      <p:sp>
        <p:nvSpPr>
          <p:cNvPr id="8" name="TextBox 7"/>
          <p:cNvSpPr txBox="1"/>
          <p:nvPr/>
        </p:nvSpPr>
        <p:spPr>
          <a:xfrm>
            <a:off x="591293" y="2701801"/>
            <a:ext cx="3708001" cy="307777"/>
          </a:xfrm>
          <a:prstGeom prst="rect">
            <a:avLst/>
          </a:prstGeom>
          <a:noFill/>
        </p:spPr>
        <p:txBody>
          <a:bodyPr wrap="square" rtlCol="0">
            <a:spAutoFit/>
          </a:bodyPr>
          <a:lstStyle/>
          <a:p>
            <a:r>
              <a:rPr lang="en-US" smtClean="0"/>
              <a:t>Cú pháp cấp phát bộ nhớ cho mảng:</a:t>
            </a:r>
            <a:endParaRPr lang="en-US"/>
          </a:p>
        </p:txBody>
      </p:sp>
      <p:sp>
        <p:nvSpPr>
          <p:cNvPr id="9" name="Rectangle 8"/>
          <p:cNvSpPr/>
          <p:nvPr/>
        </p:nvSpPr>
        <p:spPr>
          <a:xfrm>
            <a:off x="591293" y="2989611"/>
            <a:ext cx="5551520" cy="307777"/>
          </a:xfrm>
          <a:prstGeom prst="rect">
            <a:avLst/>
          </a:prstGeom>
        </p:spPr>
        <p:txBody>
          <a:bodyPr wrap="none">
            <a:spAutoFit/>
          </a:bodyPr>
          <a:lstStyle/>
          <a:p>
            <a:r>
              <a:rPr lang="en-US" smtClean="0">
                <a:latin typeface="Consolas" panose="020B0609020204030204" pitchFamily="49" charset="0"/>
              </a:rPr>
              <a:t>&lt;Tên mảng&gt;</a:t>
            </a:r>
            <a:r>
              <a:rPr lang="en-US">
                <a:latin typeface="Consolas" panose="020B0609020204030204" pitchFamily="49" charset="0"/>
              </a:rPr>
              <a:t> = </a:t>
            </a:r>
            <a:r>
              <a:rPr lang="en-US">
                <a:solidFill>
                  <a:srgbClr val="AF00DB"/>
                </a:solidFill>
                <a:latin typeface="Consolas" panose="020B0609020204030204" pitchFamily="49" charset="0"/>
              </a:rPr>
              <a:t>new</a:t>
            </a:r>
            <a:r>
              <a:rPr lang="en-US">
                <a:latin typeface="Consolas" panose="020B0609020204030204" pitchFamily="49" charset="0"/>
              </a:rPr>
              <a:t> </a:t>
            </a:r>
            <a:r>
              <a:rPr lang="en-US" smtClean="0">
                <a:solidFill>
                  <a:srgbClr val="267F99"/>
                </a:solidFill>
                <a:latin typeface="Consolas" panose="020B0609020204030204" pitchFamily="49" charset="0"/>
              </a:rPr>
              <a:t>&lt;kiểu dữ liệu&gt;</a:t>
            </a:r>
            <a:r>
              <a:rPr lang="en-US" smtClean="0">
                <a:latin typeface="Consolas" panose="020B0609020204030204" pitchFamily="49" charset="0"/>
              </a:rPr>
              <a:t>[</a:t>
            </a:r>
            <a:r>
              <a:rPr lang="en-US" smtClean="0">
                <a:solidFill>
                  <a:srgbClr val="098658"/>
                </a:solidFill>
                <a:latin typeface="Consolas" panose="020B0609020204030204" pitchFamily="49" charset="0"/>
              </a:rPr>
              <a:t>&lt;Số dòng&gt;</a:t>
            </a:r>
            <a:r>
              <a:rPr lang="en-US" smtClean="0">
                <a:latin typeface="Consolas" panose="020B0609020204030204" pitchFamily="49" charset="0"/>
              </a:rPr>
              <a:t>][</a:t>
            </a:r>
            <a:r>
              <a:rPr lang="en-US" smtClean="0">
                <a:solidFill>
                  <a:srgbClr val="098658"/>
                </a:solidFill>
                <a:latin typeface="Consolas" panose="020B0609020204030204" pitchFamily="49" charset="0"/>
              </a:rPr>
              <a:t>&lt;</a:t>
            </a:r>
            <a:r>
              <a:rPr lang="en-US">
                <a:solidFill>
                  <a:srgbClr val="098658"/>
                </a:solidFill>
                <a:latin typeface="Consolas" panose="020B0609020204030204" pitchFamily="49" charset="0"/>
              </a:rPr>
              <a:t>Số </a:t>
            </a:r>
            <a:r>
              <a:rPr lang="en-US" smtClean="0">
                <a:solidFill>
                  <a:srgbClr val="098658"/>
                </a:solidFill>
                <a:latin typeface="Consolas" panose="020B0609020204030204" pitchFamily="49" charset="0"/>
              </a:rPr>
              <a:t>cột&gt;</a:t>
            </a:r>
            <a:r>
              <a:rPr lang="en-US" smtClean="0">
                <a:latin typeface="Consolas" panose="020B0609020204030204" pitchFamily="49" charset="0"/>
              </a:rPr>
              <a:t>];</a:t>
            </a:r>
            <a:endParaRPr lang="en-US">
              <a:latin typeface="Consolas" panose="020B0609020204030204" pitchFamily="49" charset="0"/>
            </a:endParaRPr>
          </a:p>
        </p:txBody>
      </p:sp>
      <p:sp>
        <p:nvSpPr>
          <p:cNvPr id="11" name="Title 1"/>
          <p:cNvSpPr txBox="1"/>
          <p:nvPr/>
        </p:nvSpPr>
        <p:spPr>
          <a:xfrm>
            <a:off x="270274" y="61798"/>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Mảng nhiều chiều (Mutil – Dimension array)</a:t>
            </a:r>
            <a:endParaRPr lang="en-US" sz="2400"/>
          </a:p>
        </p:txBody>
      </p:sp>
      <p:sp>
        <p:nvSpPr>
          <p:cNvPr id="2" name="Rectangle 1"/>
          <p:cNvSpPr/>
          <p:nvPr/>
        </p:nvSpPr>
        <p:spPr>
          <a:xfrm>
            <a:off x="591293" y="1472839"/>
            <a:ext cx="3166251" cy="307777"/>
          </a:xfrm>
          <a:prstGeom prst="rect">
            <a:avLst/>
          </a:prstGeom>
        </p:spPr>
        <p:txBody>
          <a:bodyPr wrap="none">
            <a:spAutoFit/>
          </a:bodyPr>
          <a:lstStyle/>
          <a:p>
            <a:r>
              <a:rPr lang="en-US" smtClean="0">
                <a:solidFill>
                  <a:srgbClr val="267F99"/>
                </a:solidFill>
                <a:latin typeface="Consolas" panose="020B0609020204030204" pitchFamily="49" charset="0"/>
              </a:rPr>
              <a:t>&lt;Kiểu dữ liệu&gt;</a:t>
            </a:r>
            <a:r>
              <a:rPr lang="en-US">
                <a:latin typeface="Consolas" panose="020B0609020204030204" pitchFamily="49" charset="0"/>
              </a:rPr>
              <a:t> </a:t>
            </a:r>
            <a:r>
              <a:rPr lang="en-US" smtClean="0">
                <a:solidFill>
                  <a:srgbClr val="001080"/>
                </a:solidFill>
                <a:latin typeface="Consolas" panose="020B0609020204030204" pitchFamily="49" charset="0"/>
              </a:rPr>
              <a:t>&lt;Tên mảng&gt;</a:t>
            </a:r>
            <a:r>
              <a:rPr lang="en-US" smtClean="0">
                <a:latin typeface="Consolas" panose="020B0609020204030204" pitchFamily="49" charset="0"/>
              </a:rPr>
              <a:t>[][];</a:t>
            </a:r>
            <a:endParaRPr lang="en-US">
              <a:latin typeface="Consolas" panose="020B0609020204030204" pitchFamily="49" charset="0"/>
            </a:endParaRPr>
          </a:p>
        </p:txBody>
      </p:sp>
      <p:pic>
        <p:nvPicPr>
          <p:cNvPr id="13" name="Google Shape;88;p13"/>
          <p:cNvPicPr preferRelativeResize="0"/>
          <p:nvPr/>
        </p:nvPicPr>
        <p:blipFill>
          <a:blip r:embed="rId1" cstate="print"/>
          <a:stretch>
            <a:fillRect/>
          </a:stretch>
        </p:blipFill>
        <p:spPr>
          <a:xfrm>
            <a:off x="7795143" y="4529201"/>
            <a:ext cx="1121908" cy="39188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Vòng lặp for each</a:t>
            </a:r>
            <a:endParaRPr lang="en-US" sz="2400"/>
          </a:p>
        </p:txBody>
      </p:sp>
      <p:sp>
        <p:nvSpPr>
          <p:cNvPr id="5" name="TextBox 4"/>
          <p:cNvSpPr txBox="1"/>
          <p:nvPr/>
        </p:nvSpPr>
        <p:spPr>
          <a:xfrm>
            <a:off x="734400" y="943200"/>
            <a:ext cx="7495200" cy="1169551"/>
          </a:xfrm>
          <a:prstGeom prst="rect">
            <a:avLst/>
          </a:prstGeom>
          <a:noFill/>
        </p:spPr>
        <p:txBody>
          <a:bodyPr wrap="square" rtlCol="0">
            <a:spAutoFit/>
          </a:bodyPr>
          <a:lstStyle/>
          <a:p>
            <a:r>
              <a:rPr lang="en-US" smtClean="0"/>
              <a:t>Vòng lặp for each chủ yếu được sử dụng để duyệt mảng hoặc các phần tử của collection.</a:t>
            </a:r>
            <a:endParaRPr lang="en-US" smtClean="0"/>
          </a:p>
          <a:p>
            <a:r>
              <a:rPr lang="en-US" smtClean="0"/>
              <a:t>Với for each, thay vì khai báo hay khởi tạo biến lặp vị trí, chúng ta sẽ khai báo một biến chung kiểu dữ liệu của mảng, sử dụng biến đó để duyệt các phần tử của mảng mà không cần lấy vị trí (index) của mỗi phần tử</a:t>
            </a:r>
            <a:endParaRPr lang="en-US" smtClean="0"/>
          </a:p>
          <a:p>
            <a:r>
              <a:rPr lang="en-US" smtClean="0"/>
              <a:t>Cú pháp:</a:t>
            </a:r>
            <a:endParaRPr lang="en-US"/>
          </a:p>
        </p:txBody>
      </p:sp>
      <p:sp>
        <p:nvSpPr>
          <p:cNvPr id="6" name="Rectangle 5"/>
          <p:cNvSpPr/>
          <p:nvPr/>
        </p:nvSpPr>
        <p:spPr>
          <a:xfrm>
            <a:off x="734400" y="2123218"/>
            <a:ext cx="5349600" cy="738664"/>
          </a:xfrm>
          <a:prstGeom prst="rect">
            <a:avLst/>
          </a:prstGeom>
        </p:spPr>
        <p:txBody>
          <a:bodyPr wrap="square">
            <a:spAutoFit/>
          </a:bodyPr>
          <a:lstStyle/>
          <a:p>
            <a:r>
              <a:rPr lang="en-US">
                <a:solidFill>
                  <a:srgbClr val="AF00DB"/>
                </a:solidFill>
                <a:latin typeface="Consolas" panose="020B0609020204030204" pitchFamily="49" charset="0"/>
              </a:rPr>
              <a:t>for</a:t>
            </a:r>
            <a:r>
              <a:rPr lang="en-US" smtClean="0">
                <a:latin typeface="Consolas" panose="020B0609020204030204" pitchFamily="49" charset="0"/>
              </a:rPr>
              <a:t>(</a:t>
            </a:r>
            <a:r>
              <a:rPr lang="en-US" smtClean="0">
                <a:solidFill>
                  <a:srgbClr val="267F99"/>
                </a:solidFill>
                <a:latin typeface="Consolas" panose="020B0609020204030204" pitchFamily="49" charset="0"/>
              </a:rPr>
              <a:t>&lt;Kiểu dữ liệu&gt;</a:t>
            </a:r>
            <a:r>
              <a:rPr lang="en-US">
                <a:latin typeface="Consolas" panose="020B0609020204030204" pitchFamily="49" charset="0"/>
              </a:rPr>
              <a:t> </a:t>
            </a:r>
            <a:r>
              <a:rPr lang="en-US" smtClean="0">
                <a:solidFill>
                  <a:srgbClr val="001080"/>
                </a:solidFill>
                <a:latin typeface="Consolas" panose="020B0609020204030204" pitchFamily="49" charset="0"/>
              </a:rPr>
              <a:t>&lt;Tên biến chạy&gt;</a:t>
            </a:r>
            <a:r>
              <a:rPr lang="en-US" smtClean="0">
                <a:solidFill>
                  <a:srgbClr val="AF00DB"/>
                </a:solidFill>
                <a:latin typeface="Consolas" panose="020B0609020204030204" pitchFamily="49" charset="0"/>
              </a:rPr>
              <a:t>:</a:t>
            </a:r>
            <a:r>
              <a:rPr lang="en-US">
                <a:latin typeface="Consolas" panose="020B0609020204030204" pitchFamily="49" charset="0"/>
              </a:rPr>
              <a:t> </a:t>
            </a:r>
            <a:r>
              <a:rPr lang="en-US" smtClean="0">
                <a:solidFill>
                  <a:srgbClr val="001080"/>
                </a:solidFill>
                <a:latin typeface="Consolas" panose="020B0609020204030204" pitchFamily="49" charset="0"/>
              </a:rPr>
              <a:t>&lt;Tên mảng&gt;</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smtClean="0">
                <a:solidFill>
                  <a:srgbClr val="267F99"/>
                </a:solidFill>
                <a:latin typeface="Consolas" panose="020B0609020204030204" pitchFamily="49" charset="0"/>
              </a:rPr>
              <a:t>&lt;Khối lệnh lặp lại&gt;</a:t>
            </a:r>
            <a:r>
              <a:rPr lang="en-US" smtClean="0">
                <a:latin typeface="Consolas" panose="020B0609020204030204" pitchFamily="49" charset="0"/>
              </a:rPr>
              <a:t>;</a:t>
            </a:r>
            <a:endParaRPr lang="en-US">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pic>
        <p:nvPicPr>
          <p:cNvPr id="7"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Đọc dữ liệu đầu vào</a:t>
            </a:r>
            <a:endParaRPr lang="en-US" sz="2400"/>
          </a:p>
        </p:txBody>
      </p:sp>
      <p:sp>
        <p:nvSpPr>
          <p:cNvPr id="6" name="TextBox 5"/>
          <p:cNvSpPr txBox="1"/>
          <p:nvPr/>
        </p:nvSpPr>
        <p:spPr>
          <a:xfrm>
            <a:off x="745335" y="1310400"/>
            <a:ext cx="7596000" cy="2246769"/>
          </a:xfrm>
          <a:prstGeom prst="rect">
            <a:avLst/>
          </a:prstGeom>
          <a:noFill/>
        </p:spPr>
        <p:txBody>
          <a:bodyPr wrap="square" rtlCol="0">
            <a:spAutoFit/>
          </a:bodyPr>
          <a:lstStyle/>
          <a:p>
            <a:r>
              <a:rPr lang="en-US" smtClean="0"/>
              <a:t>Đọc file trong java là một kỹ thuật quan trọng cần phải nắm nếu muốn làm việc sâu hơn với java</a:t>
            </a:r>
            <a:endParaRPr lang="en-US" smtClean="0"/>
          </a:p>
          <a:p>
            <a:r>
              <a:rPr lang="en-US" smtClean="0"/>
              <a:t>Để đọc file ta cần tạo một đối tượng là </a:t>
            </a:r>
            <a:r>
              <a:rPr lang="en-US" b="1" smtClean="0"/>
              <a:t>FileInputStream</a:t>
            </a:r>
            <a:endParaRPr lang="en-US" b="1" smtClean="0"/>
          </a:p>
          <a:p>
            <a:r>
              <a:rPr lang="en-US" smtClean="0"/>
              <a:t>Một số các đọc ghi file trong java:</a:t>
            </a:r>
            <a:endParaRPr lang="en-US" smtClean="0"/>
          </a:p>
          <a:p>
            <a:pPr marL="285750" indent="-285750">
              <a:buFont typeface="Arial" panose="020B0604020202020204" pitchFamily="34" charset="0"/>
              <a:buChar char="•"/>
            </a:pPr>
            <a:r>
              <a:rPr lang="en-US" smtClean="0"/>
              <a:t>Sử dụng </a:t>
            </a:r>
            <a:r>
              <a:rPr lang="en-US" b="1" smtClean="0"/>
              <a:t>Scanner</a:t>
            </a:r>
            <a:r>
              <a:rPr lang="en-US" smtClean="0"/>
              <a:t>: Khi làm việc với file, </a:t>
            </a:r>
            <a:r>
              <a:rPr lang="en-US" b="1" smtClean="0"/>
              <a:t>Scanner</a:t>
            </a:r>
            <a:r>
              <a:rPr lang="en-US" smtClean="0"/>
              <a:t> cung cấp hai phương thức là </a:t>
            </a:r>
            <a:r>
              <a:rPr lang="en-US" b="1" smtClean="0"/>
              <a:t>hasNextLine() </a:t>
            </a:r>
            <a:r>
              <a:rPr lang="en-US" smtClean="0"/>
              <a:t>và </a:t>
            </a:r>
            <a:r>
              <a:rPr lang="en-US" b="1" smtClean="0"/>
              <a:t>nextLine() </a:t>
            </a:r>
            <a:r>
              <a:rPr lang="en-US" smtClean="0"/>
              <a:t>hỗ trợ đọc file</a:t>
            </a:r>
            <a:endParaRPr lang="en-US" smtClean="0"/>
          </a:p>
          <a:p>
            <a:pPr marL="285750" indent="-285750">
              <a:buFont typeface="Arial" panose="020B0604020202020204" pitchFamily="34" charset="0"/>
              <a:buChar char="•"/>
            </a:pPr>
            <a:r>
              <a:rPr lang="en-US" smtClean="0"/>
              <a:t>Sử dụng </a:t>
            </a:r>
            <a:r>
              <a:rPr lang="en-US" b="1" smtClean="0"/>
              <a:t>BufferedReader</a:t>
            </a:r>
            <a:r>
              <a:rPr lang="en-US" smtClean="0"/>
              <a:t>: Được xem là phương pháp dễ dàng nhất, </a:t>
            </a:r>
            <a:r>
              <a:rPr lang="en-US" b="1" smtClean="0"/>
              <a:t>BufferedReader</a:t>
            </a:r>
            <a:r>
              <a:rPr lang="en-US" smtClean="0"/>
              <a:t> cung cấp hàm </a:t>
            </a:r>
            <a:r>
              <a:rPr lang="en-US" b="1" smtClean="0"/>
              <a:t>readLine()</a:t>
            </a:r>
            <a:r>
              <a:rPr lang="en-US" smtClean="0"/>
              <a:t> để đọc dữ liệu của file theo dòng</a:t>
            </a:r>
            <a:endParaRPr lang="en-US" smtClean="0"/>
          </a:p>
          <a:p>
            <a:pPr marL="285750" indent="-285750">
              <a:buFont typeface="Arial" panose="020B0604020202020204" pitchFamily="34" charset="0"/>
              <a:buChar char="•"/>
            </a:pPr>
            <a:r>
              <a:rPr lang="en-US" smtClean="0"/>
              <a:t>Sử dụng </a:t>
            </a:r>
            <a:r>
              <a:rPr lang="en-US" b="1" smtClean="0"/>
              <a:t>File</a:t>
            </a:r>
            <a:r>
              <a:rPr lang="en-US" smtClean="0"/>
              <a:t> và </a:t>
            </a:r>
            <a:r>
              <a:rPr lang="en-US" b="1" smtClean="0"/>
              <a:t>FileReader</a:t>
            </a:r>
            <a:r>
              <a:rPr lang="en-US" smtClean="0"/>
              <a:t>: Phương pháp này tương tự </a:t>
            </a:r>
            <a:r>
              <a:rPr lang="en-US" b="1" smtClean="0"/>
              <a:t>BufferedReader</a:t>
            </a:r>
            <a:r>
              <a:rPr lang="en-US" smtClean="0"/>
              <a:t> nhưng đơn giản hơn</a:t>
            </a:r>
            <a:endParaRPr lang="en-US"/>
          </a:p>
        </p:txBody>
      </p:sp>
      <p:pic>
        <p:nvPicPr>
          <p:cNvPr id="7"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Khái niệm Clean code</a:t>
            </a:r>
            <a:endParaRPr lang="en-US" sz="2400"/>
          </a:p>
        </p:txBody>
      </p:sp>
      <p:sp>
        <p:nvSpPr>
          <p:cNvPr id="5" name="TextBox 4"/>
          <p:cNvSpPr txBox="1"/>
          <p:nvPr/>
        </p:nvSpPr>
        <p:spPr>
          <a:xfrm>
            <a:off x="676800" y="1008000"/>
            <a:ext cx="7466400" cy="307777"/>
          </a:xfrm>
          <a:prstGeom prst="rect">
            <a:avLst/>
          </a:prstGeom>
          <a:noFill/>
        </p:spPr>
        <p:txBody>
          <a:bodyPr wrap="square" rtlCol="0">
            <a:spAutoFit/>
          </a:bodyPr>
          <a:lstStyle/>
          <a:p>
            <a:r>
              <a:rPr lang="en-US" smtClean="0"/>
              <a:t>Clean code là thuật ngữ chỉ đến những mã nguồn tốt, nó có các đặc điểm:</a:t>
            </a:r>
            <a:endParaRPr lang="en-US"/>
          </a:p>
        </p:txBody>
      </p:sp>
      <p:pic>
        <p:nvPicPr>
          <p:cNvPr id="6" name="Picture 5"/>
          <p:cNvPicPr>
            <a:picLocks noChangeAspect="1"/>
          </p:cNvPicPr>
          <p:nvPr/>
        </p:nvPicPr>
        <p:blipFill>
          <a:blip r:embed="rId1"/>
          <a:stretch>
            <a:fillRect/>
          </a:stretch>
        </p:blipFill>
        <p:spPr>
          <a:xfrm>
            <a:off x="871201" y="1570213"/>
            <a:ext cx="7271999" cy="3175187"/>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Nguyên tắc của hướng đạo sinh</a:t>
            </a:r>
            <a:endParaRPr lang="en-US" sz="2400"/>
          </a:p>
        </p:txBody>
      </p:sp>
      <p:pic>
        <p:nvPicPr>
          <p:cNvPr id="5" name="Picture 2" descr="Dân mạng bất bình vì phượt thủ xả rác ngập quanh hồ Hàm Lợn - 6"/>
          <p:cNvPicPr>
            <a:picLocks noChangeAspect="1" noChangeArrowheads="1"/>
          </p:cNvPicPr>
          <p:nvPr/>
        </p:nvPicPr>
        <p:blipFill>
          <a:blip r:embed="rId1"/>
          <a:srcRect/>
          <a:stretch>
            <a:fillRect/>
          </a:stretch>
        </p:blipFill>
        <p:spPr bwMode="auto">
          <a:xfrm>
            <a:off x="162838" y="1426009"/>
            <a:ext cx="4408466" cy="24797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71304" y="1491775"/>
            <a:ext cx="4371710" cy="741998"/>
          </a:xfrm>
          <a:prstGeom prst="rect">
            <a:avLst/>
          </a:prstGeom>
        </p:spPr>
        <p:txBody>
          <a:bodyPr wrap="none">
            <a:spAutoFit/>
          </a:bodyPr>
          <a:lstStyle/>
          <a:p>
            <a:pPr>
              <a:lnSpc>
                <a:spcPct val="150000"/>
              </a:lnSpc>
            </a:pPr>
            <a:r>
              <a:rPr lang="en-US" sz="1500" i="1"/>
              <a:t>Leave the campground cleaner than you found it.</a:t>
            </a:r>
            <a:endParaRPr lang="en-US" sz="1500" i="1"/>
          </a:p>
          <a:p>
            <a:pPr>
              <a:lnSpc>
                <a:spcPct val="150000"/>
              </a:lnSpc>
            </a:pPr>
            <a:r>
              <a:rPr lang="en-US" sz="1500" i="1"/>
              <a:t>Sau khi cắm trại, phải sạch hơn lúc bạn mới đến</a:t>
            </a:r>
            <a:endParaRPr lang="en-US" sz="1500"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74557" y="775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Cài đặt môi trường</a:t>
            </a:r>
            <a:endParaRPr lang="en-US" sz="2400"/>
          </a:p>
        </p:txBody>
      </p:sp>
      <p:sp>
        <p:nvSpPr>
          <p:cNvPr id="5" name="TextBox 4"/>
          <p:cNvSpPr txBox="1"/>
          <p:nvPr/>
        </p:nvSpPr>
        <p:spPr>
          <a:xfrm>
            <a:off x="1015590" y="2213810"/>
            <a:ext cx="7047067" cy="954107"/>
          </a:xfrm>
          <a:prstGeom prst="rect">
            <a:avLst/>
          </a:prstGeom>
          <a:noFill/>
        </p:spPr>
        <p:txBody>
          <a:bodyPr wrap="square" rtlCol="0">
            <a:spAutoFit/>
          </a:bodyPr>
          <a:lstStyle/>
          <a:p>
            <a:pPr>
              <a:lnSpc>
                <a:spcPct val="150000"/>
              </a:lnSpc>
            </a:pPr>
            <a:r>
              <a:rPr lang="en-US"/>
              <a:t>Cài đặt JDK: </a:t>
            </a:r>
            <a:r>
              <a:rPr lang="en-US">
                <a:hlinkClick r:id="rId1"/>
              </a:rPr>
              <a:t>https://</a:t>
            </a:r>
            <a:r>
              <a:rPr lang="en-US" smtClean="0">
                <a:hlinkClick r:id="rId1"/>
              </a:rPr>
              <a:t>www.oracle.com/java/technologies/javase-jdk15-downloads.html</a:t>
            </a:r>
            <a:endParaRPr lang="en-US" smtClean="0"/>
          </a:p>
          <a:p>
            <a:pPr>
              <a:lnSpc>
                <a:spcPct val="150000"/>
              </a:lnSpc>
            </a:pPr>
            <a:r>
              <a:rPr lang="en-US"/>
              <a:t>Cài đặt Visual Studio Code: </a:t>
            </a:r>
            <a:r>
              <a:rPr lang="en-US">
                <a:hlinkClick r:id="rId2"/>
              </a:rPr>
              <a:t>https://</a:t>
            </a:r>
            <a:r>
              <a:rPr lang="en-US" smtClean="0">
                <a:hlinkClick r:id="rId2"/>
              </a:rPr>
              <a:t>code.visualstudio.com/download</a:t>
            </a:r>
            <a:endParaRPr lang="en-US" smtClean="0"/>
          </a:p>
          <a:p>
            <a:endParaRPr lang="en-US"/>
          </a:p>
        </p:txBody>
      </p:sp>
      <p:pic>
        <p:nvPicPr>
          <p:cNvPr id="6" name="Google Shape;88;p13"/>
          <p:cNvPicPr preferRelativeResize="0"/>
          <p:nvPr/>
        </p:nvPicPr>
        <p:blipFill>
          <a:blip r:embed="rId3" cstate="print"/>
          <a:stretch>
            <a:fillRect/>
          </a:stretch>
        </p:blipFill>
        <p:spPr>
          <a:xfrm>
            <a:off x="7759143" y="4565201"/>
            <a:ext cx="1121908" cy="391886"/>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21474" y="919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Cấu trúc của một chương trình java</a:t>
            </a:r>
            <a:endParaRPr lang="en-US" sz="2400"/>
          </a:p>
        </p:txBody>
      </p:sp>
      <p:sp>
        <p:nvSpPr>
          <p:cNvPr id="2" name="Rectangle 1"/>
          <p:cNvSpPr/>
          <p:nvPr/>
        </p:nvSpPr>
        <p:spPr>
          <a:xfrm>
            <a:off x="695074" y="1559100"/>
            <a:ext cx="4572000" cy="1815882"/>
          </a:xfrm>
          <a:prstGeom prst="rect">
            <a:avLst/>
          </a:prstGeom>
        </p:spPr>
        <p:txBody>
          <a:bodyPr>
            <a:spAutoFit/>
          </a:bodyPr>
          <a:lstStyle/>
          <a:p>
            <a:r>
              <a:rPr lang="en-US">
                <a:solidFill>
                  <a:srgbClr val="0000FF"/>
                </a:solidFill>
                <a:latin typeface="Consolas" panose="020B0609020204030204" pitchFamily="49" charset="0"/>
              </a:rPr>
              <a:t>package</a:t>
            </a:r>
            <a:r>
              <a:rPr lang="en-US">
                <a:latin typeface="Consolas" panose="020B0609020204030204" pitchFamily="49" charset="0"/>
              </a:rPr>
              <a:t> </a:t>
            </a:r>
            <a:r>
              <a:rPr lang="en-US" smtClean="0">
                <a:latin typeface="Consolas" panose="020B0609020204030204" pitchFamily="49" charset="0"/>
              </a:rPr>
              <a:t>&lt;package_name&gt;;</a:t>
            </a:r>
            <a:endParaRPr lang="en-US" smtClean="0">
              <a:latin typeface="Consolas" panose="020B0609020204030204" pitchFamily="49" charset="0"/>
            </a:endParaRPr>
          </a:p>
          <a:p>
            <a:r>
              <a:rPr lang="en-US" smtClean="0">
                <a:solidFill>
                  <a:srgbClr val="0000FF"/>
                </a:solidFill>
                <a:latin typeface="Consolas" panose="020B0609020204030204" pitchFamily="49" charset="0"/>
              </a:rPr>
              <a:t>import</a:t>
            </a:r>
            <a:r>
              <a:rPr lang="en-US">
                <a:latin typeface="Consolas" panose="020B0609020204030204" pitchFamily="49" charset="0"/>
              </a:rPr>
              <a:t> </a:t>
            </a:r>
            <a:r>
              <a:rPr lang="en-US" smtClean="0">
                <a:latin typeface="Consolas" panose="020B0609020204030204" pitchFamily="49" charset="0"/>
              </a:rPr>
              <a:t>&lt;other_package&gt;;</a:t>
            </a:r>
            <a:endParaRPr lang="en-US">
              <a:latin typeface="Consolas" panose="020B0609020204030204" pitchFamily="49" charset="0"/>
            </a:endParaRPr>
          </a:p>
          <a:p>
            <a:endParaRPr lang="en-US">
              <a:latin typeface="Consolas" panose="020B0609020204030204" pitchFamily="49" charset="0"/>
            </a:endParaRPr>
          </a:p>
          <a:p>
            <a:r>
              <a:rPr lang="en-US">
                <a:solidFill>
                  <a:srgbClr val="0000FF"/>
                </a:solidFill>
                <a:latin typeface="Consolas" panose="020B0609020204030204" pitchFamily="49" charset="0"/>
              </a:rPr>
              <a:t>public</a:t>
            </a:r>
            <a:r>
              <a:rPr lang="en-US">
                <a:latin typeface="Consolas" panose="020B0609020204030204" pitchFamily="49" charset="0"/>
              </a:rPr>
              <a:t> </a:t>
            </a:r>
            <a:r>
              <a:rPr lang="en-US">
                <a:solidFill>
                  <a:srgbClr val="CD3131"/>
                </a:solidFill>
                <a:latin typeface="Consolas" panose="020B0609020204030204" pitchFamily="49" charset="0"/>
              </a:rPr>
              <a:t>class</a:t>
            </a:r>
            <a:r>
              <a:rPr lang="en-US">
                <a:latin typeface="Consolas" panose="020B0609020204030204" pitchFamily="49" charset="0"/>
              </a:rPr>
              <a:t> </a:t>
            </a:r>
            <a:r>
              <a:rPr lang="en-US" smtClean="0">
                <a:solidFill>
                  <a:srgbClr val="267F99"/>
                </a:solidFill>
                <a:latin typeface="Consolas" panose="020B0609020204030204" pitchFamily="49" charset="0"/>
              </a:rPr>
              <a:t>&lt;Class_name&gt;</a:t>
            </a:r>
            <a:r>
              <a:rPr lang="en-US">
                <a:latin typeface="Consolas" panose="020B0609020204030204" pitchFamily="49" charset="0"/>
              </a:rPr>
              <a:t> </a:t>
            </a:r>
            <a:r>
              <a:rPr lang="en-US" smtClean="0">
                <a:latin typeface="Consolas" panose="020B0609020204030204" pitchFamily="49" charset="0"/>
              </a:rPr>
              <a:t>{</a:t>
            </a:r>
            <a:endParaRPr lang="en-US" smtClean="0">
              <a:latin typeface="Consolas" panose="020B0609020204030204" pitchFamily="49" charset="0"/>
            </a:endParaRPr>
          </a:p>
          <a:p>
            <a:r>
              <a:rPr lang="en-US" smtClean="0">
                <a:latin typeface="Consolas" panose="020B0609020204030204" pitchFamily="49" charset="0"/>
              </a:rPr>
              <a:t>    </a:t>
            </a:r>
            <a:r>
              <a:rPr lang="en-US" smtClean="0">
                <a:solidFill>
                  <a:srgbClr val="267F99"/>
                </a:solidFill>
                <a:latin typeface="Consolas" panose="020B0609020204030204" pitchFamily="49" charset="0"/>
              </a:rPr>
              <a:t>&lt;Variables&gt;</a:t>
            </a:r>
            <a:r>
              <a:rPr lang="en-US" smtClean="0">
                <a:solidFill>
                  <a:schemeClr val="bg2"/>
                </a:solidFill>
                <a:latin typeface="Consolas" panose="020B0609020204030204" pitchFamily="49" charset="0"/>
              </a:rPr>
              <a:t>;</a:t>
            </a:r>
            <a:endParaRPr lang="en-US" smtClean="0">
              <a:solidFill>
                <a:schemeClr val="bg2"/>
              </a:solidFill>
              <a:latin typeface="Consolas" panose="020B0609020204030204" pitchFamily="49" charset="0"/>
            </a:endParaRPr>
          </a:p>
          <a:p>
            <a:r>
              <a:rPr lang="en-US">
                <a:solidFill>
                  <a:srgbClr val="267F99"/>
                </a:solidFill>
                <a:latin typeface="Consolas" panose="020B0609020204030204" pitchFamily="49" charset="0"/>
              </a:rPr>
              <a:t> </a:t>
            </a:r>
            <a:r>
              <a:rPr lang="en-US" smtClean="0">
                <a:solidFill>
                  <a:srgbClr val="267F99"/>
                </a:solidFill>
                <a:latin typeface="Consolas" panose="020B0609020204030204" pitchFamily="49" charset="0"/>
              </a:rPr>
              <a:t>   &lt;Method&gt;</a:t>
            </a:r>
            <a:r>
              <a:rPr lang="en-US" smtClean="0">
                <a:solidFill>
                  <a:schemeClr val="bg2"/>
                </a:solidFill>
                <a:latin typeface="Consolas" panose="020B0609020204030204" pitchFamily="49" charset="0"/>
              </a:rPr>
              <a:t>;</a:t>
            </a:r>
            <a:endParaRPr lang="en-US" smtClean="0">
              <a:solidFill>
                <a:schemeClr val="bg2"/>
              </a:solidFill>
              <a:latin typeface="Consolas" panose="020B0609020204030204" pitchFamily="49" charset="0"/>
            </a:endParaRPr>
          </a:p>
          <a:p>
            <a:endParaRPr lang="en-US" smtClean="0">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sp>
        <p:nvSpPr>
          <p:cNvPr id="3" name="TextBox 2"/>
          <p:cNvSpPr txBox="1"/>
          <p:nvPr/>
        </p:nvSpPr>
        <p:spPr>
          <a:xfrm>
            <a:off x="3977524" y="1559100"/>
            <a:ext cx="4813676" cy="2246769"/>
          </a:xfrm>
          <a:prstGeom prst="rect">
            <a:avLst/>
          </a:prstGeom>
          <a:noFill/>
        </p:spPr>
        <p:txBody>
          <a:bodyPr wrap="square" rtlCol="0">
            <a:spAutoFit/>
          </a:bodyPr>
          <a:lstStyle/>
          <a:p>
            <a:r>
              <a:rPr lang="en-US" smtClean="0"/>
              <a:t>Trong đó:</a:t>
            </a:r>
            <a:endParaRPr lang="en-US" smtClean="0"/>
          </a:p>
          <a:p>
            <a:r>
              <a:rPr lang="en-US">
                <a:solidFill>
                  <a:srgbClr val="0000FF"/>
                </a:solidFill>
                <a:latin typeface="Consolas" panose="020B0609020204030204" pitchFamily="49" charset="0"/>
              </a:rPr>
              <a:t>p</a:t>
            </a:r>
            <a:r>
              <a:rPr lang="en-US" smtClean="0">
                <a:solidFill>
                  <a:srgbClr val="0000FF"/>
                </a:solidFill>
                <a:latin typeface="Consolas" panose="020B0609020204030204" pitchFamily="49" charset="0"/>
              </a:rPr>
              <a:t>ackage</a:t>
            </a:r>
            <a:r>
              <a:rPr lang="en-US" smtClean="0">
                <a:solidFill>
                  <a:schemeClr val="bg2"/>
                </a:solidFill>
                <a:latin typeface="Consolas" panose="020B0609020204030204" pitchFamily="49" charset="0"/>
              </a:rPr>
              <a:t>: Một package (gói) mô tả không gian tên có chứa các lớp của java, ta có thể xem package như một thư mục</a:t>
            </a:r>
            <a:endParaRPr lang="en-US" smtClean="0">
              <a:solidFill>
                <a:schemeClr val="bg2"/>
              </a:solidFill>
              <a:latin typeface="Consolas" panose="020B0609020204030204" pitchFamily="49" charset="0"/>
            </a:endParaRPr>
          </a:p>
          <a:p>
            <a:r>
              <a:rPr lang="en-US">
                <a:solidFill>
                  <a:srgbClr val="0000FF"/>
                </a:solidFill>
                <a:latin typeface="Consolas" panose="020B0609020204030204" pitchFamily="49" charset="0"/>
              </a:rPr>
              <a:t>i</a:t>
            </a:r>
            <a:r>
              <a:rPr lang="en-US" smtClean="0">
                <a:solidFill>
                  <a:srgbClr val="0000FF"/>
                </a:solidFill>
                <a:latin typeface="Consolas" panose="020B0609020204030204" pitchFamily="49" charset="0"/>
              </a:rPr>
              <a:t>mport</a:t>
            </a:r>
            <a:r>
              <a:rPr lang="en-US" smtClean="0">
                <a:solidFill>
                  <a:schemeClr val="bg2"/>
                </a:solidFill>
                <a:latin typeface="Consolas" panose="020B0609020204030204" pitchFamily="49" charset="0"/>
              </a:rPr>
              <a:t>: Nhằm sử dụng để xác định các class hoặc package được sử dụng trong lớp này</a:t>
            </a:r>
            <a:endParaRPr lang="en-US" smtClean="0">
              <a:solidFill>
                <a:schemeClr val="bg2"/>
              </a:solidFill>
              <a:latin typeface="Consolas" panose="020B0609020204030204" pitchFamily="49" charset="0"/>
            </a:endParaRPr>
          </a:p>
          <a:p>
            <a:r>
              <a:rPr lang="en-US">
                <a:solidFill>
                  <a:srgbClr val="0000FF"/>
                </a:solidFill>
                <a:latin typeface="Consolas" panose="020B0609020204030204" pitchFamily="49" charset="0"/>
              </a:rPr>
              <a:t>p</a:t>
            </a:r>
            <a:r>
              <a:rPr lang="en-US" smtClean="0">
                <a:solidFill>
                  <a:srgbClr val="0000FF"/>
                </a:solidFill>
                <a:latin typeface="Consolas" panose="020B0609020204030204" pitchFamily="49" charset="0"/>
              </a:rPr>
              <a:t>ublic</a:t>
            </a:r>
            <a:r>
              <a:rPr lang="en-US" smtClean="0">
                <a:solidFill>
                  <a:schemeClr val="bg2"/>
                </a:solidFill>
                <a:latin typeface="Consolas" panose="020B0609020204030204" pitchFamily="49" charset="0"/>
              </a:rPr>
              <a:t>: Xác định phạm vi truy cập của lớp</a:t>
            </a:r>
            <a:endParaRPr lang="en-US" smtClean="0">
              <a:solidFill>
                <a:schemeClr val="bg2"/>
              </a:solidFill>
              <a:latin typeface="Consolas" panose="020B0609020204030204" pitchFamily="49" charset="0"/>
            </a:endParaRPr>
          </a:p>
          <a:p>
            <a:r>
              <a:rPr lang="en-US">
                <a:solidFill>
                  <a:srgbClr val="CD3131"/>
                </a:solidFill>
                <a:latin typeface="Consolas" panose="020B0609020204030204" pitchFamily="49" charset="0"/>
              </a:rPr>
              <a:t>c</a:t>
            </a:r>
            <a:r>
              <a:rPr lang="en-US" smtClean="0">
                <a:solidFill>
                  <a:srgbClr val="CD3131"/>
                </a:solidFill>
                <a:latin typeface="Consolas" panose="020B0609020204030204" pitchFamily="49" charset="0"/>
              </a:rPr>
              <a:t>lass</a:t>
            </a:r>
            <a:r>
              <a:rPr lang="en-US" smtClean="0">
                <a:solidFill>
                  <a:schemeClr val="bg2"/>
                </a:solidFill>
                <a:latin typeface="Consolas" panose="020B0609020204030204" pitchFamily="49" charset="0"/>
              </a:rPr>
              <a:t>: Từ khóa nhằm định nghĩa lớp của java</a:t>
            </a:r>
            <a:endParaRPr lang="en-US" smtClean="0">
              <a:solidFill>
                <a:schemeClr val="bg2"/>
              </a:solidFill>
              <a:latin typeface="Consolas" panose="020B0609020204030204" pitchFamily="49" charset="0"/>
            </a:endParaRPr>
          </a:p>
          <a:p>
            <a:r>
              <a:rPr lang="en-US" smtClean="0">
                <a:solidFill>
                  <a:srgbClr val="267F99"/>
                </a:solidFill>
                <a:latin typeface="Consolas" panose="020B0609020204030204" pitchFamily="49" charset="0"/>
              </a:rPr>
              <a:t>Variables</a:t>
            </a:r>
            <a:r>
              <a:rPr lang="en-US" smtClean="0">
                <a:solidFill>
                  <a:schemeClr val="bg2"/>
                </a:solidFill>
                <a:latin typeface="Consolas" panose="020B0609020204030204" pitchFamily="49" charset="0"/>
              </a:rPr>
              <a:t>: Biến</a:t>
            </a:r>
            <a:endParaRPr lang="en-US" smtClean="0">
              <a:solidFill>
                <a:schemeClr val="bg2"/>
              </a:solidFill>
              <a:latin typeface="Consolas" panose="020B0609020204030204" pitchFamily="49" charset="0"/>
            </a:endParaRPr>
          </a:p>
          <a:p>
            <a:r>
              <a:rPr lang="en-US" smtClean="0">
                <a:solidFill>
                  <a:srgbClr val="267F99"/>
                </a:solidFill>
                <a:latin typeface="Consolas" panose="020B0609020204030204" pitchFamily="49" charset="0"/>
              </a:rPr>
              <a:t>Method</a:t>
            </a:r>
            <a:r>
              <a:rPr lang="en-US" smtClean="0">
                <a:solidFill>
                  <a:schemeClr val="bg2"/>
                </a:solidFill>
                <a:latin typeface="Consolas" panose="020B0609020204030204" pitchFamily="49" charset="0"/>
              </a:rPr>
              <a:t>: Phương thức</a:t>
            </a:r>
            <a:endParaRPr lang="en-US">
              <a:solidFill>
                <a:schemeClr val="bg2"/>
              </a:solidFill>
            </a:endParaRPr>
          </a:p>
        </p:txBody>
      </p:sp>
      <p:pic>
        <p:nvPicPr>
          <p:cNvPr id="8" name="Google Shape;88;p13"/>
          <p:cNvPicPr preferRelativeResize="0"/>
          <p:nvPr/>
        </p:nvPicPr>
        <p:blipFill>
          <a:blip r:embed="rId1" cstate="print"/>
          <a:stretch>
            <a:fillRect/>
          </a:stretch>
        </p:blipFill>
        <p:spPr>
          <a:xfrm>
            <a:off x="7867143" y="4558001"/>
            <a:ext cx="1121908" cy="39188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48674" y="775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Chương trình đầu tiên</a:t>
            </a:r>
            <a:endParaRPr lang="en-US" sz="2400"/>
          </a:p>
        </p:txBody>
      </p:sp>
      <p:sp>
        <p:nvSpPr>
          <p:cNvPr id="6" name="Rectangle 5"/>
          <p:cNvSpPr/>
          <p:nvPr/>
        </p:nvSpPr>
        <p:spPr>
          <a:xfrm>
            <a:off x="687600" y="1550270"/>
            <a:ext cx="5101200" cy="1384995"/>
          </a:xfrm>
          <a:prstGeom prst="rect">
            <a:avLst/>
          </a:prstGeom>
        </p:spPr>
        <p:txBody>
          <a:bodyPr wrap="square">
            <a:spAutoFit/>
          </a:bodyPr>
          <a:lstStyle/>
          <a:p>
            <a:r>
              <a:rPr lang="en-US">
                <a:solidFill>
                  <a:srgbClr val="0000FF"/>
                </a:solidFill>
                <a:latin typeface="Consolas" panose="020B0609020204030204" pitchFamily="49" charset="0"/>
              </a:rPr>
              <a:t>public</a:t>
            </a:r>
            <a:r>
              <a:rPr lang="en-US">
                <a:latin typeface="Consolas" panose="020B0609020204030204" pitchFamily="49" charset="0"/>
              </a:rPr>
              <a:t> </a:t>
            </a:r>
            <a:r>
              <a:rPr lang="en-US">
                <a:solidFill>
                  <a:srgbClr val="0000FF"/>
                </a:solidFill>
                <a:latin typeface="Consolas" panose="020B0609020204030204" pitchFamily="49" charset="0"/>
              </a:rPr>
              <a:t>class</a:t>
            </a:r>
            <a:r>
              <a:rPr lang="en-US">
                <a:latin typeface="Consolas" panose="020B0609020204030204" pitchFamily="49" charset="0"/>
              </a:rPr>
              <a:t> </a:t>
            </a:r>
            <a:r>
              <a:rPr lang="en-US">
                <a:solidFill>
                  <a:srgbClr val="267F99"/>
                </a:solidFill>
                <a:latin typeface="Consolas" panose="020B0609020204030204" pitchFamily="49" charset="0"/>
              </a:rPr>
              <a:t>App</a:t>
            </a:r>
            <a:r>
              <a:rPr lang="en-US">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r>
              <a:rPr lang="en-US">
                <a:solidFill>
                  <a:srgbClr val="0000FF"/>
                </a:solidFill>
                <a:latin typeface="Consolas" panose="020B0609020204030204" pitchFamily="49" charset="0"/>
              </a:rPr>
              <a:t>public</a:t>
            </a:r>
            <a:r>
              <a:rPr lang="en-US">
                <a:latin typeface="Consolas" panose="020B0609020204030204" pitchFamily="49" charset="0"/>
              </a:rPr>
              <a:t> </a:t>
            </a:r>
            <a:r>
              <a:rPr lang="en-US">
                <a:solidFill>
                  <a:srgbClr val="0000FF"/>
                </a:solidFill>
                <a:latin typeface="Consolas" panose="020B0609020204030204" pitchFamily="49" charset="0"/>
              </a:rPr>
              <a:t>static</a:t>
            </a:r>
            <a:r>
              <a:rPr lang="en-US">
                <a:latin typeface="Consolas" panose="020B0609020204030204" pitchFamily="49" charset="0"/>
              </a:rPr>
              <a:t> </a:t>
            </a:r>
            <a:r>
              <a:rPr lang="en-US">
                <a:solidFill>
                  <a:srgbClr val="267F99"/>
                </a:solidFill>
                <a:latin typeface="Consolas" panose="020B0609020204030204" pitchFamily="49" charset="0"/>
              </a:rPr>
              <a:t>void</a:t>
            </a:r>
            <a:r>
              <a:rPr lang="en-US">
                <a:latin typeface="Consolas" panose="020B0609020204030204" pitchFamily="49" charset="0"/>
              </a:rPr>
              <a:t> </a:t>
            </a:r>
            <a:r>
              <a:rPr lang="en-US">
                <a:solidFill>
                  <a:srgbClr val="795E26"/>
                </a:solidFill>
                <a:latin typeface="Consolas" panose="020B0609020204030204" pitchFamily="49" charset="0"/>
              </a:rPr>
              <a:t>main</a:t>
            </a:r>
            <a:r>
              <a:rPr lang="en-US">
                <a:latin typeface="Consolas" panose="020B0609020204030204" pitchFamily="49" charset="0"/>
              </a:rPr>
              <a:t>(</a:t>
            </a:r>
            <a:r>
              <a:rPr lang="en-US">
                <a:solidFill>
                  <a:srgbClr val="267F99"/>
                </a:solidFill>
                <a:latin typeface="Consolas" panose="020B0609020204030204" pitchFamily="49" charset="0"/>
              </a:rPr>
              <a:t>String</a:t>
            </a:r>
            <a:r>
              <a:rPr lang="en-US">
                <a:latin typeface="Consolas" panose="020B0609020204030204" pitchFamily="49" charset="0"/>
              </a:rPr>
              <a:t>[] </a:t>
            </a:r>
            <a:r>
              <a:rPr lang="en-US">
                <a:solidFill>
                  <a:srgbClr val="001080"/>
                </a:solidFill>
                <a:latin typeface="Consolas" panose="020B0609020204030204" pitchFamily="49" charset="0"/>
              </a:rPr>
              <a:t>args</a:t>
            </a:r>
            <a:r>
              <a:rPr lang="en-US" smtClean="0">
                <a:latin typeface="Consolas" panose="020B0609020204030204" pitchFamily="49" charset="0"/>
              </a:rPr>
              <a:t>)</a:t>
            </a:r>
            <a:r>
              <a:rPr lang="en-US" smtClean="0">
                <a:solidFill>
                  <a:srgbClr val="0000FF"/>
                </a:solidFill>
                <a:latin typeface="Consolas" panose="020B0609020204030204" pitchFamily="49" charset="0"/>
              </a:rPr>
              <a:t> </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System</a:t>
            </a:r>
            <a:r>
              <a:rPr lang="en-US">
                <a:latin typeface="Consolas" panose="020B0609020204030204" pitchFamily="49" charset="0"/>
              </a:rPr>
              <a:t>.</a:t>
            </a:r>
            <a:r>
              <a:rPr lang="en-US">
                <a:solidFill>
                  <a:srgbClr val="0070C1"/>
                </a:solidFill>
                <a:latin typeface="Consolas" panose="020B0609020204030204" pitchFamily="49" charset="0"/>
              </a:rPr>
              <a:t>out</a:t>
            </a:r>
            <a:r>
              <a:rPr lang="en-US">
                <a:latin typeface="Consolas" panose="020B0609020204030204" pitchFamily="49" charset="0"/>
              </a:rPr>
              <a:t>.</a:t>
            </a:r>
            <a:r>
              <a:rPr lang="en-US">
                <a:solidFill>
                  <a:srgbClr val="795E26"/>
                </a:solidFill>
                <a:latin typeface="Consolas" panose="020B0609020204030204" pitchFamily="49" charset="0"/>
              </a:rPr>
              <a:t>println</a:t>
            </a:r>
            <a:r>
              <a:rPr lang="en-US">
                <a:latin typeface="Consolas" panose="020B0609020204030204" pitchFamily="49" charset="0"/>
              </a:rPr>
              <a:t>(</a:t>
            </a:r>
            <a:r>
              <a:rPr lang="en-US">
                <a:solidFill>
                  <a:srgbClr val="A31515"/>
                </a:solidFill>
                <a:latin typeface="Consolas" panose="020B0609020204030204" pitchFamily="49" charset="0"/>
              </a:rPr>
              <a:t>"Hello, World!"</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a:t>
            </a:r>
            <a:endParaRPr lang="en-US">
              <a:latin typeface="Consolas" panose="020B0609020204030204" pitchFamily="49" charset="0"/>
            </a:endParaRPr>
          </a:p>
        </p:txBody>
      </p:sp>
      <p:sp>
        <p:nvSpPr>
          <p:cNvPr id="9" name="Rectangle 8"/>
          <p:cNvSpPr/>
          <p:nvPr/>
        </p:nvSpPr>
        <p:spPr>
          <a:xfrm>
            <a:off x="687600" y="3693097"/>
            <a:ext cx="4572000" cy="523220"/>
          </a:xfrm>
          <a:prstGeom prst="rect">
            <a:avLst/>
          </a:prstGeom>
        </p:spPr>
        <p:txBody>
          <a:bodyPr>
            <a:spAutoFit/>
          </a:bodyPr>
          <a:lstStyle/>
          <a:p>
            <a:r>
              <a:rPr lang="en-US">
                <a:solidFill>
                  <a:srgbClr val="75BEFF"/>
                </a:solidFill>
                <a:latin typeface="Consolas" panose="020B0609020204030204" pitchFamily="49" charset="0"/>
              </a:rPr>
              <a:t>Hello, World! </a:t>
            </a:r>
            <a:br>
              <a:rPr lang="en-US"/>
            </a:br>
            <a:endParaRPr lang="en-US"/>
          </a:p>
        </p:txBody>
      </p:sp>
      <p:sp>
        <p:nvSpPr>
          <p:cNvPr id="10" name="TextBox 9"/>
          <p:cNvSpPr txBox="1"/>
          <p:nvPr/>
        </p:nvSpPr>
        <p:spPr>
          <a:xfrm>
            <a:off x="687600" y="3385320"/>
            <a:ext cx="2674800" cy="307777"/>
          </a:xfrm>
          <a:prstGeom prst="rect">
            <a:avLst/>
          </a:prstGeom>
          <a:noFill/>
        </p:spPr>
        <p:txBody>
          <a:bodyPr wrap="square" rtlCol="0">
            <a:spAutoFit/>
          </a:bodyPr>
          <a:lstStyle/>
          <a:p>
            <a:pPr marL="173355" indent="-173355">
              <a:buFont typeface="Arial" panose="020B0604020202020204" pitchFamily="34" charset="0"/>
              <a:buChar char="•"/>
            </a:pPr>
            <a:r>
              <a:rPr lang="en-US" smtClean="0"/>
              <a:t>Kết quả nhận được:</a:t>
            </a:r>
            <a:endParaRPr lang="en-US"/>
          </a:p>
        </p:txBody>
      </p:sp>
      <p:sp>
        <p:nvSpPr>
          <p:cNvPr id="12" name="TextBox 11"/>
          <p:cNvSpPr txBox="1"/>
          <p:nvPr/>
        </p:nvSpPr>
        <p:spPr>
          <a:xfrm>
            <a:off x="687600" y="1171354"/>
            <a:ext cx="2674800" cy="307777"/>
          </a:xfrm>
          <a:prstGeom prst="rect">
            <a:avLst/>
          </a:prstGeom>
          <a:noFill/>
        </p:spPr>
        <p:txBody>
          <a:bodyPr wrap="square" rtlCol="0">
            <a:spAutoFit/>
          </a:bodyPr>
          <a:lstStyle/>
          <a:p>
            <a:pPr marL="173355" indent="-173355">
              <a:buFont typeface="Arial" panose="020B0604020202020204" pitchFamily="34" charset="0"/>
              <a:buChar char="•"/>
              <a:tabLst>
                <a:tab pos="172720" algn="l"/>
                <a:tab pos="229870" algn="l"/>
              </a:tabLst>
            </a:pPr>
            <a:r>
              <a:rPr lang="en-US" smtClean="0"/>
              <a:t>Nội dung chương trình:</a:t>
            </a:r>
            <a:endParaRPr lang="en-US"/>
          </a:p>
        </p:txBody>
      </p:sp>
      <p:pic>
        <p:nvPicPr>
          <p:cNvPr id="15" name="Google Shape;88;p13"/>
          <p:cNvPicPr preferRelativeResize="0"/>
          <p:nvPr/>
        </p:nvPicPr>
        <p:blipFill>
          <a:blip r:embed="rId1" cstate="print"/>
          <a:stretch>
            <a:fillRect/>
          </a:stretch>
        </p:blipFill>
        <p:spPr>
          <a:xfrm>
            <a:off x="7936774" y="4579601"/>
            <a:ext cx="1121908" cy="39188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Streamline</Template>
  <TotalTime>0</TotalTime>
  <Words>17803</Words>
  <Application>WPS Presentation</Application>
  <PresentationFormat>On-screen Show (16:9)</PresentationFormat>
  <Paragraphs>1233</Paragraphs>
  <Slides>64</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64</vt:i4>
      </vt:variant>
    </vt:vector>
  </HeadingPairs>
  <TitlesOfParts>
    <vt:vector size="80" baseType="lpstr">
      <vt:lpstr>Arial</vt:lpstr>
      <vt:lpstr>SimSun</vt:lpstr>
      <vt:lpstr>Wingdings</vt:lpstr>
      <vt:lpstr>Arial</vt:lpstr>
      <vt:lpstr>Verdana</vt:lpstr>
      <vt:lpstr>Raleway</vt:lpstr>
      <vt:lpstr>Segoe Print</vt:lpstr>
      <vt:lpstr>Lato</vt:lpstr>
      <vt:lpstr>Verdana</vt:lpstr>
      <vt:lpstr>Consolas</vt:lpstr>
      <vt:lpstr>Microsoft YaHei</vt:lpstr>
      <vt:lpstr>Arial Unicode MS</vt:lpstr>
      <vt:lpstr>Calibri</vt:lpstr>
      <vt:lpstr>Times New Roman</vt:lpstr>
      <vt:lpstr>Symbol</vt:lpstr>
      <vt:lpstr>Streamline</vt:lpstr>
      <vt:lpstr>JAVA CORE </vt:lpstr>
      <vt:lpstr>Java là gì?</vt:lpstr>
      <vt:lpstr>Lịch sử</vt:lpstr>
      <vt:lpstr>Đặc tính của java</vt:lpstr>
      <vt:lpstr>JVM và bytecode</vt:lpstr>
      <vt:lpstr>Các nền tảng java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#1</dc:title>
  <dc:creator>Microsoft Office User</dc:creator>
  <cp:lastModifiedBy>Asus</cp:lastModifiedBy>
  <cp:revision>470</cp:revision>
  <cp:lastPrinted>2019-08-12T07:52:00Z</cp:lastPrinted>
  <dcterms:created xsi:type="dcterms:W3CDTF">2020-11-22T03:30:00Z</dcterms:created>
  <dcterms:modified xsi:type="dcterms:W3CDTF">2021-01-27T14:34:28Z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1033-11.2.0.9967</vt:lpwstr>
  </property>
</Properties>
</file>