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9"/>
  </p:notesMasterIdLst>
  <p:sldIdLst>
    <p:sldId id="256" r:id="rId2"/>
    <p:sldId id="259" r:id="rId3"/>
    <p:sldId id="258" r:id="rId4"/>
    <p:sldId id="320" r:id="rId5"/>
    <p:sldId id="329" r:id="rId6"/>
    <p:sldId id="295" r:id="rId7"/>
    <p:sldId id="333" r:id="rId8"/>
    <p:sldId id="334" r:id="rId9"/>
    <p:sldId id="335" r:id="rId10"/>
    <p:sldId id="343" r:id="rId11"/>
    <p:sldId id="342" r:id="rId12"/>
    <p:sldId id="344" r:id="rId13"/>
    <p:sldId id="345" r:id="rId14"/>
    <p:sldId id="346" r:id="rId15"/>
    <p:sldId id="347" r:id="rId16"/>
    <p:sldId id="348" r:id="rId17"/>
    <p:sldId id="351" r:id="rId18"/>
    <p:sldId id="337" r:id="rId19"/>
    <p:sldId id="352" r:id="rId20"/>
    <p:sldId id="338" r:id="rId21"/>
    <p:sldId id="336" r:id="rId22"/>
    <p:sldId id="353" r:id="rId23"/>
    <p:sldId id="340" r:id="rId24"/>
    <p:sldId id="350" r:id="rId25"/>
    <p:sldId id="322" r:id="rId26"/>
    <p:sldId id="288" r:id="rId27"/>
    <p:sldId id="261" r:id="rId28"/>
  </p:sldIdLst>
  <p:sldSz cx="12192000" cy="6858000"/>
  <p:notesSz cx="6858000" cy="9144000"/>
  <p:embeddedFontLst>
    <p:embeddedFont>
      <p:font typeface="Barlow" panose="00000500000000000000" pitchFamily="2" charset="-93"/>
      <p:regular r:id="rId30"/>
      <p:bold r:id="rId31"/>
      <p:italic r:id="rId32"/>
      <p:boldItalic r:id="rId33"/>
    </p:embeddedFont>
    <p:embeddedFont>
      <p:font typeface="Cambria Math" panose="02040503050406030204" pitchFamily="18" charset="0"/>
      <p:regular r:id="rId34"/>
    </p:embeddedFont>
    <p:embeddedFont>
      <p:font typeface="K2D" panose="020B0604020202020204" charset="-34"/>
      <p:regular r:id="rId35"/>
      <p:bold r:id="rId36"/>
      <p:italic r:id="rId37"/>
      <p:boldItalic r:id="rId38"/>
    </p:embeddedFont>
    <p:embeddedFont>
      <p:font typeface="Readex Pro" panose="020B0604020202020204" charset="-78"/>
      <p:regular r:id="rId39"/>
      <p:bold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1F5CAA"/>
    <a:srgbClr val="CCFFFF"/>
    <a:srgbClr val="00AFEF"/>
    <a:srgbClr val="27ACE3"/>
    <a:srgbClr val="1F5CA9"/>
    <a:srgbClr val="F2F2F2"/>
    <a:srgbClr val="D9D9D9"/>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2" d="100"/>
          <a:sy n="82" d="100"/>
        </p:scale>
        <p:origin x="73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39506-AAFB-4E47-8D07-358C3F0ECD09}" type="datetimeFigureOut">
              <a:rPr lang="vi-VN" smtClean="0"/>
              <a:t>10/04/2025</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821C1C-C564-4829-B754-32E95B62A48E}" type="slidenum">
              <a:rPr lang="vi-VN" smtClean="0"/>
              <a:t>‹#›</a:t>
            </a:fld>
            <a:endParaRPr lang="vi-VN"/>
          </a:p>
        </p:txBody>
      </p:sp>
    </p:spTree>
    <p:extLst>
      <p:ext uri="{BB962C8B-B14F-4D97-AF65-F5344CB8AC3E}">
        <p14:creationId xmlns:p14="http://schemas.microsoft.com/office/powerpoint/2010/main" val="2662540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29821C1C-C564-4829-B754-32E95B62A48E}" type="slidenum">
              <a:rPr lang="vi-VN" smtClean="0"/>
              <a:t>6</a:t>
            </a:fld>
            <a:endParaRPr lang="vi-VN"/>
          </a:p>
        </p:txBody>
      </p:sp>
    </p:spTree>
    <p:extLst>
      <p:ext uri="{BB962C8B-B14F-4D97-AF65-F5344CB8AC3E}">
        <p14:creationId xmlns:p14="http://schemas.microsoft.com/office/powerpoint/2010/main" val="41635131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5.emf"/><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F5CAA"/>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2008231"/>
            <a:ext cx="11205713" cy="1855310"/>
          </a:xfrm>
        </p:spPr>
        <p:txBody>
          <a:bodyPr anchor="b" anchorCtr="0">
            <a:normAutofit/>
          </a:bodyPr>
          <a:lstStyle>
            <a:lvl1pPr algn="ctr">
              <a:lnSpc>
                <a:spcPct val="100000"/>
              </a:lnSpc>
              <a:defRPr sz="4400" b="1" baseline="0">
                <a:solidFill>
                  <a:schemeClr val="bg1"/>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3863542"/>
            <a:ext cx="11205713" cy="1036706"/>
          </a:xfrm>
        </p:spPr>
        <p:txBody>
          <a:bodyPr anchor="t" anchorCtr="0">
            <a:normAutofit/>
          </a:bodyPr>
          <a:lstStyle>
            <a:lvl1pPr marL="0" indent="0" algn="ctr">
              <a:buNone/>
              <a:defRPr sz="3200" baseline="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5565071" y="682737"/>
            <a:ext cx="1061859" cy="1062060"/>
          </a:xfrm>
          <a:prstGeom prst="rect">
            <a:avLst/>
          </a:prstGeom>
        </p:spPr>
      </p:pic>
      <p:sp>
        <p:nvSpPr>
          <p:cNvPr id="22" name="Text Placeholder 9"/>
          <p:cNvSpPr>
            <a:spLocks noGrp="1"/>
          </p:cNvSpPr>
          <p:nvPr>
            <p:ph type="body" sz="quarter" idx="12" hasCustomPrompt="1"/>
          </p:nvPr>
        </p:nvSpPr>
        <p:spPr>
          <a:xfrm>
            <a:off x="493144" y="4924425"/>
            <a:ext cx="11205713" cy="492125"/>
          </a:xfrm>
        </p:spPr>
        <p:txBody>
          <a:bodyPr>
            <a:noAutofit/>
          </a:bodyPr>
          <a:lstStyle>
            <a:lvl1pPr marL="0" indent="0" algn="ctr">
              <a:buNone/>
              <a:defRPr sz="2000" b="0" baseline="0">
                <a:solidFill>
                  <a:schemeClr val="bg1"/>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4782423"/>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7" name="Group 6"/>
          <p:cNvGrpSpPr/>
          <p:nvPr userDrawn="1"/>
        </p:nvGrpSpPr>
        <p:grpSpPr>
          <a:xfrm rot="5400000" flipH="1">
            <a:off x="11994349" y="89858"/>
            <a:ext cx="108319" cy="107166"/>
            <a:chOff x="9886950" y="442913"/>
            <a:chExt cx="216694" cy="214386"/>
          </a:xfrm>
        </p:grpSpPr>
        <p:sp>
          <p:nvSpPr>
            <p:cNvPr id="2" name="Rectangle: Rounded Corners 1"/>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3"/>
          <a:stretch>
            <a:fillRect/>
          </a:stretch>
        </p:blipFill>
        <p:spPr>
          <a:xfrm>
            <a:off x="2585036" y="6478829"/>
            <a:ext cx="9326880" cy="118101"/>
          </a:xfrm>
          <a:prstGeom prst="rect">
            <a:avLst/>
          </a:prstGeom>
        </p:spPr>
      </p:pic>
      <p:sp>
        <p:nvSpPr>
          <p:cNvPr id="9"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10" name="Rectangle 9"/>
          <p:cNvSpPr/>
          <p:nvPr userDrawn="1"/>
        </p:nvSpPr>
        <p:spPr>
          <a:xfrm>
            <a:off x="159150" y="6474525"/>
            <a:ext cx="653867" cy="298450"/>
          </a:xfrm>
          <a:prstGeom prst="rect">
            <a:avLst/>
          </a:prstGeom>
          <a:solidFill>
            <a:srgbClr val="27A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13" name="Group 12"/>
          <p:cNvGrpSpPr/>
          <p:nvPr userDrawn="1"/>
        </p:nvGrpSpPr>
        <p:grpSpPr>
          <a:xfrm>
            <a:off x="817685" y="6410864"/>
            <a:ext cx="2760487" cy="403790"/>
            <a:chOff x="741485" y="6410864"/>
            <a:chExt cx="2760487" cy="403790"/>
          </a:xfrm>
        </p:grpSpPr>
        <p:sp>
          <p:nvSpPr>
            <p:cNvPr id="14" name="TextBox 13"/>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5" name="TextBox 14"/>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6" name="TextBox 15"/>
          <p:cNvSpPr txBox="1"/>
          <p:nvPr userDrawn="1"/>
        </p:nvSpPr>
        <p:spPr>
          <a:xfrm>
            <a:off x="10529596" y="6467840"/>
            <a:ext cx="1483098"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17" name="Date Placeholder 3"/>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t>4/10/2025</a:t>
            </a:fld>
            <a:endParaRPr lang="en-US"/>
          </a:p>
        </p:txBody>
      </p:sp>
      <p:sp>
        <p:nvSpPr>
          <p:cNvPr id="18" name="Footer Placeholder 4"/>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Left">
    <p:spTree>
      <p:nvGrpSpPr>
        <p:cNvPr id="1" name=""/>
        <p:cNvGrpSpPr/>
        <p:nvPr/>
      </p:nvGrpSpPr>
      <p:grpSpPr>
        <a:xfrm>
          <a:off x="0" y="0"/>
          <a:ext cx="0" cy="0"/>
          <a:chOff x="0" y="0"/>
          <a:chExt cx="0" cy="0"/>
        </a:xfrm>
      </p:grpSpPr>
      <p:sp>
        <p:nvSpPr>
          <p:cNvPr id="3" name="Picture Placeholder 2"/>
          <p:cNvSpPr>
            <a:spLocks noGrp="1"/>
          </p:cNvSpPr>
          <p:nvPr>
            <p:ph type="pic" sz="quarter" idx="12" hasCustomPrompt="1"/>
          </p:nvPr>
        </p:nvSpPr>
        <p:spPr>
          <a:xfrm>
            <a:off x="0" y="0"/>
            <a:ext cx="4787900" cy="6858000"/>
          </a:xfrm>
        </p:spPr>
        <p:txBody>
          <a:bodyPr anchor="ctr" anchorCtr="0"/>
          <a:lstStyle>
            <a:lvl1pPr marL="0" indent="0" algn="ctr">
              <a:buNone/>
              <a:defRPr/>
            </a:lvl1pPr>
          </a:lstStyle>
          <a:p>
            <a:r>
              <a:rPr lang="en-US"/>
              <a:t>Chèn ảnh</a:t>
            </a:r>
          </a:p>
        </p:txBody>
      </p:sp>
      <p:sp>
        <p:nvSpPr>
          <p:cNvPr id="16" name="Title 1"/>
          <p:cNvSpPr>
            <a:spLocks noGrp="1"/>
          </p:cNvSpPr>
          <p:nvPr>
            <p:ph type="ctrTitle" hasCustomPrompt="1"/>
          </p:nvPr>
        </p:nvSpPr>
        <p:spPr>
          <a:xfrm>
            <a:off x="5626100" y="1109534"/>
            <a:ext cx="595947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p:ph type="subTitle" idx="1" hasCustomPrompt="1"/>
          </p:nvPr>
        </p:nvSpPr>
        <p:spPr>
          <a:xfrm>
            <a:off x="5626098" y="2870070"/>
            <a:ext cx="5959480" cy="2502381"/>
          </a:xfrm>
        </p:spPr>
        <p:txBody>
          <a:bodyPr anchor="t" anchorCtr="0">
            <a:noAutofit/>
          </a:bodyPr>
          <a:lstStyle>
            <a:lvl1pPr marL="0" indent="0" algn="just">
              <a:lnSpc>
                <a:spcPct val="100000"/>
              </a:lnSpc>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17" name="Rectangle 16"/>
          <p:cNvSpPr/>
          <p:nvPr userDrawn="1"/>
        </p:nvSpPr>
        <p:spPr>
          <a:xfrm>
            <a:off x="4787899" y="0"/>
            <a:ext cx="116779" cy="6858000"/>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5106" y="241300"/>
            <a:ext cx="292100" cy="292100"/>
          </a:xfrm>
          <a:prstGeom prst="rect">
            <a:avLst/>
          </a:prstGeom>
        </p:spPr>
      </p:pic>
      <p:pic>
        <p:nvPicPr>
          <p:cNvPr id="22" name="Picture 21"/>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4" name="Rectangle 3"/>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7" name="Group 6"/>
          <p:cNvGrpSpPr/>
          <p:nvPr userDrawn="1"/>
        </p:nvGrpSpPr>
        <p:grpSpPr>
          <a:xfrm>
            <a:off x="817685" y="6410864"/>
            <a:ext cx="2760487" cy="403790"/>
            <a:chOff x="741485" y="6410864"/>
            <a:chExt cx="2760487" cy="403790"/>
          </a:xfrm>
        </p:grpSpPr>
        <p:sp>
          <p:nvSpPr>
            <p:cNvPr id="8" name="TextBox 7"/>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3"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Left">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duotone>
              <a:schemeClr val="bg2">
                <a:shade val="45000"/>
                <a:satMod val="135000"/>
              </a:schemeClr>
              <a:prstClr val="white"/>
            </a:duotone>
          </a:blip>
          <a:stretch>
            <a:fillRect/>
          </a:stretch>
        </p:blipFill>
        <p:spPr>
          <a:xfrm rot="2700000">
            <a:off x="781863" y="1310095"/>
            <a:ext cx="3916148" cy="3910374"/>
          </a:xfrm>
          <a:prstGeom prst="rect">
            <a:avLst/>
          </a:prstGeom>
        </p:spPr>
      </p:pic>
      <p:sp>
        <p:nvSpPr>
          <p:cNvPr id="16" name="Title 1"/>
          <p:cNvSpPr>
            <a:spLocks noGrp="1"/>
          </p:cNvSpPr>
          <p:nvPr>
            <p:ph type="ctrTitle" hasCustomPrompt="1"/>
          </p:nvPr>
        </p:nvSpPr>
        <p:spPr>
          <a:xfrm>
            <a:off x="5575300" y="769938"/>
            <a:ext cx="595947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p:ph type="subTitle" idx="1" hasCustomPrompt="1"/>
          </p:nvPr>
        </p:nvSpPr>
        <p:spPr>
          <a:xfrm>
            <a:off x="5575298" y="2530474"/>
            <a:ext cx="5959480" cy="3550350"/>
          </a:xfrm>
        </p:spPr>
        <p:txBody>
          <a:bodyPr anchor="t" anchorCtr="0">
            <a:noAutofit/>
          </a:bodyPr>
          <a:lstStyle>
            <a:lvl1pPr marL="0" indent="0" algn="just">
              <a:lnSpc>
                <a:spcPct val="100000"/>
              </a:lnSpc>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22" name="Picture 21"/>
          <p:cNvPicPr>
            <a:picLocks noChangeAspect="1"/>
          </p:cNvPicPr>
          <p:nvPr userDrawn="1"/>
        </p:nvPicPr>
        <p:blipFill>
          <a:blip r:embed="rId2"/>
          <a:stretch>
            <a:fillRect/>
          </a:stretch>
        </p:blipFill>
        <p:spPr>
          <a:xfrm>
            <a:off x="11987783" y="93587"/>
            <a:ext cx="107165" cy="107007"/>
          </a:xfrm>
          <a:prstGeom prst="rect">
            <a:avLst/>
          </a:prstGeom>
        </p:spPr>
      </p:pic>
      <p:sp>
        <p:nvSpPr>
          <p:cNvPr id="23" name="Picture Placeholder 22"/>
          <p:cNvSpPr>
            <a:spLocks noGrp="1"/>
          </p:cNvSpPr>
          <p:nvPr>
            <p:ph type="pic" sz="quarter" idx="12" hasCustomPrompt="1"/>
          </p:nvPr>
        </p:nvSpPr>
        <p:spPr>
          <a:xfrm>
            <a:off x="438976" y="127568"/>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sp>
        <p:nvSpPr>
          <p:cNvPr id="24" name="Picture Placeholder 22"/>
          <p:cNvSpPr>
            <a:spLocks noGrp="1"/>
          </p:cNvSpPr>
          <p:nvPr>
            <p:ph type="pic" sz="quarter" idx="13" hasCustomPrompt="1"/>
          </p:nvPr>
        </p:nvSpPr>
        <p:spPr>
          <a:xfrm>
            <a:off x="438976" y="3365543"/>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sp>
        <p:nvSpPr>
          <p:cNvPr id="25" name="Picture Placeholder 22"/>
          <p:cNvSpPr>
            <a:spLocks noGrp="1"/>
          </p:cNvSpPr>
          <p:nvPr>
            <p:ph type="pic" sz="quarter" idx="14" hasCustomPrompt="1"/>
          </p:nvPr>
        </p:nvSpPr>
        <p:spPr>
          <a:xfrm>
            <a:off x="2032811" y="1752381"/>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102776" y="2393663"/>
            <a:ext cx="1716960" cy="1717475"/>
          </a:xfrm>
          <a:prstGeom prst="rect">
            <a:avLst/>
          </a:prstGeom>
        </p:spPr>
      </p:pic>
      <p:sp>
        <p:nvSpPr>
          <p:cNvPr id="2"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3" name="Rectangle 2"/>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6" name="Group 5"/>
          <p:cNvGrpSpPr/>
          <p:nvPr userDrawn="1"/>
        </p:nvGrpSpPr>
        <p:grpSpPr>
          <a:xfrm>
            <a:off x="817685" y="6410864"/>
            <a:ext cx="2760487" cy="403790"/>
            <a:chOff x="741485" y="6410864"/>
            <a:chExt cx="2760487" cy="403790"/>
          </a:xfrm>
        </p:grpSpPr>
        <p:sp>
          <p:nvSpPr>
            <p:cNvPr id="7" name="TextBox 6"/>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2"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ue Left">
    <p:spTree>
      <p:nvGrpSpPr>
        <p:cNvPr id="1" name=""/>
        <p:cNvGrpSpPr/>
        <p:nvPr/>
      </p:nvGrpSpPr>
      <p:grpSpPr>
        <a:xfrm>
          <a:off x="0" y="0"/>
          <a:ext cx="0" cy="0"/>
          <a:chOff x="0" y="0"/>
          <a:chExt cx="0" cy="0"/>
        </a:xfrm>
      </p:grpSpPr>
      <p:grpSp>
        <p:nvGrpSpPr>
          <p:cNvPr id="15" name="Group 14"/>
          <p:cNvGrpSpPr/>
          <p:nvPr userDrawn="1"/>
        </p:nvGrpSpPr>
        <p:grpSpPr>
          <a:xfrm>
            <a:off x="170156" y="134614"/>
            <a:ext cx="3918888" cy="6192390"/>
            <a:chOff x="125766" y="134614"/>
            <a:chExt cx="3918888" cy="6192390"/>
          </a:xfrm>
        </p:grpSpPr>
        <p:sp>
          <p:nvSpPr>
            <p:cNvPr id="16" name="Rectangle 15"/>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7" name="Rectangle 16"/>
            <p:cNvSpPr/>
            <p:nvPr userDrawn="1"/>
          </p:nvSpPr>
          <p:spPr>
            <a:xfrm>
              <a:off x="125766" y="134614"/>
              <a:ext cx="3918888" cy="5488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423332" y="2190750"/>
            <a:ext cx="3335867" cy="3761528"/>
          </a:xfrm>
        </p:spPr>
        <p:txBody>
          <a:bodyPr>
            <a:normAutofit/>
          </a:bodyPr>
          <a:lstStyle>
            <a:lvl1pPr marL="0" indent="0" algn="l">
              <a:lnSpc>
                <a:spcPct val="10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423333" y="481807"/>
            <a:ext cx="3335866" cy="1570038"/>
          </a:xfrm>
        </p:spPr>
        <p:txBody>
          <a:bodyPr anchor="b" anchorCtr="0">
            <a:noAutofit/>
          </a:bodyPr>
          <a:lstStyle>
            <a:lvl1pPr algn="l">
              <a:defRPr sz="2800" b="1">
                <a:solidFill>
                  <a:schemeClr val="bg1"/>
                </a:solidFill>
                <a:latin typeface="K2D" panose="00000500000000000000" pitchFamily="2" charset="-34"/>
              </a:defRPr>
            </a:lvl1pPr>
          </a:lstStyle>
          <a:p>
            <a:r>
              <a:rPr lang="en-US"/>
              <a:t>Tiêu đề</a:t>
            </a:r>
            <a:endParaRPr lang="en-US" dirty="0"/>
          </a:p>
        </p:txBody>
      </p:sp>
      <p:sp>
        <p:nvSpPr>
          <p:cNvPr id="10" name="Content Placeholder 9"/>
          <p:cNvSpPr>
            <a:spLocks noGrp="1"/>
          </p:cNvSpPr>
          <p:nvPr>
            <p:ph sz="quarter" idx="12" hasCustomPrompt="1"/>
          </p:nvPr>
        </p:nvSpPr>
        <p:spPr>
          <a:xfrm>
            <a:off x="4210050" y="1233577"/>
            <a:ext cx="7685088" cy="4882552"/>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31" name="Picture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57565" y="285479"/>
            <a:ext cx="457200" cy="457200"/>
          </a:xfrm>
          <a:prstGeom prst="rect">
            <a:avLst/>
          </a:prstGeom>
        </p:spPr>
      </p:pic>
      <p:pic>
        <p:nvPicPr>
          <p:cNvPr id="23" name="Picture 22"/>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5" name="Rectangle 4"/>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8" name="Group 7"/>
          <p:cNvGrpSpPr/>
          <p:nvPr userDrawn="1"/>
        </p:nvGrpSpPr>
        <p:grpSpPr>
          <a:xfrm>
            <a:off x="817685" y="6410864"/>
            <a:ext cx="2760487" cy="403790"/>
            <a:chOff x="741485" y="6410864"/>
            <a:chExt cx="2760487" cy="403790"/>
          </a:xfrm>
        </p:grpSpPr>
        <p:sp>
          <p:nvSpPr>
            <p:cNvPr id="9" name="TextBox 8"/>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1" name="TextBox 10"/>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2" name="TextBox 11"/>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3" name="Picture 12"/>
          <p:cNvPicPr>
            <a:picLocks noChangeAspect="1"/>
          </p:cNvPicPr>
          <p:nvPr userDrawn="1"/>
        </p:nvPicPr>
        <p:blipFill>
          <a:blip r:embed="rId4"/>
          <a:stretch>
            <a:fillRect/>
          </a:stretch>
        </p:blipFill>
        <p:spPr>
          <a:xfrm>
            <a:off x="2583391" y="6481985"/>
            <a:ext cx="9339545" cy="118261"/>
          </a:xfrm>
          <a:prstGeom prst="rect">
            <a:avLst/>
          </a:prstGeom>
        </p:spPr>
      </p:pic>
      <p:sp>
        <p:nvSpPr>
          <p:cNvPr id="14"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8"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Top">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152386" y="134613"/>
            <a:ext cx="11887228" cy="2275212"/>
            <a:chOff x="125766" y="134611"/>
            <a:chExt cx="3918888" cy="6192393"/>
          </a:xfrm>
        </p:grpSpPr>
        <p:sp>
          <p:nvSpPr>
            <p:cNvPr id="8" name="Rectangle 7"/>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0" name="Rectangle 19"/>
            <p:cNvSpPr/>
            <p:nvPr userDrawn="1"/>
          </p:nvSpPr>
          <p:spPr>
            <a:xfrm>
              <a:off x="125766" y="134611"/>
              <a:ext cx="3918888" cy="124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6191250" y="465934"/>
            <a:ext cx="5229225" cy="1634339"/>
          </a:xfrm>
        </p:spPr>
        <p:txBody>
          <a:bodyPr wrap="square">
            <a:noAutofit/>
          </a:bodyPr>
          <a:lstStyle>
            <a:lvl1pPr marL="0" indent="0" algn="l">
              <a:lnSpc>
                <a:spcPct val="15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624705" y="3223632"/>
            <a:ext cx="4928369" cy="1420849"/>
          </a:xfrm>
        </p:spPr>
        <p:txBody>
          <a:bodyPr anchor="b" anchorCtr="0">
            <a:noAutofit/>
          </a:bodyPr>
          <a:lstStyle>
            <a:lvl1pPr algn="l">
              <a:defRPr sz="2800" b="1">
                <a:solidFill>
                  <a:srgbClr val="1F5CA9"/>
                </a:solidFill>
                <a:latin typeface="K2D" panose="00000500000000000000" pitchFamily="2" charset="-34"/>
              </a:defRPr>
            </a:lvl1pPr>
          </a:lstStyle>
          <a:p>
            <a:r>
              <a:rPr lang="en-US"/>
              <a:t>Tiêu đề</a:t>
            </a:r>
            <a:endParaRPr lang="en-US" dirty="0"/>
          </a:p>
        </p:txBody>
      </p:sp>
      <p:sp>
        <p:nvSpPr>
          <p:cNvPr id="9" name="Picture Placeholder 8"/>
          <p:cNvSpPr>
            <a:spLocks noGrp="1"/>
          </p:cNvSpPr>
          <p:nvPr>
            <p:ph type="pic" sz="quarter" idx="12" hasCustomPrompt="1"/>
          </p:nvPr>
        </p:nvSpPr>
        <p:spPr>
          <a:xfrm>
            <a:off x="625089" y="438150"/>
            <a:ext cx="4927600" cy="2619375"/>
          </a:xfrm>
          <a:solidFill>
            <a:schemeClr val="bg1"/>
          </a:solidFill>
          <a:ln w="38100">
            <a:noFill/>
            <a:miter lim="800000"/>
          </a:ln>
        </p:spPr>
        <p:txBody>
          <a:bodyPr anchor="ctr" anchorCtr="0"/>
          <a:lstStyle>
            <a:lvl1pPr marL="0" indent="0" algn="ctr">
              <a:buNone/>
              <a:defRPr/>
            </a:lvl1pPr>
          </a:lstStyle>
          <a:p>
            <a:r>
              <a:rPr lang="en-US"/>
              <a:t>Chèn ảnh</a:t>
            </a:r>
          </a:p>
        </p:txBody>
      </p:sp>
      <p:sp>
        <p:nvSpPr>
          <p:cNvPr id="19" name="Rectangle 18"/>
          <p:cNvSpPr/>
          <p:nvPr userDrawn="1"/>
        </p:nvSpPr>
        <p:spPr>
          <a:xfrm>
            <a:off x="624706" y="3062972"/>
            <a:ext cx="4927984" cy="8855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1" name="Picture 20"/>
          <p:cNvPicPr>
            <a:picLocks noChangeAspect="1"/>
          </p:cNvPicPr>
          <p:nvPr userDrawn="1"/>
        </p:nvPicPr>
        <p:blipFill>
          <a:blip r:embed="rId2">
            <a:alphaModFix amt="85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069466" y="2644402"/>
            <a:ext cx="3453753" cy="3402396"/>
          </a:xfrm>
          <a:prstGeom prst="rect">
            <a:avLst/>
          </a:prstGeom>
        </p:spPr>
      </p:pic>
      <p:pic>
        <p:nvPicPr>
          <p:cNvPr id="37" name="Picture 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53815" y="2177429"/>
            <a:ext cx="457200" cy="457200"/>
          </a:xfrm>
          <a:prstGeom prst="rect">
            <a:avLst/>
          </a:prstGeom>
        </p:spPr>
      </p:pic>
      <p:pic>
        <p:nvPicPr>
          <p:cNvPr id="27" name="Picture 26"/>
          <p:cNvPicPr>
            <a:picLocks noChangeAspect="1"/>
          </p:cNvPicPr>
          <p:nvPr userDrawn="1"/>
        </p:nvPicPr>
        <p:blipFill>
          <a:blip r:embed="rId4"/>
          <a:stretch>
            <a:fillRect/>
          </a:stretch>
        </p:blipFill>
        <p:spPr>
          <a:xfrm>
            <a:off x="11987783" y="93587"/>
            <a:ext cx="107165" cy="107007"/>
          </a:xfrm>
          <a:prstGeom prst="rect">
            <a:avLst/>
          </a:prstGeom>
        </p:spPr>
      </p:pic>
      <p:sp>
        <p:nvSpPr>
          <p:cNvPr id="5"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6" name="Rectangle 5"/>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7" name="Rectangle 6"/>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11" name="Group 10"/>
          <p:cNvGrpSpPr/>
          <p:nvPr userDrawn="1"/>
        </p:nvGrpSpPr>
        <p:grpSpPr>
          <a:xfrm>
            <a:off x="817685" y="6410864"/>
            <a:ext cx="2760487" cy="403790"/>
            <a:chOff x="741485" y="6410864"/>
            <a:chExt cx="2760487" cy="403790"/>
          </a:xfrm>
        </p:grpSpPr>
        <p:sp>
          <p:nvSpPr>
            <p:cNvPr id="12" name="TextBox 11"/>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7"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Bottom">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152386" y="3979538"/>
            <a:ext cx="11887228" cy="2275212"/>
            <a:chOff x="125766" y="134611"/>
            <a:chExt cx="3918888" cy="6192393"/>
          </a:xfrm>
        </p:grpSpPr>
        <p:sp>
          <p:nvSpPr>
            <p:cNvPr id="8" name="Rectangle 7"/>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0" name="Rectangle 19"/>
            <p:cNvSpPr/>
            <p:nvPr userDrawn="1"/>
          </p:nvSpPr>
          <p:spPr>
            <a:xfrm>
              <a:off x="125766" y="134611"/>
              <a:ext cx="3918888" cy="124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741485" y="4229011"/>
            <a:ext cx="5229225" cy="1634339"/>
          </a:xfrm>
        </p:spPr>
        <p:txBody>
          <a:bodyPr>
            <a:normAutofit/>
          </a:bodyPr>
          <a:lstStyle>
            <a:lvl1pPr marL="0" indent="0" algn="l">
              <a:lnSpc>
                <a:spcPct val="15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6569891" y="811935"/>
            <a:ext cx="5229225" cy="1420849"/>
          </a:xfrm>
        </p:spPr>
        <p:txBody>
          <a:bodyPr anchor="b" anchorCtr="0">
            <a:noAutofit/>
          </a:bodyPr>
          <a:lstStyle>
            <a:lvl1pPr algn="l">
              <a:defRPr sz="2800" b="1">
                <a:solidFill>
                  <a:srgbClr val="1F5CA9"/>
                </a:solidFill>
                <a:latin typeface="K2D" panose="00000500000000000000" pitchFamily="2" charset="-34"/>
              </a:defRPr>
            </a:lvl1pPr>
          </a:lstStyle>
          <a:p>
            <a:r>
              <a:rPr lang="en-US"/>
              <a:t>Tiêu đề</a:t>
            </a:r>
            <a:endParaRPr lang="en-US" dirty="0"/>
          </a:p>
        </p:txBody>
      </p:sp>
      <p:sp>
        <p:nvSpPr>
          <p:cNvPr id="9" name="Picture Placeholder 8"/>
          <p:cNvSpPr>
            <a:spLocks noGrp="1"/>
          </p:cNvSpPr>
          <p:nvPr>
            <p:ph type="pic" sz="quarter" idx="12" hasCustomPrompt="1"/>
          </p:nvPr>
        </p:nvSpPr>
        <p:spPr>
          <a:xfrm>
            <a:off x="6720704" y="2860675"/>
            <a:ext cx="4927600" cy="2619375"/>
          </a:xfrm>
          <a:solidFill>
            <a:schemeClr val="bg1"/>
          </a:solidFill>
          <a:ln w="38100">
            <a:noFill/>
            <a:miter lim="800000"/>
          </a:ln>
        </p:spPr>
        <p:txBody>
          <a:bodyPr anchor="ctr" anchorCtr="0"/>
          <a:lstStyle>
            <a:lvl1pPr marL="0" indent="0" algn="ctr">
              <a:buNone/>
              <a:defRPr/>
            </a:lvl1pPr>
          </a:lstStyle>
          <a:p>
            <a:r>
              <a:rPr lang="en-US"/>
              <a:t>Chèn ảnh</a:t>
            </a:r>
          </a:p>
        </p:txBody>
      </p:sp>
      <p:sp>
        <p:nvSpPr>
          <p:cNvPr id="19" name="Rectangle 18"/>
          <p:cNvSpPr/>
          <p:nvPr userDrawn="1"/>
        </p:nvSpPr>
        <p:spPr>
          <a:xfrm>
            <a:off x="6720704" y="2772120"/>
            <a:ext cx="4928369" cy="8855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1" name="Picture 20"/>
          <p:cNvPicPr>
            <a:picLocks noChangeAspect="1"/>
          </p:cNvPicPr>
          <p:nvPr userDrawn="1"/>
        </p:nvPicPr>
        <p:blipFill>
          <a:blip r:embed="rId2">
            <a:alphaModFix amt="85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183842" y="373388"/>
            <a:ext cx="3453753" cy="3402396"/>
          </a:xfrm>
          <a:prstGeom prst="rect">
            <a:avLst/>
          </a:prstGeom>
        </p:spPr>
      </p:pic>
      <p:pic>
        <p:nvPicPr>
          <p:cNvPr id="36" name="Picture 3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22467" y="3759764"/>
            <a:ext cx="457200" cy="457200"/>
          </a:xfrm>
          <a:prstGeom prst="rect">
            <a:avLst/>
          </a:prstGeom>
        </p:spPr>
      </p:pic>
      <p:pic>
        <p:nvPicPr>
          <p:cNvPr id="27" name="Picture 26"/>
          <p:cNvPicPr>
            <a:picLocks noChangeAspect="1"/>
          </p:cNvPicPr>
          <p:nvPr userDrawn="1"/>
        </p:nvPicPr>
        <p:blipFill>
          <a:blip r:embed="rId4"/>
          <a:stretch>
            <a:fillRect/>
          </a:stretch>
        </p:blipFill>
        <p:spPr>
          <a:xfrm>
            <a:off x="11987783" y="93587"/>
            <a:ext cx="107165" cy="107007"/>
          </a:xfrm>
          <a:prstGeom prst="rect">
            <a:avLst/>
          </a:prstGeom>
        </p:spPr>
      </p:pic>
      <p:sp>
        <p:nvSpPr>
          <p:cNvPr id="5"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6" name="Rectangle 5"/>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7" name="Rectangle 6"/>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11" name="Group 10"/>
          <p:cNvGrpSpPr/>
          <p:nvPr userDrawn="1"/>
        </p:nvGrpSpPr>
        <p:grpSpPr>
          <a:xfrm>
            <a:off x="817685" y="6410864"/>
            <a:ext cx="2760487" cy="403790"/>
            <a:chOff x="741485" y="6410864"/>
            <a:chExt cx="2760487" cy="403790"/>
          </a:xfrm>
        </p:grpSpPr>
        <p:sp>
          <p:nvSpPr>
            <p:cNvPr id="12" name="TextBox 11"/>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7"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ser Information">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2580549"/>
            <a:ext cx="12192000" cy="107901"/>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3" name="Subtitle 2"/>
          <p:cNvSpPr>
            <a:spLocks noGrp="1"/>
          </p:cNvSpPr>
          <p:nvPr>
            <p:ph type="subTitle" idx="1" hasCustomPrompt="1"/>
          </p:nvPr>
        </p:nvSpPr>
        <p:spPr>
          <a:xfrm>
            <a:off x="3501972" y="3856819"/>
            <a:ext cx="7445428" cy="2304603"/>
          </a:xfrm>
        </p:spPr>
        <p:txBody>
          <a:bodyPr>
            <a:normAutofit/>
          </a:bodyPr>
          <a:lstStyle>
            <a:lvl1pPr marL="0" indent="0" algn="l">
              <a:lnSpc>
                <a:spcPct val="100000"/>
              </a:lnSpc>
              <a:buNone/>
              <a:defRPr sz="1600" b="0" i="0">
                <a:solidFill>
                  <a:srgbClr val="000000"/>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Các thông tin cá nhân có liên quan</a:t>
            </a:r>
            <a:endParaRPr lang="en-US" dirty="0"/>
          </a:p>
        </p:txBody>
      </p:sp>
      <p:sp>
        <p:nvSpPr>
          <p:cNvPr id="2" name="Title 1"/>
          <p:cNvSpPr>
            <a:spLocks noGrp="1"/>
          </p:cNvSpPr>
          <p:nvPr>
            <p:ph type="ctrTitle" hasCustomPrompt="1"/>
          </p:nvPr>
        </p:nvSpPr>
        <p:spPr>
          <a:xfrm>
            <a:off x="3503437" y="2747660"/>
            <a:ext cx="7443963" cy="904404"/>
          </a:xfrm>
        </p:spPr>
        <p:txBody>
          <a:bodyPr vert="horz" lIns="91440" tIns="45720" rIns="91440" bIns="45720" rtlCol="0" anchor="ctr">
            <a:normAutofit/>
          </a:bodyPr>
          <a:lstStyle>
            <a:lvl1pPr>
              <a:defRPr lang="en-US" sz="3200" b="1" baseline="0" dirty="0">
                <a:solidFill>
                  <a:srgbClr val="1F5CA9"/>
                </a:solidFill>
                <a:latin typeface="K2D" panose="00000500000000000000" pitchFamily="2" charset="-34"/>
                <a:ea typeface="+mn-ea"/>
                <a:cs typeface="+mn-cs"/>
              </a:defRPr>
            </a:lvl1pPr>
          </a:lstStyle>
          <a:p>
            <a:pPr lvl="0"/>
            <a:r>
              <a:rPr lang="en-US"/>
              <a:t>Nhấn vào để chỉnh sửa tên</a:t>
            </a:r>
            <a:endParaRPr lang="en-US" dirty="0"/>
          </a:p>
        </p:txBody>
      </p:sp>
      <p:sp>
        <p:nvSpPr>
          <p:cNvPr id="10" name="Picture Placeholder 9"/>
          <p:cNvSpPr>
            <a:spLocks noGrp="1"/>
          </p:cNvSpPr>
          <p:nvPr>
            <p:ph type="pic" sz="quarter" idx="13" hasCustomPrompt="1"/>
          </p:nvPr>
        </p:nvSpPr>
        <p:spPr>
          <a:xfrm>
            <a:off x="0" y="0"/>
            <a:ext cx="12192000" cy="2584938"/>
          </a:xfrm>
          <a:solidFill>
            <a:schemeClr val="bg1">
              <a:lumMod val="95000"/>
            </a:schemeClr>
          </a:solidFill>
        </p:spPr>
        <p:txBody>
          <a:bodyPr anchor="ctr" anchorCtr="0"/>
          <a:lstStyle>
            <a:lvl1pPr marL="0" indent="0" algn="ctr">
              <a:buNone/>
              <a:defRPr/>
            </a:lvl1pPr>
          </a:lstStyle>
          <a:p>
            <a:r>
              <a:rPr lang="en-US"/>
              <a:t>Ảnh bìa</a:t>
            </a:r>
          </a:p>
        </p:txBody>
      </p:sp>
      <p:sp>
        <p:nvSpPr>
          <p:cNvPr id="9" name="Picture Placeholder 8"/>
          <p:cNvSpPr>
            <a:spLocks noGrp="1"/>
          </p:cNvSpPr>
          <p:nvPr>
            <p:ph type="pic" sz="quarter" idx="12" hasCustomPrompt="1"/>
          </p:nvPr>
        </p:nvSpPr>
        <p:spPr>
          <a:xfrm>
            <a:off x="664144" y="1144291"/>
            <a:ext cx="2601302" cy="2606040"/>
          </a:xfrm>
          <a:prstGeom prst="ellipse">
            <a:avLst/>
          </a:prstGeom>
          <a:solidFill>
            <a:schemeClr val="bg1">
              <a:lumMod val="95000"/>
            </a:schemeClr>
          </a:solidFill>
          <a:ln w="38100">
            <a:solidFill>
              <a:schemeClr val="bg1"/>
            </a:solidFill>
            <a:miter lim="800000"/>
          </a:ln>
        </p:spPr>
        <p:txBody>
          <a:bodyPr anchor="ctr" anchorCtr="0"/>
          <a:lstStyle>
            <a:lvl1pPr marL="0" indent="0" algn="ctr">
              <a:buNone/>
              <a:defRPr/>
            </a:lvl1pPr>
          </a:lstStyle>
          <a:p>
            <a:r>
              <a:rPr lang="en-US"/>
              <a:t>Avatar</a:t>
            </a:r>
          </a:p>
        </p:txBody>
      </p:sp>
      <p:sp>
        <p:nvSpPr>
          <p:cNvPr id="19" name="Rectangle 18"/>
          <p:cNvSpPr/>
          <p:nvPr userDrawn="1"/>
        </p:nvSpPr>
        <p:spPr>
          <a:xfrm>
            <a:off x="3631224" y="3726827"/>
            <a:ext cx="1820007" cy="45719"/>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2" name="Picture Placeholder 11"/>
          <p:cNvSpPr>
            <a:spLocks noGrp="1"/>
          </p:cNvSpPr>
          <p:nvPr>
            <p:ph type="pic" sz="quarter" idx="14" hasCustomPrompt="1"/>
          </p:nvPr>
        </p:nvSpPr>
        <p:spPr>
          <a:xfrm>
            <a:off x="10348756" y="4679980"/>
            <a:ext cx="1574800" cy="1589422"/>
          </a:xfrm>
        </p:spPr>
        <p:txBody>
          <a:bodyPr anchor="ctr" anchorCtr="1"/>
          <a:lstStyle>
            <a:lvl1pPr marL="0" indent="0">
              <a:buNone/>
              <a:defRPr baseline="0">
                <a:latin typeface="K2D" panose="00000500000000000000" pitchFamily="2" charset="-34"/>
              </a:defRPr>
            </a:lvl1pPr>
          </a:lstStyle>
          <a:p>
            <a:r>
              <a:rPr lang="en-US"/>
              <a:t>Mã QR</a:t>
            </a:r>
          </a:p>
        </p:txBody>
      </p:sp>
      <p:pic>
        <p:nvPicPr>
          <p:cNvPr id="21" name="Picture 20"/>
          <p:cNvPicPr>
            <a:picLocks noChangeAspect="1"/>
          </p:cNvPicPr>
          <p:nvPr userDrawn="1"/>
        </p:nvPicPr>
        <p:blipFill>
          <a:blip r:embed="rId2" cstate="print">
            <a:alphaModFix amt="85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839319" y="3749686"/>
            <a:ext cx="2513362" cy="2475989"/>
          </a:xfrm>
          <a:prstGeom prst="rect">
            <a:avLst/>
          </a:prstGeom>
        </p:spPr>
      </p:pic>
      <p:pic>
        <p:nvPicPr>
          <p:cNvPr id="35" name="Picture 3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9872" y="3047462"/>
            <a:ext cx="292100" cy="292100"/>
          </a:xfrm>
          <a:prstGeom prst="rect">
            <a:avLst/>
          </a:prstGeom>
        </p:spPr>
      </p:pic>
      <p:pic>
        <p:nvPicPr>
          <p:cNvPr id="26" name="Picture 25"/>
          <p:cNvPicPr>
            <a:picLocks noChangeAspect="1"/>
          </p:cNvPicPr>
          <p:nvPr userDrawn="1"/>
        </p:nvPicPr>
        <p:blipFill>
          <a:blip r:embed="rId4"/>
          <a:stretch>
            <a:fillRect/>
          </a:stretch>
        </p:blipFill>
        <p:spPr>
          <a:xfrm>
            <a:off x="11987783" y="93587"/>
            <a:ext cx="107165" cy="107007"/>
          </a:xfrm>
          <a:prstGeom prst="rect">
            <a:avLst/>
          </a:prstGeom>
        </p:spPr>
      </p:pic>
      <p:sp>
        <p:nvSpPr>
          <p:cNvPr id="4"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5" name="Rectangle 4"/>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8" name="Group 7"/>
          <p:cNvGrpSpPr/>
          <p:nvPr userDrawn="1"/>
        </p:nvGrpSpPr>
        <p:grpSpPr>
          <a:xfrm>
            <a:off x="817685" y="6410864"/>
            <a:ext cx="2760487" cy="403790"/>
            <a:chOff x="741485" y="6410864"/>
            <a:chExt cx="2760487" cy="403790"/>
          </a:xfrm>
        </p:grpSpPr>
        <p:sp>
          <p:nvSpPr>
            <p:cNvPr id="11" name="TextBox 10"/>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7"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938865"/>
          </a:xfrm>
        </p:spPr>
        <p:txBody>
          <a:bodyPr vert="horz" lIns="91440" tIns="45720" rIns="91440" bIns="45720" rtlCol="0" anchor="ctr">
            <a:normAutofit/>
          </a:bodyPr>
          <a:lstStyle>
            <a:lvl1pPr>
              <a:defRPr lang="en-US" sz="3600" b="1" baseline="0" dirty="0">
                <a:solidFill>
                  <a:srgbClr val="1F5CA9"/>
                </a:solidFill>
                <a:latin typeface="K2D" panose="00000500000000000000" pitchFamily="2" charset="-34"/>
                <a:ea typeface="+mn-ea"/>
                <a:cs typeface="+mn-cs"/>
              </a:defRPr>
            </a:lvl1pPr>
          </a:lstStyle>
          <a:p>
            <a:pPr lvl="0"/>
            <a:r>
              <a:rPr lang="en-US"/>
              <a:t>Tiêu đề</a:t>
            </a:r>
            <a:endParaRPr lang="en-US" dirty="0"/>
          </a:p>
        </p:txBody>
      </p:sp>
      <p:sp>
        <p:nvSpPr>
          <p:cNvPr id="3" name="Text Placeholder 2"/>
          <p:cNvSpPr>
            <a:spLocks noGrp="1"/>
          </p:cNvSpPr>
          <p:nvPr>
            <p:ph type="body" idx="1" hasCustomPrompt="1"/>
          </p:nvPr>
        </p:nvSpPr>
        <p:spPr>
          <a:xfrm>
            <a:off x="839789" y="1919678"/>
            <a:ext cx="5046661" cy="823912"/>
          </a:xfrm>
        </p:spPr>
        <p:txBody>
          <a:bodyPr anchor="b">
            <a:normAutofit/>
          </a:bodyPr>
          <a:lstStyle>
            <a:lvl1pPr marL="0" indent="0">
              <a:buNone/>
              <a:defRPr lang="en-US" sz="2800" b="1" kern="1200" dirty="0" smtClean="0">
                <a:solidFill>
                  <a:srgbClr val="00AFEF"/>
                </a:solidFill>
                <a:latin typeface="K2D" panose="00000500000000000000" pitchFamily="2" charset="-34"/>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Tiêu đề phụ 1</a:t>
            </a:r>
            <a:endParaRPr lang="en-US" dirty="0"/>
          </a:p>
        </p:txBody>
      </p:sp>
      <p:sp>
        <p:nvSpPr>
          <p:cNvPr id="15" name="Content Placeholder 9"/>
          <p:cNvSpPr>
            <a:spLocks noGrp="1"/>
          </p:cNvSpPr>
          <p:nvPr>
            <p:ph sz="quarter" idx="12" hasCustomPrompt="1"/>
          </p:nvPr>
        </p:nvSpPr>
        <p:spPr>
          <a:xfrm>
            <a:off x="839788" y="3006726"/>
            <a:ext cx="5046662" cy="3109402"/>
          </a:xfrm>
        </p:spPr>
        <p:txBody>
          <a:bodyPr>
            <a:normAutofit/>
          </a:bodyPr>
          <a:lstStyle>
            <a:lvl1pPr marL="0" indent="0">
              <a:buNone/>
              <a:defRPr sz="2000" b="0" i="0">
                <a:latin typeface="Readex Pro" pitchFamily="2" charset="-78"/>
                <a:cs typeface="Readex Pro" pitchFamily="2" charset="-78"/>
              </a:defRPr>
            </a:lvl1pPr>
            <a:lvl2pPr marL="457200" indent="0">
              <a:buNone/>
              <a:defRPr sz="1800" b="0" i="0">
                <a:latin typeface="Readex Pro" pitchFamily="2" charset="-78"/>
                <a:cs typeface="Readex Pro" pitchFamily="2" charset="-78"/>
              </a:defRPr>
            </a:lvl2pPr>
            <a:lvl3pPr marL="914400" indent="0">
              <a:buNone/>
              <a:defRPr sz="1600" b="0" i="0">
                <a:latin typeface="Readex Pro" pitchFamily="2" charset="-78"/>
                <a:cs typeface="Readex Pro" pitchFamily="2" charset="-78"/>
              </a:defRPr>
            </a:lvl3pPr>
            <a:lvl4pPr marL="1371600" indent="0">
              <a:buNone/>
              <a:defRPr sz="1400" b="0" i="0">
                <a:latin typeface="Readex Pro" pitchFamily="2" charset="-78"/>
                <a:cs typeface="Readex Pro" pitchFamily="2" charset="-78"/>
              </a:defRPr>
            </a:lvl4pPr>
            <a:lvl5pPr marL="1828800" indent="0">
              <a:buNone/>
              <a:defRPr sz="1400" b="0" i="0">
                <a:latin typeface="Readex Pro" pitchFamily="2" charset="-78"/>
                <a:cs typeface="Readex Pro" pitchFamily="2" charset="-78"/>
              </a:defRPr>
            </a:lvl5pPr>
          </a:lstStyle>
          <a:p>
            <a:pPr lvl="0"/>
            <a:r>
              <a:rPr lang="en-US"/>
              <a:t>Nội dung</a:t>
            </a:r>
            <a:endParaRPr lang="en-US" dirty="0"/>
          </a:p>
        </p:txBody>
      </p:sp>
      <p:sp>
        <p:nvSpPr>
          <p:cNvPr id="22" name="Text Placeholder 2"/>
          <p:cNvSpPr>
            <a:spLocks noGrp="1"/>
          </p:cNvSpPr>
          <p:nvPr>
            <p:ph type="body" idx="13" hasCustomPrompt="1"/>
          </p:nvPr>
        </p:nvSpPr>
        <p:spPr>
          <a:xfrm>
            <a:off x="6308727" y="1919678"/>
            <a:ext cx="5046661" cy="823912"/>
          </a:xfrm>
        </p:spPr>
        <p:txBody>
          <a:bodyPr anchor="b">
            <a:normAutofit/>
          </a:bodyPr>
          <a:lstStyle>
            <a:lvl1pPr marL="0" indent="0">
              <a:buNone/>
              <a:defRPr lang="en-US" sz="2800" b="1" kern="1200" dirty="0" smtClean="0">
                <a:solidFill>
                  <a:srgbClr val="00AFEF"/>
                </a:solidFill>
                <a:latin typeface="K2D" panose="00000500000000000000" pitchFamily="2" charset="-34"/>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Tiêu đề phụ 2</a:t>
            </a:r>
            <a:endParaRPr lang="en-US" dirty="0"/>
          </a:p>
        </p:txBody>
      </p:sp>
      <p:sp>
        <p:nvSpPr>
          <p:cNvPr id="23" name="Content Placeholder 9"/>
          <p:cNvSpPr>
            <a:spLocks noGrp="1"/>
          </p:cNvSpPr>
          <p:nvPr>
            <p:ph sz="quarter" idx="14" hasCustomPrompt="1"/>
          </p:nvPr>
        </p:nvSpPr>
        <p:spPr>
          <a:xfrm>
            <a:off x="6308726" y="3006726"/>
            <a:ext cx="5046662" cy="3109402"/>
          </a:xfrm>
        </p:spPr>
        <p:txBody>
          <a:bodyPr>
            <a:normAutofit/>
          </a:bodyPr>
          <a:lstStyle>
            <a:lvl1pPr marL="0" indent="0">
              <a:buNone/>
              <a:defRPr sz="2000" b="0" i="0">
                <a:latin typeface="Readex Pro" pitchFamily="2" charset="-78"/>
                <a:cs typeface="Readex Pro" pitchFamily="2" charset="-78"/>
              </a:defRPr>
            </a:lvl1pPr>
            <a:lvl2pPr marL="457200" indent="0">
              <a:buNone/>
              <a:defRPr sz="1800" b="0" i="0">
                <a:latin typeface="Readex Pro" pitchFamily="2" charset="-78"/>
                <a:cs typeface="Readex Pro" pitchFamily="2" charset="-78"/>
              </a:defRPr>
            </a:lvl2pPr>
            <a:lvl3pPr marL="914400" indent="0">
              <a:buNone/>
              <a:defRPr sz="1600" b="0" i="0">
                <a:latin typeface="Readex Pro" pitchFamily="2" charset="-78"/>
                <a:cs typeface="Readex Pro" pitchFamily="2" charset="-78"/>
              </a:defRPr>
            </a:lvl3pPr>
            <a:lvl4pPr marL="1371600" indent="0">
              <a:buNone/>
              <a:defRPr sz="1400" b="0" i="0">
                <a:latin typeface="Readex Pro" pitchFamily="2" charset="-78"/>
                <a:cs typeface="Readex Pro" pitchFamily="2" charset="-78"/>
              </a:defRPr>
            </a:lvl4pPr>
            <a:lvl5pPr marL="1828800" indent="0">
              <a:buNone/>
              <a:defRPr sz="1400" b="0" i="0">
                <a:latin typeface="Readex Pro" pitchFamily="2" charset="-78"/>
                <a:cs typeface="Readex Pro" pitchFamily="2" charset="-78"/>
              </a:defRPr>
            </a:lvl5pPr>
          </a:lstStyle>
          <a:p>
            <a:pPr lvl="0"/>
            <a:r>
              <a:rPr lang="en-US"/>
              <a:t>Nội dung</a:t>
            </a:r>
            <a:endParaRPr lang="en-US" dirty="0"/>
          </a:p>
        </p:txBody>
      </p:sp>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88507"/>
            <a:ext cx="292100" cy="292100"/>
          </a:xfrm>
          <a:prstGeom prst="rect">
            <a:avLst/>
          </a:prstGeom>
        </p:spPr>
      </p:pic>
      <p:pic>
        <p:nvPicPr>
          <p:cNvPr id="25" name="Picture 24"/>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5" name="Rectangle 4"/>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8" name="Group 7"/>
          <p:cNvGrpSpPr/>
          <p:nvPr userDrawn="1"/>
        </p:nvGrpSpPr>
        <p:grpSpPr>
          <a:xfrm>
            <a:off x="817685" y="6410864"/>
            <a:ext cx="2760487" cy="403790"/>
            <a:chOff x="741485" y="6410864"/>
            <a:chExt cx="2760487" cy="403790"/>
          </a:xfrm>
        </p:grpSpPr>
        <p:sp>
          <p:nvSpPr>
            <p:cNvPr id="9" name="TextBox 8"/>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4"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10" name="Picture Placeholder 3"/>
          <p:cNvSpPr>
            <a:spLocks noGrp="1"/>
          </p:cNvSpPr>
          <p:nvPr>
            <p:ph type="pic" sz="quarter" idx="13" hasCustomPrompt="1"/>
          </p:nvPr>
        </p:nvSpPr>
        <p:spPr>
          <a:xfrm>
            <a:off x="741487" y="465301"/>
            <a:ext cx="3657600" cy="2743200"/>
          </a:xfrm>
          <a:ln w="57150">
            <a:solidFill>
              <a:schemeClr val="bg1">
                <a:lumMod val="95000"/>
              </a:schemeClr>
            </a:solidFill>
            <a:miter lim="800000"/>
          </a:ln>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400" b="0" i="0" kern="1200" baseline="0" dirty="0">
                <a:solidFill>
                  <a:schemeClr val="tx1"/>
                </a:solidFill>
                <a:latin typeface="Readex Pro" pitchFamily="2" charset="-78"/>
                <a:ea typeface="+mn-ea"/>
                <a:cs typeface="Readex Pro" pitchFamily="2" charset="-78"/>
              </a:defRPr>
            </a:lvl1pPr>
          </a:lstStyle>
          <a:p>
            <a:r>
              <a:rPr lang="en-US"/>
              <a:t>Chèn ảnh</a:t>
            </a:r>
          </a:p>
        </p:txBody>
      </p:sp>
      <p:sp>
        <p:nvSpPr>
          <p:cNvPr id="17" name="Picture Placeholder 4"/>
          <p:cNvSpPr>
            <a:spLocks noGrp="1"/>
          </p:cNvSpPr>
          <p:nvPr>
            <p:ph type="pic" sz="quarter" idx="12" hasCustomPrompt="1"/>
          </p:nvPr>
        </p:nvSpPr>
        <p:spPr>
          <a:xfrm>
            <a:off x="4678998" y="465301"/>
            <a:ext cx="3571623"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18" name="Picture Placeholder 5"/>
          <p:cNvSpPr>
            <a:spLocks noGrp="1"/>
          </p:cNvSpPr>
          <p:nvPr>
            <p:ph type="pic" sz="quarter" idx="15" hasCustomPrompt="1"/>
          </p:nvPr>
        </p:nvSpPr>
        <p:spPr>
          <a:xfrm>
            <a:off x="8530533" y="474155"/>
            <a:ext cx="2743200"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20" name="Picture Placeholder 7"/>
          <p:cNvSpPr>
            <a:spLocks noGrp="1"/>
          </p:cNvSpPr>
          <p:nvPr>
            <p:ph type="pic" sz="quarter" idx="14" hasCustomPrompt="1"/>
          </p:nvPr>
        </p:nvSpPr>
        <p:spPr>
          <a:xfrm>
            <a:off x="7484734" y="3450874"/>
            <a:ext cx="3788999"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21" name="Picture Placeholder 8"/>
          <p:cNvSpPr>
            <a:spLocks noGrp="1"/>
          </p:cNvSpPr>
          <p:nvPr>
            <p:ph type="pic" sz="quarter" idx="16" hasCustomPrompt="1"/>
          </p:nvPr>
        </p:nvSpPr>
        <p:spPr>
          <a:xfrm>
            <a:off x="741485" y="3450874"/>
            <a:ext cx="6477000"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pic>
        <p:nvPicPr>
          <p:cNvPr id="19" name="Picture 18"/>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3" name="Rectangle 2"/>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6" name="Group 5"/>
          <p:cNvGrpSpPr/>
          <p:nvPr userDrawn="1"/>
        </p:nvGrpSpPr>
        <p:grpSpPr>
          <a:xfrm>
            <a:off x="817685" y="6410864"/>
            <a:ext cx="2760487" cy="403790"/>
            <a:chOff x="741485" y="6410864"/>
            <a:chExt cx="2760487" cy="403790"/>
          </a:xfrm>
        </p:grpSpPr>
        <p:sp>
          <p:nvSpPr>
            <p:cNvPr id="7" name="TextBox 6"/>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p:cNvPicPr>
            <a:picLocks noChangeAspect="1"/>
          </p:cNvPicPr>
          <p:nvPr userDrawn="1"/>
        </p:nvPicPr>
        <p:blipFill>
          <a:blip r:embed="rId3"/>
          <a:stretch>
            <a:fillRect/>
          </a:stretch>
        </p:blipFill>
        <p:spPr>
          <a:xfrm>
            <a:off x="2583391" y="6481985"/>
            <a:ext cx="9339545" cy="118261"/>
          </a:xfrm>
          <a:prstGeom prst="rect">
            <a:avLst/>
          </a:prstGeom>
        </p:spPr>
      </p:pic>
      <p:sp>
        <p:nvSpPr>
          <p:cNvPr id="12"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3"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ppt_w</p:attrName>
                                        </p:attrNameLst>
                                      </p:cBhvr>
                                      <p:tavLst>
                                        <p:tav tm="0">
                                          <p:val>
                                            <p:fltVal val="0"/>
                                          </p:val>
                                        </p:tav>
                                        <p:tav tm="100000">
                                          <p:val>
                                            <p:strVal val="#ppt_w"/>
                                          </p:val>
                                        </p:tav>
                                      </p:tavLst>
                                    </p:anim>
                                    <p:anim calcmode="lin" valueType="num">
                                      <p:cBhvr>
                                        <p:cTn id="13" dur="1000" fill="hold"/>
                                        <p:tgtEl>
                                          <p:spTgt spid="17"/>
                                        </p:tgtEl>
                                        <p:attrNameLst>
                                          <p:attrName>ppt_h</p:attrName>
                                        </p:attrNameLst>
                                      </p:cBhvr>
                                      <p:tavLst>
                                        <p:tav tm="0">
                                          <p:val>
                                            <p:fltVal val="0"/>
                                          </p:val>
                                        </p:tav>
                                        <p:tav tm="100000">
                                          <p:val>
                                            <p:strVal val="#ppt_h"/>
                                          </p:val>
                                        </p:tav>
                                      </p:tavLst>
                                    </p:anim>
                                    <p:animEffect transition="in" filter="fade">
                                      <p:cBhvr>
                                        <p:cTn id="14" dur="1000"/>
                                        <p:tgtEl>
                                          <p:spTgt spid="17"/>
                                        </p:tgtEl>
                                      </p:cBhvr>
                                    </p:animEffect>
                                  </p:childTnLst>
                                </p:cTn>
                              </p:par>
                              <p:par>
                                <p:cTn id="15" presetID="53" presetClass="entr" presetSubtype="16"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1000" fill="hold"/>
                                        <p:tgtEl>
                                          <p:spTgt spid="18"/>
                                        </p:tgtEl>
                                        <p:attrNameLst>
                                          <p:attrName>ppt_w</p:attrName>
                                        </p:attrNameLst>
                                      </p:cBhvr>
                                      <p:tavLst>
                                        <p:tav tm="0">
                                          <p:val>
                                            <p:fltVal val="0"/>
                                          </p:val>
                                        </p:tav>
                                        <p:tav tm="100000">
                                          <p:val>
                                            <p:strVal val="#ppt_w"/>
                                          </p:val>
                                        </p:tav>
                                      </p:tavLst>
                                    </p:anim>
                                    <p:anim calcmode="lin" valueType="num">
                                      <p:cBhvr>
                                        <p:cTn id="18" dur="1000" fill="hold"/>
                                        <p:tgtEl>
                                          <p:spTgt spid="18"/>
                                        </p:tgtEl>
                                        <p:attrNameLst>
                                          <p:attrName>ppt_h</p:attrName>
                                        </p:attrNameLst>
                                      </p:cBhvr>
                                      <p:tavLst>
                                        <p:tav tm="0">
                                          <p:val>
                                            <p:fltVal val="0"/>
                                          </p:val>
                                        </p:tav>
                                        <p:tav tm="100000">
                                          <p:val>
                                            <p:strVal val="#ppt_h"/>
                                          </p:val>
                                        </p:tav>
                                      </p:tavLst>
                                    </p:anim>
                                    <p:animEffect transition="in" filter="fade">
                                      <p:cBhvr>
                                        <p:cTn id="19" dur="1000"/>
                                        <p:tgtEl>
                                          <p:spTgt spid="18"/>
                                        </p:tgtEl>
                                      </p:cBhvr>
                                    </p:animEffect>
                                  </p:childTnLst>
                                </p:cTn>
                              </p:par>
                              <p:par>
                                <p:cTn id="20" presetID="53" presetClass="entr" presetSubtype="16"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1000" fill="hold"/>
                                        <p:tgtEl>
                                          <p:spTgt spid="20"/>
                                        </p:tgtEl>
                                        <p:attrNameLst>
                                          <p:attrName>ppt_w</p:attrName>
                                        </p:attrNameLst>
                                      </p:cBhvr>
                                      <p:tavLst>
                                        <p:tav tm="0">
                                          <p:val>
                                            <p:fltVal val="0"/>
                                          </p:val>
                                        </p:tav>
                                        <p:tav tm="100000">
                                          <p:val>
                                            <p:strVal val="#ppt_w"/>
                                          </p:val>
                                        </p:tav>
                                      </p:tavLst>
                                    </p:anim>
                                    <p:anim calcmode="lin" valueType="num">
                                      <p:cBhvr>
                                        <p:cTn id="23" dur="1000" fill="hold"/>
                                        <p:tgtEl>
                                          <p:spTgt spid="20"/>
                                        </p:tgtEl>
                                        <p:attrNameLst>
                                          <p:attrName>ppt_h</p:attrName>
                                        </p:attrNameLst>
                                      </p:cBhvr>
                                      <p:tavLst>
                                        <p:tav tm="0">
                                          <p:val>
                                            <p:fltVal val="0"/>
                                          </p:val>
                                        </p:tav>
                                        <p:tav tm="100000">
                                          <p:val>
                                            <p:strVal val="#ppt_h"/>
                                          </p:val>
                                        </p:tav>
                                      </p:tavLst>
                                    </p:anim>
                                    <p:animEffect transition="in" filter="fade">
                                      <p:cBhvr>
                                        <p:cTn id="24" dur="1000"/>
                                        <p:tgtEl>
                                          <p:spTgt spid="20"/>
                                        </p:tgtEl>
                                      </p:cBhvr>
                                    </p:animEffect>
                                  </p:childTnLst>
                                </p:cTn>
                              </p:par>
                              <p:par>
                                <p:cTn id="25" presetID="53" presetClass="entr" presetSubtype="16"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1000" fill="hold"/>
                                        <p:tgtEl>
                                          <p:spTgt spid="21"/>
                                        </p:tgtEl>
                                        <p:attrNameLst>
                                          <p:attrName>ppt_w</p:attrName>
                                        </p:attrNameLst>
                                      </p:cBhvr>
                                      <p:tavLst>
                                        <p:tav tm="0">
                                          <p:val>
                                            <p:fltVal val="0"/>
                                          </p:val>
                                        </p:tav>
                                        <p:tav tm="100000">
                                          <p:val>
                                            <p:strVal val="#ppt_w"/>
                                          </p:val>
                                        </p:tav>
                                      </p:tavLst>
                                    </p:anim>
                                    <p:anim calcmode="lin" valueType="num">
                                      <p:cBhvr>
                                        <p:cTn id="28" dur="1000" fill="hold"/>
                                        <p:tgtEl>
                                          <p:spTgt spid="21"/>
                                        </p:tgtEl>
                                        <p:attrNameLst>
                                          <p:attrName>ppt_h</p:attrName>
                                        </p:attrNameLst>
                                      </p:cBhvr>
                                      <p:tavLst>
                                        <p:tav tm="0">
                                          <p:val>
                                            <p:fltVal val="0"/>
                                          </p:val>
                                        </p:tav>
                                        <p:tav tm="100000">
                                          <p:val>
                                            <p:strVal val="#ppt_h"/>
                                          </p:val>
                                        </p:tav>
                                      </p:tavLst>
                                    </p:anim>
                                    <p:animEffect transition="in" filter="fade">
                                      <p:cBhvr>
                                        <p:cTn id="2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cxnSp>
        <p:nvCxnSpPr>
          <p:cNvPr id="17" name="Straight Connector 16"/>
          <p:cNvCxnSpPr/>
          <p:nvPr userDrawn="1"/>
        </p:nvCxnSpPr>
        <p:spPr>
          <a:xfrm>
            <a:off x="6096000"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sp>
        <p:nvSpPr>
          <p:cNvPr id="18" name="Picture Placeholder 4"/>
          <p:cNvSpPr>
            <a:spLocks noGrp="1"/>
          </p:cNvSpPr>
          <p:nvPr>
            <p:ph type="pic" sz="quarter" idx="13" hasCustomPrompt="1"/>
          </p:nvPr>
        </p:nvSpPr>
        <p:spPr>
          <a:xfrm>
            <a:off x="897765" y="1162050"/>
            <a:ext cx="4697377" cy="1949450"/>
          </a:xfrm>
        </p:spPr>
        <p:txBody>
          <a:bodyPr anchor="ctr" anchorCtr="0">
            <a:normAutofit/>
          </a:bodyPr>
          <a:lstStyle>
            <a:lvl1pPr marL="0" indent="0" algn="ctr">
              <a:buNone/>
              <a:defRPr lang="en-US" sz="2000" kern="1200" baseline="0" dirty="0">
                <a:solidFill>
                  <a:schemeClr val="tx1"/>
                </a:solidFill>
                <a:latin typeface="Readex Pro" pitchFamily="2" charset="-78"/>
                <a:ea typeface="+mn-ea"/>
                <a:cs typeface="Readex Pro" pitchFamily="2" charset="-78"/>
              </a:defRPr>
            </a:lvl1pPr>
          </a:lstStyle>
          <a:p>
            <a:r>
              <a:rPr lang="en-US"/>
              <a:t>Chèn ảnh</a:t>
            </a:r>
          </a:p>
        </p:txBody>
      </p:sp>
      <p:sp>
        <p:nvSpPr>
          <p:cNvPr id="19" name="Picture Placeholder 4"/>
          <p:cNvSpPr>
            <a:spLocks noGrp="1"/>
          </p:cNvSpPr>
          <p:nvPr>
            <p:ph type="pic" sz="quarter" idx="14" hasCustomPrompt="1"/>
          </p:nvPr>
        </p:nvSpPr>
        <p:spPr>
          <a:xfrm>
            <a:off x="6597297" y="1162050"/>
            <a:ext cx="4697377" cy="1949450"/>
          </a:xfrm>
        </p:spPr>
        <p:txBody>
          <a:bodyPr anchor="ctr" anchorCtr="0">
            <a:normAutofit/>
          </a:bodyPr>
          <a:lstStyle>
            <a:lvl1pPr marL="0" indent="0" algn="ctr">
              <a:buNone/>
              <a:defRPr lang="en-US" sz="2000" kern="1200" baseline="0">
                <a:solidFill>
                  <a:schemeClr val="tx1"/>
                </a:solidFill>
                <a:latin typeface="Readex Pro" pitchFamily="2" charset="-78"/>
                <a:ea typeface="+mn-ea"/>
                <a:cs typeface="Readex Pro" pitchFamily="2" charset="-78"/>
              </a:defRPr>
            </a:lvl1pPr>
          </a:lstStyle>
          <a:p>
            <a:r>
              <a:rPr lang="en-US"/>
              <a:t>Chèn ảnh</a:t>
            </a:r>
          </a:p>
        </p:txBody>
      </p:sp>
      <p:sp>
        <p:nvSpPr>
          <p:cNvPr id="22" name="Text Placeholder 20"/>
          <p:cNvSpPr>
            <a:spLocks noGrp="1"/>
          </p:cNvSpPr>
          <p:nvPr>
            <p:ph type="body" sz="quarter" idx="16" hasCustomPrompt="1"/>
          </p:nvPr>
        </p:nvSpPr>
        <p:spPr>
          <a:xfrm>
            <a:off x="898361" y="3302000"/>
            <a:ext cx="469574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3" name="Text Placeholder 20"/>
          <p:cNvSpPr>
            <a:spLocks noGrp="1"/>
          </p:cNvSpPr>
          <p:nvPr>
            <p:ph type="body" sz="quarter" idx="17" hasCustomPrompt="1"/>
          </p:nvPr>
        </p:nvSpPr>
        <p:spPr>
          <a:xfrm>
            <a:off x="6597892" y="3302000"/>
            <a:ext cx="469574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5" name="Rectangle 24"/>
          <p:cNvSpPr/>
          <p:nvPr userDrawn="1"/>
        </p:nvSpPr>
        <p:spPr>
          <a:xfrm flipH="1" flipV="1">
            <a:off x="898257" y="3126125"/>
            <a:ext cx="4692825"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6" name="Rectangle 25"/>
          <p:cNvSpPr/>
          <p:nvPr userDrawn="1"/>
        </p:nvSpPr>
        <p:spPr>
          <a:xfrm flipH="1" flipV="1">
            <a:off x="6597788" y="3126125"/>
            <a:ext cx="4692825"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0" name="Picture 19"/>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3" name="Rectangle 2"/>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6" name="Group 5"/>
          <p:cNvGrpSpPr/>
          <p:nvPr userDrawn="1"/>
        </p:nvGrpSpPr>
        <p:grpSpPr>
          <a:xfrm>
            <a:off x="817685" y="6410864"/>
            <a:ext cx="2760487" cy="403790"/>
            <a:chOff x="741485" y="6410864"/>
            <a:chExt cx="2760487" cy="403790"/>
          </a:xfrm>
        </p:grpSpPr>
        <p:sp>
          <p:nvSpPr>
            <p:cNvPr id="7" name="TextBox 6"/>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p:cNvPicPr>
            <a:picLocks noChangeAspect="1"/>
          </p:cNvPicPr>
          <p:nvPr userDrawn="1"/>
        </p:nvPicPr>
        <p:blipFill>
          <a:blip r:embed="rId3"/>
          <a:stretch>
            <a:fillRect/>
          </a:stretch>
        </p:blipFill>
        <p:spPr>
          <a:xfrm>
            <a:off x="2583391" y="6481985"/>
            <a:ext cx="9339545" cy="118261"/>
          </a:xfrm>
          <a:prstGeom prst="rect">
            <a:avLst/>
          </a:prstGeom>
        </p:spPr>
      </p:pic>
      <p:sp>
        <p:nvSpPr>
          <p:cNvPr id="11"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2"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329375" y="1162050"/>
            <a:ext cx="3368256" cy="1949450"/>
          </a:xfrm>
        </p:spPr>
        <p:txBody>
          <a:bodyPr anchor="ctr" anchorCtr="0">
            <a:normAutofit/>
          </a:bodyPr>
          <a:lstStyle>
            <a:lvl1pPr marL="0" indent="0" algn="ctr">
              <a:buNone/>
              <a:defRPr sz="2000" baseline="0">
                <a:latin typeface="Readex Pro" pitchFamily="2" charset="-78"/>
                <a:cs typeface="Readex Pro" pitchFamily="2" charset="-78"/>
              </a:defRPr>
            </a:lvl1pPr>
          </a:lstStyle>
          <a:p>
            <a:r>
              <a:rPr lang="en-US"/>
              <a:t>Chèn ảnh</a:t>
            </a:r>
          </a:p>
        </p:txBody>
      </p:sp>
      <p:cxnSp>
        <p:nvCxnSpPr>
          <p:cNvPr id="7" name="Straight Connector 6"/>
          <p:cNvCxnSpPr/>
          <p:nvPr userDrawn="1"/>
        </p:nvCxnSpPr>
        <p:spPr>
          <a:xfrm>
            <a:off x="4038600"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8086459"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sp>
        <p:nvSpPr>
          <p:cNvPr id="18" name="Picture Placeholder 4"/>
          <p:cNvSpPr>
            <a:spLocks noGrp="1"/>
          </p:cNvSpPr>
          <p:nvPr>
            <p:ph type="pic" sz="quarter" idx="13" hasCustomPrompt="1"/>
          </p:nvPr>
        </p:nvSpPr>
        <p:spPr>
          <a:xfrm>
            <a:off x="4378402" y="1162050"/>
            <a:ext cx="3368256" cy="1949450"/>
          </a:xfrm>
        </p:spPr>
        <p:txBody>
          <a:bodyPr anchor="ctr" anchorCtr="0">
            <a:normAutofit/>
          </a:bodyPr>
          <a:lstStyle>
            <a:lvl1pPr marL="0" indent="0" algn="ctr">
              <a:buNone/>
              <a:defRPr lang="en-US" sz="2000" kern="1200" baseline="0" dirty="0">
                <a:solidFill>
                  <a:schemeClr val="tx1"/>
                </a:solidFill>
                <a:latin typeface="Readex Pro" pitchFamily="2" charset="-78"/>
                <a:ea typeface="+mn-ea"/>
                <a:cs typeface="Readex Pro" pitchFamily="2" charset="-78"/>
              </a:defRPr>
            </a:lvl1pPr>
          </a:lstStyle>
          <a:p>
            <a:r>
              <a:rPr lang="en-US"/>
              <a:t>Chèn ảnh</a:t>
            </a:r>
          </a:p>
        </p:txBody>
      </p:sp>
      <p:sp>
        <p:nvSpPr>
          <p:cNvPr id="19" name="Picture Placeholder 4"/>
          <p:cNvSpPr>
            <a:spLocks noGrp="1"/>
          </p:cNvSpPr>
          <p:nvPr>
            <p:ph type="pic" sz="quarter" idx="14" hasCustomPrompt="1"/>
          </p:nvPr>
        </p:nvSpPr>
        <p:spPr>
          <a:xfrm>
            <a:off x="8426261" y="1162050"/>
            <a:ext cx="3368256" cy="1949450"/>
          </a:xfrm>
        </p:spPr>
        <p:txBody>
          <a:bodyPr anchor="ctr" anchorCtr="0">
            <a:normAutofit/>
          </a:bodyPr>
          <a:lstStyle>
            <a:lvl1pPr marL="0" indent="0" algn="ctr">
              <a:buNone/>
              <a:defRPr lang="en-US" sz="2000" kern="1200" baseline="0">
                <a:solidFill>
                  <a:schemeClr val="tx1"/>
                </a:solidFill>
                <a:latin typeface="Readex Pro" pitchFamily="2" charset="-78"/>
                <a:ea typeface="+mn-ea"/>
                <a:cs typeface="Readex Pro" pitchFamily="2" charset="-78"/>
              </a:defRPr>
            </a:lvl1pPr>
          </a:lstStyle>
          <a:p>
            <a:r>
              <a:rPr lang="en-US"/>
              <a:t>Chèn ảnh</a:t>
            </a:r>
          </a:p>
        </p:txBody>
      </p:sp>
      <p:sp>
        <p:nvSpPr>
          <p:cNvPr id="21" name="Text Placeholder 20"/>
          <p:cNvSpPr>
            <a:spLocks noGrp="1"/>
          </p:cNvSpPr>
          <p:nvPr>
            <p:ph type="body" sz="quarter" idx="15" hasCustomPrompt="1"/>
          </p:nvPr>
        </p:nvSpPr>
        <p:spPr>
          <a:xfrm>
            <a:off x="329912" y="3302000"/>
            <a:ext cx="3367088" cy="2613025"/>
          </a:xfrm>
        </p:spPr>
        <p:txBody>
          <a:bodyPr>
            <a:normAutofit/>
          </a:bodyPr>
          <a:lstStyle>
            <a:lvl1pPr marL="0" indent="0">
              <a:lnSpc>
                <a:spcPct val="100000"/>
              </a:lnSpc>
              <a:buNone/>
              <a:defRPr sz="1800">
                <a:latin typeface="Readex Pro" pitchFamily="2" charset="-78"/>
                <a:cs typeface="Readex Pro" pitchFamily="2" charset="-78"/>
              </a:defRPr>
            </a:lvl1pPr>
            <a:lvl2pPr marL="457200" indent="0">
              <a:lnSpc>
                <a:spcPct val="100000"/>
              </a:lnSpc>
              <a:buNone/>
              <a:defRPr sz="1600">
                <a:latin typeface="Readex Pro" pitchFamily="2" charset="-78"/>
                <a:cs typeface="Readex Pro" pitchFamily="2" charset="-78"/>
              </a:defRPr>
            </a:lvl2pPr>
            <a:lvl3pPr marL="914400" indent="0">
              <a:lnSpc>
                <a:spcPct val="100000"/>
              </a:lnSpc>
              <a:buNone/>
              <a:defRPr sz="1400">
                <a:latin typeface="Readex Pro" pitchFamily="2" charset="-78"/>
                <a:cs typeface="Readex Pro" pitchFamily="2" charset="-78"/>
              </a:defRPr>
            </a:lvl3pPr>
            <a:lvl4pPr marL="1371600" indent="0">
              <a:lnSpc>
                <a:spcPct val="100000"/>
              </a:lnSpc>
              <a:buNone/>
              <a:defRPr sz="1200">
                <a:latin typeface="Readex Pro" pitchFamily="2" charset="-78"/>
                <a:cs typeface="Readex Pro" pitchFamily="2" charset="-78"/>
              </a:defRPr>
            </a:lvl4pPr>
            <a:lvl5pPr marL="1828800" indent="0">
              <a:lnSpc>
                <a:spcPct val="100000"/>
              </a:lnSpc>
              <a:buNone/>
              <a:defRPr sz="1200">
                <a:latin typeface="Readex Pro" pitchFamily="2" charset="-78"/>
                <a:cs typeface="Readex Pro" pitchFamily="2" charset="-78"/>
              </a:defRPr>
            </a:lvl5pPr>
          </a:lstStyle>
          <a:p>
            <a:pPr lvl="0"/>
            <a:r>
              <a:rPr lang="en-US"/>
              <a:t>Nội dung</a:t>
            </a:r>
            <a:endParaRPr lang="en-US" dirty="0"/>
          </a:p>
        </p:txBody>
      </p:sp>
      <p:sp>
        <p:nvSpPr>
          <p:cNvPr id="22" name="Text Placeholder 20"/>
          <p:cNvSpPr>
            <a:spLocks noGrp="1"/>
          </p:cNvSpPr>
          <p:nvPr>
            <p:ph type="body" sz="quarter" idx="16" hasCustomPrompt="1"/>
          </p:nvPr>
        </p:nvSpPr>
        <p:spPr>
          <a:xfrm>
            <a:off x="4378402" y="3302000"/>
            <a:ext cx="336708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3" name="Text Placeholder 20"/>
          <p:cNvSpPr>
            <a:spLocks noGrp="1"/>
          </p:cNvSpPr>
          <p:nvPr>
            <p:ph type="body" sz="quarter" idx="17" hasCustomPrompt="1"/>
          </p:nvPr>
        </p:nvSpPr>
        <p:spPr>
          <a:xfrm>
            <a:off x="8426260" y="3302000"/>
            <a:ext cx="336708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4" name="Rectangle 23"/>
          <p:cNvSpPr/>
          <p:nvPr userDrawn="1"/>
        </p:nvSpPr>
        <p:spPr>
          <a:xfrm flipH="1" flipV="1">
            <a:off x="329374"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5" name="Rectangle 24"/>
          <p:cNvSpPr/>
          <p:nvPr userDrawn="1"/>
        </p:nvSpPr>
        <p:spPr>
          <a:xfrm flipH="1" flipV="1">
            <a:off x="4377232"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6" name="Rectangle 25"/>
          <p:cNvSpPr/>
          <p:nvPr userDrawn="1"/>
        </p:nvSpPr>
        <p:spPr>
          <a:xfrm flipH="1" flipV="1">
            <a:off x="8425090"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7" name="Picture 26"/>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3" name="Rectangle 2"/>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8" name="Group 7"/>
          <p:cNvGrpSpPr/>
          <p:nvPr userDrawn="1"/>
        </p:nvGrpSpPr>
        <p:grpSpPr>
          <a:xfrm>
            <a:off x="817685" y="6410864"/>
            <a:ext cx="2760487" cy="403790"/>
            <a:chOff x="741485" y="6410864"/>
            <a:chExt cx="2760487" cy="403790"/>
          </a:xfrm>
        </p:grpSpPr>
        <p:sp>
          <p:nvSpPr>
            <p:cNvPr id="9" name="TextBox 8"/>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p:cNvPicPr>
            <a:picLocks noChangeAspect="1"/>
          </p:cNvPicPr>
          <p:nvPr userDrawn="1"/>
        </p:nvPicPr>
        <p:blipFill>
          <a:blip r:embed="rId3"/>
          <a:stretch>
            <a:fillRect/>
          </a:stretch>
        </p:blipFill>
        <p:spPr>
          <a:xfrm>
            <a:off x="2583391" y="6481985"/>
            <a:ext cx="9339545" cy="118261"/>
          </a:xfrm>
          <a:prstGeom prst="rect">
            <a:avLst/>
          </a:prstGeom>
        </p:spPr>
      </p:pic>
      <p:sp>
        <p:nvSpPr>
          <p:cNvPr id="13"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4"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white">
    <p:bg>
      <p:bgPr>
        <a:solidFill>
          <a:schemeClr val="bg1"/>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2008231"/>
            <a:ext cx="11205713" cy="1855310"/>
          </a:xfrm>
        </p:spPr>
        <p:txBody>
          <a:bodyPr anchor="b" anchorCtr="0">
            <a:normAutofit/>
          </a:bodyPr>
          <a:lstStyle>
            <a:lvl1pPr algn="ctr">
              <a:lnSpc>
                <a:spcPct val="100000"/>
              </a:lnSpc>
              <a:defRPr sz="4400" b="1" baseline="0">
                <a:solidFill>
                  <a:srgbClr val="0070C0"/>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3863542"/>
            <a:ext cx="11205713" cy="1036706"/>
          </a:xfrm>
        </p:spPr>
        <p:txBody>
          <a:bodyPr anchor="t" anchorCtr="0">
            <a:normAutofit/>
          </a:bodyPr>
          <a:lstStyle>
            <a:lvl1pPr marL="0" indent="0" algn="ctr">
              <a:buNone/>
              <a:defRPr sz="3200" baseline="0">
                <a:solidFill>
                  <a:srgbClr val="0070C0"/>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5565071" y="682679"/>
            <a:ext cx="1061859" cy="1062177"/>
          </a:xfrm>
          <a:prstGeom prst="rect">
            <a:avLst/>
          </a:prstGeom>
        </p:spPr>
      </p:pic>
      <p:sp>
        <p:nvSpPr>
          <p:cNvPr id="22" name="Text Placeholder 9"/>
          <p:cNvSpPr>
            <a:spLocks noGrp="1"/>
          </p:cNvSpPr>
          <p:nvPr>
            <p:ph type="body" sz="quarter" idx="12" hasCustomPrompt="1"/>
          </p:nvPr>
        </p:nvSpPr>
        <p:spPr>
          <a:xfrm>
            <a:off x="493144" y="4924425"/>
            <a:ext cx="11205713" cy="492125"/>
          </a:xfrm>
        </p:spPr>
        <p:txBody>
          <a:bodyPr>
            <a:noAutofit/>
          </a:bodyPr>
          <a:lstStyle>
            <a:lvl1pPr marL="0" indent="0" algn="ctr">
              <a:buNone/>
              <a:defRPr sz="2000" b="0" baseline="0">
                <a:solidFill>
                  <a:srgbClr val="00AFEF"/>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4782423"/>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18" name="Picture 17"/>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3" name="Rectangle 2"/>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6" name="Group 5"/>
          <p:cNvGrpSpPr/>
          <p:nvPr userDrawn="1"/>
        </p:nvGrpSpPr>
        <p:grpSpPr>
          <a:xfrm>
            <a:off x="817685" y="6410864"/>
            <a:ext cx="2760487" cy="403790"/>
            <a:chOff x="741485" y="6410864"/>
            <a:chExt cx="2760487" cy="403790"/>
          </a:xfrm>
        </p:grpSpPr>
        <p:sp>
          <p:nvSpPr>
            <p:cNvPr id="7" name="TextBox 6"/>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p:cNvSpPr txBox="1"/>
          <p:nvPr userDrawn="1"/>
        </p:nvSpPr>
        <p:spPr>
          <a:xfrm>
            <a:off x="10529591"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4"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3" name="Content Placeholder 9"/>
          <p:cNvSpPr>
            <a:spLocks noGrp="1"/>
          </p:cNvSpPr>
          <p:nvPr>
            <p:ph sz="quarter" idx="12" hasCustomPrompt="1"/>
          </p:nvPr>
        </p:nvSpPr>
        <p:spPr>
          <a:xfrm rot="5400000">
            <a:off x="4113213" y="-1449386"/>
            <a:ext cx="3965573" cy="10515600"/>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sp>
        <p:nvSpPr>
          <p:cNvPr id="17" name="Title 1"/>
          <p:cNvSpPr>
            <a:spLocks noGrp="1"/>
          </p:cNvSpPr>
          <p:nvPr>
            <p:ph type="title" hasCustomPrompt="1"/>
          </p:nvPr>
        </p:nvSpPr>
        <p:spPr>
          <a:xfrm>
            <a:off x="839788" y="365125"/>
            <a:ext cx="10515600" cy="938865"/>
          </a:xfrm>
        </p:spPr>
        <p:txBody>
          <a:bodyPr vert="horz" lIns="91440" tIns="45720" rIns="91440" bIns="45720" rtlCol="0" anchor="ctr">
            <a:normAutofit/>
          </a:bodyPr>
          <a:lstStyle>
            <a:lvl1pPr>
              <a:defRPr lang="en-US" sz="3200" b="1" baseline="0" dirty="0">
                <a:solidFill>
                  <a:srgbClr val="1F5CA9"/>
                </a:solidFill>
                <a:latin typeface="K2D" panose="00000500000000000000" pitchFamily="2" charset="-34"/>
                <a:ea typeface="+mn-ea"/>
                <a:cs typeface="+mn-cs"/>
              </a:defRPr>
            </a:lvl1pPr>
          </a:lstStyle>
          <a:p>
            <a:pPr lvl="0"/>
            <a:r>
              <a:rPr lang="en-US"/>
              <a:t>Tiêu đề</a:t>
            </a:r>
            <a:endParaRPr lang="en-US" dirty="0"/>
          </a:p>
        </p:txBody>
      </p:sp>
      <p:pic>
        <p:nvPicPr>
          <p:cNvPr id="31" name="Picture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88507"/>
            <a:ext cx="292100" cy="292100"/>
          </a:xfrm>
          <a:prstGeom prst="rect">
            <a:avLst/>
          </a:prstGeom>
        </p:spPr>
      </p:pic>
      <p:pic>
        <p:nvPicPr>
          <p:cNvPr id="21" name="Picture 20"/>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3" name="Rectangle 2"/>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6" name="Group 5"/>
          <p:cNvGrpSpPr/>
          <p:nvPr userDrawn="1"/>
        </p:nvGrpSpPr>
        <p:grpSpPr>
          <a:xfrm>
            <a:off x="817685" y="6410864"/>
            <a:ext cx="2760487" cy="403790"/>
            <a:chOff x="741485" y="6410864"/>
            <a:chExt cx="2760487" cy="403790"/>
          </a:xfrm>
        </p:grpSpPr>
        <p:sp>
          <p:nvSpPr>
            <p:cNvPr id="7" name="TextBox 6"/>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2"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365125"/>
            <a:ext cx="2628900" cy="5811838"/>
          </a:xfrm>
        </p:spPr>
        <p:txBody>
          <a:bodyPr vert="eaVert"/>
          <a:lstStyle>
            <a:lvl1pPr>
              <a:defRPr lang="en-US" sz="3200" b="1" kern="1200" smtClean="0">
                <a:solidFill>
                  <a:srgbClr val="1F5CA9"/>
                </a:solidFill>
                <a:latin typeface="K2D" panose="00000500000000000000" pitchFamily="2" charset="-34"/>
                <a:ea typeface="+mn-ea"/>
                <a:cs typeface="+mn-cs"/>
              </a:defRPr>
            </a:lvl1pPr>
          </a:lstStyle>
          <a:p>
            <a:r>
              <a:rPr lang="en-US"/>
              <a:t>Tiêu đề</a:t>
            </a:r>
            <a:endParaRPr lang="en-US" dirty="0"/>
          </a:p>
        </p:txBody>
      </p:sp>
      <p:sp>
        <p:nvSpPr>
          <p:cNvPr id="13" name="Content Placeholder 9"/>
          <p:cNvSpPr>
            <a:spLocks noGrp="1"/>
          </p:cNvSpPr>
          <p:nvPr>
            <p:ph sz="quarter" idx="12" hasCustomPrompt="1"/>
          </p:nvPr>
        </p:nvSpPr>
        <p:spPr>
          <a:xfrm rot="5400000">
            <a:off x="1875631" y="-672303"/>
            <a:ext cx="5811837" cy="7886700"/>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1981" y="51983"/>
            <a:ext cx="292100" cy="292100"/>
          </a:xfrm>
          <a:prstGeom prst="rect">
            <a:avLst/>
          </a:prstGeom>
        </p:spPr>
      </p:pic>
      <p:pic>
        <p:nvPicPr>
          <p:cNvPr id="19" name="Picture 18"/>
          <p:cNvPicPr>
            <a:picLocks noChangeAspect="1"/>
          </p:cNvPicPr>
          <p:nvPr userDrawn="1"/>
        </p:nvPicPr>
        <p:blipFill>
          <a:blip r:embed="rId3"/>
          <a:stretch>
            <a:fillRect/>
          </a:stretch>
        </p:blipFill>
        <p:spPr>
          <a:xfrm>
            <a:off x="11987783" y="93587"/>
            <a:ext cx="107165" cy="107007"/>
          </a:xfrm>
          <a:prstGeom prst="rect">
            <a:avLst/>
          </a:prstGeom>
        </p:spPr>
      </p:pic>
      <p:sp>
        <p:nvSpPr>
          <p:cNvPr id="3"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4" name="Rectangle 3"/>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7" name="Group 6"/>
          <p:cNvGrpSpPr/>
          <p:nvPr userDrawn="1"/>
        </p:nvGrpSpPr>
        <p:grpSpPr>
          <a:xfrm>
            <a:off x="817685" y="6410864"/>
            <a:ext cx="2760487" cy="403790"/>
            <a:chOff x="741485" y="6410864"/>
            <a:chExt cx="2760487" cy="403790"/>
          </a:xfrm>
        </p:grpSpPr>
        <p:sp>
          <p:nvSpPr>
            <p:cNvPr id="8" name="TextBox 7"/>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4"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25583"/>
            <a:ext cx="10515600" cy="978408"/>
          </a:xfrm>
        </p:spPr>
        <p:txBody>
          <a:bodyPr/>
          <a:lstStyle>
            <a:lvl1pPr>
              <a:defRPr lang="en-US" sz="3200" b="1" kern="1200" baseline="0" smtClean="0">
                <a:solidFill>
                  <a:srgbClr val="1F5CA9"/>
                </a:solidFill>
                <a:latin typeface="K2D" panose="00000500000000000000" pitchFamily="2" charset="-34"/>
                <a:ea typeface="+mn-ea"/>
                <a:cs typeface="+mn-cs"/>
              </a:defRPr>
            </a:lvl1pPr>
          </a:lstStyle>
          <a:p>
            <a:r>
              <a:rPr lang="en-US"/>
              <a:t>Tiêu đề</a:t>
            </a:r>
            <a:endParaRPr lang="en-US" dirty="0"/>
          </a:p>
        </p:txBody>
      </p:sp>
      <p:pic>
        <p:nvPicPr>
          <p:cNvPr id="18" name="Picture 17"/>
          <p:cNvPicPr>
            <a:picLocks noChangeAspect="1"/>
          </p:cNvPicPr>
          <p:nvPr userDrawn="1"/>
        </p:nvPicPr>
        <p:blipFill>
          <a:blip r:embed="rId2">
            <a:alphaModFix amt="85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28" name="Picture 2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19" name="Picture 18"/>
          <p:cNvPicPr>
            <a:picLocks noChangeAspect="1"/>
          </p:cNvPicPr>
          <p:nvPr userDrawn="1"/>
        </p:nvPicPr>
        <p:blipFill>
          <a:blip r:embed="rId4"/>
          <a:stretch>
            <a:fillRect/>
          </a:stretch>
        </p:blipFill>
        <p:spPr>
          <a:xfrm>
            <a:off x="11987783" y="93587"/>
            <a:ext cx="107165" cy="107007"/>
          </a:xfrm>
          <a:prstGeom prst="rect">
            <a:avLst/>
          </a:prstGeom>
        </p:spPr>
      </p:pic>
      <p:sp>
        <p:nvSpPr>
          <p:cNvPr id="3"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4" name="Rectangle 3"/>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7" name="Group 6"/>
          <p:cNvGrpSpPr/>
          <p:nvPr userDrawn="1"/>
        </p:nvGrpSpPr>
        <p:grpSpPr>
          <a:xfrm>
            <a:off x="817685" y="6410864"/>
            <a:ext cx="2760487" cy="403790"/>
            <a:chOff x="741485" y="6410864"/>
            <a:chExt cx="2760487" cy="403790"/>
          </a:xfrm>
        </p:grpSpPr>
        <p:sp>
          <p:nvSpPr>
            <p:cNvPr id="8" name="TextBox 7"/>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p:cNvPicPr>
            <a:picLocks noChangeAspect="1"/>
          </p:cNvPicPr>
          <p:nvPr userDrawn="1"/>
        </p:nvPicPr>
        <p:blipFill>
          <a:blip r:embed="rId5"/>
          <a:stretch>
            <a:fillRect/>
          </a:stretch>
        </p:blipFill>
        <p:spPr>
          <a:xfrm>
            <a:off x="2583391" y="6481985"/>
            <a:ext cx="9339545" cy="118261"/>
          </a:xfrm>
          <a:prstGeom prst="rect">
            <a:avLst/>
          </a:prstGeom>
        </p:spPr>
      </p:pic>
      <p:sp>
        <p:nvSpPr>
          <p:cNvPr id="12"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3"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Whi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alphaModFix amt="85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15" name="Picture 14"/>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3" name="Rectangle 2"/>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6" name="Group 5"/>
          <p:cNvGrpSpPr/>
          <p:nvPr userDrawn="1"/>
        </p:nvGrpSpPr>
        <p:grpSpPr>
          <a:xfrm>
            <a:off x="817685" y="6410864"/>
            <a:ext cx="2760487" cy="403790"/>
            <a:chOff x="741485" y="6410864"/>
            <a:chExt cx="2760487" cy="403790"/>
          </a:xfrm>
        </p:grpSpPr>
        <p:sp>
          <p:nvSpPr>
            <p:cNvPr id="7" name="TextBox 6"/>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6"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Blue 1">
    <p:bg>
      <p:bgPr>
        <a:solidFill>
          <a:srgbClr val="1F5CA9"/>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3" name="Rectangle 12"/>
          <p:cNvSpPr/>
          <p:nvPr userDrawn="1"/>
        </p:nvSpPr>
        <p:spPr>
          <a:xfrm>
            <a:off x="135235" y="6474525"/>
            <a:ext cx="544432"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14" name="Group 13"/>
          <p:cNvGrpSpPr/>
          <p:nvPr userDrawn="1"/>
        </p:nvGrpSpPr>
        <p:grpSpPr>
          <a:xfrm>
            <a:off x="205437" y="6454898"/>
            <a:ext cx="544432" cy="365125"/>
            <a:chOff x="119712" y="6454898"/>
            <a:chExt cx="544432" cy="365125"/>
          </a:xfrm>
        </p:grpSpPr>
        <p:sp>
          <p:nvSpPr>
            <p:cNvPr id="20" name="Rectangle 19"/>
            <p:cNvSpPr/>
            <p:nvPr userDrawn="1"/>
          </p:nvSpPr>
          <p:spPr>
            <a:xfrm>
              <a:off x="119712" y="6488235"/>
              <a:ext cx="544432" cy="298450"/>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1"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grpSp>
      <p:sp>
        <p:nvSpPr>
          <p:cNvPr id="22" name="Date Placeholder 3"/>
          <p:cNvSpPr>
            <a:spLocks noGrp="1"/>
          </p:cNvSpPr>
          <p:nvPr>
            <p:ph type="dt" sz="half" idx="10"/>
          </p:nvPr>
        </p:nvSpPr>
        <p:spPr>
          <a:xfrm>
            <a:off x="914400" y="6548263"/>
            <a:ext cx="2743200"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t>4/10/2025</a:t>
            </a:fld>
            <a:endParaRPr lang="en-US"/>
          </a:p>
        </p:txBody>
      </p:sp>
      <p:sp>
        <p:nvSpPr>
          <p:cNvPr id="24" name="Footer Placeholder 4"/>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
        <p:nvSpPr>
          <p:cNvPr id="31" name="TextBox 30"/>
          <p:cNvSpPr txBox="1"/>
          <p:nvPr/>
        </p:nvSpPr>
        <p:spPr>
          <a:xfrm>
            <a:off x="8176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sp>
        <p:nvSpPr>
          <p:cNvPr id="32" name="TextBox 31"/>
          <p:cNvSpPr txBox="1"/>
          <p:nvPr userDrawn="1"/>
        </p:nvSpPr>
        <p:spPr>
          <a:xfrm>
            <a:off x="10536385"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pic>
        <p:nvPicPr>
          <p:cNvPr id="33" name="Picture 32"/>
          <p:cNvPicPr>
            <a:picLocks noChangeAspect="1"/>
          </p:cNvPicPr>
          <p:nvPr userDrawn="1"/>
        </p:nvPicPr>
        <p:blipFill>
          <a:blip r:embed="rId3"/>
          <a:stretch>
            <a:fillRect/>
          </a:stretch>
        </p:blipFill>
        <p:spPr>
          <a:xfrm>
            <a:off x="2602785" y="6488354"/>
            <a:ext cx="9336024" cy="118217"/>
          </a:xfrm>
          <a:prstGeom prst="rect">
            <a:avLst/>
          </a:prstGeom>
        </p:spPr>
      </p:pic>
      <p:sp>
        <p:nvSpPr>
          <p:cNvPr id="15" name="TextBox 14"/>
          <p:cNvSpPr txBox="1"/>
          <p:nvPr userDrawn="1"/>
        </p:nvSpPr>
        <p:spPr>
          <a:xfrm>
            <a:off x="8176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grpSp>
        <p:nvGrpSpPr>
          <p:cNvPr id="2" name="Group 1"/>
          <p:cNvGrpSpPr/>
          <p:nvPr userDrawn="1"/>
        </p:nvGrpSpPr>
        <p:grpSpPr>
          <a:xfrm rot="5400000" flipH="1">
            <a:off x="11994349" y="89858"/>
            <a:ext cx="108319" cy="107166"/>
            <a:chOff x="9886950" y="442913"/>
            <a:chExt cx="216694" cy="214386"/>
          </a:xfrm>
        </p:grpSpPr>
        <p:sp>
          <p:nvSpPr>
            <p:cNvPr id="3" name="Rectangle: Rounded Corners 2"/>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Blue 2">
    <p:bg>
      <p:bgPr>
        <a:solidFill>
          <a:srgbClr val="00B0F0"/>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grpSp>
        <p:nvGrpSpPr>
          <p:cNvPr id="6" name="Group 5"/>
          <p:cNvGrpSpPr/>
          <p:nvPr userDrawn="1"/>
        </p:nvGrpSpPr>
        <p:grpSpPr>
          <a:xfrm rot="5400000" flipH="1">
            <a:off x="11994349" y="89858"/>
            <a:ext cx="108319" cy="107166"/>
            <a:chOff x="9886950" y="442913"/>
            <a:chExt cx="216694" cy="214386"/>
          </a:xfrm>
        </p:grpSpPr>
        <p:sp>
          <p:nvSpPr>
            <p:cNvPr id="7" name="Rectangle: Rounded Corners 6"/>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p:cNvSpPr/>
            <p:nvPr userDrawn="1"/>
          </p:nvSpPr>
          <p:spPr>
            <a:xfrm>
              <a:off x="10006013" y="559668"/>
              <a:ext cx="97631" cy="97631"/>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p:cNvPicPr>
            <a:picLocks noChangeAspect="1"/>
          </p:cNvPicPr>
          <p:nvPr userDrawn="1"/>
        </p:nvPicPr>
        <p:blipFill>
          <a:blip r:embed="rId3"/>
          <a:stretch>
            <a:fillRect/>
          </a:stretch>
        </p:blipFill>
        <p:spPr>
          <a:xfrm>
            <a:off x="2599612" y="6488270"/>
            <a:ext cx="9336024" cy="118110"/>
          </a:xfrm>
          <a:prstGeom prst="rect">
            <a:avLst/>
          </a:prstGeom>
        </p:spPr>
      </p:pic>
      <p:sp>
        <p:nvSpPr>
          <p:cNvPr id="3"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4" name="Rectangle 3"/>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p:cNvSpPr/>
          <p:nvPr userDrawn="1"/>
        </p:nvSpPr>
        <p:spPr>
          <a:xfrm>
            <a:off x="11577955" y="6548263"/>
            <a:ext cx="340536" cy="1703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1"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12" name="Group 11"/>
          <p:cNvGrpSpPr/>
          <p:nvPr userDrawn="1"/>
        </p:nvGrpSpPr>
        <p:grpSpPr>
          <a:xfrm>
            <a:off x="817685" y="6410864"/>
            <a:ext cx="2760487" cy="403790"/>
            <a:chOff x="741485" y="6410864"/>
            <a:chExt cx="2760487" cy="403790"/>
          </a:xfrm>
        </p:grpSpPr>
        <p:sp>
          <p:nvSpPr>
            <p:cNvPr id="13" name="TextBox 12"/>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5" name="TextBox 14"/>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6" name="TextBox 15"/>
          <p:cNvSpPr txBox="1"/>
          <p:nvPr userDrawn="1"/>
        </p:nvSpPr>
        <p:spPr>
          <a:xfrm>
            <a:off x="10032442"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18" name="Date Placeholder 3"/>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t>4/10/2025</a:t>
            </a:fld>
            <a:endParaRPr lang="en-US"/>
          </a:p>
        </p:txBody>
      </p:sp>
      <p:sp>
        <p:nvSpPr>
          <p:cNvPr id="21" name="Footer Placeholder 4"/>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acbook 1">
    <p:spTree>
      <p:nvGrpSpPr>
        <p:cNvPr id="1" name=""/>
        <p:cNvGrpSpPr/>
        <p:nvPr/>
      </p:nvGrpSpPr>
      <p:grpSpPr>
        <a:xfrm>
          <a:off x="0" y="0"/>
          <a:ext cx="0" cy="0"/>
          <a:chOff x="0" y="0"/>
          <a:chExt cx="0" cy="0"/>
        </a:xfrm>
      </p:grpSpPr>
      <p:grpSp>
        <p:nvGrpSpPr>
          <p:cNvPr id="10" name="9Slide.vn 1"/>
          <p:cNvGrpSpPr/>
          <p:nvPr userDrawn="1"/>
        </p:nvGrpSpPr>
        <p:grpSpPr>
          <a:xfrm>
            <a:off x="2262706" y="1080007"/>
            <a:ext cx="7666588" cy="4425443"/>
            <a:chOff x="2738438" y="30163"/>
            <a:chExt cx="11828463" cy="6827838"/>
          </a:xfrm>
        </p:grpSpPr>
        <p:sp>
          <p:nvSpPr>
            <p:cNvPr id="17" name="9Slide.vn 2"/>
            <p:cNvSpPr/>
            <p:nvPr/>
          </p:nvSpPr>
          <p:spPr bwMode="auto">
            <a:xfrm>
              <a:off x="3821113" y="30163"/>
              <a:ext cx="9663113" cy="682307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b="0" i="0">
                <a:latin typeface="K2D" panose="00000500000000000000" pitchFamily="2" charset="-34"/>
              </a:endParaRPr>
            </a:p>
          </p:txBody>
        </p:sp>
        <p:sp>
          <p:nvSpPr>
            <p:cNvPr id="18" name="9Slide.vn 3"/>
            <p:cNvSpPr/>
            <p:nvPr/>
          </p:nvSpPr>
          <p:spPr bwMode="auto">
            <a:xfrm>
              <a:off x="3865563" y="74613"/>
              <a:ext cx="9574213" cy="6735763"/>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b="0" i="0">
                <a:latin typeface="K2D" panose="00000500000000000000" pitchFamily="2" charset="-34"/>
              </a:endParaRPr>
            </a:p>
          </p:txBody>
        </p:sp>
        <p:sp>
          <p:nvSpPr>
            <p:cNvPr id="19" name="9Slide.vn 4"/>
            <p:cNvSpPr/>
            <p:nvPr/>
          </p:nvSpPr>
          <p:spPr bwMode="auto">
            <a:xfrm>
              <a:off x="3892550" y="6342063"/>
              <a:ext cx="9520238"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b="0" i="0">
                <a:latin typeface="K2D" panose="00000500000000000000" pitchFamily="2" charset="-34"/>
              </a:endParaRPr>
            </a:p>
          </p:txBody>
        </p:sp>
        <p:sp>
          <p:nvSpPr>
            <p:cNvPr id="20" name="9Slide.vn 5"/>
            <p:cNvSpPr>
              <a:spLocks noChangeArrowheads="1"/>
            </p:cNvSpPr>
            <p:nvPr/>
          </p:nvSpPr>
          <p:spPr bwMode="auto">
            <a:xfrm>
              <a:off x="4205288" y="533400"/>
              <a:ext cx="8897938" cy="556577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b="0" i="0">
                <a:latin typeface="K2D" panose="00000500000000000000" pitchFamily="2" charset="-34"/>
              </a:endParaRPr>
            </a:p>
          </p:txBody>
        </p:sp>
        <p:sp>
          <p:nvSpPr>
            <p:cNvPr id="21" name="9Slide.vn 6"/>
            <p:cNvSpPr/>
            <p:nvPr/>
          </p:nvSpPr>
          <p:spPr bwMode="auto">
            <a:xfrm>
              <a:off x="2738438" y="6618288"/>
              <a:ext cx="11828463" cy="239713"/>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b="0" i="0">
                <a:latin typeface="K2D" panose="00000500000000000000" pitchFamily="2" charset="-34"/>
              </a:endParaRPr>
            </a:p>
          </p:txBody>
        </p:sp>
        <p:sp>
          <p:nvSpPr>
            <p:cNvPr id="22" name="9Slide.vn 7"/>
            <p:cNvSpPr/>
            <p:nvPr/>
          </p:nvSpPr>
          <p:spPr bwMode="auto">
            <a:xfrm>
              <a:off x="2738438" y="6618288"/>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b="0" i="0">
                <a:latin typeface="K2D" panose="00000500000000000000" pitchFamily="2" charset="-34"/>
              </a:endParaRPr>
            </a:p>
          </p:txBody>
        </p:sp>
        <p:sp>
          <p:nvSpPr>
            <p:cNvPr id="23" name="9Slide.vn 8"/>
            <p:cNvSpPr/>
            <p:nvPr/>
          </p:nvSpPr>
          <p:spPr bwMode="auto">
            <a:xfrm>
              <a:off x="7524750" y="6619875"/>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b="0" i="0">
                <a:latin typeface="K2D" panose="00000500000000000000" pitchFamily="2" charset="-34"/>
              </a:endParaRPr>
            </a:p>
          </p:txBody>
        </p:sp>
      </p:grpSp>
      <p:sp>
        <p:nvSpPr>
          <p:cNvPr id="5" name="Picture Placeholder 4"/>
          <p:cNvSpPr>
            <a:spLocks noGrp="1"/>
          </p:cNvSpPr>
          <p:nvPr>
            <p:ph type="pic" sz="quarter" idx="12" hasCustomPrompt="1"/>
          </p:nvPr>
        </p:nvSpPr>
        <p:spPr>
          <a:xfrm>
            <a:off x="3219450" y="1400175"/>
            <a:ext cx="5762625" cy="3600450"/>
          </a:xfrm>
          <a:solidFill>
            <a:schemeClr val="bg1">
              <a:lumMod val="95000"/>
            </a:schemeClr>
          </a:solidFill>
        </p:spPr>
        <p:txBody>
          <a:bodyPr anchor="ctr" anchorCtr="0"/>
          <a:lstStyle>
            <a:lvl1pPr marL="0" indent="0" algn="ctr">
              <a:buNone/>
              <a:defRPr/>
            </a:lvl1pPr>
          </a:lstStyle>
          <a:p>
            <a:r>
              <a:rPr lang="en-US"/>
              <a:t>Thêm ảnh</a:t>
            </a:r>
          </a:p>
        </p:txBody>
      </p:sp>
      <p:pic>
        <p:nvPicPr>
          <p:cNvPr id="29" name="Picture 28"/>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3" name="Rectangle 2"/>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7" name="Group 6"/>
          <p:cNvGrpSpPr/>
          <p:nvPr userDrawn="1"/>
        </p:nvGrpSpPr>
        <p:grpSpPr>
          <a:xfrm>
            <a:off x="817685" y="6410864"/>
            <a:ext cx="2760487" cy="403790"/>
            <a:chOff x="741485" y="6410864"/>
            <a:chExt cx="2760487" cy="403790"/>
          </a:xfrm>
        </p:grpSpPr>
        <p:sp>
          <p:nvSpPr>
            <p:cNvPr id="8" name="TextBox 7"/>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p:cNvPicPr>
            <a:picLocks noChangeAspect="1"/>
          </p:cNvPicPr>
          <p:nvPr userDrawn="1"/>
        </p:nvPicPr>
        <p:blipFill>
          <a:blip r:embed="rId3"/>
          <a:stretch>
            <a:fillRect/>
          </a:stretch>
        </p:blipFill>
        <p:spPr>
          <a:xfrm>
            <a:off x="2583391" y="6481985"/>
            <a:ext cx="9339545" cy="118261"/>
          </a:xfrm>
          <a:prstGeom prst="rect">
            <a:avLst/>
          </a:prstGeom>
        </p:spPr>
      </p:pic>
      <p:sp>
        <p:nvSpPr>
          <p:cNvPr id="13"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4"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cbook 2">
    <p:spTree>
      <p:nvGrpSpPr>
        <p:cNvPr id="1" name=""/>
        <p:cNvGrpSpPr/>
        <p:nvPr/>
      </p:nvGrpSpPr>
      <p:grpSpPr>
        <a:xfrm>
          <a:off x="0" y="0"/>
          <a:ext cx="0" cy="0"/>
          <a:chOff x="0" y="0"/>
          <a:chExt cx="0" cy="0"/>
        </a:xfrm>
      </p:grpSpPr>
      <p:pic>
        <p:nvPicPr>
          <p:cNvPr id="26" name="Picture 25"/>
          <p:cNvPicPr>
            <a:picLocks noChangeAspect="1"/>
          </p:cNvPicPr>
          <p:nvPr userDrawn="1"/>
        </p:nvPicPr>
        <p:blipFill>
          <a:blip r:embed="rId2">
            <a:alphaModFix amt="85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642247" y="1727802"/>
            <a:ext cx="3453753" cy="3402396"/>
          </a:xfrm>
          <a:prstGeom prst="rect">
            <a:avLst/>
          </a:prstGeom>
        </p:spPr>
      </p:pic>
      <p:grpSp>
        <p:nvGrpSpPr>
          <p:cNvPr id="10" name="9Slide.vn 1"/>
          <p:cNvGrpSpPr/>
          <p:nvPr userDrawn="1"/>
        </p:nvGrpSpPr>
        <p:grpSpPr>
          <a:xfrm>
            <a:off x="5868547" y="1080007"/>
            <a:ext cx="7666588" cy="4425443"/>
            <a:chOff x="2738438" y="30163"/>
            <a:chExt cx="11828463" cy="6827838"/>
          </a:xfrm>
        </p:grpSpPr>
        <p:sp>
          <p:nvSpPr>
            <p:cNvPr id="17" name="9Slide.vn 2"/>
            <p:cNvSpPr/>
            <p:nvPr/>
          </p:nvSpPr>
          <p:spPr bwMode="auto">
            <a:xfrm>
              <a:off x="3821113" y="30163"/>
              <a:ext cx="9663113" cy="682307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b="0" i="0">
                <a:latin typeface="K2D" panose="00000500000000000000" pitchFamily="2" charset="-34"/>
              </a:endParaRPr>
            </a:p>
          </p:txBody>
        </p:sp>
        <p:sp>
          <p:nvSpPr>
            <p:cNvPr id="18" name="9Slide.vn 3"/>
            <p:cNvSpPr/>
            <p:nvPr/>
          </p:nvSpPr>
          <p:spPr bwMode="auto">
            <a:xfrm>
              <a:off x="3865563" y="74613"/>
              <a:ext cx="9574213" cy="6735763"/>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b="0" i="0">
                <a:latin typeface="K2D" panose="00000500000000000000" pitchFamily="2" charset="-34"/>
              </a:endParaRPr>
            </a:p>
          </p:txBody>
        </p:sp>
        <p:sp>
          <p:nvSpPr>
            <p:cNvPr id="19" name="9Slide.vn 4"/>
            <p:cNvSpPr/>
            <p:nvPr/>
          </p:nvSpPr>
          <p:spPr bwMode="auto">
            <a:xfrm>
              <a:off x="3892550" y="6342063"/>
              <a:ext cx="9520238"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b="0" i="0">
                <a:latin typeface="K2D" panose="00000500000000000000" pitchFamily="2" charset="-34"/>
              </a:endParaRPr>
            </a:p>
          </p:txBody>
        </p:sp>
        <p:sp>
          <p:nvSpPr>
            <p:cNvPr id="20" name="9Slide.vn 5"/>
            <p:cNvSpPr>
              <a:spLocks noChangeArrowheads="1"/>
            </p:cNvSpPr>
            <p:nvPr/>
          </p:nvSpPr>
          <p:spPr bwMode="auto">
            <a:xfrm>
              <a:off x="4205288" y="533400"/>
              <a:ext cx="8897938" cy="556577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b="0" i="0">
                <a:latin typeface="K2D" panose="00000500000000000000" pitchFamily="2" charset="-34"/>
              </a:endParaRPr>
            </a:p>
          </p:txBody>
        </p:sp>
        <p:sp>
          <p:nvSpPr>
            <p:cNvPr id="21" name="9Slide.vn 6"/>
            <p:cNvSpPr/>
            <p:nvPr/>
          </p:nvSpPr>
          <p:spPr bwMode="auto">
            <a:xfrm>
              <a:off x="2738438" y="6618288"/>
              <a:ext cx="11828463" cy="239713"/>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b="0" i="0">
                <a:latin typeface="K2D" panose="00000500000000000000" pitchFamily="2" charset="-34"/>
              </a:endParaRPr>
            </a:p>
          </p:txBody>
        </p:sp>
        <p:sp>
          <p:nvSpPr>
            <p:cNvPr id="22" name="9Slide.vn 7"/>
            <p:cNvSpPr/>
            <p:nvPr/>
          </p:nvSpPr>
          <p:spPr bwMode="auto">
            <a:xfrm>
              <a:off x="2738438" y="6618288"/>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b="0" i="0">
                <a:latin typeface="K2D" panose="00000500000000000000" pitchFamily="2" charset="-34"/>
              </a:endParaRPr>
            </a:p>
          </p:txBody>
        </p:sp>
        <p:sp>
          <p:nvSpPr>
            <p:cNvPr id="23" name="9Slide.vn 8"/>
            <p:cNvSpPr/>
            <p:nvPr/>
          </p:nvSpPr>
          <p:spPr bwMode="auto">
            <a:xfrm>
              <a:off x="7524750" y="6619875"/>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b="0" i="0">
                <a:latin typeface="K2D" panose="00000500000000000000" pitchFamily="2" charset="-34"/>
              </a:endParaRPr>
            </a:p>
          </p:txBody>
        </p:sp>
      </p:grpSp>
      <p:sp>
        <p:nvSpPr>
          <p:cNvPr id="5" name="Picture Placeholder 4"/>
          <p:cNvSpPr>
            <a:spLocks noGrp="1"/>
          </p:cNvSpPr>
          <p:nvPr>
            <p:ph type="pic" sz="quarter" idx="12" hasCustomPrompt="1"/>
          </p:nvPr>
        </p:nvSpPr>
        <p:spPr>
          <a:xfrm>
            <a:off x="6825291" y="1400175"/>
            <a:ext cx="5762625" cy="3600450"/>
          </a:xfrm>
          <a:solidFill>
            <a:schemeClr val="bg1">
              <a:lumMod val="95000"/>
            </a:schemeClr>
          </a:solidFill>
        </p:spPr>
        <p:txBody>
          <a:bodyPr anchor="ctr" anchorCtr="0"/>
          <a:lstStyle>
            <a:lvl1pPr marL="0" indent="0" algn="ctr">
              <a:buNone/>
              <a:defRPr/>
            </a:lvl1pPr>
          </a:lstStyle>
          <a:p>
            <a:r>
              <a:rPr lang="en-US"/>
              <a:t>Thêm ảnh</a:t>
            </a:r>
          </a:p>
        </p:txBody>
      </p:sp>
      <p:sp>
        <p:nvSpPr>
          <p:cNvPr id="24" name="Title 1"/>
          <p:cNvSpPr>
            <a:spLocks noGrp="1"/>
          </p:cNvSpPr>
          <p:nvPr>
            <p:ph type="ctrTitle" hasCustomPrompt="1"/>
          </p:nvPr>
        </p:nvSpPr>
        <p:spPr>
          <a:xfrm>
            <a:off x="514349" y="1400175"/>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5" name="Subtitle 2"/>
          <p:cNvSpPr>
            <a:spLocks noGrp="1"/>
          </p:cNvSpPr>
          <p:nvPr>
            <p:ph type="subTitle" idx="1" hasCustomPrompt="1"/>
          </p:nvPr>
        </p:nvSpPr>
        <p:spPr>
          <a:xfrm>
            <a:off x="514348" y="3160711"/>
            <a:ext cx="5153026" cy="1839914"/>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31" name="Picture 30"/>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3" name="Rectangle 2"/>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7" name="Group 6"/>
          <p:cNvGrpSpPr/>
          <p:nvPr userDrawn="1"/>
        </p:nvGrpSpPr>
        <p:grpSpPr>
          <a:xfrm>
            <a:off x="817685" y="6410864"/>
            <a:ext cx="2760487" cy="403790"/>
            <a:chOff x="741485" y="6410864"/>
            <a:chExt cx="2760487" cy="403790"/>
          </a:xfrm>
        </p:grpSpPr>
        <p:sp>
          <p:nvSpPr>
            <p:cNvPr id="8" name="TextBox 7"/>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4"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wipe(left)">
                                      <p:cBhvr>
                                        <p:cTn id="1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ne 1">
    <p:spTree>
      <p:nvGrpSpPr>
        <p:cNvPr id="1" name=""/>
        <p:cNvGrpSpPr/>
        <p:nvPr/>
      </p:nvGrpSpPr>
      <p:grpSpPr>
        <a:xfrm>
          <a:off x="0" y="0"/>
          <a:ext cx="0" cy="0"/>
          <a:chOff x="0" y="0"/>
          <a:chExt cx="0" cy="0"/>
        </a:xfrm>
      </p:grpSpPr>
      <p:sp>
        <p:nvSpPr>
          <p:cNvPr id="24" name="Title 1"/>
          <p:cNvSpPr>
            <a:spLocks noGrp="1"/>
          </p:cNvSpPr>
          <p:nvPr>
            <p:ph type="ctrTitle" hasCustomPrompt="1"/>
          </p:nvPr>
        </p:nvSpPr>
        <p:spPr>
          <a:xfrm>
            <a:off x="514349" y="1048131"/>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5" name="Subtitle 2"/>
          <p:cNvSpPr>
            <a:spLocks noGrp="1"/>
          </p:cNvSpPr>
          <p:nvPr>
            <p:ph type="subTitle" idx="1" hasCustomPrompt="1"/>
          </p:nvPr>
        </p:nvSpPr>
        <p:spPr>
          <a:xfrm>
            <a:off x="514348" y="2808667"/>
            <a:ext cx="5153026" cy="228720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17" name="Picture 16"/>
          <p:cNvPicPr>
            <a:picLocks noChangeAspect="1"/>
          </p:cNvPicPr>
          <p:nvPr userDrawn="1"/>
        </p:nvPicPr>
        <p:blipFill>
          <a:blip r:embed="rId2">
            <a:alphaModFix amt="85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3" y="1742120"/>
            <a:ext cx="3453753" cy="3402396"/>
          </a:xfrm>
          <a:prstGeom prst="rect">
            <a:avLst/>
          </a:prstGeom>
        </p:spPr>
      </p:pic>
      <p:pic>
        <p:nvPicPr>
          <p:cNvPr id="20" name="Picture 2" descr="Samsung Mobile Mockup Template Download on Pngtree | Mobile mockup, Samsung  mobile, Samsu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46875" y="657226"/>
            <a:ext cx="4972049" cy="4972050"/>
          </a:xfrm>
          <a:prstGeom prst="rect">
            <a:avLst/>
          </a:prstGeom>
          <a:noFill/>
          <a:extLst>
            <a:ext uri="{909E8E84-426E-40DD-AFC4-6F175D3DCCD1}">
              <a14:hiddenFill xmlns:a14="http://schemas.microsoft.com/office/drawing/2010/main">
                <a:solidFill>
                  <a:srgbClr val="FFFFFF"/>
                </a:solidFill>
              </a14:hiddenFill>
            </a:ext>
          </a:extLst>
        </p:spPr>
      </p:pic>
      <p:sp>
        <p:nvSpPr>
          <p:cNvPr id="21" name="Picture Placeholder 5"/>
          <p:cNvSpPr>
            <a:spLocks noGrp="1"/>
          </p:cNvSpPr>
          <p:nvPr>
            <p:ph type="pic" sz="quarter" idx="12" hasCustomPrompt="1"/>
          </p:nvPr>
        </p:nvSpPr>
        <p:spPr>
          <a:xfrm>
            <a:off x="8305800" y="1057275"/>
            <a:ext cx="2095500" cy="4038600"/>
          </a:xfrm>
          <a:prstGeom prst="roundRect">
            <a:avLst>
              <a:gd name="adj" fmla="val 4741"/>
            </a:avLst>
          </a:prstGeom>
          <a:solidFill>
            <a:schemeClr val="bg1">
              <a:lumMod val="95000"/>
            </a:schemeClr>
          </a:solidFill>
        </p:spPr>
        <p:txBody>
          <a:bodyPr anchor="ctr" anchorCtr="0"/>
          <a:lstStyle>
            <a:lvl1pPr marL="0" indent="0" algn="ctr">
              <a:buNone/>
              <a:defRPr/>
            </a:lvl1pPr>
          </a:lstStyle>
          <a:p>
            <a:r>
              <a:rPr lang="en-US"/>
              <a:t>Thêm ảnh</a:t>
            </a:r>
          </a:p>
        </p:txBody>
      </p:sp>
      <p:pic>
        <p:nvPicPr>
          <p:cNvPr id="18" name="Picture 17"/>
          <p:cNvPicPr>
            <a:picLocks noChangeAspect="1"/>
          </p:cNvPicPr>
          <p:nvPr userDrawn="1"/>
        </p:nvPicPr>
        <p:blipFill>
          <a:blip r:embed="rId4"/>
          <a:stretch>
            <a:fillRect/>
          </a:stretch>
        </p:blipFill>
        <p:spPr>
          <a:xfrm>
            <a:off x="11987783" y="93587"/>
            <a:ext cx="107165" cy="107007"/>
          </a:xfrm>
          <a:prstGeom prst="rect">
            <a:avLst/>
          </a:prstGeom>
        </p:spPr>
      </p:pic>
      <p:sp>
        <p:nvSpPr>
          <p:cNvPr id="2"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3" name="Rectangle 2"/>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6" name="Group 5"/>
          <p:cNvGrpSpPr/>
          <p:nvPr userDrawn="1"/>
        </p:nvGrpSpPr>
        <p:grpSpPr>
          <a:xfrm>
            <a:off x="817685" y="6410864"/>
            <a:ext cx="2760487" cy="403790"/>
            <a:chOff x="741485" y="6410864"/>
            <a:chExt cx="2760487" cy="403790"/>
          </a:xfrm>
        </p:grpSpPr>
        <p:sp>
          <p:nvSpPr>
            <p:cNvPr id="7" name="TextBox 6"/>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p:cNvPicPr>
            <a:picLocks noChangeAspect="1"/>
          </p:cNvPicPr>
          <p:nvPr userDrawn="1"/>
        </p:nvPicPr>
        <p:blipFill>
          <a:blip r:embed="rId5"/>
          <a:stretch>
            <a:fillRect/>
          </a:stretch>
        </p:blipFill>
        <p:spPr>
          <a:xfrm>
            <a:off x="2583391" y="6481985"/>
            <a:ext cx="9339545" cy="118261"/>
          </a:xfrm>
          <a:prstGeom prst="rect">
            <a:avLst/>
          </a:prstGeom>
        </p:spPr>
      </p:pic>
      <p:sp>
        <p:nvSpPr>
          <p:cNvPr id="11"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2"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wipe(left)">
                                      <p:cBhvr>
                                        <p:cTn id="1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ne 2">
    <p:spTree>
      <p:nvGrpSpPr>
        <p:cNvPr id="1" name=""/>
        <p:cNvGrpSpPr/>
        <p:nvPr/>
      </p:nvGrpSpPr>
      <p:grpSpPr>
        <a:xfrm>
          <a:off x="0" y="0"/>
          <a:ext cx="0" cy="0"/>
          <a:chOff x="0" y="0"/>
          <a:chExt cx="0" cy="0"/>
        </a:xfrm>
      </p:grpSpPr>
      <p:pic>
        <p:nvPicPr>
          <p:cNvPr id="1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43863" y="1011126"/>
            <a:ext cx="3171810" cy="51387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userDrawn="1"/>
        </p:nvPicPr>
        <p:blipFill>
          <a:blip r:embed="rId3">
            <a:alphaModFix amt="85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3" y="1742120"/>
            <a:ext cx="3453753" cy="3402396"/>
          </a:xfrm>
          <a:prstGeom prst="rect">
            <a:avLst/>
          </a:prstGeom>
        </p:spPr>
      </p:pic>
      <p:pic>
        <p:nvPicPr>
          <p:cNvPr id="26" name="Picture 25"/>
          <p:cNvPicPr>
            <a:picLocks noChangeAspect="1"/>
          </p:cNvPicPr>
          <p:nvPr userDrawn="1"/>
        </p:nvPicPr>
        <p:blipFill>
          <a:blip r:embed="rId4"/>
          <a:stretch>
            <a:fillRect/>
          </a:stretch>
        </p:blipFill>
        <p:spPr>
          <a:xfrm>
            <a:off x="11987783" y="93587"/>
            <a:ext cx="107165" cy="107007"/>
          </a:xfrm>
          <a:prstGeom prst="rect">
            <a:avLst/>
          </a:prstGeom>
        </p:spPr>
      </p:pic>
      <p:sp>
        <p:nvSpPr>
          <p:cNvPr id="27" name="Title 1"/>
          <p:cNvSpPr>
            <a:spLocks noGrp="1"/>
          </p:cNvSpPr>
          <p:nvPr>
            <p:ph type="ctrTitle" hasCustomPrompt="1"/>
          </p:nvPr>
        </p:nvSpPr>
        <p:spPr>
          <a:xfrm>
            <a:off x="514349" y="1048131"/>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8" name="Subtitle 2"/>
          <p:cNvSpPr>
            <a:spLocks noGrp="1"/>
          </p:cNvSpPr>
          <p:nvPr>
            <p:ph type="subTitle" idx="1" hasCustomPrompt="1"/>
          </p:nvPr>
        </p:nvSpPr>
        <p:spPr>
          <a:xfrm>
            <a:off x="514348" y="2808667"/>
            <a:ext cx="5153026" cy="228720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3" name="Rectangle 2"/>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6" name="Group 5"/>
          <p:cNvGrpSpPr/>
          <p:nvPr userDrawn="1"/>
        </p:nvGrpSpPr>
        <p:grpSpPr>
          <a:xfrm>
            <a:off x="817685" y="6410864"/>
            <a:ext cx="2760487" cy="403790"/>
            <a:chOff x="741485" y="6410864"/>
            <a:chExt cx="2760487" cy="403790"/>
          </a:xfrm>
        </p:grpSpPr>
        <p:sp>
          <p:nvSpPr>
            <p:cNvPr id="7" name="TextBox 6"/>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p:cNvPicPr>
            <a:picLocks noChangeAspect="1"/>
          </p:cNvPicPr>
          <p:nvPr userDrawn="1"/>
        </p:nvPicPr>
        <p:blipFill>
          <a:blip r:embed="rId5"/>
          <a:stretch>
            <a:fillRect/>
          </a:stretch>
        </p:blipFill>
        <p:spPr>
          <a:xfrm>
            <a:off x="2583391" y="6481985"/>
            <a:ext cx="9339545" cy="118261"/>
          </a:xfrm>
          <a:prstGeom prst="rect">
            <a:avLst/>
          </a:prstGeom>
        </p:spPr>
      </p:pic>
      <p:sp>
        <p:nvSpPr>
          <p:cNvPr id="11"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2"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
        <p:nvSpPr>
          <p:cNvPr id="13" name="Picture Placeholder 1"/>
          <p:cNvSpPr>
            <a:spLocks noGrp="1"/>
          </p:cNvSpPr>
          <p:nvPr>
            <p:ph type="pic" sz="quarter" idx="15" hasCustomPrompt="1"/>
          </p:nvPr>
        </p:nvSpPr>
        <p:spPr>
          <a:xfrm>
            <a:off x="8461702" y="1108334"/>
            <a:ext cx="2131430" cy="4626572"/>
          </a:xfrm>
          <a:custGeom>
            <a:avLst/>
            <a:gdLst>
              <a:gd name="connsiteX0" fmla="*/ 0 w 2111887"/>
              <a:gd name="connsiteY0" fmla="*/ 247217 h 4543425"/>
              <a:gd name="connsiteX1" fmla="*/ 247217 w 2111887"/>
              <a:gd name="connsiteY1" fmla="*/ 0 h 4543425"/>
              <a:gd name="connsiteX2" fmla="*/ 1864670 w 2111887"/>
              <a:gd name="connsiteY2" fmla="*/ 0 h 4543425"/>
              <a:gd name="connsiteX3" fmla="*/ 2111887 w 2111887"/>
              <a:gd name="connsiteY3" fmla="*/ 247217 h 4543425"/>
              <a:gd name="connsiteX4" fmla="*/ 2111887 w 2111887"/>
              <a:gd name="connsiteY4" fmla="*/ 4296208 h 4543425"/>
              <a:gd name="connsiteX5" fmla="*/ 1864670 w 2111887"/>
              <a:gd name="connsiteY5" fmla="*/ 4543425 h 4543425"/>
              <a:gd name="connsiteX6" fmla="*/ 247217 w 2111887"/>
              <a:gd name="connsiteY6" fmla="*/ 4543425 h 4543425"/>
              <a:gd name="connsiteX7" fmla="*/ 0 w 2111887"/>
              <a:gd name="connsiteY7" fmla="*/ 4296208 h 4543425"/>
              <a:gd name="connsiteX8" fmla="*/ 0 w 2111887"/>
              <a:gd name="connsiteY8" fmla="*/ 247217 h 4543425"/>
              <a:gd name="connsiteX0-1" fmla="*/ 0 w 2111887"/>
              <a:gd name="connsiteY0-2" fmla="*/ 247221 h 4543429"/>
              <a:gd name="connsiteX1-3" fmla="*/ 247217 w 2111887"/>
              <a:gd name="connsiteY1-4" fmla="*/ 4 h 4543429"/>
              <a:gd name="connsiteX2-5" fmla="*/ 1103287 w 2111887"/>
              <a:gd name="connsiteY2-6" fmla="*/ 100016 h 4543429"/>
              <a:gd name="connsiteX3-7" fmla="*/ 1864670 w 2111887"/>
              <a:gd name="connsiteY3-8" fmla="*/ 4 h 4543429"/>
              <a:gd name="connsiteX4-9" fmla="*/ 2111887 w 2111887"/>
              <a:gd name="connsiteY4-10" fmla="*/ 247221 h 4543429"/>
              <a:gd name="connsiteX5-11" fmla="*/ 2111887 w 2111887"/>
              <a:gd name="connsiteY5-12" fmla="*/ 4296212 h 4543429"/>
              <a:gd name="connsiteX6-13" fmla="*/ 1864670 w 2111887"/>
              <a:gd name="connsiteY6-14" fmla="*/ 4543429 h 4543429"/>
              <a:gd name="connsiteX7-15" fmla="*/ 247217 w 2111887"/>
              <a:gd name="connsiteY7-16" fmla="*/ 4543429 h 4543429"/>
              <a:gd name="connsiteX8-17" fmla="*/ 0 w 2111887"/>
              <a:gd name="connsiteY8-18" fmla="*/ 4296212 h 4543429"/>
              <a:gd name="connsiteX9" fmla="*/ 0 w 2111887"/>
              <a:gd name="connsiteY9" fmla="*/ 247221 h 4543429"/>
              <a:gd name="connsiteX0-19" fmla="*/ 0 w 2111887"/>
              <a:gd name="connsiteY0-20" fmla="*/ 264906 h 4561114"/>
              <a:gd name="connsiteX1-21" fmla="*/ 247217 w 2111887"/>
              <a:gd name="connsiteY1-22" fmla="*/ 17689 h 4561114"/>
              <a:gd name="connsiteX2-23" fmla="*/ 665137 w 2111887"/>
              <a:gd name="connsiteY2-24" fmla="*/ 22451 h 4561114"/>
              <a:gd name="connsiteX3-25" fmla="*/ 1103287 w 2111887"/>
              <a:gd name="connsiteY3-26" fmla="*/ 117701 h 4561114"/>
              <a:gd name="connsiteX4-27" fmla="*/ 1864670 w 2111887"/>
              <a:gd name="connsiteY4-28" fmla="*/ 17689 h 4561114"/>
              <a:gd name="connsiteX5-29" fmla="*/ 2111887 w 2111887"/>
              <a:gd name="connsiteY5-30" fmla="*/ 264906 h 4561114"/>
              <a:gd name="connsiteX6-31" fmla="*/ 2111887 w 2111887"/>
              <a:gd name="connsiteY6-32" fmla="*/ 4313897 h 4561114"/>
              <a:gd name="connsiteX7-33" fmla="*/ 1864670 w 2111887"/>
              <a:gd name="connsiteY7-34" fmla="*/ 4561114 h 4561114"/>
              <a:gd name="connsiteX8-35" fmla="*/ 247217 w 2111887"/>
              <a:gd name="connsiteY8-36" fmla="*/ 4561114 h 4561114"/>
              <a:gd name="connsiteX9-37" fmla="*/ 0 w 2111887"/>
              <a:gd name="connsiteY9-38" fmla="*/ 4313897 h 4561114"/>
              <a:gd name="connsiteX10" fmla="*/ 0 w 2111887"/>
              <a:gd name="connsiteY10" fmla="*/ 264906 h 4561114"/>
              <a:gd name="connsiteX0-39" fmla="*/ 0 w 2111887"/>
              <a:gd name="connsiteY0-40" fmla="*/ 269676 h 4565884"/>
              <a:gd name="connsiteX1-41" fmla="*/ 247217 w 2111887"/>
              <a:gd name="connsiteY1-42" fmla="*/ 22459 h 4565884"/>
              <a:gd name="connsiteX2-43" fmla="*/ 612749 w 2111887"/>
              <a:gd name="connsiteY2-44" fmla="*/ 15315 h 4565884"/>
              <a:gd name="connsiteX3-45" fmla="*/ 1103287 w 2111887"/>
              <a:gd name="connsiteY3-46" fmla="*/ 122471 h 4565884"/>
              <a:gd name="connsiteX4-47" fmla="*/ 1864670 w 2111887"/>
              <a:gd name="connsiteY4-48" fmla="*/ 22459 h 4565884"/>
              <a:gd name="connsiteX5-49" fmla="*/ 2111887 w 2111887"/>
              <a:gd name="connsiteY5-50" fmla="*/ 269676 h 4565884"/>
              <a:gd name="connsiteX6-51" fmla="*/ 2111887 w 2111887"/>
              <a:gd name="connsiteY6-52" fmla="*/ 4318667 h 4565884"/>
              <a:gd name="connsiteX7-53" fmla="*/ 1864670 w 2111887"/>
              <a:gd name="connsiteY7-54" fmla="*/ 4565884 h 4565884"/>
              <a:gd name="connsiteX8-55" fmla="*/ 247217 w 2111887"/>
              <a:gd name="connsiteY8-56" fmla="*/ 4565884 h 4565884"/>
              <a:gd name="connsiteX9-57" fmla="*/ 0 w 2111887"/>
              <a:gd name="connsiteY9-58" fmla="*/ 4318667 h 4565884"/>
              <a:gd name="connsiteX10-59" fmla="*/ 0 w 2111887"/>
              <a:gd name="connsiteY10-60" fmla="*/ 269676 h 4565884"/>
              <a:gd name="connsiteX0-61" fmla="*/ 0 w 2111887"/>
              <a:gd name="connsiteY0-62" fmla="*/ 275247 h 4571455"/>
              <a:gd name="connsiteX1-63" fmla="*/ 247217 w 2111887"/>
              <a:gd name="connsiteY1-64" fmla="*/ 18505 h 4571455"/>
              <a:gd name="connsiteX2-65" fmla="*/ 612749 w 2111887"/>
              <a:gd name="connsiteY2-66" fmla="*/ 20886 h 4571455"/>
              <a:gd name="connsiteX3-67" fmla="*/ 1103287 w 2111887"/>
              <a:gd name="connsiteY3-68" fmla="*/ 128042 h 4571455"/>
              <a:gd name="connsiteX4-69" fmla="*/ 1864670 w 2111887"/>
              <a:gd name="connsiteY4-70" fmla="*/ 28030 h 4571455"/>
              <a:gd name="connsiteX5-71" fmla="*/ 2111887 w 2111887"/>
              <a:gd name="connsiteY5-72" fmla="*/ 275247 h 4571455"/>
              <a:gd name="connsiteX6-73" fmla="*/ 2111887 w 2111887"/>
              <a:gd name="connsiteY6-74" fmla="*/ 4324238 h 4571455"/>
              <a:gd name="connsiteX7-75" fmla="*/ 1864670 w 2111887"/>
              <a:gd name="connsiteY7-76" fmla="*/ 4571455 h 4571455"/>
              <a:gd name="connsiteX8-77" fmla="*/ 247217 w 2111887"/>
              <a:gd name="connsiteY8-78" fmla="*/ 4571455 h 4571455"/>
              <a:gd name="connsiteX9-79" fmla="*/ 0 w 2111887"/>
              <a:gd name="connsiteY9-80" fmla="*/ 4324238 h 4571455"/>
              <a:gd name="connsiteX10-81" fmla="*/ 0 w 2111887"/>
              <a:gd name="connsiteY10-82" fmla="*/ 275247 h 4571455"/>
              <a:gd name="connsiteX0-83" fmla="*/ 0 w 2111887"/>
              <a:gd name="connsiteY0-84" fmla="*/ 268247 h 4564455"/>
              <a:gd name="connsiteX1-85" fmla="*/ 247217 w 2111887"/>
              <a:gd name="connsiteY1-86" fmla="*/ 11505 h 4564455"/>
              <a:gd name="connsiteX2-87" fmla="*/ 612749 w 2111887"/>
              <a:gd name="connsiteY2-88" fmla="*/ 13886 h 4564455"/>
              <a:gd name="connsiteX3-89" fmla="*/ 1103287 w 2111887"/>
              <a:gd name="connsiteY3-90" fmla="*/ 121042 h 4564455"/>
              <a:gd name="connsiteX4-91" fmla="*/ 1864670 w 2111887"/>
              <a:gd name="connsiteY4-92" fmla="*/ 21030 h 4564455"/>
              <a:gd name="connsiteX5-93" fmla="*/ 2111887 w 2111887"/>
              <a:gd name="connsiteY5-94" fmla="*/ 268247 h 4564455"/>
              <a:gd name="connsiteX6-95" fmla="*/ 2111887 w 2111887"/>
              <a:gd name="connsiteY6-96" fmla="*/ 4317238 h 4564455"/>
              <a:gd name="connsiteX7-97" fmla="*/ 1864670 w 2111887"/>
              <a:gd name="connsiteY7-98" fmla="*/ 4564455 h 4564455"/>
              <a:gd name="connsiteX8-99" fmla="*/ 247217 w 2111887"/>
              <a:gd name="connsiteY8-100" fmla="*/ 4564455 h 4564455"/>
              <a:gd name="connsiteX9-101" fmla="*/ 0 w 2111887"/>
              <a:gd name="connsiteY9-102" fmla="*/ 4317238 h 4564455"/>
              <a:gd name="connsiteX10-103" fmla="*/ 0 w 2111887"/>
              <a:gd name="connsiteY10-104" fmla="*/ 268247 h 4564455"/>
              <a:gd name="connsiteX0-105" fmla="*/ 0 w 2111887"/>
              <a:gd name="connsiteY0-106" fmla="*/ 268247 h 4564455"/>
              <a:gd name="connsiteX1-107" fmla="*/ 247217 w 2111887"/>
              <a:gd name="connsiteY1-108" fmla="*/ 11505 h 4564455"/>
              <a:gd name="connsiteX2-109" fmla="*/ 612749 w 2111887"/>
              <a:gd name="connsiteY2-110" fmla="*/ 13886 h 4564455"/>
              <a:gd name="connsiteX3-111" fmla="*/ 784200 w 2111887"/>
              <a:gd name="connsiteY3-112" fmla="*/ 59130 h 4564455"/>
              <a:gd name="connsiteX4-113" fmla="*/ 1103287 w 2111887"/>
              <a:gd name="connsiteY4-114" fmla="*/ 121042 h 4564455"/>
              <a:gd name="connsiteX5-115" fmla="*/ 1864670 w 2111887"/>
              <a:gd name="connsiteY5-116" fmla="*/ 21030 h 4564455"/>
              <a:gd name="connsiteX6-117" fmla="*/ 2111887 w 2111887"/>
              <a:gd name="connsiteY6-118" fmla="*/ 268247 h 4564455"/>
              <a:gd name="connsiteX7-119" fmla="*/ 2111887 w 2111887"/>
              <a:gd name="connsiteY7-120" fmla="*/ 4317238 h 4564455"/>
              <a:gd name="connsiteX8-121" fmla="*/ 1864670 w 2111887"/>
              <a:gd name="connsiteY8-122" fmla="*/ 4564455 h 4564455"/>
              <a:gd name="connsiteX9-123" fmla="*/ 247217 w 2111887"/>
              <a:gd name="connsiteY9-124" fmla="*/ 4564455 h 4564455"/>
              <a:gd name="connsiteX10-125" fmla="*/ 0 w 2111887"/>
              <a:gd name="connsiteY10-126" fmla="*/ 4317238 h 4564455"/>
              <a:gd name="connsiteX11" fmla="*/ 0 w 2111887"/>
              <a:gd name="connsiteY11" fmla="*/ 268247 h 4564455"/>
              <a:gd name="connsiteX0-127" fmla="*/ 0 w 2111887"/>
              <a:gd name="connsiteY0-128" fmla="*/ 268247 h 4564455"/>
              <a:gd name="connsiteX1-129" fmla="*/ 247217 w 2111887"/>
              <a:gd name="connsiteY1-130" fmla="*/ 11505 h 4564455"/>
              <a:gd name="connsiteX2-131" fmla="*/ 612749 w 2111887"/>
              <a:gd name="connsiteY2-132" fmla="*/ 13886 h 4564455"/>
              <a:gd name="connsiteX3-133" fmla="*/ 691331 w 2111887"/>
              <a:gd name="connsiteY3-134" fmla="*/ 101992 h 4564455"/>
              <a:gd name="connsiteX4-135" fmla="*/ 1103287 w 2111887"/>
              <a:gd name="connsiteY4-136" fmla="*/ 121042 h 4564455"/>
              <a:gd name="connsiteX5-137" fmla="*/ 1864670 w 2111887"/>
              <a:gd name="connsiteY5-138" fmla="*/ 21030 h 4564455"/>
              <a:gd name="connsiteX6-139" fmla="*/ 2111887 w 2111887"/>
              <a:gd name="connsiteY6-140" fmla="*/ 268247 h 4564455"/>
              <a:gd name="connsiteX7-141" fmla="*/ 2111887 w 2111887"/>
              <a:gd name="connsiteY7-142" fmla="*/ 4317238 h 4564455"/>
              <a:gd name="connsiteX8-143" fmla="*/ 1864670 w 2111887"/>
              <a:gd name="connsiteY8-144" fmla="*/ 4564455 h 4564455"/>
              <a:gd name="connsiteX9-145" fmla="*/ 247217 w 2111887"/>
              <a:gd name="connsiteY9-146" fmla="*/ 4564455 h 4564455"/>
              <a:gd name="connsiteX10-147" fmla="*/ 0 w 2111887"/>
              <a:gd name="connsiteY10-148" fmla="*/ 4317238 h 4564455"/>
              <a:gd name="connsiteX11-149" fmla="*/ 0 w 2111887"/>
              <a:gd name="connsiteY11-150" fmla="*/ 268247 h 4564455"/>
              <a:gd name="connsiteX0-151" fmla="*/ 0 w 2111887"/>
              <a:gd name="connsiteY0-152" fmla="*/ 268247 h 4564455"/>
              <a:gd name="connsiteX1-153" fmla="*/ 247217 w 2111887"/>
              <a:gd name="connsiteY1-154" fmla="*/ 11505 h 4564455"/>
              <a:gd name="connsiteX2-155" fmla="*/ 612749 w 2111887"/>
              <a:gd name="connsiteY2-156" fmla="*/ 13886 h 4564455"/>
              <a:gd name="connsiteX3-157" fmla="*/ 691331 w 2111887"/>
              <a:gd name="connsiteY3-158" fmla="*/ 101992 h 4564455"/>
              <a:gd name="connsiteX4-159" fmla="*/ 1103287 w 2111887"/>
              <a:gd name="connsiteY4-160" fmla="*/ 121042 h 4564455"/>
              <a:gd name="connsiteX5-161" fmla="*/ 1453331 w 2111887"/>
              <a:gd name="connsiteY5-162" fmla="*/ 123424 h 4564455"/>
              <a:gd name="connsiteX6-163" fmla="*/ 1864670 w 2111887"/>
              <a:gd name="connsiteY6-164" fmla="*/ 21030 h 4564455"/>
              <a:gd name="connsiteX7-165" fmla="*/ 2111887 w 2111887"/>
              <a:gd name="connsiteY7-166" fmla="*/ 268247 h 4564455"/>
              <a:gd name="connsiteX8-167" fmla="*/ 2111887 w 2111887"/>
              <a:gd name="connsiteY8-168" fmla="*/ 4317238 h 4564455"/>
              <a:gd name="connsiteX9-169" fmla="*/ 1864670 w 2111887"/>
              <a:gd name="connsiteY9-170" fmla="*/ 4564455 h 4564455"/>
              <a:gd name="connsiteX10-171" fmla="*/ 247217 w 2111887"/>
              <a:gd name="connsiteY10-172" fmla="*/ 4564455 h 4564455"/>
              <a:gd name="connsiteX11-173" fmla="*/ 0 w 2111887"/>
              <a:gd name="connsiteY11-174" fmla="*/ 4317238 h 4564455"/>
              <a:gd name="connsiteX12" fmla="*/ 0 w 2111887"/>
              <a:gd name="connsiteY12" fmla="*/ 268247 h 4564455"/>
              <a:gd name="connsiteX0-175" fmla="*/ 0 w 2111887"/>
              <a:gd name="connsiteY0-176" fmla="*/ 268247 h 4564455"/>
              <a:gd name="connsiteX1-177" fmla="*/ 247217 w 2111887"/>
              <a:gd name="connsiteY1-178" fmla="*/ 11505 h 4564455"/>
              <a:gd name="connsiteX2-179" fmla="*/ 612749 w 2111887"/>
              <a:gd name="connsiteY2-180" fmla="*/ 13886 h 4564455"/>
              <a:gd name="connsiteX3-181" fmla="*/ 691331 w 2111887"/>
              <a:gd name="connsiteY3-182" fmla="*/ 101992 h 4564455"/>
              <a:gd name="connsiteX4-183" fmla="*/ 1103287 w 2111887"/>
              <a:gd name="connsiteY4-184" fmla="*/ 121042 h 4564455"/>
              <a:gd name="connsiteX5-185" fmla="*/ 1453331 w 2111887"/>
              <a:gd name="connsiteY5-186" fmla="*/ 123424 h 4564455"/>
              <a:gd name="connsiteX6-187" fmla="*/ 1600969 w 2111887"/>
              <a:gd name="connsiteY6-188" fmla="*/ 73418 h 4564455"/>
              <a:gd name="connsiteX7-189" fmla="*/ 1864670 w 2111887"/>
              <a:gd name="connsiteY7-190" fmla="*/ 21030 h 4564455"/>
              <a:gd name="connsiteX8-191" fmla="*/ 2111887 w 2111887"/>
              <a:gd name="connsiteY8-192" fmla="*/ 268247 h 4564455"/>
              <a:gd name="connsiteX9-193" fmla="*/ 2111887 w 2111887"/>
              <a:gd name="connsiteY9-194" fmla="*/ 4317238 h 4564455"/>
              <a:gd name="connsiteX10-195" fmla="*/ 1864670 w 2111887"/>
              <a:gd name="connsiteY10-196" fmla="*/ 4564455 h 4564455"/>
              <a:gd name="connsiteX11-197" fmla="*/ 247217 w 2111887"/>
              <a:gd name="connsiteY11-198" fmla="*/ 4564455 h 4564455"/>
              <a:gd name="connsiteX12-199" fmla="*/ 0 w 2111887"/>
              <a:gd name="connsiteY12-200" fmla="*/ 4317238 h 4564455"/>
              <a:gd name="connsiteX13" fmla="*/ 0 w 2111887"/>
              <a:gd name="connsiteY13" fmla="*/ 268247 h 4564455"/>
              <a:gd name="connsiteX0-201" fmla="*/ 0 w 2111887"/>
              <a:gd name="connsiteY0-202" fmla="*/ 271881 h 4568089"/>
              <a:gd name="connsiteX1-203" fmla="*/ 247217 w 2111887"/>
              <a:gd name="connsiteY1-204" fmla="*/ 15139 h 4568089"/>
              <a:gd name="connsiteX2-205" fmla="*/ 612749 w 2111887"/>
              <a:gd name="connsiteY2-206" fmla="*/ 17520 h 4568089"/>
              <a:gd name="connsiteX3-207" fmla="*/ 691331 w 2111887"/>
              <a:gd name="connsiteY3-208" fmla="*/ 105626 h 4568089"/>
              <a:gd name="connsiteX4-209" fmla="*/ 1103287 w 2111887"/>
              <a:gd name="connsiteY4-210" fmla="*/ 124676 h 4568089"/>
              <a:gd name="connsiteX5-211" fmla="*/ 1453331 w 2111887"/>
              <a:gd name="connsiteY5-212" fmla="*/ 127058 h 4568089"/>
              <a:gd name="connsiteX6-213" fmla="*/ 1520006 w 2111887"/>
              <a:gd name="connsiteY6-214" fmla="*/ 12758 h 4568089"/>
              <a:gd name="connsiteX7-215" fmla="*/ 1864670 w 2111887"/>
              <a:gd name="connsiteY7-216" fmla="*/ 24664 h 4568089"/>
              <a:gd name="connsiteX8-217" fmla="*/ 2111887 w 2111887"/>
              <a:gd name="connsiteY8-218" fmla="*/ 271881 h 4568089"/>
              <a:gd name="connsiteX9-219" fmla="*/ 2111887 w 2111887"/>
              <a:gd name="connsiteY9-220" fmla="*/ 4320872 h 4568089"/>
              <a:gd name="connsiteX10-221" fmla="*/ 1864670 w 2111887"/>
              <a:gd name="connsiteY10-222" fmla="*/ 4568089 h 4568089"/>
              <a:gd name="connsiteX11-223" fmla="*/ 247217 w 2111887"/>
              <a:gd name="connsiteY11-224" fmla="*/ 4568089 h 4568089"/>
              <a:gd name="connsiteX12-225" fmla="*/ 0 w 2111887"/>
              <a:gd name="connsiteY12-226" fmla="*/ 4320872 h 4568089"/>
              <a:gd name="connsiteX13-227" fmla="*/ 0 w 2111887"/>
              <a:gd name="connsiteY13-228" fmla="*/ 271881 h 4568089"/>
              <a:gd name="connsiteX0-229" fmla="*/ 0 w 2111887"/>
              <a:gd name="connsiteY0-230" fmla="*/ 272962 h 4569170"/>
              <a:gd name="connsiteX1-231" fmla="*/ 247217 w 2111887"/>
              <a:gd name="connsiteY1-232" fmla="*/ 16220 h 4569170"/>
              <a:gd name="connsiteX2-233" fmla="*/ 612749 w 2111887"/>
              <a:gd name="connsiteY2-234" fmla="*/ 18601 h 4569170"/>
              <a:gd name="connsiteX3-235" fmla="*/ 691331 w 2111887"/>
              <a:gd name="connsiteY3-236" fmla="*/ 106707 h 4569170"/>
              <a:gd name="connsiteX4-237" fmla="*/ 1103287 w 2111887"/>
              <a:gd name="connsiteY4-238" fmla="*/ 125757 h 4569170"/>
              <a:gd name="connsiteX5-239" fmla="*/ 1453331 w 2111887"/>
              <a:gd name="connsiteY5-240" fmla="*/ 128139 h 4569170"/>
              <a:gd name="connsiteX6-241" fmla="*/ 1520006 w 2111887"/>
              <a:gd name="connsiteY6-242" fmla="*/ 13839 h 4569170"/>
              <a:gd name="connsiteX7-243" fmla="*/ 1888482 w 2111887"/>
              <a:gd name="connsiteY7-244" fmla="*/ 23364 h 4569170"/>
              <a:gd name="connsiteX8-245" fmla="*/ 2111887 w 2111887"/>
              <a:gd name="connsiteY8-246" fmla="*/ 272962 h 4569170"/>
              <a:gd name="connsiteX9-247" fmla="*/ 2111887 w 2111887"/>
              <a:gd name="connsiteY9-248" fmla="*/ 4321953 h 4569170"/>
              <a:gd name="connsiteX10-249" fmla="*/ 1864670 w 2111887"/>
              <a:gd name="connsiteY10-250" fmla="*/ 4569170 h 4569170"/>
              <a:gd name="connsiteX11-251" fmla="*/ 247217 w 2111887"/>
              <a:gd name="connsiteY11-252" fmla="*/ 4569170 h 4569170"/>
              <a:gd name="connsiteX12-253" fmla="*/ 0 w 2111887"/>
              <a:gd name="connsiteY12-254" fmla="*/ 4321953 h 4569170"/>
              <a:gd name="connsiteX13-255" fmla="*/ 0 w 2111887"/>
              <a:gd name="connsiteY13-256" fmla="*/ 272962 h 4569170"/>
              <a:gd name="connsiteX0-257" fmla="*/ 0 w 2111887"/>
              <a:gd name="connsiteY0-258" fmla="*/ 272962 h 4569170"/>
              <a:gd name="connsiteX1-259" fmla="*/ 247217 w 2111887"/>
              <a:gd name="connsiteY1-260" fmla="*/ 16220 h 4569170"/>
              <a:gd name="connsiteX2-261" fmla="*/ 612749 w 2111887"/>
              <a:gd name="connsiteY2-262" fmla="*/ 18601 h 4569170"/>
              <a:gd name="connsiteX3-263" fmla="*/ 693712 w 2111887"/>
              <a:gd name="connsiteY3-264" fmla="*/ 118613 h 4569170"/>
              <a:gd name="connsiteX4-265" fmla="*/ 1103287 w 2111887"/>
              <a:gd name="connsiteY4-266" fmla="*/ 125757 h 4569170"/>
              <a:gd name="connsiteX5-267" fmla="*/ 1453331 w 2111887"/>
              <a:gd name="connsiteY5-268" fmla="*/ 128139 h 4569170"/>
              <a:gd name="connsiteX6-269" fmla="*/ 1520006 w 2111887"/>
              <a:gd name="connsiteY6-270" fmla="*/ 13839 h 4569170"/>
              <a:gd name="connsiteX7-271" fmla="*/ 1888482 w 2111887"/>
              <a:gd name="connsiteY7-272" fmla="*/ 23364 h 4569170"/>
              <a:gd name="connsiteX8-273" fmla="*/ 2111887 w 2111887"/>
              <a:gd name="connsiteY8-274" fmla="*/ 272962 h 4569170"/>
              <a:gd name="connsiteX9-275" fmla="*/ 2111887 w 2111887"/>
              <a:gd name="connsiteY9-276" fmla="*/ 4321953 h 4569170"/>
              <a:gd name="connsiteX10-277" fmla="*/ 1864670 w 2111887"/>
              <a:gd name="connsiteY10-278" fmla="*/ 4569170 h 4569170"/>
              <a:gd name="connsiteX11-279" fmla="*/ 247217 w 2111887"/>
              <a:gd name="connsiteY11-280" fmla="*/ 4569170 h 4569170"/>
              <a:gd name="connsiteX12-281" fmla="*/ 0 w 2111887"/>
              <a:gd name="connsiteY12-282" fmla="*/ 4321953 h 4569170"/>
              <a:gd name="connsiteX13-283" fmla="*/ 0 w 2111887"/>
              <a:gd name="connsiteY13-284" fmla="*/ 272962 h 4569170"/>
              <a:gd name="connsiteX0-285" fmla="*/ 0 w 2111887"/>
              <a:gd name="connsiteY0-286" fmla="*/ 272962 h 4569170"/>
              <a:gd name="connsiteX1-287" fmla="*/ 247217 w 2111887"/>
              <a:gd name="connsiteY1-288" fmla="*/ 16220 h 4569170"/>
              <a:gd name="connsiteX2-289" fmla="*/ 598462 w 2111887"/>
              <a:gd name="connsiteY2-290" fmla="*/ 16220 h 4569170"/>
              <a:gd name="connsiteX3-291" fmla="*/ 693712 w 2111887"/>
              <a:gd name="connsiteY3-292" fmla="*/ 118613 h 4569170"/>
              <a:gd name="connsiteX4-293" fmla="*/ 1103287 w 2111887"/>
              <a:gd name="connsiteY4-294" fmla="*/ 125757 h 4569170"/>
              <a:gd name="connsiteX5-295" fmla="*/ 1453331 w 2111887"/>
              <a:gd name="connsiteY5-296" fmla="*/ 128139 h 4569170"/>
              <a:gd name="connsiteX6-297" fmla="*/ 1520006 w 2111887"/>
              <a:gd name="connsiteY6-298" fmla="*/ 13839 h 4569170"/>
              <a:gd name="connsiteX7-299" fmla="*/ 1888482 w 2111887"/>
              <a:gd name="connsiteY7-300" fmla="*/ 23364 h 4569170"/>
              <a:gd name="connsiteX8-301" fmla="*/ 2111887 w 2111887"/>
              <a:gd name="connsiteY8-302" fmla="*/ 272962 h 4569170"/>
              <a:gd name="connsiteX9-303" fmla="*/ 2111887 w 2111887"/>
              <a:gd name="connsiteY9-304" fmla="*/ 4321953 h 4569170"/>
              <a:gd name="connsiteX10-305" fmla="*/ 1864670 w 2111887"/>
              <a:gd name="connsiteY10-306" fmla="*/ 4569170 h 4569170"/>
              <a:gd name="connsiteX11-307" fmla="*/ 247217 w 2111887"/>
              <a:gd name="connsiteY11-308" fmla="*/ 4569170 h 4569170"/>
              <a:gd name="connsiteX12-309" fmla="*/ 0 w 2111887"/>
              <a:gd name="connsiteY12-310" fmla="*/ 4321953 h 4569170"/>
              <a:gd name="connsiteX13-311" fmla="*/ 0 w 2111887"/>
              <a:gd name="connsiteY13-312" fmla="*/ 272962 h 4569170"/>
              <a:gd name="connsiteX0-313" fmla="*/ 0 w 2111887"/>
              <a:gd name="connsiteY0-314" fmla="*/ 272962 h 4569170"/>
              <a:gd name="connsiteX1-315" fmla="*/ 247217 w 2111887"/>
              <a:gd name="connsiteY1-316" fmla="*/ 16220 h 4569170"/>
              <a:gd name="connsiteX2-317" fmla="*/ 598462 w 2111887"/>
              <a:gd name="connsiteY2-318" fmla="*/ 16220 h 4569170"/>
              <a:gd name="connsiteX3-319" fmla="*/ 693712 w 2111887"/>
              <a:gd name="connsiteY3-320" fmla="*/ 118613 h 4569170"/>
              <a:gd name="connsiteX4-321" fmla="*/ 1103287 w 2111887"/>
              <a:gd name="connsiteY4-322" fmla="*/ 125757 h 4569170"/>
              <a:gd name="connsiteX5-323" fmla="*/ 1453331 w 2111887"/>
              <a:gd name="connsiteY5-324" fmla="*/ 120995 h 4569170"/>
              <a:gd name="connsiteX6-325" fmla="*/ 1520006 w 2111887"/>
              <a:gd name="connsiteY6-326" fmla="*/ 13839 h 4569170"/>
              <a:gd name="connsiteX7-327" fmla="*/ 1888482 w 2111887"/>
              <a:gd name="connsiteY7-328" fmla="*/ 23364 h 4569170"/>
              <a:gd name="connsiteX8-329" fmla="*/ 2111887 w 2111887"/>
              <a:gd name="connsiteY8-330" fmla="*/ 272962 h 4569170"/>
              <a:gd name="connsiteX9-331" fmla="*/ 2111887 w 2111887"/>
              <a:gd name="connsiteY9-332" fmla="*/ 4321953 h 4569170"/>
              <a:gd name="connsiteX10-333" fmla="*/ 1864670 w 2111887"/>
              <a:gd name="connsiteY10-334" fmla="*/ 4569170 h 4569170"/>
              <a:gd name="connsiteX11-335" fmla="*/ 247217 w 2111887"/>
              <a:gd name="connsiteY11-336" fmla="*/ 4569170 h 4569170"/>
              <a:gd name="connsiteX12-337" fmla="*/ 0 w 2111887"/>
              <a:gd name="connsiteY12-338" fmla="*/ 4321953 h 4569170"/>
              <a:gd name="connsiteX13-339" fmla="*/ 0 w 2111887"/>
              <a:gd name="connsiteY13-340" fmla="*/ 272962 h 4569170"/>
              <a:gd name="connsiteX0-341" fmla="*/ 0 w 2111887"/>
              <a:gd name="connsiteY0-342" fmla="*/ 272962 h 4569170"/>
              <a:gd name="connsiteX1-343" fmla="*/ 247217 w 2111887"/>
              <a:gd name="connsiteY1-344" fmla="*/ 16220 h 4569170"/>
              <a:gd name="connsiteX2-345" fmla="*/ 598462 w 2111887"/>
              <a:gd name="connsiteY2-346" fmla="*/ 16220 h 4569170"/>
              <a:gd name="connsiteX3-347" fmla="*/ 693712 w 2111887"/>
              <a:gd name="connsiteY3-348" fmla="*/ 118613 h 4569170"/>
              <a:gd name="connsiteX4-349" fmla="*/ 1055662 w 2111887"/>
              <a:gd name="connsiteY4-350" fmla="*/ 125757 h 4569170"/>
              <a:gd name="connsiteX5-351" fmla="*/ 1453331 w 2111887"/>
              <a:gd name="connsiteY5-352" fmla="*/ 120995 h 4569170"/>
              <a:gd name="connsiteX6-353" fmla="*/ 1520006 w 2111887"/>
              <a:gd name="connsiteY6-354" fmla="*/ 13839 h 4569170"/>
              <a:gd name="connsiteX7-355" fmla="*/ 1888482 w 2111887"/>
              <a:gd name="connsiteY7-356" fmla="*/ 23364 h 4569170"/>
              <a:gd name="connsiteX8-357" fmla="*/ 2111887 w 2111887"/>
              <a:gd name="connsiteY8-358" fmla="*/ 272962 h 4569170"/>
              <a:gd name="connsiteX9-359" fmla="*/ 2111887 w 2111887"/>
              <a:gd name="connsiteY9-360" fmla="*/ 4321953 h 4569170"/>
              <a:gd name="connsiteX10-361" fmla="*/ 1864670 w 2111887"/>
              <a:gd name="connsiteY10-362" fmla="*/ 4569170 h 4569170"/>
              <a:gd name="connsiteX11-363" fmla="*/ 247217 w 2111887"/>
              <a:gd name="connsiteY11-364" fmla="*/ 4569170 h 4569170"/>
              <a:gd name="connsiteX12-365" fmla="*/ 0 w 2111887"/>
              <a:gd name="connsiteY12-366" fmla="*/ 4321953 h 4569170"/>
              <a:gd name="connsiteX13-367" fmla="*/ 0 w 2111887"/>
              <a:gd name="connsiteY13-368" fmla="*/ 272962 h 4569170"/>
              <a:gd name="connsiteX0-369" fmla="*/ 0 w 2111887"/>
              <a:gd name="connsiteY0-370" fmla="*/ 272962 h 4569170"/>
              <a:gd name="connsiteX1-371" fmla="*/ 247217 w 2111887"/>
              <a:gd name="connsiteY1-372" fmla="*/ 16220 h 4569170"/>
              <a:gd name="connsiteX2-373" fmla="*/ 598462 w 2111887"/>
              <a:gd name="connsiteY2-374" fmla="*/ 16220 h 4569170"/>
              <a:gd name="connsiteX3-375" fmla="*/ 693712 w 2111887"/>
              <a:gd name="connsiteY3-376" fmla="*/ 118613 h 4569170"/>
              <a:gd name="connsiteX4-377" fmla="*/ 1055662 w 2111887"/>
              <a:gd name="connsiteY4-378" fmla="*/ 125757 h 4569170"/>
              <a:gd name="connsiteX5-379" fmla="*/ 1453331 w 2111887"/>
              <a:gd name="connsiteY5-380" fmla="*/ 120995 h 4569170"/>
              <a:gd name="connsiteX6-381" fmla="*/ 1520006 w 2111887"/>
              <a:gd name="connsiteY6-382" fmla="*/ 13839 h 4569170"/>
              <a:gd name="connsiteX7-383" fmla="*/ 1888482 w 2111887"/>
              <a:gd name="connsiteY7-384" fmla="*/ 23364 h 4569170"/>
              <a:gd name="connsiteX8-385" fmla="*/ 2111887 w 2111887"/>
              <a:gd name="connsiteY8-386" fmla="*/ 272962 h 4569170"/>
              <a:gd name="connsiteX9-387" fmla="*/ 2111887 w 2111887"/>
              <a:gd name="connsiteY9-388" fmla="*/ 4321953 h 4569170"/>
              <a:gd name="connsiteX10-389" fmla="*/ 1864670 w 2111887"/>
              <a:gd name="connsiteY10-390" fmla="*/ 4569170 h 4569170"/>
              <a:gd name="connsiteX11-391" fmla="*/ 247217 w 2111887"/>
              <a:gd name="connsiteY11-392" fmla="*/ 4569170 h 4569170"/>
              <a:gd name="connsiteX12-393" fmla="*/ 0 w 2111887"/>
              <a:gd name="connsiteY12-394" fmla="*/ 4321953 h 4569170"/>
              <a:gd name="connsiteX13-395" fmla="*/ 0 w 2111887"/>
              <a:gd name="connsiteY13-396" fmla="*/ 272962 h 4569170"/>
              <a:gd name="connsiteX0-397" fmla="*/ 0 w 2111887"/>
              <a:gd name="connsiteY0-398" fmla="*/ 273465 h 4569673"/>
              <a:gd name="connsiteX1-399" fmla="*/ 247217 w 2111887"/>
              <a:gd name="connsiteY1-400" fmla="*/ 16723 h 4569673"/>
              <a:gd name="connsiteX2-401" fmla="*/ 579412 w 2111887"/>
              <a:gd name="connsiteY2-402" fmla="*/ 9580 h 4569673"/>
              <a:gd name="connsiteX3-403" fmla="*/ 693712 w 2111887"/>
              <a:gd name="connsiteY3-404" fmla="*/ 119116 h 4569673"/>
              <a:gd name="connsiteX4-405" fmla="*/ 1055662 w 2111887"/>
              <a:gd name="connsiteY4-406" fmla="*/ 126260 h 4569673"/>
              <a:gd name="connsiteX5-407" fmla="*/ 1453331 w 2111887"/>
              <a:gd name="connsiteY5-408" fmla="*/ 121498 h 4569673"/>
              <a:gd name="connsiteX6-409" fmla="*/ 1520006 w 2111887"/>
              <a:gd name="connsiteY6-410" fmla="*/ 14342 h 4569673"/>
              <a:gd name="connsiteX7-411" fmla="*/ 1888482 w 2111887"/>
              <a:gd name="connsiteY7-412" fmla="*/ 23867 h 4569673"/>
              <a:gd name="connsiteX8-413" fmla="*/ 2111887 w 2111887"/>
              <a:gd name="connsiteY8-414" fmla="*/ 273465 h 4569673"/>
              <a:gd name="connsiteX9-415" fmla="*/ 2111887 w 2111887"/>
              <a:gd name="connsiteY9-416" fmla="*/ 4322456 h 4569673"/>
              <a:gd name="connsiteX10-417" fmla="*/ 1864670 w 2111887"/>
              <a:gd name="connsiteY10-418" fmla="*/ 4569673 h 4569673"/>
              <a:gd name="connsiteX11-419" fmla="*/ 247217 w 2111887"/>
              <a:gd name="connsiteY11-420" fmla="*/ 4569673 h 4569673"/>
              <a:gd name="connsiteX12-421" fmla="*/ 0 w 2111887"/>
              <a:gd name="connsiteY12-422" fmla="*/ 4322456 h 4569673"/>
              <a:gd name="connsiteX13-423" fmla="*/ 0 w 2111887"/>
              <a:gd name="connsiteY13-424" fmla="*/ 273465 h 4569673"/>
              <a:gd name="connsiteX0-425" fmla="*/ 0 w 2111887"/>
              <a:gd name="connsiteY0-426" fmla="*/ 274360 h 4570568"/>
              <a:gd name="connsiteX1-427" fmla="*/ 235311 w 2111887"/>
              <a:gd name="connsiteY1-428" fmla="*/ 15237 h 4570568"/>
              <a:gd name="connsiteX2-429" fmla="*/ 579412 w 2111887"/>
              <a:gd name="connsiteY2-430" fmla="*/ 10475 h 4570568"/>
              <a:gd name="connsiteX3-431" fmla="*/ 693712 w 2111887"/>
              <a:gd name="connsiteY3-432" fmla="*/ 120011 h 4570568"/>
              <a:gd name="connsiteX4-433" fmla="*/ 1055662 w 2111887"/>
              <a:gd name="connsiteY4-434" fmla="*/ 127155 h 4570568"/>
              <a:gd name="connsiteX5-435" fmla="*/ 1453331 w 2111887"/>
              <a:gd name="connsiteY5-436" fmla="*/ 122393 h 4570568"/>
              <a:gd name="connsiteX6-437" fmla="*/ 1520006 w 2111887"/>
              <a:gd name="connsiteY6-438" fmla="*/ 15237 h 4570568"/>
              <a:gd name="connsiteX7-439" fmla="*/ 1888482 w 2111887"/>
              <a:gd name="connsiteY7-440" fmla="*/ 24762 h 4570568"/>
              <a:gd name="connsiteX8-441" fmla="*/ 2111887 w 2111887"/>
              <a:gd name="connsiteY8-442" fmla="*/ 274360 h 4570568"/>
              <a:gd name="connsiteX9-443" fmla="*/ 2111887 w 2111887"/>
              <a:gd name="connsiteY9-444" fmla="*/ 4323351 h 4570568"/>
              <a:gd name="connsiteX10-445" fmla="*/ 1864670 w 2111887"/>
              <a:gd name="connsiteY10-446" fmla="*/ 4570568 h 4570568"/>
              <a:gd name="connsiteX11-447" fmla="*/ 247217 w 2111887"/>
              <a:gd name="connsiteY11-448" fmla="*/ 4570568 h 4570568"/>
              <a:gd name="connsiteX12-449" fmla="*/ 0 w 2111887"/>
              <a:gd name="connsiteY12-450" fmla="*/ 4323351 h 4570568"/>
              <a:gd name="connsiteX13-451" fmla="*/ 0 w 2111887"/>
              <a:gd name="connsiteY13-452" fmla="*/ 274360 h 4570568"/>
              <a:gd name="connsiteX0-453" fmla="*/ 0 w 2111887"/>
              <a:gd name="connsiteY0-454" fmla="*/ 274360 h 4570568"/>
              <a:gd name="connsiteX1-455" fmla="*/ 235311 w 2111887"/>
              <a:gd name="connsiteY1-456" fmla="*/ 15237 h 4570568"/>
              <a:gd name="connsiteX2-457" fmla="*/ 579412 w 2111887"/>
              <a:gd name="connsiteY2-458" fmla="*/ 10475 h 4570568"/>
              <a:gd name="connsiteX3-459" fmla="*/ 693712 w 2111887"/>
              <a:gd name="connsiteY3-460" fmla="*/ 120011 h 4570568"/>
              <a:gd name="connsiteX4-461" fmla="*/ 1055662 w 2111887"/>
              <a:gd name="connsiteY4-462" fmla="*/ 127155 h 4570568"/>
              <a:gd name="connsiteX5-463" fmla="*/ 1453331 w 2111887"/>
              <a:gd name="connsiteY5-464" fmla="*/ 122393 h 4570568"/>
              <a:gd name="connsiteX6-465" fmla="*/ 1520006 w 2111887"/>
              <a:gd name="connsiteY6-466" fmla="*/ 15237 h 4570568"/>
              <a:gd name="connsiteX7-467" fmla="*/ 1888482 w 2111887"/>
              <a:gd name="connsiteY7-468" fmla="*/ 24762 h 4570568"/>
              <a:gd name="connsiteX8-469" fmla="*/ 2111887 w 2111887"/>
              <a:gd name="connsiteY8-470" fmla="*/ 274360 h 4570568"/>
              <a:gd name="connsiteX9-471" fmla="*/ 2111887 w 2111887"/>
              <a:gd name="connsiteY9-472" fmla="*/ 4323351 h 4570568"/>
              <a:gd name="connsiteX10-473" fmla="*/ 1864670 w 2111887"/>
              <a:gd name="connsiteY10-474" fmla="*/ 4570568 h 4570568"/>
              <a:gd name="connsiteX11-475" fmla="*/ 247217 w 2111887"/>
              <a:gd name="connsiteY11-476" fmla="*/ 4570568 h 4570568"/>
              <a:gd name="connsiteX12-477" fmla="*/ 0 w 2111887"/>
              <a:gd name="connsiteY12-478" fmla="*/ 4323351 h 4570568"/>
              <a:gd name="connsiteX13-479" fmla="*/ 0 w 2111887"/>
              <a:gd name="connsiteY13-480" fmla="*/ 274360 h 4570568"/>
              <a:gd name="connsiteX0-481" fmla="*/ 0 w 2111887"/>
              <a:gd name="connsiteY0-482" fmla="*/ 274360 h 4570568"/>
              <a:gd name="connsiteX1-483" fmla="*/ 235311 w 2111887"/>
              <a:gd name="connsiteY1-484" fmla="*/ 15237 h 4570568"/>
              <a:gd name="connsiteX2-485" fmla="*/ 579412 w 2111887"/>
              <a:gd name="connsiteY2-486" fmla="*/ 10475 h 4570568"/>
              <a:gd name="connsiteX3-487" fmla="*/ 693712 w 2111887"/>
              <a:gd name="connsiteY3-488" fmla="*/ 120011 h 4570568"/>
              <a:gd name="connsiteX4-489" fmla="*/ 1055662 w 2111887"/>
              <a:gd name="connsiteY4-490" fmla="*/ 127155 h 4570568"/>
              <a:gd name="connsiteX5-491" fmla="*/ 1453331 w 2111887"/>
              <a:gd name="connsiteY5-492" fmla="*/ 122393 h 4570568"/>
              <a:gd name="connsiteX6-493" fmla="*/ 1520006 w 2111887"/>
              <a:gd name="connsiteY6-494" fmla="*/ 15237 h 4570568"/>
              <a:gd name="connsiteX7-495" fmla="*/ 1888482 w 2111887"/>
              <a:gd name="connsiteY7-496" fmla="*/ 24762 h 4570568"/>
              <a:gd name="connsiteX8-497" fmla="*/ 2111887 w 2111887"/>
              <a:gd name="connsiteY8-498" fmla="*/ 274360 h 4570568"/>
              <a:gd name="connsiteX9-499" fmla="*/ 2111887 w 2111887"/>
              <a:gd name="connsiteY9-500" fmla="*/ 4323351 h 4570568"/>
              <a:gd name="connsiteX10-501" fmla="*/ 1864670 w 2111887"/>
              <a:gd name="connsiteY10-502" fmla="*/ 4570568 h 4570568"/>
              <a:gd name="connsiteX11-503" fmla="*/ 247217 w 2111887"/>
              <a:gd name="connsiteY11-504" fmla="*/ 4570568 h 4570568"/>
              <a:gd name="connsiteX12-505" fmla="*/ 0 w 2111887"/>
              <a:gd name="connsiteY12-506" fmla="*/ 4323351 h 4570568"/>
              <a:gd name="connsiteX13-507" fmla="*/ 0 w 2111887"/>
              <a:gd name="connsiteY13-508" fmla="*/ 274360 h 4570568"/>
              <a:gd name="connsiteX0-509" fmla="*/ 0 w 2111887"/>
              <a:gd name="connsiteY0-510" fmla="*/ 274360 h 4570568"/>
              <a:gd name="connsiteX1-511" fmla="*/ 235311 w 2111887"/>
              <a:gd name="connsiteY1-512" fmla="*/ 15237 h 4570568"/>
              <a:gd name="connsiteX2-513" fmla="*/ 579412 w 2111887"/>
              <a:gd name="connsiteY2-514" fmla="*/ 10475 h 4570568"/>
              <a:gd name="connsiteX3-515" fmla="*/ 698474 w 2111887"/>
              <a:gd name="connsiteY3-516" fmla="*/ 122393 h 4570568"/>
              <a:gd name="connsiteX4-517" fmla="*/ 1055662 w 2111887"/>
              <a:gd name="connsiteY4-518" fmla="*/ 127155 h 4570568"/>
              <a:gd name="connsiteX5-519" fmla="*/ 1453331 w 2111887"/>
              <a:gd name="connsiteY5-520" fmla="*/ 122393 h 4570568"/>
              <a:gd name="connsiteX6-521" fmla="*/ 1520006 w 2111887"/>
              <a:gd name="connsiteY6-522" fmla="*/ 15237 h 4570568"/>
              <a:gd name="connsiteX7-523" fmla="*/ 1888482 w 2111887"/>
              <a:gd name="connsiteY7-524" fmla="*/ 24762 h 4570568"/>
              <a:gd name="connsiteX8-525" fmla="*/ 2111887 w 2111887"/>
              <a:gd name="connsiteY8-526" fmla="*/ 274360 h 4570568"/>
              <a:gd name="connsiteX9-527" fmla="*/ 2111887 w 2111887"/>
              <a:gd name="connsiteY9-528" fmla="*/ 4323351 h 4570568"/>
              <a:gd name="connsiteX10-529" fmla="*/ 1864670 w 2111887"/>
              <a:gd name="connsiteY10-530" fmla="*/ 4570568 h 4570568"/>
              <a:gd name="connsiteX11-531" fmla="*/ 247217 w 2111887"/>
              <a:gd name="connsiteY11-532" fmla="*/ 4570568 h 4570568"/>
              <a:gd name="connsiteX12-533" fmla="*/ 0 w 2111887"/>
              <a:gd name="connsiteY12-534" fmla="*/ 4323351 h 4570568"/>
              <a:gd name="connsiteX13-535" fmla="*/ 0 w 2111887"/>
              <a:gd name="connsiteY13-536" fmla="*/ 274360 h 4570568"/>
              <a:gd name="connsiteX0-537" fmla="*/ 0 w 2111887"/>
              <a:gd name="connsiteY0-538" fmla="*/ 274360 h 4570568"/>
              <a:gd name="connsiteX1-539" fmla="*/ 235311 w 2111887"/>
              <a:gd name="connsiteY1-540" fmla="*/ 15237 h 4570568"/>
              <a:gd name="connsiteX2-541" fmla="*/ 579412 w 2111887"/>
              <a:gd name="connsiteY2-542" fmla="*/ 10475 h 4570568"/>
              <a:gd name="connsiteX3-543" fmla="*/ 698474 w 2111887"/>
              <a:gd name="connsiteY3-544" fmla="*/ 122393 h 4570568"/>
              <a:gd name="connsiteX4-545" fmla="*/ 1055662 w 2111887"/>
              <a:gd name="connsiteY4-546" fmla="*/ 127155 h 4570568"/>
              <a:gd name="connsiteX5-547" fmla="*/ 1427138 w 2111887"/>
              <a:gd name="connsiteY5-548" fmla="*/ 124774 h 4570568"/>
              <a:gd name="connsiteX6-549" fmla="*/ 1520006 w 2111887"/>
              <a:gd name="connsiteY6-550" fmla="*/ 15237 h 4570568"/>
              <a:gd name="connsiteX7-551" fmla="*/ 1888482 w 2111887"/>
              <a:gd name="connsiteY7-552" fmla="*/ 24762 h 4570568"/>
              <a:gd name="connsiteX8-553" fmla="*/ 2111887 w 2111887"/>
              <a:gd name="connsiteY8-554" fmla="*/ 274360 h 4570568"/>
              <a:gd name="connsiteX9-555" fmla="*/ 2111887 w 2111887"/>
              <a:gd name="connsiteY9-556" fmla="*/ 4323351 h 4570568"/>
              <a:gd name="connsiteX10-557" fmla="*/ 1864670 w 2111887"/>
              <a:gd name="connsiteY10-558" fmla="*/ 4570568 h 4570568"/>
              <a:gd name="connsiteX11-559" fmla="*/ 247217 w 2111887"/>
              <a:gd name="connsiteY11-560" fmla="*/ 4570568 h 4570568"/>
              <a:gd name="connsiteX12-561" fmla="*/ 0 w 2111887"/>
              <a:gd name="connsiteY12-562" fmla="*/ 4323351 h 4570568"/>
              <a:gd name="connsiteX13-563" fmla="*/ 0 w 2111887"/>
              <a:gd name="connsiteY13-564" fmla="*/ 274360 h 4570568"/>
              <a:gd name="connsiteX0-565" fmla="*/ 0 w 2111887"/>
              <a:gd name="connsiteY0-566" fmla="*/ 275652 h 4571860"/>
              <a:gd name="connsiteX1-567" fmla="*/ 235311 w 2111887"/>
              <a:gd name="connsiteY1-568" fmla="*/ 16529 h 4571860"/>
              <a:gd name="connsiteX2-569" fmla="*/ 579412 w 2111887"/>
              <a:gd name="connsiteY2-570" fmla="*/ 11767 h 4571860"/>
              <a:gd name="connsiteX3-571" fmla="*/ 698474 w 2111887"/>
              <a:gd name="connsiteY3-572" fmla="*/ 123685 h 4571860"/>
              <a:gd name="connsiteX4-573" fmla="*/ 1055662 w 2111887"/>
              <a:gd name="connsiteY4-574" fmla="*/ 128447 h 4571860"/>
              <a:gd name="connsiteX5-575" fmla="*/ 1427138 w 2111887"/>
              <a:gd name="connsiteY5-576" fmla="*/ 126066 h 4571860"/>
              <a:gd name="connsiteX6-577" fmla="*/ 1520006 w 2111887"/>
              <a:gd name="connsiteY6-578" fmla="*/ 11766 h 4571860"/>
              <a:gd name="connsiteX7-579" fmla="*/ 1888482 w 2111887"/>
              <a:gd name="connsiteY7-580" fmla="*/ 26054 h 4571860"/>
              <a:gd name="connsiteX8-581" fmla="*/ 2111887 w 2111887"/>
              <a:gd name="connsiteY8-582" fmla="*/ 275652 h 4571860"/>
              <a:gd name="connsiteX9-583" fmla="*/ 2111887 w 2111887"/>
              <a:gd name="connsiteY9-584" fmla="*/ 4324643 h 4571860"/>
              <a:gd name="connsiteX10-585" fmla="*/ 1864670 w 2111887"/>
              <a:gd name="connsiteY10-586" fmla="*/ 4571860 h 4571860"/>
              <a:gd name="connsiteX11-587" fmla="*/ 247217 w 2111887"/>
              <a:gd name="connsiteY11-588" fmla="*/ 4571860 h 4571860"/>
              <a:gd name="connsiteX12-589" fmla="*/ 0 w 2111887"/>
              <a:gd name="connsiteY12-590" fmla="*/ 4324643 h 4571860"/>
              <a:gd name="connsiteX13-591" fmla="*/ 0 w 2111887"/>
              <a:gd name="connsiteY13-592" fmla="*/ 275652 h 4571860"/>
              <a:gd name="connsiteX0-593" fmla="*/ 0 w 2111887"/>
              <a:gd name="connsiteY0-594" fmla="*/ 277724 h 4573932"/>
              <a:gd name="connsiteX1-595" fmla="*/ 235311 w 2111887"/>
              <a:gd name="connsiteY1-596" fmla="*/ 18601 h 4573932"/>
              <a:gd name="connsiteX2-597" fmla="*/ 579412 w 2111887"/>
              <a:gd name="connsiteY2-598" fmla="*/ 13839 h 4573932"/>
              <a:gd name="connsiteX3-599" fmla="*/ 698474 w 2111887"/>
              <a:gd name="connsiteY3-600" fmla="*/ 125757 h 4573932"/>
              <a:gd name="connsiteX4-601" fmla="*/ 1055662 w 2111887"/>
              <a:gd name="connsiteY4-602" fmla="*/ 130519 h 4573932"/>
              <a:gd name="connsiteX5-603" fmla="*/ 1427138 w 2111887"/>
              <a:gd name="connsiteY5-604" fmla="*/ 128138 h 4573932"/>
              <a:gd name="connsiteX6-605" fmla="*/ 1520006 w 2111887"/>
              <a:gd name="connsiteY6-606" fmla="*/ 13838 h 4573932"/>
              <a:gd name="connsiteX7-607" fmla="*/ 1895626 w 2111887"/>
              <a:gd name="connsiteY7-608" fmla="*/ 23364 h 4573932"/>
              <a:gd name="connsiteX8-609" fmla="*/ 2111887 w 2111887"/>
              <a:gd name="connsiteY8-610" fmla="*/ 277724 h 4573932"/>
              <a:gd name="connsiteX9-611" fmla="*/ 2111887 w 2111887"/>
              <a:gd name="connsiteY9-612" fmla="*/ 4326715 h 4573932"/>
              <a:gd name="connsiteX10-613" fmla="*/ 1864670 w 2111887"/>
              <a:gd name="connsiteY10-614" fmla="*/ 4573932 h 4573932"/>
              <a:gd name="connsiteX11-615" fmla="*/ 247217 w 2111887"/>
              <a:gd name="connsiteY11-616" fmla="*/ 4573932 h 4573932"/>
              <a:gd name="connsiteX12-617" fmla="*/ 0 w 2111887"/>
              <a:gd name="connsiteY12-618" fmla="*/ 4326715 h 4573932"/>
              <a:gd name="connsiteX13-619" fmla="*/ 0 w 2111887"/>
              <a:gd name="connsiteY13-620" fmla="*/ 277724 h 4573932"/>
              <a:gd name="connsiteX0-621" fmla="*/ 0 w 2111887"/>
              <a:gd name="connsiteY0-622" fmla="*/ 277724 h 4573932"/>
              <a:gd name="connsiteX1-623" fmla="*/ 235311 w 2111887"/>
              <a:gd name="connsiteY1-624" fmla="*/ 18601 h 4573932"/>
              <a:gd name="connsiteX2-625" fmla="*/ 579412 w 2111887"/>
              <a:gd name="connsiteY2-626" fmla="*/ 13839 h 4573932"/>
              <a:gd name="connsiteX3-627" fmla="*/ 762768 w 2111887"/>
              <a:gd name="connsiteY3-628" fmla="*/ 28126 h 4573932"/>
              <a:gd name="connsiteX4-629" fmla="*/ 1055662 w 2111887"/>
              <a:gd name="connsiteY4-630" fmla="*/ 130519 h 4573932"/>
              <a:gd name="connsiteX5-631" fmla="*/ 1427138 w 2111887"/>
              <a:gd name="connsiteY5-632" fmla="*/ 128138 h 4573932"/>
              <a:gd name="connsiteX6-633" fmla="*/ 1520006 w 2111887"/>
              <a:gd name="connsiteY6-634" fmla="*/ 13838 h 4573932"/>
              <a:gd name="connsiteX7-635" fmla="*/ 1895626 w 2111887"/>
              <a:gd name="connsiteY7-636" fmla="*/ 23364 h 4573932"/>
              <a:gd name="connsiteX8-637" fmla="*/ 2111887 w 2111887"/>
              <a:gd name="connsiteY8-638" fmla="*/ 277724 h 4573932"/>
              <a:gd name="connsiteX9-639" fmla="*/ 2111887 w 2111887"/>
              <a:gd name="connsiteY9-640" fmla="*/ 4326715 h 4573932"/>
              <a:gd name="connsiteX10-641" fmla="*/ 1864670 w 2111887"/>
              <a:gd name="connsiteY10-642" fmla="*/ 4573932 h 4573932"/>
              <a:gd name="connsiteX11-643" fmla="*/ 247217 w 2111887"/>
              <a:gd name="connsiteY11-644" fmla="*/ 4573932 h 4573932"/>
              <a:gd name="connsiteX12-645" fmla="*/ 0 w 2111887"/>
              <a:gd name="connsiteY12-646" fmla="*/ 4326715 h 4573932"/>
              <a:gd name="connsiteX13-647" fmla="*/ 0 w 2111887"/>
              <a:gd name="connsiteY13-648" fmla="*/ 277724 h 4573932"/>
              <a:gd name="connsiteX0-649" fmla="*/ 0 w 2111887"/>
              <a:gd name="connsiteY0-650" fmla="*/ 271997 h 4568205"/>
              <a:gd name="connsiteX1-651" fmla="*/ 235311 w 2111887"/>
              <a:gd name="connsiteY1-652" fmla="*/ 12874 h 4568205"/>
              <a:gd name="connsiteX2-653" fmla="*/ 579412 w 2111887"/>
              <a:gd name="connsiteY2-654" fmla="*/ 8112 h 4568205"/>
              <a:gd name="connsiteX3-655" fmla="*/ 762768 w 2111887"/>
              <a:gd name="connsiteY3-656" fmla="*/ 22399 h 4568205"/>
              <a:gd name="connsiteX4-657" fmla="*/ 1055662 w 2111887"/>
              <a:gd name="connsiteY4-658" fmla="*/ 124792 h 4568205"/>
              <a:gd name="connsiteX5-659" fmla="*/ 1272357 w 2111887"/>
              <a:gd name="connsiteY5-660" fmla="*/ 22398 h 4568205"/>
              <a:gd name="connsiteX6-661" fmla="*/ 1520006 w 2111887"/>
              <a:gd name="connsiteY6-662" fmla="*/ 8111 h 4568205"/>
              <a:gd name="connsiteX7-663" fmla="*/ 1895626 w 2111887"/>
              <a:gd name="connsiteY7-664" fmla="*/ 17637 h 4568205"/>
              <a:gd name="connsiteX8-665" fmla="*/ 2111887 w 2111887"/>
              <a:gd name="connsiteY8-666" fmla="*/ 271997 h 4568205"/>
              <a:gd name="connsiteX9-667" fmla="*/ 2111887 w 2111887"/>
              <a:gd name="connsiteY9-668" fmla="*/ 4320988 h 4568205"/>
              <a:gd name="connsiteX10-669" fmla="*/ 1864670 w 2111887"/>
              <a:gd name="connsiteY10-670" fmla="*/ 4568205 h 4568205"/>
              <a:gd name="connsiteX11-671" fmla="*/ 247217 w 2111887"/>
              <a:gd name="connsiteY11-672" fmla="*/ 4568205 h 4568205"/>
              <a:gd name="connsiteX12-673" fmla="*/ 0 w 2111887"/>
              <a:gd name="connsiteY12-674" fmla="*/ 4320988 h 4568205"/>
              <a:gd name="connsiteX13-675" fmla="*/ 0 w 2111887"/>
              <a:gd name="connsiteY13-676" fmla="*/ 271997 h 4568205"/>
              <a:gd name="connsiteX0-677" fmla="*/ 0 w 2111887"/>
              <a:gd name="connsiteY0-678" fmla="*/ 271997 h 4568205"/>
              <a:gd name="connsiteX1-679" fmla="*/ 235311 w 2111887"/>
              <a:gd name="connsiteY1-680" fmla="*/ 12874 h 4568205"/>
              <a:gd name="connsiteX2-681" fmla="*/ 579412 w 2111887"/>
              <a:gd name="connsiteY2-682" fmla="*/ 8112 h 4568205"/>
              <a:gd name="connsiteX3-683" fmla="*/ 762768 w 2111887"/>
              <a:gd name="connsiteY3-684" fmla="*/ 22399 h 4568205"/>
              <a:gd name="connsiteX4-685" fmla="*/ 1046137 w 2111887"/>
              <a:gd name="connsiteY4-686" fmla="*/ 15255 h 4568205"/>
              <a:gd name="connsiteX5-687" fmla="*/ 1272357 w 2111887"/>
              <a:gd name="connsiteY5-688" fmla="*/ 22398 h 4568205"/>
              <a:gd name="connsiteX6-689" fmla="*/ 1520006 w 2111887"/>
              <a:gd name="connsiteY6-690" fmla="*/ 8111 h 4568205"/>
              <a:gd name="connsiteX7-691" fmla="*/ 1895626 w 2111887"/>
              <a:gd name="connsiteY7-692" fmla="*/ 17637 h 4568205"/>
              <a:gd name="connsiteX8-693" fmla="*/ 2111887 w 2111887"/>
              <a:gd name="connsiteY8-694" fmla="*/ 271997 h 4568205"/>
              <a:gd name="connsiteX9-695" fmla="*/ 2111887 w 2111887"/>
              <a:gd name="connsiteY9-696" fmla="*/ 4320988 h 4568205"/>
              <a:gd name="connsiteX10-697" fmla="*/ 1864670 w 2111887"/>
              <a:gd name="connsiteY10-698" fmla="*/ 4568205 h 4568205"/>
              <a:gd name="connsiteX11-699" fmla="*/ 247217 w 2111887"/>
              <a:gd name="connsiteY11-700" fmla="*/ 4568205 h 4568205"/>
              <a:gd name="connsiteX12-701" fmla="*/ 0 w 2111887"/>
              <a:gd name="connsiteY12-702" fmla="*/ 4320988 h 4568205"/>
              <a:gd name="connsiteX13-703" fmla="*/ 0 w 2111887"/>
              <a:gd name="connsiteY13-704" fmla="*/ 271997 h 4568205"/>
              <a:gd name="connsiteX0-705" fmla="*/ 0 w 2111887"/>
              <a:gd name="connsiteY0-706" fmla="*/ 271997 h 4568205"/>
              <a:gd name="connsiteX1-707" fmla="*/ 235311 w 2111887"/>
              <a:gd name="connsiteY1-708" fmla="*/ 12874 h 4568205"/>
              <a:gd name="connsiteX2-709" fmla="*/ 579412 w 2111887"/>
              <a:gd name="connsiteY2-710" fmla="*/ 8112 h 4568205"/>
              <a:gd name="connsiteX3-711" fmla="*/ 762768 w 2111887"/>
              <a:gd name="connsiteY3-712" fmla="*/ 22399 h 4568205"/>
              <a:gd name="connsiteX4-713" fmla="*/ 1272357 w 2111887"/>
              <a:gd name="connsiteY4-714" fmla="*/ 22398 h 4568205"/>
              <a:gd name="connsiteX5-715" fmla="*/ 1520006 w 2111887"/>
              <a:gd name="connsiteY5-716" fmla="*/ 8111 h 4568205"/>
              <a:gd name="connsiteX6-717" fmla="*/ 1895626 w 2111887"/>
              <a:gd name="connsiteY6-718" fmla="*/ 17637 h 4568205"/>
              <a:gd name="connsiteX7-719" fmla="*/ 2111887 w 2111887"/>
              <a:gd name="connsiteY7-720" fmla="*/ 271997 h 4568205"/>
              <a:gd name="connsiteX8-721" fmla="*/ 2111887 w 2111887"/>
              <a:gd name="connsiteY8-722" fmla="*/ 4320988 h 4568205"/>
              <a:gd name="connsiteX9-723" fmla="*/ 1864670 w 2111887"/>
              <a:gd name="connsiteY9-724" fmla="*/ 4568205 h 4568205"/>
              <a:gd name="connsiteX10-725" fmla="*/ 247217 w 2111887"/>
              <a:gd name="connsiteY10-726" fmla="*/ 4568205 h 4568205"/>
              <a:gd name="connsiteX11-727" fmla="*/ 0 w 2111887"/>
              <a:gd name="connsiteY11-728" fmla="*/ 4320988 h 4568205"/>
              <a:gd name="connsiteX12-729" fmla="*/ 0 w 2111887"/>
              <a:gd name="connsiteY12-730" fmla="*/ 271997 h 4568205"/>
              <a:gd name="connsiteX0-731" fmla="*/ 0 w 2111887"/>
              <a:gd name="connsiteY0-732" fmla="*/ 275715 h 4571923"/>
              <a:gd name="connsiteX1-733" fmla="*/ 235311 w 2111887"/>
              <a:gd name="connsiteY1-734" fmla="*/ 16592 h 4571923"/>
              <a:gd name="connsiteX2-735" fmla="*/ 762768 w 2111887"/>
              <a:gd name="connsiteY2-736" fmla="*/ 26117 h 4571923"/>
              <a:gd name="connsiteX3-737" fmla="*/ 1272357 w 2111887"/>
              <a:gd name="connsiteY3-738" fmla="*/ 26116 h 4571923"/>
              <a:gd name="connsiteX4-739" fmla="*/ 1520006 w 2111887"/>
              <a:gd name="connsiteY4-740" fmla="*/ 11829 h 4571923"/>
              <a:gd name="connsiteX5-741" fmla="*/ 1895626 w 2111887"/>
              <a:gd name="connsiteY5-742" fmla="*/ 21355 h 4571923"/>
              <a:gd name="connsiteX6-743" fmla="*/ 2111887 w 2111887"/>
              <a:gd name="connsiteY6-744" fmla="*/ 275715 h 4571923"/>
              <a:gd name="connsiteX7-745" fmla="*/ 2111887 w 2111887"/>
              <a:gd name="connsiteY7-746" fmla="*/ 4324706 h 4571923"/>
              <a:gd name="connsiteX8-747" fmla="*/ 1864670 w 2111887"/>
              <a:gd name="connsiteY8-748" fmla="*/ 4571923 h 4571923"/>
              <a:gd name="connsiteX9-749" fmla="*/ 247217 w 2111887"/>
              <a:gd name="connsiteY9-750" fmla="*/ 4571923 h 4571923"/>
              <a:gd name="connsiteX10-751" fmla="*/ 0 w 2111887"/>
              <a:gd name="connsiteY10-752" fmla="*/ 4324706 h 4571923"/>
              <a:gd name="connsiteX11-753" fmla="*/ 0 w 2111887"/>
              <a:gd name="connsiteY11-754" fmla="*/ 275715 h 4571923"/>
              <a:gd name="connsiteX0-755" fmla="*/ 0 w 2111887"/>
              <a:gd name="connsiteY0-756" fmla="*/ 275289 h 4571497"/>
              <a:gd name="connsiteX1-757" fmla="*/ 235311 w 2111887"/>
              <a:gd name="connsiteY1-758" fmla="*/ 16166 h 4571497"/>
              <a:gd name="connsiteX2-759" fmla="*/ 1272357 w 2111887"/>
              <a:gd name="connsiteY2-760" fmla="*/ 25690 h 4571497"/>
              <a:gd name="connsiteX3-761" fmla="*/ 1520006 w 2111887"/>
              <a:gd name="connsiteY3-762" fmla="*/ 11403 h 4571497"/>
              <a:gd name="connsiteX4-763" fmla="*/ 1895626 w 2111887"/>
              <a:gd name="connsiteY4-764" fmla="*/ 20929 h 4571497"/>
              <a:gd name="connsiteX5-765" fmla="*/ 2111887 w 2111887"/>
              <a:gd name="connsiteY5-766" fmla="*/ 275289 h 4571497"/>
              <a:gd name="connsiteX6-767" fmla="*/ 2111887 w 2111887"/>
              <a:gd name="connsiteY6-768" fmla="*/ 4324280 h 4571497"/>
              <a:gd name="connsiteX7-769" fmla="*/ 1864670 w 2111887"/>
              <a:gd name="connsiteY7-770" fmla="*/ 4571497 h 4571497"/>
              <a:gd name="connsiteX8-771" fmla="*/ 247217 w 2111887"/>
              <a:gd name="connsiteY8-772" fmla="*/ 4571497 h 4571497"/>
              <a:gd name="connsiteX9-773" fmla="*/ 0 w 2111887"/>
              <a:gd name="connsiteY9-774" fmla="*/ 4324280 h 4571497"/>
              <a:gd name="connsiteX10-775" fmla="*/ 0 w 2111887"/>
              <a:gd name="connsiteY10-776" fmla="*/ 275289 h 4571497"/>
              <a:gd name="connsiteX0-777" fmla="*/ 0 w 2111887"/>
              <a:gd name="connsiteY0-778" fmla="*/ 280184 h 4576392"/>
              <a:gd name="connsiteX1-779" fmla="*/ 235311 w 2111887"/>
              <a:gd name="connsiteY1-780" fmla="*/ 21061 h 4576392"/>
              <a:gd name="connsiteX2-781" fmla="*/ 1520006 w 2111887"/>
              <a:gd name="connsiteY2-782" fmla="*/ 16298 h 4576392"/>
              <a:gd name="connsiteX3-783" fmla="*/ 1895626 w 2111887"/>
              <a:gd name="connsiteY3-784" fmla="*/ 25824 h 4576392"/>
              <a:gd name="connsiteX4-785" fmla="*/ 2111887 w 2111887"/>
              <a:gd name="connsiteY4-786" fmla="*/ 280184 h 4576392"/>
              <a:gd name="connsiteX5-787" fmla="*/ 2111887 w 2111887"/>
              <a:gd name="connsiteY5-788" fmla="*/ 4329175 h 4576392"/>
              <a:gd name="connsiteX6-789" fmla="*/ 1864670 w 2111887"/>
              <a:gd name="connsiteY6-790" fmla="*/ 4576392 h 4576392"/>
              <a:gd name="connsiteX7-791" fmla="*/ 247217 w 2111887"/>
              <a:gd name="connsiteY7-792" fmla="*/ 4576392 h 4576392"/>
              <a:gd name="connsiteX8-793" fmla="*/ 0 w 2111887"/>
              <a:gd name="connsiteY8-794" fmla="*/ 4329175 h 4576392"/>
              <a:gd name="connsiteX9-795" fmla="*/ 0 w 2111887"/>
              <a:gd name="connsiteY9-796" fmla="*/ 280184 h 4576392"/>
              <a:gd name="connsiteX0-797" fmla="*/ 0 w 2111887"/>
              <a:gd name="connsiteY0-798" fmla="*/ 288917 h 4585125"/>
              <a:gd name="connsiteX1-799" fmla="*/ 235311 w 2111887"/>
              <a:gd name="connsiteY1-800" fmla="*/ 29794 h 4585125"/>
              <a:gd name="connsiteX2-801" fmla="*/ 1895626 w 2111887"/>
              <a:gd name="connsiteY2-802" fmla="*/ 34557 h 4585125"/>
              <a:gd name="connsiteX3-803" fmla="*/ 2111887 w 2111887"/>
              <a:gd name="connsiteY3-804" fmla="*/ 288917 h 4585125"/>
              <a:gd name="connsiteX4-805" fmla="*/ 2111887 w 2111887"/>
              <a:gd name="connsiteY4-806" fmla="*/ 4337908 h 4585125"/>
              <a:gd name="connsiteX5-807" fmla="*/ 1864670 w 2111887"/>
              <a:gd name="connsiteY5-808" fmla="*/ 4585125 h 4585125"/>
              <a:gd name="connsiteX6-809" fmla="*/ 247217 w 2111887"/>
              <a:gd name="connsiteY6-810" fmla="*/ 4585125 h 4585125"/>
              <a:gd name="connsiteX7-811" fmla="*/ 0 w 2111887"/>
              <a:gd name="connsiteY7-812" fmla="*/ 4337908 h 4585125"/>
              <a:gd name="connsiteX8-813" fmla="*/ 0 w 2111887"/>
              <a:gd name="connsiteY8-814" fmla="*/ 288917 h 4585125"/>
              <a:gd name="connsiteX0-815" fmla="*/ 0 w 2111887"/>
              <a:gd name="connsiteY0-816" fmla="*/ 316063 h 4612271"/>
              <a:gd name="connsiteX1-817" fmla="*/ 235311 w 2111887"/>
              <a:gd name="connsiteY1-818" fmla="*/ 56940 h 4612271"/>
              <a:gd name="connsiteX2-819" fmla="*/ 1888483 w 2111887"/>
              <a:gd name="connsiteY2-820" fmla="*/ 18841 h 4612271"/>
              <a:gd name="connsiteX3-821" fmla="*/ 2111887 w 2111887"/>
              <a:gd name="connsiteY3-822" fmla="*/ 316063 h 4612271"/>
              <a:gd name="connsiteX4-823" fmla="*/ 2111887 w 2111887"/>
              <a:gd name="connsiteY4-824" fmla="*/ 4365054 h 4612271"/>
              <a:gd name="connsiteX5-825" fmla="*/ 1864670 w 2111887"/>
              <a:gd name="connsiteY5-826" fmla="*/ 4612271 h 4612271"/>
              <a:gd name="connsiteX6-827" fmla="*/ 247217 w 2111887"/>
              <a:gd name="connsiteY6-828" fmla="*/ 4612271 h 4612271"/>
              <a:gd name="connsiteX7-829" fmla="*/ 0 w 2111887"/>
              <a:gd name="connsiteY7-830" fmla="*/ 4365054 h 4612271"/>
              <a:gd name="connsiteX8-831" fmla="*/ 0 w 2111887"/>
              <a:gd name="connsiteY8-832" fmla="*/ 316063 h 4612271"/>
              <a:gd name="connsiteX0-833" fmla="*/ 0 w 2111887"/>
              <a:gd name="connsiteY0-834" fmla="*/ 327050 h 4623258"/>
              <a:gd name="connsiteX1-835" fmla="*/ 223404 w 2111887"/>
              <a:gd name="connsiteY1-836" fmla="*/ 34589 h 4623258"/>
              <a:gd name="connsiteX2-837" fmla="*/ 1888483 w 2111887"/>
              <a:gd name="connsiteY2-838" fmla="*/ 29828 h 4623258"/>
              <a:gd name="connsiteX3-839" fmla="*/ 2111887 w 2111887"/>
              <a:gd name="connsiteY3-840" fmla="*/ 327050 h 4623258"/>
              <a:gd name="connsiteX4-841" fmla="*/ 2111887 w 2111887"/>
              <a:gd name="connsiteY4-842" fmla="*/ 4376041 h 4623258"/>
              <a:gd name="connsiteX5-843" fmla="*/ 1864670 w 2111887"/>
              <a:gd name="connsiteY5-844" fmla="*/ 4623258 h 4623258"/>
              <a:gd name="connsiteX6-845" fmla="*/ 247217 w 2111887"/>
              <a:gd name="connsiteY6-846" fmla="*/ 4623258 h 4623258"/>
              <a:gd name="connsiteX7-847" fmla="*/ 0 w 2111887"/>
              <a:gd name="connsiteY7-848" fmla="*/ 4376041 h 4623258"/>
              <a:gd name="connsiteX8-849" fmla="*/ 0 w 2111887"/>
              <a:gd name="connsiteY8-850" fmla="*/ 327050 h 4623258"/>
              <a:gd name="connsiteX0-851" fmla="*/ 0 w 2111887"/>
              <a:gd name="connsiteY0-852" fmla="*/ 318359 h 4614567"/>
              <a:gd name="connsiteX1-853" fmla="*/ 223404 w 2111887"/>
              <a:gd name="connsiteY1-854" fmla="*/ 25898 h 4614567"/>
              <a:gd name="connsiteX2-855" fmla="*/ 1888483 w 2111887"/>
              <a:gd name="connsiteY2-856" fmla="*/ 21137 h 4614567"/>
              <a:gd name="connsiteX3-857" fmla="*/ 2111887 w 2111887"/>
              <a:gd name="connsiteY3-858" fmla="*/ 318359 h 4614567"/>
              <a:gd name="connsiteX4-859" fmla="*/ 2111887 w 2111887"/>
              <a:gd name="connsiteY4-860" fmla="*/ 4367350 h 4614567"/>
              <a:gd name="connsiteX5-861" fmla="*/ 1864670 w 2111887"/>
              <a:gd name="connsiteY5-862" fmla="*/ 4614567 h 4614567"/>
              <a:gd name="connsiteX6-863" fmla="*/ 247217 w 2111887"/>
              <a:gd name="connsiteY6-864" fmla="*/ 4614567 h 4614567"/>
              <a:gd name="connsiteX7-865" fmla="*/ 0 w 2111887"/>
              <a:gd name="connsiteY7-866" fmla="*/ 4367350 h 4614567"/>
              <a:gd name="connsiteX8-867" fmla="*/ 0 w 2111887"/>
              <a:gd name="connsiteY8-868" fmla="*/ 318359 h 4614567"/>
              <a:gd name="connsiteX0-869" fmla="*/ 0 w 2111887"/>
              <a:gd name="connsiteY0-870" fmla="*/ 308933 h 4605141"/>
              <a:gd name="connsiteX1-871" fmla="*/ 223404 w 2111887"/>
              <a:gd name="connsiteY1-872" fmla="*/ 16472 h 4605141"/>
              <a:gd name="connsiteX2-873" fmla="*/ 1888483 w 2111887"/>
              <a:gd name="connsiteY2-874" fmla="*/ 11711 h 4605141"/>
              <a:gd name="connsiteX3-875" fmla="*/ 2111887 w 2111887"/>
              <a:gd name="connsiteY3-876" fmla="*/ 308933 h 4605141"/>
              <a:gd name="connsiteX4-877" fmla="*/ 2111887 w 2111887"/>
              <a:gd name="connsiteY4-878" fmla="*/ 4357924 h 4605141"/>
              <a:gd name="connsiteX5-879" fmla="*/ 1864670 w 2111887"/>
              <a:gd name="connsiteY5-880" fmla="*/ 4605141 h 4605141"/>
              <a:gd name="connsiteX6-881" fmla="*/ 247217 w 2111887"/>
              <a:gd name="connsiteY6-882" fmla="*/ 4605141 h 4605141"/>
              <a:gd name="connsiteX7-883" fmla="*/ 0 w 2111887"/>
              <a:gd name="connsiteY7-884" fmla="*/ 4357924 h 4605141"/>
              <a:gd name="connsiteX8-885" fmla="*/ 0 w 2111887"/>
              <a:gd name="connsiteY8-886" fmla="*/ 308933 h 4605141"/>
              <a:gd name="connsiteX0-887" fmla="*/ 0 w 2111887"/>
              <a:gd name="connsiteY0-888" fmla="*/ 308933 h 4605141"/>
              <a:gd name="connsiteX1-889" fmla="*/ 223404 w 2111887"/>
              <a:gd name="connsiteY1-890" fmla="*/ 16472 h 4605141"/>
              <a:gd name="connsiteX2-891" fmla="*/ 1888483 w 2111887"/>
              <a:gd name="connsiteY2-892" fmla="*/ 11711 h 4605141"/>
              <a:gd name="connsiteX3-893" fmla="*/ 2111887 w 2111887"/>
              <a:gd name="connsiteY3-894" fmla="*/ 308933 h 4605141"/>
              <a:gd name="connsiteX4-895" fmla="*/ 2111887 w 2111887"/>
              <a:gd name="connsiteY4-896" fmla="*/ 4357924 h 4605141"/>
              <a:gd name="connsiteX5-897" fmla="*/ 1864670 w 2111887"/>
              <a:gd name="connsiteY5-898" fmla="*/ 4605141 h 4605141"/>
              <a:gd name="connsiteX6-899" fmla="*/ 247217 w 2111887"/>
              <a:gd name="connsiteY6-900" fmla="*/ 4605141 h 4605141"/>
              <a:gd name="connsiteX7-901" fmla="*/ 0 w 2111887"/>
              <a:gd name="connsiteY7-902" fmla="*/ 4357924 h 4605141"/>
              <a:gd name="connsiteX8-903" fmla="*/ 0 w 2111887"/>
              <a:gd name="connsiteY8-904" fmla="*/ 308933 h 4605141"/>
              <a:gd name="connsiteX0-905" fmla="*/ 0 w 2119031"/>
              <a:gd name="connsiteY0-906" fmla="*/ 292265 h 4605141"/>
              <a:gd name="connsiteX1-907" fmla="*/ 230548 w 2119031"/>
              <a:gd name="connsiteY1-908" fmla="*/ 16472 h 4605141"/>
              <a:gd name="connsiteX2-909" fmla="*/ 1895627 w 2119031"/>
              <a:gd name="connsiteY2-910" fmla="*/ 11711 h 4605141"/>
              <a:gd name="connsiteX3-911" fmla="*/ 2119031 w 2119031"/>
              <a:gd name="connsiteY3-912" fmla="*/ 308933 h 4605141"/>
              <a:gd name="connsiteX4-913" fmla="*/ 2119031 w 2119031"/>
              <a:gd name="connsiteY4-914" fmla="*/ 4357924 h 4605141"/>
              <a:gd name="connsiteX5-915" fmla="*/ 1871814 w 2119031"/>
              <a:gd name="connsiteY5-916" fmla="*/ 4605141 h 4605141"/>
              <a:gd name="connsiteX6-917" fmla="*/ 254361 w 2119031"/>
              <a:gd name="connsiteY6-918" fmla="*/ 4605141 h 4605141"/>
              <a:gd name="connsiteX7-919" fmla="*/ 7144 w 2119031"/>
              <a:gd name="connsiteY7-920" fmla="*/ 4357924 h 4605141"/>
              <a:gd name="connsiteX8-921" fmla="*/ 0 w 2119031"/>
              <a:gd name="connsiteY8-922" fmla="*/ 292265 h 4605141"/>
              <a:gd name="connsiteX0-923" fmla="*/ 0 w 2128556"/>
              <a:gd name="connsiteY0-924" fmla="*/ 292265 h 4605141"/>
              <a:gd name="connsiteX1-925" fmla="*/ 230548 w 2128556"/>
              <a:gd name="connsiteY1-926" fmla="*/ 16472 h 4605141"/>
              <a:gd name="connsiteX2-927" fmla="*/ 1895627 w 2128556"/>
              <a:gd name="connsiteY2-928" fmla="*/ 11711 h 4605141"/>
              <a:gd name="connsiteX3-929" fmla="*/ 2128556 w 2128556"/>
              <a:gd name="connsiteY3-930" fmla="*/ 297027 h 4605141"/>
              <a:gd name="connsiteX4-931" fmla="*/ 2119031 w 2128556"/>
              <a:gd name="connsiteY4-932" fmla="*/ 4357924 h 4605141"/>
              <a:gd name="connsiteX5-933" fmla="*/ 1871814 w 2128556"/>
              <a:gd name="connsiteY5-934" fmla="*/ 4605141 h 4605141"/>
              <a:gd name="connsiteX6-935" fmla="*/ 254361 w 2128556"/>
              <a:gd name="connsiteY6-936" fmla="*/ 4605141 h 4605141"/>
              <a:gd name="connsiteX7-937" fmla="*/ 7144 w 2128556"/>
              <a:gd name="connsiteY7-938" fmla="*/ 4357924 h 4605141"/>
              <a:gd name="connsiteX8-939" fmla="*/ 0 w 2128556"/>
              <a:gd name="connsiteY8-940" fmla="*/ 292265 h 4605141"/>
              <a:gd name="connsiteX0-941" fmla="*/ 0 w 2128556"/>
              <a:gd name="connsiteY0-942" fmla="*/ 292265 h 4605141"/>
              <a:gd name="connsiteX1-943" fmla="*/ 230548 w 2128556"/>
              <a:gd name="connsiteY1-944" fmla="*/ 16472 h 4605141"/>
              <a:gd name="connsiteX2-945" fmla="*/ 1895627 w 2128556"/>
              <a:gd name="connsiteY2-946" fmla="*/ 11711 h 4605141"/>
              <a:gd name="connsiteX3-947" fmla="*/ 2128556 w 2128556"/>
              <a:gd name="connsiteY3-948" fmla="*/ 297027 h 4605141"/>
              <a:gd name="connsiteX4-949" fmla="*/ 2128556 w 2128556"/>
              <a:gd name="connsiteY4-950" fmla="*/ 4360305 h 4605141"/>
              <a:gd name="connsiteX5-951" fmla="*/ 1871814 w 2128556"/>
              <a:gd name="connsiteY5-952" fmla="*/ 4605141 h 4605141"/>
              <a:gd name="connsiteX6-953" fmla="*/ 254361 w 2128556"/>
              <a:gd name="connsiteY6-954" fmla="*/ 4605141 h 4605141"/>
              <a:gd name="connsiteX7-955" fmla="*/ 7144 w 2128556"/>
              <a:gd name="connsiteY7-956" fmla="*/ 4357924 h 4605141"/>
              <a:gd name="connsiteX8-957" fmla="*/ 0 w 2128556"/>
              <a:gd name="connsiteY8-958" fmla="*/ 292265 h 4605141"/>
              <a:gd name="connsiteX0-959" fmla="*/ 0 w 2128556"/>
              <a:gd name="connsiteY0-960" fmla="*/ 292265 h 4626572"/>
              <a:gd name="connsiteX1-961" fmla="*/ 230548 w 2128556"/>
              <a:gd name="connsiteY1-962" fmla="*/ 16472 h 4626572"/>
              <a:gd name="connsiteX2-963" fmla="*/ 1895627 w 2128556"/>
              <a:gd name="connsiteY2-964" fmla="*/ 11711 h 4626572"/>
              <a:gd name="connsiteX3-965" fmla="*/ 2128556 w 2128556"/>
              <a:gd name="connsiteY3-966" fmla="*/ 297027 h 4626572"/>
              <a:gd name="connsiteX4-967" fmla="*/ 2128556 w 2128556"/>
              <a:gd name="connsiteY4-968" fmla="*/ 4360305 h 4626572"/>
              <a:gd name="connsiteX5-969" fmla="*/ 1867051 w 2128556"/>
              <a:gd name="connsiteY5-970" fmla="*/ 4626572 h 4626572"/>
              <a:gd name="connsiteX6-971" fmla="*/ 254361 w 2128556"/>
              <a:gd name="connsiteY6-972" fmla="*/ 4605141 h 4626572"/>
              <a:gd name="connsiteX7-973" fmla="*/ 7144 w 2128556"/>
              <a:gd name="connsiteY7-974" fmla="*/ 4357924 h 4626572"/>
              <a:gd name="connsiteX8-975" fmla="*/ 0 w 2128556"/>
              <a:gd name="connsiteY8-976" fmla="*/ 292265 h 4626572"/>
              <a:gd name="connsiteX0-977" fmla="*/ 0 w 2128556"/>
              <a:gd name="connsiteY0-978" fmla="*/ 292265 h 4626572"/>
              <a:gd name="connsiteX1-979" fmla="*/ 230548 w 2128556"/>
              <a:gd name="connsiteY1-980" fmla="*/ 16472 h 4626572"/>
              <a:gd name="connsiteX2-981" fmla="*/ 1895627 w 2128556"/>
              <a:gd name="connsiteY2-982" fmla="*/ 11711 h 4626572"/>
              <a:gd name="connsiteX3-983" fmla="*/ 2128556 w 2128556"/>
              <a:gd name="connsiteY3-984" fmla="*/ 297027 h 4626572"/>
              <a:gd name="connsiteX4-985" fmla="*/ 2128556 w 2128556"/>
              <a:gd name="connsiteY4-986" fmla="*/ 4360305 h 4626572"/>
              <a:gd name="connsiteX5-987" fmla="*/ 1867051 w 2128556"/>
              <a:gd name="connsiteY5-988" fmla="*/ 4626572 h 4626572"/>
              <a:gd name="connsiteX6-989" fmla="*/ 254361 w 2128556"/>
              <a:gd name="connsiteY6-990" fmla="*/ 4624191 h 4626572"/>
              <a:gd name="connsiteX7-991" fmla="*/ 7144 w 2128556"/>
              <a:gd name="connsiteY7-992" fmla="*/ 4357924 h 4626572"/>
              <a:gd name="connsiteX8-993" fmla="*/ 0 w 2128556"/>
              <a:gd name="connsiteY8-994" fmla="*/ 292265 h 4626572"/>
              <a:gd name="connsiteX0-995" fmla="*/ 2874 w 2131430"/>
              <a:gd name="connsiteY0-996" fmla="*/ 292265 h 4626572"/>
              <a:gd name="connsiteX1-997" fmla="*/ 233422 w 2131430"/>
              <a:gd name="connsiteY1-998" fmla="*/ 16472 h 4626572"/>
              <a:gd name="connsiteX2-999" fmla="*/ 1898501 w 2131430"/>
              <a:gd name="connsiteY2-1000" fmla="*/ 11711 h 4626572"/>
              <a:gd name="connsiteX3-1001" fmla="*/ 2131430 w 2131430"/>
              <a:gd name="connsiteY3-1002" fmla="*/ 297027 h 4626572"/>
              <a:gd name="connsiteX4-1003" fmla="*/ 2131430 w 2131430"/>
              <a:gd name="connsiteY4-1004" fmla="*/ 4360305 h 4626572"/>
              <a:gd name="connsiteX5-1005" fmla="*/ 1869925 w 2131430"/>
              <a:gd name="connsiteY5-1006" fmla="*/ 4626572 h 4626572"/>
              <a:gd name="connsiteX6-1007" fmla="*/ 257235 w 2131430"/>
              <a:gd name="connsiteY6-1008" fmla="*/ 4624191 h 4626572"/>
              <a:gd name="connsiteX7-1009" fmla="*/ 493 w 2131430"/>
              <a:gd name="connsiteY7-1010" fmla="*/ 4357924 h 4626572"/>
              <a:gd name="connsiteX8-1011" fmla="*/ 2874 w 2131430"/>
              <a:gd name="connsiteY8-1012" fmla="*/ 292265 h 46265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2131430" h="4626572">
                <a:moveTo>
                  <a:pt x="2874" y="292265"/>
                </a:moveTo>
                <a:cubicBezTo>
                  <a:pt x="2874" y="155731"/>
                  <a:pt x="101650" y="18853"/>
                  <a:pt x="233422" y="16472"/>
                </a:cubicBezTo>
                <a:cubicBezTo>
                  <a:pt x="556504" y="2654"/>
                  <a:pt x="1580975" y="-10045"/>
                  <a:pt x="1898501" y="11711"/>
                </a:cubicBezTo>
                <a:cubicBezTo>
                  <a:pt x="2042179" y="21236"/>
                  <a:pt x="2131430" y="160493"/>
                  <a:pt x="2131430" y="297027"/>
                </a:cubicBezTo>
                <a:lnTo>
                  <a:pt x="2131430" y="4360305"/>
                </a:lnTo>
                <a:cubicBezTo>
                  <a:pt x="2131430" y="4496839"/>
                  <a:pt x="2006459" y="4626572"/>
                  <a:pt x="1869925" y="4626572"/>
                </a:cubicBezTo>
                <a:lnTo>
                  <a:pt x="257235" y="4624191"/>
                </a:lnTo>
                <a:cubicBezTo>
                  <a:pt x="120701" y="4624191"/>
                  <a:pt x="493" y="4494458"/>
                  <a:pt x="493" y="4357924"/>
                </a:cubicBezTo>
                <a:cubicBezTo>
                  <a:pt x="-1888" y="3002704"/>
                  <a:pt x="5255" y="1647485"/>
                  <a:pt x="2874" y="292265"/>
                </a:cubicBezTo>
                <a:close/>
              </a:path>
            </a:pathLst>
          </a:custGeom>
          <a:solidFill>
            <a:schemeClr val="bg1">
              <a:lumMod val="95000"/>
            </a:schemeClr>
          </a:solidFill>
        </p:spPr>
        <p:txBody>
          <a:bodyPr anchor="ctr" anchorCtr="0"/>
          <a:lstStyle>
            <a:lvl1pPr marL="0" indent="0" algn="ctr">
              <a:buNone/>
              <a:defRPr/>
            </a:lvl1pPr>
          </a:lstStyle>
          <a:p>
            <a:r>
              <a:rPr lang="en-US"/>
              <a:t>Thêm ảnh</a:t>
            </a:r>
          </a:p>
        </p:txBody>
      </p:sp>
      <p:sp>
        <p:nvSpPr>
          <p:cNvPr id="15" name="Picture Placeholder 1"/>
          <p:cNvSpPr>
            <a:spLocks noGrp="1"/>
          </p:cNvSpPr>
          <p:nvPr>
            <p:ph type="pic" sz="quarter" idx="16" hasCustomPrompt="1"/>
          </p:nvPr>
        </p:nvSpPr>
        <p:spPr>
          <a:xfrm>
            <a:off x="9255760" y="1200818"/>
            <a:ext cx="534445" cy="155541"/>
          </a:xfrm>
          <a:custGeom>
            <a:avLst/>
            <a:gdLst>
              <a:gd name="connsiteX0" fmla="*/ 0 w 2111887"/>
              <a:gd name="connsiteY0" fmla="*/ 247217 h 4543425"/>
              <a:gd name="connsiteX1" fmla="*/ 247217 w 2111887"/>
              <a:gd name="connsiteY1" fmla="*/ 0 h 4543425"/>
              <a:gd name="connsiteX2" fmla="*/ 1864670 w 2111887"/>
              <a:gd name="connsiteY2" fmla="*/ 0 h 4543425"/>
              <a:gd name="connsiteX3" fmla="*/ 2111887 w 2111887"/>
              <a:gd name="connsiteY3" fmla="*/ 247217 h 4543425"/>
              <a:gd name="connsiteX4" fmla="*/ 2111887 w 2111887"/>
              <a:gd name="connsiteY4" fmla="*/ 4296208 h 4543425"/>
              <a:gd name="connsiteX5" fmla="*/ 1864670 w 2111887"/>
              <a:gd name="connsiteY5" fmla="*/ 4543425 h 4543425"/>
              <a:gd name="connsiteX6" fmla="*/ 247217 w 2111887"/>
              <a:gd name="connsiteY6" fmla="*/ 4543425 h 4543425"/>
              <a:gd name="connsiteX7" fmla="*/ 0 w 2111887"/>
              <a:gd name="connsiteY7" fmla="*/ 4296208 h 4543425"/>
              <a:gd name="connsiteX8" fmla="*/ 0 w 2111887"/>
              <a:gd name="connsiteY8" fmla="*/ 247217 h 4543425"/>
              <a:gd name="connsiteX0-1" fmla="*/ 0 w 2111887"/>
              <a:gd name="connsiteY0-2" fmla="*/ 247221 h 4543429"/>
              <a:gd name="connsiteX1-3" fmla="*/ 247217 w 2111887"/>
              <a:gd name="connsiteY1-4" fmla="*/ 4 h 4543429"/>
              <a:gd name="connsiteX2-5" fmla="*/ 1103287 w 2111887"/>
              <a:gd name="connsiteY2-6" fmla="*/ 100016 h 4543429"/>
              <a:gd name="connsiteX3-7" fmla="*/ 1864670 w 2111887"/>
              <a:gd name="connsiteY3-8" fmla="*/ 4 h 4543429"/>
              <a:gd name="connsiteX4-9" fmla="*/ 2111887 w 2111887"/>
              <a:gd name="connsiteY4-10" fmla="*/ 247221 h 4543429"/>
              <a:gd name="connsiteX5-11" fmla="*/ 2111887 w 2111887"/>
              <a:gd name="connsiteY5-12" fmla="*/ 4296212 h 4543429"/>
              <a:gd name="connsiteX6-13" fmla="*/ 1864670 w 2111887"/>
              <a:gd name="connsiteY6-14" fmla="*/ 4543429 h 4543429"/>
              <a:gd name="connsiteX7-15" fmla="*/ 247217 w 2111887"/>
              <a:gd name="connsiteY7-16" fmla="*/ 4543429 h 4543429"/>
              <a:gd name="connsiteX8-17" fmla="*/ 0 w 2111887"/>
              <a:gd name="connsiteY8-18" fmla="*/ 4296212 h 4543429"/>
              <a:gd name="connsiteX9" fmla="*/ 0 w 2111887"/>
              <a:gd name="connsiteY9" fmla="*/ 247221 h 4543429"/>
              <a:gd name="connsiteX0-19" fmla="*/ 0 w 2111887"/>
              <a:gd name="connsiteY0-20" fmla="*/ 264906 h 4561114"/>
              <a:gd name="connsiteX1-21" fmla="*/ 247217 w 2111887"/>
              <a:gd name="connsiteY1-22" fmla="*/ 17689 h 4561114"/>
              <a:gd name="connsiteX2-23" fmla="*/ 665137 w 2111887"/>
              <a:gd name="connsiteY2-24" fmla="*/ 22451 h 4561114"/>
              <a:gd name="connsiteX3-25" fmla="*/ 1103287 w 2111887"/>
              <a:gd name="connsiteY3-26" fmla="*/ 117701 h 4561114"/>
              <a:gd name="connsiteX4-27" fmla="*/ 1864670 w 2111887"/>
              <a:gd name="connsiteY4-28" fmla="*/ 17689 h 4561114"/>
              <a:gd name="connsiteX5-29" fmla="*/ 2111887 w 2111887"/>
              <a:gd name="connsiteY5-30" fmla="*/ 264906 h 4561114"/>
              <a:gd name="connsiteX6-31" fmla="*/ 2111887 w 2111887"/>
              <a:gd name="connsiteY6-32" fmla="*/ 4313897 h 4561114"/>
              <a:gd name="connsiteX7-33" fmla="*/ 1864670 w 2111887"/>
              <a:gd name="connsiteY7-34" fmla="*/ 4561114 h 4561114"/>
              <a:gd name="connsiteX8-35" fmla="*/ 247217 w 2111887"/>
              <a:gd name="connsiteY8-36" fmla="*/ 4561114 h 4561114"/>
              <a:gd name="connsiteX9-37" fmla="*/ 0 w 2111887"/>
              <a:gd name="connsiteY9-38" fmla="*/ 4313897 h 4561114"/>
              <a:gd name="connsiteX10" fmla="*/ 0 w 2111887"/>
              <a:gd name="connsiteY10" fmla="*/ 264906 h 4561114"/>
              <a:gd name="connsiteX0-39" fmla="*/ 0 w 2111887"/>
              <a:gd name="connsiteY0-40" fmla="*/ 269676 h 4565884"/>
              <a:gd name="connsiteX1-41" fmla="*/ 247217 w 2111887"/>
              <a:gd name="connsiteY1-42" fmla="*/ 22459 h 4565884"/>
              <a:gd name="connsiteX2-43" fmla="*/ 612749 w 2111887"/>
              <a:gd name="connsiteY2-44" fmla="*/ 15315 h 4565884"/>
              <a:gd name="connsiteX3-45" fmla="*/ 1103287 w 2111887"/>
              <a:gd name="connsiteY3-46" fmla="*/ 122471 h 4565884"/>
              <a:gd name="connsiteX4-47" fmla="*/ 1864670 w 2111887"/>
              <a:gd name="connsiteY4-48" fmla="*/ 22459 h 4565884"/>
              <a:gd name="connsiteX5-49" fmla="*/ 2111887 w 2111887"/>
              <a:gd name="connsiteY5-50" fmla="*/ 269676 h 4565884"/>
              <a:gd name="connsiteX6-51" fmla="*/ 2111887 w 2111887"/>
              <a:gd name="connsiteY6-52" fmla="*/ 4318667 h 4565884"/>
              <a:gd name="connsiteX7-53" fmla="*/ 1864670 w 2111887"/>
              <a:gd name="connsiteY7-54" fmla="*/ 4565884 h 4565884"/>
              <a:gd name="connsiteX8-55" fmla="*/ 247217 w 2111887"/>
              <a:gd name="connsiteY8-56" fmla="*/ 4565884 h 4565884"/>
              <a:gd name="connsiteX9-57" fmla="*/ 0 w 2111887"/>
              <a:gd name="connsiteY9-58" fmla="*/ 4318667 h 4565884"/>
              <a:gd name="connsiteX10-59" fmla="*/ 0 w 2111887"/>
              <a:gd name="connsiteY10-60" fmla="*/ 269676 h 4565884"/>
              <a:gd name="connsiteX0-61" fmla="*/ 0 w 2111887"/>
              <a:gd name="connsiteY0-62" fmla="*/ 275247 h 4571455"/>
              <a:gd name="connsiteX1-63" fmla="*/ 247217 w 2111887"/>
              <a:gd name="connsiteY1-64" fmla="*/ 18505 h 4571455"/>
              <a:gd name="connsiteX2-65" fmla="*/ 612749 w 2111887"/>
              <a:gd name="connsiteY2-66" fmla="*/ 20886 h 4571455"/>
              <a:gd name="connsiteX3-67" fmla="*/ 1103287 w 2111887"/>
              <a:gd name="connsiteY3-68" fmla="*/ 128042 h 4571455"/>
              <a:gd name="connsiteX4-69" fmla="*/ 1864670 w 2111887"/>
              <a:gd name="connsiteY4-70" fmla="*/ 28030 h 4571455"/>
              <a:gd name="connsiteX5-71" fmla="*/ 2111887 w 2111887"/>
              <a:gd name="connsiteY5-72" fmla="*/ 275247 h 4571455"/>
              <a:gd name="connsiteX6-73" fmla="*/ 2111887 w 2111887"/>
              <a:gd name="connsiteY6-74" fmla="*/ 4324238 h 4571455"/>
              <a:gd name="connsiteX7-75" fmla="*/ 1864670 w 2111887"/>
              <a:gd name="connsiteY7-76" fmla="*/ 4571455 h 4571455"/>
              <a:gd name="connsiteX8-77" fmla="*/ 247217 w 2111887"/>
              <a:gd name="connsiteY8-78" fmla="*/ 4571455 h 4571455"/>
              <a:gd name="connsiteX9-79" fmla="*/ 0 w 2111887"/>
              <a:gd name="connsiteY9-80" fmla="*/ 4324238 h 4571455"/>
              <a:gd name="connsiteX10-81" fmla="*/ 0 w 2111887"/>
              <a:gd name="connsiteY10-82" fmla="*/ 275247 h 4571455"/>
              <a:gd name="connsiteX0-83" fmla="*/ 0 w 2111887"/>
              <a:gd name="connsiteY0-84" fmla="*/ 268247 h 4564455"/>
              <a:gd name="connsiteX1-85" fmla="*/ 247217 w 2111887"/>
              <a:gd name="connsiteY1-86" fmla="*/ 11505 h 4564455"/>
              <a:gd name="connsiteX2-87" fmla="*/ 612749 w 2111887"/>
              <a:gd name="connsiteY2-88" fmla="*/ 13886 h 4564455"/>
              <a:gd name="connsiteX3-89" fmla="*/ 1103287 w 2111887"/>
              <a:gd name="connsiteY3-90" fmla="*/ 121042 h 4564455"/>
              <a:gd name="connsiteX4-91" fmla="*/ 1864670 w 2111887"/>
              <a:gd name="connsiteY4-92" fmla="*/ 21030 h 4564455"/>
              <a:gd name="connsiteX5-93" fmla="*/ 2111887 w 2111887"/>
              <a:gd name="connsiteY5-94" fmla="*/ 268247 h 4564455"/>
              <a:gd name="connsiteX6-95" fmla="*/ 2111887 w 2111887"/>
              <a:gd name="connsiteY6-96" fmla="*/ 4317238 h 4564455"/>
              <a:gd name="connsiteX7-97" fmla="*/ 1864670 w 2111887"/>
              <a:gd name="connsiteY7-98" fmla="*/ 4564455 h 4564455"/>
              <a:gd name="connsiteX8-99" fmla="*/ 247217 w 2111887"/>
              <a:gd name="connsiteY8-100" fmla="*/ 4564455 h 4564455"/>
              <a:gd name="connsiteX9-101" fmla="*/ 0 w 2111887"/>
              <a:gd name="connsiteY9-102" fmla="*/ 4317238 h 4564455"/>
              <a:gd name="connsiteX10-103" fmla="*/ 0 w 2111887"/>
              <a:gd name="connsiteY10-104" fmla="*/ 268247 h 4564455"/>
              <a:gd name="connsiteX0-105" fmla="*/ 0 w 2111887"/>
              <a:gd name="connsiteY0-106" fmla="*/ 268247 h 4564455"/>
              <a:gd name="connsiteX1-107" fmla="*/ 247217 w 2111887"/>
              <a:gd name="connsiteY1-108" fmla="*/ 11505 h 4564455"/>
              <a:gd name="connsiteX2-109" fmla="*/ 612749 w 2111887"/>
              <a:gd name="connsiteY2-110" fmla="*/ 13886 h 4564455"/>
              <a:gd name="connsiteX3-111" fmla="*/ 784200 w 2111887"/>
              <a:gd name="connsiteY3-112" fmla="*/ 59130 h 4564455"/>
              <a:gd name="connsiteX4-113" fmla="*/ 1103287 w 2111887"/>
              <a:gd name="connsiteY4-114" fmla="*/ 121042 h 4564455"/>
              <a:gd name="connsiteX5-115" fmla="*/ 1864670 w 2111887"/>
              <a:gd name="connsiteY5-116" fmla="*/ 21030 h 4564455"/>
              <a:gd name="connsiteX6-117" fmla="*/ 2111887 w 2111887"/>
              <a:gd name="connsiteY6-118" fmla="*/ 268247 h 4564455"/>
              <a:gd name="connsiteX7-119" fmla="*/ 2111887 w 2111887"/>
              <a:gd name="connsiteY7-120" fmla="*/ 4317238 h 4564455"/>
              <a:gd name="connsiteX8-121" fmla="*/ 1864670 w 2111887"/>
              <a:gd name="connsiteY8-122" fmla="*/ 4564455 h 4564455"/>
              <a:gd name="connsiteX9-123" fmla="*/ 247217 w 2111887"/>
              <a:gd name="connsiteY9-124" fmla="*/ 4564455 h 4564455"/>
              <a:gd name="connsiteX10-125" fmla="*/ 0 w 2111887"/>
              <a:gd name="connsiteY10-126" fmla="*/ 4317238 h 4564455"/>
              <a:gd name="connsiteX11" fmla="*/ 0 w 2111887"/>
              <a:gd name="connsiteY11" fmla="*/ 268247 h 4564455"/>
              <a:gd name="connsiteX0-127" fmla="*/ 0 w 2111887"/>
              <a:gd name="connsiteY0-128" fmla="*/ 268247 h 4564455"/>
              <a:gd name="connsiteX1-129" fmla="*/ 247217 w 2111887"/>
              <a:gd name="connsiteY1-130" fmla="*/ 11505 h 4564455"/>
              <a:gd name="connsiteX2-131" fmla="*/ 612749 w 2111887"/>
              <a:gd name="connsiteY2-132" fmla="*/ 13886 h 4564455"/>
              <a:gd name="connsiteX3-133" fmla="*/ 691331 w 2111887"/>
              <a:gd name="connsiteY3-134" fmla="*/ 101992 h 4564455"/>
              <a:gd name="connsiteX4-135" fmla="*/ 1103287 w 2111887"/>
              <a:gd name="connsiteY4-136" fmla="*/ 121042 h 4564455"/>
              <a:gd name="connsiteX5-137" fmla="*/ 1864670 w 2111887"/>
              <a:gd name="connsiteY5-138" fmla="*/ 21030 h 4564455"/>
              <a:gd name="connsiteX6-139" fmla="*/ 2111887 w 2111887"/>
              <a:gd name="connsiteY6-140" fmla="*/ 268247 h 4564455"/>
              <a:gd name="connsiteX7-141" fmla="*/ 2111887 w 2111887"/>
              <a:gd name="connsiteY7-142" fmla="*/ 4317238 h 4564455"/>
              <a:gd name="connsiteX8-143" fmla="*/ 1864670 w 2111887"/>
              <a:gd name="connsiteY8-144" fmla="*/ 4564455 h 4564455"/>
              <a:gd name="connsiteX9-145" fmla="*/ 247217 w 2111887"/>
              <a:gd name="connsiteY9-146" fmla="*/ 4564455 h 4564455"/>
              <a:gd name="connsiteX10-147" fmla="*/ 0 w 2111887"/>
              <a:gd name="connsiteY10-148" fmla="*/ 4317238 h 4564455"/>
              <a:gd name="connsiteX11-149" fmla="*/ 0 w 2111887"/>
              <a:gd name="connsiteY11-150" fmla="*/ 268247 h 4564455"/>
              <a:gd name="connsiteX0-151" fmla="*/ 0 w 2111887"/>
              <a:gd name="connsiteY0-152" fmla="*/ 268247 h 4564455"/>
              <a:gd name="connsiteX1-153" fmla="*/ 247217 w 2111887"/>
              <a:gd name="connsiteY1-154" fmla="*/ 11505 h 4564455"/>
              <a:gd name="connsiteX2-155" fmla="*/ 612749 w 2111887"/>
              <a:gd name="connsiteY2-156" fmla="*/ 13886 h 4564455"/>
              <a:gd name="connsiteX3-157" fmla="*/ 691331 w 2111887"/>
              <a:gd name="connsiteY3-158" fmla="*/ 101992 h 4564455"/>
              <a:gd name="connsiteX4-159" fmla="*/ 1103287 w 2111887"/>
              <a:gd name="connsiteY4-160" fmla="*/ 121042 h 4564455"/>
              <a:gd name="connsiteX5-161" fmla="*/ 1453331 w 2111887"/>
              <a:gd name="connsiteY5-162" fmla="*/ 123424 h 4564455"/>
              <a:gd name="connsiteX6-163" fmla="*/ 1864670 w 2111887"/>
              <a:gd name="connsiteY6-164" fmla="*/ 21030 h 4564455"/>
              <a:gd name="connsiteX7-165" fmla="*/ 2111887 w 2111887"/>
              <a:gd name="connsiteY7-166" fmla="*/ 268247 h 4564455"/>
              <a:gd name="connsiteX8-167" fmla="*/ 2111887 w 2111887"/>
              <a:gd name="connsiteY8-168" fmla="*/ 4317238 h 4564455"/>
              <a:gd name="connsiteX9-169" fmla="*/ 1864670 w 2111887"/>
              <a:gd name="connsiteY9-170" fmla="*/ 4564455 h 4564455"/>
              <a:gd name="connsiteX10-171" fmla="*/ 247217 w 2111887"/>
              <a:gd name="connsiteY10-172" fmla="*/ 4564455 h 4564455"/>
              <a:gd name="connsiteX11-173" fmla="*/ 0 w 2111887"/>
              <a:gd name="connsiteY11-174" fmla="*/ 4317238 h 4564455"/>
              <a:gd name="connsiteX12" fmla="*/ 0 w 2111887"/>
              <a:gd name="connsiteY12" fmla="*/ 268247 h 4564455"/>
              <a:gd name="connsiteX0-175" fmla="*/ 0 w 2111887"/>
              <a:gd name="connsiteY0-176" fmla="*/ 268247 h 4564455"/>
              <a:gd name="connsiteX1-177" fmla="*/ 247217 w 2111887"/>
              <a:gd name="connsiteY1-178" fmla="*/ 11505 h 4564455"/>
              <a:gd name="connsiteX2-179" fmla="*/ 612749 w 2111887"/>
              <a:gd name="connsiteY2-180" fmla="*/ 13886 h 4564455"/>
              <a:gd name="connsiteX3-181" fmla="*/ 691331 w 2111887"/>
              <a:gd name="connsiteY3-182" fmla="*/ 101992 h 4564455"/>
              <a:gd name="connsiteX4-183" fmla="*/ 1103287 w 2111887"/>
              <a:gd name="connsiteY4-184" fmla="*/ 121042 h 4564455"/>
              <a:gd name="connsiteX5-185" fmla="*/ 1453331 w 2111887"/>
              <a:gd name="connsiteY5-186" fmla="*/ 123424 h 4564455"/>
              <a:gd name="connsiteX6-187" fmla="*/ 1600969 w 2111887"/>
              <a:gd name="connsiteY6-188" fmla="*/ 73418 h 4564455"/>
              <a:gd name="connsiteX7-189" fmla="*/ 1864670 w 2111887"/>
              <a:gd name="connsiteY7-190" fmla="*/ 21030 h 4564455"/>
              <a:gd name="connsiteX8-191" fmla="*/ 2111887 w 2111887"/>
              <a:gd name="connsiteY8-192" fmla="*/ 268247 h 4564455"/>
              <a:gd name="connsiteX9-193" fmla="*/ 2111887 w 2111887"/>
              <a:gd name="connsiteY9-194" fmla="*/ 4317238 h 4564455"/>
              <a:gd name="connsiteX10-195" fmla="*/ 1864670 w 2111887"/>
              <a:gd name="connsiteY10-196" fmla="*/ 4564455 h 4564455"/>
              <a:gd name="connsiteX11-197" fmla="*/ 247217 w 2111887"/>
              <a:gd name="connsiteY11-198" fmla="*/ 4564455 h 4564455"/>
              <a:gd name="connsiteX12-199" fmla="*/ 0 w 2111887"/>
              <a:gd name="connsiteY12-200" fmla="*/ 4317238 h 4564455"/>
              <a:gd name="connsiteX13" fmla="*/ 0 w 2111887"/>
              <a:gd name="connsiteY13" fmla="*/ 268247 h 4564455"/>
              <a:gd name="connsiteX0-201" fmla="*/ 0 w 2111887"/>
              <a:gd name="connsiteY0-202" fmla="*/ 271881 h 4568089"/>
              <a:gd name="connsiteX1-203" fmla="*/ 247217 w 2111887"/>
              <a:gd name="connsiteY1-204" fmla="*/ 15139 h 4568089"/>
              <a:gd name="connsiteX2-205" fmla="*/ 612749 w 2111887"/>
              <a:gd name="connsiteY2-206" fmla="*/ 17520 h 4568089"/>
              <a:gd name="connsiteX3-207" fmla="*/ 691331 w 2111887"/>
              <a:gd name="connsiteY3-208" fmla="*/ 105626 h 4568089"/>
              <a:gd name="connsiteX4-209" fmla="*/ 1103287 w 2111887"/>
              <a:gd name="connsiteY4-210" fmla="*/ 124676 h 4568089"/>
              <a:gd name="connsiteX5-211" fmla="*/ 1453331 w 2111887"/>
              <a:gd name="connsiteY5-212" fmla="*/ 127058 h 4568089"/>
              <a:gd name="connsiteX6-213" fmla="*/ 1520006 w 2111887"/>
              <a:gd name="connsiteY6-214" fmla="*/ 12758 h 4568089"/>
              <a:gd name="connsiteX7-215" fmla="*/ 1864670 w 2111887"/>
              <a:gd name="connsiteY7-216" fmla="*/ 24664 h 4568089"/>
              <a:gd name="connsiteX8-217" fmla="*/ 2111887 w 2111887"/>
              <a:gd name="connsiteY8-218" fmla="*/ 271881 h 4568089"/>
              <a:gd name="connsiteX9-219" fmla="*/ 2111887 w 2111887"/>
              <a:gd name="connsiteY9-220" fmla="*/ 4320872 h 4568089"/>
              <a:gd name="connsiteX10-221" fmla="*/ 1864670 w 2111887"/>
              <a:gd name="connsiteY10-222" fmla="*/ 4568089 h 4568089"/>
              <a:gd name="connsiteX11-223" fmla="*/ 247217 w 2111887"/>
              <a:gd name="connsiteY11-224" fmla="*/ 4568089 h 4568089"/>
              <a:gd name="connsiteX12-225" fmla="*/ 0 w 2111887"/>
              <a:gd name="connsiteY12-226" fmla="*/ 4320872 h 4568089"/>
              <a:gd name="connsiteX13-227" fmla="*/ 0 w 2111887"/>
              <a:gd name="connsiteY13-228" fmla="*/ 271881 h 4568089"/>
              <a:gd name="connsiteX0-229" fmla="*/ 0 w 2111887"/>
              <a:gd name="connsiteY0-230" fmla="*/ 272962 h 4569170"/>
              <a:gd name="connsiteX1-231" fmla="*/ 247217 w 2111887"/>
              <a:gd name="connsiteY1-232" fmla="*/ 16220 h 4569170"/>
              <a:gd name="connsiteX2-233" fmla="*/ 612749 w 2111887"/>
              <a:gd name="connsiteY2-234" fmla="*/ 18601 h 4569170"/>
              <a:gd name="connsiteX3-235" fmla="*/ 691331 w 2111887"/>
              <a:gd name="connsiteY3-236" fmla="*/ 106707 h 4569170"/>
              <a:gd name="connsiteX4-237" fmla="*/ 1103287 w 2111887"/>
              <a:gd name="connsiteY4-238" fmla="*/ 125757 h 4569170"/>
              <a:gd name="connsiteX5-239" fmla="*/ 1453331 w 2111887"/>
              <a:gd name="connsiteY5-240" fmla="*/ 128139 h 4569170"/>
              <a:gd name="connsiteX6-241" fmla="*/ 1520006 w 2111887"/>
              <a:gd name="connsiteY6-242" fmla="*/ 13839 h 4569170"/>
              <a:gd name="connsiteX7-243" fmla="*/ 1888482 w 2111887"/>
              <a:gd name="connsiteY7-244" fmla="*/ 23364 h 4569170"/>
              <a:gd name="connsiteX8-245" fmla="*/ 2111887 w 2111887"/>
              <a:gd name="connsiteY8-246" fmla="*/ 272962 h 4569170"/>
              <a:gd name="connsiteX9-247" fmla="*/ 2111887 w 2111887"/>
              <a:gd name="connsiteY9-248" fmla="*/ 4321953 h 4569170"/>
              <a:gd name="connsiteX10-249" fmla="*/ 1864670 w 2111887"/>
              <a:gd name="connsiteY10-250" fmla="*/ 4569170 h 4569170"/>
              <a:gd name="connsiteX11-251" fmla="*/ 247217 w 2111887"/>
              <a:gd name="connsiteY11-252" fmla="*/ 4569170 h 4569170"/>
              <a:gd name="connsiteX12-253" fmla="*/ 0 w 2111887"/>
              <a:gd name="connsiteY12-254" fmla="*/ 4321953 h 4569170"/>
              <a:gd name="connsiteX13-255" fmla="*/ 0 w 2111887"/>
              <a:gd name="connsiteY13-256" fmla="*/ 272962 h 4569170"/>
              <a:gd name="connsiteX0-257" fmla="*/ 0 w 2111887"/>
              <a:gd name="connsiteY0-258" fmla="*/ 272962 h 4569170"/>
              <a:gd name="connsiteX1-259" fmla="*/ 247217 w 2111887"/>
              <a:gd name="connsiteY1-260" fmla="*/ 16220 h 4569170"/>
              <a:gd name="connsiteX2-261" fmla="*/ 612749 w 2111887"/>
              <a:gd name="connsiteY2-262" fmla="*/ 18601 h 4569170"/>
              <a:gd name="connsiteX3-263" fmla="*/ 693712 w 2111887"/>
              <a:gd name="connsiteY3-264" fmla="*/ 118613 h 4569170"/>
              <a:gd name="connsiteX4-265" fmla="*/ 1103287 w 2111887"/>
              <a:gd name="connsiteY4-266" fmla="*/ 125757 h 4569170"/>
              <a:gd name="connsiteX5-267" fmla="*/ 1453331 w 2111887"/>
              <a:gd name="connsiteY5-268" fmla="*/ 128139 h 4569170"/>
              <a:gd name="connsiteX6-269" fmla="*/ 1520006 w 2111887"/>
              <a:gd name="connsiteY6-270" fmla="*/ 13839 h 4569170"/>
              <a:gd name="connsiteX7-271" fmla="*/ 1888482 w 2111887"/>
              <a:gd name="connsiteY7-272" fmla="*/ 23364 h 4569170"/>
              <a:gd name="connsiteX8-273" fmla="*/ 2111887 w 2111887"/>
              <a:gd name="connsiteY8-274" fmla="*/ 272962 h 4569170"/>
              <a:gd name="connsiteX9-275" fmla="*/ 2111887 w 2111887"/>
              <a:gd name="connsiteY9-276" fmla="*/ 4321953 h 4569170"/>
              <a:gd name="connsiteX10-277" fmla="*/ 1864670 w 2111887"/>
              <a:gd name="connsiteY10-278" fmla="*/ 4569170 h 4569170"/>
              <a:gd name="connsiteX11-279" fmla="*/ 247217 w 2111887"/>
              <a:gd name="connsiteY11-280" fmla="*/ 4569170 h 4569170"/>
              <a:gd name="connsiteX12-281" fmla="*/ 0 w 2111887"/>
              <a:gd name="connsiteY12-282" fmla="*/ 4321953 h 4569170"/>
              <a:gd name="connsiteX13-283" fmla="*/ 0 w 2111887"/>
              <a:gd name="connsiteY13-284" fmla="*/ 272962 h 4569170"/>
              <a:gd name="connsiteX0-285" fmla="*/ 0 w 2111887"/>
              <a:gd name="connsiteY0-286" fmla="*/ 272962 h 4569170"/>
              <a:gd name="connsiteX1-287" fmla="*/ 247217 w 2111887"/>
              <a:gd name="connsiteY1-288" fmla="*/ 16220 h 4569170"/>
              <a:gd name="connsiteX2-289" fmla="*/ 598462 w 2111887"/>
              <a:gd name="connsiteY2-290" fmla="*/ 16220 h 4569170"/>
              <a:gd name="connsiteX3-291" fmla="*/ 693712 w 2111887"/>
              <a:gd name="connsiteY3-292" fmla="*/ 118613 h 4569170"/>
              <a:gd name="connsiteX4-293" fmla="*/ 1103287 w 2111887"/>
              <a:gd name="connsiteY4-294" fmla="*/ 125757 h 4569170"/>
              <a:gd name="connsiteX5-295" fmla="*/ 1453331 w 2111887"/>
              <a:gd name="connsiteY5-296" fmla="*/ 128139 h 4569170"/>
              <a:gd name="connsiteX6-297" fmla="*/ 1520006 w 2111887"/>
              <a:gd name="connsiteY6-298" fmla="*/ 13839 h 4569170"/>
              <a:gd name="connsiteX7-299" fmla="*/ 1888482 w 2111887"/>
              <a:gd name="connsiteY7-300" fmla="*/ 23364 h 4569170"/>
              <a:gd name="connsiteX8-301" fmla="*/ 2111887 w 2111887"/>
              <a:gd name="connsiteY8-302" fmla="*/ 272962 h 4569170"/>
              <a:gd name="connsiteX9-303" fmla="*/ 2111887 w 2111887"/>
              <a:gd name="connsiteY9-304" fmla="*/ 4321953 h 4569170"/>
              <a:gd name="connsiteX10-305" fmla="*/ 1864670 w 2111887"/>
              <a:gd name="connsiteY10-306" fmla="*/ 4569170 h 4569170"/>
              <a:gd name="connsiteX11-307" fmla="*/ 247217 w 2111887"/>
              <a:gd name="connsiteY11-308" fmla="*/ 4569170 h 4569170"/>
              <a:gd name="connsiteX12-309" fmla="*/ 0 w 2111887"/>
              <a:gd name="connsiteY12-310" fmla="*/ 4321953 h 4569170"/>
              <a:gd name="connsiteX13-311" fmla="*/ 0 w 2111887"/>
              <a:gd name="connsiteY13-312" fmla="*/ 272962 h 4569170"/>
              <a:gd name="connsiteX0-313" fmla="*/ 0 w 2111887"/>
              <a:gd name="connsiteY0-314" fmla="*/ 272962 h 4569170"/>
              <a:gd name="connsiteX1-315" fmla="*/ 247217 w 2111887"/>
              <a:gd name="connsiteY1-316" fmla="*/ 16220 h 4569170"/>
              <a:gd name="connsiteX2-317" fmla="*/ 598462 w 2111887"/>
              <a:gd name="connsiteY2-318" fmla="*/ 16220 h 4569170"/>
              <a:gd name="connsiteX3-319" fmla="*/ 693712 w 2111887"/>
              <a:gd name="connsiteY3-320" fmla="*/ 118613 h 4569170"/>
              <a:gd name="connsiteX4-321" fmla="*/ 1103287 w 2111887"/>
              <a:gd name="connsiteY4-322" fmla="*/ 125757 h 4569170"/>
              <a:gd name="connsiteX5-323" fmla="*/ 1453331 w 2111887"/>
              <a:gd name="connsiteY5-324" fmla="*/ 120995 h 4569170"/>
              <a:gd name="connsiteX6-325" fmla="*/ 1520006 w 2111887"/>
              <a:gd name="connsiteY6-326" fmla="*/ 13839 h 4569170"/>
              <a:gd name="connsiteX7-327" fmla="*/ 1888482 w 2111887"/>
              <a:gd name="connsiteY7-328" fmla="*/ 23364 h 4569170"/>
              <a:gd name="connsiteX8-329" fmla="*/ 2111887 w 2111887"/>
              <a:gd name="connsiteY8-330" fmla="*/ 272962 h 4569170"/>
              <a:gd name="connsiteX9-331" fmla="*/ 2111887 w 2111887"/>
              <a:gd name="connsiteY9-332" fmla="*/ 4321953 h 4569170"/>
              <a:gd name="connsiteX10-333" fmla="*/ 1864670 w 2111887"/>
              <a:gd name="connsiteY10-334" fmla="*/ 4569170 h 4569170"/>
              <a:gd name="connsiteX11-335" fmla="*/ 247217 w 2111887"/>
              <a:gd name="connsiteY11-336" fmla="*/ 4569170 h 4569170"/>
              <a:gd name="connsiteX12-337" fmla="*/ 0 w 2111887"/>
              <a:gd name="connsiteY12-338" fmla="*/ 4321953 h 4569170"/>
              <a:gd name="connsiteX13-339" fmla="*/ 0 w 2111887"/>
              <a:gd name="connsiteY13-340" fmla="*/ 272962 h 4569170"/>
              <a:gd name="connsiteX0-341" fmla="*/ 0 w 2111887"/>
              <a:gd name="connsiteY0-342" fmla="*/ 272962 h 4569170"/>
              <a:gd name="connsiteX1-343" fmla="*/ 247217 w 2111887"/>
              <a:gd name="connsiteY1-344" fmla="*/ 16220 h 4569170"/>
              <a:gd name="connsiteX2-345" fmla="*/ 598462 w 2111887"/>
              <a:gd name="connsiteY2-346" fmla="*/ 16220 h 4569170"/>
              <a:gd name="connsiteX3-347" fmla="*/ 693712 w 2111887"/>
              <a:gd name="connsiteY3-348" fmla="*/ 118613 h 4569170"/>
              <a:gd name="connsiteX4-349" fmla="*/ 1055662 w 2111887"/>
              <a:gd name="connsiteY4-350" fmla="*/ 125757 h 4569170"/>
              <a:gd name="connsiteX5-351" fmla="*/ 1453331 w 2111887"/>
              <a:gd name="connsiteY5-352" fmla="*/ 120995 h 4569170"/>
              <a:gd name="connsiteX6-353" fmla="*/ 1520006 w 2111887"/>
              <a:gd name="connsiteY6-354" fmla="*/ 13839 h 4569170"/>
              <a:gd name="connsiteX7-355" fmla="*/ 1888482 w 2111887"/>
              <a:gd name="connsiteY7-356" fmla="*/ 23364 h 4569170"/>
              <a:gd name="connsiteX8-357" fmla="*/ 2111887 w 2111887"/>
              <a:gd name="connsiteY8-358" fmla="*/ 272962 h 4569170"/>
              <a:gd name="connsiteX9-359" fmla="*/ 2111887 w 2111887"/>
              <a:gd name="connsiteY9-360" fmla="*/ 4321953 h 4569170"/>
              <a:gd name="connsiteX10-361" fmla="*/ 1864670 w 2111887"/>
              <a:gd name="connsiteY10-362" fmla="*/ 4569170 h 4569170"/>
              <a:gd name="connsiteX11-363" fmla="*/ 247217 w 2111887"/>
              <a:gd name="connsiteY11-364" fmla="*/ 4569170 h 4569170"/>
              <a:gd name="connsiteX12-365" fmla="*/ 0 w 2111887"/>
              <a:gd name="connsiteY12-366" fmla="*/ 4321953 h 4569170"/>
              <a:gd name="connsiteX13-367" fmla="*/ 0 w 2111887"/>
              <a:gd name="connsiteY13-368" fmla="*/ 272962 h 4569170"/>
              <a:gd name="connsiteX0-369" fmla="*/ 0 w 2111887"/>
              <a:gd name="connsiteY0-370" fmla="*/ 272962 h 4569170"/>
              <a:gd name="connsiteX1-371" fmla="*/ 247217 w 2111887"/>
              <a:gd name="connsiteY1-372" fmla="*/ 16220 h 4569170"/>
              <a:gd name="connsiteX2-373" fmla="*/ 598462 w 2111887"/>
              <a:gd name="connsiteY2-374" fmla="*/ 16220 h 4569170"/>
              <a:gd name="connsiteX3-375" fmla="*/ 693712 w 2111887"/>
              <a:gd name="connsiteY3-376" fmla="*/ 118613 h 4569170"/>
              <a:gd name="connsiteX4-377" fmla="*/ 1055662 w 2111887"/>
              <a:gd name="connsiteY4-378" fmla="*/ 125757 h 4569170"/>
              <a:gd name="connsiteX5-379" fmla="*/ 1453331 w 2111887"/>
              <a:gd name="connsiteY5-380" fmla="*/ 120995 h 4569170"/>
              <a:gd name="connsiteX6-381" fmla="*/ 1520006 w 2111887"/>
              <a:gd name="connsiteY6-382" fmla="*/ 13839 h 4569170"/>
              <a:gd name="connsiteX7-383" fmla="*/ 1888482 w 2111887"/>
              <a:gd name="connsiteY7-384" fmla="*/ 23364 h 4569170"/>
              <a:gd name="connsiteX8-385" fmla="*/ 2111887 w 2111887"/>
              <a:gd name="connsiteY8-386" fmla="*/ 272962 h 4569170"/>
              <a:gd name="connsiteX9-387" fmla="*/ 2111887 w 2111887"/>
              <a:gd name="connsiteY9-388" fmla="*/ 4321953 h 4569170"/>
              <a:gd name="connsiteX10-389" fmla="*/ 1864670 w 2111887"/>
              <a:gd name="connsiteY10-390" fmla="*/ 4569170 h 4569170"/>
              <a:gd name="connsiteX11-391" fmla="*/ 247217 w 2111887"/>
              <a:gd name="connsiteY11-392" fmla="*/ 4569170 h 4569170"/>
              <a:gd name="connsiteX12-393" fmla="*/ 0 w 2111887"/>
              <a:gd name="connsiteY12-394" fmla="*/ 4321953 h 4569170"/>
              <a:gd name="connsiteX13-395" fmla="*/ 0 w 2111887"/>
              <a:gd name="connsiteY13-396" fmla="*/ 272962 h 4569170"/>
              <a:gd name="connsiteX0-397" fmla="*/ 0 w 2111887"/>
              <a:gd name="connsiteY0-398" fmla="*/ 273465 h 4569673"/>
              <a:gd name="connsiteX1-399" fmla="*/ 247217 w 2111887"/>
              <a:gd name="connsiteY1-400" fmla="*/ 16723 h 4569673"/>
              <a:gd name="connsiteX2-401" fmla="*/ 579412 w 2111887"/>
              <a:gd name="connsiteY2-402" fmla="*/ 9580 h 4569673"/>
              <a:gd name="connsiteX3-403" fmla="*/ 693712 w 2111887"/>
              <a:gd name="connsiteY3-404" fmla="*/ 119116 h 4569673"/>
              <a:gd name="connsiteX4-405" fmla="*/ 1055662 w 2111887"/>
              <a:gd name="connsiteY4-406" fmla="*/ 126260 h 4569673"/>
              <a:gd name="connsiteX5-407" fmla="*/ 1453331 w 2111887"/>
              <a:gd name="connsiteY5-408" fmla="*/ 121498 h 4569673"/>
              <a:gd name="connsiteX6-409" fmla="*/ 1520006 w 2111887"/>
              <a:gd name="connsiteY6-410" fmla="*/ 14342 h 4569673"/>
              <a:gd name="connsiteX7-411" fmla="*/ 1888482 w 2111887"/>
              <a:gd name="connsiteY7-412" fmla="*/ 23867 h 4569673"/>
              <a:gd name="connsiteX8-413" fmla="*/ 2111887 w 2111887"/>
              <a:gd name="connsiteY8-414" fmla="*/ 273465 h 4569673"/>
              <a:gd name="connsiteX9-415" fmla="*/ 2111887 w 2111887"/>
              <a:gd name="connsiteY9-416" fmla="*/ 4322456 h 4569673"/>
              <a:gd name="connsiteX10-417" fmla="*/ 1864670 w 2111887"/>
              <a:gd name="connsiteY10-418" fmla="*/ 4569673 h 4569673"/>
              <a:gd name="connsiteX11-419" fmla="*/ 247217 w 2111887"/>
              <a:gd name="connsiteY11-420" fmla="*/ 4569673 h 4569673"/>
              <a:gd name="connsiteX12-421" fmla="*/ 0 w 2111887"/>
              <a:gd name="connsiteY12-422" fmla="*/ 4322456 h 4569673"/>
              <a:gd name="connsiteX13-423" fmla="*/ 0 w 2111887"/>
              <a:gd name="connsiteY13-424" fmla="*/ 273465 h 4569673"/>
              <a:gd name="connsiteX0-425" fmla="*/ 0 w 2111887"/>
              <a:gd name="connsiteY0-426" fmla="*/ 274360 h 4570568"/>
              <a:gd name="connsiteX1-427" fmla="*/ 235311 w 2111887"/>
              <a:gd name="connsiteY1-428" fmla="*/ 15237 h 4570568"/>
              <a:gd name="connsiteX2-429" fmla="*/ 579412 w 2111887"/>
              <a:gd name="connsiteY2-430" fmla="*/ 10475 h 4570568"/>
              <a:gd name="connsiteX3-431" fmla="*/ 693712 w 2111887"/>
              <a:gd name="connsiteY3-432" fmla="*/ 120011 h 4570568"/>
              <a:gd name="connsiteX4-433" fmla="*/ 1055662 w 2111887"/>
              <a:gd name="connsiteY4-434" fmla="*/ 127155 h 4570568"/>
              <a:gd name="connsiteX5-435" fmla="*/ 1453331 w 2111887"/>
              <a:gd name="connsiteY5-436" fmla="*/ 122393 h 4570568"/>
              <a:gd name="connsiteX6-437" fmla="*/ 1520006 w 2111887"/>
              <a:gd name="connsiteY6-438" fmla="*/ 15237 h 4570568"/>
              <a:gd name="connsiteX7-439" fmla="*/ 1888482 w 2111887"/>
              <a:gd name="connsiteY7-440" fmla="*/ 24762 h 4570568"/>
              <a:gd name="connsiteX8-441" fmla="*/ 2111887 w 2111887"/>
              <a:gd name="connsiteY8-442" fmla="*/ 274360 h 4570568"/>
              <a:gd name="connsiteX9-443" fmla="*/ 2111887 w 2111887"/>
              <a:gd name="connsiteY9-444" fmla="*/ 4323351 h 4570568"/>
              <a:gd name="connsiteX10-445" fmla="*/ 1864670 w 2111887"/>
              <a:gd name="connsiteY10-446" fmla="*/ 4570568 h 4570568"/>
              <a:gd name="connsiteX11-447" fmla="*/ 247217 w 2111887"/>
              <a:gd name="connsiteY11-448" fmla="*/ 4570568 h 4570568"/>
              <a:gd name="connsiteX12-449" fmla="*/ 0 w 2111887"/>
              <a:gd name="connsiteY12-450" fmla="*/ 4323351 h 4570568"/>
              <a:gd name="connsiteX13-451" fmla="*/ 0 w 2111887"/>
              <a:gd name="connsiteY13-452" fmla="*/ 274360 h 4570568"/>
              <a:gd name="connsiteX0-453" fmla="*/ 0 w 2111887"/>
              <a:gd name="connsiteY0-454" fmla="*/ 274360 h 4570568"/>
              <a:gd name="connsiteX1-455" fmla="*/ 235311 w 2111887"/>
              <a:gd name="connsiteY1-456" fmla="*/ 15237 h 4570568"/>
              <a:gd name="connsiteX2-457" fmla="*/ 579412 w 2111887"/>
              <a:gd name="connsiteY2-458" fmla="*/ 10475 h 4570568"/>
              <a:gd name="connsiteX3-459" fmla="*/ 693712 w 2111887"/>
              <a:gd name="connsiteY3-460" fmla="*/ 120011 h 4570568"/>
              <a:gd name="connsiteX4-461" fmla="*/ 1055662 w 2111887"/>
              <a:gd name="connsiteY4-462" fmla="*/ 127155 h 4570568"/>
              <a:gd name="connsiteX5-463" fmla="*/ 1453331 w 2111887"/>
              <a:gd name="connsiteY5-464" fmla="*/ 122393 h 4570568"/>
              <a:gd name="connsiteX6-465" fmla="*/ 1520006 w 2111887"/>
              <a:gd name="connsiteY6-466" fmla="*/ 15237 h 4570568"/>
              <a:gd name="connsiteX7-467" fmla="*/ 1888482 w 2111887"/>
              <a:gd name="connsiteY7-468" fmla="*/ 24762 h 4570568"/>
              <a:gd name="connsiteX8-469" fmla="*/ 2111887 w 2111887"/>
              <a:gd name="connsiteY8-470" fmla="*/ 274360 h 4570568"/>
              <a:gd name="connsiteX9-471" fmla="*/ 2111887 w 2111887"/>
              <a:gd name="connsiteY9-472" fmla="*/ 4323351 h 4570568"/>
              <a:gd name="connsiteX10-473" fmla="*/ 1864670 w 2111887"/>
              <a:gd name="connsiteY10-474" fmla="*/ 4570568 h 4570568"/>
              <a:gd name="connsiteX11-475" fmla="*/ 247217 w 2111887"/>
              <a:gd name="connsiteY11-476" fmla="*/ 4570568 h 4570568"/>
              <a:gd name="connsiteX12-477" fmla="*/ 0 w 2111887"/>
              <a:gd name="connsiteY12-478" fmla="*/ 4323351 h 4570568"/>
              <a:gd name="connsiteX13-479" fmla="*/ 0 w 2111887"/>
              <a:gd name="connsiteY13-480" fmla="*/ 274360 h 4570568"/>
              <a:gd name="connsiteX0-481" fmla="*/ 0 w 2111887"/>
              <a:gd name="connsiteY0-482" fmla="*/ 274360 h 4570568"/>
              <a:gd name="connsiteX1-483" fmla="*/ 235311 w 2111887"/>
              <a:gd name="connsiteY1-484" fmla="*/ 15237 h 4570568"/>
              <a:gd name="connsiteX2-485" fmla="*/ 579412 w 2111887"/>
              <a:gd name="connsiteY2-486" fmla="*/ 10475 h 4570568"/>
              <a:gd name="connsiteX3-487" fmla="*/ 693712 w 2111887"/>
              <a:gd name="connsiteY3-488" fmla="*/ 120011 h 4570568"/>
              <a:gd name="connsiteX4-489" fmla="*/ 1055662 w 2111887"/>
              <a:gd name="connsiteY4-490" fmla="*/ 127155 h 4570568"/>
              <a:gd name="connsiteX5-491" fmla="*/ 1453331 w 2111887"/>
              <a:gd name="connsiteY5-492" fmla="*/ 122393 h 4570568"/>
              <a:gd name="connsiteX6-493" fmla="*/ 1520006 w 2111887"/>
              <a:gd name="connsiteY6-494" fmla="*/ 15237 h 4570568"/>
              <a:gd name="connsiteX7-495" fmla="*/ 1888482 w 2111887"/>
              <a:gd name="connsiteY7-496" fmla="*/ 24762 h 4570568"/>
              <a:gd name="connsiteX8-497" fmla="*/ 2111887 w 2111887"/>
              <a:gd name="connsiteY8-498" fmla="*/ 274360 h 4570568"/>
              <a:gd name="connsiteX9-499" fmla="*/ 2111887 w 2111887"/>
              <a:gd name="connsiteY9-500" fmla="*/ 4323351 h 4570568"/>
              <a:gd name="connsiteX10-501" fmla="*/ 1864670 w 2111887"/>
              <a:gd name="connsiteY10-502" fmla="*/ 4570568 h 4570568"/>
              <a:gd name="connsiteX11-503" fmla="*/ 247217 w 2111887"/>
              <a:gd name="connsiteY11-504" fmla="*/ 4570568 h 4570568"/>
              <a:gd name="connsiteX12-505" fmla="*/ 0 w 2111887"/>
              <a:gd name="connsiteY12-506" fmla="*/ 4323351 h 4570568"/>
              <a:gd name="connsiteX13-507" fmla="*/ 0 w 2111887"/>
              <a:gd name="connsiteY13-508" fmla="*/ 274360 h 4570568"/>
              <a:gd name="connsiteX0-509" fmla="*/ 0 w 2111887"/>
              <a:gd name="connsiteY0-510" fmla="*/ 274360 h 4570568"/>
              <a:gd name="connsiteX1-511" fmla="*/ 235311 w 2111887"/>
              <a:gd name="connsiteY1-512" fmla="*/ 15237 h 4570568"/>
              <a:gd name="connsiteX2-513" fmla="*/ 579412 w 2111887"/>
              <a:gd name="connsiteY2-514" fmla="*/ 10475 h 4570568"/>
              <a:gd name="connsiteX3-515" fmla="*/ 698474 w 2111887"/>
              <a:gd name="connsiteY3-516" fmla="*/ 122393 h 4570568"/>
              <a:gd name="connsiteX4-517" fmla="*/ 1055662 w 2111887"/>
              <a:gd name="connsiteY4-518" fmla="*/ 127155 h 4570568"/>
              <a:gd name="connsiteX5-519" fmla="*/ 1453331 w 2111887"/>
              <a:gd name="connsiteY5-520" fmla="*/ 122393 h 4570568"/>
              <a:gd name="connsiteX6-521" fmla="*/ 1520006 w 2111887"/>
              <a:gd name="connsiteY6-522" fmla="*/ 15237 h 4570568"/>
              <a:gd name="connsiteX7-523" fmla="*/ 1888482 w 2111887"/>
              <a:gd name="connsiteY7-524" fmla="*/ 24762 h 4570568"/>
              <a:gd name="connsiteX8-525" fmla="*/ 2111887 w 2111887"/>
              <a:gd name="connsiteY8-526" fmla="*/ 274360 h 4570568"/>
              <a:gd name="connsiteX9-527" fmla="*/ 2111887 w 2111887"/>
              <a:gd name="connsiteY9-528" fmla="*/ 4323351 h 4570568"/>
              <a:gd name="connsiteX10-529" fmla="*/ 1864670 w 2111887"/>
              <a:gd name="connsiteY10-530" fmla="*/ 4570568 h 4570568"/>
              <a:gd name="connsiteX11-531" fmla="*/ 247217 w 2111887"/>
              <a:gd name="connsiteY11-532" fmla="*/ 4570568 h 4570568"/>
              <a:gd name="connsiteX12-533" fmla="*/ 0 w 2111887"/>
              <a:gd name="connsiteY12-534" fmla="*/ 4323351 h 4570568"/>
              <a:gd name="connsiteX13-535" fmla="*/ 0 w 2111887"/>
              <a:gd name="connsiteY13-536" fmla="*/ 274360 h 4570568"/>
              <a:gd name="connsiteX0-537" fmla="*/ 0 w 2111887"/>
              <a:gd name="connsiteY0-538" fmla="*/ 274360 h 4570568"/>
              <a:gd name="connsiteX1-539" fmla="*/ 235311 w 2111887"/>
              <a:gd name="connsiteY1-540" fmla="*/ 15237 h 4570568"/>
              <a:gd name="connsiteX2-541" fmla="*/ 579412 w 2111887"/>
              <a:gd name="connsiteY2-542" fmla="*/ 10475 h 4570568"/>
              <a:gd name="connsiteX3-543" fmla="*/ 698474 w 2111887"/>
              <a:gd name="connsiteY3-544" fmla="*/ 122393 h 4570568"/>
              <a:gd name="connsiteX4-545" fmla="*/ 1055662 w 2111887"/>
              <a:gd name="connsiteY4-546" fmla="*/ 127155 h 4570568"/>
              <a:gd name="connsiteX5-547" fmla="*/ 1427138 w 2111887"/>
              <a:gd name="connsiteY5-548" fmla="*/ 124774 h 4570568"/>
              <a:gd name="connsiteX6-549" fmla="*/ 1520006 w 2111887"/>
              <a:gd name="connsiteY6-550" fmla="*/ 15237 h 4570568"/>
              <a:gd name="connsiteX7-551" fmla="*/ 1888482 w 2111887"/>
              <a:gd name="connsiteY7-552" fmla="*/ 24762 h 4570568"/>
              <a:gd name="connsiteX8-553" fmla="*/ 2111887 w 2111887"/>
              <a:gd name="connsiteY8-554" fmla="*/ 274360 h 4570568"/>
              <a:gd name="connsiteX9-555" fmla="*/ 2111887 w 2111887"/>
              <a:gd name="connsiteY9-556" fmla="*/ 4323351 h 4570568"/>
              <a:gd name="connsiteX10-557" fmla="*/ 1864670 w 2111887"/>
              <a:gd name="connsiteY10-558" fmla="*/ 4570568 h 4570568"/>
              <a:gd name="connsiteX11-559" fmla="*/ 247217 w 2111887"/>
              <a:gd name="connsiteY11-560" fmla="*/ 4570568 h 4570568"/>
              <a:gd name="connsiteX12-561" fmla="*/ 0 w 2111887"/>
              <a:gd name="connsiteY12-562" fmla="*/ 4323351 h 4570568"/>
              <a:gd name="connsiteX13-563" fmla="*/ 0 w 2111887"/>
              <a:gd name="connsiteY13-564" fmla="*/ 274360 h 4570568"/>
              <a:gd name="connsiteX0-565" fmla="*/ 0 w 2111887"/>
              <a:gd name="connsiteY0-566" fmla="*/ 275652 h 4571860"/>
              <a:gd name="connsiteX1-567" fmla="*/ 235311 w 2111887"/>
              <a:gd name="connsiteY1-568" fmla="*/ 16529 h 4571860"/>
              <a:gd name="connsiteX2-569" fmla="*/ 579412 w 2111887"/>
              <a:gd name="connsiteY2-570" fmla="*/ 11767 h 4571860"/>
              <a:gd name="connsiteX3-571" fmla="*/ 698474 w 2111887"/>
              <a:gd name="connsiteY3-572" fmla="*/ 123685 h 4571860"/>
              <a:gd name="connsiteX4-573" fmla="*/ 1055662 w 2111887"/>
              <a:gd name="connsiteY4-574" fmla="*/ 128447 h 4571860"/>
              <a:gd name="connsiteX5-575" fmla="*/ 1427138 w 2111887"/>
              <a:gd name="connsiteY5-576" fmla="*/ 126066 h 4571860"/>
              <a:gd name="connsiteX6-577" fmla="*/ 1520006 w 2111887"/>
              <a:gd name="connsiteY6-578" fmla="*/ 11766 h 4571860"/>
              <a:gd name="connsiteX7-579" fmla="*/ 1888482 w 2111887"/>
              <a:gd name="connsiteY7-580" fmla="*/ 26054 h 4571860"/>
              <a:gd name="connsiteX8-581" fmla="*/ 2111887 w 2111887"/>
              <a:gd name="connsiteY8-582" fmla="*/ 275652 h 4571860"/>
              <a:gd name="connsiteX9-583" fmla="*/ 2111887 w 2111887"/>
              <a:gd name="connsiteY9-584" fmla="*/ 4324643 h 4571860"/>
              <a:gd name="connsiteX10-585" fmla="*/ 1864670 w 2111887"/>
              <a:gd name="connsiteY10-586" fmla="*/ 4571860 h 4571860"/>
              <a:gd name="connsiteX11-587" fmla="*/ 247217 w 2111887"/>
              <a:gd name="connsiteY11-588" fmla="*/ 4571860 h 4571860"/>
              <a:gd name="connsiteX12-589" fmla="*/ 0 w 2111887"/>
              <a:gd name="connsiteY12-590" fmla="*/ 4324643 h 4571860"/>
              <a:gd name="connsiteX13-591" fmla="*/ 0 w 2111887"/>
              <a:gd name="connsiteY13-592" fmla="*/ 275652 h 4571860"/>
              <a:gd name="connsiteX0-593" fmla="*/ 0 w 2111887"/>
              <a:gd name="connsiteY0-594" fmla="*/ 277724 h 4573932"/>
              <a:gd name="connsiteX1-595" fmla="*/ 235311 w 2111887"/>
              <a:gd name="connsiteY1-596" fmla="*/ 18601 h 4573932"/>
              <a:gd name="connsiteX2-597" fmla="*/ 579412 w 2111887"/>
              <a:gd name="connsiteY2-598" fmla="*/ 13839 h 4573932"/>
              <a:gd name="connsiteX3-599" fmla="*/ 698474 w 2111887"/>
              <a:gd name="connsiteY3-600" fmla="*/ 125757 h 4573932"/>
              <a:gd name="connsiteX4-601" fmla="*/ 1055662 w 2111887"/>
              <a:gd name="connsiteY4-602" fmla="*/ 130519 h 4573932"/>
              <a:gd name="connsiteX5-603" fmla="*/ 1427138 w 2111887"/>
              <a:gd name="connsiteY5-604" fmla="*/ 128138 h 4573932"/>
              <a:gd name="connsiteX6-605" fmla="*/ 1520006 w 2111887"/>
              <a:gd name="connsiteY6-606" fmla="*/ 13838 h 4573932"/>
              <a:gd name="connsiteX7-607" fmla="*/ 1895626 w 2111887"/>
              <a:gd name="connsiteY7-608" fmla="*/ 23364 h 4573932"/>
              <a:gd name="connsiteX8-609" fmla="*/ 2111887 w 2111887"/>
              <a:gd name="connsiteY8-610" fmla="*/ 277724 h 4573932"/>
              <a:gd name="connsiteX9-611" fmla="*/ 2111887 w 2111887"/>
              <a:gd name="connsiteY9-612" fmla="*/ 4326715 h 4573932"/>
              <a:gd name="connsiteX10-613" fmla="*/ 1864670 w 2111887"/>
              <a:gd name="connsiteY10-614" fmla="*/ 4573932 h 4573932"/>
              <a:gd name="connsiteX11-615" fmla="*/ 247217 w 2111887"/>
              <a:gd name="connsiteY11-616" fmla="*/ 4573932 h 4573932"/>
              <a:gd name="connsiteX12-617" fmla="*/ 0 w 2111887"/>
              <a:gd name="connsiteY12-618" fmla="*/ 4326715 h 4573932"/>
              <a:gd name="connsiteX13-619" fmla="*/ 0 w 2111887"/>
              <a:gd name="connsiteY13-620" fmla="*/ 277724 h 4573932"/>
              <a:gd name="connsiteX0-621" fmla="*/ 0 w 2111887"/>
              <a:gd name="connsiteY0-622" fmla="*/ 277724 h 4573932"/>
              <a:gd name="connsiteX1-623" fmla="*/ 235311 w 2111887"/>
              <a:gd name="connsiteY1-624" fmla="*/ 18601 h 4573932"/>
              <a:gd name="connsiteX2-625" fmla="*/ 579412 w 2111887"/>
              <a:gd name="connsiteY2-626" fmla="*/ 13839 h 4573932"/>
              <a:gd name="connsiteX3-627" fmla="*/ 762768 w 2111887"/>
              <a:gd name="connsiteY3-628" fmla="*/ 28126 h 4573932"/>
              <a:gd name="connsiteX4-629" fmla="*/ 1055662 w 2111887"/>
              <a:gd name="connsiteY4-630" fmla="*/ 130519 h 4573932"/>
              <a:gd name="connsiteX5-631" fmla="*/ 1427138 w 2111887"/>
              <a:gd name="connsiteY5-632" fmla="*/ 128138 h 4573932"/>
              <a:gd name="connsiteX6-633" fmla="*/ 1520006 w 2111887"/>
              <a:gd name="connsiteY6-634" fmla="*/ 13838 h 4573932"/>
              <a:gd name="connsiteX7-635" fmla="*/ 1895626 w 2111887"/>
              <a:gd name="connsiteY7-636" fmla="*/ 23364 h 4573932"/>
              <a:gd name="connsiteX8-637" fmla="*/ 2111887 w 2111887"/>
              <a:gd name="connsiteY8-638" fmla="*/ 277724 h 4573932"/>
              <a:gd name="connsiteX9-639" fmla="*/ 2111887 w 2111887"/>
              <a:gd name="connsiteY9-640" fmla="*/ 4326715 h 4573932"/>
              <a:gd name="connsiteX10-641" fmla="*/ 1864670 w 2111887"/>
              <a:gd name="connsiteY10-642" fmla="*/ 4573932 h 4573932"/>
              <a:gd name="connsiteX11-643" fmla="*/ 247217 w 2111887"/>
              <a:gd name="connsiteY11-644" fmla="*/ 4573932 h 4573932"/>
              <a:gd name="connsiteX12-645" fmla="*/ 0 w 2111887"/>
              <a:gd name="connsiteY12-646" fmla="*/ 4326715 h 4573932"/>
              <a:gd name="connsiteX13-647" fmla="*/ 0 w 2111887"/>
              <a:gd name="connsiteY13-648" fmla="*/ 277724 h 4573932"/>
              <a:gd name="connsiteX0-649" fmla="*/ 0 w 2111887"/>
              <a:gd name="connsiteY0-650" fmla="*/ 271997 h 4568205"/>
              <a:gd name="connsiteX1-651" fmla="*/ 235311 w 2111887"/>
              <a:gd name="connsiteY1-652" fmla="*/ 12874 h 4568205"/>
              <a:gd name="connsiteX2-653" fmla="*/ 579412 w 2111887"/>
              <a:gd name="connsiteY2-654" fmla="*/ 8112 h 4568205"/>
              <a:gd name="connsiteX3-655" fmla="*/ 762768 w 2111887"/>
              <a:gd name="connsiteY3-656" fmla="*/ 22399 h 4568205"/>
              <a:gd name="connsiteX4-657" fmla="*/ 1055662 w 2111887"/>
              <a:gd name="connsiteY4-658" fmla="*/ 124792 h 4568205"/>
              <a:gd name="connsiteX5-659" fmla="*/ 1272357 w 2111887"/>
              <a:gd name="connsiteY5-660" fmla="*/ 22398 h 4568205"/>
              <a:gd name="connsiteX6-661" fmla="*/ 1520006 w 2111887"/>
              <a:gd name="connsiteY6-662" fmla="*/ 8111 h 4568205"/>
              <a:gd name="connsiteX7-663" fmla="*/ 1895626 w 2111887"/>
              <a:gd name="connsiteY7-664" fmla="*/ 17637 h 4568205"/>
              <a:gd name="connsiteX8-665" fmla="*/ 2111887 w 2111887"/>
              <a:gd name="connsiteY8-666" fmla="*/ 271997 h 4568205"/>
              <a:gd name="connsiteX9-667" fmla="*/ 2111887 w 2111887"/>
              <a:gd name="connsiteY9-668" fmla="*/ 4320988 h 4568205"/>
              <a:gd name="connsiteX10-669" fmla="*/ 1864670 w 2111887"/>
              <a:gd name="connsiteY10-670" fmla="*/ 4568205 h 4568205"/>
              <a:gd name="connsiteX11-671" fmla="*/ 247217 w 2111887"/>
              <a:gd name="connsiteY11-672" fmla="*/ 4568205 h 4568205"/>
              <a:gd name="connsiteX12-673" fmla="*/ 0 w 2111887"/>
              <a:gd name="connsiteY12-674" fmla="*/ 4320988 h 4568205"/>
              <a:gd name="connsiteX13-675" fmla="*/ 0 w 2111887"/>
              <a:gd name="connsiteY13-676" fmla="*/ 271997 h 4568205"/>
              <a:gd name="connsiteX0-677" fmla="*/ 0 w 2111887"/>
              <a:gd name="connsiteY0-678" fmla="*/ 271997 h 4568205"/>
              <a:gd name="connsiteX1-679" fmla="*/ 235311 w 2111887"/>
              <a:gd name="connsiteY1-680" fmla="*/ 12874 h 4568205"/>
              <a:gd name="connsiteX2-681" fmla="*/ 579412 w 2111887"/>
              <a:gd name="connsiteY2-682" fmla="*/ 8112 h 4568205"/>
              <a:gd name="connsiteX3-683" fmla="*/ 762768 w 2111887"/>
              <a:gd name="connsiteY3-684" fmla="*/ 22399 h 4568205"/>
              <a:gd name="connsiteX4-685" fmla="*/ 1046137 w 2111887"/>
              <a:gd name="connsiteY4-686" fmla="*/ 15255 h 4568205"/>
              <a:gd name="connsiteX5-687" fmla="*/ 1272357 w 2111887"/>
              <a:gd name="connsiteY5-688" fmla="*/ 22398 h 4568205"/>
              <a:gd name="connsiteX6-689" fmla="*/ 1520006 w 2111887"/>
              <a:gd name="connsiteY6-690" fmla="*/ 8111 h 4568205"/>
              <a:gd name="connsiteX7-691" fmla="*/ 1895626 w 2111887"/>
              <a:gd name="connsiteY7-692" fmla="*/ 17637 h 4568205"/>
              <a:gd name="connsiteX8-693" fmla="*/ 2111887 w 2111887"/>
              <a:gd name="connsiteY8-694" fmla="*/ 271997 h 4568205"/>
              <a:gd name="connsiteX9-695" fmla="*/ 2111887 w 2111887"/>
              <a:gd name="connsiteY9-696" fmla="*/ 4320988 h 4568205"/>
              <a:gd name="connsiteX10-697" fmla="*/ 1864670 w 2111887"/>
              <a:gd name="connsiteY10-698" fmla="*/ 4568205 h 4568205"/>
              <a:gd name="connsiteX11-699" fmla="*/ 247217 w 2111887"/>
              <a:gd name="connsiteY11-700" fmla="*/ 4568205 h 4568205"/>
              <a:gd name="connsiteX12-701" fmla="*/ 0 w 2111887"/>
              <a:gd name="connsiteY12-702" fmla="*/ 4320988 h 4568205"/>
              <a:gd name="connsiteX13-703" fmla="*/ 0 w 2111887"/>
              <a:gd name="connsiteY13-704" fmla="*/ 271997 h 4568205"/>
              <a:gd name="connsiteX0-705" fmla="*/ 0 w 2111887"/>
              <a:gd name="connsiteY0-706" fmla="*/ 271997 h 4568205"/>
              <a:gd name="connsiteX1-707" fmla="*/ 235311 w 2111887"/>
              <a:gd name="connsiteY1-708" fmla="*/ 12874 h 4568205"/>
              <a:gd name="connsiteX2-709" fmla="*/ 579412 w 2111887"/>
              <a:gd name="connsiteY2-710" fmla="*/ 8112 h 4568205"/>
              <a:gd name="connsiteX3-711" fmla="*/ 762768 w 2111887"/>
              <a:gd name="connsiteY3-712" fmla="*/ 22399 h 4568205"/>
              <a:gd name="connsiteX4-713" fmla="*/ 1272357 w 2111887"/>
              <a:gd name="connsiteY4-714" fmla="*/ 22398 h 4568205"/>
              <a:gd name="connsiteX5-715" fmla="*/ 1520006 w 2111887"/>
              <a:gd name="connsiteY5-716" fmla="*/ 8111 h 4568205"/>
              <a:gd name="connsiteX6-717" fmla="*/ 1895626 w 2111887"/>
              <a:gd name="connsiteY6-718" fmla="*/ 17637 h 4568205"/>
              <a:gd name="connsiteX7-719" fmla="*/ 2111887 w 2111887"/>
              <a:gd name="connsiteY7-720" fmla="*/ 271997 h 4568205"/>
              <a:gd name="connsiteX8-721" fmla="*/ 2111887 w 2111887"/>
              <a:gd name="connsiteY8-722" fmla="*/ 4320988 h 4568205"/>
              <a:gd name="connsiteX9-723" fmla="*/ 1864670 w 2111887"/>
              <a:gd name="connsiteY9-724" fmla="*/ 4568205 h 4568205"/>
              <a:gd name="connsiteX10-725" fmla="*/ 247217 w 2111887"/>
              <a:gd name="connsiteY10-726" fmla="*/ 4568205 h 4568205"/>
              <a:gd name="connsiteX11-727" fmla="*/ 0 w 2111887"/>
              <a:gd name="connsiteY11-728" fmla="*/ 4320988 h 4568205"/>
              <a:gd name="connsiteX12-729" fmla="*/ 0 w 2111887"/>
              <a:gd name="connsiteY12-730" fmla="*/ 271997 h 4568205"/>
              <a:gd name="connsiteX0-731" fmla="*/ 0 w 2111887"/>
              <a:gd name="connsiteY0-732" fmla="*/ 275715 h 4571923"/>
              <a:gd name="connsiteX1-733" fmla="*/ 235311 w 2111887"/>
              <a:gd name="connsiteY1-734" fmla="*/ 16592 h 4571923"/>
              <a:gd name="connsiteX2-735" fmla="*/ 762768 w 2111887"/>
              <a:gd name="connsiteY2-736" fmla="*/ 26117 h 4571923"/>
              <a:gd name="connsiteX3-737" fmla="*/ 1272357 w 2111887"/>
              <a:gd name="connsiteY3-738" fmla="*/ 26116 h 4571923"/>
              <a:gd name="connsiteX4-739" fmla="*/ 1520006 w 2111887"/>
              <a:gd name="connsiteY4-740" fmla="*/ 11829 h 4571923"/>
              <a:gd name="connsiteX5-741" fmla="*/ 1895626 w 2111887"/>
              <a:gd name="connsiteY5-742" fmla="*/ 21355 h 4571923"/>
              <a:gd name="connsiteX6-743" fmla="*/ 2111887 w 2111887"/>
              <a:gd name="connsiteY6-744" fmla="*/ 275715 h 4571923"/>
              <a:gd name="connsiteX7-745" fmla="*/ 2111887 w 2111887"/>
              <a:gd name="connsiteY7-746" fmla="*/ 4324706 h 4571923"/>
              <a:gd name="connsiteX8-747" fmla="*/ 1864670 w 2111887"/>
              <a:gd name="connsiteY8-748" fmla="*/ 4571923 h 4571923"/>
              <a:gd name="connsiteX9-749" fmla="*/ 247217 w 2111887"/>
              <a:gd name="connsiteY9-750" fmla="*/ 4571923 h 4571923"/>
              <a:gd name="connsiteX10-751" fmla="*/ 0 w 2111887"/>
              <a:gd name="connsiteY10-752" fmla="*/ 4324706 h 4571923"/>
              <a:gd name="connsiteX11-753" fmla="*/ 0 w 2111887"/>
              <a:gd name="connsiteY11-754" fmla="*/ 275715 h 4571923"/>
              <a:gd name="connsiteX0-755" fmla="*/ 0 w 2111887"/>
              <a:gd name="connsiteY0-756" fmla="*/ 275289 h 4571497"/>
              <a:gd name="connsiteX1-757" fmla="*/ 235311 w 2111887"/>
              <a:gd name="connsiteY1-758" fmla="*/ 16166 h 4571497"/>
              <a:gd name="connsiteX2-759" fmla="*/ 1272357 w 2111887"/>
              <a:gd name="connsiteY2-760" fmla="*/ 25690 h 4571497"/>
              <a:gd name="connsiteX3-761" fmla="*/ 1520006 w 2111887"/>
              <a:gd name="connsiteY3-762" fmla="*/ 11403 h 4571497"/>
              <a:gd name="connsiteX4-763" fmla="*/ 1895626 w 2111887"/>
              <a:gd name="connsiteY4-764" fmla="*/ 20929 h 4571497"/>
              <a:gd name="connsiteX5-765" fmla="*/ 2111887 w 2111887"/>
              <a:gd name="connsiteY5-766" fmla="*/ 275289 h 4571497"/>
              <a:gd name="connsiteX6-767" fmla="*/ 2111887 w 2111887"/>
              <a:gd name="connsiteY6-768" fmla="*/ 4324280 h 4571497"/>
              <a:gd name="connsiteX7-769" fmla="*/ 1864670 w 2111887"/>
              <a:gd name="connsiteY7-770" fmla="*/ 4571497 h 4571497"/>
              <a:gd name="connsiteX8-771" fmla="*/ 247217 w 2111887"/>
              <a:gd name="connsiteY8-772" fmla="*/ 4571497 h 4571497"/>
              <a:gd name="connsiteX9-773" fmla="*/ 0 w 2111887"/>
              <a:gd name="connsiteY9-774" fmla="*/ 4324280 h 4571497"/>
              <a:gd name="connsiteX10-775" fmla="*/ 0 w 2111887"/>
              <a:gd name="connsiteY10-776" fmla="*/ 275289 h 4571497"/>
              <a:gd name="connsiteX0-777" fmla="*/ 0 w 2111887"/>
              <a:gd name="connsiteY0-778" fmla="*/ 280184 h 4576392"/>
              <a:gd name="connsiteX1-779" fmla="*/ 235311 w 2111887"/>
              <a:gd name="connsiteY1-780" fmla="*/ 21061 h 4576392"/>
              <a:gd name="connsiteX2-781" fmla="*/ 1520006 w 2111887"/>
              <a:gd name="connsiteY2-782" fmla="*/ 16298 h 4576392"/>
              <a:gd name="connsiteX3-783" fmla="*/ 1895626 w 2111887"/>
              <a:gd name="connsiteY3-784" fmla="*/ 25824 h 4576392"/>
              <a:gd name="connsiteX4-785" fmla="*/ 2111887 w 2111887"/>
              <a:gd name="connsiteY4-786" fmla="*/ 280184 h 4576392"/>
              <a:gd name="connsiteX5-787" fmla="*/ 2111887 w 2111887"/>
              <a:gd name="connsiteY5-788" fmla="*/ 4329175 h 4576392"/>
              <a:gd name="connsiteX6-789" fmla="*/ 1864670 w 2111887"/>
              <a:gd name="connsiteY6-790" fmla="*/ 4576392 h 4576392"/>
              <a:gd name="connsiteX7-791" fmla="*/ 247217 w 2111887"/>
              <a:gd name="connsiteY7-792" fmla="*/ 4576392 h 4576392"/>
              <a:gd name="connsiteX8-793" fmla="*/ 0 w 2111887"/>
              <a:gd name="connsiteY8-794" fmla="*/ 4329175 h 4576392"/>
              <a:gd name="connsiteX9-795" fmla="*/ 0 w 2111887"/>
              <a:gd name="connsiteY9-796" fmla="*/ 280184 h 4576392"/>
              <a:gd name="connsiteX0-797" fmla="*/ 0 w 2111887"/>
              <a:gd name="connsiteY0-798" fmla="*/ 288917 h 4585125"/>
              <a:gd name="connsiteX1-799" fmla="*/ 235311 w 2111887"/>
              <a:gd name="connsiteY1-800" fmla="*/ 29794 h 4585125"/>
              <a:gd name="connsiteX2-801" fmla="*/ 1895626 w 2111887"/>
              <a:gd name="connsiteY2-802" fmla="*/ 34557 h 4585125"/>
              <a:gd name="connsiteX3-803" fmla="*/ 2111887 w 2111887"/>
              <a:gd name="connsiteY3-804" fmla="*/ 288917 h 4585125"/>
              <a:gd name="connsiteX4-805" fmla="*/ 2111887 w 2111887"/>
              <a:gd name="connsiteY4-806" fmla="*/ 4337908 h 4585125"/>
              <a:gd name="connsiteX5-807" fmla="*/ 1864670 w 2111887"/>
              <a:gd name="connsiteY5-808" fmla="*/ 4585125 h 4585125"/>
              <a:gd name="connsiteX6-809" fmla="*/ 247217 w 2111887"/>
              <a:gd name="connsiteY6-810" fmla="*/ 4585125 h 4585125"/>
              <a:gd name="connsiteX7-811" fmla="*/ 0 w 2111887"/>
              <a:gd name="connsiteY7-812" fmla="*/ 4337908 h 4585125"/>
              <a:gd name="connsiteX8-813" fmla="*/ 0 w 2111887"/>
              <a:gd name="connsiteY8-814" fmla="*/ 288917 h 4585125"/>
              <a:gd name="connsiteX0-815" fmla="*/ 0 w 2111887"/>
              <a:gd name="connsiteY0-816" fmla="*/ 316063 h 4612271"/>
              <a:gd name="connsiteX1-817" fmla="*/ 235311 w 2111887"/>
              <a:gd name="connsiteY1-818" fmla="*/ 56940 h 4612271"/>
              <a:gd name="connsiteX2-819" fmla="*/ 1888483 w 2111887"/>
              <a:gd name="connsiteY2-820" fmla="*/ 18841 h 4612271"/>
              <a:gd name="connsiteX3-821" fmla="*/ 2111887 w 2111887"/>
              <a:gd name="connsiteY3-822" fmla="*/ 316063 h 4612271"/>
              <a:gd name="connsiteX4-823" fmla="*/ 2111887 w 2111887"/>
              <a:gd name="connsiteY4-824" fmla="*/ 4365054 h 4612271"/>
              <a:gd name="connsiteX5-825" fmla="*/ 1864670 w 2111887"/>
              <a:gd name="connsiteY5-826" fmla="*/ 4612271 h 4612271"/>
              <a:gd name="connsiteX6-827" fmla="*/ 247217 w 2111887"/>
              <a:gd name="connsiteY6-828" fmla="*/ 4612271 h 4612271"/>
              <a:gd name="connsiteX7-829" fmla="*/ 0 w 2111887"/>
              <a:gd name="connsiteY7-830" fmla="*/ 4365054 h 4612271"/>
              <a:gd name="connsiteX8-831" fmla="*/ 0 w 2111887"/>
              <a:gd name="connsiteY8-832" fmla="*/ 316063 h 4612271"/>
              <a:gd name="connsiteX0-833" fmla="*/ 0 w 2111887"/>
              <a:gd name="connsiteY0-834" fmla="*/ 327050 h 4623258"/>
              <a:gd name="connsiteX1-835" fmla="*/ 223404 w 2111887"/>
              <a:gd name="connsiteY1-836" fmla="*/ 34589 h 4623258"/>
              <a:gd name="connsiteX2-837" fmla="*/ 1888483 w 2111887"/>
              <a:gd name="connsiteY2-838" fmla="*/ 29828 h 4623258"/>
              <a:gd name="connsiteX3-839" fmla="*/ 2111887 w 2111887"/>
              <a:gd name="connsiteY3-840" fmla="*/ 327050 h 4623258"/>
              <a:gd name="connsiteX4-841" fmla="*/ 2111887 w 2111887"/>
              <a:gd name="connsiteY4-842" fmla="*/ 4376041 h 4623258"/>
              <a:gd name="connsiteX5-843" fmla="*/ 1864670 w 2111887"/>
              <a:gd name="connsiteY5-844" fmla="*/ 4623258 h 4623258"/>
              <a:gd name="connsiteX6-845" fmla="*/ 247217 w 2111887"/>
              <a:gd name="connsiteY6-846" fmla="*/ 4623258 h 4623258"/>
              <a:gd name="connsiteX7-847" fmla="*/ 0 w 2111887"/>
              <a:gd name="connsiteY7-848" fmla="*/ 4376041 h 4623258"/>
              <a:gd name="connsiteX8-849" fmla="*/ 0 w 2111887"/>
              <a:gd name="connsiteY8-850" fmla="*/ 327050 h 4623258"/>
              <a:gd name="connsiteX0-851" fmla="*/ 0 w 2111887"/>
              <a:gd name="connsiteY0-852" fmla="*/ 318359 h 4614567"/>
              <a:gd name="connsiteX1-853" fmla="*/ 223404 w 2111887"/>
              <a:gd name="connsiteY1-854" fmla="*/ 25898 h 4614567"/>
              <a:gd name="connsiteX2-855" fmla="*/ 1888483 w 2111887"/>
              <a:gd name="connsiteY2-856" fmla="*/ 21137 h 4614567"/>
              <a:gd name="connsiteX3-857" fmla="*/ 2111887 w 2111887"/>
              <a:gd name="connsiteY3-858" fmla="*/ 318359 h 4614567"/>
              <a:gd name="connsiteX4-859" fmla="*/ 2111887 w 2111887"/>
              <a:gd name="connsiteY4-860" fmla="*/ 4367350 h 4614567"/>
              <a:gd name="connsiteX5-861" fmla="*/ 1864670 w 2111887"/>
              <a:gd name="connsiteY5-862" fmla="*/ 4614567 h 4614567"/>
              <a:gd name="connsiteX6-863" fmla="*/ 247217 w 2111887"/>
              <a:gd name="connsiteY6-864" fmla="*/ 4614567 h 4614567"/>
              <a:gd name="connsiteX7-865" fmla="*/ 0 w 2111887"/>
              <a:gd name="connsiteY7-866" fmla="*/ 4367350 h 4614567"/>
              <a:gd name="connsiteX8-867" fmla="*/ 0 w 2111887"/>
              <a:gd name="connsiteY8-868" fmla="*/ 318359 h 4614567"/>
              <a:gd name="connsiteX0-869" fmla="*/ 0 w 2111887"/>
              <a:gd name="connsiteY0-870" fmla="*/ 308933 h 4605141"/>
              <a:gd name="connsiteX1-871" fmla="*/ 223404 w 2111887"/>
              <a:gd name="connsiteY1-872" fmla="*/ 16472 h 4605141"/>
              <a:gd name="connsiteX2-873" fmla="*/ 1888483 w 2111887"/>
              <a:gd name="connsiteY2-874" fmla="*/ 11711 h 4605141"/>
              <a:gd name="connsiteX3-875" fmla="*/ 2111887 w 2111887"/>
              <a:gd name="connsiteY3-876" fmla="*/ 308933 h 4605141"/>
              <a:gd name="connsiteX4-877" fmla="*/ 2111887 w 2111887"/>
              <a:gd name="connsiteY4-878" fmla="*/ 4357924 h 4605141"/>
              <a:gd name="connsiteX5-879" fmla="*/ 1864670 w 2111887"/>
              <a:gd name="connsiteY5-880" fmla="*/ 4605141 h 4605141"/>
              <a:gd name="connsiteX6-881" fmla="*/ 247217 w 2111887"/>
              <a:gd name="connsiteY6-882" fmla="*/ 4605141 h 4605141"/>
              <a:gd name="connsiteX7-883" fmla="*/ 0 w 2111887"/>
              <a:gd name="connsiteY7-884" fmla="*/ 4357924 h 4605141"/>
              <a:gd name="connsiteX8-885" fmla="*/ 0 w 2111887"/>
              <a:gd name="connsiteY8-886" fmla="*/ 308933 h 4605141"/>
              <a:gd name="connsiteX0-887" fmla="*/ 0 w 2111887"/>
              <a:gd name="connsiteY0-888" fmla="*/ 308933 h 4605141"/>
              <a:gd name="connsiteX1-889" fmla="*/ 223404 w 2111887"/>
              <a:gd name="connsiteY1-890" fmla="*/ 16472 h 4605141"/>
              <a:gd name="connsiteX2-891" fmla="*/ 1888483 w 2111887"/>
              <a:gd name="connsiteY2-892" fmla="*/ 11711 h 4605141"/>
              <a:gd name="connsiteX3-893" fmla="*/ 2111887 w 2111887"/>
              <a:gd name="connsiteY3-894" fmla="*/ 308933 h 4605141"/>
              <a:gd name="connsiteX4-895" fmla="*/ 2111887 w 2111887"/>
              <a:gd name="connsiteY4-896" fmla="*/ 4357924 h 4605141"/>
              <a:gd name="connsiteX5-897" fmla="*/ 1864670 w 2111887"/>
              <a:gd name="connsiteY5-898" fmla="*/ 4605141 h 4605141"/>
              <a:gd name="connsiteX6-899" fmla="*/ 247217 w 2111887"/>
              <a:gd name="connsiteY6-900" fmla="*/ 4605141 h 4605141"/>
              <a:gd name="connsiteX7-901" fmla="*/ 0 w 2111887"/>
              <a:gd name="connsiteY7-902" fmla="*/ 4357924 h 4605141"/>
              <a:gd name="connsiteX8-903" fmla="*/ 0 w 2111887"/>
              <a:gd name="connsiteY8-904" fmla="*/ 308933 h 4605141"/>
              <a:gd name="connsiteX0-905" fmla="*/ 0 w 2119031"/>
              <a:gd name="connsiteY0-906" fmla="*/ 292265 h 4605141"/>
              <a:gd name="connsiteX1-907" fmla="*/ 230548 w 2119031"/>
              <a:gd name="connsiteY1-908" fmla="*/ 16472 h 4605141"/>
              <a:gd name="connsiteX2-909" fmla="*/ 1895627 w 2119031"/>
              <a:gd name="connsiteY2-910" fmla="*/ 11711 h 4605141"/>
              <a:gd name="connsiteX3-911" fmla="*/ 2119031 w 2119031"/>
              <a:gd name="connsiteY3-912" fmla="*/ 308933 h 4605141"/>
              <a:gd name="connsiteX4-913" fmla="*/ 2119031 w 2119031"/>
              <a:gd name="connsiteY4-914" fmla="*/ 4357924 h 4605141"/>
              <a:gd name="connsiteX5-915" fmla="*/ 1871814 w 2119031"/>
              <a:gd name="connsiteY5-916" fmla="*/ 4605141 h 4605141"/>
              <a:gd name="connsiteX6-917" fmla="*/ 254361 w 2119031"/>
              <a:gd name="connsiteY6-918" fmla="*/ 4605141 h 4605141"/>
              <a:gd name="connsiteX7-919" fmla="*/ 7144 w 2119031"/>
              <a:gd name="connsiteY7-920" fmla="*/ 4357924 h 4605141"/>
              <a:gd name="connsiteX8-921" fmla="*/ 0 w 2119031"/>
              <a:gd name="connsiteY8-922" fmla="*/ 292265 h 4605141"/>
              <a:gd name="connsiteX0-923" fmla="*/ 0 w 2128556"/>
              <a:gd name="connsiteY0-924" fmla="*/ 292265 h 4605141"/>
              <a:gd name="connsiteX1-925" fmla="*/ 230548 w 2128556"/>
              <a:gd name="connsiteY1-926" fmla="*/ 16472 h 4605141"/>
              <a:gd name="connsiteX2-927" fmla="*/ 1895627 w 2128556"/>
              <a:gd name="connsiteY2-928" fmla="*/ 11711 h 4605141"/>
              <a:gd name="connsiteX3-929" fmla="*/ 2128556 w 2128556"/>
              <a:gd name="connsiteY3-930" fmla="*/ 297027 h 4605141"/>
              <a:gd name="connsiteX4-931" fmla="*/ 2119031 w 2128556"/>
              <a:gd name="connsiteY4-932" fmla="*/ 4357924 h 4605141"/>
              <a:gd name="connsiteX5-933" fmla="*/ 1871814 w 2128556"/>
              <a:gd name="connsiteY5-934" fmla="*/ 4605141 h 4605141"/>
              <a:gd name="connsiteX6-935" fmla="*/ 254361 w 2128556"/>
              <a:gd name="connsiteY6-936" fmla="*/ 4605141 h 4605141"/>
              <a:gd name="connsiteX7-937" fmla="*/ 7144 w 2128556"/>
              <a:gd name="connsiteY7-938" fmla="*/ 4357924 h 4605141"/>
              <a:gd name="connsiteX8-939" fmla="*/ 0 w 2128556"/>
              <a:gd name="connsiteY8-940" fmla="*/ 292265 h 4605141"/>
              <a:gd name="connsiteX0-941" fmla="*/ 0 w 2128556"/>
              <a:gd name="connsiteY0-942" fmla="*/ 292265 h 4605141"/>
              <a:gd name="connsiteX1-943" fmla="*/ 230548 w 2128556"/>
              <a:gd name="connsiteY1-944" fmla="*/ 16472 h 4605141"/>
              <a:gd name="connsiteX2-945" fmla="*/ 1895627 w 2128556"/>
              <a:gd name="connsiteY2-946" fmla="*/ 11711 h 4605141"/>
              <a:gd name="connsiteX3-947" fmla="*/ 2128556 w 2128556"/>
              <a:gd name="connsiteY3-948" fmla="*/ 297027 h 4605141"/>
              <a:gd name="connsiteX4-949" fmla="*/ 2128556 w 2128556"/>
              <a:gd name="connsiteY4-950" fmla="*/ 4360305 h 4605141"/>
              <a:gd name="connsiteX5-951" fmla="*/ 1871814 w 2128556"/>
              <a:gd name="connsiteY5-952" fmla="*/ 4605141 h 4605141"/>
              <a:gd name="connsiteX6-953" fmla="*/ 254361 w 2128556"/>
              <a:gd name="connsiteY6-954" fmla="*/ 4605141 h 4605141"/>
              <a:gd name="connsiteX7-955" fmla="*/ 7144 w 2128556"/>
              <a:gd name="connsiteY7-956" fmla="*/ 4357924 h 4605141"/>
              <a:gd name="connsiteX8-957" fmla="*/ 0 w 2128556"/>
              <a:gd name="connsiteY8-958" fmla="*/ 292265 h 4605141"/>
              <a:gd name="connsiteX0-959" fmla="*/ 0 w 2128556"/>
              <a:gd name="connsiteY0-960" fmla="*/ 292265 h 4626572"/>
              <a:gd name="connsiteX1-961" fmla="*/ 230548 w 2128556"/>
              <a:gd name="connsiteY1-962" fmla="*/ 16472 h 4626572"/>
              <a:gd name="connsiteX2-963" fmla="*/ 1895627 w 2128556"/>
              <a:gd name="connsiteY2-964" fmla="*/ 11711 h 4626572"/>
              <a:gd name="connsiteX3-965" fmla="*/ 2128556 w 2128556"/>
              <a:gd name="connsiteY3-966" fmla="*/ 297027 h 4626572"/>
              <a:gd name="connsiteX4-967" fmla="*/ 2128556 w 2128556"/>
              <a:gd name="connsiteY4-968" fmla="*/ 4360305 h 4626572"/>
              <a:gd name="connsiteX5-969" fmla="*/ 1867051 w 2128556"/>
              <a:gd name="connsiteY5-970" fmla="*/ 4626572 h 4626572"/>
              <a:gd name="connsiteX6-971" fmla="*/ 254361 w 2128556"/>
              <a:gd name="connsiteY6-972" fmla="*/ 4605141 h 4626572"/>
              <a:gd name="connsiteX7-973" fmla="*/ 7144 w 2128556"/>
              <a:gd name="connsiteY7-974" fmla="*/ 4357924 h 4626572"/>
              <a:gd name="connsiteX8-975" fmla="*/ 0 w 2128556"/>
              <a:gd name="connsiteY8-976" fmla="*/ 292265 h 4626572"/>
              <a:gd name="connsiteX0-977" fmla="*/ 0 w 2128556"/>
              <a:gd name="connsiteY0-978" fmla="*/ 292265 h 4626572"/>
              <a:gd name="connsiteX1-979" fmla="*/ 230548 w 2128556"/>
              <a:gd name="connsiteY1-980" fmla="*/ 16472 h 4626572"/>
              <a:gd name="connsiteX2-981" fmla="*/ 1895627 w 2128556"/>
              <a:gd name="connsiteY2-982" fmla="*/ 11711 h 4626572"/>
              <a:gd name="connsiteX3-983" fmla="*/ 2128556 w 2128556"/>
              <a:gd name="connsiteY3-984" fmla="*/ 297027 h 4626572"/>
              <a:gd name="connsiteX4-985" fmla="*/ 2128556 w 2128556"/>
              <a:gd name="connsiteY4-986" fmla="*/ 4360305 h 4626572"/>
              <a:gd name="connsiteX5-987" fmla="*/ 1867051 w 2128556"/>
              <a:gd name="connsiteY5-988" fmla="*/ 4626572 h 4626572"/>
              <a:gd name="connsiteX6-989" fmla="*/ 254361 w 2128556"/>
              <a:gd name="connsiteY6-990" fmla="*/ 4624191 h 4626572"/>
              <a:gd name="connsiteX7-991" fmla="*/ 7144 w 2128556"/>
              <a:gd name="connsiteY7-992" fmla="*/ 4357924 h 4626572"/>
              <a:gd name="connsiteX8-993" fmla="*/ 0 w 2128556"/>
              <a:gd name="connsiteY8-994" fmla="*/ 292265 h 4626572"/>
              <a:gd name="connsiteX0-995" fmla="*/ 2874 w 2131430"/>
              <a:gd name="connsiteY0-996" fmla="*/ 292265 h 4626572"/>
              <a:gd name="connsiteX1-997" fmla="*/ 233422 w 2131430"/>
              <a:gd name="connsiteY1-998" fmla="*/ 16472 h 4626572"/>
              <a:gd name="connsiteX2-999" fmla="*/ 1898501 w 2131430"/>
              <a:gd name="connsiteY2-1000" fmla="*/ 11711 h 4626572"/>
              <a:gd name="connsiteX3-1001" fmla="*/ 2131430 w 2131430"/>
              <a:gd name="connsiteY3-1002" fmla="*/ 297027 h 4626572"/>
              <a:gd name="connsiteX4-1003" fmla="*/ 2131430 w 2131430"/>
              <a:gd name="connsiteY4-1004" fmla="*/ 4360305 h 4626572"/>
              <a:gd name="connsiteX5-1005" fmla="*/ 1869925 w 2131430"/>
              <a:gd name="connsiteY5-1006" fmla="*/ 4626572 h 4626572"/>
              <a:gd name="connsiteX6-1007" fmla="*/ 257235 w 2131430"/>
              <a:gd name="connsiteY6-1008" fmla="*/ 4624191 h 4626572"/>
              <a:gd name="connsiteX7-1009" fmla="*/ 493 w 2131430"/>
              <a:gd name="connsiteY7-1010" fmla="*/ 4357924 h 4626572"/>
              <a:gd name="connsiteX8-1011" fmla="*/ 2874 w 2131430"/>
              <a:gd name="connsiteY8-1012" fmla="*/ 292265 h 46265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2131430" h="4626572">
                <a:moveTo>
                  <a:pt x="2874" y="292265"/>
                </a:moveTo>
                <a:cubicBezTo>
                  <a:pt x="2874" y="155731"/>
                  <a:pt x="101650" y="18853"/>
                  <a:pt x="233422" y="16472"/>
                </a:cubicBezTo>
                <a:cubicBezTo>
                  <a:pt x="556504" y="2654"/>
                  <a:pt x="1580975" y="-10045"/>
                  <a:pt x="1898501" y="11711"/>
                </a:cubicBezTo>
                <a:cubicBezTo>
                  <a:pt x="2042179" y="21236"/>
                  <a:pt x="2131430" y="160493"/>
                  <a:pt x="2131430" y="297027"/>
                </a:cubicBezTo>
                <a:lnTo>
                  <a:pt x="2131430" y="4360305"/>
                </a:lnTo>
                <a:cubicBezTo>
                  <a:pt x="2131430" y="4496839"/>
                  <a:pt x="2006459" y="4626572"/>
                  <a:pt x="1869925" y="4626572"/>
                </a:cubicBezTo>
                <a:lnTo>
                  <a:pt x="257235" y="4624191"/>
                </a:lnTo>
                <a:cubicBezTo>
                  <a:pt x="120701" y="4624191"/>
                  <a:pt x="493" y="4494458"/>
                  <a:pt x="493" y="4357924"/>
                </a:cubicBezTo>
                <a:cubicBezTo>
                  <a:pt x="-1888" y="3002704"/>
                  <a:pt x="5255" y="1647485"/>
                  <a:pt x="2874" y="292265"/>
                </a:cubicBezTo>
                <a:close/>
              </a:path>
            </a:pathLst>
          </a:custGeom>
          <a:blipFill>
            <a:blip r:embed="rId6"/>
            <a:stretch>
              <a:fillRect/>
            </a:stretch>
          </a:blipFill>
        </p:spPr>
        <p:txBody>
          <a:bodyPr anchor="ctr" anchorCtr="0"/>
          <a:lstStyle>
            <a:lvl1pPr marL="0" indent="0" algn="ctr">
              <a:buNone/>
              <a:defRPr/>
            </a:lvl1pPr>
          </a:lstStyle>
          <a:p>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Effect transition="in" filter="wipe(left)">
                                      <p:cBhvr>
                                        <p:cTn id="1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no logo">
    <p:bg>
      <p:bgPr>
        <a:solidFill>
          <a:srgbClr val="1F5CAA"/>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686872"/>
            <a:ext cx="11205713" cy="2200204"/>
          </a:xfrm>
        </p:spPr>
        <p:txBody>
          <a:bodyPr anchor="b" anchorCtr="0">
            <a:normAutofit/>
          </a:bodyPr>
          <a:lstStyle>
            <a:lvl1pPr algn="ctr">
              <a:lnSpc>
                <a:spcPct val="100000"/>
              </a:lnSpc>
              <a:defRPr sz="4400" b="1" baseline="0">
                <a:solidFill>
                  <a:schemeClr val="bg1"/>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2887077"/>
            <a:ext cx="11205713" cy="1036706"/>
          </a:xfrm>
        </p:spPr>
        <p:txBody>
          <a:bodyPr anchor="t" anchorCtr="0">
            <a:normAutofit/>
          </a:bodyPr>
          <a:lstStyle>
            <a:lvl1pPr marL="0" indent="0" algn="ctr">
              <a:buNone/>
              <a:defRPr sz="3200" baseline="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sp>
        <p:nvSpPr>
          <p:cNvPr id="22" name="Text Placeholder 9"/>
          <p:cNvSpPr>
            <a:spLocks noGrp="1"/>
          </p:cNvSpPr>
          <p:nvPr>
            <p:ph type="body" sz="quarter" idx="12" hasCustomPrompt="1"/>
          </p:nvPr>
        </p:nvSpPr>
        <p:spPr>
          <a:xfrm>
            <a:off x="493144" y="3947960"/>
            <a:ext cx="11205713" cy="492125"/>
          </a:xfrm>
        </p:spPr>
        <p:txBody>
          <a:bodyPr>
            <a:noAutofit/>
          </a:bodyPr>
          <a:lstStyle>
            <a:lvl1pPr marL="0" indent="0" algn="ctr">
              <a:buNone/>
              <a:defRPr sz="2000" b="0" baseline="0">
                <a:solidFill>
                  <a:schemeClr val="bg1"/>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3805958"/>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2" name="Group 1"/>
          <p:cNvGrpSpPr/>
          <p:nvPr userDrawn="1"/>
        </p:nvGrpSpPr>
        <p:grpSpPr>
          <a:xfrm rot="5400000" flipH="1">
            <a:off x="11994349" y="89858"/>
            <a:ext cx="108319" cy="107166"/>
            <a:chOff x="9886950" y="442913"/>
            <a:chExt cx="216694" cy="214386"/>
          </a:xfrm>
        </p:grpSpPr>
        <p:sp>
          <p:nvSpPr>
            <p:cNvPr id="4" name="Rectangle: Rounded Corners 3"/>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p:cNvPicPr>
            <a:picLocks noChangeAspect="1"/>
          </p:cNvPicPr>
          <p:nvPr userDrawn="1"/>
        </p:nvPicPr>
        <p:blipFill>
          <a:blip r:embed="rId2"/>
          <a:stretch>
            <a:fillRect/>
          </a:stretch>
        </p:blipFill>
        <p:spPr>
          <a:xfrm>
            <a:off x="2585036" y="6478829"/>
            <a:ext cx="9326880" cy="118101"/>
          </a:xfrm>
          <a:prstGeom prst="rect">
            <a:avLst/>
          </a:prstGeom>
        </p:spPr>
      </p:pic>
      <p:sp>
        <p:nvSpPr>
          <p:cNvPr id="5"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6" name="Rectangle 5"/>
          <p:cNvSpPr/>
          <p:nvPr userDrawn="1"/>
        </p:nvSpPr>
        <p:spPr>
          <a:xfrm>
            <a:off x="159150" y="6474525"/>
            <a:ext cx="653867" cy="298450"/>
          </a:xfrm>
          <a:prstGeom prst="rect">
            <a:avLst/>
          </a:prstGeom>
          <a:solidFill>
            <a:srgbClr val="27A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7" name="Group 6"/>
          <p:cNvGrpSpPr/>
          <p:nvPr userDrawn="1"/>
        </p:nvGrpSpPr>
        <p:grpSpPr>
          <a:xfrm>
            <a:off x="817685" y="6410864"/>
            <a:ext cx="2760487" cy="403790"/>
            <a:chOff x="741485" y="6410864"/>
            <a:chExt cx="2760487" cy="403790"/>
          </a:xfrm>
        </p:grpSpPr>
        <p:sp>
          <p:nvSpPr>
            <p:cNvPr id="8" name="TextBox 7"/>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9" name="TextBox 8"/>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27" name="TextBox 26"/>
          <p:cNvSpPr txBox="1"/>
          <p:nvPr userDrawn="1"/>
        </p:nvSpPr>
        <p:spPr>
          <a:xfrm>
            <a:off x="10529596" y="6467840"/>
            <a:ext cx="1483098"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28" name="Date Placeholder 3"/>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t>4/10/2025</a:t>
            </a:fld>
            <a:endParaRPr lang="en-US"/>
          </a:p>
        </p:txBody>
      </p:sp>
      <p:sp>
        <p:nvSpPr>
          <p:cNvPr id="29" name="Footer Placeholder 4"/>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hite Pure">
    <p:spTree>
      <p:nvGrpSpPr>
        <p:cNvPr id="1" name=""/>
        <p:cNvGrpSpPr/>
        <p:nvPr/>
      </p:nvGrpSpPr>
      <p:grpSpPr>
        <a:xfrm>
          <a:off x="0" y="0"/>
          <a:ext cx="0" cy="0"/>
          <a:chOff x="0" y="0"/>
          <a:chExt cx="0" cy="0"/>
        </a:xfrm>
      </p:grpSpPr>
      <p:sp>
        <p:nvSpPr>
          <p:cNvPr id="16" name="Title 1"/>
          <p:cNvSpPr>
            <a:spLocks noGrp="1"/>
          </p:cNvSpPr>
          <p:nvPr userDrawn="1">
            <p:ph type="ctrTitle" hasCustomPrompt="1"/>
          </p:nvPr>
        </p:nvSpPr>
        <p:spPr>
          <a:xfrm>
            <a:off x="1443567" y="1773238"/>
            <a:ext cx="10029565" cy="1655762"/>
          </a:xfrm>
        </p:spPr>
        <p:txBody>
          <a:bodyPr anchor="b" anchorCtr="0">
            <a:noAutofit/>
          </a:bodyPr>
          <a:lstStyle>
            <a:lvl1pPr algn="l">
              <a:defRPr sz="4000" b="1" baseline="0">
                <a:solidFill>
                  <a:srgbClr val="1F5CA9"/>
                </a:solidFill>
                <a:latin typeface="K2D" panose="00000500000000000000" pitchFamily="2" charset="-34"/>
              </a:defRPr>
            </a:lvl1pPr>
          </a:lstStyle>
          <a:p>
            <a:r>
              <a:rPr lang="en-US"/>
              <a:t>Tiêu đề chính</a:t>
            </a:r>
            <a:endParaRPr lang="en-US" dirty="0"/>
          </a:p>
        </p:txBody>
      </p:sp>
      <p:sp>
        <p:nvSpPr>
          <p:cNvPr id="18" name="Subtitle 2"/>
          <p:cNvSpPr>
            <a:spLocks noGrp="1"/>
          </p:cNvSpPr>
          <p:nvPr userDrawn="1">
            <p:ph type="subTitle" idx="1" hasCustomPrompt="1"/>
          </p:nvPr>
        </p:nvSpPr>
        <p:spPr>
          <a:xfrm>
            <a:off x="1443566" y="3428999"/>
            <a:ext cx="10029565" cy="796491"/>
          </a:xfrm>
        </p:spPr>
        <p:txBody>
          <a:bodyPr anchor="t" anchorCtr="0">
            <a:normAutofit/>
          </a:bodyPr>
          <a:lstStyle>
            <a:lvl1pPr marL="0" indent="0" algn="l">
              <a:buNone/>
              <a:defRPr sz="3200" baseline="0">
                <a:solidFill>
                  <a:srgbClr val="00AFEF"/>
                </a:solidFill>
                <a:latin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1466" y="2942152"/>
            <a:ext cx="292100" cy="292100"/>
          </a:xfrm>
          <a:prstGeom prst="rect">
            <a:avLst/>
          </a:prstGeom>
        </p:spPr>
      </p:pic>
      <p:pic>
        <p:nvPicPr>
          <p:cNvPr id="15" name="Picture 14"/>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3" name="Rectangle 2"/>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6" name="Group 5"/>
          <p:cNvGrpSpPr/>
          <p:nvPr userDrawn="1"/>
        </p:nvGrpSpPr>
        <p:grpSpPr>
          <a:xfrm>
            <a:off x="817685" y="6410864"/>
            <a:ext cx="2760487" cy="403790"/>
            <a:chOff x="741485" y="6410864"/>
            <a:chExt cx="2760487" cy="403790"/>
          </a:xfrm>
        </p:grpSpPr>
        <p:sp>
          <p:nvSpPr>
            <p:cNvPr id="7" name="TextBox 6"/>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2"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ue Background">
    <p:bg>
      <p:bgPr>
        <a:solidFill>
          <a:srgbClr val="00B0F0"/>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1443567" y="1773238"/>
            <a:ext cx="10029565" cy="1655762"/>
          </a:xfrm>
        </p:spPr>
        <p:txBody>
          <a:bodyPr anchor="b" anchorCtr="0">
            <a:noAutofit/>
          </a:bodyPr>
          <a:lstStyle>
            <a:lvl1pPr algn="l">
              <a:defRPr sz="4000" b="1" baseline="0">
                <a:solidFill>
                  <a:schemeClr val="bg1"/>
                </a:solidFill>
                <a:latin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1443566" y="3428999"/>
            <a:ext cx="10029565" cy="796491"/>
          </a:xfrm>
        </p:spPr>
        <p:txBody>
          <a:bodyPr anchor="t" anchorCtr="0">
            <a:normAutofit/>
          </a:bodyPr>
          <a:lstStyle>
            <a:lvl1pPr marL="0" indent="0" algn="l">
              <a:buNone/>
              <a:defRPr sz="3200" baseline="0">
                <a:solidFill>
                  <a:schemeClr val="bg1"/>
                </a:solidFill>
                <a:latin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66" y="2914650"/>
            <a:ext cx="364657" cy="364657"/>
          </a:xfrm>
          <a:prstGeom prst="rect">
            <a:avLst/>
          </a:prstGeom>
        </p:spPr>
      </p:pic>
      <p:grpSp>
        <p:nvGrpSpPr>
          <p:cNvPr id="2" name="Group 1"/>
          <p:cNvGrpSpPr/>
          <p:nvPr userDrawn="1"/>
        </p:nvGrpSpPr>
        <p:grpSpPr>
          <a:xfrm rot="5400000" flipH="1">
            <a:off x="11994349" y="89858"/>
            <a:ext cx="108319" cy="107166"/>
            <a:chOff x="9886950" y="442913"/>
            <a:chExt cx="216694" cy="214386"/>
          </a:xfrm>
        </p:grpSpPr>
        <p:sp>
          <p:nvSpPr>
            <p:cNvPr id="3" name="Rectangle: Rounded Corners 2"/>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p:cNvSpPr/>
            <p:nvPr userDrawn="1"/>
          </p:nvSpPr>
          <p:spPr>
            <a:xfrm>
              <a:off x="10006013" y="559668"/>
              <a:ext cx="97631" cy="97631"/>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p:cNvPicPr>
            <a:picLocks noChangeAspect="1"/>
          </p:cNvPicPr>
          <p:nvPr userDrawn="1"/>
        </p:nvPicPr>
        <p:blipFill>
          <a:blip r:embed="rId3"/>
          <a:stretch>
            <a:fillRect/>
          </a:stretch>
        </p:blipFill>
        <p:spPr>
          <a:xfrm>
            <a:off x="2599612" y="6488270"/>
            <a:ext cx="9336024" cy="118110"/>
          </a:xfrm>
          <a:prstGeom prst="rect">
            <a:avLst/>
          </a:prstGeom>
        </p:spPr>
      </p:pic>
      <p:sp>
        <p:nvSpPr>
          <p:cNvPr id="7"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8" name="Rectangle 7"/>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9" name="Rectangle 8"/>
          <p:cNvSpPr/>
          <p:nvPr userDrawn="1"/>
        </p:nvSpPr>
        <p:spPr>
          <a:xfrm>
            <a:off x="11577955" y="6548263"/>
            <a:ext cx="340536" cy="1703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11" name="Group 10"/>
          <p:cNvGrpSpPr/>
          <p:nvPr userDrawn="1"/>
        </p:nvGrpSpPr>
        <p:grpSpPr>
          <a:xfrm>
            <a:off x="817685" y="6410864"/>
            <a:ext cx="2760487" cy="403790"/>
            <a:chOff x="741485" y="6410864"/>
            <a:chExt cx="2760487" cy="403790"/>
          </a:xfrm>
        </p:grpSpPr>
        <p:sp>
          <p:nvSpPr>
            <p:cNvPr id="12" name="TextBox 11"/>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3" name="TextBox 12"/>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4" name="TextBox 13"/>
          <p:cNvSpPr txBox="1"/>
          <p:nvPr userDrawn="1"/>
        </p:nvSpPr>
        <p:spPr>
          <a:xfrm>
            <a:off x="10032442"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22" name="Date Placeholder 3"/>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t>4/10/2025</a:t>
            </a:fld>
            <a:endParaRPr lang="en-US"/>
          </a:p>
        </p:txBody>
      </p:sp>
      <p:sp>
        <p:nvSpPr>
          <p:cNvPr id="23" name="Footer Placeholder 4"/>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wipe(left)">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52005"/>
            <a:ext cx="10515600" cy="1325563"/>
          </a:xfrm>
        </p:spPr>
        <p:txBody>
          <a:bodyPr>
            <a:normAutofit/>
          </a:bodyPr>
          <a:lstStyle>
            <a:lvl1pPr>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3" name="Content Placeholder 2"/>
          <p:cNvSpPr>
            <a:spLocks noGrp="1"/>
          </p:cNvSpPr>
          <p:nvPr>
            <p:ph idx="1" hasCustomPrompt="1"/>
          </p:nvPr>
        </p:nvSpPr>
        <p:spPr/>
        <p:txBody>
          <a:bodyPr>
            <a:normAutofit/>
          </a:bodyPr>
          <a:lstStyle>
            <a:lvl1pPr marL="0" indent="0" algn="just">
              <a:lnSpc>
                <a:spcPct val="100000"/>
              </a:lnSpc>
              <a:spcBef>
                <a:spcPts val="1200"/>
              </a:spcBef>
              <a:buNone/>
              <a:defRPr sz="2400">
                <a:latin typeface="Readex Pro" pitchFamily="2" charset="-78"/>
                <a:cs typeface="Readex Pro" pitchFamily="2" charset="-78"/>
              </a:defRPr>
            </a:lvl1pPr>
            <a:lvl2pPr marL="457200" indent="0" algn="just">
              <a:lnSpc>
                <a:spcPct val="100000"/>
              </a:lnSpc>
              <a:buNone/>
              <a:defRPr sz="2400">
                <a:latin typeface="Readex Pro" pitchFamily="2" charset="-78"/>
                <a:cs typeface="Readex Pro" pitchFamily="2" charset="-78"/>
              </a:defRPr>
            </a:lvl2pPr>
            <a:lvl3pPr marL="914400" indent="0" algn="just">
              <a:lnSpc>
                <a:spcPct val="100000"/>
              </a:lnSpc>
              <a:buNone/>
              <a:defRPr sz="2000">
                <a:latin typeface="Readex Pro" pitchFamily="2" charset="-78"/>
                <a:cs typeface="Readex Pro" pitchFamily="2" charset="-78"/>
              </a:defRPr>
            </a:lvl3pPr>
            <a:lvl4pPr marL="1371600" indent="0" algn="just">
              <a:lnSpc>
                <a:spcPct val="100000"/>
              </a:lnSpc>
              <a:buNone/>
              <a:defRPr sz="1800">
                <a:latin typeface="Readex Pro" pitchFamily="2" charset="-78"/>
                <a:cs typeface="Readex Pro" pitchFamily="2" charset="-78"/>
              </a:defRPr>
            </a:lvl4pPr>
            <a:lvl5pPr marL="1828800" indent="0" algn="just">
              <a:lnSpc>
                <a:spcPct val="100000"/>
              </a:lnSpc>
              <a:buNone/>
              <a:defRPr sz="1800">
                <a:latin typeface="Readex Pro" pitchFamily="2" charset="-78"/>
                <a:cs typeface="Readex Pro" pitchFamily="2" charset="-78"/>
              </a:defRPr>
            </a:lvl5pPr>
          </a:lstStyle>
          <a:p>
            <a:pPr lvl="0"/>
            <a:r>
              <a:rPr lang="en-US"/>
              <a:t>Nội dung</a:t>
            </a:r>
            <a:endParaRPr lang="en-US" dirty="0"/>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20" name="Picture 19"/>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5" name="Rectangle 4"/>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8" name="Group 7"/>
          <p:cNvGrpSpPr/>
          <p:nvPr userDrawn="1"/>
        </p:nvGrpSpPr>
        <p:grpSpPr>
          <a:xfrm>
            <a:off x="817685" y="6410864"/>
            <a:ext cx="2760487" cy="403790"/>
            <a:chOff x="741485" y="6410864"/>
            <a:chExt cx="2760487" cy="403790"/>
          </a:xfrm>
        </p:grpSpPr>
        <p:sp>
          <p:nvSpPr>
            <p:cNvPr id="9" name="TextBox 8"/>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4"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52005"/>
            <a:ext cx="10515600" cy="1325563"/>
          </a:xfrm>
        </p:spPr>
        <p:txBody>
          <a:bodyPr>
            <a:normAutofit/>
          </a:bodyPr>
          <a:lstStyle>
            <a:lvl1pPr>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3" name="Content Placeholder 2"/>
          <p:cNvSpPr>
            <a:spLocks noGrp="1"/>
          </p:cNvSpPr>
          <p:nvPr>
            <p:ph idx="1" hasCustomPrompt="1"/>
          </p:nvPr>
        </p:nvSpPr>
        <p:spPr/>
        <p:txBody>
          <a:bodyPr>
            <a:normAutofit/>
          </a:bodyPr>
          <a:lstStyle>
            <a:lvl1pPr marL="0" indent="0" algn="just">
              <a:lnSpc>
                <a:spcPct val="100000"/>
              </a:lnSpc>
              <a:spcBef>
                <a:spcPts val="1200"/>
              </a:spcBef>
              <a:buNone/>
              <a:defRPr sz="2400">
                <a:latin typeface="Readex Pro" pitchFamily="2" charset="-78"/>
                <a:cs typeface="Readex Pro" pitchFamily="2" charset="-78"/>
              </a:defRPr>
            </a:lvl1pPr>
            <a:lvl2pPr marL="457200" indent="0" algn="just">
              <a:lnSpc>
                <a:spcPct val="100000"/>
              </a:lnSpc>
              <a:buNone/>
              <a:defRPr sz="2400">
                <a:latin typeface="Readex Pro" pitchFamily="2" charset="-78"/>
                <a:cs typeface="Readex Pro" pitchFamily="2" charset="-78"/>
              </a:defRPr>
            </a:lvl2pPr>
            <a:lvl3pPr marL="914400" indent="0" algn="just">
              <a:lnSpc>
                <a:spcPct val="100000"/>
              </a:lnSpc>
              <a:buNone/>
              <a:defRPr sz="2000">
                <a:latin typeface="Readex Pro" pitchFamily="2" charset="-78"/>
                <a:cs typeface="Readex Pro" pitchFamily="2" charset="-78"/>
              </a:defRPr>
            </a:lvl3pPr>
            <a:lvl4pPr marL="1371600" indent="0" algn="just">
              <a:lnSpc>
                <a:spcPct val="100000"/>
              </a:lnSpc>
              <a:buNone/>
              <a:defRPr sz="1800">
                <a:latin typeface="Readex Pro" pitchFamily="2" charset="-78"/>
                <a:cs typeface="Readex Pro" pitchFamily="2" charset="-78"/>
              </a:defRPr>
            </a:lvl4pPr>
            <a:lvl5pPr marL="1828800" indent="0" algn="just">
              <a:lnSpc>
                <a:spcPct val="100000"/>
              </a:lnSpc>
              <a:buNone/>
              <a:defRPr sz="1800">
                <a:latin typeface="Readex Pro" pitchFamily="2" charset="-78"/>
                <a:cs typeface="Readex Pro" pitchFamily="2" charset="-78"/>
              </a:defRPr>
            </a:lvl5pPr>
          </a:lstStyle>
          <a:p>
            <a:pPr lvl="0"/>
            <a:r>
              <a:rPr lang="en-US"/>
              <a:t>Nội dung</a:t>
            </a:r>
            <a:endParaRPr lang="en-US" dirty="0"/>
          </a:p>
        </p:txBody>
      </p:sp>
      <p:pic>
        <p:nvPicPr>
          <p:cNvPr id="13" name="Picture 12"/>
          <p:cNvPicPr>
            <a:picLocks noChangeAspect="1"/>
          </p:cNvPicPr>
          <p:nvPr userDrawn="1"/>
        </p:nvPicPr>
        <p:blipFill>
          <a:blip r:embed="rId2">
            <a:alphaModFix amt="85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25" name="Picture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20" name="Picture 19"/>
          <p:cNvPicPr>
            <a:picLocks noChangeAspect="1"/>
          </p:cNvPicPr>
          <p:nvPr userDrawn="1"/>
        </p:nvPicPr>
        <p:blipFill>
          <a:blip r:embed="rId4"/>
          <a:stretch>
            <a:fillRect/>
          </a:stretch>
        </p:blipFill>
        <p:spPr>
          <a:xfrm>
            <a:off x="11987783" y="93587"/>
            <a:ext cx="107165" cy="107007"/>
          </a:xfrm>
          <a:prstGeom prst="rect">
            <a:avLst/>
          </a:prstGeom>
        </p:spPr>
      </p:pic>
      <p:sp>
        <p:nvSpPr>
          <p:cNvPr id="4"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5" name="Rectangle 4"/>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8" name="Group 7"/>
          <p:cNvGrpSpPr/>
          <p:nvPr userDrawn="1"/>
        </p:nvGrpSpPr>
        <p:grpSpPr>
          <a:xfrm>
            <a:off x="817685" y="6410864"/>
            <a:ext cx="2760487" cy="403790"/>
            <a:chOff x="741485" y="6410864"/>
            <a:chExt cx="2760487" cy="403790"/>
          </a:xfrm>
        </p:grpSpPr>
        <p:sp>
          <p:nvSpPr>
            <p:cNvPr id="9" name="TextBox 8"/>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p:cNvPicPr>
            <a:picLocks noChangeAspect="1"/>
          </p:cNvPicPr>
          <p:nvPr userDrawn="1"/>
        </p:nvPicPr>
        <p:blipFill>
          <a:blip r:embed="rId5"/>
          <a:stretch>
            <a:fillRect/>
          </a:stretch>
        </p:blipFill>
        <p:spPr>
          <a:xfrm>
            <a:off x="2583391" y="6481985"/>
            <a:ext cx="9339545" cy="118261"/>
          </a:xfrm>
          <a:prstGeom prst="rect">
            <a:avLst/>
          </a:prstGeom>
        </p:spPr>
      </p:pic>
      <p:sp>
        <p:nvSpPr>
          <p:cNvPr id="14"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5"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Left - Placeholder Righ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alphaModFix amt="85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6" name="Title 1"/>
          <p:cNvSpPr>
            <a:spLocks noGrp="1"/>
          </p:cNvSpPr>
          <p:nvPr userDrawn="1">
            <p:ph type="ctrTitle" hasCustomPrompt="1"/>
          </p:nvPr>
        </p:nvSpPr>
        <p:spPr>
          <a:xfrm>
            <a:off x="514350" y="1125114"/>
            <a:ext cx="446722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userDrawn="1">
            <p:ph type="subTitle" idx="1" hasCustomPrompt="1"/>
          </p:nvPr>
        </p:nvSpPr>
        <p:spPr>
          <a:xfrm>
            <a:off x="514348" y="2885650"/>
            <a:ext cx="4467229" cy="224454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 </a:t>
            </a:r>
            <a:endParaRPr lang="en-US" dirty="0"/>
          </a:p>
        </p:txBody>
      </p:sp>
      <p:sp>
        <p:nvSpPr>
          <p:cNvPr id="19" name="Content Placeholder 9"/>
          <p:cNvSpPr>
            <a:spLocks noGrp="1"/>
          </p:cNvSpPr>
          <p:nvPr userDrawn="1">
            <p:ph sz="quarter" idx="12" hasCustomPrompt="1"/>
          </p:nvPr>
        </p:nvSpPr>
        <p:spPr>
          <a:xfrm>
            <a:off x="5667375" y="1125114"/>
            <a:ext cx="5381626" cy="3952875"/>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20" name="Picture 19"/>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3" name="Rectangle 2"/>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6" name="Group 5"/>
          <p:cNvGrpSpPr/>
          <p:nvPr userDrawn="1"/>
        </p:nvGrpSpPr>
        <p:grpSpPr>
          <a:xfrm>
            <a:off x="817685" y="6410864"/>
            <a:ext cx="2760487" cy="403790"/>
            <a:chOff x="741485" y="6410864"/>
            <a:chExt cx="2760487" cy="403790"/>
          </a:xfrm>
        </p:grpSpPr>
        <p:sp>
          <p:nvSpPr>
            <p:cNvPr id="7" name="TextBox 6"/>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2"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laceholder Left - Title Right ">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6" name="Title 1"/>
          <p:cNvSpPr>
            <a:spLocks noGrp="1"/>
          </p:cNvSpPr>
          <p:nvPr userDrawn="1">
            <p:ph type="ctrTitle" hasCustomPrompt="1"/>
          </p:nvPr>
        </p:nvSpPr>
        <p:spPr>
          <a:xfrm>
            <a:off x="6737350" y="1332588"/>
            <a:ext cx="446722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userDrawn="1">
            <p:ph type="subTitle" idx="1" hasCustomPrompt="1"/>
          </p:nvPr>
        </p:nvSpPr>
        <p:spPr>
          <a:xfrm>
            <a:off x="6737348" y="3093124"/>
            <a:ext cx="4467229" cy="2192339"/>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19" name="Content Placeholder 9"/>
          <p:cNvSpPr>
            <a:spLocks noGrp="1"/>
          </p:cNvSpPr>
          <p:nvPr userDrawn="1">
            <p:ph sz="quarter" idx="12" hasCustomPrompt="1"/>
          </p:nvPr>
        </p:nvSpPr>
        <p:spPr>
          <a:xfrm>
            <a:off x="624706" y="1332588"/>
            <a:ext cx="5381626" cy="3952875"/>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17" name="Picture 16"/>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p:cNvSpPr txBox="1"/>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t>‹#›</a:t>
            </a:fld>
            <a:endParaRPr lang="en-US">
              <a:latin typeface="K2D" panose="00000500000000000000" pitchFamily="2" charset="-34"/>
            </a:endParaRPr>
          </a:p>
        </p:txBody>
      </p:sp>
      <p:sp>
        <p:nvSpPr>
          <p:cNvPr id="3" name="Rectangle 2"/>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p:cNvSpPr txBox="1"/>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t>‹#›</a:t>
            </a:fld>
            <a:endParaRPr lang="en-US" sz="1050">
              <a:latin typeface="K2D" panose="00000500000000000000" pitchFamily="2" charset="-34"/>
            </a:endParaRPr>
          </a:p>
        </p:txBody>
      </p:sp>
      <p:grpSp>
        <p:nvGrpSpPr>
          <p:cNvPr id="6" name="Group 5"/>
          <p:cNvGrpSpPr/>
          <p:nvPr userDrawn="1"/>
        </p:nvGrpSpPr>
        <p:grpSpPr>
          <a:xfrm>
            <a:off x="817685" y="6410864"/>
            <a:ext cx="2760487" cy="403790"/>
            <a:chOff x="741485" y="6410864"/>
            <a:chExt cx="2760487" cy="403790"/>
          </a:xfrm>
        </p:grpSpPr>
        <p:sp>
          <p:nvSpPr>
            <p:cNvPr id="7" name="TextBox 6"/>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t>4/10/2025</a:t>
            </a:fld>
            <a:endParaRPr lang="en-US"/>
          </a:p>
        </p:txBody>
      </p:sp>
      <p:sp>
        <p:nvSpPr>
          <p:cNvPr id="12" name="Footer Placeholder 4"/>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K2D" panose="00000500000000000000" pitchFamily="2" charset="-34"/>
              </a:defRPr>
            </a:lvl1pPr>
          </a:lstStyle>
          <a:p>
            <a:fld id="{00D1CE85-AA59-46D7-98F4-301D80B40614}" type="datetimeFigureOut">
              <a:rPr lang="en-US" smtClean="0"/>
              <a:t>4/10/2025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K2D" panose="00000500000000000000" pitchFamily="2" charset="-34"/>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K2D" panose="00000500000000000000" pitchFamily="2" charset="-34"/>
              </a:defRPr>
            </a:lvl1pPr>
          </a:lstStyle>
          <a:p>
            <a:fld id="{B9B05A01-6F48-4D1A-BEA9-613C8F70D2D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txStyles>
    <p:titleStyle>
      <a:lvl1pPr algn="l" defTabSz="914400" rtl="0" eaLnBrk="1" latinLnBrk="0" hangingPunct="1">
        <a:lnSpc>
          <a:spcPct val="90000"/>
        </a:lnSpc>
        <a:spcBef>
          <a:spcPct val="0"/>
        </a:spcBef>
        <a:buNone/>
        <a:defRPr sz="4400" b="0" i="0" kern="1200">
          <a:solidFill>
            <a:schemeClr val="tx1"/>
          </a:solidFill>
          <a:latin typeface="K2D" panose="00000500000000000000" pitchFamily="2" charset="-34"/>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eadex Pro" pitchFamily="2" charset="-78"/>
          <a:ea typeface="+mn-ea"/>
          <a:cs typeface="Readex Pro" pitchFamily="2"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eadex Pro" pitchFamily="2" charset="-78"/>
          <a:ea typeface="+mn-ea"/>
          <a:cs typeface="Readex Pro" pitchFamily="2"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eadex Pro" pitchFamily="2" charset="-78"/>
          <a:ea typeface="+mn-ea"/>
          <a:cs typeface="Readex Pro" pitchFamily="2"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eadex Pro" pitchFamily="2" charset="-78"/>
          <a:ea typeface="+mn-ea"/>
          <a:cs typeface="Readex Pro" pitchFamily="2"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eadex Pro" pitchFamily="2" charset="-78"/>
          <a:ea typeface="+mn-ea"/>
          <a:cs typeface="Readex Pro" pitchFamily="2"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8491" y="3178628"/>
            <a:ext cx="11280844" cy="872723"/>
          </a:xfrm>
        </p:spPr>
        <p:txBody>
          <a:bodyPr/>
          <a:lstStyle/>
          <a:p>
            <a:r>
              <a:rPr lang="en-US">
                <a:latin typeface="Times New Roman" panose="02020603050405020304" pitchFamily="18" charset="0"/>
                <a:cs typeface="Times New Roman" panose="02020603050405020304" pitchFamily="18" charset="0"/>
              </a:rPr>
              <a:t>SINH GIAI DIỆU NHẠC BẰNG LSTM</a:t>
            </a:r>
            <a:endParaRPr lang="en-US"/>
          </a:p>
        </p:txBody>
      </p:sp>
      <p:sp>
        <p:nvSpPr>
          <p:cNvPr id="3" name="Subtitle 2"/>
          <p:cNvSpPr>
            <a:spLocks noGrp="1"/>
          </p:cNvSpPr>
          <p:nvPr>
            <p:ph type="subTitle" idx="1"/>
          </p:nvPr>
        </p:nvSpPr>
        <p:spPr>
          <a:xfrm>
            <a:off x="641188" y="1899180"/>
            <a:ext cx="11205713" cy="1036706"/>
          </a:xfrm>
        </p:spPr>
        <p:txBody>
          <a:bodyPr>
            <a:normAutofit lnSpcReduction="10000"/>
          </a:bodyPr>
          <a:lstStyle/>
          <a:p>
            <a:r>
              <a:rPr lang="en-US" b="1">
                <a:latin typeface="Times New Roman" panose="02020603050405020304" pitchFamily="18" charset="0"/>
                <a:cs typeface="Times New Roman" panose="02020603050405020304" pitchFamily="18" charset="0"/>
              </a:rPr>
              <a:t>BÁO CÁO DEEP LEARNING</a:t>
            </a:r>
          </a:p>
          <a:p>
            <a:r>
              <a:rPr lang="en-US" sz="2800" b="1">
                <a:latin typeface="Times New Roman" panose="02020603050405020304" pitchFamily="18" charset="0"/>
                <a:cs typeface="Times New Roman" panose="02020603050405020304" pitchFamily="18" charset="0"/>
              </a:rPr>
              <a:t>MÃ HỌC PHẦN: CT282</a:t>
            </a:r>
          </a:p>
          <a:p>
            <a:endParaRPr lang="en-US" b="1">
              <a:latin typeface="Times New Roman" panose="02020603050405020304" pitchFamily="18" charset="0"/>
              <a:cs typeface="Times New Roman" panose="02020603050405020304" pitchFamily="18" charset="0"/>
            </a:endParaRPr>
          </a:p>
          <a:p>
            <a:endParaRPr lang="en-US"/>
          </a:p>
        </p:txBody>
      </p:sp>
      <p:sp>
        <p:nvSpPr>
          <p:cNvPr id="4" name="Text Placeholder 3"/>
          <p:cNvSpPr>
            <a:spLocks noGrp="1"/>
          </p:cNvSpPr>
          <p:nvPr>
            <p:ph type="body" sz="quarter" idx="12"/>
          </p:nvPr>
        </p:nvSpPr>
        <p:spPr>
          <a:xfrm>
            <a:off x="4383656" y="4872175"/>
            <a:ext cx="3570514" cy="1354454"/>
          </a:xfrm>
        </p:spPr>
        <p:txBody>
          <a:bodyPr/>
          <a:lstStyle/>
          <a:p>
            <a:r>
              <a:rPr lang="en-US" b="1" i="1" u="sng">
                <a:latin typeface="Times New Roman" panose="02020603050405020304" pitchFamily="18" charset="0"/>
                <a:cs typeface="Times New Roman" panose="02020603050405020304" pitchFamily="18" charset="0"/>
              </a:rPr>
              <a:t>Thành viên nhóm:</a:t>
            </a:r>
            <a:endParaRPr lang="en-US" b="1" i="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Nguyễn Hoàng Điển B2113329</a:t>
            </a:r>
          </a:p>
          <a:p>
            <a:r>
              <a:rPr lang="en-US" b="1">
                <a:latin typeface="Times New Roman" panose="02020603050405020304" pitchFamily="18" charset="0"/>
                <a:cs typeface="Times New Roman" panose="02020603050405020304" pitchFamily="18" charset="0"/>
              </a:rPr>
              <a:t>Phan Minh Tài B2113341</a:t>
            </a:r>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338AE-F9C0-81D0-1611-DFC2981DF7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14AC1D5-B232-3EAA-AA10-502E0A35CD9E}"/>
              </a:ext>
            </a:extLst>
          </p:cNvPr>
          <p:cNvSpPr>
            <a:spLocks noGrp="1"/>
          </p:cNvSpPr>
          <p:nvPr>
            <p:ph type="ctrTitle"/>
          </p:nvPr>
        </p:nvSpPr>
        <p:spPr>
          <a:xfrm>
            <a:off x="1125894" y="2629191"/>
            <a:ext cx="12142315" cy="925950"/>
          </a:xfrm>
        </p:spPr>
        <p:txBody>
          <a:bodyPr/>
          <a:lstStyle/>
          <a:p>
            <a:r>
              <a:rPr lang="en-US" sz="5400">
                <a:latin typeface="Times New Roman" panose="02020603050405020304" pitchFamily="18" charset="0"/>
                <a:cs typeface="Times New Roman" panose="02020603050405020304" pitchFamily="18" charset="0"/>
              </a:rPr>
              <a:t>3. Xây dựng và huấn luyện mô hình</a:t>
            </a:r>
            <a:endParaRPr lang="en-US" sz="5400"/>
          </a:p>
        </p:txBody>
      </p:sp>
      <p:sp>
        <p:nvSpPr>
          <p:cNvPr id="7" name="Subtitle 4">
            <a:extLst>
              <a:ext uri="{FF2B5EF4-FFF2-40B4-BE49-F238E27FC236}">
                <a16:creationId xmlns:a16="http://schemas.microsoft.com/office/drawing/2014/main" id="{95DB61E8-8D2A-3BD1-E230-CD4AF50C13C5}"/>
              </a:ext>
            </a:extLst>
          </p:cNvPr>
          <p:cNvSpPr txBox="1"/>
          <p:nvPr/>
        </p:nvSpPr>
        <p:spPr>
          <a:xfrm>
            <a:off x="772886" y="3303214"/>
            <a:ext cx="10293220" cy="3106783"/>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2000" b="0" i="0" kern="1200" baseline="0">
                <a:solidFill>
                  <a:schemeClr val="tx1">
                    <a:lumMod val="65000"/>
                    <a:lumOff val="35000"/>
                  </a:schemeClr>
                </a:solidFill>
                <a:latin typeface="Readex Pro" pitchFamily="2" charset="-78"/>
                <a:ea typeface="+mn-ea"/>
                <a:cs typeface="Readex Pro" pitchFamily="2" charset="-78"/>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Readex Pro" pitchFamily="2" charset="-78"/>
                <a:ea typeface="+mn-ea"/>
                <a:cs typeface="Readex Pro" pitchFamily="2" charset="-78"/>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Readex Pro" pitchFamily="2" charset="-78"/>
                <a:ea typeface="+mn-ea"/>
                <a:cs typeface="Readex Pro" pitchFamily="2" charset="-78"/>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pitchFamily="2" charset="-78"/>
                <a:ea typeface="+mn-ea"/>
                <a:cs typeface="Readex Pro" pitchFamily="2" charset="-78"/>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pitchFamily="2" charset="-78"/>
                <a:ea typeface="+mn-ea"/>
                <a:cs typeface="Readex Pro" pitchFamily="2" charset="-7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0" fontAlgn="base" hangingPunct="0">
              <a:lnSpc>
                <a:spcPct val="100000"/>
              </a:lnSpc>
              <a:spcBef>
                <a:spcPct val="0"/>
              </a:spcBef>
              <a:spcAft>
                <a:spcPct val="0"/>
              </a:spcAft>
            </a:pPr>
            <a:endParaRPr lang="en-US"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5978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56015-2467-3B82-56CF-EDBB12073CDA}"/>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A56887A4-5F9D-40F5-72B6-9AE35A695F21}"/>
              </a:ext>
            </a:extLst>
          </p:cNvPr>
          <p:cNvSpPr txBox="1">
            <a:spLocks/>
          </p:cNvSpPr>
          <p:nvPr/>
        </p:nvSpPr>
        <p:spPr>
          <a:xfrm>
            <a:off x="671104" y="361405"/>
            <a:ext cx="9126039" cy="61337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lang="en-US" sz="3600" b="1" i="0" kern="1200" baseline="0" dirty="0" smtClean="0">
                <a:solidFill>
                  <a:srgbClr val="0070C0"/>
                </a:solidFill>
                <a:latin typeface="K2D" panose="00000500000000000000" pitchFamily="2" charset="-34"/>
                <a:ea typeface="+mj-ea"/>
                <a:cs typeface="+mj-cs"/>
              </a:defRPr>
            </a:lvl1pPr>
          </a:lstStyle>
          <a:p>
            <a:r>
              <a:rPr lang="en-US">
                <a:latin typeface="Times New Roman" panose="02020603050405020304" pitchFamily="18" charset="0"/>
                <a:cs typeface="Times New Roman" panose="02020603050405020304" pitchFamily="18" charset="0"/>
              </a:rPr>
              <a:t>3.1. Tham số và kỹ thuật huấn luyện chung</a:t>
            </a:r>
            <a:endParaRPr lang="en-US"/>
          </a:p>
        </p:txBody>
      </p:sp>
      <p:sp>
        <p:nvSpPr>
          <p:cNvPr id="2" name="TextBox 1">
            <a:extLst>
              <a:ext uri="{FF2B5EF4-FFF2-40B4-BE49-F238E27FC236}">
                <a16:creationId xmlns:a16="http://schemas.microsoft.com/office/drawing/2014/main" id="{C842B630-96C5-AA55-6726-D199591314C7}"/>
              </a:ext>
            </a:extLst>
          </p:cNvPr>
          <p:cNvSpPr txBox="1"/>
          <p:nvPr/>
        </p:nvSpPr>
        <p:spPr>
          <a:xfrm>
            <a:off x="1234372" y="967982"/>
            <a:ext cx="6092859" cy="1783662"/>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Batch-size</a:t>
            </a:r>
            <a:r>
              <a:rPr lang="en-US" sz="2400">
                <a:latin typeface="Times New Roman" panose="02020603050405020304" pitchFamily="18" charset="0"/>
                <a:cs typeface="Times New Roman" panose="02020603050405020304" pitchFamily="18" charset="0"/>
              </a:rPr>
              <a:t>: 256</a:t>
            </a:r>
          </a:p>
          <a:p>
            <a:pPr marL="342900" indent="-342900">
              <a:lnSpc>
                <a:spcPct val="150000"/>
              </a:lnSpc>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Epoches</a:t>
            </a:r>
            <a:r>
              <a:rPr lang="en-US" sz="2400">
                <a:latin typeface="Times New Roman" panose="02020603050405020304" pitchFamily="18" charset="0"/>
                <a:cs typeface="Times New Roman" panose="02020603050405020304" pitchFamily="18" charset="0"/>
              </a:rPr>
              <a:t>: 500</a:t>
            </a:r>
          </a:p>
          <a:p>
            <a:pPr marL="342900" indent="-342900">
              <a:lnSpc>
                <a:spcPct val="150000"/>
              </a:lnSpc>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Optimizer</a:t>
            </a:r>
            <a:r>
              <a:rPr lang="en-US" sz="2400">
                <a:latin typeface="Times New Roman" panose="02020603050405020304" pitchFamily="18" charset="0"/>
                <a:cs typeface="Times New Roman" panose="02020603050405020304" pitchFamily="18" charset="0"/>
              </a:rPr>
              <a:t>: Adam</a:t>
            </a:r>
            <a:endParaRPr lang="vi-VN" sz="2400">
              <a:latin typeface="Times New Roman" panose="02020603050405020304" pitchFamily="18" charset="0"/>
              <a:cs typeface="Times New Roman" panose="02020603050405020304" pitchFamily="18" charset="0"/>
            </a:endParaRPr>
          </a:p>
        </p:txBody>
      </p:sp>
      <p:sp>
        <p:nvSpPr>
          <p:cNvPr id="6" name="TextBox 2">
            <a:extLst>
              <a:ext uri="{FF2B5EF4-FFF2-40B4-BE49-F238E27FC236}">
                <a16:creationId xmlns:a16="http://schemas.microsoft.com/office/drawing/2014/main" id="{9647A0C1-08E8-7928-F8AB-C0A558DE8C0A}"/>
              </a:ext>
            </a:extLst>
          </p:cNvPr>
          <p:cNvSpPr txBox="1"/>
          <p:nvPr/>
        </p:nvSpPr>
        <p:spPr>
          <a:xfrm>
            <a:off x="671104" y="2758441"/>
            <a:ext cx="11520896" cy="33499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Dùng </a:t>
            </a:r>
            <a:r>
              <a:rPr lang="vi-VN" sz="2400" b="1">
                <a:latin typeface="Times New Roman" panose="02020603050405020304" pitchFamily="18" charset="0"/>
                <a:cs typeface="Times New Roman" panose="02020603050405020304" pitchFamily="18" charset="0"/>
              </a:rPr>
              <a:t>EarlyStopping </a:t>
            </a:r>
            <a:r>
              <a:rPr lang="vi-VN" sz="2400">
                <a:latin typeface="Times New Roman" panose="02020603050405020304" pitchFamily="18" charset="0"/>
                <a:cs typeface="Times New Roman" panose="02020603050405020304" pitchFamily="18" charset="0"/>
              </a:rPr>
              <a:t>để dừng quá trình học: khi chỉ số </a:t>
            </a:r>
            <a:r>
              <a:rPr lang="vi-VN" sz="2400" b="1">
                <a:latin typeface="Times New Roman" panose="02020603050405020304" pitchFamily="18" charset="0"/>
                <a:cs typeface="Times New Roman" panose="02020603050405020304" pitchFamily="18" charset="0"/>
              </a:rPr>
              <a:t>loss</a:t>
            </a:r>
            <a:r>
              <a:rPr lang="vi-VN" sz="2400">
                <a:latin typeface="Times New Roman" panose="02020603050405020304" pitchFamily="18" charset="0"/>
                <a:cs typeface="Times New Roman" panose="02020603050405020304" pitchFamily="18" charset="0"/>
              </a:rPr>
              <a:t> trên tập train</a:t>
            </a:r>
            <a:r>
              <a:rPr lang="vi-VN" sz="2400" b="1">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không giảm trong 20 epochs liên tiếp thì quá trình học sẽ dừng lại và khôi phục lại mô hình ở epoch có chỉ số loss cao nhất.</a:t>
            </a:r>
          </a:p>
          <a:p>
            <a:pPr>
              <a:lnSpc>
                <a:spcPct val="150000"/>
              </a:lnSpc>
            </a:pPr>
            <a:r>
              <a:rPr lang="vi-VN" sz="2400">
                <a:latin typeface="Times New Roman" panose="02020603050405020304" pitchFamily="18" charset="0"/>
                <a:cs typeface="Times New Roman" panose="02020603050405020304" pitchFamily="18" charset="0"/>
              </a:rPr>
              <a:t>     =&gt; Tránh mô hình học quá nhiều dẫn đến bị overfitting.</a:t>
            </a:r>
          </a:p>
          <a:p>
            <a:pPr marL="342900" indent="-342900">
              <a:lnSpc>
                <a:spcPct val="150000"/>
              </a:lnSpc>
              <a:buFont typeface="Wingdings" panose="05000000000000000000" pitchFamily="2" charset="2"/>
              <a:buChar char="Ø"/>
            </a:pPr>
            <a:r>
              <a:rPr lang="vi-VN" sz="2400">
                <a:latin typeface="Times New Roman" panose="02020603050405020304" pitchFamily="18" charset="0"/>
                <a:cs typeface="Times New Roman" panose="02020603050405020304" pitchFamily="18" charset="0"/>
              </a:rPr>
              <a:t>Dùng </a:t>
            </a:r>
            <a:r>
              <a:rPr lang="vi-VN" sz="2400" b="1">
                <a:latin typeface="Times New Roman" panose="02020603050405020304" pitchFamily="18" charset="0"/>
                <a:cs typeface="Times New Roman" panose="02020603050405020304" pitchFamily="18" charset="0"/>
              </a:rPr>
              <a:t>ReduceLearning</a:t>
            </a:r>
            <a:r>
              <a:rPr lang="vi-VN" sz="2400">
                <a:latin typeface="Times New Roman" panose="02020603050405020304" pitchFamily="18" charset="0"/>
                <a:cs typeface="Times New Roman" panose="02020603050405020304" pitchFamily="18" charset="0"/>
              </a:rPr>
              <a:t> để giảm 50% tốc độ học sau 10 epoch không giảm chỉ số loss</a:t>
            </a:r>
          </a:p>
          <a:p>
            <a:pPr>
              <a:lnSpc>
                <a:spcPct val="150000"/>
              </a:lnSpc>
            </a:pPr>
            <a:r>
              <a:rPr lang="vi-VN" sz="2400">
                <a:latin typeface="Times New Roman" panose="02020603050405020304" pitchFamily="18" charset="0"/>
                <a:cs typeface="Times New Roman" panose="02020603050405020304" pitchFamily="18" charset="0"/>
              </a:rPr>
              <a:t>     =&gt; Giúp mô hình mau chóng hội tụ.</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98DAE2C-8DDA-F4CE-4F98-84EA55E53E92}"/>
                  </a:ext>
                </a:extLst>
              </p:cNvPr>
              <p:cNvSpPr txBox="1"/>
              <p:nvPr/>
            </p:nvSpPr>
            <p:spPr>
              <a:xfrm>
                <a:off x="5515758" y="974779"/>
                <a:ext cx="6092859" cy="1448383"/>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Learning rate</a:t>
                </a:r>
                <a:r>
                  <a:rPr lang="en-US" sz="2400">
                    <a:latin typeface="Times New Roman" panose="02020603050405020304" pitchFamily="18" charset="0"/>
                    <a:cs typeface="Times New Roman" panose="02020603050405020304" pitchFamily="18" charset="0"/>
                  </a:rPr>
                  <a:t>: 0.01 (</a:t>
                </a:r>
                <a14:m>
                  <m:oMath xmlns:m="http://schemas.openxmlformats.org/officeDocument/2006/math">
                    <m:sSup>
                      <m:sSupPr>
                        <m:ctrlPr>
                          <a:rPr lang="en-US"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10</m:t>
                        </m:r>
                      </m:e>
                      <m:sup>
                        <m:r>
                          <a:rPr lang="en-US" sz="2400" b="0" i="1" smtClean="0">
                            <a:latin typeface="Cambria Math" panose="02040503050406030204" pitchFamily="18" charset="0"/>
                            <a:cs typeface="Times New Roman" panose="02020603050405020304" pitchFamily="18" charset="0"/>
                          </a:rPr>
                          <m:t>−2</m:t>
                        </m:r>
                      </m:sup>
                    </m:sSup>
                  </m:oMath>
                </a14:m>
                <a:r>
                  <a:rPr lang="en-US" sz="240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Loss function</a:t>
                </a:r>
                <a:r>
                  <a:rPr lang="en-US" sz="2400">
                    <a:latin typeface="Times New Roman" panose="02020603050405020304" pitchFamily="18" charset="0"/>
                    <a:cs typeface="Times New Roman" panose="02020603050405020304" pitchFamily="18" charset="0"/>
                  </a:rPr>
                  <a:t>: categorical crossentropy.</a:t>
                </a:r>
                <a:endParaRPr lang="vi-VN" sz="240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B98DAE2C-8DDA-F4CE-4F98-84EA55E53E92}"/>
                  </a:ext>
                </a:extLst>
              </p:cNvPr>
              <p:cNvSpPr txBox="1">
                <a:spLocks noRot="1" noChangeAspect="1" noMove="1" noResize="1" noEditPoints="1" noAdjustHandles="1" noChangeArrowheads="1" noChangeShapeType="1" noTextEdit="1"/>
              </p:cNvSpPr>
              <p:nvPr/>
            </p:nvSpPr>
            <p:spPr>
              <a:xfrm>
                <a:off x="5515758" y="974779"/>
                <a:ext cx="6092859" cy="1448383"/>
              </a:xfrm>
              <a:prstGeom prst="rect">
                <a:avLst/>
              </a:prstGeom>
              <a:blipFill>
                <a:blip r:embed="rId2"/>
                <a:stretch>
                  <a:fillRect l="-1401"/>
                </a:stretch>
              </a:blipFill>
            </p:spPr>
            <p:txBody>
              <a:bodyPr/>
              <a:lstStyle/>
              <a:p>
                <a:r>
                  <a:rPr lang="vi-VN">
                    <a:noFill/>
                  </a:rPr>
                  <a:t> </a:t>
                </a:r>
              </a:p>
            </p:txBody>
          </p:sp>
        </mc:Fallback>
      </mc:AlternateContent>
    </p:spTree>
    <p:extLst>
      <p:ext uri="{BB962C8B-B14F-4D97-AF65-F5344CB8AC3E}">
        <p14:creationId xmlns:p14="http://schemas.microsoft.com/office/powerpoint/2010/main" val="321813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764BA-6571-8894-C026-EE21D904B26D}"/>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C94C71A7-A1E0-387D-2F84-4F1BBD3A4E52}"/>
              </a:ext>
            </a:extLst>
          </p:cNvPr>
          <p:cNvSpPr txBox="1">
            <a:spLocks/>
          </p:cNvSpPr>
          <p:nvPr/>
        </p:nvSpPr>
        <p:spPr>
          <a:xfrm>
            <a:off x="671104" y="361405"/>
            <a:ext cx="9126039" cy="61337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lang="en-US" sz="3600" b="1" i="0" kern="1200" baseline="0" dirty="0" smtClean="0">
                <a:solidFill>
                  <a:srgbClr val="0070C0"/>
                </a:solidFill>
                <a:latin typeface="K2D" panose="00000500000000000000" pitchFamily="2" charset="-34"/>
                <a:ea typeface="+mj-ea"/>
                <a:cs typeface="+mj-cs"/>
              </a:defRPr>
            </a:lvl1pPr>
          </a:lstStyle>
          <a:p>
            <a:r>
              <a:rPr lang="en-US">
                <a:latin typeface="Times New Roman" panose="02020603050405020304" pitchFamily="18" charset="0"/>
                <a:cs typeface="Times New Roman" panose="02020603050405020304" pitchFamily="18" charset="0"/>
              </a:rPr>
              <a:t>3.2. Kiến trúc mô hình 1</a:t>
            </a:r>
            <a:endParaRPr lang="en-US"/>
          </a:p>
        </p:txBody>
      </p:sp>
      <p:pic>
        <p:nvPicPr>
          <p:cNvPr id="4" name="Picture 3" descr="A diagram of a system&#10;&#10;AI-generated content may be incorrect.">
            <a:extLst>
              <a:ext uri="{FF2B5EF4-FFF2-40B4-BE49-F238E27FC236}">
                <a16:creationId xmlns:a16="http://schemas.microsoft.com/office/drawing/2014/main" id="{2C3838A3-DBE7-8A29-81F5-ABF3ACF41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74779"/>
            <a:ext cx="10606496" cy="5385744"/>
          </a:xfrm>
          <a:prstGeom prst="rect">
            <a:avLst/>
          </a:prstGeom>
          <a:ln>
            <a:solidFill>
              <a:srgbClr val="000000"/>
            </a:solidFill>
          </a:ln>
        </p:spPr>
      </p:pic>
    </p:spTree>
    <p:extLst>
      <p:ext uri="{BB962C8B-B14F-4D97-AF65-F5344CB8AC3E}">
        <p14:creationId xmlns:p14="http://schemas.microsoft.com/office/powerpoint/2010/main" val="3417040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72EAC-2588-7249-D883-3110351152EE}"/>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23039E29-411C-2950-F228-C2D7C71253F1}"/>
              </a:ext>
            </a:extLst>
          </p:cNvPr>
          <p:cNvSpPr txBox="1">
            <a:spLocks/>
          </p:cNvSpPr>
          <p:nvPr/>
        </p:nvSpPr>
        <p:spPr>
          <a:xfrm>
            <a:off x="671104" y="361405"/>
            <a:ext cx="9126039" cy="61337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lang="en-US" sz="3600" b="1" i="0" kern="1200" baseline="0" dirty="0" smtClean="0">
                <a:solidFill>
                  <a:srgbClr val="0070C0"/>
                </a:solidFill>
                <a:latin typeface="K2D" panose="00000500000000000000" pitchFamily="2" charset="-34"/>
                <a:ea typeface="+mj-ea"/>
                <a:cs typeface="+mj-cs"/>
              </a:defRPr>
            </a:lvl1pPr>
          </a:lstStyle>
          <a:p>
            <a:r>
              <a:rPr lang="en-US">
                <a:latin typeface="Times New Roman" panose="02020603050405020304" pitchFamily="18" charset="0"/>
                <a:cs typeface="Times New Roman" panose="02020603050405020304" pitchFamily="18" charset="0"/>
              </a:rPr>
              <a:t>3.3. Output shape và tham số của mô hình 1</a:t>
            </a:r>
            <a:endParaRPr lang="en-US"/>
          </a:p>
        </p:txBody>
      </p:sp>
      <p:pic>
        <p:nvPicPr>
          <p:cNvPr id="3" name="Picture 2" descr="A screenshot of a computer&#10;&#10;AI-generated content may be incorrect.">
            <a:extLst>
              <a:ext uri="{FF2B5EF4-FFF2-40B4-BE49-F238E27FC236}">
                <a16:creationId xmlns:a16="http://schemas.microsoft.com/office/drawing/2014/main" id="{DA0A5B0F-EF25-F1CB-553F-2C61EEECB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04" y="1020499"/>
            <a:ext cx="10989883" cy="5258381"/>
          </a:xfrm>
          <a:prstGeom prst="rect">
            <a:avLst/>
          </a:prstGeom>
          <a:ln>
            <a:solidFill>
              <a:srgbClr val="000000"/>
            </a:solidFill>
          </a:ln>
        </p:spPr>
      </p:pic>
    </p:spTree>
    <p:extLst>
      <p:ext uri="{BB962C8B-B14F-4D97-AF65-F5344CB8AC3E}">
        <p14:creationId xmlns:p14="http://schemas.microsoft.com/office/powerpoint/2010/main" val="3640892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408D5-F269-444D-6458-B6695D7AA036}"/>
            </a:ext>
          </a:extLst>
        </p:cNvPr>
        <p:cNvGrpSpPr/>
        <p:nvPr/>
      </p:nvGrpSpPr>
      <p:grpSpPr>
        <a:xfrm>
          <a:off x="0" y="0"/>
          <a:ext cx="0" cy="0"/>
          <a:chOff x="0" y="0"/>
          <a:chExt cx="0" cy="0"/>
        </a:xfrm>
      </p:grpSpPr>
      <p:pic>
        <p:nvPicPr>
          <p:cNvPr id="3" name="Picture 2" descr="A comparison of a graph&#10;&#10;AI-generated content may be incorrect.">
            <a:extLst>
              <a:ext uri="{FF2B5EF4-FFF2-40B4-BE49-F238E27FC236}">
                <a16:creationId xmlns:a16="http://schemas.microsoft.com/office/drawing/2014/main" id="{94DB9CD7-0E84-A121-5578-7BC2830A4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03" y="958618"/>
            <a:ext cx="11085467" cy="5345171"/>
          </a:xfrm>
          <a:prstGeom prst="rect">
            <a:avLst/>
          </a:prstGeom>
          <a:ln>
            <a:solidFill>
              <a:srgbClr val="000000"/>
            </a:solidFill>
          </a:ln>
        </p:spPr>
      </p:pic>
      <p:sp>
        <p:nvSpPr>
          <p:cNvPr id="5" name="Title 3">
            <a:extLst>
              <a:ext uri="{FF2B5EF4-FFF2-40B4-BE49-F238E27FC236}">
                <a16:creationId xmlns:a16="http://schemas.microsoft.com/office/drawing/2014/main" id="{18560DAE-051B-BDC8-D01A-A30BCC935685}"/>
              </a:ext>
            </a:extLst>
          </p:cNvPr>
          <p:cNvSpPr txBox="1">
            <a:spLocks/>
          </p:cNvSpPr>
          <p:nvPr/>
        </p:nvSpPr>
        <p:spPr>
          <a:xfrm>
            <a:off x="671104" y="361405"/>
            <a:ext cx="9126039" cy="61337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lang="en-US" sz="3600" b="1" i="0" kern="1200" baseline="0" dirty="0" smtClean="0">
                <a:solidFill>
                  <a:srgbClr val="0070C0"/>
                </a:solidFill>
                <a:latin typeface="K2D" panose="00000500000000000000" pitchFamily="2" charset="-34"/>
                <a:ea typeface="+mj-ea"/>
                <a:cs typeface="+mj-cs"/>
              </a:defRPr>
            </a:lvl1pPr>
          </a:lstStyle>
          <a:p>
            <a:r>
              <a:rPr lang="en-US">
                <a:latin typeface="Times New Roman" panose="02020603050405020304" pitchFamily="18" charset="0"/>
                <a:cs typeface="Times New Roman" panose="02020603050405020304" pitchFamily="18" charset="0"/>
              </a:rPr>
              <a:t>3.4. Biểu đồ loss và accuracy của mô hình 1</a:t>
            </a:r>
            <a:endParaRPr lang="en-US"/>
          </a:p>
        </p:txBody>
      </p:sp>
      <p:sp>
        <p:nvSpPr>
          <p:cNvPr id="7" name="Oval 6">
            <a:extLst>
              <a:ext uri="{FF2B5EF4-FFF2-40B4-BE49-F238E27FC236}">
                <a16:creationId xmlns:a16="http://schemas.microsoft.com/office/drawing/2014/main" id="{BD9A6E16-C499-55BD-EC4A-1C31D9A00C7E}"/>
              </a:ext>
            </a:extLst>
          </p:cNvPr>
          <p:cNvSpPr/>
          <p:nvPr/>
        </p:nvSpPr>
        <p:spPr>
          <a:xfrm>
            <a:off x="5522603" y="5399563"/>
            <a:ext cx="233265" cy="195943"/>
          </a:xfrm>
          <a:prstGeom prst="ellipse">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vi-VN"/>
          </a:p>
        </p:txBody>
      </p:sp>
      <p:cxnSp>
        <p:nvCxnSpPr>
          <p:cNvPr id="9" name="Straight Arrow Connector 8">
            <a:extLst>
              <a:ext uri="{FF2B5EF4-FFF2-40B4-BE49-F238E27FC236}">
                <a16:creationId xmlns:a16="http://schemas.microsoft.com/office/drawing/2014/main" id="{138E9797-1481-8E90-DEDF-7A79450870DC}"/>
              </a:ext>
            </a:extLst>
          </p:cNvPr>
          <p:cNvCxnSpPr>
            <a:cxnSpLocks/>
            <a:stCxn id="7" idx="1"/>
          </p:cNvCxnSpPr>
          <p:nvPr/>
        </p:nvCxnSpPr>
        <p:spPr>
          <a:xfrm flipH="1" flipV="1">
            <a:off x="4990758" y="4783743"/>
            <a:ext cx="566006" cy="6445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FE41F40-FC1F-88B9-F297-D0BB47BE2805}"/>
              </a:ext>
            </a:extLst>
          </p:cNvPr>
          <p:cNvSpPr txBox="1"/>
          <p:nvPr/>
        </p:nvSpPr>
        <p:spPr>
          <a:xfrm>
            <a:off x="4205021" y="4457381"/>
            <a:ext cx="1461745"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vi-VN" sz="1600">
                <a:solidFill>
                  <a:srgbClr val="FF0000"/>
                </a:solidFill>
              </a:rPr>
              <a:t>500 epochs</a:t>
            </a:r>
          </a:p>
        </p:txBody>
      </p:sp>
      <p:sp>
        <p:nvSpPr>
          <p:cNvPr id="17" name="TextBox 16">
            <a:extLst>
              <a:ext uri="{FF2B5EF4-FFF2-40B4-BE49-F238E27FC236}">
                <a16:creationId xmlns:a16="http://schemas.microsoft.com/office/drawing/2014/main" id="{FF92F500-B98B-056D-6C35-B125DC2C5880}"/>
              </a:ext>
            </a:extLst>
          </p:cNvPr>
          <p:cNvSpPr txBox="1"/>
          <p:nvPr/>
        </p:nvSpPr>
        <p:spPr>
          <a:xfrm>
            <a:off x="10730255" y="498815"/>
            <a:ext cx="1461745"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vi-VN" sz="1600">
                <a:solidFill>
                  <a:srgbClr val="FF0000"/>
                </a:solidFill>
              </a:rPr>
              <a:t>Acc = 0,93</a:t>
            </a:r>
          </a:p>
        </p:txBody>
      </p:sp>
      <p:sp>
        <p:nvSpPr>
          <p:cNvPr id="18" name="Oval 17">
            <a:extLst>
              <a:ext uri="{FF2B5EF4-FFF2-40B4-BE49-F238E27FC236}">
                <a16:creationId xmlns:a16="http://schemas.microsoft.com/office/drawing/2014/main" id="{CF431C21-B810-E548-798C-77E94525DB90}"/>
              </a:ext>
            </a:extLst>
          </p:cNvPr>
          <p:cNvSpPr/>
          <p:nvPr/>
        </p:nvSpPr>
        <p:spPr>
          <a:xfrm>
            <a:off x="11119294" y="1586761"/>
            <a:ext cx="233265" cy="195943"/>
          </a:xfrm>
          <a:prstGeom prst="ellipse">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vi-VN"/>
          </a:p>
        </p:txBody>
      </p:sp>
      <p:cxnSp>
        <p:nvCxnSpPr>
          <p:cNvPr id="20" name="Straight Arrow Connector 19">
            <a:extLst>
              <a:ext uri="{FF2B5EF4-FFF2-40B4-BE49-F238E27FC236}">
                <a16:creationId xmlns:a16="http://schemas.microsoft.com/office/drawing/2014/main" id="{7BBC72B1-50CC-270B-1248-9BE6ED2159B5}"/>
              </a:ext>
            </a:extLst>
          </p:cNvPr>
          <p:cNvCxnSpPr>
            <a:cxnSpLocks/>
          </p:cNvCxnSpPr>
          <p:nvPr/>
        </p:nvCxnSpPr>
        <p:spPr>
          <a:xfrm flipV="1">
            <a:off x="11235926" y="837369"/>
            <a:ext cx="67494" cy="7493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95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p:bldP spid="17" grpId="0"/>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34BD8-CF2C-3D66-4C57-F850A269E6D6}"/>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02F0C929-AA5E-B804-692F-0360FD4DB9A0}"/>
              </a:ext>
            </a:extLst>
          </p:cNvPr>
          <p:cNvSpPr txBox="1">
            <a:spLocks/>
          </p:cNvSpPr>
          <p:nvPr/>
        </p:nvSpPr>
        <p:spPr>
          <a:xfrm>
            <a:off x="671104" y="361405"/>
            <a:ext cx="9126039" cy="61337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lang="en-US" sz="3600" b="1" i="0" kern="1200" baseline="0" dirty="0" smtClean="0">
                <a:solidFill>
                  <a:srgbClr val="0070C0"/>
                </a:solidFill>
                <a:latin typeface="K2D" panose="00000500000000000000" pitchFamily="2" charset="-34"/>
                <a:ea typeface="+mj-ea"/>
                <a:cs typeface="+mj-cs"/>
              </a:defRPr>
            </a:lvl1pPr>
          </a:lstStyle>
          <a:p>
            <a:r>
              <a:rPr lang="en-US">
                <a:latin typeface="Times New Roman" panose="02020603050405020304" pitchFamily="18" charset="0"/>
                <a:cs typeface="Times New Roman" panose="02020603050405020304" pitchFamily="18" charset="0"/>
              </a:rPr>
              <a:t>3.5. Kiến trúc mô hình 2</a:t>
            </a:r>
            <a:endParaRPr lang="en-US"/>
          </a:p>
        </p:txBody>
      </p:sp>
      <p:pic>
        <p:nvPicPr>
          <p:cNvPr id="3" name="Picture 2" descr="A diagram of a dropout layer&#10;&#10;AI-generated content may be incorrect.">
            <a:extLst>
              <a:ext uri="{FF2B5EF4-FFF2-40B4-BE49-F238E27FC236}">
                <a16:creationId xmlns:a16="http://schemas.microsoft.com/office/drawing/2014/main" id="{8CD3D565-559A-6343-F7D5-D66374D26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852" y="974779"/>
            <a:ext cx="10530296" cy="5371635"/>
          </a:xfrm>
          <a:prstGeom prst="rect">
            <a:avLst/>
          </a:prstGeom>
          <a:ln>
            <a:solidFill>
              <a:srgbClr val="000000"/>
            </a:solidFill>
          </a:ln>
        </p:spPr>
      </p:pic>
    </p:spTree>
    <p:extLst>
      <p:ext uri="{BB962C8B-B14F-4D97-AF65-F5344CB8AC3E}">
        <p14:creationId xmlns:p14="http://schemas.microsoft.com/office/powerpoint/2010/main" val="3478142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79DEF-1C08-A90C-EC6E-E8C6DD7638C6}"/>
            </a:ext>
          </a:extLst>
        </p:cNvPr>
        <p:cNvGrpSpPr/>
        <p:nvPr/>
      </p:nvGrpSpPr>
      <p:grpSpPr>
        <a:xfrm>
          <a:off x="0" y="0"/>
          <a:ext cx="0" cy="0"/>
          <a:chOff x="0" y="0"/>
          <a:chExt cx="0" cy="0"/>
        </a:xfrm>
      </p:grpSpPr>
      <p:sp>
        <p:nvSpPr>
          <p:cNvPr id="5" name="Title 3">
            <a:extLst>
              <a:ext uri="{FF2B5EF4-FFF2-40B4-BE49-F238E27FC236}">
                <a16:creationId xmlns:a16="http://schemas.microsoft.com/office/drawing/2014/main" id="{4E5AB91E-6E07-A615-98B1-10727C5E7518}"/>
              </a:ext>
            </a:extLst>
          </p:cNvPr>
          <p:cNvSpPr txBox="1">
            <a:spLocks/>
          </p:cNvSpPr>
          <p:nvPr/>
        </p:nvSpPr>
        <p:spPr>
          <a:xfrm>
            <a:off x="671104" y="361405"/>
            <a:ext cx="9126039" cy="61337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lang="en-US" sz="3600" b="1" i="0" kern="1200" baseline="0" dirty="0" smtClean="0">
                <a:solidFill>
                  <a:srgbClr val="0070C0"/>
                </a:solidFill>
                <a:latin typeface="K2D" panose="00000500000000000000" pitchFamily="2" charset="-34"/>
                <a:ea typeface="+mj-ea"/>
                <a:cs typeface="+mj-cs"/>
              </a:defRPr>
            </a:lvl1pPr>
          </a:lstStyle>
          <a:p>
            <a:r>
              <a:rPr lang="en-US">
                <a:latin typeface="Times New Roman" panose="02020603050405020304" pitchFamily="18" charset="0"/>
                <a:cs typeface="Times New Roman" panose="02020603050405020304" pitchFamily="18" charset="0"/>
              </a:rPr>
              <a:t>3.6. Output shape và tham số của mô hình 2</a:t>
            </a:r>
            <a:endParaRPr lang="en-US"/>
          </a:p>
        </p:txBody>
      </p:sp>
      <p:pic>
        <p:nvPicPr>
          <p:cNvPr id="3" name="Picture 2" descr="A screenshot of a computer&#10;&#10;AI-generated content may be incorrect.">
            <a:extLst>
              <a:ext uri="{FF2B5EF4-FFF2-40B4-BE49-F238E27FC236}">
                <a16:creationId xmlns:a16="http://schemas.microsoft.com/office/drawing/2014/main" id="{5E07D07F-B00A-8B57-7530-A1656E77A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972" y="1096699"/>
            <a:ext cx="11498056" cy="5121221"/>
          </a:xfrm>
          <a:prstGeom prst="rect">
            <a:avLst/>
          </a:prstGeom>
          <a:ln>
            <a:solidFill>
              <a:srgbClr val="000000"/>
            </a:solidFill>
          </a:ln>
        </p:spPr>
      </p:pic>
    </p:spTree>
    <p:extLst>
      <p:ext uri="{BB962C8B-B14F-4D97-AF65-F5344CB8AC3E}">
        <p14:creationId xmlns:p14="http://schemas.microsoft.com/office/powerpoint/2010/main" val="1125799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B1BA1-0CBD-1DE6-DB5C-CC4A11286A68}"/>
            </a:ext>
          </a:extLst>
        </p:cNvPr>
        <p:cNvGrpSpPr/>
        <p:nvPr/>
      </p:nvGrpSpPr>
      <p:grpSpPr>
        <a:xfrm>
          <a:off x="0" y="0"/>
          <a:ext cx="0" cy="0"/>
          <a:chOff x="0" y="0"/>
          <a:chExt cx="0" cy="0"/>
        </a:xfrm>
      </p:grpSpPr>
      <p:pic>
        <p:nvPicPr>
          <p:cNvPr id="4" name="Picture 3" descr="A graph of a graph of a graph of a graph of a graph of a graph of a graph of a graph of a graph of a graph of a graph of a graph of a graph of&#10;&#10;AI-generated content may be incorrect.">
            <a:extLst>
              <a:ext uri="{FF2B5EF4-FFF2-40B4-BE49-F238E27FC236}">
                <a16:creationId xmlns:a16="http://schemas.microsoft.com/office/drawing/2014/main" id="{05E0AB38-5B8F-1445-4DF1-CBCD99989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01" y="974779"/>
            <a:ext cx="11298597" cy="5351376"/>
          </a:xfrm>
          <a:prstGeom prst="rect">
            <a:avLst/>
          </a:prstGeom>
          <a:ln>
            <a:solidFill>
              <a:srgbClr val="000000"/>
            </a:solidFill>
          </a:ln>
        </p:spPr>
      </p:pic>
      <p:sp>
        <p:nvSpPr>
          <p:cNvPr id="5" name="Title 3">
            <a:extLst>
              <a:ext uri="{FF2B5EF4-FFF2-40B4-BE49-F238E27FC236}">
                <a16:creationId xmlns:a16="http://schemas.microsoft.com/office/drawing/2014/main" id="{D92EEFB5-53AF-DA3E-9A91-ADAF304D7797}"/>
              </a:ext>
            </a:extLst>
          </p:cNvPr>
          <p:cNvSpPr txBox="1">
            <a:spLocks/>
          </p:cNvSpPr>
          <p:nvPr/>
        </p:nvSpPr>
        <p:spPr>
          <a:xfrm>
            <a:off x="671104" y="361405"/>
            <a:ext cx="9126039" cy="61337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lang="en-US" sz="3600" b="1" i="0" kern="1200" baseline="0" dirty="0" smtClean="0">
                <a:solidFill>
                  <a:srgbClr val="0070C0"/>
                </a:solidFill>
                <a:latin typeface="K2D" panose="00000500000000000000" pitchFamily="2" charset="-34"/>
                <a:ea typeface="+mj-ea"/>
                <a:cs typeface="+mj-cs"/>
              </a:defRPr>
            </a:lvl1pPr>
          </a:lstStyle>
          <a:p>
            <a:r>
              <a:rPr lang="en-US">
                <a:latin typeface="Times New Roman" panose="02020603050405020304" pitchFamily="18" charset="0"/>
                <a:cs typeface="Times New Roman" panose="02020603050405020304" pitchFamily="18" charset="0"/>
              </a:rPr>
              <a:t>3.7. Biểu đồ loss và accuracy của mô hình 2</a:t>
            </a:r>
            <a:endParaRPr lang="en-US"/>
          </a:p>
        </p:txBody>
      </p:sp>
      <p:sp>
        <p:nvSpPr>
          <p:cNvPr id="7" name="Oval 6">
            <a:extLst>
              <a:ext uri="{FF2B5EF4-FFF2-40B4-BE49-F238E27FC236}">
                <a16:creationId xmlns:a16="http://schemas.microsoft.com/office/drawing/2014/main" id="{EE3A4FEC-6C29-28F0-BEA1-939918EF1D6F}"/>
              </a:ext>
            </a:extLst>
          </p:cNvPr>
          <p:cNvSpPr/>
          <p:nvPr/>
        </p:nvSpPr>
        <p:spPr>
          <a:xfrm>
            <a:off x="5395828" y="5411755"/>
            <a:ext cx="233265" cy="195943"/>
          </a:xfrm>
          <a:prstGeom prst="ellipse">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vi-VN"/>
          </a:p>
        </p:txBody>
      </p:sp>
      <p:cxnSp>
        <p:nvCxnSpPr>
          <p:cNvPr id="9" name="Straight Arrow Connector 8">
            <a:extLst>
              <a:ext uri="{FF2B5EF4-FFF2-40B4-BE49-F238E27FC236}">
                <a16:creationId xmlns:a16="http://schemas.microsoft.com/office/drawing/2014/main" id="{C53211E1-E7CF-370A-A276-0CF6B917806A}"/>
              </a:ext>
            </a:extLst>
          </p:cNvPr>
          <p:cNvCxnSpPr>
            <a:cxnSpLocks/>
            <a:stCxn id="7" idx="1"/>
          </p:cNvCxnSpPr>
          <p:nvPr/>
        </p:nvCxnSpPr>
        <p:spPr>
          <a:xfrm flipH="1" flipV="1">
            <a:off x="4863983" y="4795935"/>
            <a:ext cx="566006" cy="6445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0E3E95D-3F36-1A88-8442-62D3BD3ECAED}"/>
              </a:ext>
            </a:extLst>
          </p:cNvPr>
          <p:cNvSpPr txBox="1"/>
          <p:nvPr/>
        </p:nvSpPr>
        <p:spPr>
          <a:xfrm>
            <a:off x="4205021" y="4457381"/>
            <a:ext cx="1461745"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vi-VN" sz="1600">
                <a:solidFill>
                  <a:srgbClr val="FF0000"/>
                </a:solidFill>
              </a:rPr>
              <a:t>421 epochs</a:t>
            </a:r>
          </a:p>
        </p:txBody>
      </p:sp>
      <p:sp>
        <p:nvSpPr>
          <p:cNvPr id="17" name="TextBox 16">
            <a:extLst>
              <a:ext uri="{FF2B5EF4-FFF2-40B4-BE49-F238E27FC236}">
                <a16:creationId xmlns:a16="http://schemas.microsoft.com/office/drawing/2014/main" id="{B8C66A71-30C5-714A-E5E7-EF22CDBE78E6}"/>
              </a:ext>
            </a:extLst>
          </p:cNvPr>
          <p:cNvSpPr txBox="1"/>
          <p:nvPr/>
        </p:nvSpPr>
        <p:spPr>
          <a:xfrm>
            <a:off x="10687386" y="448513"/>
            <a:ext cx="1461745"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vi-VN" sz="1600">
                <a:solidFill>
                  <a:srgbClr val="FF0000"/>
                </a:solidFill>
              </a:rPr>
              <a:t>Acc = 0,99</a:t>
            </a:r>
          </a:p>
        </p:txBody>
      </p:sp>
      <p:sp>
        <p:nvSpPr>
          <p:cNvPr id="18" name="Oval 17">
            <a:extLst>
              <a:ext uri="{FF2B5EF4-FFF2-40B4-BE49-F238E27FC236}">
                <a16:creationId xmlns:a16="http://schemas.microsoft.com/office/drawing/2014/main" id="{71CF3E45-27CD-67C9-EF10-52B8514C089E}"/>
              </a:ext>
            </a:extLst>
          </p:cNvPr>
          <p:cNvSpPr/>
          <p:nvPr/>
        </p:nvSpPr>
        <p:spPr>
          <a:xfrm>
            <a:off x="11111878" y="1517683"/>
            <a:ext cx="233265" cy="195943"/>
          </a:xfrm>
          <a:prstGeom prst="ellipse">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vi-VN"/>
          </a:p>
        </p:txBody>
      </p:sp>
      <p:cxnSp>
        <p:nvCxnSpPr>
          <p:cNvPr id="20" name="Straight Arrow Connector 19">
            <a:extLst>
              <a:ext uri="{FF2B5EF4-FFF2-40B4-BE49-F238E27FC236}">
                <a16:creationId xmlns:a16="http://schemas.microsoft.com/office/drawing/2014/main" id="{A2DEFA03-CCD3-12F3-EDDB-C545CC58FEAD}"/>
              </a:ext>
            </a:extLst>
          </p:cNvPr>
          <p:cNvCxnSpPr>
            <a:cxnSpLocks/>
            <a:stCxn id="18" idx="0"/>
          </p:cNvCxnSpPr>
          <p:nvPr/>
        </p:nvCxnSpPr>
        <p:spPr>
          <a:xfrm flipH="1" flipV="1">
            <a:off x="11228510" y="787067"/>
            <a:ext cx="1" cy="73061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86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p:bldP spid="17" grpId="0"/>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44979" y="452846"/>
            <a:ext cx="5451021" cy="613374"/>
          </a:xfrm>
        </p:spPr>
        <p:txBody>
          <a:bodyPr/>
          <a:lstStyle/>
          <a:p>
            <a:r>
              <a:rPr lang="en-US">
                <a:latin typeface="Times New Roman" panose="02020603050405020304" pitchFamily="18" charset="0"/>
                <a:cs typeface="Times New Roman" panose="02020603050405020304" pitchFamily="18" charset="0"/>
              </a:rPr>
              <a:t>3.8 Kiến trúc mô hình 3</a:t>
            </a:r>
            <a:endParaRPr lang="en-US"/>
          </a:p>
        </p:txBody>
      </p:sp>
      <p:sp>
        <p:nvSpPr>
          <p:cNvPr id="2" name="Round Diagonal Corner Rectangle 1"/>
          <p:cNvSpPr/>
          <p:nvPr/>
        </p:nvSpPr>
        <p:spPr>
          <a:xfrm rot="16200000">
            <a:off x="1338827" y="2313269"/>
            <a:ext cx="3457307" cy="1130690"/>
          </a:xfrm>
          <a:prstGeom prst="round2Diag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tx1"/>
                </a:solidFill>
              </a:rPr>
              <a:t>LSTM</a:t>
            </a:r>
          </a:p>
          <a:p>
            <a:pPr algn="ctr"/>
            <a:r>
              <a:rPr lang="en-US">
                <a:solidFill>
                  <a:schemeClr val="tx1"/>
                </a:solidFill>
              </a:rPr>
              <a:t>512, </a:t>
            </a:r>
            <a:r>
              <a:rPr lang="en-US" altLang="en-US">
                <a:solidFill>
                  <a:schemeClr val="tx1"/>
                </a:solidFill>
              </a:rPr>
              <a:t>return_sequences=False</a:t>
            </a:r>
          </a:p>
        </p:txBody>
      </p:sp>
      <p:sp>
        <p:nvSpPr>
          <p:cNvPr id="3" name="Rectangle 2"/>
          <p:cNvSpPr/>
          <p:nvPr/>
        </p:nvSpPr>
        <p:spPr>
          <a:xfrm rot="16200000">
            <a:off x="-25072" y="2376932"/>
            <a:ext cx="2524909" cy="1045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X_train, y_train</a:t>
            </a:r>
          </a:p>
        </p:txBody>
      </p:sp>
      <p:sp>
        <p:nvSpPr>
          <p:cNvPr id="9" name="Right Arrow 8"/>
          <p:cNvSpPr/>
          <p:nvPr/>
        </p:nvSpPr>
        <p:spPr>
          <a:xfrm>
            <a:off x="1800678" y="2568448"/>
            <a:ext cx="639583" cy="478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689375" y="2568447"/>
            <a:ext cx="639583" cy="478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71438" y="1611519"/>
            <a:ext cx="1114697" cy="24828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Denese</a:t>
            </a:r>
          </a:p>
          <a:p>
            <a:pPr algn="ctr"/>
            <a:r>
              <a:rPr lang="en-US">
                <a:solidFill>
                  <a:schemeClr val="tx1"/>
                </a:solidFill>
              </a:rPr>
              <a:t>(512)</a:t>
            </a:r>
          </a:p>
          <a:p>
            <a:pPr algn="ctr"/>
            <a:r>
              <a:rPr lang="en-US">
                <a:solidFill>
                  <a:schemeClr val="tx1"/>
                </a:solidFill>
              </a:rPr>
              <a:t>.</a:t>
            </a:r>
          </a:p>
          <a:p>
            <a:pPr algn="ctr"/>
            <a:r>
              <a:rPr lang="en-US">
                <a:solidFill>
                  <a:schemeClr val="tx1"/>
                </a:solidFill>
              </a:rPr>
              <a:t>.</a:t>
            </a:r>
          </a:p>
          <a:p>
            <a:pPr algn="ctr"/>
            <a:r>
              <a:rPr lang="en-US">
                <a:solidFill>
                  <a:schemeClr val="tx1"/>
                </a:solidFill>
              </a:rPr>
              <a:t>.</a:t>
            </a:r>
          </a:p>
          <a:p>
            <a:pPr algn="ctr"/>
            <a:r>
              <a:rPr lang="en-US">
                <a:solidFill>
                  <a:schemeClr val="tx1"/>
                </a:solidFill>
              </a:rPr>
              <a:t>ReLu</a:t>
            </a:r>
          </a:p>
        </p:txBody>
      </p:sp>
      <p:sp>
        <p:nvSpPr>
          <p:cNvPr id="12" name="Rounded Rectangle 11"/>
          <p:cNvSpPr/>
          <p:nvPr/>
        </p:nvSpPr>
        <p:spPr>
          <a:xfrm rot="16200000">
            <a:off x="3604917" y="2336453"/>
            <a:ext cx="2482809" cy="94295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tx1"/>
                </a:solidFill>
              </a:rPr>
              <a:t>Dropout</a:t>
            </a:r>
          </a:p>
          <a:p>
            <a:pPr algn="ctr"/>
            <a:r>
              <a:rPr lang="en-US">
                <a:solidFill>
                  <a:schemeClr val="tx1"/>
                </a:solidFill>
              </a:rPr>
              <a:t>Rate = 0.1</a:t>
            </a:r>
          </a:p>
        </p:txBody>
      </p:sp>
      <p:sp>
        <p:nvSpPr>
          <p:cNvPr id="13" name="Right Arrow 12"/>
          <p:cNvSpPr/>
          <p:nvPr/>
        </p:nvSpPr>
        <p:spPr>
          <a:xfrm>
            <a:off x="5376986" y="2568446"/>
            <a:ext cx="639583" cy="478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16200000">
            <a:off x="7260507" y="2428187"/>
            <a:ext cx="2482809" cy="94295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tx1"/>
                </a:solidFill>
              </a:rPr>
              <a:t>Dropout</a:t>
            </a:r>
          </a:p>
          <a:p>
            <a:pPr algn="ctr"/>
            <a:r>
              <a:rPr lang="en-US">
                <a:solidFill>
                  <a:schemeClr val="tx1"/>
                </a:solidFill>
              </a:rPr>
              <a:t>Rate = 0.1</a:t>
            </a:r>
          </a:p>
        </p:txBody>
      </p:sp>
      <p:sp>
        <p:nvSpPr>
          <p:cNvPr id="15" name="Rectangle 14"/>
          <p:cNvSpPr/>
          <p:nvPr/>
        </p:nvSpPr>
        <p:spPr>
          <a:xfrm>
            <a:off x="9794293" y="1658261"/>
            <a:ext cx="1114697" cy="24828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Denese</a:t>
            </a:r>
          </a:p>
          <a:p>
            <a:pPr algn="ctr"/>
            <a:r>
              <a:rPr lang="en-US">
                <a:solidFill>
                  <a:schemeClr val="tx1"/>
                </a:solidFill>
              </a:rPr>
              <a:t>(235)</a:t>
            </a:r>
          </a:p>
          <a:p>
            <a:pPr algn="ctr"/>
            <a:r>
              <a:rPr lang="en-US">
                <a:solidFill>
                  <a:schemeClr val="tx1"/>
                </a:solidFill>
              </a:rPr>
              <a:t>.</a:t>
            </a:r>
          </a:p>
          <a:p>
            <a:pPr algn="ctr"/>
            <a:r>
              <a:rPr lang="en-US">
                <a:solidFill>
                  <a:schemeClr val="tx1"/>
                </a:solidFill>
              </a:rPr>
              <a:t>.</a:t>
            </a:r>
          </a:p>
          <a:p>
            <a:pPr algn="ctr"/>
            <a:r>
              <a:rPr lang="en-US">
                <a:solidFill>
                  <a:schemeClr val="tx1"/>
                </a:solidFill>
              </a:rPr>
              <a:t>.</a:t>
            </a:r>
          </a:p>
          <a:p>
            <a:pPr algn="ctr"/>
            <a:r>
              <a:rPr lang="en-US">
                <a:solidFill>
                  <a:schemeClr val="tx1"/>
                </a:solidFill>
              </a:rPr>
              <a:t>Softmax</a:t>
            </a:r>
          </a:p>
        </p:txBody>
      </p:sp>
      <p:sp>
        <p:nvSpPr>
          <p:cNvPr id="16" name="Right Arrow 15"/>
          <p:cNvSpPr/>
          <p:nvPr/>
        </p:nvSpPr>
        <p:spPr>
          <a:xfrm>
            <a:off x="7300190" y="2563508"/>
            <a:ext cx="639583" cy="478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9064050" y="2568293"/>
            <a:ext cx="639583" cy="478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ubtitle 4"/>
          <p:cNvSpPr txBox="1">
            <a:spLocks/>
          </p:cNvSpPr>
          <p:nvPr/>
        </p:nvSpPr>
        <p:spPr>
          <a:xfrm>
            <a:off x="666099" y="5068392"/>
            <a:ext cx="10700939" cy="924704"/>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2000" b="0" i="0" kern="1200" baseline="0">
                <a:solidFill>
                  <a:schemeClr val="tx1">
                    <a:lumMod val="65000"/>
                    <a:lumOff val="35000"/>
                  </a:schemeClr>
                </a:solidFill>
                <a:latin typeface="Readex Pro" pitchFamily="2" charset="-78"/>
                <a:ea typeface="+mn-ea"/>
                <a:cs typeface="Readex Pro" pitchFamily="2" charset="-78"/>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Readex Pro" pitchFamily="2" charset="-78"/>
                <a:ea typeface="+mn-ea"/>
                <a:cs typeface="Readex Pro" pitchFamily="2" charset="-78"/>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Readex Pro" pitchFamily="2" charset="-78"/>
                <a:ea typeface="+mn-ea"/>
                <a:cs typeface="Readex Pro" pitchFamily="2" charset="-78"/>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pitchFamily="2" charset="-78"/>
                <a:ea typeface="+mn-ea"/>
                <a:cs typeface="Readex Pro" pitchFamily="2" charset="-78"/>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pitchFamily="2" charset="-78"/>
                <a:ea typeface="+mn-ea"/>
                <a:cs typeface="Readex Pro" pitchFamily="2" charset="-7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eaLnBrk="0" fontAlgn="base" hangingPunct="0">
              <a:lnSpc>
                <a:spcPct val="100000"/>
              </a:lnSpc>
              <a:spcBef>
                <a:spcPct val="0"/>
              </a:spcBef>
              <a:spcAft>
                <a:spcPct val="0"/>
              </a:spcAft>
            </a:pPr>
            <a:r>
              <a:rPr lang="en-US" altLang="en-US" sz="2400">
                <a:solidFill>
                  <a:schemeClr val="tx1"/>
                </a:solidFill>
                <a:latin typeface="Times New Roman" panose="02020603050405020304" pitchFamily="18" charset="0"/>
                <a:cs typeface="Times New Roman" panose="02020603050405020304" pitchFamily="18" charset="0"/>
              </a:rPr>
              <a:t>opt = Adamax(learning_rate=0.01)</a:t>
            </a:r>
            <a:br>
              <a:rPr lang="en-US" altLang="en-US" sz="2400">
                <a:solidFill>
                  <a:schemeClr val="tx1"/>
                </a:solidFill>
                <a:latin typeface="Times New Roman" panose="02020603050405020304" pitchFamily="18" charset="0"/>
                <a:cs typeface="Times New Roman" panose="02020603050405020304" pitchFamily="18" charset="0"/>
              </a:rPr>
            </a:br>
            <a:r>
              <a:rPr lang="en-US" altLang="en-US" sz="2400">
                <a:solidFill>
                  <a:schemeClr val="tx1"/>
                </a:solidFill>
                <a:latin typeface="Times New Roman" panose="02020603050405020304" pitchFamily="18" charset="0"/>
                <a:cs typeface="Times New Roman" panose="02020603050405020304" pitchFamily="18" charset="0"/>
              </a:rPr>
              <a:t>model.compile(loss='categorical_crossentropy', optimizer=opt, metrics=['accuracy'])</a:t>
            </a:r>
          </a:p>
        </p:txBody>
      </p:sp>
    </p:spTree>
    <p:extLst>
      <p:ext uri="{BB962C8B-B14F-4D97-AF65-F5344CB8AC3E}">
        <p14:creationId xmlns:p14="http://schemas.microsoft.com/office/powerpoint/2010/main" val="2301782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44979" y="452846"/>
            <a:ext cx="9093381" cy="613374"/>
          </a:xfrm>
        </p:spPr>
        <p:txBody>
          <a:bodyPr/>
          <a:lstStyle/>
          <a:p>
            <a:r>
              <a:rPr lang="en-US">
                <a:latin typeface="Times New Roman" panose="02020603050405020304" pitchFamily="18" charset="0"/>
                <a:cs typeface="Times New Roman" panose="02020603050405020304" pitchFamily="18" charset="0"/>
              </a:rPr>
              <a:t>3.9 Output shape và tham số của mô hình 3</a:t>
            </a:r>
            <a:endParaRPr lang="en-US"/>
          </a:p>
        </p:txBody>
      </p:sp>
      <p:pic>
        <p:nvPicPr>
          <p:cNvPr id="3" name="Picture 2"/>
          <p:cNvPicPr>
            <a:picLocks noChangeAspect="1"/>
          </p:cNvPicPr>
          <p:nvPr/>
        </p:nvPicPr>
        <p:blipFill>
          <a:blip r:embed="rId2"/>
          <a:stretch>
            <a:fillRect/>
          </a:stretch>
        </p:blipFill>
        <p:spPr>
          <a:xfrm>
            <a:off x="549048" y="1391019"/>
            <a:ext cx="10967544" cy="4461141"/>
          </a:xfrm>
          <a:prstGeom prst="rect">
            <a:avLst/>
          </a:prstGeom>
          <a:ln>
            <a:solidFill>
              <a:schemeClr val="tx1"/>
            </a:solidFill>
          </a:ln>
        </p:spPr>
      </p:pic>
    </p:spTree>
    <p:extLst>
      <p:ext uri="{BB962C8B-B14F-4D97-AF65-F5344CB8AC3E}">
        <p14:creationId xmlns:p14="http://schemas.microsoft.com/office/powerpoint/2010/main" val="2518398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PHÂN CÔNG CÔNG VIỆC</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049156779"/>
              </p:ext>
            </p:extLst>
          </p:nvPr>
        </p:nvGraphicFramePr>
        <p:xfrm>
          <a:off x="250682" y="1477568"/>
          <a:ext cx="11364686" cy="3769850"/>
        </p:xfrm>
        <a:graphic>
          <a:graphicData uri="http://schemas.openxmlformats.org/drawingml/2006/table">
            <a:tbl>
              <a:tblPr firstRow="1" bandRow="1">
                <a:tableStyleId>{5C22544A-7EE6-4342-B048-85BDC9FD1C3A}</a:tableStyleId>
              </a:tblPr>
              <a:tblGrid>
                <a:gridCol w="2841171">
                  <a:extLst>
                    <a:ext uri="{9D8B030D-6E8A-4147-A177-3AD203B41FA5}">
                      <a16:colId xmlns:a16="http://schemas.microsoft.com/office/drawing/2014/main" val="20000"/>
                    </a:ext>
                  </a:extLst>
                </a:gridCol>
                <a:gridCol w="2841171">
                  <a:extLst>
                    <a:ext uri="{9D8B030D-6E8A-4147-A177-3AD203B41FA5}">
                      <a16:colId xmlns:a16="http://schemas.microsoft.com/office/drawing/2014/main" val="20001"/>
                    </a:ext>
                  </a:extLst>
                </a:gridCol>
                <a:gridCol w="4475474">
                  <a:extLst>
                    <a:ext uri="{9D8B030D-6E8A-4147-A177-3AD203B41FA5}">
                      <a16:colId xmlns:a16="http://schemas.microsoft.com/office/drawing/2014/main" val="20002"/>
                    </a:ext>
                  </a:extLst>
                </a:gridCol>
                <a:gridCol w="1206870">
                  <a:extLst>
                    <a:ext uri="{9D8B030D-6E8A-4147-A177-3AD203B41FA5}">
                      <a16:colId xmlns:a16="http://schemas.microsoft.com/office/drawing/2014/main" val="20003"/>
                    </a:ext>
                  </a:extLst>
                </a:gridCol>
              </a:tblGrid>
              <a:tr h="903218">
                <a:tc>
                  <a:txBody>
                    <a:bodyPr/>
                    <a:lstStyle/>
                    <a:p>
                      <a:pPr algn="ctr"/>
                      <a:r>
                        <a:rPr lang="en-US" sz="2000">
                          <a:latin typeface="Times New Roman" panose="02020603050405020304" pitchFamily="18" charset="0"/>
                          <a:cs typeface="Times New Roman" panose="02020603050405020304" pitchFamily="18" charset="0"/>
                        </a:rPr>
                        <a:t>MSSV</a:t>
                      </a:r>
                    </a:p>
                  </a:txBody>
                  <a:tcPr anchor="ctr"/>
                </a:tc>
                <a:tc>
                  <a:txBody>
                    <a:bodyPr/>
                    <a:lstStyle/>
                    <a:p>
                      <a:pPr algn="ctr"/>
                      <a:r>
                        <a:rPr lang="en-US" sz="2000">
                          <a:latin typeface="Times New Roman" panose="02020603050405020304" pitchFamily="18" charset="0"/>
                          <a:cs typeface="Times New Roman" panose="02020603050405020304" pitchFamily="18" charset="0"/>
                        </a:rPr>
                        <a:t>Họ</a:t>
                      </a:r>
                      <a:r>
                        <a:rPr lang="en-US" sz="2000" baseline="0">
                          <a:latin typeface="Times New Roman" panose="02020603050405020304" pitchFamily="18" charset="0"/>
                          <a:cs typeface="Times New Roman" panose="02020603050405020304" pitchFamily="18" charset="0"/>
                        </a:rPr>
                        <a:t> và Tên</a:t>
                      </a:r>
                      <a:endParaRPr lang="en-US" sz="2000">
                        <a:latin typeface="Times New Roman" panose="02020603050405020304" pitchFamily="18" charset="0"/>
                        <a:cs typeface="Times New Roman" panose="02020603050405020304" pitchFamily="18" charset="0"/>
                      </a:endParaRPr>
                    </a:p>
                  </a:txBody>
                  <a:tcPr anchor="ctr"/>
                </a:tc>
                <a:tc>
                  <a:txBody>
                    <a:bodyPr/>
                    <a:lstStyle/>
                    <a:p>
                      <a:pPr algn="ctr"/>
                      <a:r>
                        <a:rPr lang="en-US" sz="2000">
                          <a:latin typeface="Times New Roman" panose="02020603050405020304" pitchFamily="18" charset="0"/>
                          <a:cs typeface="Times New Roman" panose="02020603050405020304" pitchFamily="18" charset="0"/>
                        </a:rPr>
                        <a:t>Công</a:t>
                      </a:r>
                      <a:r>
                        <a:rPr lang="en-US" sz="2000" baseline="0">
                          <a:latin typeface="Times New Roman" panose="02020603050405020304" pitchFamily="18" charset="0"/>
                          <a:cs typeface="Times New Roman" panose="02020603050405020304" pitchFamily="18" charset="0"/>
                        </a:rPr>
                        <a:t> việc</a:t>
                      </a:r>
                      <a:endParaRPr lang="en-US" sz="2000">
                        <a:latin typeface="Times New Roman" panose="02020603050405020304" pitchFamily="18" charset="0"/>
                        <a:cs typeface="Times New Roman" panose="02020603050405020304" pitchFamily="18" charset="0"/>
                      </a:endParaRPr>
                    </a:p>
                  </a:txBody>
                  <a:tcPr anchor="ctr"/>
                </a:tc>
                <a:tc>
                  <a:txBody>
                    <a:bodyPr/>
                    <a:lstStyle/>
                    <a:p>
                      <a:pPr algn="ctr"/>
                      <a:r>
                        <a:rPr lang="en-US" sz="2000">
                          <a:latin typeface="Times New Roman" panose="02020603050405020304" pitchFamily="18" charset="0"/>
                          <a:cs typeface="Times New Roman" panose="02020603050405020304" pitchFamily="18" charset="0"/>
                        </a:rPr>
                        <a:t>Mức</a:t>
                      </a:r>
                      <a:r>
                        <a:rPr lang="en-US" sz="2000" baseline="0">
                          <a:latin typeface="Times New Roman" panose="02020603050405020304" pitchFamily="18" charset="0"/>
                          <a:cs typeface="Times New Roman" panose="02020603050405020304" pitchFamily="18" charset="0"/>
                        </a:rPr>
                        <a:t> độ hoàn thành</a:t>
                      </a:r>
                      <a:endParaRPr lang="en-US" sz="20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1377212">
                <a:tc>
                  <a:txBody>
                    <a:bodyPr/>
                    <a:lstStyle/>
                    <a:p>
                      <a:pPr algn="ctr"/>
                      <a:r>
                        <a:rPr lang="en-US" sz="2000">
                          <a:latin typeface="Times New Roman" panose="02020603050405020304" pitchFamily="18" charset="0"/>
                          <a:cs typeface="Times New Roman" panose="02020603050405020304" pitchFamily="18" charset="0"/>
                        </a:rPr>
                        <a:t>B2113341</a:t>
                      </a:r>
                    </a:p>
                  </a:txBody>
                  <a:tcPr anchor="ctr"/>
                </a:tc>
                <a:tc>
                  <a:txBody>
                    <a:bodyPr/>
                    <a:lstStyle/>
                    <a:p>
                      <a:pPr algn="ctr"/>
                      <a:r>
                        <a:rPr lang="en-US" sz="2000">
                          <a:latin typeface="Times New Roman" panose="02020603050405020304" pitchFamily="18" charset="0"/>
                          <a:cs typeface="Times New Roman" panose="02020603050405020304" pitchFamily="18" charset="0"/>
                        </a:rPr>
                        <a:t>Phan</a:t>
                      </a:r>
                      <a:r>
                        <a:rPr lang="en-US" sz="2000" baseline="0">
                          <a:latin typeface="Times New Roman" panose="02020603050405020304" pitchFamily="18" charset="0"/>
                          <a:cs typeface="Times New Roman" panose="02020603050405020304" pitchFamily="18" charset="0"/>
                        </a:rPr>
                        <a:t> Minh Tài</a:t>
                      </a:r>
                      <a:endParaRPr lang="en-US" sz="2000">
                        <a:latin typeface="Times New Roman" panose="02020603050405020304" pitchFamily="18" charset="0"/>
                        <a:cs typeface="Times New Roman" panose="02020603050405020304" pitchFamily="18" charset="0"/>
                      </a:endParaRPr>
                    </a:p>
                  </a:txBody>
                  <a:tcPr anchor="ctr"/>
                </a:tc>
                <a:tc>
                  <a:txBody>
                    <a:bodyPr/>
                    <a:lstStyle/>
                    <a:p>
                      <a:pPr marL="342900" indent="-342900">
                        <a:buFont typeface="Wingdings" panose="05000000000000000000" pitchFamily="2" charset="2"/>
                        <a:buChar char="ü"/>
                      </a:pPr>
                      <a:r>
                        <a:rPr lang="en-US" sz="2000">
                          <a:latin typeface="Times New Roman" panose="02020603050405020304" pitchFamily="18" charset="0"/>
                          <a:cs typeface="Times New Roman" panose="02020603050405020304" pitchFamily="18" charset="0"/>
                        </a:rPr>
                        <a:t>Tìm</a:t>
                      </a:r>
                      <a:r>
                        <a:rPr lang="en-US" sz="2000" baseline="0">
                          <a:latin typeface="Times New Roman" panose="02020603050405020304" pitchFamily="18" charset="0"/>
                          <a:cs typeface="Times New Roman" panose="02020603050405020304" pitchFamily="18" charset="0"/>
                        </a:rPr>
                        <a:t> hiểu dữ liệu</a:t>
                      </a:r>
                    </a:p>
                    <a:p>
                      <a:pPr marL="342900" indent="-342900">
                        <a:buFont typeface="Wingdings" panose="05000000000000000000" pitchFamily="2" charset="2"/>
                        <a:buChar char="ü"/>
                      </a:pPr>
                      <a:r>
                        <a:rPr lang="en-US" sz="2000" baseline="0">
                          <a:latin typeface="Times New Roman" panose="02020603050405020304" pitchFamily="18" charset="0"/>
                          <a:cs typeface="Times New Roman" panose="02020603050405020304" pitchFamily="18" charset="0"/>
                        </a:rPr>
                        <a:t>Xây dựng mô hình</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defRPr/>
                      </a:pPr>
                      <a:r>
                        <a:rPr lang="en-US" sz="2000" baseline="0">
                          <a:latin typeface="Times New Roman" panose="02020603050405020304" pitchFamily="18" charset="0"/>
                          <a:cs typeface="Times New Roman" panose="02020603050405020304" pitchFamily="18" charset="0"/>
                        </a:rPr>
                        <a:t>Kiểm tra kết quả</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defRPr/>
                      </a:pPr>
                      <a:r>
                        <a:rPr lang="en-US" sz="2000" baseline="0">
                          <a:latin typeface="Times New Roman" panose="02020603050405020304" pitchFamily="18" charset="0"/>
                          <a:cs typeface="Times New Roman" panose="02020603050405020304" pitchFamily="18" charset="0"/>
                        </a:rPr>
                        <a:t>Làm slides</a:t>
                      </a:r>
                      <a:endParaRPr lang="en-US" sz="2000">
                        <a:latin typeface="Times New Roman" panose="02020603050405020304" pitchFamily="18" charset="0"/>
                        <a:cs typeface="Times New Roman" panose="02020603050405020304" pitchFamily="18" charset="0"/>
                      </a:endParaRPr>
                    </a:p>
                  </a:txBody>
                  <a:tcPr/>
                </a:tc>
                <a:tc>
                  <a:txBody>
                    <a:bodyPr/>
                    <a:lstStyle/>
                    <a:p>
                      <a:pPr algn="ctr"/>
                      <a:r>
                        <a:rPr lang="en-US" sz="2000">
                          <a:latin typeface="Times New Roman" panose="02020603050405020304" pitchFamily="18" charset="0"/>
                          <a:cs typeface="Times New Roman" panose="02020603050405020304" pitchFamily="18" charset="0"/>
                        </a:rPr>
                        <a:t>100%</a:t>
                      </a:r>
                    </a:p>
                  </a:txBody>
                  <a:tcPr anchor="ctr"/>
                </a:tc>
                <a:extLst>
                  <a:ext uri="{0D108BD9-81ED-4DB2-BD59-A6C34878D82A}">
                    <a16:rowId xmlns:a16="http://schemas.microsoft.com/office/drawing/2014/main" val="10001"/>
                  </a:ext>
                </a:extLst>
              </a:tr>
              <a:tr h="1386798">
                <a:tc>
                  <a:txBody>
                    <a:bodyPr/>
                    <a:lstStyle/>
                    <a:p>
                      <a:pPr algn="ctr"/>
                      <a:r>
                        <a:rPr lang="en-US" sz="2000">
                          <a:latin typeface="Times New Roman" panose="02020603050405020304" pitchFamily="18" charset="0"/>
                          <a:cs typeface="Times New Roman" panose="02020603050405020304" pitchFamily="18" charset="0"/>
                        </a:rPr>
                        <a:t>B2113329</a:t>
                      </a:r>
                    </a:p>
                  </a:txBody>
                  <a:tcPr anchor="ctr"/>
                </a:tc>
                <a:tc>
                  <a:txBody>
                    <a:bodyPr/>
                    <a:lstStyle/>
                    <a:p>
                      <a:pPr algn="ctr"/>
                      <a:r>
                        <a:rPr lang="en-US" sz="2000">
                          <a:latin typeface="Times New Roman" panose="02020603050405020304" pitchFamily="18" charset="0"/>
                          <a:cs typeface="Times New Roman" panose="02020603050405020304" pitchFamily="18" charset="0"/>
                        </a:rPr>
                        <a:t>Nguyễn</a:t>
                      </a:r>
                      <a:r>
                        <a:rPr lang="en-US" sz="2000" baseline="0">
                          <a:latin typeface="Times New Roman" panose="02020603050405020304" pitchFamily="18" charset="0"/>
                          <a:cs typeface="Times New Roman" panose="02020603050405020304" pitchFamily="18" charset="0"/>
                        </a:rPr>
                        <a:t> Hoàng Điển</a:t>
                      </a:r>
                      <a:endParaRPr lang="en-US" sz="2000">
                        <a:latin typeface="Times New Roman" panose="02020603050405020304" pitchFamily="18" charset="0"/>
                        <a:cs typeface="Times New Roman" panose="02020603050405020304" pitchFamily="18" charset="0"/>
                      </a:endParaRPr>
                    </a:p>
                  </a:txBody>
                  <a:tcPr anchor="ctr"/>
                </a:tc>
                <a:tc>
                  <a:txBody>
                    <a:bodyPr/>
                    <a:lstStyle/>
                    <a:p>
                      <a:pPr marL="342900" indent="-342900">
                        <a:buFont typeface="Wingdings" panose="05000000000000000000" pitchFamily="2" charset="2"/>
                        <a:buChar char="ü"/>
                      </a:pPr>
                      <a:r>
                        <a:rPr lang="en-US" sz="2000">
                          <a:latin typeface="Times New Roman" panose="02020603050405020304" pitchFamily="18" charset="0"/>
                          <a:cs typeface="Times New Roman" panose="02020603050405020304" pitchFamily="18" charset="0"/>
                        </a:rPr>
                        <a:t>Tìm</a:t>
                      </a:r>
                      <a:r>
                        <a:rPr lang="en-US" sz="2000" baseline="0">
                          <a:latin typeface="Times New Roman" panose="02020603050405020304" pitchFamily="18" charset="0"/>
                          <a:cs typeface="Times New Roman" panose="02020603050405020304" pitchFamily="18" charset="0"/>
                        </a:rPr>
                        <a:t> hiểu dữ liệu</a:t>
                      </a:r>
                    </a:p>
                    <a:p>
                      <a:pPr marL="342900" indent="-342900">
                        <a:buFont typeface="Wingdings" panose="05000000000000000000" pitchFamily="2" charset="2"/>
                        <a:buChar char="ü"/>
                      </a:pPr>
                      <a:r>
                        <a:rPr lang="en-US" sz="2000" baseline="0">
                          <a:latin typeface="Times New Roman" panose="02020603050405020304" pitchFamily="18" charset="0"/>
                          <a:cs typeface="Times New Roman" panose="02020603050405020304" pitchFamily="18" charset="0"/>
                        </a:rPr>
                        <a:t>Xây dựng mô hình</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defRPr/>
                      </a:pPr>
                      <a:r>
                        <a:rPr lang="en-US" sz="2000" baseline="0">
                          <a:latin typeface="Times New Roman" panose="02020603050405020304" pitchFamily="18" charset="0"/>
                          <a:cs typeface="Times New Roman" panose="02020603050405020304" pitchFamily="18" charset="0"/>
                        </a:rPr>
                        <a:t>Kiểm tra kết quả</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baseline="0">
                          <a:latin typeface="Times New Roman" panose="02020603050405020304" pitchFamily="18" charset="0"/>
                          <a:cs typeface="Times New Roman" panose="02020603050405020304" pitchFamily="18" charset="0"/>
                        </a:rPr>
                        <a:t>Làm slides</a:t>
                      </a:r>
                      <a:endParaRPr lang="en-US" sz="2000">
                        <a:latin typeface="Times New Roman" panose="02020603050405020304" pitchFamily="18" charset="0"/>
                        <a:cs typeface="Times New Roman" panose="02020603050405020304" pitchFamily="18" charset="0"/>
                      </a:endParaRPr>
                    </a:p>
                  </a:txBody>
                  <a:tcPr/>
                </a:tc>
                <a:tc>
                  <a:txBody>
                    <a:bodyPr/>
                    <a:lstStyle/>
                    <a:p>
                      <a:pPr algn="ctr"/>
                      <a:r>
                        <a:rPr lang="en-US" sz="2000">
                          <a:latin typeface="Times New Roman" panose="02020603050405020304" pitchFamily="18" charset="0"/>
                          <a:cs typeface="Times New Roman" panose="02020603050405020304" pitchFamily="18" charset="0"/>
                        </a:rPr>
                        <a:t>100%</a:t>
                      </a:r>
                    </a:p>
                  </a:txBody>
                  <a:tcPr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44979" y="452846"/>
            <a:ext cx="10245090" cy="613374"/>
          </a:xfrm>
        </p:spPr>
        <p:txBody>
          <a:bodyPr/>
          <a:lstStyle/>
          <a:p>
            <a:r>
              <a:rPr lang="en-US">
                <a:latin typeface="Times New Roman" panose="02020603050405020304" pitchFamily="18" charset="0"/>
                <a:cs typeface="Times New Roman" panose="02020603050405020304" pitchFamily="18" charset="0"/>
              </a:rPr>
              <a:t>3.10 Biểu đồ loss và accuracy của mô hình 3</a:t>
            </a:r>
            <a:endParaRPr lang="en-US"/>
          </a:p>
        </p:txBody>
      </p:sp>
      <p:pic>
        <p:nvPicPr>
          <p:cNvPr id="5" name="Picture 4"/>
          <p:cNvPicPr>
            <a:picLocks noChangeAspect="1"/>
          </p:cNvPicPr>
          <p:nvPr/>
        </p:nvPicPr>
        <p:blipFill>
          <a:blip r:embed="rId2"/>
          <a:stretch>
            <a:fillRect/>
          </a:stretch>
        </p:blipFill>
        <p:spPr>
          <a:xfrm>
            <a:off x="1301931" y="3803253"/>
            <a:ext cx="9392196" cy="2504585"/>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1301931" y="1066220"/>
            <a:ext cx="9392196" cy="2504586"/>
          </a:xfrm>
          <a:prstGeom prst="rect">
            <a:avLst/>
          </a:prstGeom>
          <a:ln>
            <a:solidFill>
              <a:schemeClr val="tx1"/>
            </a:solidFill>
          </a:ln>
        </p:spPr>
      </p:pic>
      <p:sp>
        <p:nvSpPr>
          <p:cNvPr id="7" name="TextBox 6">
            <a:extLst>
              <a:ext uri="{FF2B5EF4-FFF2-40B4-BE49-F238E27FC236}">
                <a16:creationId xmlns:a16="http://schemas.microsoft.com/office/drawing/2014/main" id="{F0E3E95D-3F36-1A88-8442-62D3BD3ECAED}"/>
              </a:ext>
            </a:extLst>
          </p:cNvPr>
          <p:cNvSpPr txBox="1"/>
          <p:nvPr/>
        </p:nvSpPr>
        <p:spPr>
          <a:xfrm>
            <a:off x="9714346" y="2512922"/>
            <a:ext cx="1461745"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a:solidFill>
                  <a:srgbClr val="FF0000"/>
                </a:solidFill>
              </a:rPr>
              <a:t>368</a:t>
            </a:r>
            <a:r>
              <a:rPr lang="vi-VN" sz="1600">
                <a:solidFill>
                  <a:srgbClr val="FF0000"/>
                </a:solidFill>
              </a:rPr>
              <a:t> epochs</a:t>
            </a:r>
          </a:p>
        </p:txBody>
      </p:sp>
      <p:sp>
        <p:nvSpPr>
          <p:cNvPr id="8" name="Oval 7">
            <a:extLst>
              <a:ext uri="{FF2B5EF4-FFF2-40B4-BE49-F238E27FC236}">
                <a16:creationId xmlns:a16="http://schemas.microsoft.com/office/drawing/2014/main" id="{EE3A4FEC-6C29-28F0-BEA1-939918EF1D6F}"/>
              </a:ext>
            </a:extLst>
          </p:cNvPr>
          <p:cNvSpPr/>
          <p:nvPr/>
        </p:nvSpPr>
        <p:spPr>
          <a:xfrm>
            <a:off x="9326232" y="3101164"/>
            <a:ext cx="233265" cy="195943"/>
          </a:xfrm>
          <a:prstGeom prst="ellipse">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vi-VN"/>
          </a:p>
        </p:txBody>
      </p:sp>
      <p:cxnSp>
        <p:nvCxnSpPr>
          <p:cNvPr id="9" name="Straight Arrow Connector 8">
            <a:extLst>
              <a:ext uri="{FF2B5EF4-FFF2-40B4-BE49-F238E27FC236}">
                <a16:creationId xmlns:a16="http://schemas.microsoft.com/office/drawing/2014/main" id="{C53211E1-E7CF-370A-A276-0CF6B917806A}"/>
              </a:ext>
            </a:extLst>
          </p:cNvPr>
          <p:cNvCxnSpPr>
            <a:cxnSpLocks/>
          </p:cNvCxnSpPr>
          <p:nvPr/>
        </p:nvCxnSpPr>
        <p:spPr>
          <a:xfrm flipV="1">
            <a:off x="9469897" y="2914646"/>
            <a:ext cx="437943" cy="1865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8C66A71-30C5-714A-E5E7-EF22CDBE78E6}"/>
              </a:ext>
            </a:extLst>
          </p:cNvPr>
          <p:cNvSpPr txBox="1"/>
          <p:nvPr/>
        </p:nvSpPr>
        <p:spPr>
          <a:xfrm>
            <a:off x="9575101" y="4494572"/>
            <a:ext cx="1461745"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vi-VN" sz="1600">
                <a:solidFill>
                  <a:srgbClr val="FF0000"/>
                </a:solidFill>
              </a:rPr>
              <a:t>Acc = </a:t>
            </a:r>
            <a:r>
              <a:rPr lang="en-US" sz="1600">
                <a:solidFill>
                  <a:srgbClr val="FF0000"/>
                </a:solidFill>
              </a:rPr>
              <a:t>0.9178</a:t>
            </a:r>
            <a:endParaRPr lang="vi-VN" sz="1600">
              <a:solidFill>
                <a:srgbClr val="FF0000"/>
              </a:solidFill>
            </a:endParaRPr>
          </a:p>
        </p:txBody>
      </p:sp>
      <p:sp>
        <p:nvSpPr>
          <p:cNvPr id="11" name="Oval 10">
            <a:extLst>
              <a:ext uri="{FF2B5EF4-FFF2-40B4-BE49-F238E27FC236}">
                <a16:creationId xmlns:a16="http://schemas.microsoft.com/office/drawing/2014/main" id="{71CF3E45-27CD-67C9-EF10-52B8514C089E}"/>
              </a:ext>
            </a:extLst>
          </p:cNvPr>
          <p:cNvSpPr/>
          <p:nvPr/>
        </p:nvSpPr>
        <p:spPr>
          <a:xfrm>
            <a:off x="9287587" y="4093057"/>
            <a:ext cx="233265" cy="195943"/>
          </a:xfrm>
          <a:prstGeom prst="ellipse">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vi-VN"/>
          </a:p>
        </p:txBody>
      </p:sp>
      <p:cxnSp>
        <p:nvCxnSpPr>
          <p:cNvPr id="12" name="Straight Arrow Connector 11">
            <a:extLst>
              <a:ext uri="{FF2B5EF4-FFF2-40B4-BE49-F238E27FC236}">
                <a16:creationId xmlns:a16="http://schemas.microsoft.com/office/drawing/2014/main" id="{A2DEFA03-CCD3-12F3-EDDB-C545CC58FEAD}"/>
              </a:ext>
            </a:extLst>
          </p:cNvPr>
          <p:cNvCxnSpPr>
            <a:cxnSpLocks/>
          </p:cNvCxnSpPr>
          <p:nvPr/>
        </p:nvCxnSpPr>
        <p:spPr>
          <a:xfrm>
            <a:off x="9510926" y="4254976"/>
            <a:ext cx="571709" cy="2395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59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44979" y="452846"/>
            <a:ext cx="6365421" cy="613374"/>
          </a:xfrm>
        </p:spPr>
        <p:txBody>
          <a:bodyPr/>
          <a:lstStyle/>
          <a:p>
            <a:r>
              <a:rPr lang="en-US">
                <a:latin typeface="Times New Roman" panose="02020603050405020304" pitchFamily="18" charset="0"/>
                <a:cs typeface="Times New Roman" panose="02020603050405020304" pitchFamily="18" charset="0"/>
              </a:rPr>
              <a:t>3.11 Kiến trúc mô hình 4</a:t>
            </a:r>
            <a:endParaRPr lang="en-US"/>
          </a:p>
        </p:txBody>
      </p:sp>
      <p:sp>
        <p:nvSpPr>
          <p:cNvPr id="2" name="Round Diagonal Corner Rectangle 1"/>
          <p:cNvSpPr/>
          <p:nvPr/>
        </p:nvSpPr>
        <p:spPr>
          <a:xfrm rot="16200000">
            <a:off x="1417392" y="2154960"/>
            <a:ext cx="3059901" cy="954422"/>
          </a:xfrm>
          <a:prstGeom prst="round2Diag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tx1"/>
                </a:solidFill>
              </a:rPr>
              <a:t>LSTM</a:t>
            </a:r>
          </a:p>
          <a:p>
            <a:pPr algn="ctr"/>
            <a:r>
              <a:rPr lang="en-US">
                <a:solidFill>
                  <a:schemeClr val="tx1"/>
                </a:solidFill>
              </a:rPr>
              <a:t>512, </a:t>
            </a:r>
            <a:r>
              <a:rPr lang="en-US" altLang="en-US">
                <a:solidFill>
                  <a:schemeClr val="tx1"/>
                </a:solidFill>
              </a:rPr>
              <a:t>return_sequences=True</a:t>
            </a:r>
          </a:p>
        </p:txBody>
      </p:sp>
      <p:sp>
        <p:nvSpPr>
          <p:cNvPr id="3" name="Rectangle 2"/>
          <p:cNvSpPr/>
          <p:nvPr/>
        </p:nvSpPr>
        <p:spPr>
          <a:xfrm rot="16200000">
            <a:off x="62076" y="2023996"/>
            <a:ext cx="2069458" cy="983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X_train, y_train</a:t>
            </a:r>
          </a:p>
        </p:txBody>
      </p:sp>
      <p:sp>
        <p:nvSpPr>
          <p:cNvPr id="9" name="Right Arrow 8"/>
          <p:cNvSpPr/>
          <p:nvPr/>
        </p:nvSpPr>
        <p:spPr>
          <a:xfrm>
            <a:off x="1704356" y="2276197"/>
            <a:ext cx="639583" cy="478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514310" y="2276196"/>
            <a:ext cx="639583" cy="478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643997" y="4162122"/>
            <a:ext cx="932151" cy="20047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Denese</a:t>
            </a:r>
          </a:p>
          <a:p>
            <a:pPr algn="ctr"/>
            <a:r>
              <a:rPr lang="en-US">
                <a:solidFill>
                  <a:schemeClr val="tx1"/>
                </a:solidFill>
              </a:rPr>
              <a:t>(256)</a:t>
            </a:r>
          </a:p>
          <a:p>
            <a:pPr algn="ctr"/>
            <a:r>
              <a:rPr lang="en-US">
                <a:solidFill>
                  <a:schemeClr val="tx1"/>
                </a:solidFill>
              </a:rPr>
              <a:t>.</a:t>
            </a:r>
          </a:p>
          <a:p>
            <a:pPr algn="ctr"/>
            <a:r>
              <a:rPr lang="en-US">
                <a:solidFill>
                  <a:schemeClr val="tx1"/>
                </a:solidFill>
              </a:rPr>
              <a:t>.</a:t>
            </a:r>
          </a:p>
          <a:p>
            <a:pPr algn="ctr"/>
            <a:r>
              <a:rPr lang="en-US">
                <a:solidFill>
                  <a:schemeClr val="tx1"/>
                </a:solidFill>
              </a:rPr>
              <a:t>.</a:t>
            </a:r>
          </a:p>
          <a:p>
            <a:pPr algn="ctr"/>
            <a:r>
              <a:rPr lang="en-US">
                <a:solidFill>
                  <a:schemeClr val="tx1"/>
                </a:solidFill>
              </a:rPr>
              <a:t>ReLu</a:t>
            </a:r>
          </a:p>
        </p:txBody>
      </p:sp>
      <p:sp>
        <p:nvSpPr>
          <p:cNvPr id="12" name="Rounded Rectangle 11"/>
          <p:cNvSpPr/>
          <p:nvPr/>
        </p:nvSpPr>
        <p:spPr>
          <a:xfrm rot="16200000">
            <a:off x="3229384" y="2166091"/>
            <a:ext cx="2587188" cy="6991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tx1"/>
                </a:solidFill>
              </a:rPr>
              <a:t>Dropout</a:t>
            </a:r>
          </a:p>
          <a:p>
            <a:pPr algn="ctr"/>
            <a:r>
              <a:rPr lang="en-US">
                <a:solidFill>
                  <a:schemeClr val="tx1"/>
                </a:solidFill>
              </a:rPr>
              <a:t>Rate = 0.1</a:t>
            </a:r>
          </a:p>
        </p:txBody>
      </p:sp>
      <p:sp>
        <p:nvSpPr>
          <p:cNvPr id="13" name="Right Arrow 12"/>
          <p:cNvSpPr/>
          <p:nvPr/>
        </p:nvSpPr>
        <p:spPr>
          <a:xfrm>
            <a:off x="4962998" y="2276198"/>
            <a:ext cx="639583" cy="478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332898" y="4162122"/>
            <a:ext cx="1047232" cy="20047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Denese</a:t>
            </a:r>
          </a:p>
          <a:p>
            <a:pPr algn="ctr"/>
            <a:r>
              <a:rPr lang="en-US">
                <a:solidFill>
                  <a:schemeClr val="tx1"/>
                </a:solidFill>
              </a:rPr>
              <a:t>(235)</a:t>
            </a:r>
          </a:p>
          <a:p>
            <a:pPr algn="ctr"/>
            <a:r>
              <a:rPr lang="en-US">
                <a:solidFill>
                  <a:schemeClr val="tx1"/>
                </a:solidFill>
              </a:rPr>
              <a:t>.</a:t>
            </a:r>
          </a:p>
          <a:p>
            <a:pPr algn="ctr"/>
            <a:r>
              <a:rPr lang="en-US">
                <a:solidFill>
                  <a:schemeClr val="tx1"/>
                </a:solidFill>
              </a:rPr>
              <a:t>.</a:t>
            </a:r>
          </a:p>
          <a:p>
            <a:pPr algn="ctr"/>
            <a:r>
              <a:rPr lang="en-US">
                <a:solidFill>
                  <a:schemeClr val="tx1"/>
                </a:solidFill>
              </a:rPr>
              <a:t>.</a:t>
            </a:r>
          </a:p>
          <a:p>
            <a:pPr algn="ctr"/>
            <a:r>
              <a:rPr lang="en-US">
                <a:solidFill>
                  <a:schemeClr val="tx1"/>
                </a:solidFill>
              </a:rPr>
              <a:t>Softmax</a:t>
            </a:r>
          </a:p>
        </p:txBody>
      </p:sp>
      <p:sp>
        <p:nvSpPr>
          <p:cNvPr id="16" name="Right Arrow 15"/>
          <p:cNvSpPr/>
          <p:nvPr/>
        </p:nvSpPr>
        <p:spPr>
          <a:xfrm>
            <a:off x="6711620" y="2276195"/>
            <a:ext cx="639583" cy="478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8182313" y="2288304"/>
            <a:ext cx="639583" cy="478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Diagonal Corner Rectangle 17"/>
          <p:cNvSpPr/>
          <p:nvPr/>
        </p:nvSpPr>
        <p:spPr>
          <a:xfrm rot="16200000">
            <a:off x="4593106" y="2127845"/>
            <a:ext cx="3059902" cy="940271"/>
          </a:xfrm>
          <a:prstGeom prst="round2Diag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tx1"/>
                </a:solidFill>
              </a:rPr>
              <a:t>LSTM</a:t>
            </a:r>
          </a:p>
          <a:p>
            <a:pPr algn="ctr"/>
            <a:r>
              <a:rPr lang="en-US">
                <a:solidFill>
                  <a:schemeClr val="tx1"/>
                </a:solidFill>
              </a:rPr>
              <a:t>512, </a:t>
            </a:r>
            <a:r>
              <a:rPr lang="en-US" altLang="en-US">
                <a:solidFill>
                  <a:schemeClr val="tx1"/>
                </a:solidFill>
              </a:rPr>
              <a:t>return_sequences=True</a:t>
            </a:r>
          </a:p>
        </p:txBody>
      </p:sp>
      <p:sp>
        <p:nvSpPr>
          <p:cNvPr id="19" name="Round Diagonal Corner Rectangle 18"/>
          <p:cNvSpPr/>
          <p:nvPr/>
        </p:nvSpPr>
        <p:spPr>
          <a:xfrm rot="16200000">
            <a:off x="7859821" y="2093116"/>
            <a:ext cx="2991522" cy="937730"/>
          </a:xfrm>
          <a:prstGeom prst="round2Diag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tx1"/>
                </a:solidFill>
              </a:rPr>
              <a:t>LSTM</a:t>
            </a:r>
          </a:p>
          <a:p>
            <a:pPr algn="ctr"/>
            <a:r>
              <a:rPr lang="en-US">
                <a:solidFill>
                  <a:schemeClr val="tx1"/>
                </a:solidFill>
              </a:rPr>
              <a:t>256, </a:t>
            </a:r>
            <a:r>
              <a:rPr lang="en-US" altLang="en-US">
                <a:solidFill>
                  <a:schemeClr val="tx1"/>
                </a:solidFill>
              </a:rPr>
              <a:t>return_sequences=False</a:t>
            </a:r>
          </a:p>
        </p:txBody>
      </p:sp>
      <p:sp>
        <p:nvSpPr>
          <p:cNvPr id="20" name="Rounded Rectangle 19"/>
          <p:cNvSpPr/>
          <p:nvPr/>
        </p:nvSpPr>
        <p:spPr>
          <a:xfrm rot="16200000">
            <a:off x="6446361" y="2282577"/>
            <a:ext cx="2587188" cy="6991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tx1"/>
                </a:solidFill>
              </a:rPr>
              <a:t>Dropout</a:t>
            </a:r>
          </a:p>
          <a:p>
            <a:pPr algn="ctr"/>
            <a:r>
              <a:rPr lang="en-US">
                <a:solidFill>
                  <a:schemeClr val="tx1"/>
                </a:solidFill>
              </a:rPr>
              <a:t>Rate = 0.1</a:t>
            </a:r>
          </a:p>
        </p:txBody>
      </p:sp>
      <p:sp>
        <p:nvSpPr>
          <p:cNvPr id="6" name="Bent Arrow 5"/>
          <p:cNvSpPr/>
          <p:nvPr/>
        </p:nvSpPr>
        <p:spPr>
          <a:xfrm rot="5400000">
            <a:off x="9936790" y="2487223"/>
            <a:ext cx="1547514" cy="1329570"/>
          </a:xfrm>
          <a:prstGeom prst="bentArrow">
            <a:avLst>
              <a:gd name="adj1" fmla="val 23079"/>
              <a:gd name="adj2" fmla="val 25364"/>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Left Arrow 6"/>
          <p:cNvSpPr/>
          <p:nvPr/>
        </p:nvSpPr>
        <p:spPr>
          <a:xfrm>
            <a:off x="9898427" y="5020979"/>
            <a:ext cx="592183" cy="4612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5400000">
            <a:off x="8638490" y="4950979"/>
            <a:ext cx="1667739" cy="6776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solidFill>
                  <a:schemeClr val="tx1"/>
                </a:solidFill>
              </a:rPr>
              <a:t>Dropout</a:t>
            </a:r>
          </a:p>
          <a:p>
            <a:pPr algn="ctr"/>
            <a:r>
              <a:rPr lang="en-US">
                <a:solidFill>
                  <a:schemeClr val="tx1"/>
                </a:solidFill>
              </a:rPr>
              <a:t>Rate = 0.1</a:t>
            </a:r>
          </a:p>
        </p:txBody>
      </p:sp>
      <p:sp>
        <p:nvSpPr>
          <p:cNvPr id="23" name="Left Arrow 22"/>
          <p:cNvSpPr/>
          <p:nvPr/>
        </p:nvSpPr>
        <p:spPr>
          <a:xfrm>
            <a:off x="8454110" y="5020979"/>
            <a:ext cx="592183" cy="4612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5980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44979" y="452846"/>
            <a:ext cx="9809661" cy="613374"/>
          </a:xfrm>
        </p:spPr>
        <p:txBody>
          <a:bodyPr/>
          <a:lstStyle/>
          <a:p>
            <a:r>
              <a:rPr lang="en-US">
                <a:latin typeface="Times New Roman" panose="02020603050405020304" pitchFamily="18" charset="0"/>
                <a:cs typeface="Times New Roman" panose="02020603050405020304" pitchFamily="18" charset="0"/>
              </a:rPr>
              <a:t>3.12 Output shape và tham số của mô hình 4</a:t>
            </a:r>
            <a:endParaRPr lang="en-US"/>
          </a:p>
        </p:txBody>
      </p:sp>
      <p:pic>
        <p:nvPicPr>
          <p:cNvPr id="2" name="Picture 1"/>
          <p:cNvPicPr>
            <a:picLocks noChangeAspect="1"/>
          </p:cNvPicPr>
          <p:nvPr/>
        </p:nvPicPr>
        <p:blipFill>
          <a:blip r:embed="rId2"/>
          <a:stretch>
            <a:fillRect/>
          </a:stretch>
        </p:blipFill>
        <p:spPr>
          <a:xfrm>
            <a:off x="538299" y="1218620"/>
            <a:ext cx="11056824" cy="4816420"/>
          </a:xfrm>
          <a:prstGeom prst="rect">
            <a:avLst/>
          </a:prstGeom>
          <a:ln>
            <a:solidFill>
              <a:schemeClr val="tx1"/>
            </a:solidFill>
          </a:ln>
        </p:spPr>
      </p:pic>
    </p:spTree>
    <p:extLst>
      <p:ext uri="{BB962C8B-B14F-4D97-AF65-F5344CB8AC3E}">
        <p14:creationId xmlns:p14="http://schemas.microsoft.com/office/powerpoint/2010/main" val="319276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44979" y="452846"/>
            <a:ext cx="9565821" cy="613374"/>
          </a:xfrm>
        </p:spPr>
        <p:txBody>
          <a:bodyPr/>
          <a:lstStyle/>
          <a:p>
            <a:r>
              <a:rPr lang="en-US">
                <a:latin typeface="Times New Roman" panose="02020603050405020304" pitchFamily="18" charset="0"/>
                <a:cs typeface="Times New Roman" panose="02020603050405020304" pitchFamily="18" charset="0"/>
              </a:rPr>
              <a:t>3.13 Biểu đồ loss và accuracy của mô hình 4</a:t>
            </a:r>
            <a:endParaRPr lang="en-US"/>
          </a:p>
        </p:txBody>
      </p:sp>
      <p:pic>
        <p:nvPicPr>
          <p:cNvPr id="2" name="Picture 1"/>
          <p:cNvPicPr>
            <a:picLocks noChangeAspect="1"/>
          </p:cNvPicPr>
          <p:nvPr/>
        </p:nvPicPr>
        <p:blipFill>
          <a:blip r:embed="rId2"/>
          <a:stretch>
            <a:fillRect/>
          </a:stretch>
        </p:blipFill>
        <p:spPr>
          <a:xfrm>
            <a:off x="1311457" y="1192452"/>
            <a:ext cx="9513298" cy="2536879"/>
          </a:xfrm>
          <a:prstGeom prst="rect">
            <a:avLst/>
          </a:prstGeom>
          <a:ln>
            <a:solidFill>
              <a:schemeClr val="tx1"/>
            </a:solidFill>
          </a:ln>
        </p:spPr>
      </p:pic>
      <p:sp>
        <p:nvSpPr>
          <p:cNvPr id="7" name="TextBox 6">
            <a:extLst>
              <a:ext uri="{FF2B5EF4-FFF2-40B4-BE49-F238E27FC236}">
                <a16:creationId xmlns:a16="http://schemas.microsoft.com/office/drawing/2014/main" id="{F0E3E95D-3F36-1A88-8442-62D3BD3ECAED}"/>
              </a:ext>
            </a:extLst>
          </p:cNvPr>
          <p:cNvSpPr txBox="1"/>
          <p:nvPr/>
        </p:nvSpPr>
        <p:spPr>
          <a:xfrm>
            <a:off x="9803866" y="2677403"/>
            <a:ext cx="1461745"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a:solidFill>
                  <a:srgbClr val="FF0000"/>
                </a:solidFill>
              </a:rPr>
              <a:t>219</a:t>
            </a:r>
            <a:r>
              <a:rPr lang="vi-VN" sz="1600">
                <a:solidFill>
                  <a:srgbClr val="FF0000"/>
                </a:solidFill>
              </a:rPr>
              <a:t> epochs</a:t>
            </a:r>
          </a:p>
        </p:txBody>
      </p:sp>
      <p:sp>
        <p:nvSpPr>
          <p:cNvPr id="8" name="Oval 7">
            <a:extLst>
              <a:ext uri="{FF2B5EF4-FFF2-40B4-BE49-F238E27FC236}">
                <a16:creationId xmlns:a16="http://schemas.microsoft.com/office/drawing/2014/main" id="{EE3A4FEC-6C29-28F0-BEA1-939918EF1D6F}"/>
              </a:ext>
            </a:extLst>
          </p:cNvPr>
          <p:cNvSpPr/>
          <p:nvPr/>
        </p:nvSpPr>
        <p:spPr>
          <a:xfrm>
            <a:off x="9415752" y="3265645"/>
            <a:ext cx="233265" cy="195943"/>
          </a:xfrm>
          <a:prstGeom prst="ellipse">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vi-VN"/>
          </a:p>
        </p:txBody>
      </p:sp>
      <p:cxnSp>
        <p:nvCxnSpPr>
          <p:cNvPr id="9" name="Straight Arrow Connector 8">
            <a:extLst>
              <a:ext uri="{FF2B5EF4-FFF2-40B4-BE49-F238E27FC236}">
                <a16:creationId xmlns:a16="http://schemas.microsoft.com/office/drawing/2014/main" id="{C53211E1-E7CF-370A-A276-0CF6B917806A}"/>
              </a:ext>
            </a:extLst>
          </p:cNvPr>
          <p:cNvCxnSpPr>
            <a:cxnSpLocks/>
          </p:cNvCxnSpPr>
          <p:nvPr/>
        </p:nvCxnSpPr>
        <p:spPr>
          <a:xfrm flipV="1">
            <a:off x="9559417" y="3079127"/>
            <a:ext cx="437943" cy="1865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1311457" y="3734145"/>
            <a:ext cx="9513298" cy="2536880"/>
          </a:xfrm>
          <a:prstGeom prst="rect">
            <a:avLst/>
          </a:prstGeom>
          <a:ln>
            <a:solidFill>
              <a:schemeClr val="tx1"/>
            </a:solidFill>
          </a:ln>
        </p:spPr>
      </p:pic>
      <p:sp>
        <p:nvSpPr>
          <p:cNvPr id="10" name="TextBox 9">
            <a:extLst>
              <a:ext uri="{FF2B5EF4-FFF2-40B4-BE49-F238E27FC236}">
                <a16:creationId xmlns:a16="http://schemas.microsoft.com/office/drawing/2014/main" id="{B8C66A71-30C5-714A-E5E7-EF22CDBE78E6}"/>
              </a:ext>
            </a:extLst>
          </p:cNvPr>
          <p:cNvSpPr txBox="1"/>
          <p:nvPr/>
        </p:nvSpPr>
        <p:spPr>
          <a:xfrm>
            <a:off x="9703266" y="4404546"/>
            <a:ext cx="1461745"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vi-VN" sz="1600">
                <a:solidFill>
                  <a:srgbClr val="FF0000"/>
                </a:solidFill>
              </a:rPr>
              <a:t>Acc = </a:t>
            </a:r>
            <a:r>
              <a:rPr lang="en-US" sz="1600">
                <a:solidFill>
                  <a:srgbClr val="FF0000"/>
                </a:solidFill>
              </a:rPr>
              <a:t>0.996</a:t>
            </a:r>
            <a:endParaRPr lang="vi-VN" sz="1600">
              <a:solidFill>
                <a:srgbClr val="FF0000"/>
              </a:solidFill>
            </a:endParaRPr>
          </a:p>
        </p:txBody>
      </p:sp>
      <p:sp>
        <p:nvSpPr>
          <p:cNvPr id="11" name="Oval 10">
            <a:extLst>
              <a:ext uri="{FF2B5EF4-FFF2-40B4-BE49-F238E27FC236}">
                <a16:creationId xmlns:a16="http://schemas.microsoft.com/office/drawing/2014/main" id="{71CF3E45-27CD-67C9-EF10-52B8514C089E}"/>
              </a:ext>
            </a:extLst>
          </p:cNvPr>
          <p:cNvSpPr/>
          <p:nvPr/>
        </p:nvSpPr>
        <p:spPr>
          <a:xfrm>
            <a:off x="9415752" y="4003031"/>
            <a:ext cx="233265" cy="195943"/>
          </a:xfrm>
          <a:prstGeom prst="ellipse">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vi-VN"/>
          </a:p>
        </p:txBody>
      </p:sp>
      <p:cxnSp>
        <p:nvCxnSpPr>
          <p:cNvPr id="12" name="Straight Arrow Connector 11">
            <a:extLst>
              <a:ext uri="{FF2B5EF4-FFF2-40B4-BE49-F238E27FC236}">
                <a16:creationId xmlns:a16="http://schemas.microsoft.com/office/drawing/2014/main" id="{A2DEFA03-CCD3-12F3-EDDB-C545CC58FEAD}"/>
              </a:ext>
            </a:extLst>
          </p:cNvPr>
          <p:cNvCxnSpPr>
            <a:cxnSpLocks/>
          </p:cNvCxnSpPr>
          <p:nvPr/>
        </p:nvCxnSpPr>
        <p:spPr>
          <a:xfrm>
            <a:off x="9639091" y="4164950"/>
            <a:ext cx="571709" cy="2395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8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901DE-09FD-6B3F-9D6E-BF46CD8F415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90B7087-2E92-19C2-4611-ADC55D96CD03}"/>
              </a:ext>
            </a:extLst>
          </p:cNvPr>
          <p:cNvSpPr>
            <a:spLocks noGrp="1"/>
          </p:cNvSpPr>
          <p:nvPr>
            <p:ph type="ctrTitle"/>
          </p:nvPr>
        </p:nvSpPr>
        <p:spPr>
          <a:xfrm>
            <a:off x="2527974" y="2840239"/>
            <a:ext cx="7454225" cy="925950"/>
          </a:xfrm>
        </p:spPr>
        <p:txBody>
          <a:bodyPr/>
          <a:lstStyle/>
          <a:p>
            <a:r>
              <a:rPr lang="en-US" sz="6000">
                <a:latin typeface="Times New Roman" panose="02020603050405020304" pitchFamily="18" charset="0"/>
                <a:cs typeface="Times New Roman" panose="02020603050405020304" pitchFamily="18" charset="0"/>
              </a:rPr>
              <a:t>4. Đánh giá mô hình</a:t>
            </a:r>
            <a:endParaRPr lang="en-US" sz="6000"/>
          </a:p>
        </p:txBody>
      </p:sp>
      <p:sp>
        <p:nvSpPr>
          <p:cNvPr id="7" name="Subtitle 4">
            <a:extLst>
              <a:ext uri="{FF2B5EF4-FFF2-40B4-BE49-F238E27FC236}">
                <a16:creationId xmlns:a16="http://schemas.microsoft.com/office/drawing/2014/main" id="{70CEA271-D37D-C41B-7091-F371B38BC862}"/>
              </a:ext>
            </a:extLst>
          </p:cNvPr>
          <p:cNvSpPr txBox="1"/>
          <p:nvPr/>
        </p:nvSpPr>
        <p:spPr>
          <a:xfrm>
            <a:off x="772886" y="3303214"/>
            <a:ext cx="10293220" cy="3106783"/>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2000" b="0" i="0" kern="1200" baseline="0">
                <a:solidFill>
                  <a:schemeClr val="tx1">
                    <a:lumMod val="65000"/>
                    <a:lumOff val="35000"/>
                  </a:schemeClr>
                </a:solidFill>
                <a:latin typeface="Readex Pro" pitchFamily="2" charset="-78"/>
                <a:ea typeface="+mn-ea"/>
                <a:cs typeface="Readex Pro" pitchFamily="2" charset="-78"/>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Readex Pro" pitchFamily="2" charset="-78"/>
                <a:ea typeface="+mn-ea"/>
                <a:cs typeface="Readex Pro" pitchFamily="2" charset="-78"/>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Readex Pro" pitchFamily="2" charset="-78"/>
                <a:ea typeface="+mn-ea"/>
                <a:cs typeface="Readex Pro" pitchFamily="2" charset="-78"/>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pitchFamily="2" charset="-78"/>
                <a:ea typeface="+mn-ea"/>
                <a:cs typeface="Readex Pro" pitchFamily="2" charset="-78"/>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pitchFamily="2" charset="-78"/>
                <a:ea typeface="+mn-ea"/>
                <a:cs typeface="Readex Pro" pitchFamily="2" charset="-7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0" fontAlgn="base" hangingPunct="0">
              <a:lnSpc>
                <a:spcPct val="100000"/>
              </a:lnSpc>
              <a:spcBef>
                <a:spcPct val="0"/>
              </a:spcBef>
              <a:spcAft>
                <a:spcPct val="0"/>
              </a:spcAft>
            </a:pPr>
            <a:endParaRPr lang="en-US"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11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44979" y="452846"/>
            <a:ext cx="6739890" cy="613374"/>
          </a:xfrm>
        </p:spPr>
        <p:txBody>
          <a:bodyPr/>
          <a:lstStyle/>
          <a:p>
            <a:r>
              <a:rPr lang="en-US">
                <a:latin typeface="Times New Roman" panose="02020603050405020304" pitchFamily="18" charset="0"/>
                <a:cs typeface="Times New Roman" panose="02020603050405020304" pitchFamily="18" charset="0"/>
              </a:rPr>
              <a:t>4. Đánh giá tổng quan 4 mô hình </a:t>
            </a:r>
            <a:endParaRPr lang="en-US"/>
          </a:p>
        </p:txBody>
      </p:sp>
      <p:pic>
        <p:nvPicPr>
          <p:cNvPr id="3" name="Picture 2"/>
          <p:cNvPicPr>
            <a:picLocks noChangeAspect="1"/>
          </p:cNvPicPr>
          <p:nvPr/>
        </p:nvPicPr>
        <p:blipFill>
          <a:blip r:embed="rId2"/>
          <a:stretch>
            <a:fillRect/>
          </a:stretch>
        </p:blipFill>
        <p:spPr>
          <a:xfrm>
            <a:off x="1159329" y="1230629"/>
            <a:ext cx="9904912" cy="4952456"/>
          </a:xfrm>
          <a:prstGeom prst="rect">
            <a:avLst/>
          </a:prstGeom>
          <a:ln>
            <a:solidFill>
              <a:schemeClr val="tx1"/>
            </a:solid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44979" y="452846"/>
            <a:ext cx="6426381" cy="613374"/>
          </a:xfrm>
        </p:spPr>
        <p:txBody>
          <a:bodyPr/>
          <a:lstStyle/>
          <a:p>
            <a:r>
              <a:rPr lang="en-US">
                <a:latin typeface="Times New Roman" panose="02020603050405020304" pitchFamily="18" charset="0"/>
                <a:cs typeface="Times New Roman" panose="02020603050405020304" pitchFamily="18" charset="0"/>
              </a:rPr>
              <a:t>5. Kết luận và hướng phát triển</a:t>
            </a:r>
            <a:endParaRPr lang="en-US"/>
          </a:p>
        </p:txBody>
      </p:sp>
      <p:sp>
        <p:nvSpPr>
          <p:cNvPr id="3" name="Subtitle 4"/>
          <p:cNvSpPr>
            <a:spLocks noGrp="1"/>
          </p:cNvSpPr>
          <p:nvPr>
            <p:ph type="subTitle" idx="1"/>
          </p:nvPr>
        </p:nvSpPr>
        <p:spPr>
          <a:xfrm>
            <a:off x="644979" y="1066220"/>
            <a:ext cx="10737124" cy="5712739"/>
          </a:xfrm>
        </p:spPr>
        <p:txBody>
          <a:bodyPr/>
          <a:lstStyle/>
          <a:p>
            <a:pPr lvl="0" eaLnBrk="0" fontAlgn="base" hangingPunct="0">
              <a:lnSpc>
                <a:spcPct val="150000"/>
              </a:lnSpc>
              <a:spcBef>
                <a:spcPct val="0"/>
              </a:spcBef>
              <a:spcAft>
                <a:spcPct val="0"/>
              </a:spcAft>
            </a:pPr>
            <a:r>
              <a:rPr lang="en-US" altLang="en-US" sz="2400" b="1">
                <a:solidFill>
                  <a:schemeClr val="tx1"/>
                </a:solidFill>
                <a:latin typeface="Times New Roman" panose="02020603050405020304" pitchFamily="18" charset="0"/>
                <a:cs typeface="Times New Roman" panose="02020603050405020304" pitchFamily="18" charset="0"/>
              </a:rPr>
              <a:t>Kết luận: </a:t>
            </a:r>
          </a:p>
          <a:p>
            <a:pPr marL="342900" lvl="0" indent="-342900" eaLnBrk="0" fontAlgn="base" hangingPunct="0">
              <a:lnSpc>
                <a:spcPct val="150000"/>
              </a:lnSpc>
              <a:spcBef>
                <a:spcPct val="0"/>
              </a:spcBef>
              <a:spcAft>
                <a:spcPct val="0"/>
              </a:spcAft>
              <a:buFont typeface="Wingdings" panose="05000000000000000000" pitchFamily="2" charset="2"/>
              <a:buChar char="Ø"/>
            </a:pPr>
            <a:r>
              <a:rPr lang="en-US" altLang="en-US">
                <a:solidFill>
                  <a:schemeClr val="tx1"/>
                </a:solidFill>
                <a:latin typeface="Times New Roman" panose="02020603050405020304" pitchFamily="18" charset="0"/>
                <a:cs typeface="Times New Roman" panose="02020603050405020304" pitchFamily="18" charset="0"/>
              </a:rPr>
              <a:t>Xây dựng 4 mô hình LSTM sinh nhạc dựa trên các tác phẩm của Ludwig van Beethoven</a:t>
            </a:r>
          </a:p>
          <a:p>
            <a:pPr marL="342900" lvl="0" indent="-342900" eaLnBrk="0" fontAlgn="base" hangingPunct="0">
              <a:lnSpc>
                <a:spcPct val="150000"/>
              </a:lnSpc>
              <a:spcBef>
                <a:spcPct val="0"/>
              </a:spcBef>
              <a:spcAft>
                <a:spcPct val="0"/>
              </a:spcAft>
              <a:buFont typeface="Wingdings" panose="05000000000000000000" pitchFamily="2" charset="2"/>
              <a:buChar char="Ø"/>
            </a:pPr>
            <a:r>
              <a:rPr lang="en-US" altLang="en-US">
                <a:solidFill>
                  <a:schemeClr val="tx1"/>
                </a:solidFill>
                <a:latin typeface="Times New Roman" panose="02020603050405020304" pitchFamily="18" charset="0"/>
                <a:cs typeface="Times New Roman" panose="02020603050405020304" pitchFamily="18" charset="0"/>
              </a:rPr>
              <a:t>Huấn luyện trên dữ liệu MIDI cổ điển, đạt độ chính xác cao</a:t>
            </a:r>
          </a:p>
          <a:p>
            <a:pPr lvl="0" eaLnBrk="0" fontAlgn="base" hangingPunct="0">
              <a:lnSpc>
                <a:spcPct val="150000"/>
              </a:lnSpc>
              <a:spcBef>
                <a:spcPct val="0"/>
              </a:spcBef>
              <a:spcAft>
                <a:spcPct val="0"/>
              </a:spcAft>
            </a:pPr>
            <a:r>
              <a:rPr lang="en-US" altLang="en-US" sz="2400" b="1">
                <a:solidFill>
                  <a:schemeClr val="tx1"/>
                </a:solidFill>
                <a:latin typeface="Times New Roman" panose="02020603050405020304" pitchFamily="18" charset="0"/>
                <a:cs typeface="Times New Roman" panose="02020603050405020304" pitchFamily="18" charset="0"/>
              </a:rPr>
              <a:t>Hướng phát triển: </a:t>
            </a:r>
          </a:p>
          <a:p>
            <a:pPr marL="342900" lvl="0" indent="-342900" eaLnBrk="0" fontAlgn="base" hangingPunct="0">
              <a:lnSpc>
                <a:spcPct val="150000"/>
              </a:lnSpc>
              <a:spcBef>
                <a:spcPct val="0"/>
              </a:spcBef>
              <a:spcAft>
                <a:spcPct val="0"/>
              </a:spcAft>
              <a:buFont typeface="Wingdings" panose="05000000000000000000" pitchFamily="2" charset="2"/>
              <a:buChar char="Ø"/>
            </a:pPr>
            <a:r>
              <a:rPr lang="vi-VN" altLang="en-US">
                <a:solidFill>
                  <a:schemeClr val="tx1"/>
                </a:solidFill>
                <a:latin typeface="Times New Roman" panose="02020603050405020304" pitchFamily="18" charset="0"/>
                <a:cs typeface="Times New Roman" panose="02020603050405020304" pitchFamily="18" charset="0"/>
              </a:rPr>
              <a:t>Trích xuất đặc trưng âm thanh nâng cao: trích xuất đặc trưng từ sóng âm hoặc phổ tần, để giúp bản nhạc sinh ra có giai điệu mượt mà và cảm xúc hơn.</a:t>
            </a:r>
          </a:p>
          <a:p>
            <a:pPr marL="342900" lvl="0" indent="-342900" eaLnBrk="0" fontAlgn="base" hangingPunct="0">
              <a:lnSpc>
                <a:spcPct val="150000"/>
              </a:lnSpc>
              <a:spcBef>
                <a:spcPct val="0"/>
              </a:spcBef>
              <a:spcAft>
                <a:spcPct val="0"/>
              </a:spcAft>
              <a:buFont typeface="Wingdings" panose="05000000000000000000" pitchFamily="2" charset="2"/>
              <a:buChar char="Ø"/>
            </a:pPr>
            <a:r>
              <a:rPr lang="vi-VN" altLang="en-US">
                <a:solidFill>
                  <a:schemeClr val="tx1"/>
                </a:solidFill>
                <a:latin typeface="Times New Roman" panose="02020603050405020304" pitchFamily="18" charset="0"/>
                <a:cs typeface="Times New Roman" panose="02020603050405020304" pitchFamily="18" charset="0"/>
              </a:rPr>
              <a:t>Làm phong phú tập dữ liệu: Thu thập thêm các tác phẩm của nhiều nhà soạn nhạc khác, mở rộng từ piano cổ điển sang các nhạc cụ và thể loại khác như jazz, pop, electronic, để mô hình có thể học phong cách đa dạng.</a:t>
            </a:r>
          </a:p>
          <a:p>
            <a:pPr marL="342900" lvl="0" indent="-342900" eaLnBrk="0" fontAlgn="base" hangingPunct="0">
              <a:lnSpc>
                <a:spcPct val="150000"/>
              </a:lnSpc>
              <a:spcBef>
                <a:spcPct val="0"/>
              </a:spcBef>
              <a:spcAft>
                <a:spcPct val="0"/>
              </a:spcAft>
              <a:buFont typeface="Wingdings" panose="05000000000000000000" pitchFamily="2" charset="2"/>
              <a:buChar char="Ø"/>
            </a:pPr>
            <a:r>
              <a:rPr lang="vi-VN" altLang="en-US">
                <a:solidFill>
                  <a:schemeClr val="tx1"/>
                </a:solidFill>
                <a:latin typeface="Times New Roman" panose="02020603050405020304" pitchFamily="18" charset="0"/>
                <a:cs typeface="Times New Roman" panose="02020603050405020304" pitchFamily="18" charset="0"/>
              </a:rPr>
              <a:t>Tùy biến đầu ra: Phát triển thêm giao diện người dùng cho phép chọn phong cách, tốc độ, hoặc nhạc cụ để tạo bản nhạc tùy chỉnh theo sở thích cá nhân.</a:t>
            </a:r>
            <a:endParaRPr lang="en-US" alt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CÁM ƠN</a:t>
            </a:r>
          </a:p>
        </p:txBody>
      </p:sp>
      <p:sp>
        <p:nvSpPr>
          <p:cNvPr id="3" name="Subtitle 2"/>
          <p:cNvSpPr>
            <a:spLocks noGrp="1"/>
          </p:cNvSpPr>
          <p:nvPr>
            <p:ph type="subTitle" idx="1"/>
          </p:nvPr>
        </p:nvSpPr>
        <p:spPr/>
        <p:txBody>
          <a:bodyPr/>
          <a:lstStyle/>
          <a:p>
            <a:r>
              <a:rPr lang="en-US"/>
              <a:t>Thanks for listening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nvSpPr>
        <p:spPr>
          <a:xfrm>
            <a:off x="394063" y="197096"/>
            <a:ext cx="10515600" cy="631766"/>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lang="en-US" sz="3600" b="1" i="0" kern="1200" baseline="0" dirty="0" smtClean="0">
                <a:solidFill>
                  <a:srgbClr val="0070C0"/>
                </a:solidFill>
                <a:latin typeface="K2D" panose="00000500000000000000" pitchFamily="2" charset="-34"/>
                <a:ea typeface="+mj-ea"/>
                <a:cs typeface="+mj-cs"/>
              </a:defRPr>
            </a:lvl1pPr>
          </a:lstStyle>
          <a:p>
            <a:r>
              <a:rPr lang="en-US">
                <a:latin typeface="Times New Roman" panose="02020603050405020304" pitchFamily="18" charset="0"/>
                <a:cs typeface="Times New Roman" panose="02020603050405020304" pitchFamily="18" charset="0"/>
              </a:rPr>
              <a:t>NỘI DUNG</a:t>
            </a:r>
            <a:endParaRPr lang="en-US"/>
          </a:p>
        </p:txBody>
      </p:sp>
      <p:sp>
        <p:nvSpPr>
          <p:cNvPr id="9" name="Rounded Rectangle 8"/>
          <p:cNvSpPr/>
          <p:nvPr/>
        </p:nvSpPr>
        <p:spPr>
          <a:xfrm>
            <a:off x="4957218" y="2714757"/>
            <a:ext cx="2133600" cy="11430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ysClr val="windowText" lastClr="000000"/>
                </a:solidFill>
                <a:latin typeface="Times New Roman" panose="02020603050405020304" pitchFamily="18" charset="0"/>
                <a:cs typeface="Times New Roman" panose="02020603050405020304" pitchFamily="18" charset="0"/>
              </a:rPr>
              <a:t>Nội Dung</a:t>
            </a:r>
          </a:p>
        </p:txBody>
      </p:sp>
      <p:sp>
        <p:nvSpPr>
          <p:cNvPr id="10" name="Rounded Rectangle 9"/>
          <p:cNvSpPr/>
          <p:nvPr/>
        </p:nvSpPr>
        <p:spPr>
          <a:xfrm>
            <a:off x="1384324" y="1376017"/>
            <a:ext cx="2516910" cy="68154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Times New Roman" panose="02020603050405020304" pitchFamily="18" charset="0"/>
                <a:cs typeface="Times New Roman" panose="02020603050405020304" pitchFamily="18" charset="0"/>
              </a:rPr>
              <a:t>1.Giới thiệu bài toán</a:t>
            </a:r>
          </a:p>
        </p:txBody>
      </p:sp>
      <p:sp>
        <p:nvSpPr>
          <p:cNvPr id="11" name="Rounded Rectangle 10"/>
          <p:cNvSpPr/>
          <p:nvPr/>
        </p:nvSpPr>
        <p:spPr>
          <a:xfrm>
            <a:off x="1375954" y="4511603"/>
            <a:ext cx="2521198" cy="68154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Times New Roman" panose="02020603050405020304" pitchFamily="18" charset="0"/>
                <a:cs typeface="Times New Roman" panose="02020603050405020304" pitchFamily="18" charset="0"/>
              </a:rPr>
              <a:t>3.Xây dựng mô hình</a:t>
            </a:r>
          </a:p>
        </p:txBody>
      </p:sp>
      <p:sp>
        <p:nvSpPr>
          <p:cNvPr id="12" name="Rounded Rectangle 11"/>
          <p:cNvSpPr/>
          <p:nvPr/>
        </p:nvSpPr>
        <p:spPr>
          <a:xfrm>
            <a:off x="8312265" y="1982611"/>
            <a:ext cx="2516910" cy="68154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Times New Roman" panose="02020603050405020304" pitchFamily="18" charset="0"/>
                <a:cs typeface="Times New Roman" panose="02020603050405020304" pitchFamily="18" charset="0"/>
              </a:rPr>
              <a:t>4.Đánh giá mô hình</a:t>
            </a:r>
          </a:p>
        </p:txBody>
      </p:sp>
      <p:cxnSp>
        <p:nvCxnSpPr>
          <p:cNvPr id="15" name="Straight Arrow Connector 14"/>
          <p:cNvCxnSpPr>
            <a:stCxn id="9" idx="1"/>
            <a:endCxn id="10" idx="3"/>
          </p:cNvCxnSpPr>
          <p:nvPr/>
        </p:nvCxnSpPr>
        <p:spPr>
          <a:xfrm flipH="1" flipV="1">
            <a:off x="3901234" y="1716788"/>
            <a:ext cx="1055984" cy="1569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a:endCxn id="11" idx="3"/>
          </p:cNvCxnSpPr>
          <p:nvPr/>
        </p:nvCxnSpPr>
        <p:spPr>
          <a:xfrm flipH="1">
            <a:off x="3897152" y="3286257"/>
            <a:ext cx="1060066" cy="15661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a:endCxn id="12" idx="1"/>
          </p:cNvCxnSpPr>
          <p:nvPr/>
        </p:nvCxnSpPr>
        <p:spPr>
          <a:xfrm flipV="1">
            <a:off x="7090818" y="2323382"/>
            <a:ext cx="1221447" cy="962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1384324" y="2945486"/>
            <a:ext cx="2516910" cy="68154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Times New Roman" panose="02020603050405020304" pitchFamily="18" charset="0"/>
                <a:cs typeface="Times New Roman" panose="02020603050405020304" pitchFamily="18" charset="0"/>
              </a:rPr>
              <a:t>2.Tiền xử lý dữ liệu</a:t>
            </a:r>
          </a:p>
        </p:txBody>
      </p:sp>
      <p:sp>
        <p:nvSpPr>
          <p:cNvPr id="28" name="Rounded Rectangle 27"/>
          <p:cNvSpPr/>
          <p:nvPr/>
        </p:nvSpPr>
        <p:spPr>
          <a:xfrm>
            <a:off x="8299136" y="4046240"/>
            <a:ext cx="2516910" cy="68154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Times New Roman" panose="02020603050405020304" pitchFamily="18" charset="0"/>
                <a:cs typeface="Times New Roman" panose="02020603050405020304" pitchFamily="18" charset="0"/>
              </a:rPr>
              <a:t>5.Kết luận và hướng phát triển</a:t>
            </a:r>
          </a:p>
        </p:txBody>
      </p:sp>
      <p:cxnSp>
        <p:nvCxnSpPr>
          <p:cNvPr id="99" name="Straight Arrow Connector 98"/>
          <p:cNvCxnSpPr>
            <a:stCxn id="9" idx="1"/>
            <a:endCxn id="20" idx="3"/>
          </p:cNvCxnSpPr>
          <p:nvPr/>
        </p:nvCxnSpPr>
        <p:spPr>
          <a:xfrm flipH="1">
            <a:off x="3901234" y="3286257"/>
            <a:ext cx="10559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 idx="3"/>
            <a:endCxn id="28" idx="1"/>
          </p:cNvCxnSpPr>
          <p:nvPr/>
        </p:nvCxnSpPr>
        <p:spPr>
          <a:xfrm>
            <a:off x="7090818" y="3286257"/>
            <a:ext cx="1208318" cy="11007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75310" y="322217"/>
            <a:ext cx="5250724" cy="690819"/>
          </a:xfrm>
        </p:spPr>
        <p:txBody>
          <a:bodyPr/>
          <a:lstStyle/>
          <a:p>
            <a:r>
              <a:rPr lang="en-US">
                <a:latin typeface="Times New Roman" panose="02020603050405020304" pitchFamily="18" charset="0"/>
                <a:cs typeface="Times New Roman" panose="02020603050405020304" pitchFamily="18" charset="0"/>
              </a:rPr>
              <a:t>1. Giới thiệu bài toán</a:t>
            </a:r>
            <a:endParaRPr lang="en-US"/>
          </a:p>
        </p:txBody>
      </p:sp>
      <p:sp>
        <p:nvSpPr>
          <p:cNvPr id="5" name="Subtitle 4"/>
          <p:cNvSpPr>
            <a:spLocks noGrp="1"/>
          </p:cNvSpPr>
          <p:nvPr>
            <p:ph type="subTitle" idx="1"/>
          </p:nvPr>
        </p:nvSpPr>
        <p:spPr>
          <a:xfrm>
            <a:off x="640702" y="1171058"/>
            <a:ext cx="10778412" cy="4515883"/>
          </a:xfrm>
        </p:spPr>
        <p:txBody>
          <a:bodyPr/>
          <a:lstStyle/>
          <a:p>
            <a:pPr marL="342900" lvl="0" indent="-342900" eaLnBrk="0" fontAlgn="base" hangingPunct="0">
              <a:lnSpc>
                <a:spcPct val="100000"/>
              </a:lnSpc>
              <a:spcBef>
                <a:spcPct val="0"/>
              </a:spcBef>
              <a:spcAft>
                <a:spcPct val="0"/>
              </a:spcAft>
              <a:buFont typeface="Wingdings" panose="05000000000000000000" pitchFamily="2" charset="2"/>
              <a:buChar char="Ø"/>
            </a:pPr>
            <a:r>
              <a:rPr lang="en-US" altLang="en-US" sz="3200">
                <a:solidFill>
                  <a:schemeClr val="tx1"/>
                </a:solidFill>
                <a:latin typeface="Times New Roman" panose="02020603050405020304" pitchFamily="18" charset="0"/>
                <a:cs typeface="Times New Roman" panose="02020603050405020304" pitchFamily="18" charset="0"/>
              </a:rPr>
              <a:t>29 file MIDI chứa các bản nhạc piano cổ điển của nhà soạn nhạc nổi tiếng </a:t>
            </a:r>
            <a:r>
              <a:rPr lang="vi-VN" sz="3200" b="1" i="0">
                <a:solidFill>
                  <a:srgbClr val="202122"/>
                </a:solidFill>
                <a:effectLst/>
                <a:latin typeface="Times New Roman" panose="02020603050405020304" pitchFamily="18" charset="0"/>
                <a:cs typeface="Times New Roman" panose="02020603050405020304" pitchFamily="18" charset="0"/>
              </a:rPr>
              <a:t>Ludwig van Beethoven</a:t>
            </a:r>
            <a:endParaRPr lang="en-US" sz="3200" b="0" i="0" kern="1200">
              <a:solidFill>
                <a:schemeClr val="tx1"/>
              </a:solidFill>
              <a:effectLst/>
              <a:latin typeface="Times New Roman" panose="02020603050405020304" pitchFamily="18" charset="0"/>
              <a:cs typeface="Times New Roman" panose="02020603050405020304" pitchFamily="18" charset="0"/>
            </a:endParaRPr>
          </a:p>
          <a:p>
            <a:pPr marL="342900" lvl="0" indent="-342900" eaLnBrk="0" fontAlgn="base" hangingPunct="0">
              <a:lnSpc>
                <a:spcPct val="100000"/>
              </a:lnSpc>
              <a:spcBef>
                <a:spcPct val="0"/>
              </a:spcBef>
              <a:spcAft>
                <a:spcPct val="0"/>
              </a:spcAft>
              <a:buFont typeface="Wingdings" panose="05000000000000000000" pitchFamily="2" charset="2"/>
              <a:buChar char="Ø"/>
            </a:pPr>
            <a:endParaRPr lang="en-US" sz="3200">
              <a:solidFill>
                <a:schemeClr val="tx1"/>
              </a:solidFill>
              <a:latin typeface="Times New Roman" panose="02020603050405020304" pitchFamily="18" charset="0"/>
              <a:cs typeface="Times New Roman" panose="02020603050405020304" pitchFamily="18" charset="0"/>
            </a:endParaRPr>
          </a:p>
          <a:p>
            <a:pPr marL="342900" indent="-342900" eaLnBrk="0" fontAlgn="base" hangingPunct="0">
              <a:lnSpc>
                <a:spcPct val="100000"/>
              </a:lnSpc>
              <a:spcBef>
                <a:spcPct val="0"/>
              </a:spcBef>
              <a:spcAft>
                <a:spcPct val="0"/>
              </a:spcAft>
              <a:buFont typeface="Wingdings" panose="05000000000000000000" pitchFamily="2" charset="2"/>
              <a:buChar char="Ø"/>
            </a:pPr>
            <a:r>
              <a:rPr lang="vi-VN" altLang="en-US" sz="3200">
                <a:solidFill>
                  <a:schemeClr val="tx1"/>
                </a:solidFill>
                <a:latin typeface="+mj-lt"/>
                <a:cs typeface="Times New Roman" panose="02020603050405020304" pitchFamily="18" charset="0"/>
              </a:rPr>
              <a:t>File MIDI là file chứa </a:t>
            </a:r>
            <a:r>
              <a:rPr lang="vi-VN" sz="3200">
                <a:solidFill>
                  <a:schemeClr val="tx1"/>
                </a:solidFill>
                <a:latin typeface="+mj-lt"/>
              </a:rPr>
              <a:t>lưu trữ </a:t>
            </a:r>
            <a:r>
              <a:rPr lang="vi-VN" sz="3200" b="1">
                <a:solidFill>
                  <a:schemeClr val="tx1"/>
                </a:solidFill>
                <a:latin typeface="+mj-lt"/>
              </a:rPr>
              <a:t>dữ liệu điều khiển âm thanh</a:t>
            </a:r>
            <a:r>
              <a:rPr lang="vi-VN" sz="3200">
                <a:solidFill>
                  <a:schemeClr val="tx1"/>
                </a:solidFill>
                <a:latin typeface="+mj-lt"/>
              </a:rPr>
              <a:t> như nốt nhạc, hợp âm, nhạc cụ, v.v.</a:t>
            </a:r>
            <a:endParaRPr lang="vi-VN" sz="3200">
              <a:solidFill>
                <a:schemeClr val="tx1"/>
              </a:solidFill>
              <a:latin typeface="+mj-lt"/>
              <a:cs typeface="Times New Roman" panose="02020603050405020304" pitchFamily="18" charset="0"/>
            </a:endParaRPr>
          </a:p>
          <a:p>
            <a:pPr marL="342900" indent="-342900" eaLnBrk="0" fontAlgn="base" hangingPunct="0">
              <a:lnSpc>
                <a:spcPct val="100000"/>
              </a:lnSpc>
              <a:spcBef>
                <a:spcPct val="0"/>
              </a:spcBef>
              <a:spcAft>
                <a:spcPct val="0"/>
              </a:spcAft>
              <a:buFont typeface="Wingdings" panose="05000000000000000000" pitchFamily="2" charset="2"/>
              <a:buChar char="Ø"/>
            </a:pPr>
            <a:endParaRPr lang="en-US" sz="3200">
              <a:solidFill>
                <a:schemeClr val="tx1"/>
              </a:solidFill>
              <a:latin typeface="Times New Roman" panose="02020603050405020304" pitchFamily="18" charset="0"/>
              <a:cs typeface="Times New Roman" panose="02020603050405020304" pitchFamily="18" charset="0"/>
            </a:endParaRPr>
          </a:p>
          <a:p>
            <a:pPr marL="342900" lvl="0" indent="-342900" eaLnBrk="0" fontAlgn="base" hangingPunct="0">
              <a:lnSpc>
                <a:spcPct val="100000"/>
              </a:lnSpc>
              <a:spcBef>
                <a:spcPct val="0"/>
              </a:spcBef>
              <a:spcAft>
                <a:spcPct val="0"/>
              </a:spcAft>
              <a:buFont typeface="Wingdings" panose="05000000000000000000" pitchFamily="2" charset="2"/>
              <a:buChar char="Ø"/>
            </a:pPr>
            <a:r>
              <a:rPr lang="en-US" sz="3200">
                <a:solidFill>
                  <a:schemeClr val="tx1"/>
                </a:solidFill>
                <a:latin typeface="Times New Roman" panose="02020603050405020304" pitchFamily="18" charset="0"/>
                <a:cs typeface="Times New Roman" panose="02020603050405020304" pitchFamily="18" charset="0"/>
              </a:rPr>
              <a:t>Nguồn dữ liệu: Internet</a:t>
            </a:r>
          </a:p>
          <a:p>
            <a:pPr marL="342900" lvl="0" indent="-342900" eaLnBrk="0" fontAlgn="base" hangingPunct="0">
              <a:lnSpc>
                <a:spcPct val="100000"/>
              </a:lnSpc>
              <a:spcBef>
                <a:spcPct val="0"/>
              </a:spcBef>
              <a:spcAft>
                <a:spcPct val="0"/>
              </a:spcAft>
              <a:buFont typeface="Wingdings" panose="05000000000000000000" pitchFamily="2" charset="2"/>
              <a:buChar char="Ø"/>
            </a:pPr>
            <a:endParaRPr lang="en-US" sz="3200">
              <a:solidFill>
                <a:schemeClr val="tx1"/>
              </a:solidFill>
              <a:latin typeface="Times New Roman" panose="02020603050405020304" pitchFamily="18" charset="0"/>
              <a:cs typeface="Times New Roman" panose="02020603050405020304" pitchFamily="18" charset="0"/>
            </a:endParaRPr>
          </a:p>
          <a:p>
            <a:pPr marL="342900" lvl="0" indent="-342900" eaLnBrk="0" fontAlgn="base" hangingPunct="0">
              <a:lnSpc>
                <a:spcPct val="100000"/>
              </a:lnSpc>
              <a:spcBef>
                <a:spcPct val="0"/>
              </a:spcBef>
              <a:spcAft>
                <a:spcPct val="0"/>
              </a:spcAft>
              <a:buFont typeface="Wingdings" panose="05000000000000000000" pitchFamily="2" charset="2"/>
              <a:buChar char="Ø"/>
            </a:pPr>
            <a:r>
              <a:rPr lang="en-US" sz="3200">
                <a:solidFill>
                  <a:schemeClr val="tx1"/>
                </a:solidFill>
                <a:latin typeface="Times New Roman" panose="02020603050405020304" pitchFamily="18" charset="0"/>
                <a:cs typeface="Times New Roman" panose="02020603050405020304" pitchFamily="18" charset="0"/>
              </a:rPr>
              <a:t>Mục tiêu: xây dựng mô hình LSTM. Đầu vào là timestep gồm các nốt nhạc &amp; hợp âm. Đầu ra là các nốt nhạc</a:t>
            </a:r>
          </a:p>
        </p:txBody>
      </p:sp>
      <p:sp>
        <p:nvSpPr>
          <p:cNvPr id="7" name="Subtitle 4"/>
          <p:cNvSpPr txBox="1"/>
          <p:nvPr/>
        </p:nvSpPr>
        <p:spPr>
          <a:xfrm>
            <a:off x="772886" y="3303214"/>
            <a:ext cx="10293220" cy="3106783"/>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2000" b="0" i="0" kern="1200" baseline="0">
                <a:solidFill>
                  <a:schemeClr val="tx1">
                    <a:lumMod val="65000"/>
                    <a:lumOff val="35000"/>
                  </a:schemeClr>
                </a:solidFill>
                <a:latin typeface="Readex Pro" pitchFamily="2" charset="-78"/>
                <a:ea typeface="+mn-ea"/>
                <a:cs typeface="Readex Pro" pitchFamily="2" charset="-78"/>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Readex Pro" pitchFamily="2" charset="-78"/>
                <a:ea typeface="+mn-ea"/>
                <a:cs typeface="Readex Pro" pitchFamily="2" charset="-78"/>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Readex Pro" pitchFamily="2" charset="-78"/>
                <a:ea typeface="+mn-ea"/>
                <a:cs typeface="Readex Pro" pitchFamily="2" charset="-78"/>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pitchFamily="2" charset="-78"/>
                <a:ea typeface="+mn-ea"/>
                <a:cs typeface="Readex Pro" pitchFamily="2" charset="-78"/>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pitchFamily="2" charset="-78"/>
                <a:ea typeface="+mn-ea"/>
                <a:cs typeface="Readex Pro" pitchFamily="2" charset="-7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0" fontAlgn="base" hangingPunct="0">
              <a:lnSpc>
                <a:spcPct val="100000"/>
              </a:lnSpc>
              <a:spcBef>
                <a:spcPct val="0"/>
              </a:spcBef>
              <a:spcAft>
                <a:spcPct val="0"/>
              </a:spcAft>
            </a:pPr>
            <a:endParaRPr lang="en-US" sz="24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65368" y="2840239"/>
            <a:ext cx="7268624" cy="925950"/>
          </a:xfrm>
        </p:spPr>
        <p:txBody>
          <a:bodyPr/>
          <a:lstStyle/>
          <a:p>
            <a:r>
              <a:rPr lang="en-US" sz="6000">
                <a:latin typeface="Times New Roman" panose="02020603050405020304" pitchFamily="18" charset="0"/>
                <a:cs typeface="Times New Roman" panose="02020603050405020304" pitchFamily="18" charset="0"/>
              </a:rPr>
              <a:t>2. Tiền Xử lý dữ liệu</a:t>
            </a:r>
            <a:endParaRPr lang="en-US" sz="6000"/>
          </a:p>
        </p:txBody>
      </p:sp>
      <p:sp>
        <p:nvSpPr>
          <p:cNvPr id="7" name="Subtitle 4"/>
          <p:cNvSpPr txBox="1"/>
          <p:nvPr/>
        </p:nvSpPr>
        <p:spPr>
          <a:xfrm>
            <a:off x="772886" y="3303214"/>
            <a:ext cx="10293220" cy="3106783"/>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2000" b="0" i="0" kern="1200" baseline="0">
                <a:solidFill>
                  <a:schemeClr val="tx1">
                    <a:lumMod val="65000"/>
                    <a:lumOff val="35000"/>
                  </a:schemeClr>
                </a:solidFill>
                <a:latin typeface="Readex Pro" pitchFamily="2" charset="-78"/>
                <a:ea typeface="+mn-ea"/>
                <a:cs typeface="Readex Pro" pitchFamily="2" charset="-78"/>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Readex Pro" pitchFamily="2" charset="-78"/>
                <a:ea typeface="+mn-ea"/>
                <a:cs typeface="Readex Pro" pitchFamily="2" charset="-78"/>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Readex Pro" pitchFamily="2" charset="-78"/>
                <a:ea typeface="+mn-ea"/>
                <a:cs typeface="Readex Pro" pitchFamily="2" charset="-78"/>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pitchFamily="2" charset="-78"/>
                <a:ea typeface="+mn-ea"/>
                <a:cs typeface="Readex Pro" pitchFamily="2" charset="-78"/>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pitchFamily="2" charset="-78"/>
                <a:ea typeface="+mn-ea"/>
                <a:cs typeface="Readex Pro" pitchFamily="2" charset="-7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0" fontAlgn="base" hangingPunct="0">
              <a:lnSpc>
                <a:spcPct val="100000"/>
              </a:lnSpc>
              <a:spcBef>
                <a:spcPct val="0"/>
              </a:spcBef>
              <a:spcAft>
                <a:spcPct val="0"/>
              </a:spcAft>
            </a:pPr>
            <a:endParaRPr lang="en-US"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353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671104" y="361405"/>
            <a:ext cx="9947133" cy="61337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lang="en-US" sz="3600" b="1" i="0" kern="1200" baseline="0" dirty="0" smtClean="0">
                <a:solidFill>
                  <a:srgbClr val="0070C0"/>
                </a:solidFill>
                <a:latin typeface="K2D" panose="00000500000000000000" pitchFamily="2" charset="-34"/>
                <a:ea typeface="+mj-ea"/>
                <a:cs typeface="+mj-cs"/>
              </a:defRPr>
            </a:lvl1pPr>
          </a:lstStyle>
          <a:p>
            <a:r>
              <a:rPr lang="en-US">
                <a:latin typeface="Times New Roman" panose="02020603050405020304" pitchFamily="18" charset="0"/>
                <a:cs typeface="Times New Roman" panose="02020603050405020304" pitchFamily="18" charset="0"/>
              </a:rPr>
              <a:t>2.1. Nạp dữ liệu và trích xuất nốt nhạc &amp; hợp âm </a:t>
            </a:r>
            <a:endParaRPr lang="en-US"/>
          </a:p>
        </p:txBody>
      </p:sp>
      <p:sp>
        <p:nvSpPr>
          <p:cNvPr id="6" name="Subtitle 4"/>
          <p:cNvSpPr txBox="1">
            <a:spLocks/>
          </p:cNvSpPr>
          <p:nvPr/>
        </p:nvSpPr>
        <p:spPr>
          <a:xfrm>
            <a:off x="619769" y="1131680"/>
            <a:ext cx="10807252" cy="3305026"/>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2000" b="0" i="0" kern="1200" baseline="0">
                <a:solidFill>
                  <a:schemeClr val="tx1">
                    <a:lumMod val="65000"/>
                    <a:lumOff val="35000"/>
                  </a:schemeClr>
                </a:solidFill>
                <a:latin typeface="Readex Pro" pitchFamily="2" charset="-78"/>
                <a:ea typeface="+mn-ea"/>
                <a:cs typeface="Readex Pro" pitchFamily="2" charset="-78"/>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Readex Pro" pitchFamily="2" charset="-78"/>
                <a:ea typeface="+mn-ea"/>
                <a:cs typeface="Readex Pro" pitchFamily="2" charset="-78"/>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Readex Pro" pitchFamily="2" charset="-78"/>
                <a:ea typeface="+mn-ea"/>
                <a:cs typeface="Readex Pro" pitchFamily="2" charset="-78"/>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pitchFamily="2" charset="-78"/>
                <a:ea typeface="+mn-ea"/>
                <a:cs typeface="Readex Pro" pitchFamily="2" charset="-78"/>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pitchFamily="2" charset="-78"/>
                <a:ea typeface="+mn-ea"/>
                <a:cs typeface="Readex Pro" pitchFamily="2" charset="-7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eaLnBrk="0" fontAlgn="base" hangingPunct="0">
              <a:lnSpc>
                <a:spcPct val="100000"/>
              </a:lnSpc>
              <a:spcBef>
                <a:spcPct val="0"/>
              </a:spcBef>
              <a:spcAft>
                <a:spcPct val="0"/>
              </a:spcAft>
              <a:buFontTx/>
              <a:buChar char="-"/>
            </a:pPr>
            <a:r>
              <a:rPr lang="en-US" altLang="en-US" sz="2400">
                <a:solidFill>
                  <a:schemeClr val="tx1"/>
                </a:solidFill>
                <a:latin typeface="Times New Roman" panose="02020603050405020304" pitchFamily="18" charset="0"/>
                <a:cs typeface="Times New Roman" panose="02020603050405020304" pitchFamily="18" charset="0"/>
              </a:rPr>
              <a:t>Các file MIDI sẽ được trích các </a:t>
            </a:r>
            <a:r>
              <a:rPr lang="en-US" altLang="en-US" sz="2400" b="1">
                <a:solidFill>
                  <a:schemeClr val="tx1"/>
                </a:solidFill>
                <a:latin typeface="Times New Roman" panose="02020603050405020304" pitchFamily="18" charset="0"/>
                <a:cs typeface="Times New Roman" panose="02020603050405020304" pitchFamily="18" charset="0"/>
              </a:rPr>
              <a:t>nốt nhạc </a:t>
            </a:r>
            <a:r>
              <a:rPr lang="en-US" altLang="en-US" sz="2400">
                <a:solidFill>
                  <a:schemeClr val="tx1"/>
                </a:solidFill>
                <a:latin typeface="Times New Roman" panose="02020603050405020304" pitchFamily="18" charset="0"/>
                <a:cs typeface="Times New Roman" panose="02020603050405020304" pitchFamily="18" charset="0"/>
              </a:rPr>
              <a:t>và </a:t>
            </a:r>
            <a:r>
              <a:rPr lang="en-US" altLang="en-US" sz="2400" b="1">
                <a:solidFill>
                  <a:schemeClr val="tx1"/>
                </a:solidFill>
                <a:latin typeface="Times New Roman" panose="02020603050405020304" pitchFamily="18" charset="0"/>
                <a:cs typeface="Times New Roman" panose="02020603050405020304" pitchFamily="18" charset="0"/>
              </a:rPr>
              <a:t>hợp âm </a:t>
            </a:r>
            <a:r>
              <a:rPr lang="en-US" altLang="en-US" sz="2400">
                <a:solidFill>
                  <a:schemeClr val="tx1"/>
                </a:solidFill>
                <a:latin typeface="Times New Roman" panose="02020603050405020304" pitchFamily="18" charset="0"/>
                <a:cs typeface="Times New Roman" panose="02020603050405020304" pitchFamily="18" charset="0"/>
              </a:rPr>
              <a:t>bằng thư viện Music21 – Là một thư viện rất mạnh </a:t>
            </a:r>
            <a:r>
              <a:rPr lang="vi-VN" altLang="en-US" sz="2400">
                <a:solidFill>
                  <a:schemeClr val="tx1"/>
                </a:solidFill>
                <a:latin typeface="Times New Roman" panose="02020603050405020304" pitchFamily="18" charset="0"/>
                <a:cs typeface="Times New Roman" panose="02020603050405020304" pitchFamily="18" charset="0"/>
              </a:rPr>
              <a:t>để phân tích, xử lý và thao tác với dữ liệu âm nhạc.</a:t>
            </a:r>
          </a:p>
          <a:p>
            <a:pPr marL="342900" lvl="0" indent="-342900" eaLnBrk="0" fontAlgn="base" hangingPunct="0">
              <a:lnSpc>
                <a:spcPct val="100000"/>
              </a:lnSpc>
              <a:spcBef>
                <a:spcPct val="0"/>
              </a:spcBef>
              <a:spcAft>
                <a:spcPct val="0"/>
              </a:spcAft>
              <a:buFontTx/>
              <a:buChar char="-"/>
            </a:pPr>
            <a:endParaRPr lang="en-US" altLang="en-US" sz="2400">
              <a:solidFill>
                <a:schemeClr val="tx1"/>
              </a:solidFill>
              <a:latin typeface="Times New Roman" panose="02020603050405020304" pitchFamily="18" charset="0"/>
              <a:cs typeface="Times New Roman" panose="02020603050405020304" pitchFamily="18" charset="0"/>
            </a:endParaRPr>
          </a:p>
          <a:p>
            <a:pPr marL="342900" indent="-342900" eaLnBrk="0" fontAlgn="base" hangingPunct="0">
              <a:lnSpc>
                <a:spcPct val="100000"/>
              </a:lnSpc>
              <a:spcBef>
                <a:spcPct val="0"/>
              </a:spcBef>
              <a:spcAft>
                <a:spcPct val="0"/>
              </a:spcAft>
              <a:buFontTx/>
              <a:buChar char="-"/>
            </a:pPr>
            <a:r>
              <a:rPr lang="en-US" altLang="en-US" sz="2400">
                <a:solidFill>
                  <a:schemeClr val="tx1"/>
                </a:solidFill>
                <a:latin typeface="Times New Roman" panose="02020603050405020304" pitchFamily="18" charset="0"/>
                <a:cs typeface="Times New Roman" panose="02020603050405020304" pitchFamily="18" charset="0"/>
              </a:rPr>
              <a:t>Bộ dữ liệu sẽ gồm các:</a:t>
            </a:r>
          </a:p>
          <a:p>
            <a:pPr eaLnBrk="0" fontAlgn="base" hangingPunct="0">
              <a:lnSpc>
                <a:spcPct val="100000"/>
              </a:lnSpc>
              <a:spcBef>
                <a:spcPct val="0"/>
              </a:spcBef>
              <a:spcAft>
                <a:spcPct val="0"/>
              </a:spcAft>
            </a:pPr>
            <a:r>
              <a:rPr lang="en-US" altLang="en-US" sz="2400">
                <a:solidFill>
                  <a:schemeClr val="tx1"/>
                </a:solidFill>
                <a:latin typeface="Times New Roman" panose="02020603050405020304" pitchFamily="18" charset="0"/>
                <a:cs typeface="Times New Roman" panose="02020603050405020304" pitchFamily="18" charset="0"/>
              </a:rPr>
              <a:t>	+ Nốt nhạc như: G#3 (Sol), B-3 (Si), C#4 (Đô),..</a:t>
            </a:r>
          </a:p>
          <a:p>
            <a:pPr eaLnBrk="0" fontAlgn="base" hangingPunct="0">
              <a:lnSpc>
                <a:spcPct val="100000"/>
              </a:lnSpc>
              <a:spcBef>
                <a:spcPct val="0"/>
              </a:spcBef>
              <a:spcAft>
                <a:spcPct val="0"/>
              </a:spcAft>
            </a:pPr>
            <a:r>
              <a:rPr lang="en-US" altLang="en-US" sz="2400">
                <a:solidFill>
                  <a:schemeClr val="tx1"/>
                </a:solidFill>
                <a:latin typeface="Times New Roman" panose="02020603050405020304" pitchFamily="18" charset="0"/>
                <a:cs typeface="Times New Roman" panose="02020603050405020304" pitchFamily="18" charset="0"/>
              </a:rPr>
              <a:t>	+ Các hợp âm: sẽ lưu theo chỉ số.</a:t>
            </a:r>
          </a:p>
          <a:p>
            <a:pPr lvl="0" eaLnBrk="0" fontAlgn="base" hangingPunct="0">
              <a:lnSpc>
                <a:spcPct val="100000"/>
              </a:lnSpc>
              <a:spcBef>
                <a:spcPct val="0"/>
              </a:spcBef>
              <a:spcAft>
                <a:spcPct val="0"/>
              </a:spcAft>
            </a:pPr>
            <a:endParaRPr lang="en-US" altLang="en-US" sz="240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C86CEE3-6225-683D-DF4A-811A6B35E879}"/>
              </a:ext>
            </a:extLst>
          </p:cNvPr>
          <p:cNvSpPr txBox="1"/>
          <p:nvPr/>
        </p:nvSpPr>
        <p:spPr>
          <a:xfrm>
            <a:off x="570739" y="3836541"/>
            <a:ext cx="5525259" cy="1200329"/>
          </a:xfrm>
          <a:prstGeom prst="rect">
            <a:avLst/>
          </a:prstGeom>
          <a:noFill/>
        </p:spPr>
        <p:txBody>
          <a:bodyPr wrap="square" rtlCol="0">
            <a:spAutoFit/>
          </a:bodyPr>
          <a:lstStyle/>
          <a:p>
            <a:r>
              <a:rPr lang="en-US" altLang="en-US" sz="2400">
                <a:solidFill>
                  <a:schemeClr val="tx1"/>
                </a:solidFill>
                <a:latin typeface="Times New Roman" panose="02020603050405020304" pitchFamily="18" charset="0"/>
                <a:cs typeface="Times New Roman" panose="02020603050405020304" pitchFamily="18" charset="0"/>
              </a:rPr>
              <a:t>Ví dụ: hợp âm </a:t>
            </a:r>
            <a:r>
              <a:rPr lang="en-US" altLang="en-US" sz="2400" b="1">
                <a:solidFill>
                  <a:schemeClr val="tx1"/>
                </a:solidFill>
                <a:latin typeface="Times New Roman" panose="02020603050405020304" pitchFamily="18" charset="0"/>
                <a:cs typeface="Times New Roman" panose="02020603050405020304" pitchFamily="18" charset="0"/>
              </a:rPr>
              <a:t>C trưởng </a:t>
            </a:r>
            <a:r>
              <a:rPr lang="en-US" altLang="en-US" sz="2400">
                <a:solidFill>
                  <a:schemeClr val="tx1"/>
                </a:solidFill>
                <a:latin typeface="Times New Roman" panose="02020603050405020304" pitchFamily="18" charset="0"/>
                <a:cs typeface="Times New Roman" panose="02020603050405020304" pitchFamily="18" charset="0"/>
              </a:rPr>
              <a:t>gồm các nốt:</a:t>
            </a:r>
            <a:br>
              <a:rPr lang="en-US" altLang="en-US" sz="2400">
                <a:solidFill>
                  <a:schemeClr val="tx1"/>
                </a:solidFill>
                <a:latin typeface="Times New Roman" panose="02020603050405020304" pitchFamily="18" charset="0"/>
                <a:cs typeface="Times New Roman" panose="02020603050405020304" pitchFamily="18" charset="0"/>
              </a:rPr>
            </a:br>
            <a:r>
              <a:rPr lang="en-US" altLang="en-US" sz="2400">
                <a:solidFill>
                  <a:schemeClr val="tx1"/>
                </a:solidFill>
                <a:latin typeface="Times New Roman" panose="02020603050405020304" pitchFamily="18" charset="0"/>
                <a:cs typeface="Times New Roman" panose="02020603050405020304" pitchFamily="18" charset="0"/>
              </a:rPr>
              <a:t>C, E và G</a:t>
            </a:r>
            <a:endParaRPr lang="en-US" altLang="en-US" sz="2400" b="1">
              <a:latin typeface="Times New Roman" panose="02020603050405020304" pitchFamily="18" charset="0"/>
              <a:cs typeface="Times New Roman" panose="02020603050405020304" pitchFamily="18" charset="0"/>
            </a:endParaRPr>
          </a:p>
          <a:p>
            <a:endParaRPr lang="vi-VN" sz="2400"/>
          </a:p>
        </p:txBody>
      </p:sp>
      <p:cxnSp>
        <p:nvCxnSpPr>
          <p:cNvPr id="10" name="Straight Arrow Connector 9">
            <a:extLst>
              <a:ext uri="{FF2B5EF4-FFF2-40B4-BE49-F238E27FC236}">
                <a16:creationId xmlns:a16="http://schemas.microsoft.com/office/drawing/2014/main" id="{D9107B0A-AE51-41F0-73CB-D4761CB9742E}"/>
              </a:ext>
            </a:extLst>
          </p:cNvPr>
          <p:cNvCxnSpPr/>
          <p:nvPr/>
        </p:nvCxnSpPr>
        <p:spPr>
          <a:xfrm>
            <a:off x="764979" y="4674637"/>
            <a:ext cx="0" cy="4758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EE6E981-AF18-730F-F654-57F68B60366A}"/>
              </a:ext>
            </a:extLst>
          </p:cNvPr>
          <p:cNvCxnSpPr/>
          <p:nvPr/>
        </p:nvCxnSpPr>
        <p:spPr>
          <a:xfrm>
            <a:off x="1122652" y="4674637"/>
            <a:ext cx="0" cy="4758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A41FA41-B1B7-7D70-61F3-7FE4EB4347D1}"/>
              </a:ext>
            </a:extLst>
          </p:cNvPr>
          <p:cNvCxnSpPr/>
          <p:nvPr/>
        </p:nvCxnSpPr>
        <p:spPr>
          <a:xfrm>
            <a:off x="1757134" y="4674637"/>
            <a:ext cx="0" cy="4758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36B2EF7-FA10-3F2F-1FEF-3A7BEE428DEF}"/>
              </a:ext>
            </a:extLst>
          </p:cNvPr>
          <p:cNvSpPr txBox="1"/>
          <p:nvPr/>
        </p:nvSpPr>
        <p:spPr>
          <a:xfrm>
            <a:off x="570739" y="5201817"/>
            <a:ext cx="1649945" cy="830997"/>
          </a:xfrm>
          <a:prstGeom prst="rect">
            <a:avLst/>
          </a:prstGeom>
          <a:noFill/>
        </p:spPr>
        <p:txBody>
          <a:bodyPr wrap="square" rtlCol="0">
            <a:spAutoFit/>
          </a:bodyPr>
          <a:lstStyle/>
          <a:p>
            <a:r>
              <a:rPr lang="en-US" altLang="en-US" sz="2400">
                <a:solidFill>
                  <a:schemeClr val="tx1"/>
                </a:solidFill>
                <a:latin typeface="Times New Roman" panose="02020603050405020304" pitchFamily="18" charset="0"/>
                <a:cs typeface="Times New Roman" panose="02020603050405020304" pitchFamily="18" charset="0"/>
              </a:rPr>
              <a:t>0   4       7</a:t>
            </a:r>
            <a:endParaRPr lang="en-US" altLang="en-US" sz="2400" b="1">
              <a:latin typeface="Times New Roman" panose="02020603050405020304" pitchFamily="18" charset="0"/>
              <a:cs typeface="Times New Roman" panose="02020603050405020304" pitchFamily="18" charset="0"/>
            </a:endParaRPr>
          </a:p>
          <a:p>
            <a:endParaRPr lang="vi-VN" sz="2400"/>
          </a:p>
        </p:txBody>
      </p:sp>
      <p:sp>
        <p:nvSpPr>
          <p:cNvPr id="14" name="TextBox 13">
            <a:extLst>
              <a:ext uri="{FF2B5EF4-FFF2-40B4-BE49-F238E27FC236}">
                <a16:creationId xmlns:a16="http://schemas.microsoft.com/office/drawing/2014/main" id="{7371DC8D-582F-AEB9-4CB3-287BC4CC02B4}"/>
              </a:ext>
            </a:extLst>
          </p:cNvPr>
          <p:cNvSpPr txBox="1"/>
          <p:nvPr/>
        </p:nvSpPr>
        <p:spPr>
          <a:xfrm>
            <a:off x="2220684" y="5201817"/>
            <a:ext cx="1539553" cy="461665"/>
          </a:xfrm>
          <a:prstGeom prst="rect">
            <a:avLst/>
          </a:prstGeom>
          <a:noFill/>
        </p:spPr>
        <p:txBody>
          <a:bodyPr wrap="square" rtlCol="0">
            <a:spAutoFit/>
          </a:bodyPr>
          <a:lstStyle/>
          <a:p>
            <a:r>
              <a:rPr lang="en-US" altLang="en-US" sz="2400">
                <a:solidFill>
                  <a:schemeClr val="tx1"/>
                </a:solidFill>
                <a:latin typeface="Times New Roman" panose="02020603050405020304" pitchFamily="18" charset="0"/>
                <a:cs typeface="Times New Roman" panose="02020603050405020304" pitchFamily="18" charset="0"/>
              </a:rPr>
              <a:t>-&gt; 0.4.7</a:t>
            </a:r>
            <a:endParaRPr lang="en-US" altLang="en-US" sz="2400" b="1">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1D113A7-40D9-C96A-DDDA-D380F4C62426}"/>
              </a:ext>
            </a:extLst>
          </p:cNvPr>
          <p:cNvSpPr txBox="1"/>
          <p:nvPr/>
        </p:nvSpPr>
        <p:spPr>
          <a:xfrm>
            <a:off x="4236583" y="4432039"/>
            <a:ext cx="7955417" cy="1938992"/>
          </a:xfrm>
          <a:prstGeom prst="rect">
            <a:avLst/>
          </a:prstGeom>
          <a:noFill/>
        </p:spPr>
        <p:txBody>
          <a:bodyPr wrap="square" rtlCol="0">
            <a:spAutoFit/>
          </a:bodyPr>
          <a:lstStyle/>
          <a:p>
            <a:r>
              <a:rPr lang="en-US" altLang="en-US" sz="2400">
                <a:solidFill>
                  <a:schemeClr val="tx1"/>
                </a:solidFill>
                <a:latin typeface="Times New Roman" panose="02020603050405020304" pitchFamily="18" charset="0"/>
                <a:cs typeface="Times New Roman" panose="02020603050405020304" pitchFamily="18" charset="0"/>
              </a:rPr>
              <a:t>Lưu vào bộ dữ </a:t>
            </a:r>
            <a:r>
              <a:rPr lang="vi-VN" altLang="en-US" sz="2400">
                <a:solidFill>
                  <a:schemeClr val="tx1"/>
                </a:solidFill>
                <a:latin typeface="Times New Roman" panose="02020603050405020304" pitchFamily="18" charset="0"/>
                <a:cs typeface="Times New Roman" panose="02020603050405020304" pitchFamily="18" charset="0"/>
              </a:rPr>
              <a:t>liệu</a:t>
            </a:r>
            <a:r>
              <a:rPr lang="en-US" altLang="en-US" sz="2400">
                <a:solidFill>
                  <a:schemeClr val="tx1"/>
                </a:solidFill>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Corpus</a:t>
            </a:r>
            <a:r>
              <a:rPr lang="en-US" sz="2400">
                <a:latin typeface="Times New Roman" panose="02020603050405020304" pitchFamily="18" charset="0"/>
                <a:cs typeface="Times New Roman" panose="02020603050405020304" pitchFamily="18" charset="0"/>
              </a:rPr>
              <a:t>.</a:t>
            </a:r>
            <a:br>
              <a:rPr lang="en-US" altLang="en-US" sz="2400">
                <a:latin typeface="Times New Roman" panose="02020603050405020304" pitchFamily="18" charset="0"/>
                <a:cs typeface="Times New Roman" panose="02020603050405020304" pitchFamily="18" charset="0"/>
              </a:rPr>
            </a:br>
            <a:r>
              <a:rPr lang="vi-VN" sz="2400">
                <a:latin typeface="Times New Roman" panose="02020603050405020304" pitchFamily="18" charset="0"/>
                <a:cs typeface="Times New Roman" panose="02020603050405020304" pitchFamily="18" charset="0"/>
              </a:rPr>
              <a:t>Corpus</a:t>
            </a:r>
            <a:r>
              <a:rPr lang="en-US" sz="2400">
                <a:latin typeface="Times New Roman" panose="02020603050405020304" pitchFamily="18" charset="0"/>
                <a:cs typeface="Times New Roman" panose="02020603050405020304" pitchFamily="18" charset="0"/>
              </a:rPr>
              <a:t> = </a:t>
            </a:r>
            <a:r>
              <a:rPr lang="en-US" altLang="en-US" sz="2400">
                <a:latin typeface="Times New Roman" panose="02020603050405020304" pitchFamily="18" charset="0"/>
                <a:cs typeface="Times New Roman" panose="02020603050405020304" pitchFamily="18" charset="0"/>
              </a:rPr>
              <a:t>['C4', 'C2', 'G#3', 'G#1', 'F3', 'F1', 'G#3', 'G#1', 'C4', 'C2’, 'F4', 'F2', 'G#4', 'G#2', 'C5', 'C3', 'F5', 'F3', 'F4', 'G#3', 'C5', '0.4.7', 'D5', '0.2', '5.8.11', '2.4', '2.4', '2.4', 'F#2', 'B-4',…]</a:t>
            </a:r>
          </a:p>
          <a:p>
            <a:endParaRPr lang="en-US" altLang="en-US" sz="24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3"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75162" y="71973"/>
            <a:ext cx="7723959" cy="61337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lang="en-US" sz="3600" b="1" i="0" kern="1200" baseline="0" dirty="0" smtClean="0">
                <a:solidFill>
                  <a:srgbClr val="0070C0"/>
                </a:solidFill>
                <a:latin typeface="K2D" panose="00000500000000000000" pitchFamily="2" charset="-34"/>
                <a:ea typeface="+mj-ea"/>
                <a:cs typeface="+mj-cs"/>
              </a:defRPr>
            </a:lvl1pPr>
          </a:lstStyle>
          <a:p>
            <a:r>
              <a:rPr lang="en-US">
                <a:latin typeface="Times New Roman" panose="02020603050405020304" pitchFamily="18" charset="0"/>
                <a:cs typeface="Times New Roman" panose="02020603050405020304" pitchFamily="18" charset="0"/>
              </a:rPr>
              <a:t>2.3. Loại bỏ các nốt hiếm gặp</a:t>
            </a:r>
            <a:endParaRPr lang="en-US"/>
          </a:p>
        </p:txBody>
      </p:sp>
      <p:sp>
        <p:nvSpPr>
          <p:cNvPr id="6" name="Subtitle 4"/>
          <p:cNvSpPr txBox="1">
            <a:spLocks/>
          </p:cNvSpPr>
          <p:nvPr/>
        </p:nvSpPr>
        <p:spPr>
          <a:xfrm>
            <a:off x="701312" y="4296844"/>
            <a:ext cx="10789376" cy="923690"/>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2000" b="0" i="0" kern="1200" baseline="0">
                <a:solidFill>
                  <a:schemeClr val="tx1">
                    <a:lumMod val="65000"/>
                    <a:lumOff val="35000"/>
                  </a:schemeClr>
                </a:solidFill>
                <a:latin typeface="Readex Pro" pitchFamily="2" charset="-78"/>
                <a:ea typeface="+mn-ea"/>
                <a:cs typeface="Readex Pro" pitchFamily="2" charset="-78"/>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Readex Pro" pitchFamily="2" charset="-78"/>
                <a:ea typeface="+mn-ea"/>
                <a:cs typeface="Readex Pro" pitchFamily="2" charset="-78"/>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Readex Pro" pitchFamily="2" charset="-78"/>
                <a:ea typeface="+mn-ea"/>
                <a:cs typeface="Readex Pro" pitchFamily="2" charset="-78"/>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pitchFamily="2" charset="-78"/>
                <a:ea typeface="+mn-ea"/>
                <a:cs typeface="Readex Pro" pitchFamily="2" charset="-78"/>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pitchFamily="2" charset="-78"/>
                <a:ea typeface="+mn-ea"/>
                <a:cs typeface="Readex Pro" pitchFamily="2" charset="-7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eaLnBrk="0" fontAlgn="base" hangingPunct="0">
              <a:lnSpc>
                <a:spcPct val="100000"/>
              </a:lnSpc>
              <a:spcBef>
                <a:spcPct val="0"/>
              </a:spcBef>
              <a:spcAft>
                <a:spcPct val="0"/>
              </a:spcAft>
            </a:pPr>
            <a:r>
              <a:rPr lang="en-US" altLang="en-US" sz="2400">
                <a:solidFill>
                  <a:schemeClr val="tx1"/>
                </a:solidFill>
                <a:latin typeface="Times New Roman" panose="02020603050405020304" pitchFamily="18" charset="0"/>
                <a:cs typeface="Times New Roman" panose="02020603050405020304" pitchFamily="18" charset="0"/>
              </a:rPr>
              <a:t>- Các nốt xuất hiện ít hơn 25 lần sẽ bị loại bỏ khỏi Corpus nhằm giảm nhiễu và giúp mô hình học tốt hơn. </a:t>
            </a:r>
          </a:p>
        </p:txBody>
      </p:sp>
      <p:sp>
        <p:nvSpPr>
          <p:cNvPr id="8" name="Subtitle 4"/>
          <p:cNvSpPr txBox="1">
            <a:spLocks/>
          </p:cNvSpPr>
          <p:nvPr/>
        </p:nvSpPr>
        <p:spPr>
          <a:xfrm>
            <a:off x="671104" y="5080250"/>
            <a:ext cx="10789376" cy="1416345"/>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2000" b="0" i="0" kern="1200" baseline="0">
                <a:solidFill>
                  <a:schemeClr val="tx1">
                    <a:lumMod val="65000"/>
                    <a:lumOff val="35000"/>
                  </a:schemeClr>
                </a:solidFill>
                <a:latin typeface="Readex Pro" pitchFamily="2" charset="-78"/>
                <a:ea typeface="+mn-ea"/>
                <a:cs typeface="Readex Pro" pitchFamily="2" charset="-78"/>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Readex Pro" pitchFamily="2" charset="-78"/>
                <a:ea typeface="+mn-ea"/>
                <a:cs typeface="Readex Pro" pitchFamily="2" charset="-78"/>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Readex Pro" pitchFamily="2" charset="-78"/>
                <a:ea typeface="+mn-ea"/>
                <a:cs typeface="Readex Pro" pitchFamily="2" charset="-78"/>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pitchFamily="2" charset="-78"/>
                <a:ea typeface="+mn-ea"/>
                <a:cs typeface="Readex Pro" pitchFamily="2" charset="-78"/>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pitchFamily="2" charset="-78"/>
                <a:ea typeface="+mn-ea"/>
                <a:cs typeface="Readex Pro" pitchFamily="2" charset="-7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Tx/>
              <a:buChar char="-"/>
            </a:pPr>
            <a:r>
              <a:rPr lang="vi-VN" sz="2400">
                <a:solidFill>
                  <a:schemeClr val="tx1"/>
                </a:solidFill>
                <a:latin typeface="Times New Roman" panose="02020603050405020304" pitchFamily="18" charset="0"/>
                <a:cs typeface="Times New Roman" panose="02020603050405020304" pitchFamily="18" charset="0"/>
              </a:rPr>
              <a:t>Số nốt nhạc xuất hiện ít hơn </a:t>
            </a:r>
            <a:r>
              <a:rPr lang="en-US" sz="2400">
                <a:solidFill>
                  <a:schemeClr val="tx1"/>
                </a:solidFill>
                <a:latin typeface="Times New Roman" panose="02020603050405020304" pitchFamily="18" charset="0"/>
                <a:cs typeface="Times New Roman" panose="02020603050405020304" pitchFamily="18" charset="0"/>
              </a:rPr>
              <a:t>25</a:t>
            </a:r>
            <a:r>
              <a:rPr lang="vi-VN" sz="2400">
                <a:solidFill>
                  <a:schemeClr val="tx1"/>
                </a:solidFill>
                <a:latin typeface="Times New Roman" panose="02020603050405020304" pitchFamily="18" charset="0"/>
                <a:cs typeface="Times New Roman" panose="02020603050405020304" pitchFamily="18" charset="0"/>
              </a:rPr>
              <a:t> lần</a:t>
            </a:r>
            <a:r>
              <a:rPr lang="en-US" sz="2400">
                <a:solidFill>
                  <a:schemeClr val="tx1"/>
                </a:solidFill>
                <a:latin typeface="Times New Roman" panose="02020603050405020304" pitchFamily="18" charset="0"/>
                <a:cs typeface="Times New Roman" panose="02020603050405020304" pitchFamily="18" charset="0"/>
              </a:rPr>
              <a:t> : 150 nốt</a:t>
            </a:r>
          </a:p>
          <a:p>
            <a:pPr marL="342900" indent="-342900">
              <a:buFontTx/>
              <a:buChar char="-"/>
            </a:pPr>
            <a:r>
              <a:rPr lang="en-US" altLang="en-US" sz="2400">
                <a:solidFill>
                  <a:schemeClr val="tx1"/>
                </a:solidFill>
                <a:latin typeface="Times New Roman" panose="02020603050405020304" pitchFamily="18" charset="0"/>
                <a:cs typeface="Times New Roman" panose="02020603050405020304" pitchFamily="18" charset="0"/>
              </a:rPr>
              <a:t>Tổng chiều dài của Corpus còn lại : 80656</a:t>
            </a:r>
            <a:endParaRPr lang="en-US" sz="2400">
              <a:solidFill>
                <a:schemeClr val="tx1"/>
              </a:solidFill>
              <a:latin typeface="Times New Roman" panose="02020603050405020304" pitchFamily="18" charset="0"/>
              <a:cs typeface="Times New Roman" panose="02020603050405020304" pitchFamily="18" charset="0"/>
            </a:endParaRPr>
          </a:p>
          <a:p>
            <a:pPr marL="342900" indent="-342900">
              <a:buFontTx/>
              <a:buChar char="-"/>
            </a:pPr>
            <a:r>
              <a:rPr lang="en-US" sz="2400">
                <a:solidFill>
                  <a:schemeClr val="tx1"/>
                </a:solidFill>
                <a:latin typeface="Times New Roman" panose="02020603050405020304" pitchFamily="18" charset="0"/>
                <a:cs typeface="Times New Roman" panose="02020603050405020304" pitchFamily="18" charset="0"/>
              </a:rPr>
              <a:t>Tổng số nốt khác nhau đôi một trong </a:t>
            </a:r>
            <a:r>
              <a:rPr lang="en-US" altLang="en-US" sz="2400">
                <a:solidFill>
                  <a:schemeClr val="tx1"/>
                </a:solidFill>
                <a:latin typeface="Times New Roman" panose="02020603050405020304" pitchFamily="18" charset="0"/>
                <a:cs typeface="Times New Roman" panose="02020603050405020304" pitchFamily="18" charset="0"/>
              </a:rPr>
              <a:t>Corpus là: 235</a:t>
            </a:r>
          </a:p>
          <a:p>
            <a:pPr marL="342900" indent="-342900">
              <a:buFontTx/>
              <a:buChar char="-"/>
            </a:pPr>
            <a:endParaRPr lang="vi-VN" sz="240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8B8892B-1CA9-8F25-793D-9CF98DEE5D79}"/>
              </a:ext>
            </a:extLst>
          </p:cNvPr>
          <p:cNvPicPr>
            <a:picLocks noChangeAspect="1"/>
          </p:cNvPicPr>
          <p:nvPr/>
        </p:nvPicPr>
        <p:blipFill>
          <a:blip r:embed="rId2"/>
          <a:stretch>
            <a:fillRect/>
          </a:stretch>
        </p:blipFill>
        <p:spPr>
          <a:xfrm>
            <a:off x="1314819" y="685347"/>
            <a:ext cx="9562361" cy="3575871"/>
          </a:xfrm>
          <a:prstGeom prst="rect">
            <a:avLst/>
          </a:prstGeom>
          <a:ln w="12700">
            <a:solidFill>
              <a:schemeClr val="tx1"/>
            </a:solidFill>
          </a:ln>
        </p:spPr>
      </p:pic>
    </p:spTree>
    <p:extLst>
      <p:ext uri="{BB962C8B-B14F-4D97-AF65-F5344CB8AC3E}">
        <p14:creationId xmlns:p14="http://schemas.microsoft.com/office/powerpoint/2010/main" val="2363926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671104" y="361405"/>
            <a:ext cx="7723959" cy="61337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lang="en-US" sz="3600" b="1" i="0" kern="1200" baseline="0" dirty="0" smtClean="0">
                <a:solidFill>
                  <a:srgbClr val="0070C0"/>
                </a:solidFill>
                <a:latin typeface="K2D" panose="00000500000000000000" pitchFamily="2" charset="-34"/>
                <a:ea typeface="+mj-ea"/>
                <a:cs typeface="+mj-cs"/>
              </a:defRPr>
            </a:lvl1pPr>
          </a:lstStyle>
          <a:p>
            <a:r>
              <a:rPr lang="en-US">
                <a:latin typeface="Times New Roman" panose="02020603050405020304" pitchFamily="18" charset="0"/>
                <a:cs typeface="Times New Roman" panose="02020603050405020304" pitchFamily="18" charset="0"/>
              </a:rPr>
              <a:t>2.4. Chuẩn hóa dữ liệu</a:t>
            </a:r>
            <a:endParaRPr lang="en-US"/>
          </a:p>
        </p:txBody>
      </p:sp>
      <p:sp>
        <p:nvSpPr>
          <p:cNvPr id="6" name="Subtitle 4"/>
          <p:cNvSpPr txBox="1">
            <a:spLocks/>
          </p:cNvSpPr>
          <p:nvPr/>
        </p:nvSpPr>
        <p:spPr>
          <a:xfrm>
            <a:off x="577797" y="974779"/>
            <a:ext cx="10959543" cy="3391948"/>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2000" b="0" i="0" kern="1200" baseline="0">
                <a:solidFill>
                  <a:schemeClr val="tx1">
                    <a:lumMod val="65000"/>
                    <a:lumOff val="35000"/>
                  </a:schemeClr>
                </a:solidFill>
                <a:latin typeface="Readex Pro" pitchFamily="2" charset="-78"/>
                <a:ea typeface="+mn-ea"/>
                <a:cs typeface="Readex Pro" pitchFamily="2" charset="-78"/>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Readex Pro" pitchFamily="2" charset="-78"/>
                <a:ea typeface="+mn-ea"/>
                <a:cs typeface="Readex Pro" pitchFamily="2" charset="-78"/>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Readex Pro" pitchFamily="2" charset="-78"/>
                <a:ea typeface="+mn-ea"/>
                <a:cs typeface="Readex Pro" pitchFamily="2" charset="-78"/>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pitchFamily="2" charset="-78"/>
                <a:ea typeface="+mn-ea"/>
                <a:cs typeface="Readex Pro" pitchFamily="2" charset="-78"/>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pitchFamily="2" charset="-78"/>
                <a:ea typeface="+mn-ea"/>
                <a:cs typeface="Readex Pro" pitchFamily="2" charset="-7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eaLnBrk="0" fontAlgn="base" hangingPunct="0">
              <a:lnSpc>
                <a:spcPct val="100000"/>
              </a:lnSpc>
              <a:spcBef>
                <a:spcPct val="0"/>
              </a:spcBef>
              <a:spcAft>
                <a:spcPct val="0"/>
              </a:spcAft>
              <a:buFontTx/>
              <a:buChar char="-"/>
            </a:pPr>
            <a:r>
              <a:rPr lang="en-US" altLang="en-US" sz="2400">
                <a:solidFill>
                  <a:schemeClr val="tx1"/>
                </a:solidFill>
                <a:latin typeface="Times New Roman" panose="02020603050405020304" pitchFamily="18" charset="0"/>
                <a:cs typeface="Times New Roman" panose="02020603050405020304" pitchFamily="18" charset="0"/>
              </a:rPr>
              <a:t>Tạo 2 từ điển ánh xạ ký tự nốt và chỉ số nguyên: </a:t>
            </a:r>
          </a:p>
          <a:p>
            <a:pPr lvl="1" algn="l" eaLnBrk="0" fontAlgn="base" hangingPunct="0">
              <a:lnSpc>
                <a:spcPct val="100000"/>
              </a:lnSpc>
              <a:spcBef>
                <a:spcPct val="0"/>
              </a:spcBef>
              <a:spcAft>
                <a:spcPct val="0"/>
              </a:spcAft>
            </a:pPr>
            <a:r>
              <a:rPr lang="en-US" altLang="en-US" sz="2400">
                <a:solidFill>
                  <a:schemeClr val="tx1"/>
                </a:solidFill>
                <a:latin typeface="Times New Roman" panose="02020603050405020304" pitchFamily="18" charset="0"/>
                <a:cs typeface="Times New Roman" panose="02020603050405020304" pitchFamily="18" charset="0"/>
              </a:rPr>
              <a:t>+  Mapping: 	   {</a:t>
            </a:r>
            <a:r>
              <a:rPr lang="en-US" altLang="en-US" sz="2400">
                <a:latin typeface="Times New Roman" panose="02020603050405020304" pitchFamily="18" charset="0"/>
                <a:cs typeface="Times New Roman" panose="02020603050405020304" pitchFamily="18" charset="0"/>
              </a:rPr>
              <a:t> </a:t>
            </a:r>
            <a:r>
              <a:rPr lang="en-US" altLang="en-US" sz="2400">
                <a:solidFill>
                  <a:schemeClr val="tx1"/>
                </a:solidFill>
                <a:latin typeface="Times New Roman" panose="02020603050405020304" pitchFamily="18" charset="0"/>
                <a:cs typeface="Times New Roman" panose="02020603050405020304" pitchFamily="18" charset="0"/>
              </a:rPr>
              <a:t>'</a:t>
            </a:r>
            <a:r>
              <a:rPr lang="en-US" altLang="en-US" sz="2400" b="1">
                <a:solidFill>
                  <a:schemeClr val="tx1"/>
                </a:solidFill>
                <a:latin typeface="Times New Roman" panose="02020603050405020304" pitchFamily="18" charset="0"/>
                <a:cs typeface="Times New Roman" panose="02020603050405020304" pitchFamily="18" charset="0"/>
              </a:rPr>
              <a:t>0</a:t>
            </a:r>
            <a:r>
              <a:rPr lang="en-US" altLang="en-US" sz="2400">
                <a:solidFill>
                  <a:schemeClr val="tx1"/>
                </a:solidFill>
                <a:latin typeface="Times New Roman" panose="02020603050405020304" pitchFamily="18" charset="0"/>
                <a:cs typeface="Times New Roman" panose="02020603050405020304" pitchFamily="18" charset="0"/>
              </a:rPr>
              <a:t>': 0, </a:t>
            </a:r>
          </a:p>
          <a:p>
            <a:pPr lvl="1" algn="l" eaLnBrk="0" fontAlgn="base" hangingPunct="0">
              <a:lnSpc>
                <a:spcPct val="100000"/>
              </a:lnSpc>
              <a:spcBef>
                <a:spcPct val="0"/>
              </a:spcBef>
              <a:spcAft>
                <a:spcPct val="0"/>
              </a:spcAft>
            </a:pPr>
            <a:r>
              <a:rPr lang="en-US" altLang="en-US" sz="2400">
                <a:latin typeface="Times New Roman" panose="02020603050405020304" pitchFamily="18" charset="0"/>
                <a:cs typeface="Times New Roman" panose="02020603050405020304" pitchFamily="18" charset="0"/>
              </a:rPr>
              <a:t>		                  </a:t>
            </a:r>
            <a:r>
              <a:rPr lang="en-US" altLang="en-US" sz="2400">
                <a:solidFill>
                  <a:schemeClr val="tx1"/>
                </a:solidFill>
                <a:latin typeface="Times New Roman" panose="02020603050405020304" pitchFamily="18" charset="0"/>
                <a:cs typeface="Times New Roman" panose="02020603050405020304" pitchFamily="18" charset="0"/>
              </a:rPr>
              <a:t>'</a:t>
            </a:r>
            <a:r>
              <a:rPr lang="en-US" altLang="en-US" sz="2400" b="1">
                <a:solidFill>
                  <a:schemeClr val="tx1"/>
                </a:solidFill>
                <a:latin typeface="Times New Roman" panose="02020603050405020304" pitchFamily="18" charset="0"/>
                <a:cs typeface="Times New Roman" panose="02020603050405020304" pitchFamily="18" charset="0"/>
              </a:rPr>
              <a:t>0.1</a:t>
            </a:r>
            <a:r>
              <a:rPr lang="en-US" altLang="en-US" sz="2400">
                <a:solidFill>
                  <a:schemeClr val="tx1"/>
                </a:solidFill>
                <a:latin typeface="Times New Roman" panose="02020603050405020304" pitchFamily="18" charset="0"/>
                <a:cs typeface="Times New Roman" panose="02020603050405020304" pitchFamily="18" charset="0"/>
              </a:rPr>
              <a:t>': 1,</a:t>
            </a:r>
          </a:p>
          <a:p>
            <a:pPr lvl="1" algn="l" eaLnBrk="0" fontAlgn="base" hangingPunct="0">
              <a:lnSpc>
                <a:spcPct val="100000"/>
              </a:lnSpc>
              <a:spcBef>
                <a:spcPct val="0"/>
              </a:spcBef>
              <a:spcAft>
                <a:spcPct val="0"/>
              </a:spcAft>
            </a:pPr>
            <a:r>
              <a:rPr lang="en-US" altLang="en-US" sz="2400">
                <a:latin typeface="Times New Roman" panose="02020603050405020304" pitchFamily="18" charset="0"/>
                <a:cs typeface="Times New Roman" panose="02020603050405020304" pitchFamily="18" charset="0"/>
              </a:rPr>
              <a:t>	                              </a:t>
            </a:r>
            <a:r>
              <a:rPr lang="en-US" altLang="en-US" sz="2400">
                <a:solidFill>
                  <a:schemeClr val="tx1"/>
                </a:solidFill>
                <a:latin typeface="Times New Roman" panose="02020603050405020304" pitchFamily="18" charset="0"/>
                <a:cs typeface="Times New Roman" panose="02020603050405020304" pitchFamily="18" charset="0"/>
              </a:rPr>
              <a:t>'</a:t>
            </a:r>
            <a:r>
              <a:rPr lang="en-US" altLang="en-US" sz="2400" b="1">
                <a:solidFill>
                  <a:schemeClr val="tx1"/>
                </a:solidFill>
                <a:latin typeface="Times New Roman" panose="02020603050405020304" pitchFamily="18" charset="0"/>
                <a:cs typeface="Times New Roman" panose="02020603050405020304" pitchFamily="18" charset="0"/>
              </a:rPr>
              <a:t>0.1.4</a:t>
            </a:r>
            <a:r>
              <a:rPr lang="en-US" altLang="en-US" sz="2400">
                <a:solidFill>
                  <a:schemeClr val="tx1"/>
                </a:solidFill>
                <a:latin typeface="Times New Roman" panose="02020603050405020304" pitchFamily="18" charset="0"/>
                <a:cs typeface="Times New Roman" panose="02020603050405020304" pitchFamily="18" charset="0"/>
              </a:rPr>
              <a:t>': 2,</a:t>
            </a:r>
          </a:p>
          <a:p>
            <a:pPr lvl="1" algn="l" eaLnBrk="0" fontAlgn="base" hangingPunct="0">
              <a:lnSpc>
                <a:spcPct val="100000"/>
              </a:lnSpc>
              <a:spcBef>
                <a:spcPct val="0"/>
              </a:spcBef>
              <a:spcAft>
                <a:spcPct val="0"/>
              </a:spcAft>
            </a:pPr>
            <a:r>
              <a:rPr lang="en-US" altLang="en-US" sz="2400">
                <a:solidFill>
                  <a:schemeClr val="tx1"/>
                </a:solidFill>
                <a:latin typeface="Times New Roman" panose="02020603050405020304" pitchFamily="18" charset="0"/>
                <a:cs typeface="Times New Roman" panose="02020603050405020304" pitchFamily="18" charset="0"/>
              </a:rPr>
              <a:t>		                  …}</a:t>
            </a:r>
          </a:p>
          <a:p>
            <a:pPr lvl="1" algn="l" eaLnBrk="0" fontAlgn="base" hangingPunct="0">
              <a:lnSpc>
                <a:spcPct val="100000"/>
              </a:lnSpc>
              <a:spcBef>
                <a:spcPct val="0"/>
              </a:spcBef>
              <a:spcAft>
                <a:spcPct val="0"/>
              </a:spcAft>
            </a:pPr>
            <a:r>
              <a:rPr lang="en-US" altLang="en-US" sz="2400">
                <a:solidFill>
                  <a:schemeClr val="tx1"/>
                </a:solidFill>
                <a:latin typeface="Times New Roman" panose="02020603050405020304" pitchFamily="18" charset="0"/>
                <a:cs typeface="Times New Roman" panose="02020603050405020304" pitchFamily="18" charset="0"/>
              </a:rPr>
              <a:t>+ Reverse Mapping: { </a:t>
            </a:r>
            <a:r>
              <a:rPr lang="en-US" altLang="en-US" sz="2400" b="1">
                <a:solidFill>
                  <a:schemeClr val="tx1"/>
                </a:solidFill>
                <a:latin typeface="Times New Roman" panose="02020603050405020304" pitchFamily="18" charset="0"/>
                <a:cs typeface="Times New Roman" panose="02020603050405020304" pitchFamily="18" charset="0"/>
              </a:rPr>
              <a:t>'0'</a:t>
            </a:r>
            <a:r>
              <a:rPr lang="en-US" altLang="en-US" sz="2400">
                <a:solidFill>
                  <a:schemeClr val="tx1"/>
                </a:solidFill>
                <a:latin typeface="Times New Roman" panose="02020603050405020304" pitchFamily="18" charset="0"/>
                <a:cs typeface="Times New Roman" panose="02020603050405020304" pitchFamily="18" charset="0"/>
              </a:rPr>
              <a:t>: 0,</a:t>
            </a:r>
          </a:p>
          <a:p>
            <a:pPr lvl="1" algn="l" eaLnBrk="0" fontAlgn="base" hangingPunct="0">
              <a:lnSpc>
                <a:spcPct val="100000"/>
              </a:lnSpc>
              <a:spcBef>
                <a:spcPct val="0"/>
              </a:spcBef>
              <a:spcAft>
                <a:spcPct val="0"/>
              </a:spcAft>
            </a:pPr>
            <a:r>
              <a:rPr lang="en-US" altLang="en-US" sz="2400">
                <a:latin typeface="Times New Roman" panose="02020603050405020304" pitchFamily="18" charset="0"/>
                <a:cs typeface="Times New Roman" panose="02020603050405020304" pitchFamily="18" charset="0"/>
              </a:rPr>
              <a:t>			       </a:t>
            </a:r>
            <a:r>
              <a:rPr lang="en-US" altLang="en-US" sz="2400" b="1">
                <a:solidFill>
                  <a:schemeClr val="tx1"/>
                </a:solidFill>
                <a:latin typeface="Times New Roman" panose="02020603050405020304" pitchFamily="18" charset="0"/>
                <a:cs typeface="Times New Roman" panose="02020603050405020304" pitchFamily="18" charset="0"/>
              </a:rPr>
              <a:t>'1'</a:t>
            </a:r>
            <a:r>
              <a:rPr lang="en-US" altLang="en-US" sz="2400">
                <a:solidFill>
                  <a:schemeClr val="tx1"/>
                </a:solidFill>
                <a:latin typeface="Times New Roman" panose="02020603050405020304" pitchFamily="18" charset="0"/>
                <a:cs typeface="Times New Roman" panose="02020603050405020304" pitchFamily="18" charset="0"/>
              </a:rPr>
              <a:t>: '0.1’,</a:t>
            </a:r>
          </a:p>
          <a:p>
            <a:pPr lvl="1" algn="l" eaLnBrk="0" fontAlgn="base" hangingPunct="0">
              <a:lnSpc>
                <a:spcPct val="100000"/>
              </a:lnSpc>
              <a:spcBef>
                <a:spcPct val="0"/>
              </a:spcBef>
              <a:spcAft>
                <a:spcPct val="0"/>
              </a:spcAft>
            </a:pPr>
            <a:r>
              <a:rPr lang="en-US" altLang="en-US" sz="2400">
                <a:latin typeface="Times New Roman" panose="02020603050405020304" pitchFamily="18" charset="0"/>
                <a:cs typeface="Times New Roman" panose="02020603050405020304" pitchFamily="18" charset="0"/>
              </a:rPr>
              <a:t>			       </a:t>
            </a:r>
            <a:r>
              <a:rPr lang="en-US" altLang="en-US" sz="2400" b="1">
                <a:solidFill>
                  <a:schemeClr val="tx1"/>
                </a:solidFill>
                <a:latin typeface="Times New Roman" panose="02020603050405020304" pitchFamily="18" charset="0"/>
                <a:cs typeface="Times New Roman" panose="02020603050405020304" pitchFamily="18" charset="0"/>
              </a:rPr>
              <a:t>'2'</a:t>
            </a:r>
            <a:r>
              <a:rPr lang="en-US" altLang="en-US" sz="2400">
                <a:solidFill>
                  <a:schemeClr val="tx1"/>
                </a:solidFill>
                <a:latin typeface="Times New Roman" panose="02020603050405020304" pitchFamily="18" charset="0"/>
                <a:cs typeface="Times New Roman" panose="02020603050405020304" pitchFamily="18" charset="0"/>
              </a:rPr>
              <a:t>: '0.1.4’</a:t>
            </a:r>
          </a:p>
          <a:p>
            <a:pPr lvl="1" algn="l" eaLnBrk="0" fontAlgn="base" hangingPunct="0">
              <a:lnSpc>
                <a:spcPct val="100000"/>
              </a:lnSpc>
              <a:spcBef>
                <a:spcPct val="0"/>
              </a:spcBef>
              <a:spcAft>
                <a:spcPct val="0"/>
              </a:spcAft>
            </a:pPr>
            <a:r>
              <a:rPr lang="en-US" altLang="en-US" sz="2400">
                <a:latin typeface="Times New Roman" panose="02020603050405020304" pitchFamily="18" charset="0"/>
                <a:cs typeface="Times New Roman" panose="02020603050405020304" pitchFamily="18" charset="0"/>
              </a:rPr>
              <a:t>			        …</a:t>
            </a:r>
            <a:r>
              <a:rPr lang="en-US" altLang="en-US" sz="2400">
                <a:solidFill>
                  <a:schemeClr val="tx1"/>
                </a:solidFill>
                <a:latin typeface="Times New Roman" panose="02020603050405020304" pitchFamily="18" charset="0"/>
                <a:cs typeface="Times New Roman" panose="02020603050405020304" pitchFamily="18" charset="0"/>
              </a:rPr>
              <a:t>}</a:t>
            </a:r>
          </a:p>
          <a:p>
            <a:pPr lvl="0" eaLnBrk="0" fontAlgn="base" hangingPunct="0">
              <a:lnSpc>
                <a:spcPct val="100000"/>
              </a:lnSpc>
              <a:spcBef>
                <a:spcPct val="0"/>
              </a:spcBef>
              <a:spcAft>
                <a:spcPct val="0"/>
              </a:spcAft>
            </a:pPr>
            <a:r>
              <a:rPr lang="en-US" altLang="en-US" sz="2400">
                <a:solidFill>
                  <a:schemeClr val="tx1"/>
                </a:solidFill>
                <a:latin typeface="Times New Roman" panose="02020603050405020304" pitchFamily="18" charset="0"/>
                <a:cs typeface="Times New Roman" panose="02020603050405020304" pitchFamily="18" charset="0"/>
              </a:rPr>
              <a:t> </a:t>
            </a:r>
          </a:p>
        </p:txBody>
      </p:sp>
      <p:sp>
        <p:nvSpPr>
          <p:cNvPr id="9" name="Subtitle 4"/>
          <p:cNvSpPr txBox="1">
            <a:spLocks/>
          </p:cNvSpPr>
          <p:nvPr/>
        </p:nvSpPr>
        <p:spPr>
          <a:xfrm>
            <a:off x="671104" y="4366727"/>
            <a:ext cx="11244088" cy="3030582"/>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2000" b="0" i="0" kern="1200" baseline="0">
                <a:solidFill>
                  <a:schemeClr val="tx1">
                    <a:lumMod val="65000"/>
                    <a:lumOff val="35000"/>
                  </a:schemeClr>
                </a:solidFill>
                <a:latin typeface="Readex Pro" pitchFamily="2" charset="-78"/>
                <a:ea typeface="+mn-ea"/>
                <a:cs typeface="Readex Pro" pitchFamily="2" charset="-78"/>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Readex Pro" pitchFamily="2" charset="-78"/>
                <a:ea typeface="+mn-ea"/>
                <a:cs typeface="Readex Pro" pitchFamily="2" charset="-78"/>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Readex Pro" pitchFamily="2" charset="-78"/>
                <a:ea typeface="+mn-ea"/>
                <a:cs typeface="Readex Pro" pitchFamily="2" charset="-78"/>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pitchFamily="2" charset="-78"/>
                <a:ea typeface="+mn-ea"/>
                <a:cs typeface="Readex Pro" pitchFamily="2" charset="-78"/>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Readex Pro" pitchFamily="2" charset="-78"/>
                <a:ea typeface="+mn-ea"/>
                <a:cs typeface="Readex Pro" pitchFamily="2" charset="-7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lang="en-US" altLang="en-US" sz="2400">
                <a:solidFill>
                  <a:schemeClr val="tx1"/>
                </a:solidFill>
                <a:latin typeface="Times New Roman" panose="02020603050405020304" pitchFamily="18" charset="0"/>
                <a:cs typeface="Times New Roman" panose="02020603050405020304" pitchFamily="18" charset="0"/>
              </a:rPr>
              <a:t>- Sequence Length: 40</a:t>
            </a:r>
          </a:p>
          <a:p>
            <a:pPr eaLnBrk="0" fontAlgn="base" hangingPunct="0">
              <a:lnSpc>
                <a:spcPct val="100000"/>
              </a:lnSpc>
              <a:spcBef>
                <a:spcPct val="0"/>
              </a:spcBef>
              <a:spcAft>
                <a:spcPct val="0"/>
              </a:spcAft>
            </a:pPr>
            <a:r>
              <a:rPr lang="en-US" altLang="en-US" sz="2400">
                <a:solidFill>
                  <a:schemeClr val="tx1"/>
                </a:solidFill>
                <a:latin typeface="Times New Roman" panose="02020603050405020304" pitchFamily="18" charset="0"/>
                <a:cs typeface="Times New Roman" panose="02020603050405020304" pitchFamily="18" charset="0"/>
              </a:rPr>
              <a:t>- Tập </a:t>
            </a:r>
            <a:r>
              <a:rPr lang="en-US" altLang="en-US" sz="2400" b="1">
                <a:solidFill>
                  <a:schemeClr val="tx1"/>
                </a:solidFill>
                <a:latin typeface="Times New Roman" panose="02020603050405020304" pitchFamily="18" charset="0"/>
                <a:cs typeface="Times New Roman" panose="02020603050405020304" pitchFamily="18" charset="0"/>
              </a:rPr>
              <a:t>features</a:t>
            </a:r>
            <a:r>
              <a:rPr lang="en-US" altLang="en-US" sz="2400">
                <a:solidFill>
                  <a:schemeClr val="tx1"/>
                </a:solidFill>
                <a:latin typeface="Times New Roman" panose="02020603050405020304" pitchFamily="18" charset="0"/>
                <a:cs typeface="Times New Roman" panose="02020603050405020304" pitchFamily="18" charset="0"/>
              </a:rPr>
              <a:t> là gồm các đoạn 40 nốt nhạc (Sequence Length) trích từ bộ dữ liệu nốt nhạc, nhãn là nốt tương ứng tiếp theo của feature sẽ được lưu vào tập </a:t>
            </a:r>
            <a:r>
              <a:rPr lang="en-US" altLang="en-US" sz="2400" b="1">
                <a:solidFill>
                  <a:schemeClr val="tx1"/>
                </a:solidFill>
                <a:latin typeface="Times New Roman" panose="02020603050405020304" pitchFamily="18" charset="0"/>
                <a:cs typeface="Times New Roman" panose="02020603050405020304" pitchFamily="18" charset="0"/>
              </a:rPr>
              <a:t>targets</a:t>
            </a:r>
            <a:r>
              <a:rPr lang="en-US" altLang="en-US" sz="2400">
                <a:solidFill>
                  <a:schemeClr val="tx1"/>
                </a:solidFill>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r>
              <a:rPr lang="en-US" altLang="en-US" sz="2400">
                <a:solidFill>
                  <a:schemeClr val="tx1"/>
                </a:solidFill>
                <a:latin typeface="Times New Roman" panose="02020603050405020304" pitchFamily="18" charset="0"/>
                <a:cs typeface="Times New Roman" panose="02020603050405020304" pitchFamily="18" charset="0"/>
              </a:rPr>
              <a:t>- Tổng Sequence Length trích được trong Corpus là: </a:t>
            </a:r>
            <a:r>
              <a:rPr lang="en-US" altLang="en-US" sz="2400" b="1">
                <a:solidFill>
                  <a:schemeClr val="tx1"/>
                </a:solidFill>
                <a:latin typeface="Times New Roman" panose="02020603050405020304" pitchFamily="18" charset="0"/>
                <a:cs typeface="Times New Roman" panose="02020603050405020304" pitchFamily="18" charset="0"/>
              </a:rPr>
              <a:t>80616</a:t>
            </a:r>
          </a:p>
          <a:p>
            <a:pPr eaLnBrk="0" fontAlgn="base" hangingPunct="0">
              <a:lnSpc>
                <a:spcPct val="100000"/>
              </a:lnSpc>
              <a:spcBef>
                <a:spcPct val="0"/>
              </a:spcBef>
              <a:spcAft>
                <a:spcPct val="0"/>
              </a:spcAft>
            </a:pPr>
            <a:r>
              <a:rPr lang="en-US" altLang="en-US" sz="2400">
                <a:solidFill>
                  <a:schemeClr val="tx1"/>
                </a:solidFill>
                <a:latin typeface="Times New Roman" panose="02020603050405020304" pitchFamily="18" charset="0"/>
                <a:cs typeface="Times New Roman" panose="02020603050405020304" pitchFamily="18" charset="0"/>
              </a:rPr>
              <a:t>- Dữ liệu đầu vào sẽ được chuẩn hóa về khoản [0;1] và nhãn sẽ được one-hot encoding</a:t>
            </a:r>
          </a:p>
        </p:txBody>
      </p:sp>
    </p:spTree>
    <p:extLst>
      <p:ext uri="{BB962C8B-B14F-4D97-AF65-F5344CB8AC3E}">
        <p14:creationId xmlns:p14="http://schemas.microsoft.com/office/powerpoint/2010/main" val="333915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671104" y="361405"/>
            <a:ext cx="7723959" cy="61337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lang="en-US" sz="3600" b="1" i="0" kern="1200" baseline="0" dirty="0" smtClean="0">
                <a:solidFill>
                  <a:srgbClr val="0070C0"/>
                </a:solidFill>
                <a:latin typeface="K2D" panose="00000500000000000000" pitchFamily="2" charset="-34"/>
                <a:ea typeface="+mj-ea"/>
                <a:cs typeface="+mj-cs"/>
              </a:defRPr>
            </a:lvl1pPr>
          </a:lstStyle>
          <a:p>
            <a:r>
              <a:rPr lang="en-US">
                <a:latin typeface="Times New Roman" panose="02020603050405020304" pitchFamily="18" charset="0"/>
                <a:cs typeface="Times New Roman" panose="02020603050405020304" pitchFamily="18" charset="0"/>
              </a:rPr>
              <a:t>2.4. Phân chia dữ liệu</a:t>
            </a:r>
            <a:endParaRPr lang="en-US"/>
          </a:p>
        </p:txBody>
      </p:sp>
      <p:sp>
        <p:nvSpPr>
          <p:cNvPr id="3" name="Rounded Rectangle 2"/>
          <p:cNvSpPr/>
          <p:nvPr/>
        </p:nvSpPr>
        <p:spPr>
          <a:xfrm>
            <a:off x="5033554" y="1673931"/>
            <a:ext cx="2124891" cy="809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Data</a:t>
            </a:r>
          </a:p>
        </p:txBody>
      </p:sp>
      <p:sp>
        <p:nvSpPr>
          <p:cNvPr id="7" name="Rounded Rectangle 6"/>
          <p:cNvSpPr/>
          <p:nvPr/>
        </p:nvSpPr>
        <p:spPr>
          <a:xfrm>
            <a:off x="7410994" y="3540034"/>
            <a:ext cx="2124891" cy="809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Seed 20%</a:t>
            </a:r>
            <a:br>
              <a:rPr lang="en-US"/>
            </a:br>
            <a:r>
              <a:rPr lang="en-US"/>
              <a:t>(16124)</a:t>
            </a:r>
          </a:p>
        </p:txBody>
      </p:sp>
      <p:sp>
        <p:nvSpPr>
          <p:cNvPr id="8" name="Rounded Rectangle 7"/>
          <p:cNvSpPr/>
          <p:nvPr/>
        </p:nvSpPr>
        <p:spPr>
          <a:xfrm>
            <a:off x="2682241" y="3522617"/>
            <a:ext cx="2124891" cy="80989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Train 80%</a:t>
            </a:r>
            <a:br>
              <a:rPr lang="en-US"/>
            </a:br>
            <a:r>
              <a:rPr lang="en-US"/>
              <a:t>(64492)</a:t>
            </a:r>
          </a:p>
        </p:txBody>
      </p:sp>
      <p:cxnSp>
        <p:nvCxnSpPr>
          <p:cNvPr id="10" name="Straight Arrow Connector 9"/>
          <p:cNvCxnSpPr>
            <a:stCxn id="3" idx="2"/>
            <a:endCxn id="8" idx="0"/>
          </p:cNvCxnSpPr>
          <p:nvPr/>
        </p:nvCxnSpPr>
        <p:spPr>
          <a:xfrm flipH="1">
            <a:off x="3744687" y="2483829"/>
            <a:ext cx="2351313" cy="1038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 idx="2"/>
            <a:endCxn id="7" idx="0"/>
          </p:cNvCxnSpPr>
          <p:nvPr/>
        </p:nvCxnSpPr>
        <p:spPr>
          <a:xfrm>
            <a:off x="6096000" y="2483829"/>
            <a:ext cx="2377440" cy="105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02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1659</TotalTime>
  <Words>1223</Words>
  <Application>Microsoft Office PowerPoint</Application>
  <PresentationFormat>Widescreen</PresentationFormat>
  <Paragraphs>164</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Wingdings</vt:lpstr>
      <vt:lpstr>Arial</vt:lpstr>
      <vt:lpstr>Cambria Math</vt:lpstr>
      <vt:lpstr>Readex Pro</vt:lpstr>
      <vt:lpstr>Times New Roman</vt:lpstr>
      <vt:lpstr>Barlow</vt:lpstr>
      <vt:lpstr>K2D</vt:lpstr>
      <vt:lpstr>Aptos</vt:lpstr>
      <vt:lpstr>Office Theme</vt:lpstr>
      <vt:lpstr>SINH GIAI DIỆU NHẠC BẰNG LSTM</vt:lpstr>
      <vt:lpstr>PHÂN CÔNG CÔNG VIỆC</vt:lpstr>
      <vt:lpstr>PowerPoint Presentation</vt:lpstr>
      <vt:lpstr>1. Giới thiệu bài toán</vt:lpstr>
      <vt:lpstr>2. Tiền Xử lý dữ liệu</vt:lpstr>
      <vt:lpstr>PowerPoint Presentation</vt:lpstr>
      <vt:lpstr>PowerPoint Presentation</vt:lpstr>
      <vt:lpstr>PowerPoint Presentation</vt:lpstr>
      <vt:lpstr>PowerPoint Presentation</vt:lpstr>
      <vt:lpstr>3. Xây dựng và huấn luyện mô hình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3.8 Kiến trúc mô hình 3</vt:lpstr>
      <vt:lpstr>3.9 Output shape và tham số của mô hình 3</vt:lpstr>
      <vt:lpstr>3.10 Biểu đồ loss và accuracy của mô hình 3</vt:lpstr>
      <vt:lpstr>3.11 Kiến trúc mô hình 4</vt:lpstr>
      <vt:lpstr>3.12 Output shape và tham số của mô hình 4</vt:lpstr>
      <vt:lpstr>3.13 Biểu đồ loss và accuracy của mô hình 4</vt:lpstr>
      <vt:lpstr>4. Đánh giá mô hình</vt:lpstr>
      <vt:lpstr>4. Đánh giá tổng quan 4 mô hình </vt:lpstr>
      <vt:lpstr>5. Kết luận và hướng phát triển</vt:lpstr>
      <vt:lpstr>CÁM ƠN</vt:lpstr>
    </vt:vector>
  </TitlesOfParts>
  <Company>Can 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PowerPointTemplate_Blank</dc:title>
  <dc:creator>CTU Media</dc:creator>
  <cp:lastModifiedBy>Phan Minh Tài - B2113341</cp:lastModifiedBy>
  <cp:revision>457</cp:revision>
  <dcterms:created xsi:type="dcterms:W3CDTF">2022-07-01T08:15:00Z</dcterms:created>
  <dcterms:modified xsi:type="dcterms:W3CDTF">2025-04-10T02:08:57Z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F794F84DDB2649A88E50FFC941C09435_12</vt:lpwstr>
  </property>
  <property fmtid="{D5CDD505-2E9C-101B-9397-08002B2CF9AE}" pid="3" name="KSOProductBuildVer">
    <vt:lpwstr>1033-12.2.0.20326</vt:lpwstr>
  </property>
</Properties>
</file>