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7"/>
  </p:notesMasterIdLst>
  <p:sldIdLst>
    <p:sldId id="256" r:id="rId2"/>
    <p:sldId id="288" r:id="rId3"/>
    <p:sldId id="258" r:id="rId4"/>
    <p:sldId id="259" r:id="rId5"/>
    <p:sldId id="276" r:id="rId6"/>
    <p:sldId id="265" r:id="rId7"/>
    <p:sldId id="262" r:id="rId8"/>
    <p:sldId id="283" r:id="rId9"/>
    <p:sldId id="266" r:id="rId10"/>
    <p:sldId id="263" r:id="rId11"/>
    <p:sldId id="257" r:id="rId12"/>
    <p:sldId id="272" r:id="rId13"/>
    <p:sldId id="269" r:id="rId14"/>
    <p:sldId id="286" r:id="rId15"/>
    <p:sldId id="287" r:id="rId16"/>
  </p:sldIdLst>
  <p:sldSz cx="9144000" cy="5143500" type="screen16x9"/>
  <p:notesSz cx="6858000" cy="9144000"/>
  <p:embeddedFontLst>
    <p:embeddedFont>
      <p:font typeface="Rubik Glitch" panose="020B0604020202020204" charset="-79"/>
      <p:regular r:id="rId18"/>
    </p:embeddedFont>
    <p:embeddedFont>
      <p:font typeface="Raleway" pitchFamily="2" charset="0"/>
      <p:regular r:id="rId19"/>
      <p:bold r:id="rId20"/>
    </p:embeddedFont>
    <p:embeddedFont>
      <p:font typeface="Bahnschrift SemiBold" panose="020B0502040204020203" pitchFamily="34" charset="0"/>
      <p:bold r:id="rId21"/>
    </p:embeddedFont>
    <p:embeddedFont>
      <p:font typeface="Rubik" panose="020B0604020202020204" charset="-79"/>
      <p:regular r:id="rId22"/>
      <p:bold r:id="rId23"/>
      <p:italic r:id="rId24"/>
      <p:boldItalic r:id="rId25"/>
    </p:embeddedFont>
    <p:embeddedFont>
      <p:font typeface="Bahnschrift" panose="020B0502040204020203" pitchFamily="34" charset="0"/>
      <p:regular r:id="rId26"/>
      <p:bold r:id="rId27"/>
    </p:embeddedFont>
    <p:embeddedFont>
      <p:font typeface="Fredoka One" panose="020B0604020202020204" charset="0"/>
      <p:regular r:id="rId28"/>
    </p:embeddedFont>
    <p:embeddedFont>
      <p:font typeface="Palanquin Dark" panose="020B0604020202020204" charset="0"/>
      <p:regular r:id="rId29"/>
      <p:bold r:id="rId30"/>
    </p:embeddedFont>
    <p:embeddedFont>
      <p:font typeface="Rubik Black" panose="020B0604020202020204" charset="-79"/>
      <p:bold r:id="rId31"/>
      <p:boldItalic r:id="rId32"/>
    </p:embeddedFont>
  </p:embeddedFontLst>
  <p:custShowLst>
    <p:custShow name="Custom Show 1" id="0">
      <p:sldLst>
        <p:sld r:id="rId2"/>
        <p:sld r:id="rId4"/>
        <p:sld r:id="rId5"/>
        <p:sld r:id="rId6"/>
        <p:sld r:id="rId7"/>
        <p:sld r:id="rId8"/>
        <p:sld r:id="rId9"/>
        <p:sld r:id="rId10"/>
        <p:sld r:id="rId11"/>
        <p:sld r:id="rId12"/>
        <p:sld r:id="rId13"/>
        <p:sld r:id="rId14"/>
        <p:sld r:id="rId15"/>
        <p:sld r:id="rId16"/>
      </p:sldLst>
    </p:custShow>
    <p:custShow name="Custom Show 2" id="1">
      <p:sldLst>
        <p:sld r:id="rId2"/>
        <p:sld r:id="rId4"/>
        <p:sld r:id="rId5"/>
        <p:sld r:id="rId6"/>
        <p:sld r:id="rId7"/>
        <p:sld r:id="rId8"/>
        <p:sld r:id="rId9"/>
        <p:sld r:id="rId10"/>
        <p:sld r:id="rId11"/>
        <p:sld r:id="rId12"/>
        <p:sld r:id="rId13"/>
        <p:sld r:id="rId14"/>
        <p:sld r:id="rId15"/>
        <p:sld r:id="rId16"/>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660F53-569C-4179-AAB6-DD96AEC992E7}">
  <a:tblStyle styleId="{F5660F53-569C-4179-AAB6-DD96AEC992E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890" y="354"/>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8"/>
        <p:cNvGrpSpPr/>
        <p:nvPr/>
      </p:nvGrpSpPr>
      <p:grpSpPr>
        <a:xfrm>
          <a:off x="0" y="0"/>
          <a:ext cx="0" cy="0"/>
          <a:chOff x="0" y="0"/>
          <a:chExt cx="0" cy="0"/>
        </a:xfrm>
      </p:grpSpPr>
      <p:sp>
        <p:nvSpPr>
          <p:cNvPr id="9519" name="Google Shape;9519;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0" name="Google Shape;9520;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5"/>
        <p:cNvGrpSpPr/>
        <p:nvPr/>
      </p:nvGrpSpPr>
      <p:grpSpPr>
        <a:xfrm>
          <a:off x="0" y="0"/>
          <a:ext cx="0" cy="0"/>
          <a:chOff x="0" y="0"/>
          <a:chExt cx="0" cy="0"/>
        </a:xfrm>
      </p:grpSpPr>
      <p:sp>
        <p:nvSpPr>
          <p:cNvPr id="9616" name="Google Shape;9616;g13852c7ee04_0_2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17" name="Google Shape;9617;g13852c7ee04_0_2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5"/>
        <p:cNvGrpSpPr/>
        <p:nvPr/>
      </p:nvGrpSpPr>
      <p:grpSpPr>
        <a:xfrm>
          <a:off x="0" y="0"/>
          <a:ext cx="0" cy="0"/>
          <a:chOff x="0" y="0"/>
          <a:chExt cx="0" cy="0"/>
        </a:xfrm>
      </p:grpSpPr>
      <p:sp>
        <p:nvSpPr>
          <p:cNvPr id="9526" name="Google Shape;9526;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7" name="Google Shape;9527;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2"/>
        <p:cNvGrpSpPr/>
        <p:nvPr/>
      </p:nvGrpSpPr>
      <p:grpSpPr>
        <a:xfrm>
          <a:off x="0" y="0"/>
          <a:ext cx="0" cy="0"/>
          <a:chOff x="0" y="0"/>
          <a:chExt cx="0" cy="0"/>
        </a:xfrm>
      </p:grpSpPr>
      <p:sp>
        <p:nvSpPr>
          <p:cNvPr id="9753" name="Google Shape;9753;g13852c7ee04_0_2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54" name="Google Shape;9754;g13852c7ee04_0_2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5"/>
        <p:cNvGrpSpPr/>
        <p:nvPr/>
      </p:nvGrpSpPr>
      <p:grpSpPr>
        <a:xfrm>
          <a:off x="0" y="0"/>
          <a:ext cx="0" cy="0"/>
          <a:chOff x="0" y="0"/>
          <a:chExt cx="0" cy="0"/>
        </a:xfrm>
      </p:grpSpPr>
      <p:sp>
        <p:nvSpPr>
          <p:cNvPr id="9736" name="Google Shape;9736;g13852c7ee04_0_2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37" name="Google Shape;9737;g13852c7ee04_0_2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0"/>
        <p:cNvGrpSpPr/>
        <p:nvPr/>
      </p:nvGrpSpPr>
      <p:grpSpPr>
        <a:xfrm>
          <a:off x="0" y="0"/>
          <a:ext cx="0" cy="0"/>
          <a:chOff x="0" y="0"/>
          <a:chExt cx="0" cy="0"/>
        </a:xfrm>
      </p:grpSpPr>
      <p:sp>
        <p:nvSpPr>
          <p:cNvPr id="10201" name="Google Shape;10201;g13852c7ee04_0_3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2" name="Google Shape;10202;g13852c7ee04_0_3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2"/>
        <p:cNvGrpSpPr/>
        <p:nvPr/>
      </p:nvGrpSpPr>
      <p:grpSpPr>
        <a:xfrm>
          <a:off x="0" y="0"/>
          <a:ext cx="0" cy="0"/>
          <a:chOff x="0" y="0"/>
          <a:chExt cx="0" cy="0"/>
        </a:xfrm>
      </p:grpSpPr>
      <p:sp>
        <p:nvSpPr>
          <p:cNvPr id="9563" name="Google Shape;9563;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4" name="Google Shape;9564;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500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4"/>
        <p:cNvGrpSpPr/>
        <p:nvPr/>
      </p:nvGrpSpPr>
      <p:grpSpPr>
        <a:xfrm>
          <a:off x="0" y="0"/>
          <a:ext cx="0" cy="0"/>
          <a:chOff x="0" y="0"/>
          <a:chExt cx="0" cy="0"/>
        </a:xfrm>
      </p:grpSpPr>
      <p:sp>
        <p:nvSpPr>
          <p:cNvPr id="9535" name="Google Shape;9535;ge461eef2e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36" name="Google Shape;9536;ge461eef2e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4"/>
        <p:cNvGrpSpPr/>
        <p:nvPr/>
      </p:nvGrpSpPr>
      <p:grpSpPr>
        <a:xfrm>
          <a:off x="0" y="0"/>
          <a:ext cx="0" cy="0"/>
          <a:chOff x="0" y="0"/>
          <a:chExt cx="0" cy="0"/>
        </a:xfrm>
      </p:grpSpPr>
      <p:sp>
        <p:nvSpPr>
          <p:cNvPr id="9555" name="Google Shape;9555;ge34544eb2f_0_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56" name="Google Shape;9556;ge34544eb2f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3"/>
        <p:cNvGrpSpPr/>
        <p:nvPr/>
      </p:nvGrpSpPr>
      <p:grpSpPr>
        <a:xfrm>
          <a:off x="0" y="0"/>
          <a:ext cx="0" cy="0"/>
          <a:chOff x="0" y="0"/>
          <a:chExt cx="0" cy="0"/>
        </a:xfrm>
      </p:grpSpPr>
      <p:sp>
        <p:nvSpPr>
          <p:cNvPr id="9784" name="Google Shape;9784;g13852c7ee04_0_25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85" name="Google Shape;9785;g13852c7ee04_0_2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6"/>
        <p:cNvGrpSpPr/>
        <p:nvPr/>
      </p:nvGrpSpPr>
      <p:grpSpPr>
        <a:xfrm>
          <a:off x="0" y="0"/>
          <a:ext cx="0" cy="0"/>
          <a:chOff x="0" y="0"/>
          <a:chExt cx="0" cy="0"/>
        </a:xfrm>
      </p:grpSpPr>
      <p:sp>
        <p:nvSpPr>
          <p:cNvPr id="9647" name="Google Shape;9647;g13852c7ee04_0_2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8" name="Google Shape;9648;g13852c7ee04_0_2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7"/>
        <p:cNvGrpSpPr/>
        <p:nvPr/>
      </p:nvGrpSpPr>
      <p:grpSpPr>
        <a:xfrm>
          <a:off x="0" y="0"/>
          <a:ext cx="0" cy="0"/>
          <a:chOff x="0" y="0"/>
          <a:chExt cx="0" cy="0"/>
        </a:xfrm>
      </p:grpSpPr>
      <p:sp>
        <p:nvSpPr>
          <p:cNvPr id="9608" name="Google Shape;9608;g13852c7ee04_0_2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09" name="Google Shape;9609;g13852c7ee04_0_2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5"/>
        <p:cNvGrpSpPr/>
        <p:nvPr/>
      </p:nvGrpSpPr>
      <p:grpSpPr>
        <a:xfrm>
          <a:off x="0" y="0"/>
          <a:ext cx="0" cy="0"/>
          <a:chOff x="0" y="0"/>
          <a:chExt cx="0" cy="0"/>
        </a:xfrm>
      </p:grpSpPr>
      <p:sp>
        <p:nvSpPr>
          <p:cNvPr id="10116" name="Google Shape;10116;g13852c7ee04_0_30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17" name="Google Shape;10117;g13852c7ee04_0_30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2"/>
        <p:cNvGrpSpPr/>
        <p:nvPr/>
      </p:nvGrpSpPr>
      <p:grpSpPr>
        <a:xfrm>
          <a:off x="0" y="0"/>
          <a:ext cx="0" cy="0"/>
          <a:chOff x="0" y="0"/>
          <a:chExt cx="0" cy="0"/>
        </a:xfrm>
      </p:grpSpPr>
      <p:sp>
        <p:nvSpPr>
          <p:cNvPr id="9673" name="Google Shape;9673;g13852c7ee04_0_2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74" name="Google Shape;9674;g13852c7ee04_0_2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4718" y="206"/>
            <a:ext cx="9074564" cy="5143474"/>
            <a:chOff x="34718" y="206"/>
            <a:chExt cx="9074564" cy="5143474"/>
          </a:xfrm>
        </p:grpSpPr>
        <p:sp>
          <p:nvSpPr>
            <p:cNvPr id="10" name="Google Shape;10;p2"/>
            <p:cNvSpPr/>
            <p:nvPr/>
          </p:nvSpPr>
          <p:spPr>
            <a:xfrm>
              <a:off x="57374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7374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7374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65521"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65521"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374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65521"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7374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65521"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65521"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7374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7374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7374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65521"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7374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7374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5521"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374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65521" y="2602704"/>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3748" y="274875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65521" y="2892069"/>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73748" y="303812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65521" y="3181435"/>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65521" y="332653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73748" y="3472588"/>
              <a:ext cx="26707" cy="78213"/>
            </a:xfrm>
            <a:custGeom>
              <a:avLst/>
              <a:gdLst/>
              <a:ahLst/>
              <a:cxnLst/>
              <a:rect l="l" t="t" r="r" b="b"/>
              <a:pathLst>
                <a:path w="224" h="656" extrusionOk="0">
                  <a:moveTo>
                    <a:pt x="147" y="0"/>
                  </a:moveTo>
                  <a:lnTo>
                    <a:pt x="0" y="78"/>
                  </a:lnTo>
                  <a:lnTo>
                    <a:pt x="23"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65521" y="361590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65521" y="3760165"/>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65521" y="390526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73748" y="4051318"/>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73748" y="4195584"/>
              <a:ext cx="26707" cy="78213"/>
            </a:xfrm>
            <a:custGeom>
              <a:avLst/>
              <a:gdLst/>
              <a:ahLst/>
              <a:cxnLst/>
              <a:rect l="l" t="t" r="r" b="b"/>
              <a:pathLst>
                <a:path w="224" h="656" extrusionOk="0">
                  <a:moveTo>
                    <a:pt x="147" y="0"/>
                  </a:moveTo>
                  <a:lnTo>
                    <a:pt x="0" y="77"/>
                  </a:lnTo>
                  <a:lnTo>
                    <a:pt x="23"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73748" y="4340684"/>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65521" y="448399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73748" y="4630049"/>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65521" y="477336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73748" y="4919414"/>
              <a:ext cx="26707" cy="78213"/>
            </a:xfrm>
            <a:custGeom>
              <a:avLst/>
              <a:gdLst/>
              <a:ahLst/>
              <a:cxnLst/>
              <a:rect l="l" t="t" r="r" b="b"/>
              <a:pathLst>
                <a:path w="224" h="656" extrusionOk="0">
                  <a:moveTo>
                    <a:pt x="147" y="1"/>
                  </a:moveTo>
                  <a:lnTo>
                    <a:pt x="0" y="78"/>
                  </a:lnTo>
                  <a:lnTo>
                    <a:pt x="23" y="139"/>
                  </a:lnTo>
                  <a:lnTo>
                    <a:pt x="131"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5521" y="506272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104670"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104670"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104670"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09632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09632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104670"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096324"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104670"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096324"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096324"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04670"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104670" y="159117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104670" y="1736397"/>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096324" y="1879709"/>
              <a:ext cx="53414" cy="80955"/>
            </a:xfrm>
            <a:custGeom>
              <a:avLst/>
              <a:gdLst/>
              <a:ahLst/>
              <a:cxnLst/>
              <a:rect l="l" t="t" r="r" b="b"/>
              <a:pathLst>
                <a:path w="448" h="679" extrusionOk="0">
                  <a:moveTo>
                    <a:pt x="224" y="70"/>
                  </a:moveTo>
                  <a:cubicBezTo>
                    <a:pt x="317" y="70"/>
                    <a:pt x="355" y="162"/>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104670" y="202576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104670" y="217002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096324" y="2313220"/>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104670" y="245939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096324" y="2602704"/>
              <a:ext cx="53414" cy="80955"/>
            </a:xfrm>
            <a:custGeom>
              <a:avLst/>
              <a:gdLst/>
              <a:ahLst/>
              <a:cxnLst/>
              <a:rect l="l" t="t" r="r" b="b"/>
              <a:pathLst>
                <a:path w="448" h="679" extrusionOk="0">
                  <a:moveTo>
                    <a:pt x="224" y="69"/>
                  </a:moveTo>
                  <a:cubicBezTo>
                    <a:pt x="317" y="69"/>
                    <a:pt x="355" y="170"/>
                    <a:pt x="355" y="339"/>
                  </a:cubicBezTo>
                  <a:cubicBezTo>
                    <a:pt x="355" y="509"/>
                    <a:pt x="309" y="609"/>
                    <a:pt x="224" y="609"/>
                  </a:cubicBezTo>
                  <a:cubicBezTo>
                    <a:pt x="140" y="609"/>
                    <a:pt x="86" y="516"/>
                    <a:pt x="86" y="347"/>
                  </a:cubicBezTo>
                  <a:cubicBezTo>
                    <a:pt x="86" y="170"/>
                    <a:pt x="147" y="69"/>
                    <a:pt x="224" y="69"/>
                  </a:cubicBezTo>
                  <a:close/>
                  <a:moveTo>
                    <a:pt x="224" y="0"/>
                  </a:moveTo>
                  <a:cubicBezTo>
                    <a:pt x="93" y="0"/>
                    <a:pt x="1" y="123"/>
                    <a:pt x="1" y="347"/>
                  </a:cubicBezTo>
                  <a:cubicBezTo>
                    <a:pt x="1" y="562"/>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104670" y="274875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096324" y="2892069"/>
              <a:ext cx="53414" cy="80955"/>
            </a:xfrm>
            <a:custGeom>
              <a:avLst/>
              <a:gdLst/>
              <a:ahLst/>
              <a:cxnLst/>
              <a:rect l="l" t="t" r="r" b="b"/>
              <a:pathLst>
                <a:path w="448" h="679" extrusionOk="0">
                  <a:moveTo>
                    <a:pt x="224" y="69"/>
                  </a:moveTo>
                  <a:cubicBezTo>
                    <a:pt x="317" y="69"/>
                    <a:pt x="355" y="170"/>
                    <a:pt x="355" y="339"/>
                  </a:cubicBezTo>
                  <a:cubicBezTo>
                    <a:pt x="355" y="509"/>
                    <a:pt x="309" y="616"/>
                    <a:pt x="224" y="616"/>
                  </a:cubicBezTo>
                  <a:cubicBezTo>
                    <a:pt x="140" y="616"/>
                    <a:pt x="86" y="516"/>
                    <a:pt x="86" y="347"/>
                  </a:cubicBezTo>
                  <a:cubicBezTo>
                    <a:pt x="86" y="170"/>
                    <a:pt x="147" y="69"/>
                    <a:pt x="224" y="69"/>
                  </a:cubicBezTo>
                  <a:close/>
                  <a:moveTo>
                    <a:pt x="224" y="0"/>
                  </a:moveTo>
                  <a:cubicBezTo>
                    <a:pt x="93" y="0"/>
                    <a:pt x="1" y="123"/>
                    <a:pt x="1" y="347"/>
                  </a:cubicBezTo>
                  <a:cubicBezTo>
                    <a:pt x="1" y="562"/>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04670" y="303812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096324" y="3181435"/>
              <a:ext cx="53414" cy="80955"/>
            </a:xfrm>
            <a:custGeom>
              <a:avLst/>
              <a:gdLst/>
              <a:ahLst/>
              <a:cxnLst/>
              <a:rect l="l" t="t" r="r" b="b"/>
              <a:pathLst>
                <a:path w="448" h="679" extrusionOk="0">
                  <a:moveTo>
                    <a:pt x="224" y="69"/>
                  </a:moveTo>
                  <a:cubicBezTo>
                    <a:pt x="317" y="69"/>
                    <a:pt x="355" y="170"/>
                    <a:pt x="355" y="339"/>
                  </a:cubicBezTo>
                  <a:cubicBezTo>
                    <a:pt x="355" y="509"/>
                    <a:pt x="309" y="616"/>
                    <a:pt x="224" y="616"/>
                  </a:cubicBezTo>
                  <a:cubicBezTo>
                    <a:pt x="140" y="616"/>
                    <a:pt x="86" y="516"/>
                    <a:pt x="86" y="347"/>
                  </a:cubicBezTo>
                  <a:cubicBezTo>
                    <a:pt x="86" y="170"/>
                    <a:pt x="147" y="69"/>
                    <a:pt x="224" y="69"/>
                  </a:cubicBezTo>
                  <a:close/>
                  <a:moveTo>
                    <a:pt x="224" y="0"/>
                  </a:moveTo>
                  <a:cubicBezTo>
                    <a:pt x="93" y="0"/>
                    <a:pt x="1" y="123"/>
                    <a:pt x="1" y="347"/>
                  </a:cubicBezTo>
                  <a:cubicBezTo>
                    <a:pt x="1" y="563"/>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096324" y="3326535"/>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04670" y="3472588"/>
              <a:ext cx="25872" cy="78213"/>
            </a:xfrm>
            <a:custGeom>
              <a:avLst/>
              <a:gdLst/>
              <a:ahLst/>
              <a:cxnLst/>
              <a:rect l="l" t="t" r="r" b="b"/>
              <a:pathLst>
                <a:path w="217" h="656" extrusionOk="0">
                  <a:moveTo>
                    <a:pt x="139" y="0"/>
                  </a:moveTo>
                  <a:lnTo>
                    <a:pt x="0" y="78"/>
                  </a:lnTo>
                  <a:lnTo>
                    <a:pt x="16" y="139"/>
                  </a:lnTo>
                  <a:lnTo>
                    <a:pt x="131" y="78"/>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096324" y="3615900"/>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096324" y="3760165"/>
              <a:ext cx="53414" cy="80955"/>
            </a:xfrm>
            <a:custGeom>
              <a:avLst/>
              <a:gdLst/>
              <a:ahLst/>
              <a:cxnLst/>
              <a:rect l="l" t="t" r="r" b="b"/>
              <a:pathLst>
                <a:path w="448" h="679" extrusionOk="0">
                  <a:moveTo>
                    <a:pt x="224" y="69"/>
                  </a:moveTo>
                  <a:cubicBezTo>
                    <a:pt x="317" y="69"/>
                    <a:pt x="355" y="170"/>
                    <a:pt x="355" y="339"/>
                  </a:cubicBezTo>
                  <a:cubicBezTo>
                    <a:pt x="355" y="509"/>
                    <a:pt x="309" y="609"/>
                    <a:pt x="224" y="609"/>
                  </a:cubicBezTo>
                  <a:cubicBezTo>
                    <a:pt x="140" y="609"/>
                    <a:pt x="86" y="516"/>
                    <a:pt x="86" y="347"/>
                  </a:cubicBezTo>
                  <a:cubicBezTo>
                    <a:pt x="86" y="170"/>
                    <a:pt x="147" y="69"/>
                    <a:pt x="224" y="69"/>
                  </a:cubicBezTo>
                  <a:close/>
                  <a:moveTo>
                    <a:pt x="224" y="0"/>
                  </a:moveTo>
                  <a:cubicBezTo>
                    <a:pt x="93" y="0"/>
                    <a:pt x="1" y="123"/>
                    <a:pt x="1" y="347"/>
                  </a:cubicBezTo>
                  <a:cubicBezTo>
                    <a:pt x="1" y="563"/>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096324" y="3905265"/>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04670" y="4051318"/>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04670" y="4195584"/>
              <a:ext cx="25872" cy="78213"/>
            </a:xfrm>
            <a:custGeom>
              <a:avLst/>
              <a:gdLst/>
              <a:ahLst/>
              <a:cxnLst/>
              <a:rect l="l" t="t" r="r" b="b"/>
              <a:pathLst>
                <a:path w="217" h="656" extrusionOk="0">
                  <a:moveTo>
                    <a:pt x="139" y="0"/>
                  </a:moveTo>
                  <a:lnTo>
                    <a:pt x="0" y="77"/>
                  </a:lnTo>
                  <a:lnTo>
                    <a:pt x="16" y="147"/>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04670" y="4340684"/>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096324" y="4483995"/>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40"/>
                  </a:cubicBezTo>
                  <a:cubicBezTo>
                    <a:pt x="86" y="162"/>
                    <a:pt x="147" y="70"/>
                    <a:pt x="224" y="70"/>
                  </a:cubicBezTo>
                  <a:close/>
                  <a:moveTo>
                    <a:pt x="224" y="1"/>
                  </a:moveTo>
                  <a:cubicBezTo>
                    <a:pt x="93" y="1"/>
                    <a:pt x="1" y="116"/>
                    <a:pt x="1" y="340"/>
                  </a:cubicBezTo>
                  <a:cubicBezTo>
                    <a:pt x="1" y="555"/>
                    <a:pt x="93" y="679"/>
                    <a:pt x="217" y="679"/>
                  </a:cubicBezTo>
                  <a:cubicBezTo>
                    <a:pt x="363" y="679"/>
                    <a:pt x="448" y="555"/>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04670" y="4630049"/>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096324" y="4773360"/>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40"/>
                  </a:cubicBezTo>
                  <a:cubicBezTo>
                    <a:pt x="86" y="162"/>
                    <a:pt x="147" y="70"/>
                    <a:pt x="224" y="70"/>
                  </a:cubicBezTo>
                  <a:close/>
                  <a:moveTo>
                    <a:pt x="224" y="1"/>
                  </a:moveTo>
                  <a:cubicBezTo>
                    <a:pt x="93" y="1"/>
                    <a:pt x="1" y="116"/>
                    <a:pt x="1" y="340"/>
                  </a:cubicBezTo>
                  <a:cubicBezTo>
                    <a:pt x="1" y="555"/>
                    <a:pt x="93" y="679"/>
                    <a:pt x="217" y="679"/>
                  </a:cubicBezTo>
                  <a:cubicBezTo>
                    <a:pt x="363" y="679"/>
                    <a:pt x="448" y="555"/>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370012"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370012"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370012"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361785" y="432883"/>
              <a:ext cx="53295" cy="80955"/>
            </a:xfrm>
            <a:custGeom>
              <a:avLst/>
              <a:gdLst/>
              <a:ahLst/>
              <a:cxnLst/>
              <a:rect l="l" t="t" r="r" b="b"/>
              <a:pathLst>
                <a:path w="447" h="679" extrusionOk="0">
                  <a:moveTo>
                    <a:pt x="224" y="70"/>
                  </a:moveTo>
                  <a:cubicBezTo>
                    <a:pt x="316" y="70"/>
                    <a:pt x="355" y="162"/>
                    <a:pt x="355" y="331"/>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361785" y="57702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370012"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361785" y="866394"/>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370012"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361785" y="115575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63"/>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361785" y="1300979"/>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370012"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370012" y="159117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370012" y="1736397"/>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361785" y="1879709"/>
              <a:ext cx="53295" cy="80955"/>
            </a:xfrm>
            <a:custGeom>
              <a:avLst/>
              <a:gdLst/>
              <a:ahLst/>
              <a:cxnLst/>
              <a:rect l="l" t="t" r="r" b="b"/>
              <a:pathLst>
                <a:path w="447" h="679" extrusionOk="0">
                  <a:moveTo>
                    <a:pt x="224" y="70"/>
                  </a:moveTo>
                  <a:cubicBezTo>
                    <a:pt x="316" y="70"/>
                    <a:pt x="355" y="162"/>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370012" y="202576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370012" y="217002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361785" y="2313220"/>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370012" y="245939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361785" y="2602704"/>
              <a:ext cx="53295" cy="80955"/>
            </a:xfrm>
            <a:custGeom>
              <a:avLst/>
              <a:gdLst/>
              <a:ahLst/>
              <a:cxnLst/>
              <a:rect l="l" t="t" r="r" b="b"/>
              <a:pathLst>
                <a:path w="447" h="679" extrusionOk="0">
                  <a:moveTo>
                    <a:pt x="224" y="69"/>
                  </a:moveTo>
                  <a:cubicBezTo>
                    <a:pt x="316" y="69"/>
                    <a:pt x="355" y="170"/>
                    <a:pt x="355" y="339"/>
                  </a:cubicBezTo>
                  <a:cubicBezTo>
                    <a:pt x="355" y="509"/>
                    <a:pt x="308" y="609"/>
                    <a:pt x="216" y="609"/>
                  </a:cubicBezTo>
                  <a:cubicBezTo>
                    <a:pt x="139" y="609"/>
                    <a:pt x="85" y="516"/>
                    <a:pt x="85" y="347"/>
                  </a:cubicBezTo>
                  <a:cubicBezTo>
                    <a:pt x="85" y="170"/>
                    <a:pt x="146"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370012" y="274875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361785" y="2892069"/>
              <a:ext cx="53295" cy="80955"/>
            </a:xfrm>
            <a:custGeom>
              <a:avLst/>
              <a:gdLst/>
              <a:ahLst/>
              <a:cxnLst/>
              <a:rect l="l" t="t" r="r" b="b"/>
              <a:pathLst>
                <a:path w="447" h="679" extrusionOk="0">
                  <a:moveTo>
                    <a:pt x="224" y="69"/>
                  </a:moveTo>
                  <a:cubicBezTo>
                    <a:pt x="316" y="69"/>
                    <a:pt x="355" y="170"/>
                    <a:pt x="355" y="339"/>
                  </a:cubicBezTo>
                  <a:cubicBezTo>
                    <a:pt x="355" y="509"/>
                    <a:pt x="308" y="616"/>
                    <a:pt x="216" y="616"/>
                  </a:cubicBezTo>
                  <a:cubicBezTo>
                    <a:pt x="139" y="616"/>
                    <a:pt x="85" y="516"/>
                    <a:pt x="85" y="347"/>
                  </a:cubicBezTo>
                  <a:cubicBezTo>
                    <a:pt x="85" y="170"/>
                    <a:pt x="146"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370012" y="303812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361785" y="3181435"/>
              <a:ext cx="53295" cy="80955"/>
            </a:xfrm>
            <a:custGeom>
              <a:avLst/>
              <a:gdLst/>
              <a:ahLst/>
              <a:cxnLst/>
              <a:rect l="l" t="t" r="r" b="b"/>
              <a:pathLst>
                <a:path w="447" h="679" extrusionOk="0">
                  <a:moveTo>
                    <a:pt x="224" y="69"/>
                  </a:moveTo>
                  <a:cubicBezTo>
                    <a:pt x="316" y="69"/>
                    <a:pt x="355" y="170"/>
                    <a:pt x="355" y="339"/>
                  </a:cubicBezTo>
                  <a:cubicBezTo>
                    <a:pt x="355" y="509"/>
                    <a:pt x="308" y="616"/>
                    <a:pt x="216" y="616"/>
                  </a:cubicBezTo>
                  <a:cubicBezTo>
                    <a:pt x="139" y="616"/>
                    <a:pt x="85" y="516"/>
                    <a:pt x="85" y="347"/>
                  </a:cubicBezTo>
                  <a:cubicBezTo>
                    <a:pt x="85" y="170"/>
                    <a:pt x="146"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361785" y="3326535"/>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370012" y="3472588"/>
              <a:ext cx="25872" cy="78213"/>
            </a:xfrm>
            <a:custGeom>
              <a:avLst/>
              <a:gdLst/>
              <a:ahLst/>
              <a:cxnLst/>
              <a:rect l="l" t="t" r="r" b="b"/>
              <a:pathLst>
                <a:path w="217" h="656" extrusionOk="0">
                  <a:moveTo>
                    <a:pt x="139" y="0"/>
                  </a:moveTo>
                  <a:lnTo>
                    <a:pt x="0" y="78"/>
                  </a:lnTo>
                  <a:lnTo>
                    <a:pt x="16" y="139"/>
                  </a:lnTo>
                  <a:lnTo>
                    <a:pt x="131" y="78"/>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361785" y="3615900"/>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361785" y="3760165"/>
              <a:ext cx="53295" cy="80955"/>
            </a:xfrm>
            <a:custGeom>
              <a:avLst/>
              <a:gdLst/>
              <a:ahLst/>
              <a:cxnLst/>
              <a:rect l="l" t="t" r="r" b="b"/>
              <a:pathLst>
                <a:path w="447" h="679" extrusionOk="0">
                  <a:moveTo>
                    <a:pt x="224" y="69"/>
                  </a:moveTo>
                  <a:cubicBezTo>
                    <a:pt x="316" y="69"/>
                    <a:pt x="355" y="170"/>
                    <a:pt x="355" y="339"/>
                  </a:cubicBezTo>
                  <a:cubicBezTo>
                    <a:pt x="355" y="509"/>
                    <a:pt x="308" y="609"/>
                    <a:pt x="216" y="609"/>
                  </a:cubicBezTo>
                  <a:cubicBezTo>
                    <a:pt x="139" y="609"/>
                    <a:pt x="85" y="516"/>
                    <a:pt x="85" y="347"/>
                  </a:cubicBezTo>
                  <a:cubicBezTo>
                    <a:pt x="85" y="170"/>
                    <a:pt x="146"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361785" y="3905265"/>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370012" y="4051318"/>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370012" y="4195584"/>
              <a:ext cx="25872" cy="78213"/>
            </a:xfrm>
            <a:custGeom>
              <a:avLst/>
              <a:gdLst/>
              <a:ahLst/>
              <a:cxnLst/>
              <a:rect l="l" t="t" r="r" b="b"/>
              <a:pathLst>
                <a:path w="217" h="656" extrusionOk="0">
                  <a:moveTo>
                    <a:pt x="139" y="0"/>
                  </a:moveTo>
                  <a:lnTo>
                    <a:pt x="0" y="77"/>
                  </a:lnTo>
                  <a:lnTo>
                    <a:pt x="16" y="147"/>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370012" y="4340684"/>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853412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53412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8534126"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8525900"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8525900"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534126"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8525900"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534126"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8525900"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8525900"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8534126"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8534126"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8534126"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8525900"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8534126"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8534126"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8525900"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8534126"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8525900"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8534126"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8525900"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8534126"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8525900"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8525900"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8534126"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8525900"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8525900"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8525900"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8534126"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8534126"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8534126"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525900"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8534126"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8525900"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8534126"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8525900"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635354" y="206"/>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635354" y="14435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635354" y="28957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62712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62712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635354" y="72308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62712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635354" y="1012448"/>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62712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63"/>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627127"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635354" y="144703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635354" y="1591178"/>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635354" y="1736397"/>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627127"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635354" y="202576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635354" y="2170028"/>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627127"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635354" y="2459393"/>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627127"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93" y="516"/>
                    <a:pt x="93" y="347"/>
                  </a:cubicBezTo>
                  <a:cubicBezTo>
                    <a:pt x="93" y="170"/>
                    <a:pt x="147" y="69"/>
                    <a:pt x="224" y="69"/>
                  </a:cubicBezTo>
                  <a:close/>
                  <a:moveTo>
                    <a:pt x="231" y="0"/>
                  </a:moveTo>
                  <a:cubicBezTo>
                    <a:pt x="93" y="0"/>
                    <a:pt x="0" y="123"/>
                    <a:pt x="0" y="347"/>
                  </a:cubicBezTo>
                  <a:cubicBezTo>
                    <a:pt x="0" y="562"/>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635354" y="2748758"/>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627127"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93" y="516"/>
                    <a:pt x="93" y="347"/>
                  </a:cubicBezTo>
                  <a:cubicBezTo>
                    <a:pt x="93" y="170"/>
                    <a:pt x="147" y="69"/>
                    <a:pt x="224" y="69"/>
                  </a:cubicBezTo>
                  <a:close/>
                  <a:moveTo>
                    <a:pt x="231" y="0"/>
                  </a:moveTo>
                  <a:cubicBezTo>
                    <a:pt x="93" y="0"/>
                    <a:pt x="0" y="123"/>
                    <a:pt x="0" y="347"/>
                  </a:cubicBezTo>
                  <a:cubicBezTo>
                    <a:pt x="0" y="562"/>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635354" y="3038123"/>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627127"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93" y="516"/>
                    <a:pt x="93" y="347"/>
                  </a:cubicBezTo>
                  <a:cubicBezTo>
                    <a:pt x="93" y="170"/>
                    <a:pt x="147" y="69"/>
                    <a:pt x="224" y="69"/>
                  </a:cubicBezTo>
                  <a:close/>
                  <a:moveTo>
                    <a:pt x="231" y="0"/>
                  </a:moveTo>
                  <a:cubicBezTo>
                    <a:pt x="93" y="0"/>
                    <a:pt x="0" y="123"/>
                    <a:pt x="0" y="347"/>
                  </a:cubicBezTo>
                  <a:cubicBezTo>
                    <a:pt x="0" y="563"/>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627127"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635354" y="3472588"/>
              <a:ext cx="25872" cy="78213"/>
            </a:xfrm>
            <a:custGeom>
              <a:avLst/>
              <a:gdLst/>
              <a:ahLst/>
              <a:cxnLst/>
              <a:rect l="l" t="t" r="r" b="b"/>
              <a:pathLst>
                <a:path w="217" h="656" extrusionOk="0">
                  <a:moveTo>
                    <a:pt x="147"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627127"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627127"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93" y="516"/>
                    <a:pt x="93" y="347"/>
                  </a:cubicBezTo>
                  <a:cubicBezTo>
                    <a:pt x="93" y="170"/>
                    <a:pt x="147" y="69"/>
                    <a:pt x="224" y="69"/>
                  </a:cubicBezTo>
                  <a:close/>
                  <a:moveTo>
                    <a:pt x="231" y="0"/>
                  </a:moveTo>
                  <a:cubicBezTo>
                    <a:pt x="93" y="0"/>
                    <a:pt x="0" y="123"/>
                    <a:pt x="0" y="347"/>
                  </a:cubicBezTo>
                  <a:cubicBezTo>
                    <a:pt x="0" y="563"/>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627127"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635354" y="4051318"/>
              <a:ext cx="25872" cy="78213"/>
            </a:xfrm>
            <a:custGeom>
              <a:avLst/>
              <a:gdLst/>
              <a:ahLst/>
              <a:cxnLst/>
              <a:rect l="l" t="t" r="r" b="b"/>
              <a:pathLst>
                <a:path w="217" h="656" extrusionOk="0">
                  <a:moveTo>
                    <a:pt x="147"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6677090"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6677090"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6677090"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666874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666874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6677090"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7738816"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7738816"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7738816"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7730589"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7730589"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7738816"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7730589"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7738816" y="101244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7730589" y="115575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63"/>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7730589" y="130097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7738816" y="144703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7738816" y="159117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7738816" y="1736397"/>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7730589" y="1879709"/>
              <a:ext cx="53295" cy="80955"/>
            </a:xfrm>
            <a:custGeom>
              <a:avLst/>
              <a:gdLst/>
              <a:ahLst/>
              <a:cxnLst/>
              <a:rect l="l" t="t" r="r" b="b"/>
              <a:pathLst>
                <a:path w="447" h="679" extrusionOk="0">
                  <a:moveTo>
                    <a:pt x="224" y="70"/>
                  </a:moveTo>
                  <a:cubicBezTo>
                    <a:pt x="316" y="70"/>
                    <a:pt x="362" y="162"/>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7738816" y="202576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7738816" y="2170028"/>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7730589" y="2313220"/>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7738816" y="2459393"/>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7730589" y="2602704"/>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0" y="0"/>
                    <a:pt x="0" y="123"/>
                    <a:pt x="0" y="347"/>
                  </a:cubicBezTo>
                  <a:cubicBezTo>
                    <a:pt x="8" y="562"/>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7738816" y="2748758"/>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7730589" y="2892069"/>
              <a:ext cx="53295" cy="80955"/>
            </a:xfrm>
            <a:custGeom>
              <a:avLst/>
              <a:gdLst/>
              <a:ahLst/>
              <a:cxnLst/>
              <a:rect l="l" t="t" r="r" b="b"/>
              <a:pathLst>
                <a:path w="447" h="679" extrusionOk="0">
                  <a:moveTo>
                    <a:pt x="224" y="69"/>
                  </a:moveTo>
                  <a:cubicBezTo>
                    <a:pt x="316" y="69"/>
                    <a:pt x="362" y="170"/>
                    <a:pt x="362" y="339"/>
                  </a:cubicBezTo>
                  <a:cubicBezTo>
                    <a:pt x="362" y="509"/>
                    <a:pt x="316" y="616"/>
                    <a:pt x="224" y="616"/>
                  </a:cubicBezTo>
                  <a:cubicBezTo>
                    <a:pt x="147" y="616"/>
                    <a:pt x="93" y="516"/>
                    <a:pt x="93" y="347"/>
                  </a:cubicBezTo>
                  <a:cubicBezTo>
                    <a:pt x="93" y="170"/>
                    <a:pt x="147" y="69"/>
                    <a:pt x="224" y="69"/>
                  </a:cubicBezTo>
                  <a:close/>
                  <a:moveTo>
                    <a:pt x="231" y="0"/>
                  </a:moveTo>
                  <a:cubicBezTo>
                    <a:pt x="100" y="0"/>
                    <a:pt x="0" y="123"/>
                    <a:pt x="0" y="347"/>
                  </a:cubicBezTo>
                  <a:cubicBezTo>
                    <a:pt x="8" y="562"/>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7738816" y="3038123"/>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7730589" y="3181435"/>
              <a:ext cx="53295" cy="80955"/>
            </a:xfrm>
            <a:custGeom>
              <a:avLst/>
              <a:gdLst/>
              <a:ahLst/>
              <a:cxnLst/>
              <a:rect l="l" t="t" r="r" b="b"/>
              <a:pathLst>
                <a:path w="447" h="679" extrusionOk="0">
                  <a:moveTo>
                    <a:pt x="224" y="69"/>
                  </a:moveTo>
                  <a:cubicBezTo>
                    <a:pt x="316" y="69"/>
                    <a:pt x="362" y="170"/>
                    <a:pt x="362" y="339"/>
                  </a:cubicBezTo>
                  <a:cubicBezTo>
                    <a:pt x="362" y="509"/>
                    <a:pt x="316" y="616"/>
                    <a:pt x="224" y="616"/>
                  </a:cubicBezTo>
                  <a:cubicBezTo>
                    <a:pt x="147" y="616"/>
                    <a:pt x="93" y="516"/>
                    <a:pt x="93" y="347"/>
                  </a:cubicBezTo>
                  <a:cubicBezTo>
                    <a:pt x="93" y="170"/>
                    <a:pt x="147" y="69"/>
                    <a:pt x="224" y="69"/>
                  </a:cubicBezTo>
                  <a:close/>
                  <a:moveTo>
                    <a:pt x="231" y="0"/>
                  </a:moveTo>
                  <a:cubicBezTo>
                    <a:pt x="100" y="0"/>
                    <a:pt x="0" y="123"/>
                    <a:pt x="0" y="347"/>
                  </a:cubicBezTo>
                  <a:cubicBezTo>
                    <a:pt x="8" y="563"/>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7730589"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7738816" y="3472588"/>
              <a:ext cx="26707" cy="78213"/>
            </a:xfrm>
            <a:custGeom>
              <a:avLst/>
              <a:gdLst/>
              <a:ahLst/>
              <a:cxnLst/>
              <a:rect l="l" t="t" r="r" b="b"/>
              <a:pathLst>
                <a:path w="224" h="656" extrusionOk="0">
                  <a:moveTo>
                    <a:pt x="147" y="0"/>
                  </a:moveTo>
                  <a:lnTo>
                    <a:pt x="0" y="78"/>
                  </a:lnTo>
                  <a:lnTo>
                    <a:pt x="24"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7730589" y="3615900"/>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7730589" y="376016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0" y="0"/>
                    <a:pt x="0" y="123"/>
                    <a:pt x="0" y="347"/>
                  </a:cubicBezTo>
                  <a:cubicBezTo>
                    <a:pt x="8" y="563"/>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7730589" y="390526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7738816" y="4051318"/>
              <a:ext cx="26707" cy="78213"/>
            </a:xfrm>
            <a:custGeom>
              <a:avLst/>
              <a:gdLst/>
              <a:ahLst/>
              <a:cxnLst/>
              <a:rect l="l" t="t" r="r" b="b"/>
              <a:pathLst>
                <a:path w="224" h="656" extrusionOk="0">
                  <a:moveTo>
                    <a:pt x="147" y="1"/>
                  </a:moveTo>
                  <a:lnTo>
                    <a:pt x="0" y="78"/>
                  </a:lnTo>
                  <a:lnTo>
                    <a:pt x="24"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7738816" y="4195584"/>
              <a:ext cx="26707" cy="78213"/>
            </a:xfrm>
            <a:custGeom>
              <a:avLst/>
              <a:gdLst/>
              <a:ahLst/>
              <a:cxnLst/>
              <a:rect l="l" t="t" r="r" b="b"/>
              <a:pathLst>
                <a:path w="224" h="656" extrusionOk="0">
                  <a:moveTo>
                    <a:pt x="147" y="0"/>
                  </a:moveTo>
                  <a:lnTo>
                    <a:pt x="0" y="77"/>
                  </a:lnTo>
                  <a:lnTo>
                    <a:pt x="24"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7738816" y="4340684"/>
              <a:ext cx="26707" cy="78213"/>
            </a:xfrm>
            <a:custGeom>
              <a:avLst/>
              <a:gdLst/>
              <a:ahLst/>
              <a:cxnLst/>
              <a:rect l="l" t="t" r="r" b="b"/>
              <a:pathLst>
                <a:path w="224" h="656" extrusionOk="0">
                  <a:moveTo>
                    <a:pt x="147" y="1"/>
                  </a:moveTo>
                  <a:lnTo>
                    <a:pt x="0" y="78"/>
                  </a:lnTo>
                  <a:lnTo>
                    <a:pt x="24"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879958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879958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879958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879136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879136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879958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879136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879958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879136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879136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8799588"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8799588"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8799588"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8791361"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8799588"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8799588"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8791361"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8799588"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8791361"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8799588"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8791361"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8799588"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8791361"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8791361"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8799588"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8791361"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8791361"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8791361"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8799588"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8799588"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8799588"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8791361"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8799588"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8791361"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8799588"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879136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2"/>
            <p:cNvGrpSpPr/>
            <p:nvPr/>
          </p:nvGrpSpPr>
          <p:grpSpPr>
            <a:xfrm>
              <a:off x="34718" y="206"/>
              <a:ext cx="53295" cy="4852321"/>
              <a:chOff x="62135" y="206"/>
              <a:chExt cx="53295" cy="4852321"/>
            </a:xfrm>
          </p:grpSpPr>
          <p:sp>
            <p:nvSpPr>
              <p:cNvPr id="250" name="Google Shape;250;p2"/>
              <p:cNvSpPr/>
              <p:nvPr/>
            </p:nvSpPr>
            <p:spPr>
              <a:xfrm>
                <a:off x="70362"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70362"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70362"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70362"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62135"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62135"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70362"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62135"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70362"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62135"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70362"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62135"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70362"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62135"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70362"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70362"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62135"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62135"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70362"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62135"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70362"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70362"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62135"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62135"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62135"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70362"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70362"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70362"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62135"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70362"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62135"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70362"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62135"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70362"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 name="Google Shape;284;p2"/>
            <p:cNvSpPr/>
            <p:nvPr/>
          </p:nvSpPr>
          <p:spPr>
            <a:xfrm>
              <a:off x="308286"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308286"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308286"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308286"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300060"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300060"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308286"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300060"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308286"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300060"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308286"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300060"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308286"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300060"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308286"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308286"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300060"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300060"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308286"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300060"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308286"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308286"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300060"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300060"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300060"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308286"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308286"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308286"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300060"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308286"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300060"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308286"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300060"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308286"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190081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190081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190081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190081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189258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189258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1900815"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166277"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166277"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166277"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166277"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158050"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158050"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31857"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31857"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31857"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31857"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23511"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23511"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839090"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839090"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839090"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839090"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83086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83086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839090"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830863"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839090"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830863"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839090" y="144703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830863" y="159034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839090" y="1736397"/>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830863" y="1879709"/>
              <a:ext cx="53414" cy="80955"/>
            </a:xfrm>
            <a:custGeom>
              <a:avLst/>
              <a:gdLst/>
              <a:ahLst/>
              <a:cxnLst/>
              <a:rect l="l" t="t" r="r" b="b"/>
              <a:pathLst>
                <a:path w="448" h="679" extrusionOk="0">
                  <a:moveTo>
                    <a:pt x="224" y="62"/>
                  </a:moveTo>
                  <a:cubicBezTo>
                    <a:pt x="316" y="62"/>
                    <a:pt x="362" y="162"/>
                    <a:pt x="362" y="332"/>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839090" y="202576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839090" y="2169909"/>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830863" y="2313220"/>
              <a:ext cx="53414" cy="80955"/>
            </a:xfrm>
            <a:custGeom>
              <a:avLst/>
              <a:gdLst/>
              <a:ahLst/>
              <a:cxnLst/>
              <a:rect l="l" t="t" r="r" b="b"/>
              <a:pathLst>
                <a:path w="448"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830863" y="2458439"/>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839090" y="260449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830863" y="274780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839090" y="2893858"/>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839090" y="303812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830863" y="3181315"/>
              <a:ext cx="53414" cy="81075"/>
            </a:xfrm>
            <a:custGeom>
              <a:avLst/>
              <a:gdLst/>
              <a:ahLst/>
              <a:cxnLst/>
              <a:rect l="l" t="t" r="r" b="b"/>
              <a:pathLst>
                <a:path w="448" h="680" extrusionOk="0">
                  <a:moveTo>
                    <a:pt x="224" y="70"/>
                  </a:moveTo>
                  <a:cubicBezTo>
                    <a:pt x="316" y="70"/>
                    <a:pt x="362" y="170"/>
                    <a:pt x="362" y="340"/>
                  </a:cubicBezTo>
                  <a:cubicBezTo>
                    <a:pt x="362" y="510"/>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830863" y="3326535"/>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830863" y="3470800"/>
              <a:ext cx="53414" cy="80955"/>
            </a:xfrm>
            <a:custGeom>
              <a:avLst/>
              <a:gdLst/>
              <a:ahLst/>
              <a:cxnLst/>
              <a:rect l="l" t="t" r="r" b="b"/>
              <a:pathLst>
                <a:path w="448" h="679" extrusionOk="0">
                  <a:moveTo>
                    <a:pt x="224" y="69"/>
                  </a:moveTo>
                  <a:cubicBezTo>
                    <a:pt x="316" y="69"/>
                    <a:pt x="362" y="170"/>
                    <a:pt x="362" y="339"/>
                  </a:cubicBezTo>
                  <a:cubicBezTo>
                    <a:pt x="362" y="501"/>
                    <a:pt x="316" y="609"/>
                    <a:pt x="224" y="609"/>
                  </a:cubicBezTo>
                  <a:cubicBezTo>
                    <a:pt x="147" y="609"/>
                    <a:pt x="93" y="516"/>
                    <a:pt x="93" y="347"/>
                  </a:cubicBezTo>
                  <a:cubicBezTo>
                    <a:pt x="93" y="162"/>
                    <a:pt x="147" y="69"/>
                    <a:pt x="224" y="69"/>
                  </a:cubicBezTo>
                  <a:close/>
                  <a:moveTo>
                    <a:pt x="231" y="0"/>
                  </a:moveTo>
                  <a:cubicBezTo>
                    <a:pt x="101"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839090" y="361685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839090" y="376195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839090" y="3906219"/>
              <a:ext cx="26826" cy="78213"/>
            </a:xfrm>
            <a:custGeom>
              <a:avLst/>
              <a:gdLst/>
              <a:ahLst/>
              <a:cxnLst/>
              <a:rect l="l" t="t" r="r" b="b"/>
              <a:pathLst>
                <a:path w="225" h="656"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830863" y="4049530"/>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62"/>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839090" y="4195584"/>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830863" y="4338895"/>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839090" y="4484949"/>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830863" y="4628260"/>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839090" y="4774314"/>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962660"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962660"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962660"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962660"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954433"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349250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349250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349250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349250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561524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561524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561524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561524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614604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614604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614604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614604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720801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720801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720801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720801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7199667"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7199667"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7208013"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800415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800415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8004158"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8004158"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7995931"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7995931"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8004158"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7995931"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8004158"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7995931"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800415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7995931"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800415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7995931" y="1879709"/>
              <a:ext cx="53414" cy="80955"/>
            </a:xfrm>
            <a:custGeom>
              <a:avLst/>
              <a:gdLst/>
              <a:ahLst/>
              <a:cxnLst/>
              <a:rect l="l" t="t" r="r" b="b"/>
              <a:pathLst>
                <a:path w="448" h="679" extrusionOk="0">
                  <a:moveTo>
                    <a:pt x="224" y="62"/>
                  </a:moveTo>
                  <a:cubicBezTo>
                    <a:pt x="316" y="62"/>
                    <a:pt x="355" y="162"/>
                    <a:pt x="355" y="332"/>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800415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8004158" y="2169909"/>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7995931" y="2313220"/>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7995931" y="245843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8004158" y="2604493"/>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7995931" y="274780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8004158" y="2893858"/>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800415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7995931" y="3181315"/>
              <a:ext cx="53414" cy="81075"/>
            </a:xfrm>
            <a:custGeom>
              <a:avLst/>
              <a:gdLst/>
              <a:ahLst/>
              <a:cxnLst/>
              <a:rect l="l" t="t" r="r" b="b"/>
              <a:pathLst>
                <a:path w="448" h="680" extrusionOk="0">
                  <a:moveTo>
                    <a:pt x="224" y="70"/>
                  </a:moveTo>
                  <a:cubicBezTo>
                    <a:pt x="316" y="70"/>
                    <a:pt x="355" y="170"/>
                    <a:pt x="355" y="340"/>
                  </a:cubicBezTo>
                  <a:cubicBezTo>
                    <a:pt x="355" y="510"/>
                    <a:pt x="316" y="610"/>
                    <a:pt x="224" y="610"/>
                  </a:cubicBezTo>
                  <a:cubicBezTo>
                    <a:pt x="139" y="610"/>
                    <a:pt x="85" y="517"/>
                    <a:pt x="85" y="348"/>
                  </a:cubicBezTo>
                  <a:cubicBezTo>
                    <a:pt x="85" y="170"/>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799593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7995931" y="3470800"/>
              <a:ext cx="53414" cy="80955"/>
            </a:xfrm>
            <a:custGeom>
              <a:avLst/>
              <a:gdLst/>
              <a:ahLst/>
              <a:cxnLst/>
              <a:rect l="l" t="t" r="r" b="b"/>
              <a:pathLst>
                <a:path w="448" h="679" extrusionOk="0">
                  <a:moveTo>
                    <a:pt x="224" y="69"/>
                  </a:moveTo>
                  <a:cubicBezTo>
                    <a:pt x="316" y="69"/>
                    <a:pt x="355" y="170"/>
                    <a:pt x="355" y="339"/>
                  </a:cubicBezTo>
                  <a:cubicBezTo>
                    <a:pt x="355" y="501"/>
                    <a:pt x="316" y="609"/>
                    <a:pt x="224" y="609"/>
                  </a:cubicBezTo>
                  <a:cubicBezTo>
                    <a:pt x="139" y="609"/>
                    <a:pt x="85" y="516"/>
                    <a:pt x="85" y="347"/>
                  </a:cubicBezTo>
                  <a:cubicBezTo>
                    <a:pt x="85" y="162"/>
                    <a:pt x="147" y="69"/>
                    <a:pt x="224" y="69"/>
                  </a:cubicBezTo>
                  <a:close/>
                  <a:moveTo>
                    <a:pt x="224" y="0"/>
                  </a:moveTo>
                  <a:cubicBezTo>
                    <a:pt x="93" y="0"/>
                    <a:pt x="0" y="123"/>
                    <a:pt x="0" y="339"/>
                  </a:cubicBezTo>
                  <a:cubicBezTo>
                    <a:pt x="0" y="562"/>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8004158" y="361685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8004158" y="3761953"/>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
            <p:cNvSpPr/>
            <p:nvPr/>
          </p:nvSpPr>
          <p:spPr>
            <a:xfrm>
              <a:off x="8004158" y="3906219"/>
              <a:ext cx="25872" cy="78213"/>
            </a:xfrm>
            <a:custGeom>
              <a:avLst/>
              <a:gdLst/>
              <a:ahLst/>
              <a:cxnLst/>
              <a:rect l="l" t="t" r="r" b="b"/>
              <a:pathLst>
                <a:path w="217" h="656" extrusionOk="0">
                  <a:moveTo>
                    <a:pt x="139" y="0"/>
                  </a:moveTo>
                  <a:lnTo>
                    <a:pt x="1" y="77"/>
                  </a:lnTo>
                  <a:lnTo>
                    <a:pt x="16" y="146"/>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
            <p:cNvSpPr/>
            <p:nvPr/>
          </p:nvSpPr>
          <p:spPr>
            <a:xfrm>
              <a:off x="7995931" y="4049530"/>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62"/>
                    <a:pt x="147" y="69"/>
                    <a:pt x="224" y="69"/>
                  </a:cubicBezTo>
                  <a:close/>
                  <a:moveTo>
                    <a:pt x="224" y="0"/>
                  </a:moveTo>
                  <a:cubicBezTo>
                    <a:pt x="93" y="0"/>
                    <a:pt x="0" y="123"/>
                    <a:pt x="0" y="339"/>
                  </a:cubicBezTo>
                  <a:cubicBezTo>
                    <a:pt x="0" y="563"/>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8004158"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7995931" y="433889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39"/>
                  </a:cubicBezTo>
                  <a:cubicBezTo>
                    <a:pt x="0" y="563"/>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8004158" y="4484949"/>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7995931" y="4628260"/>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39"/>
                  </a:cubicBezTo>
                  <a:cubicBezTo>
                    <a:pt x="0" y="563"/>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8004158" y="477431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90642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906421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906421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906421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905682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905682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906421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905682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906421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9056822"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9064214"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9056822"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9064214"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9056822"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9064214"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9064214"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9056822"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9056822"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9064214"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9056822"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9064214"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9064214"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9056822"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9056822"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9056822"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9064214"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9064214"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9064214"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9056822"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9064214"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9056822"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9064214"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9056822"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9064214"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6942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6942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6942432"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6934205"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6934205"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6942432"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5880707"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5880707"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5880707"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5872480"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7473355"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7473355"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7473355"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7465128"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7465128"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7473355"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7465128"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7473355"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7465128"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7465128"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7473355"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7473355"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7473355"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7465128"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7473355"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7473355"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7465128"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7473355"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7465128"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7473355"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7465128"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7473355"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7465128"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7465128"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7473355"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7465128"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7465128"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7465128"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7473355"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3227168"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3227168"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3227168"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3227168"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6411510"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6411510"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6411510"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6411510"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6403283"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6403283"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826878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826878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826878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826878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826139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826139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826878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826139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826878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8261392"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8268784"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8261392"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8268784"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8261392"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
            <p:cNvSpPr/>
            <p:nvPr/>
          </p:nvSpPr>
          <p:spPr>
            <a:xfrm>
              <a:off x="8268784"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
            <p:cNvSpPr/>
            <p:nvPr/>
          </p:nvSpPr>
          <p:spPr>
            <a:xfrm>
              <a:off x="8268784"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
            <p:cNvSpPr/>
            <p:nvPr/>
          </p:nvSpPr>
          <p:spPr>
            <a:xfrm>
              <a:off x="8261392"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
            <p:cNvSpPr/>
            <p:nvPr/>
          </p:nvSpPr>
          <p:spPr>
            <a:xfrm>
              <a:off x="8261392"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
            <p:cNvSpPr/>
            <p:nvPr/>
          </p:nvSpPr>
          <p:spPr>
            <a:xfrm>
              <a:off x="8268784"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
            <p:cNvSpPr/>
            <p:nvPr/>
          </p:nvSpPr>
          <p:spPr>
            <a:xfrm>
              <a:off x="8261392"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
            <p:cNvSpPr/>
            <p:nvPr/>
          </p:nvSpPr>
          <p:spPr>
            <a:xfrm>
              <a:off x="8268784"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
            <p:cNvSpPr/>
            <p:nvPr/>
          </p:nvSpPr>
          <p:spPr>
            <a:xfrm>
              <a:off x="8268784"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
            <p:cNvSpPr/>
            <p:nvPr/>
          </p:nvSpPr>
          <p:spPr>
            <a:xfrm>
              <a:off x="8261392"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
            <p:cNvSpPr/>
            <p:nvPr/>
          </p:nvSpPr>
          <p:spPr>
            <a:xfrm>
              <a:off x="8261392"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
            <p:cNvSpPr/>
            <p:nvPr/>
          </p:nvSpPr>
          <p:spPr>
            <a:xfrm>
              <a:off x="8261392"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
            <p:cNvSpPr/>
            <p:nvPr/>
          </p:nvSpPr>
          <p:spPr>
            <a:xfrm>
              <a:off x="8268784"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
            <p:cNvSpPr/>
            <p:nvPr/>
          </p:nvSpPr>
          <p:spPr>
            <a:xfrm>
              <a:off x="8268784"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
            <p:cNvSpPr/>
            <p:nvPr/>
          </p:nvSpPr>
          <p:spPr>
            <a:xfrm>
              <a:off x="8268784"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
            <p:cNvSpPr/>
            <p:nvPr/>
          </p:nvSpPr>
          <p:spPr>
            <a:xfrm>
              <a:off x="8261392"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
            <p:cNvSpPr/>
            <p:nvPr/>
          </p:nvSpPr>
          <p:spPr>
            <a:xfrm>
              <a:off x="8268784"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
            <p:cNvSpPr/>
            <p:nvPr/>
          </p:nvSpPr>
          <p:spPr>
            <a:xfrm>
              <a:off x="8261392"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
            <p:cNvSpPr/>
            <p:nvPr/>
          </p:nvSpPr>
          <p:spPr>
            <a:xfrm>
              <a:off x="8268784"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
            <p:cNvSpPr/>
            <p:nvPr/>
          </p:nvSpPr>
          <p:spPr>
            <a:xfrm>
              <a:off x="8261392"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
            <p:cNvSpPr/>
            <p:nvPr/>
          </p:nvSpPr>
          <p:spPr>
            <a:xfrm>
              <a:off x="8268784"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
            <p:cNvSpPr/>
            <p:nvPr/>
          </p:nvSpPr>
          <p:spPr>
            <a:xfrm>
              <a:off x="2697199"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
            <p:cNvSpPr/>
            <p:nvPr/>
          </p:nvSpPr>
          <p:spPr>
            <a:xfrm>
              <a:off x="2697199"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
            <p:cNvSpPr/>
            <p:nvPr/>
          </p:nvSpPr>
          <p:spPr>
            <a:xfrm>
              <a:off x="2697199"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
            <p:cNvSpPr/>
            <p:nvPr/>
          </p:nvSpPr>
          <p:spPr>
            <a:xfrm>
              <a:off x="2697199"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
            <p:cNvSpPr/>
            <p:nvPr/>
          </p:nvSpPr>
          <p:spPr>
            <a:xfrm>
              <a:off x="2688972"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
            <p:cNvSpPr/>
            <p:nvPr/>
          </p:nvSpPr>
          <p:spPr>
            <a:xfrm>
              <a:off x="2688972"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
            <p:cNvSpPr/>
            <p:nvPr/>
          </p:nvSpPr>
          <p:spPr>
            <a:xfrm>
              <a:off x="4023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
            <p:cNvSpPr/>
            <p:nvPr/>
          </p:nvSpPr>
          <p:spPr>
            <a:xfrm>
              <a:off x="4023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
            <p:cNvSpPr/>
            <p:nvPr/>
          </p:nvSpPr>
          <p:spPr>
            <a:xfrm>
              <a:off x="4023432"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
            <p:cNvSpPr/>
            <p:nvPr/>
          </p:nvSpPr>
          <p:spPr>
            <a:xfrm>
              <a:off x="5084442"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
            <p:cNvSpPr/>
            <p:nvPr/>
          </p:nvSpPr>
          <p:spPr>
            <a:xfrm>
              <a:off x="5084442"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
            <p:cNvSpPr/>
            <p:nvPr/>
          </p:nvSpPr>
          <p:spPr>
            <a:xfrm>
              <a:off x="5084442"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
            <p:cNvSpPr/>
            <p:nvPr/>
          </p:nvSpPr>
          <p:spPr>
            <a:xfrm>
              <a:off x="4554354"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
            <p:cNvSpPr/>
            <p:nvPr/>
          </p:nvSpPr>
          <p:spPr>
            <a:xfrm>
              <a:off x="4554354"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
            <p:cNvSpPr/>
            <p:nvPr/>
          </p:nvSpPr>
          <p:spPr>
            <a:xfrm>
              <a:off x="4554354"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
            <p:cNvSpPr/>
            <p:nvPr/>
          </p:nvSpPr>
          <p:spPr>
            <a:xfrm>
              <a:off x="4819935"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
            <p:cNvSpPr/>
            <p:nvPr/>
          </p:nvSpPr>
          <p:spPr>
            <a:xfrm>
              <a:off x="4819935"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
            <p:cNvSpPr/>
            <p:nvPr/>
          </p:nvSpPr>
          <p:spPr>
            <a:xfrm>
              <a:off x="4819935"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
            <p:cNvSpPr/>
            <p:nvPr/>
          </p:nvSpPr>
          <p:spPr>
            <a:xfrm>
              <a:off x="3757971"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
            <p:cNvSpPr/>
            <p:nvPr/>
          </p:nvSpPr>
          <p:spPr>
            <a:xfrm>
              <a:off x="3757971"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
            <p:cNvSpPr/>
            <p:nvPr/>
          </p:nvSpPr>
          <p:spPr>
            <a:xfrm>
              <a:off x="3757971"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
            <p:cNvSpPr/>
            <p:nvPr/>
          </p:nvSpPr>
          <p:spPr>
            <a:xfrm>
              <a:off x="3757971"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
            <p:cNvSpPr/>
            <p:nvPr/>
          </p:nvSpPr>
          <p:spPr>
            <a:xfrm>
              <a:off x="428889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
            <p:cNvSpPr/>
            <p:nvPr/>
          </p:nvSpPr>
          <p:spPr>
            <a:xfrm>
              <a:off x="428889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
            <p:cNvSpPr/>
            <p:nvPr/>
          </p:nvSpPr>
          <p:spPr>
            <a:xfrm>
              <a:off x="428889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
            <p:cNvSpPr/>
            <p:nvPr/>
          </p:nvSpPr>
          <p:spPr>
            <a:xfrm>
              <a:off x="534990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
            <p:cNvSpPr/>
            <p:nvPr/>
          </p:nvSpPr>
          <p:spPr>
            <a:xfrm>
              <a:off x="534990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
            <p:cNvSpPr/>
            <p:nvPr/>
          </p:nvSpPr>
          <p:spPr>
            <a:xfrm>
              <a:off x="534990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
            <p:cNvSpPr/>
            <p:nvPr/>
          </p:nvSpPr>
          <p:spPr>
            <a:xfrm>
              <a:off x="534990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5" name="Google Shape;575;p2"/>
          <p:cNvGrpSpPr/>
          <p:nvPr/>
        </p:nvGrpSpPr>
        <p:grpSpPr>
          <a:xfrm>
            <a:off x="189" y="52"/>
            <a:ext cx="9144013" cy="5143533"/>
            <a:chOff x="4088025" y="1324225"/>
            <a:chExt cx="1348575" cy="1101800"/>
          </a:xfrm>
        </p:grpSpPr>
        <p:sp>
          <p:nvSpPr>
            <p:cNvPr id="576" name="Google Shape;576;p2"/>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6" name="Google Shape;626;p2"/>
          <p:cNvSpPr txBox="1">
            <a:spLocks noGrp="1"/>
          </p:cNvSpPr>
          <p:nvPr>
            <p:ph type="ctrTitle"/>
          </p:nvPr>
        </p:nvSpPr>
        <p:spPr>
          <a:xfrm>
            <a:off x="1400550" y="956460"/>
            <a:ext cx="6342900" cy="268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5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627" name="Google Shape;627;p2"/>
          <p:cNvSpPr txBox="1">
            <a:spLocks noGrp="1"/>
          </p:cNvSpPr>
          <p:nvPr>
            <p:ph type="subTitle" idx="1"/>
          </p:nvPr>
        </p:nvSpPr>
        <p:spPr>
          <a:xfrm>
            <a:off x="1400550" y="3624810"/>
            <a:ext cx="6342900" cy="46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7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3">
  <p:cSld name="CUSTOM_22_1_1">
    <p:spTree>
      <p:nvGrpSpPr>
        <p:cNvPr id="1" name="Shape 5588"/>
        <p:cNvGrpSpPr/>
        <p:nvPr/>
      </p:nvGrpSpPr>
      <p:grpSpPr>
        <a:xfrm>
          <a:off x="0" y="0"/>
          <a:ext cx="0" cy="0"/>
          <a:chOff x="0" y="0"/>
          <a:chExt cx="0" cy="0"/>
        </a:xfrm>
      </p:grpSpPr>
      <p:grpSp>
        <p:nvGrpSpPr>
          <p:cNvPr id="5589" name="Google Shape;5589;p17"/>
          <p:cNvGrpSpPr/>
          <p:nvPr/>
        </p:nvGrpSpPr>
        <p:grpSpPr>
          <a:xfrm>
            <a:off x="189" y="52"/>
            <a:ext cx="9144013" cy="5143533"/>
            <a:chOff x="4088025" y="1324225"/>
            <a:chExt cx="1348575" cy="1101800"/>
          </a:xfrm>
        </p:grpSpPr>
        <p:sp>
          <p:nvSpPr>
            <p:cNvPr id="5590" name="Google Shape;5590;p17"/>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1" name="Google Shape;5591;p17"/>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2" name="Google Shape;5592;p17"/>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3" name="Google Shape;5593;p17"/>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4" name="Google Shape;5594;p17"/>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5" name="Google Shape;5595;p17"/>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6" name="Google Shape;5596;p17"/>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7" name="Google Shape;5597;p17"/>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8" name="Google Shape;5598;p17"/>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9" name="Google Shape;5599;p17"/>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0" name="Google Shape;5600;p17"/>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1" name="Google Shape;5601;p17"/>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2" name="Google Shape;5602;p17"/>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3" name="Google Shape;5603;p17"/>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4" name="Google Shape;5604;p17"/>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5" name="Google Shape;5605;p17"/>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6" name="Google Shape;5606;p17"/>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7" name="Google Shape;5607;p17"/>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8" name="Google Shape;5608;p17"/>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9" name="Google Shape;5609;p17"/>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0" name="Google Shape;5610;p17"/>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1" name="Google Shape;5611;p17"/>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2" name="Google Shape;5612;p17"/>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3" name="Google Shape;5613;p17"/>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4" name="Google Shape;5614;p17"/>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5" name="Google Shape;5615;p17"/>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6" name="Google Shape;5616;p17"/>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7" name="Google Shape;5617;p17"/>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8" name="Google Shape;5618;p17"/>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9" name="Google Shape;5619;p17"/>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0" name="Google Shape;5620;p17"/>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1" name="Google Shape;5621;p17"/>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2" name="Google Shape;5622;p17"/>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3" name="Google Shape;5623;p17"/>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4" name="Google Shape;5624;p17"/>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5" name="Google Shape;5625;p17"/>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6" name="Google Shape;5626;p17"/>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7" name="Google Shape;5627;p17"/>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8" name="Google Shape;5628;p17"/>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9" name="Google Shape;5629;p17"/>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0" name="Google Shape;5630;p17"/>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1" name="Google Shape;5631;p17"/>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2" name="Google Shape;5632;p17"/>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3" name="Google Shape;5633;p17"/>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4" name="Google Shape;5634;p17"/>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5" name="Google Shape;5635;p17"/>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6" name="Google Shape;5636;p17"/>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7" name="Google Shape;5637;p17"/>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8" name="Google Shape;5638;p17"/>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9" name="Google Shape;5639;p17"/>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40" name="Google Shape;5640;p17"/>
          <p:cNvGrpSpPr/>
          <p:nvPr/>
        </p:nvGrpSpPr>
        <p:grpSpPr>
          <a:xfrm>
            <a:off x="119145" y="206"/>
            <a:ext cx="8913938" cy="5143474"/>
            <a:chOff x="119145" y="206"/>
            <a:chExt cx="8913938" cy="5143474"/>
          </a:xfrm>
        </p:grpSpPr>
        <p:sp>
          <p:nvSpPr>
            <p:cNvPr id="5641" name="Google Shape;5641;p17"/>
            <p:cNvSpPr/>
            <p:nvPr/>
          </p:nvSpPr>
          <p:spPr>
            <a:xfrm>
              <a:off x="387913"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2" name="Google Shape;5642;p17"/>
            <p:cNvSpPr/>
            <p:nvPr/>
          </p:nvSpPr>
          <p:spPr>
            <a:xfrm>
              <a:off x="387913"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3" name="Google Shape;5643;p17"/>
            <p:cNvSpPr/>
            <p:nvPr/>
          </p:nvSpPr>
          <p:spPr>
            <a:xfrm>
              <a:off x="387913"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4" name="Google Shape;5644;p17"/>
            <p:cNvSpPr/>
            <p:nvPr/>
          </p:nvSpPr>
          <p:spPr>
            <a:xfrm>
              <a:off x="379686"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5" name="Google Shape;5645;p17"/>
            <p:cNvSpPr/>
            <p:nvPr/>
          </p:nvSpPr>
          <p:spPr>
            <a:xfrm>
              <a:off x="925687"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6" name="Google Shape;5646;p17"/>
            <p:cNvSpPr/>
            <p:nvPr/>
          </p:nvSpPr>
          <p:spPr>
            <a:xfrm>
              <a:off x="925687"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7" name="Google Shape;5647;p17"/>
            <p:cNvSpPr/>
            <p:nvPr/>
          </p:nvSpPr>
          <p:spPr>
            <a:xfrm>
              <a:off x="925687"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8" name="Google Shape;5648;p17"/>
            <p:cNvSpPr/>
            <p:nvPr/>
          </p:nvSpPr>
          <p:spPr>
            <a:xfrm>
              <a:off x="1194455"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9" name="Google Shape;5649;p17"/>
            <p:cNvSpPr/>
            <p:nvPr/>
          </p:nvSpPr>
          <p:spPr>
            <a:xfrm>
              <a:off x="1194455"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0" name="Google Shape;5650;p17"/>
            <p:cNvSpPr/>
            <p:nvPr/>
          </p:nvSpPr>
          <p:spPr>
            <a:xfrm>
              <a:off x="1194455"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1" name="Google Shape;5651;p17"/>
            <p:cNvSpPr/>
            <p:nvPr/>
          </p:nvSpPr>
          <p:spPr>
            <a:xfrm>
              <a:off x="1186229" y="432883"/>
              <a:ext cx="53295" cy="80955"/>
            </a:xfrm>
            <a:custGeom>
              <a:avLst/>
              <a:gdLst/>
              <a:ahLst/>
              <a:cxnLst/>
              <a:rect l="l" t="t" r="r" b="b"/>
              <a:pathLst>
                <a:path w="447" h="679" extrusionOk="0">
                  <a:moveTo>
                    <a:pt x="224" y="70"/>
                  </a:moveTo>
                  <a:cubicBezTo>
                    <a:pt x="316" y="70"/>
                    <a:pt x="355" y="162"/>
                    <a:pt x="355" y="331"/>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2" name="Google Shape;5652;p17"/>
            <p:cNvSpPr/>
            <p:nvPr/>
          </p:nvSpPr>
          <p:spPr>
            <a:xfrm>
              <a:off x="8451074"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3" name="Google Shape;5653;p17"/>
            <p:cNvSpPr/>
            <p:nvPr/>
          </p:nvSpPr>
          <p:spPr>
            <a:xfrm>
              <a:off x="8451074"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4" name="Google Shape;5654;p17"/>
            <p:cNvSpPr/>
            <p:nvPr/>
          </p:nvSpPr>
          <p:spPr>
            <a:xfrm>
              <a:off x="8451074"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5" name="Google Shape;5655;p17"/>
            <p:cNvSpPr/>
            <p:nvPr/>
          </p:nvSpPr>
          <p:spPr>
            <a:xfrm>
              <a:off x="844284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6" name="Google Shape;5656;p17"/>
            <p:cNvSpPr/>
            <p:nvPr/>
          </p:nvSpPr>
          <p:spPr>
            <a:xfrm>
              <a:off x="844284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7" name="Google Shape;5657;p17"/>
            <p:cNvSpPr/>
            <p:nvPr/>
          </p:nvSpPr>
          <p:spPr>
            <a:xfrm>
              <a:off x="8451074"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8" name="Google Shape;5658;p17"/>
            <p:cNvSpPr/>
            <p:nvPr/>
          </p:nvSpPr>
          <p:spPr>
            <a:xfrm>
              <a:off x="844284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9" name="Google Shape;5659;p17"/>
            <p:cNvSpPr/>
            <p:nvPr/>
          </p:nvSpPr>
          <p:spPr>
            <a:xfrm>
              <a:off x="8451074"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0" name="Google Shape;5660;p17"/>
            <p:cNvSpPr/>
            <p:nvPr/>
          </p:nvSpPr>
          <p:spPr>
            <a:xfrm>
              <a:off x="844284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1" name="Google Shape;5661;p17"/>
            <p:cNvSpPr/>
            <p:nvPr/>
          </p:nvSpPr>
          <p:spPr>
            <a:xfrm>
              <a:off x="8442847"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2" name="Google Shape;5662;p17"/>
            <p:cNvSpPr/>
            <p:nvPr/>
          </p:nvSpPr>
          <p:spPr>
            <a:xfrm>
              <a:off x="8451074"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3" name="Google Shape;5663;p17"/>
            <p:cNvSpPr/>
            <p:nvPr/>
          </p:nvSpPr>
          <p:spPr>
            <a:xfrm>
              <a:off x="8451074"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4" name="Google Shape;5664;p17"/>
            <p:cNvSpPr/>
            <p:nvPr/>
          </p:nvSpPr>
          <p:spPr>
            <a:xfrm>
              <a:off x="8451074"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5" name="Google Shape;5665;p17"/>
            <p:cNvSpPr/>
            <p:nvPr/>
          </p:nvSpPr>
          <p:spPr>
            <a:xfrm>
              <a:off x="8442847"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6" name="Google Shape;5666;p17"/>
            <p:cNvSpPr/>
            <p:nvPr/>
          </p:nvSpPr>
          <p:spPr>
            <a:xfrm>
              <a:off x="8451074"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7" name="Google Shape;5667;p17"/>
            <p:cNvSpPr/>
            <p:nvPr/>
          </p:nvSpPr>
          <p:spPr>
            <a:xfrm>
              <a:off x="8451074"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8" name="Google Shape;5668;p17"/>
            <p:cNvSpPr/>
            <p:nvPr/>
          </p:nvSpPr>
          <p:spPr>
            <a:xfrm>
              <a:off x="1463223" y="206"/>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9" name="Google Shape;5669;p17"/>
            <p:cNvSpPr/>
            <p:nvPr/>
          </p:nvSpPr>
          <p:spPr>
            <a:xfrm>
              <a:off x="1463223" y="14435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0" name="Google Shape;5670;p17"/>
            <p:cNvSpPr/>
            <p:nvPr/>
          </p:nvSpPr>
          <p:spPr>
            <a:xfrm>
              <a:off x="1463223" y="28957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1" name="Google Shape;5671;p17"/>
            <p:cNvSpPr/>
            <p:nvPr/>
          </p:nvSpPr>
          <p:spPr>
            <a:xfrm>
              <a:off x="6570055"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2" name="Google Shape;5672;p17"/>
            <p:cNvSpPr/>
            <p:nvPr/>
          </p:nvSpPr>
          <p:spPr>
            <a:xfrm>
              <a:off x="6570055"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3" name="Google Shape;5673;p17"/>
            <p:cNvSpPr/>
            <p:nvPr/>
          </p:nvSpPr>
          <p:spPr>
            <a:xfrm>
              <a:off x="6570055"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4" name="Google Shape;5674;p17"/>
            <p:cNvSpPr/>
            <p:nvPr/>
          </p:nvSpPr>
          <p:spPr>
            <a:xfrm>
              <a:off x="6561709"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5" name="Google Shape;5675;p17"/>
            <p:cNvSpPr/>
            <p:nvPr/>
          </p:nvSpPr>
          <p:spPr>
            <a:xfrm>
              <a:off x="6561709"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6" name="Google Shape;5676;p17"/>
            <p:cNvSpPr/>
            <p:nvPr/>
          </p:nvSpPr>
          <p:spPr>
            <a:xfrm>
              <a:off x="6570055"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7" name="Google Shape;5677;p17"/>
            <p:cNvSpPr/>
            <p:nvPr/>
          </p:nvSpPr>
          <p:spPr>
            <a:xfrm>
              <a:off x="6561709"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8" name="Google Shape;5678;p17"/>
            <p:cNvSpPr/>
            <p:nvPr/>
          </p:nvSpPr>
          <p:spPr>
            <a:xfrm>
              <a:off x="7645485"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9" name="Google Shape;5679;p17"/>
            <p:cNvSpPr/>
            <p:nvPr/>
          </p:nvSpPr>
          <p:spPr>
            <a:xfrm>
              <a:off x="7645485"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0" name="Google Shape;5680;p17"/>
            <p:cNvSpPr/>
            <p:nvPr/>
          </p:nvSpPr>
          <p:spPr>
            <a:xfrm>
              <a:off x="7645485"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1" name="Google Shape;5681;p17"/>
            <p:cNvSpPr/>
            <p:nvPr/>
          </p:nvSpPr>
          <p:spPr>
            <a:xfrm>
              <a:off x="7637259"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2" name="Google Shape;5682;p17"/>
            <p:cNvSpPr/>
            <p:nvPr/>
          </p:nvSpPr>
          <p:spPr>
            <a:xfrm>
              <a:off x="7637259"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3" name="Google Shape;5683;p17"/>
            <p:cNvSpPr/>
            <p:nvPr/>
          </p:nvSpPr>
          <p:spPr>
            <a:xfrm>
              <a:off x="7645485"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4" name="Google Shape;5684;p17"/>
            <p:cNvSpPr/>
            <p:nvPr/>
          </p:nvSpPr>
          <p:spPr>
            <a:xfrm>
              <a:off x="7637259"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5" name="Google Shape;5685;p17"/>
            <p:cNvSpPr/>
            <p:nvPr/>
          </p:nvSpPr>
          <p:spPr>
            <a:xfrm>
              <a:off x="7645485" y="101244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6" name="Google Shape;5686;p17"/>
            <p:cNvSpPr/>
            <p:nvPr/>
          </p:nvSpPr>
          <p:spPr>
            <a:xfrm>
              <a:off x="7637259" y="115575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63"/>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7" name="Google Shape;5687;p17"/>
            <p:cNvSpPr/>
            <p:nvPr/>
          </p:nvSpPr>
          <p:spPr>
            <a:xfrm>
              <a:off x="8719961"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8" name="Google Shape;5688;p17"/>
            <p:cNvSpPr/>
            <p:nvPr/>
          </p:nvSpPr>
          <p:spPr>
            <a:xfrm>
              <a:off x="8719961"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9" name="Google Shape;5689;p17"/>
            <p:cNvSpPr/>
            <p:nvPr/>
          </p:nvSpPr>
          <p:spPr>
            <a:xfrm>
              <a:off x="8719961"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0" name="Google Shape;5690;p17"/>
            <p:cNvSpPr/>
            <p:nvPr/>
          </p:nvSpPr>
          <p:spPr>
            <a:xfrm>
              <a:off x="8711735"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1" name="Google Shape;5691;p17"/>
            <p:cNvSpPr/>
            <p:nvPr/>
          </p:nvSpPr>
          <p:spPr>
            <a:xfrm>
              <a:off x="8711735"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2" name="Google Shape;5692;p17"/>
            <p:cNvSpPr/>
            <p:nvPr/>
          </p:nvSpPr>
          <p:spPr>
            <a:xfrm>
              <a:off x="8719961"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3" name="Google Shape;5693;p17"/>
            <p:cNvSpPr/>
            <p:nvPr/>
          </p:nvSpPr>
          <p:spPr>
            <a:xfrm>
              <a:off x="8711735"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4" name="Google Shape;5694;p17"/>
            <p:cNvSpPr/>
            <p:nvPr/>
          </p:nvSpPr>
          <p:spPr>
            <a:xfrm>
              <a:off x="8719961"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5" name="Google Shape;5695;p17"/>
            <p:cNvSpPr/>
            <p:nvPr/>
          </p:nvSpPr>
          <p:spPr>
            <a:xfrm>
              <a:off x="8711735"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6" name="Google Shape;5696;p17"/>
            <p:cNvSpPr/>
            <p:nvPr/>
          </p:nvSpPr>
          <p:spPr>
            <a:xfrm>
              <a:off x="8711735"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7" name="Google Shape;5697;p17"/>
            <p:cNvSpPr/>
            <p:nvPr/>
          </p:nvSpPr>
          <p:spPr>
            <a:xfrm>
              <a:off x="8719961"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8" name="Google Shape;5698;p17"/>
            <p:cNvSpPr/>
            <p:nvPr/>
          </p:nvSpPr>
          <p:spPr>
            <a:xfrm>
              <a:off x="8719961"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9" name="Google Shape;5699;p17"/>
            <p:cNvSpPr/>
            <p:nvPr/>
          </p:nvSpPr>
          <p:spPr>
            <a:xfrm>
              <a:off x="8719961"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0" name="Google Shape;5700;p17"/>
            <p:cNvSpPr/>
            <p:nvPr/>
          </p:nvSpPr>
          <p:spPr>
            <a:xfrm>
              <a:off x="8711735"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1" name="Google Shape;5701;p17"/>
            <p:cNvSpPr/>
            <p:nvPr/>
          </p:nvSpPr>
          <p:spPr>
            <a:xfrm>
              <a:off x="8719961"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2" name="Google Shape;5702;p17"/>
            <p:cNvSpPr/>
            <p:nvPr/>
          </p:nvSpPr>
          <p:spPr>
            <a:xfrm>
              <a:off x="8719961"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3" name="Google Shape;5703;p17"/>
            <p:cNvSpPr/>
            <p:nvPr/>
          </p:nvSpPr>
          <p:spPr>
            <a:xfrm>
              <a:off x="8711735"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4" name="Google Shape;5704;p17"/>
            <p:cNvSpPr/>
            <p:nvPr/>
          </p:nvSpPr>
          <p:spPr>
            <a:xfrm>
              <a:off x="8719961"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5" name="Google Shape;5705;p17"/>
            <p:cNvSpPr/>
            <p:nvPr/>
          </p:nvSpPr>
          <p:spPr>
            <a:xfrm>
              <a:off x="8711735"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6" name="Google Shape;5706;p17"/>
            <p:cNvSpPr/>
            <p:nvPr/>
          </p:nvSpPr>
          <p:spPr>
            <a:xfrm>
              <a:off x="8719961"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7" name="Google Shape;5707;p17"/>
            <p:cNvSpPr/>
            <p:nvPr/>
          </p:nvSpPr>
          <p:spPr>
            <a:xfrm>
              <a:off x="8711735"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8" name="Google Shape;5708;p17"/>
            <p:cNvSpPr/>
            <p:nvPr/>
          </p:nvSpPr>
          <p:spPr>
            <a:xfrm>
              <a:off x="8719961"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9" name="Google Shape;5709;p17"/>
            <p:cNvSpPr/>
            <p:nvPr/>
          </p:nvSpPr>
          <p:spPr>
            <a:xfrm>
              <a:off x="8711735"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0" name="Google Shape;5710;p17"/>
            <p:cNvSpPr/>
            <p:nvPr/>
          </p:nvSpPr>
          <p:spPr>
            <a:xfrm>
              <a:off x="8711735"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1" name="Google Shape;5711;p17"/>
            <p:cNvSpPr/>
            <p:nvPr/>
          </p:nvSpPr>
          <p:spPr>
            <a:xfrm>
              <a:off x="8719961"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2" name="Google Shape;5712;p17"/>
            <p:cNvSpPr/>
            <p:nvPr/>
          </p:nvSpPr>
          <p:spPr>
            <a:xfrm>
              <a:off x="8711735"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3" name="Google Shape;5713;p17"/>
            <p:cNvSpPr/>
            <p:nvPr/>
          </p:nvSpPr>
          <p:spPr>
            <a:xfrm>
              <a:off x="8711735"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4" name="Google Shape;5714;p17"/>
            <p:cNvSpPr/>
            <p:nvPr/>
          </p:nvSpPr>
          <p:spPr>
            <a:xfrm>
              <a:off x="8711735"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5" name="Google Shape;5715;p17"/>
            <p:cNvSpPr/>
            <p:nvPr/>
          </p:nvSpPr>
          <p:spPr>
            <a:xfrm>
              <a:off x="8719961"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6" name="Google Shape;5716;p17"/>
            <p:cNvSpPr/>
            <p:nvPr/>
          </p:nvSpPr>
          <p:spPr>
            <a:xfrm>
              <a:off x="8719961"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7" name="Google Shape;5717;p17"/>
            <p:cNvSpPr/>
            <p:nvPr/>
          </p:nvSpPr>
          <p:spPr>
            <a:xfrm>
              <a:off x="8719961"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8" name="Google Shape;5718;p17"/>
            <p:cNvSpPr/>
            <p:nvPr/>
          </p:nvSpPr>
          <p:spPr>
            <a:xfrm>
              <a:off x="8711735"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9" name="Google Shape;5719;p17"/>
            <p:cNvSpPr/>
            <p:nvPr/>
          </p:nvSpPr>
          <p:spPr>
            <a:xfrm>
              <a:off x="8719961"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0" name="Google Shape;5720;p17"/>
            <p:cNvSpPr/>
            <p:nvPr/>
          </p:nvSpPr>
          <p:spPr>
            <a:xfrm>
              <a:off x="8711735"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1" name="Google Shape;5721;p17"/>
            <p:cNvSpPr/>
            <p:nvPr/>
          </p:nvSpPr>
          <p:spPr>
            <a:xfrm>
              <a:off x="8719961"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2" name="Google Shape;5722;p17"/>
            <p:cNvSpPr/>
            <p:nvPr/>
          </p:nvSpPr>
          <p:spPr>
            <a:xfrm>
              <a:off x="8711735"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3" name="Google Shape;5723;p17"/>
            <p:cNvSpPr/>
            <p:nvPr/>
          </p:nvSpPr>
          <p:spPr>
            <a:xfrm>
              <a:off x="119145"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4" name="Google Shape;5724;p17"/>
            <p:cNvSpPr/>
            <p:nvPr/>
          </p:nvSpPr>
          <p:spPr>
            <a:xfrm>
              <a:off x="119145"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5" name="Google Shape;5725;p17"/>
            <p:cNvSpPr/>
            <p:nvPr/>
          </p:nvSpPr>
          <p:spPr>
            <a:xfrm>
              <a:off x="119145"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6" name="Google Shape;5726;p17"/>
            <p:cNvSpPr/>
            <p:nvPr/>
          </p:nvSpPr>
          <p:spPr>
            <a:xfrm>
              <a:off x="1732111"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7" name="Google Shape;5727;p17"/>
            <p:cNvSpPr/>
            <p:nvPr/>
          </p:nvSpPr>
          <p:spPr>
            <a:xfrm>
              <a:off x="1732111"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8" name="Google Shape;5728;p17"/>
            <p:cNvSpPr/>
            <p:nvPr/>
          </p:nvSpPr>
          <p:spPr>
            <a:xfrm>
              <a:off x="1732111"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9" name="Google Shape;5729;p17"/>
            <p:cNvSpPr/>
            <p:nvPr/>
          </p:nvSpPr>
          <p:spPr>
            <a:xfrm>
              <a:off x="2000998"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0" name="Google Shape;5730;p17"/>
            <p:cNvSpPr/>
            <p:nvPr/>
          </p:nvSpPr>
          <p:spPr>
            <a:xfrm>
              <a:off x="2000998"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1" name="Google Shape;5731;p17"/>
            <p:cNvSpPr/>
            <p:nvPr/>
          </p:nvSpPr>
          <p:spPr>
            <a:xfrm>
              <a:off x="2000998"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2" name="Google Shape;5732;p17"/>
            <p:cNvSpPr/>
            <p:nvPr/>
          </p:nvSpPr>
          <p:spPr>
            <a:xfrm>
              <a:off x="2000998"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3" name="Google Shape;5733;p17"/>
            <p:cNvSpPr/>
            <p:nvPr/>
          </p:nvSpPr>
          <p:spPr>
            <a:xfrm>
              <a:off x="2270005"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4" name="Google Shape;5734;p17"/>
            <p:cNvSpPr/>
            <p:nvPr/>
          </p:nvSpPr>
          <p:spPr>
            <a:xfrm>
              <a:off x="2270005"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5" name="Google Shape;5735;p17"/>
            <p:cNvSpPr/>
            <p:nvPr/>
          </p:nvSpPr>
          <p:spPr>
            <a:xfrm>
              <a:off x="2270005"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6" name="Google Shape;5736;p17"/>
            <p:cNvSpPr/>
            <p:nvPr/>
          </p:nvSpPr>
          <p:spPr>
            <a:xfrm>
              <a:off x="2270005"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7" name="Google Shape;5737;p17"/>
            <p:cNvSpPr/>
            <p:nvPr/>
          </p:nvSpPr>
          <p:spPr>
            <a:xfrm>
              <a:off x="2261659"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8" name="Google Shape;5738;p17"/>
            <p:cNvSpPr/>
            <p:nvPr/>
          </p:nvSpPr>
          <p:spPr>
            <a:xfrm>
              <a:off x="388213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9" name="Google Shape;5739;p17"/>
            <p:cNvSpPr/>
            <p:nvPr/>
          </p:nvSpPr>
          <p:spPr>
            <a:xfrm>
              <a:off x="388213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0" name="Google Shape;5740;p17"/>
            <p:cNvSpPr/>
            <p:nvPr/>
          </p:nvSpPr>
          <p:spPr>
            <a:xfrm>
              <a:off x="3882136"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1" name="Google Shape;5741;p17"/>
            <p:cNvSpPr/>
            <p:nvPr/>
          </p:nvSpPr>
          <p:spPr>
            <a:xfrm>
              <a:off x="3882136"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2" name="Google Shape;5742;p17"/>
            <p:cNvSpPr/>
            <p:nvPr/>
          </p:nvSpPr>
          <p:spPr>
            <a:xfrm>
              <a:off x="387390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3" name="Google Shape;5743;p17"/>
            <p:cNvSpPr/>
            <p:nvPr/>
          </p:nvSpPr>
          <p:spPr>
            <a:xfrm>
              <a:off x="387390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4" name="Google Shape;5744;p17"/>
            <p:cNvSpPr/>
            <p:nvPr/>
          </p:nvSpPr>
          <p:spPr>
            <a:xfrm>
              <a:off x="3882136"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5" name="Google Shape;5745;p17"/>
            <p:cNvSpPr/>
            <p:nvPr/>
          </p:nvSpPr>
          <p:spPr>
            <a:xfrm>
              <a:off x="3873909"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6" name="Google Shape;5746;p17"/>
            <p:cNvSpPr/>
            <p:nvPr/>
          </p:nvSpPr>
          <p:spPr>
            <a:xfrm>
              <a:off x="3882136"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7" name="Google Shape;5747;p17"/>
            <p:cNvSpPr/>
            <p:nvPr/>
          </p:nvSpPr>
          <p:spPr>
            <a:xfrm>
              <a:off x="3873909"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8" name="Google Shape;5748;p17"/>
            <p:cNvSpPr/>
            <p:nvPr/>
          </p:nvSpPr>
          <p:spPr>
            <a:xfrm>
              <a:off x="3882136"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9" name="Google Shape;5749;p17"/>
            <p:cNvSpPr/>
            <p:nvPr/>
          </p:nvSpPr>
          <p:spPr>
            <a:xfrm>
              <a:off x="3873909"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3"/>
                    <a:pt x="362"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0" name="Google Shape;5750;p17"/>
            <p:cNvSpPr/>
            <p:nvPr/>
          </p:nvSpPr>
          <p:spPr>
            <a:xfrm>
              <a:off x="4956851"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1" name="Google Shape;5751;p17"/>
            <p:cNvSpPr/>
            <p:nvPr/>
          </p:nvSpPr>
          <p:spPr>
            <a:xfrm>
              <a:off x="4956851"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2" name="Google Shape;5752;p17"/>
            <p:cNvSpPr/>
            <p:nvPr/>
          </p:nvSpPr>
          <p:spPr>
            <a:xfrm>
              <a:off x="4956851"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3" name="Google Shape;5753;p17"/>
            <p:cNvSpPr/>
            <p:nvPr/>
          </p:nvSpPr>
          <p:spPr>
            <a:xfrm>
              <a:off x="4956851"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4" name="Google Shape;5754;p17"/>
            <p:cNvSpPr/>
            <p:nvPr/>
          </p:nvSpPr>
          <p:spPr>
            <a:xfrm>
              <a:off x="494945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5" name="Google Shape;5755;p17"/>
            <p:cNvSpPr/>
            <p:nvPr/>
          </p:nvSpPr>
          <p:spPr>
            <a:xfrm>
              <a:off x="494945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6" name="Google Shape;5756;p17"/>
            <p:cNvSpPr/>
            <p:nvPr/>
          </p:nvSpPr>
          <p:spPr>
            <a:xfrm>
              <a:off x="4956851"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7" name="Google Shape;5757;p17"/>
            <p:cNvSpPr/>
            <p:nvPr/>
          </p:nvSpPr>
          <p:spPr>
            <a:xfrm>
              <a:off x="4949459"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8" name="Google Shape;5758;p17"/>
            <p:cNvSpPr/>
            <p:nvPr/>
          </p:nvSpPr>
          <p:spPr>
            <a:xfrm>
              <a:off x="4956851"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9" name="Google Shape;5759;p17"/>
            <p:cNvSpPr/>
            <p:nvPr/>
          </p:nvSpPr>
          <p:spPr>
            <a:xfrm>
              <a:off x="656681"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0" name="Google Shape;5760;p17"/>
            <p:cNvSpPr/>
            <p:nvPr/>
          </p:nvSpPr>
          <p:spPr>
            <a:xfrm>
              <a:off x="656681"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1" name="Google Shape;5761;p17"/>
            <p:cNvSpPr/>
            <p:nvPr/>
          </p:nvSpPr>
          <p:spPr>
            <a:xfrm>
              <a:off x="656681"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2" name="Google Shape;5762;p17"/>
            <p:cNvSpPr/>
            <p:nvPr/>
          </p:nvSpPr>
          <p:spPr>
            <a:xfrm>
              <a:off x="2807660"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3" name="Google Shape;5763;p17"/>
            <p:cNvSpPr/>
            <p:nvPr/>
          </p:nvSpPr>
          <p:spPr>
            <a:xfrm>
              <a:off x="2807660"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4" name="Google Shape;5764;p17"/>
            <p:cNvSpPr/>
            <p:nvPr/>
          </p:nvSpPr>
          <p:spPr>
            <a:xfrm>
              <a:off x="2807660"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5" name="Google Shape;5765;p17"/>
            <p:cNvSpPr/>
            <p:nvPr/>
          </p:nvSpPr>
          <p:spPr>
            <a:xfrm>
              <a:off x="3344361"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6" name="Google Shape;5766;p17"/>
            <p:cNvSpPr/>
            <p:nvPr/>
          </p:nvSpPr>
          <p:spPr>
            <a:xfrm>
              <a:off x="3344361"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7" name="Google Shape;5767;p17"/>
            <p:cNvSpPr/>
            <p:nvPr/>
          </p:nvSpPr>
          <p:spPr>
            <a:xfrm>
              <a:off x="3344361"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8" name="Google Shape;5768;p17"/>
            <p:cNvSpPr/>
            <p:nvPr/>
          </p:nvSpPr>
          <p:spPr>
            <a:xfrm>
              <a:off x="3344361"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9" name="Google Shape;5769;p17"/>
            <p:cNvSpPr/>
            <p:nvPr/>
          </p:nvSpPr>
          <p:spPr>
            <a:xfrm>
              <a:off x="3336135"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0" name="Google Shape;5770;p17"/>
            <p:cNvSpPr/>
            <p:nvPr/>
          </p:nvSpPr>
          <p:spPr>
            <a:xfrm>
              <a:off x="549450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1" name="Google Shape;5771;p17"/>
            <p:cNvSpPr/>
            <p:nvPr/>
          </p:nvSpPr>
          <p:spPr>
            <a:xfrm>
              <a:off x="549450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2" name="Google Shape;5772;p17"/>
            <p:cNvSpPr/>
            <p:nvPr/>
          </p:nvSpPr>
          <p:spPr>
            <a:xfrm>
              <a:off x="5494506"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3" name="Google Shape;5773;p17"/>
            <p:cNvSpPr/>
            <p:nvPr/>
          </p:nvSpPr>
          <p:spPr>
            <a:xfrm>
              <a:off x="5494506"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4" name="Google Shape;5774;p17"/>
            <p:cNvSpPr/>
            <p:nvPr/>
          </p:nvSpPr>
          <p:spPr>
            <a:xfrm>
              <a:off x="548627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5" name="Google Shape;5775;p17"/>
            <p:cNvSpPr/>
            <p:nvPr/>
          </p:nvSpPr>
          <p:spPr>
            <a:xfrm>
              <a:off x="548627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6" name="Google Shape;5776;p17"/>
            <p:cNvSpPr/>
            <p:nvPr/>
          </p:nvSpPr>
          <p:spPr>
            <a:xfrm>
              <a:off x="5494506"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7" name="Google Shape;5777;p17"/>
            <p:cNvSpPr/>
            <p:nvPr/>
          </p:nvSpPr>
          <p:spPr>
            <a:xfrm>
              <a:off x="5486279"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1" y="0"/>
                  </a:moveTo>
                  <a:cubicBezTo>
                    <a:pt x="93" y="0"/>
                    <a:pt x="0" y="124"/>
                    <a:pt x="0" y="347"/>
                  </a:cubicBezTo>
                  <a:cubicBezTo>
                    <a:pt x="0" y="563"/>
                    <a:pt x="85" y="686"/>
                    <a:pt x="216"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8" name="Google Shape;5778;p17"/>
            <p:cNvSpPr/>
            <p:nvPr/>
          </p:nvSpPr>
          <p:spPr>
            <a:xfrm>
              <a:off x="6032161"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9" name="Google Shape;5779;p17"/>
            <p:cNvSpPr/>
            <p:nvPr/>
          </p:nvSpPr>
          <p:spPr>
            <a:xfrm>
              <a:off x="6032161"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0" name="Google Shape;5780;p17"/>
            <p:cNvSpPr/>
            <p:nvPr/>
          </p:nvSpPr>
          <p:spPr>
            <a:xfrm>
              <a:off x="6032161"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1" name="Google Shape;5781;p17"/>
            <p:cNvSpPr/>
            <p:nvPr/>
          </p:nvSpPr>
          <p:spPr>
            <a:xfrm>
              <a:off x="6032161"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2" name="Google Shape;5782;p17"/>
            <p:cNvSpPr/>
            <p:nvPr/>
          </p:nvSpPr>
          <p:spPr>
            <a:xfrm>
              <a:off x="6023935"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3" name="Google Shape;5783;p17"/>
            <p:cNvSpPr/>
            <p:nvPr/>
          </p:nvSpPr>
          <p:spPr>
            <a:xfrm>
              <a:off x="6023935"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4" name="Google Shape;5784;p17"/>
            <p:cNvSpPr/>
            <p:nvPr/>
          </p:nvSpPr>
          <p:spPr>
            <a:xfrm>
              <a:off x="6032161"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5" name="Google Shape;5785;p17"/>
            <p:cNvSpPr/>
            <p:nvPr/>
          </p:nvSpPr>
          <p:spPr>
            <a:xfrm>
              <a:off x="7107830"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6" name="Google Shape;5786;p17"/>
            <p:cNvSpPr/>
            <p:nvPr/>
          </p:nvSpPr>
          <p:spPr>
            <a:xfrm>
              <a:off x="7107830"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7" name="Google Shape;5787;p17"/>
            <p:cNvSpPr/>
            <p:nvPr/>
          </p:nvSpPr>
          <p:spPr>
            <a:xfrm>
              <a:off x="7107830"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8" name="Google Shape;5788;p17"/>
            <p:cNvSpPr/>
            <p:nvPr/>
          </p:nvSpPr>
          <p:spPr>
            <a:xfrm>
              <a:off x="7107830"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9" name="Google Shape;5789;p17"/>
            <p:cNvSpPr/>
            <p:nvPr/>
          </p:nvSpPr>
          <p:spPr>
            <a:xfrm>
              <a:off x="7099484"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0" name="Google Shape;5790;p17"/>
            <p:cNvSpPr/>
            <p:nvPr/>
          </p:nvSpPr>
          <p:spPr>
            <a:xfrm>
              <a:off x="7099484"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1" name="Google Shape;5791;p17"/>
            <p:cNvSpPr/>
            <p:nvPr/>
          </p:nvSpPr>
          <p:spPr>
            <a:xfrm>
              <a:off x="7107830"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2" name="Google Shape;5792;p17"/>
            <p:cNvSpPr/>
            <p:nvPr/>
          </p:nvSpPr>
          <p:spPr>
            <a:xfrm>
              <a:off x="7099484"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3" name="Google Shape;5793;p17"/>
            <p:cNvSpPr/>
            <p:nvPr/>
          </p:nvSpPr>
          <p:spPr>
            <a:xfrm>
              <a:off x="7107830" y="1156713"/>
              <a:ext cx="25872" cy="79167"/>
            </a:xfrm>
            <a:custGeom>
              <a:avLst/>
              <a:gdLst/>
              <a:ahLst/>
              <a:cxnLst/>
              <a:rect l="l" t="t" r="r" b="b"/>
              <a:pathLst>
                <a:path w="217" h="664" extrusionOk="0">
                  <a:moveTo>
                    <a:pt x="139" y="1"/>
                  </a:moveTo>
                  <a:lnTo>
                    <a:pt x="0" y="85"/>
                  </a:lnTo>
                  <a:lnTo>
                    <a:pt x="16" y="147"/>
                  </a:lnTo>
                  <a:lnTo>
                    <a:pt x="131" y="85"/>
                  </a:lnTo>
                  <a:lnTo>
                    <a:pt x="131"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4" name="Google Shape;5794;p17"/>
            <p:cNvSpPr/>
            <p:nvPr/>
          </p:nvSpPr>
          <p:spPr>
            <a:xfrm>
              <a:off x="7914253"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5" name="Google Shape;5795;p17"/>
            <p:cNvSpPr/>
            <p:nvPr/>
          </p:nvSpPr>
          <p:spPr>
            <a:xfrm>
              <a:off x="7914253"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6" name="Google Shape;5796;p17"/>
            <p:cNvSpPr/>
            <p:nvPr/>
          </p:nvSpPr>
          <p:spPr>
            <a:xfrm>
              <a:off x="7914253"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7" name="Google Shape;5797;p17"/>
            <p:cNvSpPr/>
            <p:nvPr/>
          </p:nvSpPr>
          <p:spPr>
            <a:xfrm>
              <a:off x="7914253"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8" name="Google Shape;5798;p17"/>
            <p:cNvSpPr/>
            <p:nvPr/>
          </p:nvSpPr>
          <p:spPr>
            <a:xfrm>
              <a:off x="7906027"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9" name="Google Shape;5799;p17"/>
            <p:cNvSpPr/>
            <p:nvPr/>
          </p:nvSpPr>
          <p:spPr>
            <a:xfrm>
              <a:off x="7906027"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0" name="Google Shape;5800;p17"/>
            <p:cNvSpPr/>
            <p:nvPr/>
          </p:nvSpPr>
          <p:spPr>
            <a:xfrm>
              <a:off x="7914253"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1" name="Google Shape;5801;p17"/>
            <p:cNvSpPr/>
            <p:nvPr/>
          </p:nvSpPr>
          <p:spPr>
            <a:xfrm>
              <a:off x="7906027"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2" name="Google Shape;5802;p17"/>
            <p:cNvSpPr/>
            <p:nvPr/>
          </p:nvSpPr>
          <p:spPr>
            <a:xfrm>
              <a:off x="7914253"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3" name="Google Shape;5803;p17"/>
            <p:cNvSpPr/>
            <p:nvPr/>
          </p:nvSpPr>
          <p:spPr>
            <a:xfrm>
              <a:off x="7906027"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4" name="Google Shape;5804;p17"/>
            <p:cNvSpPr/>
            <p:nvPr/>
          </p:nvSpPr>
          <p:spPr>
            <a:xfrm>
              <a:off x="89880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5" name="Google Shape;5805;p17"/>
            <p:cNvSpPr/>
            <p:nvPr/>
          </p:nvSpPr>
          <p:spPr>
            <a:xfrm>
              <a:off x="898801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6" name="Google Shape;5806;p17"/>
            <p:cNvSpPr/>
            <p:nvPr/>
          </p:nvSpPr>
          <p:spPr>
            <a:xfrm>
              <a:off x="898801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7" name="Google Shape;5807;p17"/>
            <p:cNvSpPr/>
            <p:nvPr/>
          </p:nvSpPr>
          <p:spPr>
            <a:xfrm>
              <a:off x="898801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8" name="Google Shape;5808;p17"/>
            <p:cNvSpPr/>
            <p:nvPr/>
          </p:nvSpPr>
          <p:spPr>
            <a:xfrm>
              <a:off x="898062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9" name="Google Shape;5809;p17"/>
            <p:cNvSpPr/>
            <p:nvPr/>
          </p:nvSpPr>
          <p:spPr>
            <a:xfrm>
              <a:off x="898062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0" name="Google Shape;5810;p17"/>
            <p:cNvSpPr/>
            <p:nvPr/>
          </p:nvSpPr>
          <p:spPr>
            <a:xfrm>
              <a:off x="898801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1" name="Google Shape;5811;p17"/>
            <p:cNvSpPr/>
            <p:nvPr/>
          </p:nvSpPr>
          <p:spPr>
            <a:xfrm>
              <a:off x="898062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2" name="Google Shape;5812;p17"/>
            <p:cNvSpPr/>
            <p:nvPr/>
          </p:nvSpPr>
          <p:spPr>
            <a:xfrm>
              <a:off x="898801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3" name="Google Shape;5813;p17"/>
            <p:cNvSpPr/>
            <p:nvPr/>
          </p:nvSpPr>
          <p:spPr>
            <a:xfrm>
              <a:off x="8980622"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4" name="Google Shape;5814;p17"/>
            <p:cNvSpPr/>
            <p:nvPr/>
          </p:nvSpPr>
          <p:spPr>
            <a:xfrm>
              <a:off x="8988014"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5" name="Google Shape;5815;p17"/>
            <p:cNvSpPr/>
            <p:nvPr/>
          </p:nvSpPr>
          <p:spPr>
            <a:xfrm>
              <a:off x="8980622"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6" name="Google Shape;5816;p17"/>
            <p:cNvSpPr/>
            <p:nvPr/>
          </p:nvSpPr>
          <p:spPr>
            <a:xfrm>
              <a:off x="8988014"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7" name="Google Shape;5817;p17"/>
            <p:cNvSpPr/>
            <p:nvPr/>
          </p:nvSpPr>
          <p:spPr>
            <a:xfrm>
              <a:off x="8980622"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8" name="Google Shape;5818;p17"/>
            <p:cNvSpPr/>
            <p:nvPr/>
          </p:nvSpPr>
          <p:spPr>
            <a:xfrm>
              <a:off x="8988014"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9" name="Google Shape;5819;p17"/>
            <p:cNvSpPr/>
            <p:nvPr/>
          </p:nvSpPr>
          <p:spPr>
            <a:xfrm>
              <a:off x="8988014"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0" name="Google Shape;5820;p17"/>
            <p:cNvSpPr/>
            <p:nvPr/>
          </p:nvSpPr>
          <p:spPr>
            <a:xfrm>
              <a:off x="8980622"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1" name="Google Shape;5821;p17"/>
            <p:cNvSpPr/>
            <p:nvPr/>
          </p:nvSpPr>
          <p:spPr>
            <a:xfrm>
              <a:off x="8980622"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2" name="Google Shape;5822;p17"/>
            <p:cNvSpPr/>
            <p:nvPr/>
          </p:nvSpPr>
          <p:spPr>
            <a:xfrm>
              <a:off x="8988014"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3" name="Google Shape;5823;p17"/>
            <p:cNvSpPr/>
            <p:nvPr/>
          </p:nvSpPr>
          <p:spPr>
            <a:xfrm>
              <a:off x="8980622"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4" name="Google Shape;5824;p17"/>
            <p:cNvSpPr/>
            <p:nvPr/>
          </p:nvSpPr>
          <p:spPr>
            <a:xfrm>
              <a:off x="8988014"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5" name="Google Shape;5825;p17"/>
            <p:cNvSpPr/>
            <p:nvPr/>
          </p:nvSpPr>
          <p:spPr>
            <a:xfrm>
              <a:off x="8988014"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6" name="Google Shape;5826;p17"/>
            <p:cNvSpPr/>
            <p:nvPr/>
          </p:nvSpPr>
          <p:spPr>
            <a:xfrm>
              <a:off x="8980622"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7" name="Google Shape;5827;p17"/>
            <p:cNvSpPr/>
            <p:nvPr/>
          </p:nvSpPr>
          <p:spPr>
            <a:xfrm>
              <a:off x="8980622"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8" name="Google Shape;5828;p17"/>
            <p:cNvSpPr/>
            <p:nvPr/>
          </p:nvSpPr>
          <p:spPr>
            <a:xfrm>
              <a:off x="8980622"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9" name="Google Shape;5829;p17"/>
            <p:cNvSpPr/>
            <p:nvPr/>
          </p:nvSpPr>
          <p:spPr>
            <a:xfrm>
              <a:off x="8988014"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0" name="Google Shape;5830;p17"/>
            <p:cNvSpPr/>
            <p:nvPr/>
          </p:nvSpPr>
          <p:spPr>
            <a:xfrm>
              <a:off x="8988014"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1" name="Google Shape;5831;p17"/>
            <p:cNvSpPr/>
            <p:nvPr/>
          </p:nvSpPr>
          <p:spPr>
            <a:xfrm>
              <a:off x="8988014"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2" name="Google Shape;5832;p17"/>
            <p:cNvSpPr/>
            <p:nvPr/>
          </p:nvSpPr>
          <p:spPr>
            <a:xfrm>
              <a:off x="8980622"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3" name="Google Shape;5833;p17"/>
            <p:cNvSpPr/>
            <p:nvPr/>
          </p:nvSpPr>
          <p:spPr>
            <a:xfrm>
              <a:off x="8988014"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4" name="Google Shape;5834;p17"/>
            <p:cNvSpPr/>
            <p:nvPr/>
          </p:nvSpPr>
          <p:spPr>
            <a:xfrm>
              <a:off x="8980622"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5" name="Google Shape;5835;p17"/>
            <p:cNvSpPr/>
            <p:nvPr/>
          </p:nvSpPr>
          <p:spPr>
            <a:xfrm>
              <a:off x="8988014"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6" name="Google Shape;5836;p17"/>
            <p:cNvSpPr/>
            <p:nvPr/>
          </p:nvSpPr>
          <p:spPr>
            <a:xfrm>
              <a:off x="8980622"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7" name="Google Shape;5837;p17"/>
            <p:cNvSpPr/>
            <p:nvPr/>
          </p:nvSpPr>
          <p:spPr>
            <a:xfrm>
              <a:off x="8988014"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8" name="Google Shape;5838;p17"/>
            <p:cNvSpPr/>
            <p:nvPr/>
          </p:nvSpPr>
          <p:spPr>
            <a:xfrm>
              <a:off x="4419911"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9" name="Google Shape;5839;p17"/>
            <p:cNvSpPr/>
            <p:nvPr/>
          </p:nvSpPr>
          <p:spPr>
            <a:xfrm>
              <a:off x="4419911"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0" name="Google Shape;5840;p17"/>
            <p:cNvSpPr/>
            <p:nvPr/>
          </p:nvSpPr>
          <p:spPr>
            <a:xfrm>
              <a:off x="4419911"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1" name="Google Shape;5841;p17"/>
            <p:cNvSpPr/>
            <p:nvPr/>
          </p:nvSpPr>
          <p:spPr>
            <a:xfrm>
              <a:off x="4419911"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2" name="Google Shape;5842;p17"/>
            <p:cNvSpPr/>
            <p:nvPr/>
          </p:nvSpPr>
          <p:spPr>
            <a:xfrm>
              <a:off x="4411684"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3" name="Google Shape;5843;p17"/>
            <p:cNvSpPr/>
            <p:nvPr/>
          </p:nvSpPr>
          <p:spPr>
            <a:xfrm>
              <a:off x="4411684"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4" name="Google Shape;5844;p17"/>
            <p:cNvSpPr/>
            <p:nvPr/>
          </p:nvSpPr>
          <p:spPr>
            <a:xfrm>
              <a:off x="4419911"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5" name="Google Shape;5845;p17"/>
            <p:cNvSpPr/>
            <p:nvPr/>
          </p:nvSpPr>
          <p:spPr>
            <a:xfrm>
              <a:off x="4411684"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6" name="Google Shape;5846;p17"/>
            <p:cNvSpPr/>
            <p:nvPr/>
          </p:nvSpPr>
          <p:spPr>
            <a:xfrm>
              <a:off x="4419911"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7" name="Google Shape;5847;p17"/>
            <p:cNvSpPr/>
            <p:nvPr/>
          </p:nvSpPr>
          <p:spPr>
            <a:xfrm>
              <a:off x="4411684"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8" name="Google Shape;5848;p17"/>
            <p:cNvSpPr/>
            <p:nvPr/>
          </p:nvSpPr>
          <p:spPr>
            <a:xfrm>
              <a:off x="4419911" y="144703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9" name="Google Shape;5849;p17"/>
            <p:cNvSpPr/>
            <p:nvPr/>
          </p:nvSpPr>
          <p:spPr>
            <a:xfrm>
              <a:off x="6838823"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0" name="Google Shape;5850;p17"/>
            <p:cNvSpPr/>
            <p:nvPr/>
          </p:nvSpPr>
          <p:spPr>
            <a:xfrm>
              <a:off x="6838823"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1" name="Google Shape;5851;p17"/>
            <p:cNvSpPr/>
            <p:nvPr/>
          </p:nvSpPr>
          <p:spPr>
            <a:xfrm>
              <a:off x="6838823"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2" name="Google Shape;5852;p17"/>
            <p:cNvSpPr/>
            <p:nvPr/>
          </p:nvSpPr>
          <p:spPr>
            <a:xfrm>
              <a:off x="683059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3" name="Google Shape;5853;p17"/>
            <p:cNvSpPr/>
            <p:nvPr/>
          </p:nvSpPr>
          <p:spPr>
            <a:xfrm>
              <a:off x="683059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4" name="Google Shape;5854;p17"/>
            <p:cNvSpPr/>
            <p:nvPr/>
          </p:nvSpPr>
          <p:spPr>
            <a:xfrm>
              <a:off x="6838823"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5" name="Google Shape;5855;p17"/>
            <p:cNvSpPr/>
            <p:nvPr/>
          </p:nvSpPr>
          <p:spPr>
            <a:xfrm>
              <a:off x="683059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6" name="Google Shape;5856;p17"/>
            <p:cNvSpPr/>
            <p:nvPr/>
          </p:nvSpPr>
          <p:spPr>
            <a:xfrm>
              <a:off x="6838823"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7" name="Google Shape;5857;p17"/>
            <p:cNvSpPr/>
            <p:nvPr/>
          </p:nvSpPr>
          <p:spPr>
            <a:xfrm>
              <a:off x="683059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8" name="Google Shape;5858;p17"/>
            <p:cNvSpPr/>
            <p:nvPr/>
          </p:nvSpPr>
          <p:spPr>
            <a:xfrm>
              <a:off x="4688917"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9" name="Google Shape;5859;p17"/>
            <p:cNvSpPr/>
            <p:nvPr/>
          </p:nvSpPr>
          <p:spPr>
            <a:xfrm>
              <a:off x="4688917"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0" name="Google Shape;5860;p17"/>
            <p:cNvSpPr/>
            <p:nvPr/>
          </p:nvSpPr>
          <p:spPr>
            <a:xfrm>
              <a:off x="4688917"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1" name="Google Shape;5861;p17"/>
            <p:cNvSpPr/>
            <p:nvPr/>
          </p:nvSpPr>
          <p:spPr>
            <a:xfrm>
              <a:off x="4680571"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2" name="Google Shape;5862;p17"/>
            <p:cNvSpPr/>
            <p:nvPr/>
          </p:nvSpPr>
          <p:spPr>
            <a:xfrm>
              <a:off x="4680571"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3" name="Google Shape;5863;p17"/>
            <p:cNvSpPr/>
            <p:nvPr/>
          </p:nvSpPr>
          <p:spPr>
            <a:xfrm>
              <a:off x="4688917"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4" name="Google Shape;5864;p17"/>
            <p:cNvSpPr/>
            <p:nvPr/>
          </p:nvSpPr>
          <p:spPr>
            <a:xfrm>
              <a:off x="4680571"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5" name="Google Shape;5865;p17"/>
            <p:cNvSpPr/>
            <p:nvPr/>
          </p:nvSpPr>
          <p:spPr>
            <a:xfrm>
              <a:off x="4688917" y="101244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6" name="Google Shape;5866;p17"/>
            <p:cNvSpPr/>
            <p:nvPr/>
          </p:nvSpPr>
          <p:spPr>
            <a:xfrm>
              <a:off x="4680571"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7" name="Google Shape;5867;p17"/>
            <p:cNvSpPr/>
            <p:nvPr/>
          </p:nvSpPr>
          <p:spPr>
            <a:xfrm>
              <a:off x="4680571"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8" name="Google Shape;5868;p17"/>
            <p:cNvSpPr/>
            <p:nvPr/>
          </p:nvSpPr>
          <p:spPr>
            <a:xfrm>
              <a:off x="4688917" y="144703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9" name="Google Shape;5869;p17"/>
            <p:cNvSpPr/>
            <p:nvPr/>
          </p:nvSpPr>
          <p:spPr>
            <a:xfrm>
              <a:off x="4688917" y="159117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0" name="Google Shape;5870;p17"/>
            <p:cNvSpPr/>
            <p:nvPr/>
          </p:nvSpPr>
          <p:spPr>
            <a:xfrm>
              <a:off x="5763393"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1" name="Google Shape;5871;p17"/>
            <p:cNvSpPr/>
            <p:nvPr/>
          </p:nvSpPr>
          <p:spPr>
            <a:xfrm>
              <a:off x="5763393"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2" name="Google Shape;5872;p17"/>
            <p:cNvSpPr/>
            <p:nvPr/>
          </p:nvSpPr>
          <p:spPr>
            <a:xfrm>
              <a:off x="5763393"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3" name="Google Shape;5873;p17"/>
            <p:cNvSpPr/>
            <p:nvPr/>
          </p:nvSpPr>
          <p:spPr>
            <a:xfrm>
              <a:off x="5755167"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4" name="Google Shape;5874;p17"/>
            <p:cNvSpPr/>
            <p:nvPr/>
          </p:nvSpPr>
          <p:spPr>
            <a:xfrm>
              <a:off x="5755167"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5" name="Google Shape;5875;p17"/>
            <p:cNvSpPr/>
            <p:nvPr/>
          </p:nvSpPr>
          <p:spPr>
            <a:xfrm>
              <a:off x="5763393"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6" name="Google Shape;5876;p17"/>
            <p:cNvSpPr/>
            <p:nvPr/>
          </p:nvSpPr>
          <p:spPr>
            <a:xfrm>
              <a:off x="737659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7" name="Google Shape;5877;p17"/>
            <p:cNvSpPr/>
            <p:nvPr/>
          </p:nvSpPr>
          <p:spPr>
            <a:xfrm>
              <a:off x="737659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8" name="Google Shape;5878;p17"/>
            <p:cNvSpPr/>
            <p:nvPr/>
          </p:nvSpPr>
          <p:spPr>
            <a:xfrm>
              <a:off x="737659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9" name="Google Shape;5879;p17"/>
            <p:cNvSpPr/>
            <p:nvPr/>
          </p:nvSpPr>
          <p:spPr>
            <a:xfrm>
              <a:off x="736837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0" name="Google Shape;5880;p17"/>
            <p:cNvSpPr/>
            <p:nvPr/>
          </p:nvSpPr>
          <p:spPr>
            <a:xfrm>
              <a:off x="736837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1" name="Google Shape;5881;p17"/>
            <p:cNvSpPr/>
            <p:nvPr/>
          </p:nvSpPr>
          <p:spPr>
            <a:xfrm>
              <a:off x="737659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2" name="Google Shape;5882;p17"/>
            <p:cNvSpPr/>
            <p:nvPr/>
          </p:nvSpPr>
          <p:spPr>
            <a:xfrm>
              <a:off x="736837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3" name="Google Shape;5883;p17"/>
            <p:cNvSpPr/>
            <p:nvPr/>
          </p:nvSpPr>
          <p:spPr>
            <a:xfrm>
              <a:off x="737659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4" name="Google Shape;5884;p17"/>
            <p:cNvSpPr/>
            <p:nvPr/>
          </p:nvSpPr>
          <p:spPr>
            <a:xfrm>
              <a:off x="736837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5" name="Google Shape;5885;p17"/>
            <p:cNvSpPr/>
            <p:nvPr/>
          </p:nvSpPr>
          <p:spPr>
            <a:xfrm>
              <a:off x="3075593"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6" name="Google Shape;5886;p17"/>
            <p:cNvSpPr/>
            <p:nvPr/>
          </p:nvSpPr>
          <p:spPr>
            <a:xfrm>
              <a:off x="3075593"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7" name="Google Shape;5887;p17"/>
            <p:cNvSpPr/>
            <p:nvPr/>
          </p:nvSpPr>
          <p:spPr>
            <a:xfrm>
              <a:off x="3075593"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8" name="Google Shape;5888;p17"/>
            <p:cNvSpPr/>
            <p:nvPr/>
          </p:nvSpPr>
          <p:spPr>
            <a:xfrm>
              <a:off x="3613249"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9" name="Google Shape;5889;p17"/>
            <p:cNvSpPr/>
            <p:nvPr/>
          </p:nvSpPr>
          <p:spPr>
            <a:xfrm>
              <a:off x="361324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0" name="Google Shape;5890;p17"/>
            <p:cNvSpPr/>
            <p:nvPr/>
          </p:nvSpPr>
          <p:spPr>
            <a:xfrm>
              <a:off x="361324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1" name="Google Shape;5891;p17"/>
            <p:cNvSpPr/>
            <p:nvPr/>
          </p:nvSpPr>
          <p:spPr>
            <a:xfrm>
              <a:off x="361324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2" name="Google Shape;5892;p17"/>
            <p:cNvSpPr/>
            <p:nvPr/>
          </p:nvSpPr>
          <p:spPr>
            <a:xfrm>
              <a:off x="360502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3" name="Google Shape;5893;p17"/>
            <p:cNvSpPr/>
            <p:nvPr/>
          </p:nvSpPr>
          <p:spPr>
            <a:xfrm>
              <a:off x="360502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4" name="Google Shape;5894;p17"/>
            <p:cNvSpPr/>
            <p:nvPr/>
          </p:nvSpPr>
          <p:spPr>
            <a:xfrm>
              <a:off x="415102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5" name="Google Shape;5895;p17"/>
            <p:cNvSpPr/>
            <p:nvPr/>
          </p:nvSpPr>
          <p:spPr>
            <a:xfrm>
              <a:off x="415102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6" name="Google Shape;5896;p17"/>
            <p:cNvSpPr/>
            <p:nvPr/>
          </p:nvSpPr>
          <p:spPr>
            <a:xfrm>
              <a:off x="415102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7" name="Google Shape;5897;p17"/>
            <p:cNvSpPr/>
            <p:nvPr/>
          </p:nvSpPr>
          <p:spPr>
            <a:xfrm>
              <a:off x="415102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8" name="Google Shape;5898;p17"/>
            <p:cNvSpPr/>
            <p:nvPr/>
          </p:nvSpPr>
          <p:spPr>
            <a:xfrm>
              <a:off x="4142797"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9" name="Google Shape;5899;p17"/>
            <p:cNvSpPr/>
            <p:nvPr/>
          </p:nvSpPr>
          <p:spPr>
            <a:xfrm>
              <a:off x="4142797"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0" name="Google Shape;5900;p17"/>
            <p:cNvSpPr/>
            <p:nvPr/>
          </p:nvSpPr>
          <p:spPr>
            <a:xfrm>
              <a:off x="415102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1" name="Google Shape;5901;p17"/>
            <p:cNvSpPr/>
            <p:nvPr/>
          </p:nvSpPr>
          <p:spPr>
            <a:xfrm>
              <a:off x="4142797"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2" y="0"/>
                  </a:moveTo>
                  <a:cubicBezTo>
                    <a:pt x="93" y="0"/>
                    <a:pt x="1" y="124"/>
                    <a:pt x="1" y="347"/>
                  </a:cubicBezTo>
                  <a:cubicBezTo>
                    <a:pt x="1" y="563"/>
                    <a:pt x="85" y="686"/>
                    <a:pt x="216" y="686"/>
                  </a:cubicBezTo>
                  <a:cubicBezTo>
                    <a:pt x="363" y="686"/>
                    <a:pt x="447" y="563"/>
                    <a:pt x="447" y="339"/>
                  </a:cubicBezTo>
                  <a:cubicBezTo>
                    <a:pt x="447"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2" name="Google Shape;5902;p17"/>
            <p:cNvSpPr/>
            <p:nvPr/>
          </p:nvSpPr>
          <p:spPr>
            <a:xfrm>
              <a:off x="415102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3" name="Google Shape;5903;p17"/>
            <p:cNvSpPr/>
            <p:nvPr/>
          </p:nvSpPr>
          <p:spPr>
            <a:xfrm>
              <a:off x="4142797"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4" name="Google Shape;5904;p17"/>
            <p:cNvSpPr/>
            <p:nvPr/>
          </p:nvSpPr>
          <p:spPr>
            <a:xfrm>
              <a:off x="5225738"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5" name="Google Shape;5905;p17"/>
            <p:cNvSpPr/>
            <p:nvPr/>
          </p:nvSpPr>
          <p:spPr>
            <a:xfrm>
              <a:off x="5225738"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6" name="Google Shape;5906;p17"/>
            <p:cNvSpPr/>
            <p:nvPr/>
          </p:nvSpPr>
          <p:spPr>
            <a:xfrm>
              <a:off x="5225738"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7" name="Google Shape;5907;p17"/>
            <p:cNvSpPr/>
            <p:nvPr/>
          </p:nvSpPr>
          <p:spPr>
            <a:xfrm>
              <a:off x="5225738"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8" name="Google Shape;5908;p17"/>
            <p:cNvSpPr/>
            <p:nvPr/>
          </p:nvSpPr>
          <p:spPr>
            <a:xfrm>
              <a:off x="5217392"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9" name="Google Shape;5909;p17"/>
            <p:cNvSpPr/>
            <p:nvPr/>
          </p:nvSpPr>
          <p:spPr>
            <a:xfrm>
              <a:off x="5217392"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0" name="Google Shape;5910;p17"/>
            <p:cNvSpPr/>
            <p:nvPr/>
          </p:nvSpPr>
          <p:spPr>
            <a:xfrm>
              <a:off x="5225738"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1" name="Google Shape;5911;p17"/>
            <p:cNvSpPr/>
            <p:nvPr/>
          </p:nvSpPr>
          <p:spPr>
            <a:xfrm>
              <a:off x="5217392"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2" name="Google Shape;5912;p17"/>
            <p:cNvSpPr/>
            <p:nvPr/>
          </p:nvSpPr>
          <p:spPr>
            <a:xfrm>
              <a:off x="5225738" y="1156713"/>
              <a:ext cx="25872" cy="79167"/>
            </a:xfrm>
            <a:custGeom>
              <a:avLst/>
              <a:gdLst/>
              <a:ahLst/>
              <a:cxnLst/>
              <a:rect l="l" t="t" r="r" b="b"/>
              <a:pathLst>
                <a:path w="217" h="664" extrusionOk="0">
                  <a:moveTo>
                    <a:pt x="139" y="1"/>
                  </a:moveTo>
                  <a:lnTo>
                    <a:pt x="0" y="85"/>
                  </a:lnTo>
                  <a:lnTo>
                    <a:pt x="16" y="147"/>
                  </a:lnTo>
                  <a:lnTo>
                    <a:pt x="131" y="85"/>
                  </a:lnTo>
                  <a:lnTo>
                    <a:pt x="131"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3" name="Google Shape;5913;p17"/>
            <p:cNvSpPr/>
            <p:nvPr/>
          </p:nvSpPr>
          <p:spPr>
            <a:xfrm>
              <a:off x="6301049"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4" name="Google Shape;5914;p17"/>
            <p:cNvSpPr/>
            <p:nvPr/>
          </p:nvSpPr>
          <p:spPr>
            <a:xfrm>
              <a:off x="630104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5" name="Google Shape;5915;p17"/>
            <p:cNvSpPr/>
            <p:nvPr/>
          </p:nvSpPr>
          <p:spPr>
            <a:xfrm>
              <a:off x="630104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6" name="Google Shape;5916;p17"/>
            <p:cNvSpPr/>
            <p:nvPr/>
          </p:nvSpPr>
          <p:spPr>
            <a:xfrm>
              <a:off x="630104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7" name="Google Shape;5917;p17"/>
            <p:cNvSpPr/>
            <p:nvPr/>
          </p:nvSpPr>
          <p:spPr>
            <a:xfrm>
              <a:off x="629282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8" name="Google Shape;5918;p17"/>
            <p:cNvSpPr/>
            <p:nvPr/>
          </p:nvSpPr>
          <p:spPr>
            <a:xfrm>
              <a:off x="629282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9" name="Google Shape;5919;p17"/>
            <p:cNvSpPr/>
            <p:nvPr/>
          </p:nvSpPr>
          <p:spPr>
            <a:xfrm>
              <a:off x="8182306"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0" name="Google Shape;5920;p17"/>
            <p:cNvSpPr/>
            <p:nvPr/>
          </p:nvSpPr>
          <p:spPr>
            <a:xfrm>
              <a:off x="8182306"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1" name="Google Shape;5921;p17"/>
            <p:cNvSpPr/>
            <p:nvPr/>
          </p:nvSpPr>
          <p:spPr>
            <a:xfrm>
              <a:off x="8182306"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2" name="Google Shape;5922;p17"/>
            <p:cNvSpPr/>
            <p:nvPr/>
          </p:nvSpPr>
          <p:spPr>
            <a:xfrm>
              <a:off x="8182306"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3" name="Google Shape;5923;p17"/>
            <p:cNvSpPr/>
            <p:nvPr/>
          </p:nvSpPr>
          <p:spPr>
            <a:xfrm>
              <a:off x="8174914"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4" name="Google Shape;5924;p17"/>
            <p:cNvSpPr/>
            <p:nvPr/>
          </p:nvSpPr>
          <p:spPr>
            <a:xfrm>
              <a:off x="8174914"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5" name="Google Shape;5925;p17"/>
            <p:cNvSpPr/>
            <p:nvPr/>
          </p:nvSpPr>
          <p:spPr>
            <a:xfrm>
              <a:off x="8182306"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6" name="Google Shape;5926;p17"/>
            <p:cNvSpPr/>
            <p:nvPr/>
          </p:nvSpPr>
          <p:spPr>
            <a:xfrm>
              <a:off x="8174914"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7" name="Google Shape;5927;p17"/>
            <p:cNvSpPr/>
            <p:nvPr/>
          </p:nvSpPr>
          <p:spPr>
            <a:xfrm>
              <a:off x="8182306"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8" name="Google Shape;5928;p17"/>
            <p:cNvSpPr/>
            <p:nvPr/>
          </p:nvSpPr>
          <p:spPr>
            <a:xfrm>
              <a:off x="8174914"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9" name="Google Shape;5929;p17"/>
            <p:cNvSpPr/>
            <p:nvPr/>
          </p:nvSpPr>
          <p:spPr>
            <a:xfrm>
              <a:off x="8182306"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0" name="Google Shape;5930;p17"/>
            <p:cNvSpPr/>
            <p:nvPr/>
          </p:nvSpPr>
          <p:spPr>
            <a:xfrm>
              <a:off x="8174914"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1" name="Google Shape;5931;p17"/>
            <p:cNvSpPr/>
            <p:nvPr/>
          </p:nvSpPr>
          <p:spPr>
            <a:xfrm>
              <a:off x="2538773"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2" name="Google Shape;5932;p17"/>
            <p:cNvSpPr/>
            <p:nvPr/>
          </p:nvSpPr>
          <p:spPr>
            <a:xfrm>
              <a:off x="2538773"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3" name="Google Shape;5933;p17"/>
            <p:cNvSpPr/>
            <p:nvPr/>
          </p:nvSpPr>
          <p:spPr>
            <a:xfrm>
              <a:off x="2538773"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34" name="Google Shape;5934;p17"/>
          <p:cNvSpPr txBox="1">
            <a:spLocks noGrp="1"/>
          </p:cNvSpPr>
          <p:nvPr>
            <p:ph type="title"/>
          </p:nvPr>
        </p:nvSpPr>
        <p:spPr>
          <a:xfrm>
            <a:off x="3890475" y="2182650"/>
            <a:ext cx="4528200" cy="88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5935" name="Google Shape;5935;p17"/>
          <p:cNvSpPr txBox="1">
            <a:spLocks noGrp="1"/>
          </p:cNvSpPr>
          <p:nvPr>
            <p:ph type="title" idx="2" hasCustomPrompt="1"/>
          </p:nvPr>
        </p:nvSpPr>
        <p:spPr>
          <a:xfrm>
            <a:off x="5339925" y="1171925"/>
            <a:ext cx="1629300" cy="92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atin typeface="Rubik Black"/>
                <a:ea typeface="Rubik Black"/>
                <a:cs typeface="Rubik Black"/>
                <a:sym typeface="Rubik Black"/>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5936" name="Google Shape;5936;p17"/>
          <p:cNvSpPr txBox="1">
            <a:spLocks noGrp="1"/>
          </p:cNvSpPr>
          <p:nvPr>
            <p:ph type="subTitle" idx="1"/>
          </p:nvPr>
        </p:nvSpPr>
        <p:spPr>
          <a:xfrm>
            <a:off x="4634925" y="3188215"/>
            <a:ext cx="3039300" cy="69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4">
  <p:cSld name="CUSTOM_22_1_1_1_1_1_1">
    <p:spTree>
      <p:nvGrpSpPr>
        <p:cNvPr id="1" name="Shape 5937"/>
        <p:cNvGrpSpPr/>
        <p:nvPr/>
      </p:nvGrpSpPr>
      <p:grpSpPr>
        <a:xfrm>
          <a:off x="0" y="0"/>
          <a:ext cx="0" cy="0"/>
          <a:chOff x="0" y="0"/>
          <a:chExt cx="0" cy="0"/>
        </a:xfrm>
      </p:grpSpPr>
      <p:grpSp>
        <p:nvGrpSpPr>
          <p:cNvPr id="5938" name="Google Shape;5938;p18"/>
          <p:cNvGrpSpPr/>
          <p:nvPr/>
        </p:nvGrpSpPr>
        <p:grpSpPr>
          <a:xfrm>
            <a:off x="189" y="52"/>
            <a:ext cx="9144013" cy="5143533"/>
            <a:chOff x="4088025" y="1324225"/>
            <a:chExt cx="1348575" cy="1101800"/>
          </a:xfrm>
        </p:grpSpPr>
        <p:sp>
          <p:nvSpPr>
            <p:cNvPr id="5939" name="Google Shape;5939;p18"/>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0" name="Google Shape;5940;p18"/>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1" name="Google Shape;5941;p18"/>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2" name="Google Shape;5942;p18"/>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3" name="Google Shape;5943;p18"/>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4" name="Google Shape;5944;p18"/>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5" name="Google Shape;5945;p18"/>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6" name="Google Shape;5946;p18"/>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7" name="Google Shape;5947;p18"/>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8" name="Google Shape;5948;p18"/>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9" name="Google Shape;5949;p18"/>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0" name="Google Shape;5950;p18"/>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1" name="Google Shape;5951;p18"/>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2" name="Google Shape;5952;p18"/>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3" name="Google Shape;5953;p18"/>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4" name="Google Shape;5954;p18"/>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5" name="Google Shape;5955;p18"/>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6" name="Google Shape;5956;p18"/>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7" name="Google Shape;5957;p18"/>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8" name="Google Shape;5958;p18"/>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9" name="Google Shape;5959;p18"/>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0" name="Google Shape;5960;p18"/>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1" name="Google Shape;5961;p18"/>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2" name="Google Shape;5962;p18"/>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3" name="Google Shape;5963;p18"/>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4" name="Google Shape;5964;p18"/>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5" name="Google Shape;5965;p18"/>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6" name="Google Shape;5966;p18"/>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7" name="Google Shape;5967;p18"/>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8" name="Google Shape;5968;p18"/>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9" name="Google Shape;5969;p18"/>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0" name="Google Shape;5970;p18"/>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1" name="Google Shape;5971;p18"/>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2" name="Google Shape;5972;p18"/>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3" name="Google Shape;5973;p18"/>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4" name="Google Shape;5974;p18"/>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5" name="Google Shape;5975;p18"/>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6" name="Google Shape;5976;p18"/>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7" name="Google Shape;5977;p18"/>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8" name="Google Shape;5978;p18"/>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9" name="Google Shape;5979;p18"/>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0" name="Google Shape;5980;p18"/>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1" name="Google Shape;5981;p18"/>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2" name="Google Shape;5982;p18"/>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3" name="Google Shape;5983;p18"/>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4" name="Google Shape;5984;p18"/>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5" name="Google Shape;5985;p18"/>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6" name="Google Shape;5986;p18"/>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7" name="Google Shape;5987;p18"/>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8" name="Google Shape;5988;p18"/>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9" name="Google Shape;5989;p18"/>
          <p:cNvGrpSpPr/>
          <p:nvPr/>
        </p:nvGrpSpPr>
        <p:grpSpPr>
          <a:xfrm>
            <a:off x="34718" y="206"/>
            <a:ext cx="9074564" cy="5143474"/>
            <a:chOff x="34718" y="206"/>
            <a:chExt cx="9074564" cy="5143474"/>
          </a:xfrm>
        </p:grpSpPr>
        <p:grpSp>
          <p:nvGrpSpPr>
            <p:cNvPr id="5990" name="Google Shape;5990;p18"/>
            <p:cNvGrpSpPr/>
            <p:nvPr/>
          </p:nvGrpSpPr>
          <p:grpSpPr>
            <a:xfrm>
              <a:off x="565521" y="206"/>
              <a:ext cx="53295" cy="5143474"/>
              <a:chOff x="578867" y="206"/>
              <a:chExt cx="53295" cy="5143474"/>
            </a:xfrm>
          </p:grpSpPr>
          <p:sp>
            <p:nvSpPr>
              <p:cNvPr id="5991" name="Google Shape;5991;p18"/>
              <p:cNvSpPr/>
              <p:nvPr/>
            </p:nvSpPr>
            <p:spPr>
              <a:xfrm>
                <a:off x="587093"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2" name="Google Shape;5992;p18"/>
              <p:cNvSpPr/>
              <p:nvPr/>
            </p:nvSpPr>
            <p:spPr>
              <a:xfrm>
                <a:off x="587093"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3" name="Google Shape;5993;p18"/>
              <p:cNvSpPr/>
              <p:nvPr/>
            </p:nvSpPr>
            <p:spPr>
              <a:xfrm>
                <a:off x="587093"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4" name="Google Shape;5994;p18"/>
              <p:cNvSpPr/>
              <p:nvPr/>
            </p:nvSpPr>
            <p:spPr>
              <a:xfrm>
                <a:off x="578867"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5" name="Google Shape;5995;p18"/>
              <p:cNvSpPr/>
              <p:nvPr/>
            </p:nvSpPr>
            <p:spPr>
              <a:xfrm>
                <a:off x="578867"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6" name="Google Shape;5996;p18"/>
              <p:cNvSpPr/>
              <p:nvPr/>
            </p:nvSpPr>
            <p:spPr>
              <a:xfrm>
                <a:off x="587093"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7" name="Google Shape;5997;p18"/>
              <p:cNvSpPr/>
              <p:nvPr/>
            </p:nvSpPr>
            <p:spPr>
              <a:xfrm>
                <a:off x="578867"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8" name="Google Shape;5998;p18"/>
              <p:cNvSpPr/>
              <p:nvPr/>
            </p:nvSpPr>
            <p:spPr>
              <a:xfrm>
                <a:off x="587093"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9" name="Google Shape;5999;p18"/>
              <p:cNvSpPr/>
              <p:nvPr/>
            </p:nvSpPr>
            <p:spPr>
              <a:xfrm>
                <a:off x="578867"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0" name="Google Shape;6000;p18"/>
              <p:cNvSpPr/>
              <p:nvPr/>
            </p:nvSpPr>
            <p:spPr>
              <a:xfrm>
                <a:off x="578867"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1" name="Google Shape;6001;p18"/>
              <p:cNvSpPr/>
              <p:nvPr/>
            </p:nvSpPr>
            <p:spPr>
              <a:xfrm>
                <a:off x="587093"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2" name="Google Shape;6002;p18"/>
              <p:cNvSpPr/>
              <p:nvPr/>
            </p:nvSpPr>
            <p:spPr>
              <a:xfrm>
                <a:off x="587093"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3" name="Google Shape;6003;p18"/>
              <p:cNvSpPr/>
              <p:nvPr/>
            </p:nvSpPr>
            <p:spPr>
              <a:xfrm>
                <a:off x="587093"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4" name="Google Shape;6004;p18"/>
              <p:cNvSpPr/>
              <p:nvPr/>
            </p:nvSpPr>
            <p:spPr>
              <a:xfrm>
                <a:off x="578867"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5" name="Google Shape;6005;p18"/>
              <p:cNvSpPr/>
              <p:nvPr/>
            </p:nvSpPr>
            <p:spPr>
              <a:xfrm>
                <a:off x="587093"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6" name="Google Shape;6006;p18"/>
              <p:cNvSpPr/>
              <p:nvPr/>
            </p:nvSpPr>
            <p:spPr>
              <a:xfrm>
                <a:off x="587093"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7" name="Google Shape;6007;p18"/>
              <p:cNvSpPr/>
              <p:nvPr/>
            </p:nvSpPr>
            <p:spPr>
              <a:xfrm>
                <a:off x="578867"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8" name="Google Shape;6008;p18"/>
              <p:cNvSpPr/>
              <p:nvPr/>
            </p:nvSpPr>
            <p:spPr>
              <a:xfrm>
                <a:off x="587093"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9" name="Google Shape;6009;p18"/>
              <p:cNvSpPr/>
              <p:nvPr/>
            </p:nvSpPr>
            <p:spPr>
              <a:xfrm>
                <a:off x="578867" y="2602704"/>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0" name="Google Shape;6010;p18"/>
              <p:cNvSpPr/>
              <p:nvPr/>
            </p:nvSpPr>
            <p:spPr>
              <a:xfrm>
                <a:off x="587093" y="274875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1" name="Google Shape;6011;p18"/>
              <p:cNvSpPr/>
              <p:nvPr/>
            </p:nvSpPr>
            <p:spPr>
              <a:xfrm>
                <a:off x="578867" y="2892069"/>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2" name="Google Shape;6012;p18"/>
              <p:cNvSpPr/>
              <p:nvPr/>
            </p:nvSpPr>
            <p:spPr>
              <a:xfrm>
                <a:off x="587093" y="303812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3" name="Google Shape;6013;p18"/>
              <p:cNvSpPr/>
              <p:nvPr/>
            </p:nvSpPr>
            <p:spPr>
              <a:xfrm>
                <a:off x="578867" y="3181435"/>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4" name="Google Shape;6014;p18"/>
              <p:cNvSpPr/>
              <p:nvPr/>
            </p:nvSpPr>
            <p:spPr>
              <a:xfrm>
                <a:off x="578867" y="332653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5" name="Google Shape;6015;p18"/>
              <p:cNvSpPr/>
              <p:nvPr/>
            </p:nvSpPr>
            <p:spPr>
              <a:xfrm>
                <a:off x="587093" y="3472588"/>
                <a:ext cx="26707" cy="78213"/>
              </a:xfrm>
              <a:custGeom>
                <a:avLst/>
                <a:gdLst/>
                <a:ahLst/>
                <a:cxnLst/>
                <a:rect l="l" t="t" r="r" b="b"/>
                <a:pathLst>
                  <a:path w="224" h="656" extrusionOk="0">
                    <a:moveTo>
                      <a:pt x="147" y="0"/>
                    </a:moveTo>
                    <a:lnTo>
                      <a:pt x="0" y="78"/>
                    </a:lnTo>
                    <a:lnTo>
                      <a:pt x="23"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6" name="Google Shape;6016;p18"/>
              <p:cNvSpPr/>
              <p:nvPr/>
            </p:nvSpPr>
            <p:spPr>
              <a:xfrm>
                <a:off x="578867" y="361590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7" name="Google Shape;6017;p18"/>
              <p:cNvSpPr/>
              <p:nvPr/>
            </p:nvSpPr>
            <p:spPr>
              <a:xfrm>
                <a:off x="578867" y="3760165"/>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8" name="Google Shape;6018;p18"/>
              <p:cNvSpPr/>
              <p:nvPr/>
            </p:nvSpPr>
            <p:spPr>
              <a:xfrm>
                <a:off x="578867" y="390526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9" name="Google Shape;6019;p18"/>
              <p:cNvSpPr/>
              <p:nvPr/>
            </p:nvSpPr>
            <p:spPr>
              <a:xfrm>
                <a:off x="587093" y="4051318"/>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0" name="Google Shape;6020;p18"/>
              <p:cNvSpPr/>
              <p:nvPr/>
            </p:nvSpPr>
            <p:spPr>
              <a:xfrm>
                <a:off x="587093" y="4195584"/>
                <a:ext cx="26707" cy="78213"/>
              </a:xfrm>
              <a:custGeom>
                <a:avLst/>
                <a:gdLst/>
                <a:ahLst/>
                <a:cxnLst/>
                <a:rect l="l" t="t" r="r" b="b"/>
                <a:pathLst>
                  <a:path w="224" h="656" extrusionOk="0">
                    <a:moveTo>
                      <a:pt x="147" y="0"/>
                    </a:moveTo>
                    <a:lnTo>
                      <a:pt x="0" y="77"/>
                    </a:lnTo>
                    <a:lnTo>
                      <a:pt x="23"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1" name="Google Shape;6021;p18"/>
              <p:cNvSpPr/>
              <p:nvPr/>
            </p:nvSpPr>
            <p:spPr>
              <a:xfrm>
                <a:off x="587093" y="4340684"/>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2" name="Google Shape;6022;p18"/>
              <p:cNvSpPr/>
              <p:nvPr/>
            </p:nvSpPr>
            <p:spPr>
              <a:xfrm>
                <a:off x="578867" y="448399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3" name="Google Shape;6023;p18"/>
              <p:cNvSpPr/>
              <p:nvPr/>
            </p:nvSpPr>
            <p:spPr>
              <a:xfrm>
                <a:off x="587093" y="4630049"/>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4" name="Google Shape;6024;p18"/>
              <p:cNvSpPr/>
              <p:nvPr/>
            </p:nvSpPr>
            <p:spPr>
              <a:xfrm>
                <a:off x="578867" y="477336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5" name="Google Shape;6025;p18"/>
              <p:cNvSpPr/>
              <p:nvPr/>
            </p:nvSpPr>
            <p:spPr>
              <a:xfrm>
                <a:off x="587093" y="4919414"/>
                <a:ext cx="26707" cy="78213"/>
              </a:xfrm>
              <a:custGeom>
                <a:avLst/>
                <a:gdLst/>
                <a:ahLst/>
                <a:cxnLst/>
                <a:rect l="l" t="t" r="r" b="b"/>
                <a:pathLst>
                  <a:path w="224" h="656" extrusionOk="0">
                    <a:moveTo>
                      <a:pt x="147" y="1"/>
                    </a:moveTo>
                    <a:lnTo>
                      <a:pt x="0" y="78"/>
                    </a:lnTo>
                    <a:lnTo>
                      <a:pt x="23" y="139"/>
                    </a:lnTo>
                    <a:lnTo>
                      <a:pt x="131"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6" name="Google Shape;6026;p18"/>
              <p:cNvSpPr/>
              <p:nvPr/>
            </p:nvSpPr>
            <p:spPr>
              <a:xfrm>
                <a:off x="578867" y="506272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27" name="Google Shape;6027;p18"/>
            <p:cNvSpPr/>
            <p:nvPr/>
          </p:nvSpPr>
          <p:spPr>
            <a:xfrm>
              <a:off x="1104670"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8" name="Google Shape;6028;p18"/>
            <p:cNvSpPr/>
            <p:nvPr/>
          </p:nvSpPr>
          <p:spPr>
            <a:xfrm>
              <a:off x="1104670"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9" name="Google Shape;6029;p18"/>
            <p:cNvSpPr/>
            <p:nvPr/>
          </p:nvSpPr>
          <p:spPr>
            <a:xfrm>
              <a:off x="1104670"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0" name="Google Shape;6030;p18"/>
            <p:cNvSpPr/>
            <p:nvPr/>
          </p:nvSpPr>
          <p:spPr>
            <a:xfrm>
              <a:off x="109632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1" name="Google Shape;6031;p18"/>
            <p:cNvSpPr/>
            <p:nvPr/>
          </p:nvSpPr>
          <p:spPr>
            <a:xfrm>
              <a:off x="109632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2" name="Google Shape;6032;p18"/>
            <p:cNvSpPr/>
            <p:nvPr/>
          </p:nvSpPr>
          <p:spPr>
            <a:xfrm>
              <a:off x="1104670"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3" name="Google Shape;6033;p18"/>
            <p:cNvSpPr/>
            <p:nvPr/>
          </p:nvSpPr>
          <p:spPr>
            <a:xfrm>
              <a:off x="1096324"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4" name="Google Shape;6034;p18"/>
            <p:cNvSpPr/>
            <p:nvPr/>
          </p:nvSpPr>
          <p:spPr>
            <a:xfrm>
              <a:off x="1104670"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5" name="Google Shape;6035;p18"/>
            <p:cNvSpPr/>
            <p:nvPr/>
          </p:nvSpPr>
          <p:spPr>
            <a:xfrm>
              <a:off x="1096324"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6" name="Google Shape;6036;p18"/>
            <p:cNvSpPr/>
            <p:nvPr/>
          </p:nvSpPr>
          <p:spPr>
            <a:xfrm>
              <a:off x="1096324"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7" name="Google Shape;6037;p18"/>
            <p:cNvSpPr/>
            <p:nvPr/>
          </p:nvSpPr>
          <p:spPr>
            <a:xfrm>
              <a:off x="1104670"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8" name="Google Shape;6038;p18"/>
            <p:cNvSpPr/>
            <p:nvPr/>
          </p:nvSpPr>
          <p:spPr>
            <a:xfrm>
              <a:off x="1370012"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9" name="Google Shape;6039;p18"/>
            <p:cNvSpPr/>
            <p:nvPr/>
          </p:nvSpPr>
          <p:spPr>
            <a:xfrm>
              <a:off x="1370012"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0" name="Google Shape;6040;p18"/>
            <p:cNvSpPr/>
            <p:nvPr/>
          </p:nvSpPr>
          <p:spPr>
            <a:xfrm>
              <a:off x="1370012"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1" name="Google Shape;6041;p18"/>
            <p:cNvSpPr/>
            <p:nvPr/>
          </p:nvSpPr>
          <p:spPr>
            <a:xfrm>
              <a:off x="1361785" y="432883"/>
              <a:ext cx="53295" cy="80955"/>
            </a:xfrm>
            <a:custGeom>
              <a:avLst/>
              <a:gdLst/>
              <a:ahLst/>
              <a:cxnLst/>
              <a:rect l="l" t="t" r="r" b="b"/>
              <a:pathLst>
                <a:path w="447" h="679" extrusionOk="0">
                  <a:moveTo>
                    <a:pt x="224" y="70"/>
                  </a:moveTo>
                  <a:cubicBezTo>
                    <a:pt x="316" y="70"/>
                    <a:pt x="355" y="162"/>
                    <a:pt x="355" y="331"/>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2" name="Google Shape;6042;p18"/>
            <p:cNvSpPr/>
            <p:nvPr/>
          </p:nvSpPr>
          <p:spPr>
            <a:xfrm>
              <a:off x="1361785" y="57702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3" name="Google Shape;6043;p18"/>
            <p:cNvSpPr/>
            <p:nvPr/>
          </p:nvSpPr>
          <p:spPr>
            <a:xfrm>
              <a:off x="1370012"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4" name="Google Shape;6044;p18"/>
            <p:cNvSpPr/>
            <p:nvPr/>
          </p:nvSpPr>
          <p:spPr>
            <a:xfrm>
              <a:off x="1361785" y="866394"/>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5" name="Google Shape;6045;p18"/>
            <p:cNvSpPr/>
            <p:nvPr/>
          </p:nvSpPr>
          <p:spPr>
            <a:xfrm>
              <a:off x="1370012"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6" name="Google Shape;6046;p18"/>
            <p:cNvSpPr/>
            <p:nvPr/>
          </p:nvSpPr>
          <p:spPr>
            <a:xfrm>
              <a:off x="1361785" y="115575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63"/>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7" name="Google Shape;6047;p18"/>
            <p:cNvSpPr/>
            <p:nvPr/>
          </p:nvSpPr>
          <p:spPr>
            <a:xfrm>
              <a:off x="1361785" y="1300979"/>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8" name="Google Shape;6048;p18"/>
            <p:cNvSpPr/>
            <p:nvPr/>
          </p:nvSpPr>
          <p:spPr>
            <a:xfrm>
              <a:off x="853412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9" name="Google Shape;6049;p18"/>
            <p:cNvSpPr/>
            <p:nvPr/>
          </p:nvSpPr>
          <p:spPr>
            <a:xfrm>
              <a:off x="853412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0" name="Google Shape;6050;p18"/>
            <p:cNvSpPr/>
            <p:nvPr/>
          </p:nvSpPr>
          <p:spPr>
            <a:xfrm>
              <a:off x="8534126"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1" name="Google Shape;6051;p18"/>
            <p:cNvSpPr/>
            <p:nvPr/>
          </p:nvSpPr>
          <p:spPr>
            <a:xfrm>
              <a:off x="8525900"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2" name="Google Shape;6052;p18"/>
            <p:cNvSpPr/>
            <p:nvPr/>
          </p:nvSpPr>
          <p:spPr>
            <a:xfrm>
              <a:off x="1635354" y="206"/>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3" name="Google Shape;6053;p18"/>
            <p:cNvSpPr/>
            <p:nvPr/>
          </p:nvSpPr>
          <p:spPr>
            <a:xfrm>
              <a:off x="1635354" y="14435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4" name="Google Shape;6054;p18"/>
            <p:cNvSpPr/>
            <p:nvPr/>
          </p:nvSpPr>
          <p:spPr>
            <a:xfrm>
              <a:off x="1635354" y="28957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5" name="Google Shape;6055;p18"/>
            <p:cNvSpPr/>
            <p:nvPr/>
          </p:nvSpPr>
          <p:spPr>
            <a:xfrm>
              <a:off x="162712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6" name="Google Shape;6056;p18"/>
            <p:cNvSpPr/>
            <p:nvPr/>
          </p:nvSpPr>
          <p:spPr>
            <a:xfrm>
              <a:off x="162712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7" name="Google Shape;6057;p18"/>
            <p:cNvSpPr/>
            <p:nvPr/>
          </p:nvSpPr>
          <p:spPr>
            <a:xfrm>
              <a:off x="1635354" y="72308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8" name="Google Shape;6058;p18"/>
            <p:cNvSpPr/>
            <p:nvPr/>
          </p:nvSpPr>
          <p:spPr>
            <a:xfrm>
              <a:off x="162712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9" name="Google Shape;6059;p18"/>
            <p:cNvSpPr/>
            <p:nvPr/>
          </p:nvSpPr>
          <p:spPr>
            <a:xfrm>
              <a:off x="1635354" y="1012448"/>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0" name="Google Shape;6060;p18"/>
            <p:cNvSpPr/>
            <p:nvPr/>
          </p:nvSpPr>
          <p:spPr>
            <a:xfrm>
              <a:off x="162712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63"/>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1" name="Google Shape;6061;p18"/>
            <p:cNvSpPr/>
            <p:nvPr/>
          </p:nvSpPr>
          <p:spPr>
            <a:xfrm>
              <a:off x="6677090"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2" name="Google Shape;6062;p18"/>
            <p:cNvSpPr/>
            <p:nvPr/>
          </p:nvSpPr>
          <p:spPr>
            <a:xfrm>
              <a:off x="6677090"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3" name="Google Shape;6063;p18"/>
            <p:cNvSpPr/>
            <p:nvPr/>
          </p:nvSpPr>
          <p:spPr>
            <a:xfrm>
              <a:off x="6677090"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4" name="Google Shape;6064;p18"/>
            <p:cNvSpPr/>
            <p:nvPr/>
          </p:nvSpPr>
          <p:spPr>
            <a:xfrm>
              <a:off x="666874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5" name="Google Shape;6065;p18"/>
            <p:cNvSpPr/>
            <p:nvPr/>
          </p:nvSpPr>
          <p:spPr>
            <a:xfrm>
              <a:off x="666874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6" name="Google Shape;6066;p18"/>
            <p:cNvSpPr/>
            <p:nvPr/>
          </p:nvSpPr>
          <p:spPr>
            <a:xfrm>
              <a:off x="7738816"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7" name="Google Shape;6067;p18"/>
            <p:cNvSpPr/>
            <p:nvPr/>
          </p:nvSpPr>
          <p:spPr>
            <a:xfrm>
              <a:off x="7738816"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8" name="Google Shape;6068;p18"/>
            <p:cNvSpPr/>
            <p:nvPr/>
          </p:nvSpPr>
          <p:spPr>
            <a:xfrm>
              <a:off x="879958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9" name="Google Shape;6069;p18"/>
            <p:cNvSpPr/>
            <p:nvPr/>
          </p:nvSpPr>
          <p:spPr>
            <a:xfrm>
              <a:off x="879958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0" name="Google Shape;6070;p18"/>
            <p:cNvSpPr/>
            <p:nvPr/>
          </p:nvSpPr>
          <p:spPr>
            <a:xfrm>
              <a:off x="879958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1" name="Google Shape;6071;p18"/>
            <p:cNvSpPr/>
            <p:nvPr/>
          </p:nvSpPr>
          <p:spPr>
            <a:xfrm>
              <a:off x="879136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2" name="Google Shape;6072;p18"/>
            <p:cNvSpPr/>
            <p:nvPr/>
          </p:nvSpPr>
          <p:spPr>
            <a:xfrm>
              <a:off x="879136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3" name="Google Shape;6073;p18"/>
            <p:cNvGrpSpPr/>
            <p:nvPr/>
          </p:nvGrpSpPr>
          <p:grpSpPr>
            <a:xfrm>
              <a:off x="34718" y="206"/>
              <a:ext cx="53295" cy="4852321"/>
              <a:chOff x="62135" y="206"/>
              <a:chExt cx="53295" cy="4852321"/>
            </a:xfrm>
          </p:grpSpPr>
          <p:sp>
            <p:nvSpPr>
              <p:cNvPr id="6074" name="Google Shape;6074;p18"/>
              <p:cNvSpPr/>
              <p:nvPr/>
            </p:nvSpPr>
            <p:spPr>
              <a:xfrm>
                <a:off x="70362"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5" name="Google Shape;6075;p18"/>
              <p:cNvSpPr/>
              <p:nvPr/>
            </p:nvSpPr>
            <p:spPr>
              <a:xfrm>
                <a:off x="70362"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6" name="Google Shape;6076;p18"/>
              <p:cNvSpPr/>
              <p:nvPr/>
            </p:nvSpPr>
            <p:spPr>
              <a:xfrm>
                <a:off x="70362"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7" name="Google Shape;6077;p18"/>
              <p:cNvSpPr/>
              <p:nvPr/>
            </p:nvSpPr>
            <p:spPr>
              <a:xfrm>
                <a:off x="70362"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8" name="Google Shape;6078;p18"/>
              <p:cNvSpPr/>
              <p:nvPr/>
            </p:nvSpPr>
            <p:spPr>
              <a:xfrm>
                <a:off x="62135"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9" name="Google Shape;6079;p18"/>
              <p:cNvSpPr/>
              <p:nvPr/>
            </p:nvSpPr>
            <p:spPr>
              <a:xfrm>
                <a:off x="62135"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0" name="Google Shape;6080;p18"/>
              <p:cNvSpPr/>
              <p:nvPr/>
            </p:nvSpPr>
            <p:spPr>
              <a:xfrm>
                <a:off x="70362"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1" name="Google Shape;6081;p18"/>
              <p:cNvSpPr/>
              <p:nvPr/>
            </p:nvSpPr>
            <p:spPr>
              <a:xfrm>
                <a:off x="62135"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2" name="Google Shape;6082;p18"/>
              <p:cNvSpPr/>
              <p:nvPr/>
            </p:nvSpPr>
            <p:spPr>
              <a:xfrm>
                <a:off x="70362"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3" name="Google Shape;6083;p18"/>
              <p:cNvSpPr/>
              <p:nvPr/>
            </p:nvSpPr>
            <p:spPr>
              <a:xfrm>
                <a:off x="62135"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4" name="Google Shape;6084;p18"/>
              <p:cNvSpPr/>
              <p:nvPr/>
            </p:nvSpPr>
            <p:spPr>
              <a:xfrm>
                <a:off x="70362"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5" name="Google Shape;6085;p18"/>
              <p:cNvSpPr/>
              <p:nvPr/>
            </p:nvSpPr>
            <p:spPr>
              <a:xfrm>
                <a:off x="62135"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6" name="Google Shape;6086;p18"/>
              <p:cNvSpPr/>
              <p:nvPr/>
            </p:nvSpPr>
            <p:spPr>
              <a:xfrm>
                <a:off x="70362"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7" name="Google Shape;6087;p18"/>
              <p:cNvSpPr/>
              <p:nvPr/>
            </p:nvSpPr>
            <p:spPr>
              <a:xfrm>
                <a:off x="62135"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8" name="Google Shape;6088;p18"/>
              <p:cNvSpPr/>
              <p:nvPr/>
            </p:nvSpPr>
            <p:spPr>
              <a:xfrm>
                <a:off x="70362"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9" name="Google Shape;6089;p18"/>
              <p:cNvSpPr/>
              <p:nvPr/>
            </p:nvSpPr>
            <p:spPr>
              <a:xfrm>
                <a:off x="70362"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0" name="Google Shape;6090;p18"/>
              <p:cNvSpPr/>
              <p:nvPr/>
            </p:nvSpPr>
            <p:spPr>
              <a:xfrm>
                <a:off x="62135"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1" name="Google Shape;6091;p18"/>
              <p:cNvSpPr/>
              <p:nvPr/>
            </p:nvSpPr>
            <p:spPr>
              <a:xfrm>
                <a:off x="62135"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2" name="Google Shape;6092;p18"/>
              <p:cNvSpPr/>
              <p:nvPr/>
            </p:nvSpPr>
            <p:spPr>
              <a:xfrm>
                <a:off x="70362"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3" name="Google Shape;6093;p18"/>
              <p:cNvSpPr/>
              <p:nvPr/>
            </p:nvSpPr>
            <p:spPr>
              <a:xfrm>
                <a:off x="62135"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4" name="Google Shape;6094;p18"/>
              <p:cNvSpPr/>
              <p:nvPr/>
            </p:nvSpPr>
            <p:spPr>
              <a:xfrm>
                <a:off x="70362"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5" name="Google Shape;6095;p18"/>
              <p:cNvSpPr/>
              <p:nvPr/>
            </p:nvSpPr>
            <p:spPr>
              <a:xfrm>
                <a:off x="70362"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6" name="Google Shape;6096;p18"/>
              <p:cNvSpPr/>
              <p:nvPr/>
            </p:nvSpPr>
            <p:spPr>
              <a:xfrm>
                <a:off x="62135"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7" name="Google Shape;6097;p18"/>
              <p:cNvSpPr/>
              <p:nvPr/>
            </p:nvSpPr>
            <p:spPr>
              <a:xfrm>
                <a:off x="62135"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8" name="Google Shape;6098;p18"/>
              <p:cNvSpPr/>
              <p:nvPr/>
            </p:nvSpPr>
            <p:spPr>
              <a:xfrm>
                <a:off x="62135"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9" name="Google Shape;6099;p18"/>
              <p:cNvSpPr/>
              <p:nvPr/>
            </p:nvSpPr>
            <p:spPr>
              <a:xfrm>
                <a:off x="70362"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0" name="Google Shape;6100;p18"/>
              <p:cNvSpPr/>
              <p:nvPr/>
            </p:nvSpPr>
            <p:spPr>
              <a:xfrm>
                <a:off x="70362"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1" name="Google Shape;6101;p18"/>
              <p:cNvSpPr/>
              <p:nvPr/>
            </p:nvSpPr>
            <p:spPr>
              <a:xfrm>
                <a:off x="70362"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2" name="Google Shape;6102;p18"/>
              <p:cNvSpPr/>
              <p:nvPr/>
            </p:nvSpPr>
            <p:spPr>
              <a:xfrm>
                <a:off x="62135"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3" name="Google Shape;6103;p18"/>
              <p:cNvSpPr/>
              <p:nvPr/>
            </p:nvSpPr>
            <p:spPr>
              <a:xfrm>
                <a:off x="70362"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4" name="Google Shape;6104;p18"/>
              <p:cNvSpPr/>
              <p:nvPr/>
            </p:nvSpPr>
            <p:spPr>
              <a:xfrm>
                <a:off x="62135"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5" name="Google Shape;6105;p18"/>
              <p:cNvSpPr/>
              <p:nvPr/>
            </p:nvSpPr>
            <p:spPr>
              <a:xfrm>
                <a:off x="70362"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6" name="Google Shape;6106;p18"/>
              <p:cNvSpPr/>
              <p:nvPr/>
            </p:nvSpPr>
            <p:spPr>
              <a:xfrm>
                <a:off x="62135"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7" name="Google Shape;6107;p18"/>
              <p:cNvSpPr/>
              <p:nvPr/>
            </p:nvSpPr>
            <p:spPr>
              <a:xfrm>
                <a:off x="70362"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8" name="Google Shape;6108;p18"/>
            <p:cNvGrpSpPr/>
            <p:nvPr/>
          </p:nvGrpSpPr>
          <p:grpSpPr>
            <a:xfrm>
              <a:off x="300060" y="206"/>
              <a:ext cx="53414" cy="4852321"/>
              <a:chOff x="418506" y="206"/>
              <a:chExt cx="53414" cy="4852321"/>
            </a:xfrm>
          </p:grpSpPr>
          <p:sp>
            <p:nvSpPr>
              <p:cNvPr id="6109" name="Google Shape;6109;p18"/>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0" name="Google Shape;6110;p18"/>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1" name="Google Shape;6111;p18"/>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2" name="Google Shape;6112;p18"/>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3" name="Google Shape;6113;p18"/>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4" name="Google Shape;6114;p18"/>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5" name="Google Shape;6115;p18"/>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6" name="Google Shape;6116;p18"/>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7" name="Google Shape;6117;p18"/>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8" name="Google Shape;6118;p18"/>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9" name="Google Shape;6119;p18"/>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0" name="Google Shape;6120;p18"/>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1" name="Google Shape;6121;p18"/>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2" name="Google Shape;6122;p18"/>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3" name="Google Shape;6123;p18"/>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4" name="Google Shape;6124;p18"/>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5" name="Google Shape;6125;p18"/>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6" name="Google Shape;6126;p18"/>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7" name="Google Shape;6127;p18"/>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8" name="Google Shape;6128;p18"/>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9" name="Google Shape;6129;p18"/>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0" name="Google Shape;6130;p18"/>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1" name="Google Shape;6131;p18"/>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2" name="Google Shape;6132;p18"/>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3" name="Google Shape;6133;p18"/>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4" name="Google Shape;6134;p18"/>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5" name="Google Shape;6135;p18"/>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6" name="Google Shape;6136;p18"/>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7" name="Google Shape;6137;p18"/>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8" name="Google Shape;6138;p18"/>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9" name="Google Shape;6139;p18"/>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0" name="Google Shape;6140;p18"/>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1" name="Google Shape;6141;p18"/>
              <p:cNvSpPr/>
              <p:nvPr/>
            </p:nvSpPr>
            <p:spPr>
              <a:xfrm>
                <a:off x="418506"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2" name="Google Shape;6142;p18"/>
              <p:cNvSpPr/>
              <p:nvPr/>
            </p:nvSpPr>
            <p:spPr>
              <a:xfrm>
                <a:off x="426733"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43" name="Google Shape;6143;p18"/>
            <p:cNvSpPr/>
            <p:nvPr/>
          </p:nvSpPr>
          <p:spPr>
            <a:xfrm>
              <a:off x="190081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4" name="Google Shape;6144;p18"/>
            <p:cNvSpPr/>
            <p:nvPr/>
          </p:nvSpPr>
          <p:spPr>
            <a:xfrm>
              <a:off x="190081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5" name="Google Shape;6145;p18"/>
            <p:cNvSpPr/>
            <p:nvPr/>
          </p:nvSpPr>
          <p:spPr>
            <a:xfrm>
              <a:off x="190081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6" name="Google Shape;6146;p18"/>
            <p:cNvSpPr/>
            <p:nvPr/>
          </p:nvSpPr>
          <p:spPr>
            <a:xfrm>
              <a:off x="190081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7" name="Google Shape;6147;p18"/>
            <p:cNvSpPr/>
            <p:nvPr/>
          </p:nvSpPr>
          <p:spPr>
            <a:xfrm>
              <a:off x="189258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8" name="Google Shape;6148;p18"/>
            <p:cNvSpPr/>
            <p:nvPr/>
          </p:nvSpPr>
          <p:spPr>
            <a:xfrm>
              <a:off x="189258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9" name="Google Shape;6149;p18"/>
            <p:cNvSpPr/>
            <p:nvPr/>
          </p:nvSpPr>
          <p:spPr>
            <a:xfrm>
              <a:off x="1900815"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0" name="Google Shape;6150;p18"/>
            <p:cNvSpPr/>
            <p:nvPr/>
          </p:nvSpPr>
          <p:spPr>
            <a:xfrm>
              <a:off x="2166277"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1" name="Google Shape;6151;p18"/>
            <p:cNvSpPr/>
            <p:nvPr/>
          </p:nvSpPr>
          <p:spPr>
            <a:xfrm>
              <a:off x="2166277"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2" name="Google Shape;6152;p18"/>
            <p:cNvSpPr/>
            <p:nvPr/>
          </p:nvSpPr>
          <p:spPr>
            <a:xfrm>
              <a:off x="2166277"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3" name="Google Shape;6153;p18"/>
            <p:cNvSpPr/>
            <p:nvPr/>
          </p:nvSpPr>
          <p:spPr>
            <a:xfrm>
              <a:off x="2166277"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4" name="Google Shape;6154;p18"/>
            <p:cNvSpPr/>
            <p:nvPr/>
          </p:nvSpPr>
          <p:spPr>
            <a:xfrm>
              <a:off x="2158050"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5" name="Google Shape;6155;p18"/>
            <p:cNvSpPr/>
            <p:nvPr/>
          </p:nvSpPr>
          <p:spPr>
            <a:xfrm>
              <a:off x="2158050"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6" name="Google Shape;6156;p18"/>
            <p:cNvSpPr/>
            <p:nvPr/>
          </p:nvSpPr>
          <p:spPr>
            <a:xfrm>
              <a:off x="2166277"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7" name="Google Shape;6157;p18"/>
            <p:cNvSpPr/>
            <p:nvPr/>
          </p:nvSpPr>
          <p:spPr>
            <a:xfrm>
              <a:off x="2431857"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8" name="Google Shape;6158;p18"/>
            <p:cNvSpPr/>
            <p:nvPr/>
          </p:nvSpPr>
          <p:spPr>
            <a:xfrm>
              <a:off x="2431857"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9" name="Google Shape;6159;p18"/>
            <p:cNvSpPr/>
            <p:nvPr/>
          </p:nvSpPr>
          <p:spPr>
            <a:xfrm>
              <a:off x="2431857"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0" name="Google Shape;6160;p18"/>
            <p:cNvSpPr/>
            <p:nvPr/>
          </p:nvSpPr>
          <p:spPr>
            <a:xfrm>
              <a:off x="2431857"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1" name="Google Shape;6161;p18"/>
            <p:cNvSpPr/>
            <p:nvPr/>
          </p:nvSpPr>
          <p:spPr>
            <a:xfrm>
              <a:off x="2423511"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2" name="Google Shape;6162;p18"/>
            <p:cNvSpPr/>
            <p:nvPr/>
          </p:nvSpPr>
          <p:spPr>
            <a:xfrm>
              <a:off x="2423511"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3" name="Google Shape;6163;p18"/>
            <p:cNvSpPr/>
            <p:nvPr/>
          </p:nvSpPr>
          <p:spPr>
            <a:xfrm>
              <a:off x="2431857"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4" name="Google Shape;6164;p18"/>
            <p:cNvSpPr/>
            <p:nvPr/>
          </p:nvSpPr>
          <p:spPr>
            <a:xfrm>
              <a:off x="4023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5" name="Google Shape;6165;p18"/>
            <p:cNvSpPr/>
            <p:nvPr/>
          </p:nvSpPr>
          <p:spPr>
            <a:xfrm>
              <a:off x="4023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6" name="Google Shape;6166;p18"/>
            <p:cNvSpPr/>
            <p:nvPr/>
          </p:nvSpPr>
          <p:spPr>
            <a:xfrm>
              <a:off x="4023432"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7" name="Google Shape;6167;p18"/>
            <p:cNvSpPr/>
            <p:nvPr/>
          </p:nvSpPr>
          <p:spPr>
            <a:xfrm>
              <a:off x="4023432"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8" name="Google Shape;6168;p18"/>
            <p:cNvSpPr/>
            <p:nvPr/>
          </p:nvSpPr>
          <p:spPr>
            <a:xfrm>
              <a:off x="4015205"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9" name="Google Shape;6169;p18"/>
            <p:cNvSpPr/>
            <p:nvPr/>
          </p:nvSpPr>
          <p:spPr>
            <a:xfrm>
              <a:off x="4015205"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0" name="Google Shape;6170;p18"/>
            <p:cNvSpPr/>
            <p:nvPr/>
          </p:nvSpPr>
          <p:spPr>
            <a:xfrm>
              <a:off x="4023432"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1" name="Google Shape;6171;p18"/>
            <p:cNvSpPr/>
            <p:nvPr/>
          </p:nvSpPr>
          <p:spPr>
            <a:xfrm>
              <a:off x="5084442"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2" name="Google Shape;6172;p18"/>
            <p:cNvSpPr/>
            <p:nvPr/>
          </p:nvSpPr>
          <p:spPr>
            <a:xfrm>
              <a:off x="5084442"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3" name="Google Shape;6173;p18"/>
            <p:cNvSpPr/>
            <p:nvPr/>
          </p:nvSpPr>
          <p:spPr>
            <a:xfrm>
              <a:off x="5084442"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4" name="Google Shape;6174;p18"/>
            <p:cNvSpPr/>
            <p:nvPr/>
          </p:nvSpPr>
          <p:spPr>
            <a:xfrm>
              <a:off x="5084442"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5" name="Google Shape;6175;p18"/>
            <p:cNvSpPr/>
            <p:nvPr/>
          </p:nvSpPr>
          <p:spPr>
            <a:xfrm>
              <a:off x="5077050"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6" name="Google Shape;6176;p18"/>
            <p:cNvSpPr/>
            <p:nvPr/>
          </p:nvSpPr>
          <p:spPr>
            <a:xfrm>
              <a:off x="5077050"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7" name="Google Shape;6177;p18"/>
            <p:cNvSpPr/>
            <p:nvPr/>
          </p:nvSpPr>
          <p:spPr>
            <a:xfrm>
              <a:off x="5084442"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8" name="Google Shape;6178;p18"/>
            <p:cNvSpPr/>
            <p:nvPr/>
          </p:nvSpPr>
          <p:spPr>
            <a:xfrm>
              <a:off x="839090"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9" name="Google Shape;6179;p18"/>
            <p:cNvSpPr/>
            <p:nvPr/>
          </p:nvSpPr>
          <p:spPr>
            <a:xfrm>
              <a:off x="839090"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0" name="Google Shape;6180;p18"/>
            <p:cNvSpPr/>
            <p:nvPr/>
          </p:nvSpPr>
          <p:spPr>
            <a:xfrm>
              <a:off x="839090"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1" name="Google Shape;6181;p18"/>
            <p:cNvSpPr/>
            <p:nvPr/>
          </p:nvSpPr>
          <p:spPr>
            <a:xfrm>
              <a:off x="839090"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2" name="Google Shape;6182;p18"/>
            <p:cNvSpPr/>
            <p:nvPr/>
          </p:nvSpPr>
          <p:spPr>
            <a:xfrm>
              <a:off x="83086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3" name="Google Shape;6183;p18"/>
            <p:cNvSpPr/>
            <p:nvPr/>
          </p:nvSpPr>
          <p:spPr>
            <a:xfrm>
              <a:off x="83086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4" name="Google Shape;6184;p18"/>
            <p:cNvSpPr/>
            <p:nvPr/>
          </p:nvSpPr>
          <p:spPr>
            <a:xfrm>
              <a:off x="839090"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5" name="Google Shape;6185;p18"/>
            <p:cNvSpPr/>
            <p:nvPr/>
          </p:nvSpPr>
          <p:spPr>
            <a:xfrm>
              <a:off x="830863"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6" name="Google Shape;6186;p18"/>
            <p:cNvSpPr/>
            <p:nvPr/>
          </p:nvSpPr>
          <p:spPr>
            <a:xfrm>
              <a:off x="839090"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7" name="Google Shape;6187;p18"/>
            <p:cNvSpPr/>
            <p:nvPr/>
          </p:nvSpPr>
          <p:spPr>
            <a:xfrm>
              <a:off x="830863"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8" name="Google Shape;6188;p18"/>
            <p:cNvSpPr/>
            <p:nvPr/>
          </p:nvSpPr>
          <p:spPr>
            <a:xfrm>
              <a:off x="839090" y="144703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9" name="Google Shape;6189;p18"/>
            <p:cNvSpPr/>
            <p:nvPr/>
          </p:nvSpPr>
          <p:spPr>
            <a:xfrm>
              <a:off x="2962660"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0" name="Google Shape;6190;p18"/>
            <p:cNvSpPr/>
            <p:nvPr/>
          </p:nvSpPr>
          <p:spPr>
            <a:xfrm>
              <a:off x="2962660"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1" name="Google Shape;6191;p18"/>
            <p:cNvSpPr/>
            <p:nvPr/>
          </p:nvSpPr>
          <p:spPr>
            <a:xfrm>
              <a:off x="2962660"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18"/>
            <p:cNvSpPr/>
            <p:nvPr/>
          </p:nvSpPr>
          <p:spPr>
            <a:xfrm>
              <a:off x="2962660"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3" name="Google Shape;6193;p18"/>
            <p:cNvSpPr/>
            <p:nvPr/>
          </p:nvSpPr>
          <p:spPr>
            <a:xfrm>
              <a:off x="2954433"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4" name="Google Shape;6194;p18"/>
            <p:cNvSpPr/>
            <p:nvPr/>
          </p:nvSpPr>
          <p:spPr>
            <a:xfrm>
              <a:off x="2954433"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5" name="Google Shape;6195;p18"/>
            <p:cNvSpPr/>
            <p:nvPr/>
          </p:nvSpPr>
          <p:spPr>
            <a:xfrm>
              <a:off x="2962660"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18"/>
            <p:cNvSpPr/>
            <p:nvPr/>
          </p:nvSpPr>
          <p:spPr>
            <a:xfrm>
              <a:off x="349250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18"/>
            <p:cNvSpPr/>
            <p:nvPr/>
          </p:nvSpPr>
          <p:spPr>
            <a:xfrm>
              <a:off x="349250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18"/>
            <p:cNvSpPr/>
            <p:nvPr/>
          </p:nvSpPr>
          <p:spPr>
            <a:xfrm>
              <a:off x="349250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18"/>
            <p:cNvSpPr/>
            <p:nvPr/>
          </p:nvSpPr>
          <p:spPr>
            <a:xfrm>
              <a:off x="349250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18"/>
            <p:cNvSpPr/>
            <p:nvPr/>
          </p:nvSpPr>
          <p:spPr>
            <a:xfrm>
              <a:off x="3484283"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18"/>
            <p:cNvSpPr/>
            <p:nvPr/>
          </p:nvSpPr>
          <p:spPr>
            <a:xfrm>
              <a:off x="3484283"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18"/>
            <p:cNvSpPr/>
            <p:nvPr/>
          </p:nvSpPr>
          <p:spPr>
            <a:xfrm>
              <a:off x="3492509"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18"/>
            <p:cNvSpPr/>
            <p:nvPr/>
          </p:nvSpPr>
          <p:spPr>
            <a:xfrm>
              <a:off x="561524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18"/>
            <p:cNvSpPr/>
            <p:nvPr/>
          </p:nvSpPr>
          <p:spPr>
            <a:xfrm>
              <a:off x="561524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18"/>
            <p:cNvSpPr/>
            <p:nvPr/>
          </p:nvSpPr>
          <p:spPr>
            <a:xfrm>
              <a:off x="561524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18"/>
            <p:cNvSpPr/>
            <p:nvPr/>
          </p:nvSpPr>
          <p:spPr>
            <a:xfrm>
              <a:off x="561524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18"/>
            <p:cNvSpPr/>
            <p:nvPr/>
          </p:nvSpPr>
          <p:spPr>
            <a:xfrm>
              <a:off x="560701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8" name="Google Shape;6208;p18"/>
            <p:cNvSpPr/>
            <p:nvPr/>
          </p:nvSpPr>
          <p:spPr>
            <a:xfrm>
              <a:off x="560701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9" name="Google Shape;6209;p18"/>
            <p:cNvSpPr/>
            <p:nvPr/>
          </p:nvSpPr>
          <p:spPr>
            <a:xfrm>
              <a:off x="614604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0" name="Google Shape;6210;p18"/>
            <p:cNvSpPr/>
            <p:nvPr/>
          </p:nvSpPr>
          <p:spPr>
            <a:xfrm>
              <a:off x="614604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1" name="Google Shape;6211;p18"/>
            <p:cNvSpPr/>
            <p:nvPr/>
          </p:nvSpPr>
          <p:spPr>
            <a:xfrm>
              <a:off x="614604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2" name="Google Shape;6212;p18"/>
            <p:cNvSpPr/>
            <p:nvPr/>
          </p:nvSpPr>
          <p:spPr>
            <a:xfrm>
              <a:off x="614604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3" name="Google Shape;6213;p18"/>
            <p:cNvSpPr/>
            <p:nvPr/>
          </p:nvSpPr>
          <p:spPr>
            <a:xfrm>
              <a:off x="720801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18"/>
            <p:cNvSpPr/>
            <p:nvPr/>
          </p:nvSpPr>
          <p:spPr>
            <a:xfrm>
              <a:off x="720801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18"/>
            <p:cNvSpPr/>
            <p:nvPr/>
          </p:nvSpPr>
          <p:spPr>
            <a:xfrm>
              <a:off x="720801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6" name="Google Shape;6216;p18"/>
            <p:cNvSpPr/>
            <p:nvPr/>
          </p:nvSpPr>
          <p:spPr>
            <a:xfrm>
              <a:off x="720801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7" name="Google Shape;6217;p18"/>
            <p:cNvSpPr/>
            <p:nvPr/>
          </p:nvSpPr>
          <p:spPr>
            <a:xfrm>
              <a:off x="800415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8" name="Google Shape;6218;p18"/>
            <p:cNvSpPr/>
            <p:nvPr/>
          </p:nvSpPr>
          <p:spPr>
            <a:xfrm>
              <a:off x="800415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9" name="Google Shape;6219;p18"/>
            <p:cNvSpPr/>
            <p:nvPr/>
          </p:nvSpPr>
          <p:spPr>
            <a:xfrm>
              <a:off x="90642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0" name="Google Shape;6220;p18"/>
            <p:cNvSpPr/>
            <p:nvPr/>
          </p:nvSpPr>
          <p:spPr>
            <a:xfrm>
              <a:off x="906421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1" name="Google Shape;6221;p18"/>
            <p:cNvSpPr/>
            <p:nvPr/>
          </p:nvSpPr>
          <p:spPr>
            <a:xfrm>
              <a:off x="906421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2" name="Google Shape;6222;p18"/>
            <p:cNvSpPr/>
            <p:nvPr/>
          </p:nvSpPr>
          <p:spPr>
            <a:xfrm>
              <a:off x="906421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3" name="Google Shape;6223;p18"/>
            <p:cNvSpPr/>
            <p:nvPr/>
          </p:nvSpPr>
          <p:spPr>
            <a:xfrm>
              <a:off x="905682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4" name="Google Shape;6224;p18"/>
            <p:cNvSpPr/>
            <p:nvPr/>
          </p:nvSpPr>
          <p:spPr>
            <a:xfrm>
              <a:off x="905682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5" name="Google Shape;6225;p18"/>
            <p:cNvSpPr/>
            <p:nvPr/>
          </p:nvSpPr>
          <p:spPr>
            <a:xfrm>
              <a:off x="4554354"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6" name="Google Shape;6226;p18"/>
            <p:cNvSpPr/>
            <p:nvPr/>
          </p:nvSpPr>
          <p:spPr>
            <a:xfrm>
              <a:off x="4554354"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7" name="Google Shape;6227;p18"/>
            <p:cNvSpPr/>
            <p:nvPr/>
          </p:nvSpPr>
          <p:spPr>
            <a:xfrm>
              <a:off x="4554354"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8" name="Google Shape;6228;p18"/>
            <p:cNvSpPr/>
            <p:nvPr/>
          </p:nvSpPr>
          <p:spPr>
            <a:xfrm>
              <a:off x="4554354"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9" name="Google Shape;6229;p18"/>
            <p:cNvSpPr/>
            <p:nvPr/>
          </p:nvSpPr>
          <p:spPr>
            <a:xfrm>
              <a:off x="4546128"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0" name="Google Shape;6230;p18"/>
            <p:cNvSpPr/>
            <p:nvPr/>
          </p:nvSpPr>
          <p:spPr>
            <a:xfrm>
              <a:off x="6942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1" name="Google Shape;6231;p18"/>
            <p:cNvSpPr/>
            <p:nvPr/>
          </p:nvSpPr>
          <p:spPr>
            <a:xfrm>
              <a:off x="6942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2" name="Google Shape;6232;p18"/>
            <p:cNvSpPr/>
            <p:nvPr/>
          </p:nvSpPr>
          <p:spPr>
            <a:xfrm>
              <a:off x="6942432"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3" name="Google Shape;6233;p18"/>
            <p:cNvSpPr/>
            <p:nvPr/>
          </p:nvSpPr>
          <p:spPr>
            <a:xfrm>
              <a:off x="6934205"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4" name="Google Shape;6234;p18"/>
            <p:cNvSpPr/>
            <p:nvPr/>
          </p:nvSpPr>
          <p:spPr>
            <a:xfrm>
              <a:off x="4819935"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5" name="Google Shape;6235;p18"/>
            <p:cNvSpPr/>
            <p:nvPr/>
          </p:nvSpPr>
          <p:spPr>
            <a:xfrm>
              <a:off x="4819935"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6" name="Google Shape;6236;p18"/>
            <p:cNvSpPr/>
            <p:nvPr/>
          </p:nvSpPr>
          <p:spPr>
            <a:xfrm>
              <a:off x="4819935"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7" name="Google Shape;6237;p18"/>
            <p:cNvSpPr/>
            <p:nvPr/>
          </p:nvSpPr>
          <p:spPr>
            <a:xfrm>
              <a:off x="4811589"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8" name="Google Shape;6238;p18"/>
            <p:cNvSpPr/>
            <p:nvPr/>
          </p:nvSpPr>
          <p:spPr>
            <a:xfrm>
              <a:off x="4811589"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9" name="Google Shape;6239;p18"/>
            <p:cNvSpPr/>
            <p:nvPr/>
          </p:nvSpPr>
          <p:spPr>
            <a:xfrm>
              <a:off x="4819935"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18"/>
            <p:cNvSpPr/>
            <p:nvPr/>
          </p:nvSpPr>
          <p:spPr>
            <a:xfrm>
              <a:off x="4811589"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18"/>
            <p:cNvSpPr/>
            <p:nvPr/>
          </p:nvSpPr>
          <p:spPr>
            <a:xfrm>
              <a:off x="5880707"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2" name="Google Shape;6242;p18"/>
            <p:cNvSpPr/>
            <p:nvPr/>
          </p:nvSpPr>
          <p:spPr>
            <a:xfrm>
              <a:off x="5880707"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3" name="Google Shape;6243;p18"/>
            <p:cNvSpPr/>
            <p:nvPr/>
          </p:nvSpPr>
          <p:spPr>
            <a:xfrm>
              <a:off x="5880707"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18"/>
            <p:cNvSpPr/>
            <p:nvPr/>
          </p:nvSpPr>
          <p:spPr>
            <a:xfrm>
              <a:off x="5872480"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18"/>
            <p:cNvSpPr/>
            <p:nvPr/>
          </p:nvSpPr>
          <p:spPr>
            <a:xfrm>
              <a:off x="7473355"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6" name="Google Shape;6246;p18"/>
            <p:cNvSpPr/>
            <p:nvPr/>
          </p:nvSpPr>
          <p:spPr>
            <a:xfrm>
              <a:off x="7473355"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7" name="Google Shape;6247;p18"/>
            <p:cNvSpPr/>
            <p:nvPr/>
          </p:nvSpPr>
          <p:spPr>
            <a:xfrm>
              <a:off x="7473355"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8" name="Google Shape;6248;p18"/>
            <p:cNvSpPr/>
            <p:nvPr/>
          </p:nvSpPr>
          <p:spPr>
            <a:xfrm>
              <a:off x="3227168"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9" name="Google Shape;6249;p18"/>
            <p:cNvSpPr/>
            <p:nvPr/>
          </p:nvSpPr>
          <p:spPr>
            <a:xfrm>
              <a:off x="3227168"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0" name="Google Shape;6250;p18"/>
            <p:cNvSpPr/>
            <p:nvPr/>
          </p:nvSpPr>
          <p:spPr>
            <a:xfrm>
              <a:off x="3227168"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1" name="Google Shape;6251;p18"/>
            <p:cNvSpPr/>
            <p:nvPr/>
          </p:nvSpPr>
          <p:spPr>
            <a:xfrm>
              <a:off x="3227168"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2" name="Google Shape;6252;p18"/>
            <p:cNvSpPr/>
            <p:nvPr/>
          </p:nvSpPr>
          <p:spPr>
            <a:xfrm>
              <a:off x="3219775"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3" name="Google Shape;6253;p18"/>
            <p:cNvSpPr/>
            <p:nvPr/>
          </p:nvSpPr>
          <p:spPr>
            <a:xfrm>
              <a:off x="3219775"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4" name="Google Shape;6254;p18"/>
            <p:cNvSpPr/>
            <p:nvPr/>
          </p:nvSpPr>
          <p:spPr>
            <a:xfrm>
              <a:off x="3227168"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5" name="Google Shape;6255;p18"/>
            <p:cNvSpPr/>
            <p:nvPr/>
          </p:nvSpPr>
          <p:spPr>
            <a:xfrm>
              <a:off x="3757971"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6" name="Google Shape;6256;p18"/>
            <p:cNvSpPr/>
            <p:nvPr/>
          </p:nvSpPr>
          <p:spPr>
            <a:xfrm>
              <a:off x="3757971"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7" name="Google Shape;6257;p18"/>
            <p:cNvSpPr/>
            <p:nvPr/>
          </p:nvSpPr>
          <p:spPr>
            <a:xfrm>
              <a:off x="3757971"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8" name="Google Shape;6258;p18"/>
            <p:cNvSpPr/>
            <p:nvPr/>
          </p:nvSpPr>
          <p:spPr>
            <a:xfrm>
              <a:off x="3757971"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9" name="Google Shape;6259;p18"/>
            <p:cNvSpPr/>
            <p:nvPr/>
          </p:nvSpPr>
          <p:spPr>
            <a:xfrm>
              <a:off x="3749744"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0" name="Google Shape;6260;p18"/>
            <p:cNvSpPr/>
            <p:nvPr/>
          </p:nvSpPr>
          <p:spPr>
            <a:xfrm>
              <a:off x="3749744"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1" name="Google Shape;6261;p18"/>
            <p:cNvSpPr/>
            <p:nvPr/>
          </p:nvSpPr>
          <p:spPr>
            <a:xfrm>
              <a:off x="3757971"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2" name="Google Shape;6262;p18"/>
            <p:cNvSpPr/>
            <p:nvPr/>
          </p:nvSpPr>
          <p:spPr>
            <a:xfrm>
              <a:off x="3749744"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1" y="0"/>
                  </a:moveTo>
                  <a:cubicBezTo>
                    <a:pt x="93" y="0"/>
                    <a:pt x="0" y="124"/>
                    <a:pt x="0" y="347"/>
                  </a:cubicBezTo>
                  <a:cubicBezTo>
                    <a:pt x="0" y="563"/>
                    <a:pt x="85" y="686"/>
                    <a:pt x="216"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3" name="Google Shape;6263;p18"/>
            <p:cNvSpPr/>
            <p:nvPr/>
          </p:nvSpPr>
          <p:spPr>
            <a:xfrm>
              <a:off x="428889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4" name="Google Shape;6264;p18"/>
            <p:cNvSpPr/>
            <p:nvPr/>
          </p:nvSpPr>
          <p:spPr>
            <a:xfrm>
              <a:off x="428889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5" name="Google Shape;6265;p18"/>
            <p:cNvSpPr/>
            <p:nvPr/>
          </p:nvSpPr>
          <p:spPr>
            <a:xfrm>
              <a:off x="428889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6" name="Google Shape;6266;p18"/>
            <p:cNvSpPr/>
            <p:nvPr/>
          </p:nvSpPr>
          <p:spPr>
            <a:xfrm>
              <a:off x="428889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7" name="Google Shape;6267;p18"/>
            <p:cNvSpPr/>
            <p:nvPr/>
          </p:nvSpPr>
          <p:spPr>
            <a:xfrm>
              <a:off x="4280666"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8" name="Google Shape;6268;p18"/>
            <p:cNvSpPr/>
            <p:nvPr/>
          </p:nvSpPr>
          <p:spPr>
            <a:xfrm>
              <a:off x="4280666"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9" name="Google Shape;6269;p18"/>
            <p:cNvSpPr/>
            <p:nvPr/>
          </p:nvSpPr>
          <p:spPr>
            <a:xfrm>
              <a:off x="428889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0" name="Google Shape;6270;p18"/>
            <p:cNvSpPr/>
            <p:nvPr/>
          </p:nvSpPr>
          <p:spPr>
            <a:xfrm>
              <a:off x="534990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1" name="Google Shape;6271;p18"/>
            <p:cNvSpPr/>
            <p:nvPr/>
          </p:nvSpPr>
          <p:spPr>
            <a:xfrm>
              <a:off x="534990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2" name="Google Shape;6272;p18"/>
            <p:cNvSpPr/>
            <p:nvPr/>
          </p:nvSpPr>
          <p:spPr>
            <a:xfrm>
              <a:off x="534990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3" name="Google Shape;6273;p18"/>
            <p:cNvSpPr/>
            <p:nvPr/>
          </p:nvSpPr>
          <p:spPr>
            <a:xfrm>
              <a:off x="534990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4" name="Google Shape;6274;p18"/>
            <p:cNvSpPr/>
            <p:nvPr/>
          </p:nvSpPr>
          <p:spPr>
            <a:xfrm>
              <a:off x="5341557"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5" name="Google Shape;6275;p18"/>
            <p:cNvSpPr/>
            <p:nvPr/>
          </p:nvSpPr>
          <p:spPr>
            <a:xfrm>
              <a:off x="5341557"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6" name="Google Shape;6276;p18"/>
            <p:cNvSpPr/>
            <p:nvPr/>
          </p:nvSpPr>
          <p:spPr>
            <a:xfrm>
              <a:off x="5349903"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7" name="Google Shape;6277;p18"/>
            <p:cNvSpPr/>
            <p:nvPr/>
          </p:nvSpPr>
          <p:spPr>
            <a:xfrm>
              <a:off x="5341557"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8" name="Google Shape;6278;p18"/>
            <p:cNvSpPr/>
            <p:nvPr/>
          </p:nvSpPr>
          <p:spPr>
            <a:xfrm>
              <a:off x="6411510"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9" name="Google Shape;6279;p18"/>
            <p:cNvSpPr/>
            <p:nvPr/>
          </p:nvSpPr>
          <p:spPr>
            <a:xfrm>
              <a:off x="6411510"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0" name="Google Shape;6280;p18"/>
            <p:cNvSpPr/>
            <p:nvPr/>
          </p:nvSpPr>
          <p:spPr>
            <a:xfrm>
              <a:off x="6411510"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1" name="Google Shape;6281;p18"/>
            <p:cNvSpPr/>
            <p:nvPr/>
          </p:nvSpPr>
          <p:spPr>
            <a:xfrm>
              <a:off x="6411510"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2" name="Google Shape;6282;p18"/>
            <p:cNvSpPr/>
            <p:nvPr/>
          </p:nvSpPr>
          <p:spPr>
            <a:xfrm>
              <a:off x="826878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3" name="Google Shape;6283;p18"/>
            <p:cNvSpPr/>
            <p:nvPr/>
          </p:nvSpPr>
          <p:spPr>
            <a:xfrm>
              <a:off x="826878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4" name="Google Shape;6284;p18"/>
            <p:cNvSpPr/>
            <p:nvPr/>
          </p:nvSpPr>
          <p:spPr>
            <a:xfrm>
              <a:off x="826878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5" name="Google Shape;6285;p18"/>
            <p:cNvSpPr/>
            <p:nvPr/>
          </p:nvSpPr>
          <p:spPr>
            <a:xfrm>
              <a:off x="2697199"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6" name="Google Shape;6286;p18"/>
            <p:cNvSpPr/>
            <p:nvPr/>
          </p:nvSpPr>
          <p:spPr>
            <a:xfrm>
              <a:off x="2697199"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7" name="Google Shape;6287;p18"/>
            <p:cNvSpPr/>
            <p:nvPr/>
          </p:nvSpPr>
          <p:spPr>
            <a:xfrm>
              <a:off x="2697199"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8" name="Google Shape;6288;p18"/>
            <p:cNvSpPr/>
            <p:nvPr/>
          </p:nvSpPr>
          <p:spPr>
            <a:xfrm>
              <a:off x="2697199"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6289;p18"/>
            <p:cNvSpPr/>
            <p:nvPr/>
          </p:nvSpPr>
          <p:spPr>
            <a:xfrm>
              <a:off x="2688972"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6290;p18"/>
            <p:cNvSpPr/>
            <p:nvPr/>
          </p:nvSpPr>
          <p:spPr>
            <a:xfrm>
              <a:off x="2688972"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1" name="Google Shape;6291;p18"/>
            <p:cNvSpPr/>
            <p:nvPr/>
          </p:nvSpPr>
          <p:spPr>
            <a:xfrm>
              <a:off x="2697199"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92" name="Google Shape;6292;p18"/>
          <p:cNvSpPr txBox="1">
            <a:spLocks noGrp="1"/>
          </p:cNvSpPr>
          <p:nvPr>
            <p:ph type="title"/>
          </p:nvPr>
        </p:nvSpPr>
        <p:spPr>
          <a:xfrm>
            <a:off x="808424" y="2182650"/>
            <a:ext cx="4877400" cy="88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6293" name="Google Shape;6293;p18"/>
          <p:cNvSpPr txBox="1">
            <a:spLocks noGrp="1"/>
          </p:cNvSpPr>
          <p:nvPr>
            <p:ph type="title" idx="2" hasCustomPrompt="1"/>
          </p:nvPr>
        </p:nvSpPr>
        <p:spPr>
          <a:xfrm>
            <a:off x="2432474" y="1171925"/>
            <a:ext cx="1629300" cy="92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atin typeface="Rubik Black"/>
                <a:ea typeface="Rubik Black"/>
                <a:cs typeface="Rubik Black"/>
                <a:sym typeface="Rubik Black"/>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6294" name="Google Shape;6294;p18"/>
          <p:cNvSpPr txBox="1">
            <a:spLocks noGrp="1"/>
          </p:cNvSpPr>
          <p:nvPr>
            <p:ph type="subTitle" idx="1"/>
          </p:nvPr>
        </p:nvSpPr>
        <p:spPr>
          <a:xfrm>
            <a:off x="1760624" y="3188215"/>
            <a:ext cx="2973000" cy="66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 name="Shape 6295"/>
        <p:cNvGrpSpPr/>
        <p:nvPr/>
      </p:nvGrpSpPr>
      <p:grpSpPr>
        <a:xfrm>
          <a:off x="0" y="0"/>
          <a:ext cx="0" cy="0"/>
          <a:chOff x="0" y="0"/>
          <a:chExt cx="0" cy="0"/>
        </a:xfrm>
      </p:grpSpPr>
      <p:grpSp>
        <p:nvGrpSpPr>
          <p:cNvPr id="6296" name="Google Shape;6296;p19"/>
          <p:cNvGrpSpPr/>
          <p:nvPr/>
        </p:nvGrpSpPr>
        <p:grpSpPr>
          <a:xfrm>
            <a:off x="189" y="52"/>
            <a:ext cx="9144013" cy="5143533"/>
            <a:chOff x="4088025" y="1324225"/>
            <a:chExt cx="1348575" cy="1101800"/>
          </a:xfrm>
        </p:grpSpPr>
        <p:sp>
          <p:nvSpPr>
            <p:cNvPr id="6297" name="Google Shape;6297;p19"/>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8" name="Google Shape;6298;p19"/>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9" name="Google Shape;6299;p19"/>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0" name="Google Shape;6300;p19"/>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1" name="Google Shape;6301;p19"/>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2" name="Google Shape;6302;p19"/>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3" name="Google Shape;6303;p19"/>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4" name="Google Shape;6304;p19"/>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5" name="Google Shape;6305;p19"/>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6" name="Google Shape;6306;p19"/>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7" name="Google Shape;6307;p19"/>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8" name="Google Shape;6308;p19"/>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9" name="Google Shape;6309;p19"/>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0" name="Google Shape;6310;p19"/>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1" name="Google Shape;6311;p19"/>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2" name="Google Shape;6312;p19"/>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3" name="Google Shape;6313;p19"/>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4" name="Google Shape;6314;p19"/>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5" name="Google Shape;6315;p19"/>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6" name="Google Shape;6316;p19"/>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7" name="Google Shape;6317;p19"/>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8" name="Google Shape;6318;p19"/>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9" name="Google Shape;6319;p19"/>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0" name="Google Shape;6320;p19"/>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1" name="Google Shape;6321;p19"/>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2" name="Google Shape;6322;p19"/>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3" name="Google Shape;6323;p19"/>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4" name="Google Shape;6324;p19"/>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5" name="Google Shape;6325;p19"/>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6" name="Google Shape;6326;p19"/>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7" name="Google Shape;6327;p19"/>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8" name="Google Shape;6328;p19"/>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9" name="Google Shape;6329;p19"/>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0" name="Google Shape;6330;p19"/>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1" name="Google Shape;6331;p19"/>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2" name="Google Shape;6332;p19"/>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3" name="Google Shape;6333;p19"/>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4" name="Google Shape;6334;p19"/>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5" name="Google Shape;6335;p19"/>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6" name="Google Shape;6336;p19"/>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7" name="Google Shape;6337;p19"/>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8" name="Google Shape;6338;p19"/>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9" name="Google Shape;6339;p19"/>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0" name="Google Shape;6340;p19"/>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1" name="Google Shape;6341;p19"/>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2" name="Google Shape;6342;p19"/>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3" name="Google Shape;6343;p19"/>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4" name="Google Shape;6344;p19"/>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5" name="Google Shape;6345;p19"/>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6" name="Google Shape;6346;p19"/>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47" name="Google Shape;6347;p19"/>
          <p:cNvSpPr txBox="1">
            <a:spLocks noGrp="1"/>
          </p:cNvSpPr>
          <p:nvPr>
            <p:ph type="body" idx="1"/>
          </p:nvPr>
        </p:nvSpPr>
        <p:spPr>
          <a:xfrm>
            <a:off x="4748375" y="1227450"/>
            <a:ext cx="3675600" cy="33810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Clr>
                <a:schemeClr val="accent1"/>
              </a:buClr>
              <a:buSzPts val="1500"/>
              <a:buChar char="■"/>
              <a:defRPr/>
            </a:lvl1pPr>
            <a:lvl2pPr marL="914400" lvl="1" indent="-330200" rtl="0">
              <a:lnSpc>
                <a:spcPct val="100000"/>
              </a:lnSpc>
              <a:spcBef>
                <a:spcPts val="1000"/>
              </a:spcBef>
              <a:spcAft>
                <a:spcPts val="0"/>
              </a:spcAft>
              <a:buSzPts val="1600"/>
              <a:buChar char="○"/>
              <a:defRPr sz="1600"/>
            </a:lvl2pPr>
            <a:lvl3pPr marL="1371600" lvl="2" indent="-330200" rtl="0">
              <a:lnSpc>
                <a:spcPct val="100000"/>
              </a:lnSpc>
              <a:spcBef>
                <a:spcPts val="0"/>
              </a:spcBef>
              <a:spcAft>
                <a:spcPts val="0"/>
              </a:spcAft>
              <a:buSzPts val="1600"/>
              <a:buChar char="■"/>
              <a:defRPr sz="1600"/>
            </a:lvl3pPr>
            <a:lvl4pPr marL="1828800" lvl="3" indent="-330200" rtl="0">
              <a:lnSpc>
                <a:spcPct val="100000"/>
              </a:lnSpc>
              <a:spcBef>
                <a:spcPts val="0"/>
              </a:spcBef>
              <a:spcAft>
                <a:spcPts val="0"/>
              </a:spcAft>
              <a:buSzPts val="1600"/>
              <a:buChar char="●"/>
              <a:defRPr sz="1600"/>
            </a:lvl4pPr>
            <a:lvl5pPr marL="2286000" lvl="4" indent="-330200" rtl="0">
              <a:lnSpc>
                <a:spcPct val="100000"/>
              </a:lnSpc>
              <a:spcBef>
                <a:spcPts val="0"/>
              </a:spcBef>
              <a:spcAft>
                <a:spcPts val="0"/>
              </a:spcAft>
              <a:buSzPts val="1600"/>
              <a:buChar char="○"/>
              <a:defRPr sz="1600"/>
            </a:lvl5pPr>
            <a:lvl6pPr marL="2743200" lvl="5" indent="-330200" rtl="0">
              <a:lnSpc>
                <a:spcPct val="100000"/>
              </a:lnSpc>
              <a:spcBef>
                <a:spcPts val="0"/>
              </a:spcBef>
              <a:spcAft>
                <a:spcPts val="0"/>
              </a:spcAft>
              <a:buSzPts val="1600"/>
              <a:buChar char="■"/>
              <a:defRPr sz="1600"/>
            </a:lvl6pPr>
            <a:lvl7pPr marL="3200400" lvl="6" indent="-330200" rtl="0">
              <a:lnSpc>
                <a:spcPct val="100000"/>
              </a:lnSpc>
              <a:spcBef>
                <a:spcPts val="0"/>
              </a:spcBef>
              <a:spcAft>
                <a:spcPts val="0"/>
              </a:spcAft>
              <a:buSzPts val="1600"/>
              <a:buChar char="●"/>
              <a:defRPr sz="1600"/>
            </a:lvl7pPr>
            <a:lvl8pPr marL="3657600" lvl="7" indent="-330200" rtl="0">
              <a:lnSpc>
                <a:spcPct val="100000"/>
              </a:lnSpc>
              <a:spcBef>
                <a:spcPts val="0"/>
              </a:spcBef>
              <a:spcAft>
                <a:spcPts val="0"/>
              </a:spcAft>
              <a:buSzPts val="1600"/>
              <a:buChar char="○"/>
              <a:defRPr sz="1600"/>
            </a:lvl8pPr>
            <a:lvl9pPr marL="4114800" lvl="8" indent="-330200" rtl="0">
              <a:lnSpc>
                <a:spcPct val="100000"/>
              </a:lnSpc>
              <a:spcBef>
                <a:spcPts val="0"/>
              </a:spcBef>
              <a:spcAft>
                <a:spcPts val="0"/>
              </a:spcAft>
              <a:buSzPts val="1600"/>
              <a:buChar char="■"/>
              <a:defRPr sz="1600"/>
            </a:lvl9pPr>
          </a:lstStyle>
          <a:p>
            <a:endParaRPr/>
          </a:p>
        </p:txBody>
      </p:sp>
      <p:sp>
        <p:nvSpPr>
          <p:cNvPr id="6348" name="Google Shape;6348;p19"/>
          <p:cNvSpPr txBox="1">
            <a:spLocks noGrp="1"/>
          </p:cNvSpPr>
          <p:nvPr>
            <p:ph type="body" idx="2"/>
          </p:nvPr>
        </p:nvSpPr>
        <p:spPr>
          <a:xfrm>
            <a:off x="720000" y="1227450"/>
            <a:ext cx="3675600" cy="33810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Clr>
                <a:schemeClr val="accent1"/>
              </a:buClr>
              <a:buSzPts val="1500"/>
              <a:buChar char="■"/>
              <a:defRPr/>
            </a:lvl1pPr>
            <a:lvl2pPr marL="914400" lvl="1" indent="-330200" rtl="0">
              <a:lnSpc>
                <a:spcPct val="100000"/>
              </a:lnSpc>
              <a:spcBef>
                <a:spcPts val="1000"/>
              </a:spcBef>
              <a:spcAft>
                <a:spcPts val="0"/>
              </a:spcAft>
              <a:buSzPts val="1600"/>
              <a:buChar char="○"/>
              <a:defRPr sz="1600"/>
            </a:lvl2pPr>
            <a:lvl3pPr marL="1371600" lvl="2" indent="-330200" rtl="0">
              <a:lnSpc>
                <a:spcPct val="100000"/>
              </a:lnSpc>
              <a:spcBef>
                <a:spcPts val="0"/>
              </a:spcBef>
              <a:spcAft>
                <a:spcPts val="0"/>
              </a:spcAft>
              <a:buSzPts val="1600"/>
              <a:buChar char="■"/>
              <a:defRPr sz="1600"/>
            </a:lvl3pPr>
            <a:lvl4pPr marL="1828800" lvl="3" indent="-330200" rtl="0">
              <a:lnSpc>
                <a:spcPct val="100000"/>
              </a:lnSpc>
              <a:spcBef>
                <a:spcPts val="0"/>
              </a:spcBef>
              <a:spcAft>
                <a:spcPts val="0"/>
              </a:spcAft>
              <a:buSzPts val="1600"/>
              <a:buChar char="●"/>
              <a:defRPr sz="1600"/>
            </a:lvl4pPr>
            <a:lvl5pPr marL="2286000" lvl="4" indent="-330200" rtl="0">
              <a:lnSpc>
                <a:spcPct val="100000"/>
              </a:lnSpc>
              <a:spcBef>
                <a:spcPts val="0"/>
              </a:spcBef>
              <a:spcAft>
                <a:spcPts val="0"/>
              </a:spcAft>
              <a:buSzPts val="1600"/>
              <a:buChar char="○"/>
              <a:defRPr sz="1600"/>
            </a:lvl5pPr>
            <a:lvl6pPr marL="2743200" lvl="5" indent="-330200" rtl="0">
              <a:lnSpc>
                <a:spcPct val="100000"/>
              </a:lnSpc>
              <a:spcBef>
                <a:spcPts val="0"/>
              </a:spcBef>
              <a:spcAft>
                <a:spcPts val="0"/>
              </a:spcAft>
              <a:buSzPts val="1600"/>
              <a:buChar char="■"/>
              <a:defRPr sz="1600"/>
            </a:lvl6pPr>
            <a:lvl7pPr marL="3200400" lvl="6" indent="-330200" rtl="0">
              <a:lnSpc>
                <a:spcPct val="100000"/>
              </a:lnSpc>
              <a:spcBef>
                <a:spcPts val="0"/>
              </a:spcBef>
              <a:spcAft>
                <a:spcPts val="0"/>
              </a:spcAft>
              <a:buSzPts val="1600"/>
              <a:buChar char="●"/>
              <a:defRPr sz="1600"/>
            </a:lvl7pPr>
            <a:lvl8pPr marL="3657600" lvl="7" indent="-330200" rtl="0">
              <a:lnSpc>
                <a:spcPct val="100000"/>
              </a:lnSpc>
              <a:spcBef>
                <a:spcPts val="0"/>
              </a:spcBef>
              <a:spcAft>
                <a:spcPts val="0"/>
              </a:spcAft>
              <a:buSzPts val="1600"/>
              <a:buChar char="○"/>
              <a:defRPr sz="1600"/>
            </a:lvl8pPr>
            <a:lvl9pPr marL="4114800" lvl="8" indent="-330200" rtl="0">
              <a:lnSpc>
                <a:spcPct val="100000"/>
              </a:lnSpc>
              <a:spcBef>
                <a:spcPts val="0"/>
              </a:spcBef>
              <a:spcAft>
                <a:spcPts val="0"/>
              </a:spcAft>
              <a:buSzPts val="1600"/>
              <a:buChar char="■"/>
              <a:defRPr sz="1600"/>
            </a:lvl9pPr>
          </a:lstStyle>
          <a:p>
            <a:endParaRPr/>
          </a:p>
        </p:txBody>
      </p:sp>
      <p:sp>
        <p:nvSpPr>
          <p:cNvPr id="6349" name="Google Shape;6349;p19"/>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32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grpSp>
        <p:nvGrpSpPr>
          <p:cNvPr id="6350" name="Google Shape;6350;p19"/>
          <p:cNvGrpSpPr/>
          <p:nvPr/>
        </p:nvGrpSpPr>
        <p:grpSpPr>
          <a:xfrm>
            <a:off x="145881" y="206"/>
            <a:ext cx="8852237" cy="5143474"/>
            <a:chOff x="145881" y="206"/>
            <a:chExt cx="8852237" cy="5143474"/>
          </a:xfrm>
        </p:grpSpPr>
        <p:grpSp>
          <p:nvGrpSpPr>
            <p:cNvPr id="6351" name="Google Shape;6351;p19"/>
            <p:cNvGrpSpPr/>
            <p:nvPr/>
          </p:nvGrpSpPr>
          <p:grpSpPr>
            <a:xfrm>
              <a:off x="145881" y="206"/>
              <a:ext cx="600248" cy="4852321"/>
              <a:chOff x="384275" y="206"/>
              <a:chExt cx="600248" cy="4852321"/>
            </a:xfrm>
          </p:grpSpPr>
          <p:sp>
            <p:nvSpPr>
              <p:cNvPr id="6352" name="Google Shape;6352;p19"/>
              <p:cNvSpPr/>
              <p:nvPr/>
            </p:nvSpPr>
            <p:spPr>
              <a:xfrm>
                <a:off x="66597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3" name="Google Shape;6353;p19"/>
              <p:cNvSpPr/>
              <p:nvPr/>
            </p:nvSpPr>
            <p:spPr>
              <a:xfrm>
                <a:off x="66597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4" name="Google Shape;6354;p19"/>
              <p:cNvSpPr/>
              <p:nvPr/>
            </p:nvSpPr>
            <p:spPr>
              <a:xfrm>
                <a:off x="66597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5" name="Google Shape;6355;p19"/>
              <p:cNvSpPr/>
              <p:nvPr/>
            </p:nvSpPr>
            <p:spPr>
              <a:xfrm>
                <a:off x="657752"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6" name="Google Shape;6356;p19"/>
              <p:cNvSpPr/>
              <p:nvPr/>
            </p:nvSpPr>
            <p:spPr>
              <a:xfrm>
                <a:off x="657752"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7" name="Google Shape;6357;p19"/>
              <p:cNvSpPr/>
              <p:nvPr/>
            </p:nvSpPr>
            <p:spPr>
              <a:xfrm>
                <a:off x="66597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8" name="Google Shape;6358;p19"/>
              <p:cNvSpPr/>
              <p:nvPr/>
            </p:nvSpPr>
            <p:spPr>
              <a:xfrm>
                <a:off x="657752"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9" name="Google Shape;6359;p19"/>
              <p:cNvSpPr/>
              <p:nvPr/>
            </p:nvSpPr>
            <p:spPr>
              <a:xfrm>
                <a:off x="66597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0" name="Google Shape;6360;p19"/>
              <p:cNvSpPr/>
              <p:nvPr/>
            </p:nvSpPr>
            <p:spPr>
              <a:xfrm>
                <a:off x="657752"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1" name="Google Shape;6361;p19"/>
              <p:cNvSpPr/>
              <p:nvPr/>
            </p:nvSpPr>
            <p:spPr>
              <a:xfrm>
                <a:off x="657752"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2" name="Google Shape;6362;p19"/>
              <p:cNvSpPr/>
              <p:nvPr/>
            </p:nvSpPr>
            <p:spPr>
              <a:xfrm>
                <a:off x="66597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3" name="Google Shape;6363;p19"/>
              <p:cNvSpPr/>
              <p:nvPr/>
            </p:nvSpPr>
            <p:spPr>
              <a:xfrm>
                <a:off x="66597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4" name="Google Shape;6364;p19"/>
              <p:cNvSpPr/>
              <p:nvPr/>
            </p:nvSpPr>
            <p:spPr>
              <a:xfrm>
                <a:off x="66597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5" name="Google Shape;6365;p19"/>
              <p:cNvSpPr/>
              <p:nvPr/>
            </p:nvSpPr>
            <p:spPr>
              <a:xfrm>
                <a:off x="657752"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6" name="Google Shape;6366;p19"/>
              <p:cNvSpPr/>
              <p:nvPr/>
            </p:nvSpPr>
            <p:spPr>
              <a:xfrm>
                <a:off x="66597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7" name="Google Shape;6367;p19"/>
              <p:cNvSpPr/>
              <p:nvPr/>
            </p:nvSpPr>
            <p:spPr>
              <a:xfrm>
                <a:off x="66597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8" name="Google Shape;6368;p19"/>
              <p:cNvSpPr/>
              <p:nvPr/>
            </p:nvSpPr>
            <p:spPr>
              <a:xfrm>
                <a:off x="657752"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9" name="Google Shape;6369;p19"/>
              <p:cNvSpPr/>
              <p:nvPr/>
            </p:nvSpPr>
            <p:spPr>
              <a:xfrm>
                <a:off x="66597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70" name="Google Shape;6370;p19"/>
              <p:cNvGrpSpPr/>
              <p:nvPr/>
            </p:nvGrpSpPr>
            <p:grpSpPr>
              <a:xfrm>
                <a:off x="384275" y="206"/>
                <a:ext cx="53414" cy="4852321"/>
                <a:chOff x="418506" y="206"/>
                <a:chExt cx="53414" cy="4852321"/>
              </a:xfrm>
            </p:grpSpPr>
            <p:sp>
              <p:nvSpPr>
                <p:cNvPr id="6371" name="Google Shape;6371;p19"/>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2" name="Google Shape;6372;p19"/>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3" name="Google Shape;6373;p19"/>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4" name="Google Shape;6374;p19"/>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5" name="Google Shape;6375;p19"/>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6" name="Google Shape;6376;p19"/>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7" name="Google Shape;6377;p19"/>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8" name="Google Shape;6378;p19"/>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9" name="Google Shape;6379;p19"/>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0" name="Google Shape;6380;p19"/>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1" name="Google Shape;6381;p19"/>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2" name="Google Shape;6382;p19"/>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3" name="Google Shape;6383;p19"/>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4" name="Google Shape;6384;p19"/>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5" name="Google Shape;6385;p19"/>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6" name="Google Shape;6386;p19"/>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7" name="Google Shape;6387;p19"/>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8" name="Google Shape;6388;p19"/>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9" name="Google Shape;6389;p19"/>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0" name="Google Shape;6390;p19"/>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1" name="Google Shape;6391;p19"/>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2" name="Google Shape;6392;p19"/>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3" name="Google Shape;6393;p19"/>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4" name="Google Shape;6394;p19"/>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5" name="Google Shape;6395;p19"/>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6" name="Google Shape;6396;p19"/>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7" name="Google Shape;6397;p19"/>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8" name="Google Shape;6398;p19"/>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9" name="Google Shape;6399;p19"/>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0" name="Google Shape;6400;p19"/>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1" name="Google Shape;6401;p19"/>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2" name="Google Shape;6402;p19"/>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3" name="Google Shape;6403;p19"/>
                <p:cNvSpPr/>
                <p:nvPr/>
              </p:nvSpPr>
              <p:spPr>
                <a:xfrm>
                  <a:off x="418506"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4" name="Google Shape;6404;p19"/>
                <p:cNvSpPr/>
                <p:nvPr/>
              </p:nvSpPr>
              <p:spPr>
                <a:xfrm>
                  <a:off x="426733"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05" name="Google Shape;6405;p19"/>
              <p:cNvSpPr/>
              <p:nvPr/>
            </p:nvSpPr>
            <p:spPr>
              <a:xfrm>
                <a:off x="939336"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6" name="Google Shape;6406;p19"/>
              <p:cNvSpPr/>
              <p:nvPr/>
            </p:nvSpPr>
            <p:spPr>
              <a:xfrm>
                <a:off x="939336"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7" name="Google Shape;6407;p19"/>
              <p:cNvSpPr/>
              <p:nvPr/>
            </p:nvSpPr>
            <p:spPr>
              <a:xfrm>
                <a:off x="939336"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8" name="Google Shape;6408;p19"/>
              <p:cNvSpPr/>
              <p:nvPr/>
            </p:nvSpPr>
            <p:spPr>
              <a:xfrm>
                <a:off x="939336"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9" name="Google Shape;6409;p19"/>
              <p:cNvSpPr/>
              <p:nvPr/>
            </p:nvSpPr>
            <p:spPr>
              <a:xfrm>
                <a:off x="931109"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0" name="Google Shape;6410;p19"/>
              <p:cNvSpPr/>
              <p:nvPr/>
            </p:nvSpPr>
            <p:spPr>
              <a:xfrm>
                <a:off x="931109"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1" name="Google Shape;6411;p19"/>
              <p:cNvSpPr/>
              <p:nvPr/>
            </p:nvSpPr>
            <p:spPr>
              <a:xfrm>
                <a:off x="939336"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2" name="Google Shape;6412;p19"/>
              <p:cNvSpPr/>
              <p:nvPr/>
            </p:nvSpPr>
            <p:spPr>
              <a:xfrm>
                <a:off x="931109"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13" name="Google Shape;6413;p19"/>
            <p:cNvGrpSpPr/>
            <p:nvPr/>
          </p:nvGrpSpPr>
          <p:grpSpPr>
            <a:xfrm>
              <a:off x="8398705" y="206"/>
              <a:ext cx="599413" cy="5143474"/>
              <a:chOff x="8322446" y="206"/>
              <a:chExt cx="599413" cy="5143474"/>
            </a:xfrm>
          </p:grpSpPr>
          <p:sp>
            <p:nvSpPr>
              <p:cNvPr id="6414" name="Google Shape;6414;p19"/>
              <p:cNvSpPr/>
              <p:nvPr/>
            </p:nvSpPr>
            <p:spPr>
              <a:xfrm>
                <a:off x="833067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5" name="Google Shape;6415;p19"/>
              <p:cNvSpPr/>
              <p:nvPr/>
            </p:nvSpPr>
            <p:spPr>
              <a:xfrm>
                <a:off x="86033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16" name="Google Shape;6416;p19"/>
              <p:cNvGrpSpPr/>
              <p:nvPr/>
            </p:nvGrpSpPr>
            <p:grpSpPr>
              <a:xfrm>
                <a:off x="8322446" y="206"/>
                <a:ext cx="599413" cy="5143474"/>
                <a:chOff x="8160192" y="206"/>
                <a:chExt cx="599413" cy="5143474"/>
              </a:xfrm>
            </p:grpSpPr>
            <p:grpSp>
              <p:nvGrpSpPr>
                <p:cNvPr id="6417" name="Google Shape;6417;p19"/>
                <p:cNvGrpSpPr/>
                <p:nvPr/>
              </p:nvGrpSpPr>
              <p:grpSpPr>
                <a:xfrm>
                  <a:off x="8706192" y="206"/>
                  <a:ext cx="53414" cy="5143474"/>
                  <a:chOff x="8511811" y="206"/>
                  <a:chExt cx="53414" cy="5143474"/>
                </a:xfrm>
              </p:grpSpPr>
              <p:sp>
                <p:nvSpPr>
                  <p:cNvPr id="6418" name="Google Shape;6418;p19"/>
                  <p:cNvSpPr/>
                  <p:nvPr/>
                </p:nvSpPr>
                <p:spPr>
                  <a:xfrm>
                    <a:off x="852003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9" name="Google Shape;6419;p19"/>
                  <p:cNvSpPr/>
                  <p:nvPr/>
                </p:nvSpPr>
                <p:spPr>
                  <a:xfrm>
                    <a:off x="852003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0" name="Google Shape;6420;p19"/>
                  <p:cNvSpPr/>
                  <p:nvPr/>
                </p:nvSpPr>
                <p:spPr>
                  <a:xfrm>
                    <a:off x="8520038"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1" name="Google Shape;6421;p19"/>
                  <p:cNvSpPr/>
                  <p:nvPr/>
                </p:nvSpPr>
                <p:spPr>
                  <a:xfrm>
                    <a:off x="8511811"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2" name="Google Shape;6422;p19"/>
                  <p:cNvSpPr/>
                  <p:nvPr/>
                </p:nvSpPr>
                <p:spPr>
                  <a:xfrm>
                    <a:off x="8511811"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3" name="Google Shape;6423;p19"/>
                  <p:cNvSpPr/>
                  <p:nvPr/>
                </p:nvSpPr>
                <p:spPr>
                  <a:xfrm>
                    <a:off x="8520038"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4" name="Google Shape;6424;p19"/>
                  <p:cNvSpPr/>
                  <p:nvPr/>
                </p:nvSpPr>
                <p:spPr>
                  <a:xfrm>
                    <a:off x="8511811"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5" name="Google Shape;6425;p19"/>
                  <p:cNvSpPr/>
                  <p:nvPr/>
                </p:nvSpPr>
                <p:spPr>
                  <a:xfrm>
                    <a:off x="8520038"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6" name="Google Shape;6426;p19"/>
                  <p:cNvSpPr/>
                  <p:nvPr/>
                </p:nvSpPr>
                <p:spPr>
                  <a:xfrm>
                    <a:off x="8511811"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7" name="Google Shape;6427;p19"/>
                  <p:cNvSpPr/>
                  <p:nvPr/>
                </p:nvSpPr>
                <p:spPr>
                  <a:xfrm>
                    <a:off x="8511811"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8" name="Google Shape;6428;p19"/>
                  <p:cNvSpPr/>
                  <p:nvPr/>
                </p:nvSpPr>
                <p:spPr>
                  <a:xfrm>
                    <a:off x="852003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9" name="Google Shape;6429;p19"/>
                  <p:cNvSpPr/>
                  <p:nvPr/>
                </p:nvSpPr>
                <p:spPr>
                  <a:xfrm>
                    <a:off x="8520038"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0" name="Google Shape;6430;p19"/>
                  <p:cNvSpPr/>
                  <p:nvPr/>
                </p:nvSpPr>
                <p:spPr>
                  <a:xfrm>
                    <a:off x="852003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1" name="Google Shape;6431;p19"/>
                  <p:cNvSpPr/>
                  <p:nvPr/>
                </p:nvSpPr>
                <p:spPr>
                  <a:xfrm>
                    <a:off x="8511811"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2" name="Google Shape;6432;p19"/>
                  <p:cNvSpPr/>
                  <p:nvPr/>
                </p:nvSpPr>
                <p:spPr>
                  <a:xfrm>
                    <a:off x="852003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3" name="Google Shape;6433;p19"/>
                  <p:cNvSpPr/>
                  <p:nvPr/>
                </p:nvSpPr>
                <p:spPr>
                  <a:xfrm>
                    <a:off x="8520038"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4" name="Google Shape;6434;p19"/>
                  <p:cNvSpPr/>
                  <p:nvPr/>
                </p:nvSpPr>
                <p:spPr>
                  <a:xfrm>
                    <a:off x="8511811"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5" name="Google Shape;6435;p19"/>
                  <p:cNvSpPr/>
                  <p:nvPr/>
                </p:nvSpPr>
                <p:spPr>
                  <a:xfrm>
                    <a:off x="8520038"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6" name="Google Shape;6436;p19"/>
                  <p:cNvSpPr/>
                  <p:nvPr/>
                </p:nvSpPr>
                <p:spPr>
                  <a:xfrm>
                    <a:off x="8511811"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7" name="Google Shape;6437;p19"/>
                  <p:cNvSpPr/>
                  <p:nvPr/>
                </p:nvSpPr>
                <p:spPr>
                  <a:xfrm>
                    <a:off x="8520038"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8" name="Google Shape;6438;p19"/>
                  <p:cNvSpPr/>
                  <p:nvPr/>
                </p:nvSpPr>
                <p:spPr>
                  <a:xfrm>
                    <a:off x="8511811"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9" name="Google Shape;6439;p19"/>
                  <p:cNvSpPr/>
                  <p:nvPr/>
                </p:nvSpPr>
                <p:spPr>
                  <a:xfrm>
                    <a:off x="852003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0" name="Google Shape;6440;p19"/>
                  <p:cNvSpPr/>
                  <p:nvPr/>
                </p:nvSpPr>
                <p:spPr>
                  <a:xfrm>
                    <a:off x="8511811"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1" name="Google Shape;6441;p19"/>
                  <p:cNvSpPr/>
                  <p:nvPr/>
                </p:nvSpPr>
                <p:spPr>
                  <a:xfrm>
                    <a:off x="851181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2" name="Google Shape;6442;p19"/>
                  <p:cNvSpPr/>
                  <p:nvPr/>
                </p:nvSpPr>
                <p:spPr>
                  <a:xfrm>
                    <a:off x="8520038"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3" name="Google Shape;6443;p19"/>
                  <p:cNvSpPr/>
                  <p:nvPr/>
                </p:nvSpPr>
                <p:spPr>
                  <a:xfrm>
                    <a:off x="8511811"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4" name="Google Shape;6444;p19"/>
                  <p:cNvSpPr/>
                  <p:nvPr/>
                </p:nvSpPr>
                <p:spPr>
                  <a:xfrm>
                    <a:off x="8511811"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5" name="Google Shape;6445;p19"/>
                  <p:cNvSpPr/>
                  <p:nvPr/>
                </p:nvSpPr>
                <p:spPr>
                  <a:xfrm>
                    <a:off x="8511811"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6" name="Google Shape;6446;p19"/>
                  <p:cNvSpPr/>
                  <p:nvPr/>
                </p:nvSpPr>
                <p:spPr>
                  <a:xfrm>
                    <a:off x="8520038"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7" name="Google Shape;6447;p19"/>
                  <p:cNvSpPr/>
                  <p:nvPr/>
                </p:nvSpPr>
                <p:spPr>
                  <a:xfrm>
                    <a:off x="8520038"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8" name="Google Shape;6448;p19"/>
                  <p:cNvSpPr/>
                  <p:nvPr/>
                </p:nvSpPr>
                <p:spPr>
                  <a:xfrm>
                    <a:off x="8520038"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9" name="Google Shape;6449;p19"/>
                  <p:cNvSpPr/>
                  <p:nvPr/>
                </p:nvSpPr>
                <p:spPr>
                  <a:xfrm>
                    <a:off x="8511811"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0" name="Google Shape;6450;p19"/>
                  <p:cNvSpPr/>
                  <p:nvPr/>
                </p:nvSpPr>
                <p:spPr>
                  <a:xfrm>
                    <a:off x="8520038"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1" name="Google Shape;6451;p19"/>
                  <p:cNvSpPr/>
                  <p:nvPr/>
                </p:nvSpPr>
                <p:spPr>
                  <a:xfrm>
                    <a:off x="8511811"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2" name="Google Shape;6452;p19"/>
                  <p:cNvSpPr/>
                  <p:nvPr/>
                </p:nvSpPr>
                <p:spPr>
                  <a:xfrm>
                    <a:off x="8520038"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3" name="Google Shape;6453;p19"/>
                  <p:cNvSpPr/>
                  <p:nvPr/>
                </p:nvSpPr>
                <p:spPr>
                  <a:xfrm>
                    <a:off x="8511811"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54" name="Google Shape;6454;p19"/>
                <p:cNvSpPr/>
                <p:nvPr/>
              </p:nvSpPr>
              <p:spPr>
                <a:xfrm>
                  <a:off x="816841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5" name="Google Shape;6455;p19"/>
                <p:cNvSpPr/>
                <p:nvPr/>
              </p:nvSpPr>
              <p:spPr>
                <a:xfrm>
                  <a:off x="816841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6" name="Google Shape;6456;p19"/>
                <p:cNvSpPr/>
                <p:nvPr/>
              </p:nvSpPr>
              <p:spPr>
                <a:xfrm>
                  <a:off x="816841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7" name="Google Shape;6457;p19"/>
                <p:cNvSpPr/>
                <p:nvPr/>
              </p:nvSpPr>
              <p:spPr>
                <a:xfrm>
                  <a:off x="816019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8" name="Google Shape;6458;p19"/>
                <p:cNvSpPr/>
                <p:nvPr/>
              </p:nvSpPr>
              <p:spPr>
                <a:xfrm>
                  <a:off x="816019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9" name="Google Shape;6459;p19"/>
                <p:cNvSpPr/>
                <p:nvPr/>
              </p:nvSpPr>
              <p:spPr>
                <a:xfrm>
                  <a:off x="8168419"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0" name="Google Shape;6460;p19"/>
                <p:cNvSpPr/>
                <p:nvPr/>
              </p:nvSpPr>
              <p:spPr>
                <a:xfrm>
                  <a:off x="8160192"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1" name="Google Shape;6461;p19"/>
                <p:cNvSpPr/>
                <p:nvPr/>
              </p:nvSpPr>
              <p:spPr>
                <a:xfrm>
                  <a:off x="8441061"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2" name="Google Shape;6462;p19"/>
                <p:cNvSpPr/>
                <p:nvPr/>
              </p:nvSpPr>
              <p:spPr>
                <a:xfrm>
                  <a:off x="8441061"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3" name="Google Shape;6463;p19"/>
                <p:cNvSpPr/>
                <p:nvPr/>
              </p:nvSpPr>
              <p:spPr>
                <a:xfrm>
                  <a:off x="8441061"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4" name="Google Shape;6464;p19"/>
                <p:cNvSpPr/>
                <p:nvPr/>
              </p:nvSpPr>
              <p:spPr>
                <a:xfrm>
                  <a:off x="843366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5" name="Google Shape;6465;p19"/>
                <p:cNvSpPr/>
                <p:nvPr/>
              </p:nvSpPr>
              <p:spPr>
                <a:xfrm>
                  <a:off x="843366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6" name="Google Shape;6466;p19"/>
                <p:cNvSpPr/>
                <p:nvPr/>
              </p:nvSpPr>
              <p:spPr>
                <a:xfrm>
                  <a:off x="8441061"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7" name="Google Shape;6467;p19"/>
                <p:cNvSpPr/>
                <p:nvPr/>
              </p:nvSpPr>
              <p:spPr>
                <a:xfrm>
                  <a:off x="8433669"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8" name="Google Shape;6468;p19"/>
                <p:cNvSpPr/>
                <p:nvPr/>
              </p:nvSpPr>
              <p:spPr>
                <a:xfrm>
                  <a:off x="8441061"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9" name="Google Shape;6469;p19"/>
                <p:cNvSpPr/>
                <p:nvPr/>
              </p:nvSpPr>
              <p:spPr>
                <a:xfrm>
                  <a:off x="8433669"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0" name="Google Shape;6470;p19"/>
                <p:cNvSpPr/>
                <p:nvPr/>
              </p:nvSpPr>
              <p:spPr>
                <a:xfrm>
                  <a:off x="8441061"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1" name="Google Shape;6471;p19"/>
                <p:cNvSpPr/>
                <p:nvPr/>
              </p:nvSpPr>
              <p:spPr>
                <a:xfrm>
                  <a:off x="8433669"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2" name="Google Shape;6472;p19"/>
                <p:cNvSpPr/>
                <p:nvPr/>
              </p:nvSpPr>
              <p:spPr>
                <a:xfrm>
                  <a:off x="8441061"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3" name="Google Shape;6473;p19"/>
                <p:cNvSpPr/>
                <p:nvPr/>
              </p:nvSpPr>
              <p:spPr>
                <a:xfrm>
                  <a:off x="8433669"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4" name="Google Shape;6474;p19"/>
                <p:cNvSpPr/>
                <p:nvPr/>
              </p:nvSpPr>
              <p:spPr>
                <a:xfrm>
                  <a:off x="8441061"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5" name="Google Shape;6475;p19"/>
                <p:cNvSpPr/>
                <p:nvPr/>
              </p:nvSpPr>
              <p:spPr>
                <a:xfrm>
                  <a:off x="8441061"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6" name="Google Shape;6476;p19"/>
                <p:cNvSpPr/>
                <p:nvPr/>
              </p:nvSpPr>
              <p:spPr>
                <a:xfrm>
                  <a:off x="8433669"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7" name="Google Shape;6477;p19"/>
                <p:cNvSpPr/>
                <p:nvPr/>
              </p:nvSpPr>
              <p:spPr>
                <a:xfrm>
                  <a:off x="8433669"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4_1_1_1">
    <p:spTree>
      <p:nvGrpSpPr>
        <p:cNvPr id="1" name="Shape 7259"/>
        <p:cNvGrpSpPr/>
        <p:nvPr/>
      </p:nvGrpSpPr>
      <p:grpSpPr>
        <a:xfrm>
          <a:off x="0" y="0"/>
          <a:ext cx="0" cy="0"/>
          <a:chOff x="0" y="0"/>
          <a:chExt cx="0" cy="0"/>
        </a:xfrm>
      </p:grpSpPr>
      <p:grpSp>
        <p:nvGrpSpPr>
          <p:cNvPr id="7260" name="Google Shape;7260;p23"/>
          <p:cNvGrpSpPr/>
          <p:nvPr/>
        </p:nvGrpSpPr>
        <p:grpSpPr>
          <a:xfrm>
            <a:off x="189" y="52"/>
            <a:ext cx="9144013" cy="5143533"/>
            <a:chOff x="4088025" y="1324225"/>
            <a:chExt cx="1348575" cy="1101800"/>
          </a:xfrm>
        </p:grpSpPr>
        <p:sp>
          <p:nvSpPr>
            <p:cNvPr id="7261" name="Google Shape;7261;p23"/>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2" name="Google Shape;7262;p23"/>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3" name="Google Shape;7263;p23"/>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4" name="Google Shape;7264;p23"/>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5" name="Google Shape;7265;p23"/>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6" name="Google Shape;7266;p23"/>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7" name="Google Shape;7267;p23"/>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8" name="Google Shape;7268;p23"/>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9" name="Google Shape;7269;p23"/>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0" name="Google Shape;7270;p23"/>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1" name="Google Shape;7271;p23"/>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2" name="Google Shape;7272;p23"/>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3" name="Google Shape;7273;p23"/>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4" name="Google Shape;7274;p23"/>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5" name="Google Shape;7275;p23"/>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6" name="Google Shape;7276;p23"/>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7" name="Google Shape;7277;p23"/>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8" name="Google Shape;7278;p23"/>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9" name="Google Shape;7279;p23"/>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0" name="Google Shape;7280;p23"/>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1" name="Google Shape;7281;p23"/>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2" name="Google Shape;7282;p23"/>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3" name="Google Shape;7283;p23"/>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4" name="Google Shape;7284;p23"/>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5" name="Google Shape;7285;p23"/>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6" name="Google Shape;7286;p23"/>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7" name="Google Shape;7287;p23"/>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8" name="Google Shape;7288;p23"/>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9" name="Google Shape;7289;p23"/>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0" name="Google Shape;7290;p23"/>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1" name="Google Shape;7291;p23"/>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2" name="Google Shape;7292;p23"/>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3" name="Google Shape;7293;p23"/>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4" name="Google Shape;7294;p23"/>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5" name="Google Shape;7295;p23"/>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6" name="Google Shape;7296;p23"/>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7" name="Google Shape;7297;p23"/>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8" name="Google Shape;7298;p23"/>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9" name="Google Shape;7299;p23"/>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0" name="Google Shape;7300;p23"/>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1" name="Google Shape;7301;p23"/>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2" name="Google Shape;7302;p23"/>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3" name="Google Shape;7303;p23"/>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4" name="Google Shape;7304;p23"/>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5" name="Google Shape;7305;p23"/>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6" name="Google Shape;7306;p23"/>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7" name="Google Shape;7307;p23"/>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8" name="Google Shape;7308;p23"/>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9" name="Google Shape;7309;p23"/>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0" name="Google Shape;7310;p23"/>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11" name="Google Shape;7311;p23"/>
          <p:cNvGrpSpPr/>
          <p:nvPr/>
        </p:nvGrpSpPr>
        <p:grpSpPr>
          <a:xfrm>
            <a:off x="145881" y="206"/>
            <a:ext cx="8852237" cy="5143474"/>
            <a:chOff x="145881" y="206"/>
            <a:chExt cx="8852237" cy="5143474"/>
          </a:xfrm>
        </p:grpSpPr>
        <p:grpSp>
          <p:nvGrpSpPr>
            <p:cNvPr id="7312" name="Google Shape;7312;p23"/>
            <p:cNvGrpSpPr/>
            <p:nvPr/>
          </p:nvGrpSpPr>
          <p:grpSpPr>
            <a:xfrm>
              <a:off x="145881" y="206"/>
              <a:ext cx="600248" cy="4852321"/>
              <a:chOff x="384275" y="206"/>
              <a:chExt cx="600248" cy="4852321"/>
            </a:xfrm>
          </p:grpSpPr>
          <p:sp>
            <p:nvSpPr>
              <p:cNvPr id="7313" name="Google Shape;7313;p23"/>
              <p:cNvSpPr/>
              <p:nvPr/>
            </p:nvSpPr>
            <p:spPr>
              <a:xfrm>
                <a:off x="66597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4" name="Google Shape;7314;p23"/>
              <p:cNvSpPr/>
              <p:nvPr/>
            </p:nvSpPr>
            <p:spPr>
              <a:xfrm>
                <a:off x="66597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5" name="Google Shape;7315;p23"/>
              <p:cNvSpPr/>
              <p:nvPr/>
            </p:nvSpPr>
            <p:spPr>
              <a:xfrm>
                <a:off x="66597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6" name="Google Shape;7316;p23"/>
              <p:cNvSpPr/>
              <p:nvPr/>
            </p:nvSpPr>
            <p:spPr>
              <a:xfrm>
                <a:off x="657752"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7" name="Google Shape;7317;p23"/>
              <p:cNvSpPr/>
              <p:nvPr/>
            </p:nvSpPr>
            <p:spPr>
              <a:xfrm>
                <a:off x="657752"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8" name="Google Shape;7318;p23"/>
              <p:cNvSpPr/>
              <p:nvPr/>
            </p:nvSpPr>
            <p:spPr>
              <a:xfrm>
                <a:off x="66597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9" name="Google Shape;7319;p23"/>
              <p:cNvSpPr/>
              <p:nvPr/>
            </p:nvSpPr>
            <p:spPr>
              <a:xfrm>
                <a:off x="657752"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0" name="Google Shape;7320;p23"/>
              <p:cNvSpPr/>
              <p:nvPr/>
            </p:nvSpPr>
            <p:spPr>
              <a:xfrm>
                <a:off x="66597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1" name="Google Shape;7321;p23"/>
              <p:cNvSpPr/>
              <p:nvPr/>
            </p:nvSpPr>
            <p:spPr>
              <a:xfrm>
                <a:off x="657752"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2" name="Google Shape;7322;p23"/>
              <p:cNvSpPr/>
              <p:nvPr/>
            </p:nvSpPr>
            <p:spPr>
              <a:xfrm>
                <a:off x="657752"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3" name="Google Shape;7323;p23"/>
              <p:cNvSpPr/>
              <p:nvPr/>
            </p:nvSpPr>
            <p:spPr>
              <a:xfrm>
                <a:off x="66597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4" name="Google Shape;7324;p23"/>
              <p:cNvSpPr/>
              <p:nvPr/>
            </p:nvSpPr>
            <p:spPr>
              <a:xfrm>
                <a:off x="66597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5" name="Google Shape;7325;p23"/>
              <p:cNvSpPr/>
              <p:nvPr/>
            </p:nvSpPr>
            <p:spPr>
              <a:xfrm>
                <a:off x="66597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6" name="Google Shape;7326;p23"/>
              <p:cNvSpPr/>
              <p:nvPr/>
            </p:nvSpPr>
            <p:spPr>
              <a:xfrm>
                <a:off x="657752"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7" name="Google Shape;7327;p23"/>
              <p:cNvSpPr/>
              <p:nvPr/>
            </p:nvSpPr>
            <p:spPr>
              <a:xfrm>
                <a:off x="66597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8" name="Google Shape;7328;p23"/>
              <p:cNvSpPr/>
              <p:nvPr/>
            </p:nvSpPr>
            <p:spPr>
              <a:xfrm>
                <a:off x="66597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9" name="Google Shape;7329;p23"/>
              <p:cNvSpPr/>
              <p:nvPr/>
            </p:nvSpPr>
            <p:spPr>
              <a:xfrm>
                <a:off x="657752"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0" name="Google Shape;7330;p23"/>
              <p:cNvSpPr/>
              <p:nvPr/>
            </p:nvSpPr>
            <p:spPr>
              <a:xfrm>
                <a:off x="66597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31" name="Google Shape;7331;p23"/>
              <p:cNvGrpSpPr/>
              <p:nvPr/>
            </p:nvGrpSpPr>
            <p:grpSpPr>
              <a:xfrm>
                <a:off x="384275" y="206"/>
                <a:ext cx="53414" cy="4852321"/>
                <a:chOff x="418506" y="206"/>
                <a:chExt cx="53414" cy="4852321"/>
              </a:xfrm>
            </p:grpSpPr>
            <p:sp>
              <p:nvSpPr>
                <p:cNvPr id="7332" name="Google Shape;7332;p23"/>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3" name="Google Shape;7333;p23"/>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4" name="Google Shape;7334;p23"/>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5" name="Google Shape;7335;p23"/>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6" name="Google Shape;7336;p23"/>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7" name="Google Shape;7337;p23"/>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8" name="Google Shape;7338;p23"/>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9" name="Google Shape;7339;p23"/>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0" name="Google Shape;7340;p23"/>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1" name="Google Shape;7341;p23"/>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2" name="Google Shape;7342;p23"/>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3" name="Google Shape;7343;p23"/>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4" name="Google Shape;7344;p23"/>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5" name="Google Shape;7345;p23"/>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6" name="Google Shape;7346;p23"/>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7" name="Google Shape;7347;p23"/>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8" name="Google Shape;7348;p23"/>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9" name="Google Shape;7349;p23"/>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0" name="Google Shape;7350;p23"/>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1" name="Google Shape;7351;p23"/>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2" name="Google Shape;7352;p23"/>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3" name="Google Shape;7353;p23"/>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4" name="Google Shape;7354;p23"/>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5" name="Google Shape;7355;p23"/>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6" name="Google Shape;7356;p23"/>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7" name="Google Shape;7357;p23"/>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8" name="Google Shape;7358;p23"/>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9" name="Google Shape;7359;p23"/>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0" name="Google Shape;7360;p23"/>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1" name="Google Shape;7361;p23"/>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2" name="Google Shape;7362;p23"/>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3" name="Google Shape;7363;p23"/>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4" name="Google Shape;7364;p23"/>
                <p:cNvSpPr/>
                <p:nvPr/>
              </p:nvSpPr>
              <p:spPr>
                <a:xfrm>
                  <a:off x="418506"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5" name="Google Shape;7365;p23"/>
                <p:cNvSpPr/>
                <p:nvPr/>
              </p:nvSpPr>
              <p:spPr>
                <a:xfrm>
                  <a:off x="426733"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66" name="Google Shape;7366;p23"/>
              <p:cNvSpPr/>
              <p:nvPr/>
            </p:nvSpPr>
            <p:spPr>
              <a:xfrm>
                <a:off x="939336"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7" name="Google Shape;7367;p23"/>
              <p:cNvSpPr/>
              <p:nvPr/>
            </p:nvSpPr>
            <p:spPr>
              <a:xfrm>
                <a:off x="939336"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8" name="Google Shape;7368;p23"/>
              <p:cNvSpPr/>
              <p:nvPr/>
            </p:nvSpPr>
            <p:spPr>
              <a:xfrm>
                <a:off x="939336"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9" name="Google Shape;7369;p23"/>
              <p:cNvSpPr/>
              <p:nvPr/>
            </p:nvSpPr>
            <p:spPr>
              <a:xfrm>
                <a:off x="939336"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0" name="Google Shape;7370;p23"/>
              <p:cNvSpPr/>
              <p:nvPr/>
            </p:nvSpPr>
            <p:spPr>
              <a:xfrm>
                <a:off x="931109"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1" name="Google Shape;7371;p23"/>
              <p:cNvSpPr/>
              <p:nvPr/>
            </p:nvSpPr>
            <p:spPr>
              <a:xfrm>
                <a:off x="931109"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2" name="Google Shape;7372;p23"/>
              <p:cNvSpPr/>
              <p:nvPr/>
            </p:nvSpPr>
            <p:spPr>
              <a:xfrm>
                <a:off x="939336"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3" name="Google Shape;7373;p23"/>
              <p:cNvSpPr/>
              <p:nvPr/>
            </p:nvSpPr>
            <p:spPr>
              <a:xfrm>
                <a:off x="931109"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4" name="Google Shape;7374;p23"/>
            <p:cNvGrpSpPr/>
            <p:nvPr/>
          </p:nvGrpSpPr>
          <p:grpSpPr>
            <a:xfrm>
              <a:off x="8398705" y="206"/>
              <a:ext cx="599413" cy="5143474"/>
              <a:chOff x="8322446" y="206"/>
              <a:chExt cx="599413" cy="5143474"/>
            </a:xfrm>
          </p:grpSpPr>
          <p:sp>
            <p:nvSpPr>
              <p:cNvPr id="7375" name="Google Shape;7375;p23"/>
              <p:cNvSpPr/>
              <p:nvPr/>
            </p:nvSpPr>
            <p:spPr>
              <a:xfrm>
                <a:off x="833067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6" name="Google Shape;7376;p23"/>
              <p:cNvSpPr/>
              <p:nvPr/>
            </p:nvSpPr>
            <p:spPr>
              <a:xfrm>
                <a:off x="86033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77" name="Google Shape;7377;p23"/>
              <p:cNvGrpSpPr/>
              <p:nvPr/>
            </p:nvGrpSpPr>
            <p:grpSpPr>
              <a:xfrm>
                <a:off x="8322446" y="206"/>
                <a:ext cx="599413" cy="5143474"/>
                <a:chOff x="8160192" y="206"/>
                <a:chExt cx="599413" cy="5143474"/>
              </a:xfrm>
            </p:grpSpPr>
            <p:grpSp>
              <p:nvGrpSpPr>
                <p:cNvPr id="7378" name="Google Shape;7378;p23"/>
                <p:cNvGrpSpPr/>
                <p:nvPr/>
              </p:nvGrpSpPr>
              <p:grpSpPr>
                <a:xfrm>
                  <a:off x="8706192" y="206"/>
                  <a:ext cx="53414" cy="5143474"/>
                  <a:chOff x="8511811" y="206"/>
                  <a:chExt cx="53414" cy="5143474"/>
                </a:xfrm>
              </p:grpSpPr>
              <p:sp>
                <p:nvSpPr>
                  <p:cNvPr id="7379" name="Google Shape;7379;p23"/>
                  <p:cNvSpPr/>
                  <p:nvPr/>
                </p:nvSpPr>
                <p:spPr>
                  <a:xfrm>
                    <a:off x="852003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0" name="Google Shape;7380;p23"/>
                  <p:cNvSpPr/>
                  <p:nvPr/>
                </p:nvSpPr>
                <p:spPr>
                  <a:xfrm>
                    <a:off x="852003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1" name="Google Shape;7381;p23"/>
                  <p:cNvSpPr/>
                  <p:nvPr/>
                </p:nvSpPr>
                <p:spPr>
                  <a:xfrm>
                    <a:off x="8520038"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2" name="Google Shape;7382;p23"/>
                  <p:cNvSpPr/>
                  <p:nvPr/>
                </p:nvSpPr>
                <p:spPr>
                  <a:xfrm>
                    <a:off x="8511811"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3" name="Google Shape;7383;p23"/>
                  <p:cNvSpPr/>
                  <p:nvPr/>
                </p:nvSpPr>
                <p:spPr>
                  <a:xfrm>
                    <a:off x="8511811"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4" name="Google Shape;7384;p23"/>
                  <p:cNvSpPr/>
                  <p:nvPr/>
                </p:nvSpPr>
                <p:spPr>
                  <a:xfrm>
                    <a:off x="8520038"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5" name="Google Shape;7385;p23"/>
                  <p:cNvSpPr/>
                  <p:nvPr/>
                </p:nvSpPr>
                <p:spPr>
                  <a:xfrm>
                    <a:off x="8511811"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6" name="Google Shape;7386;p23"/>
                  <p:cNvSpPr/>
                  <p:nvPr/>
                </p:nvSpPr>
                <p:spPr>
                  <a:xfrm>
                    <a:off x="8520038"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7" name="Google Shape;7387;p23"/>
                  <p:cNvSpPr/>
                  <p:nvPr/>
                </p:nvSpPr>
                <p:spPr>
                  <a:xfrm>
                    <a:off x="8511811"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8" name="Google Shape;7388;p23"/>
                  <p:cNvSpPr/>
                  <p:nvPr/>
                </p:nvSpPr>
                <p:spPr>
                  <a:xfrm>
                    <a:off x="8511811"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9" name="Google Shape;7389;p23"/>
                  <p:cNvSpPr/>
                  <p:nvPr/>
                </p:nvSpPr>
                <p:spPr>
                  <a:xfrm>
                    <a:off x="852003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0" name="Google Shape;7390;p23"/>
                  <p:cNvSpPr/>
                  <p:nvPr/>
                </p:nvSpPr>
                <p:spPr>
                  <a:xfrm>
                    <a:off x="8520038"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1" name="Google Shape;7391;p23"/>
                  <p:cNvSpPr/>
                  <p:nvPr/>
                </p:nvSpPr>
                <p:spPr>
                  <a:xfrm>
                    <a:off x="852003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2" name="Google Shape;7392;p23"/>
                  <p:cNvSpPr/>
                  <p:nvPr/>
                </p:nvSpPr>
                <p:spPr>
                  <a:xfrm>
                    <a:off x="8511811"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3" name="Google Shape;7393;p23"/>
                  <p:cNvSpPr/>
                  <p:nvPr/>
                </p:nvSpPr>
                <p:spPr>
                  <a:xfrm>
                    <a:off x="852003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4" name="Google Shape;7394;p23"/>
                  <p:cNvSpPr/>
                  <p:nvPr/>
                </p:nvSpPr>
                <p:spPr>
                  <a:xfrm>
                    <a:off x="8520038"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5" name="Google Shape;7395;p23"/>
                  <p:cNvSpPr/>
                  <p:nvPr/>
                </p:nvSpPr>
                <p:spPr>
                  <a:xfrm>
                    <a:off x="8511811"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6" name="Google Shape;7396;p23"/>
                  <p:cNvSpPr/>
                  <p:nvPr/>
                </p:nvSpPr>
                <p:spPr>
                  <a:xfrm>
                    <a:off x="8520038"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7" name="Google Shape;7397;p23"/>
                  <p:cNvSpPr/>
                  <p:nvPr/>
                </p:nvSpPr>
                <p:spPr>
                  <a:xfrm>
                    <a:off x="8511811"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8" name="Google Shape;7398;p23"/>
                  <p:cNvSpPr/>
                  <p:nvPr/>
                </p:nvSpPr>
                <p:spPr>
                  <a:xfrm>
                    <a:off x="8520038"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9" name="Google Shape;7399;p23"/>
                  <p:cNvSpPr/>
                  <p:nvPr/>
                </p:nvSpPr>
                <p:spPr>
                  <a:xfrm>
                    <a:off x="8511811"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0" name="Google Shape;7400;p23"/>
                  <p:cNvSpPr/>
                  <p:nvPr/>
                </p:nvSpPr>
                <p:spPr>
                  <a:xfrm>
                    <a:off x="852003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1" name="Google Shape;7401;p23"/>
                  <p:cNvSpPr/>
                  <p:nvPr/>
                </p:nvSpPr>
                <p:spPr>
                  <a:xfrm>
                    <a:off x="8511811"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2" name="Google Shape;7402;p23"/>
                  <p:cNvSpPr/>
                  <p:nvPr/>
                </p:nvSpPr>
                <p:spPr>
                  <a:xfrm>
                    <a:off x="851181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3" name="Google Shape;7403;p23"/>
                  <p:cNvSpPr/>
                  <p:nvPr/>
                </p:nvSpPr>
                <p:spPr>
                  <a:xfrm>
                    <a:off x="8520038"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4" name="Google Shape;7404;p23"/>
                  <p:cNvSpPr/>
                  <p:nvPr/>
                </p:nvSpPr>
                <p:spPr>
                  <a:xfrm>
                    <a:off x="8511811"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5" name="Google Shape;7405;p23"/>
                  <p:cNvSpPr/>
                  <p:nvPr/>
                </p:nvSpPr>
                <p:spPr>
                  <a:xfrm>
                    <a:off x="8511811"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6" name="Google Shape;7406;p23"/>
                  <p:cNvSpPr/>
                  <p:nvPr/>
                </p:nvSpPr>
                <p:spPr>
                  <a:xfrm>
                    <a:off x="8511811"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7" name="Google Shape;7407;p23"/>
                  <p:cNvSpPr/>
                  <p:nvPr/>
                </p:nvSpPr>
                <p:spPr>
                  <a:xfrm>
                    <a:off x="8520038"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8" name="Google Shape;7408;p23"/>
                  <p:cNvSpPr/>
                  <p:nvPr/>
                </p:nvSpPr>
                <p:spPr>
                  <a:xfrm>
                    <a:off x="8520038"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9" name="Google Shape;7409;p23"/>
                  <p:cNvSpPr/>
                  <p:nvPr/>
                </p:nvSpPr>
                <p:spPr>
                  <a:xfrm>
                    <a:off x="8520038"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0" name="Google Shape;7410;p23"/>
                  <p:cNvSpPr/>
                  <p:nvPr/>
                </p:nvSpPr>
                <p:spPr>
                  <a:xfrm>
                    <a:off x="8511811"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1" name="Google Shape;7411;p23"/>
                  <p:cNvSpPr/>
                  <p:nvPr/>
                </p:nvSpPr>
                <p:spPr>
                  <a:xfrm>
                    <a:off x="8520038"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2" name="Google Shape;7412;p23"/>
                  <p:cNvSpPr/>
                  <p:nvPr/>
                </p:nvSpPr>
                <p:spPr>
                  <a:xfrm>
                    <a:off x="8511811"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3" name="Google Shape;7413;p23"/>
                  <p:cNvSpPr/>
                  <p:nvPr/>
                </p:nvSpPr>
                <p:spPr>
                  <a:xfrm>
                    <a:off x="8520038"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4" name="Google Shape;7414;p23"/>
                  <p:cNvSpPr/>
                  <p:nvPr/>
                </p:nvSpPr>
                <p:spPr>
                  <a:xfrm>
                    <a:off x="8511811"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15" name="Google Shape;7415;p23"/>
                <p:cNvSpPr/>
                <p:nvPr/>
              </p:nvSpPr>
              <p:spPr>
                <a:xfrm>
                  <a:off x="816841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6" name="Google Shape;7416;p23"/>
                <p:cNvSpPr/>
                <p:nvPr/>
              </p:nvSpPr>
              <p:spPr>
                <a:xfrm>
                  <a:off x="816841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7" name="Google Shape;7417;p23"/>
                <p:cNvSpPr/>
                <p:nvPr/>
              </p:nvSpPr>
              <p:spPr>
                <a:xfrm>
                  <a:off x="816841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8" name="Google Shape;7418;p23"/>
                <p:cNvSpPr/>
                <p:nvPr/>
              </p:nvSpPr>
              <p:spPr>
                <a:xfrm>
                  <a:off x="816019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9" name="Google Shape;7419;p23"/>
                <p:cNvSpPr/>
                <p:nvPr/>
              </p:nvSpPr>
              <p:spPr>
                <a:xfrm>
                  <a:off x="816019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0" name="Google Shape;7420;p23"/>
                <p:cNvSpPr/>
                <p:nvPr/>
              </p:nvSpPr>
              <p:spPr>
                <a:xfrm>
                  <a:off x="8168419"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1" name="Google Shape;7421;p23"/>
                <p:cNvSpPr/>
                <p:nvPr/>
              </p:nvSpPr>
              <p:spPr>
                <a:xfrm>
                  <a:off x="8160192"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2" name="Google Shape;7422;p23"/>
                <p:cNvSpPr/>
                <p:nvPr/>
              </p:nvSpPr>
              <p:spPr>
                <a:xfrm>
                  <a:off x="8441061"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3" name="Google Shape;7423;p23"/>
                <p:cNvSpPr/>
                <p:nvPr/>
              </p:nvSpPr>
              <p:spPr>
                <a:xfrm>
                  <a:off x="8441061"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4" name="Google Shape;7424;p23"/>
                <p:cNvSpPr/>
                <p:nvPr/>
              </p:nvSpPr>
              <p:spPr>
                <a:xfrm>
                  <a:off x="8441061"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5" name="Google Shape;7425;p23"/>
                <p:cNvSpPr/>
                <p:nvPr/>
              </p:nvSpPr>
              <p:spPr>
                <a:xfrm>
                  <a:off x="843366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6" name="Google Shape;7426;p23"/>
                <p:cNvSpPr/>
                <p:nvPr/>
              </p:nvSpPr>
              <p:spPr>
                <a:xfrm>
                  <a:off x="843366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7" name="Google Shape;7427;p23"/>
                <p:cNvSpPr/>
                <p:nvPr/>
              </p:nvSpPr>
              <p:spPr>
                <a:xfrm>
                  <a:off x="8441061"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8" name="Google Shape;7428;p23"/>
                <p:cNvSpPr/>
                <p:nvPr/>
              </p:nvSpPr>
              <p:spPr>
                <a:xfrm>
                  <a:off x="8433669"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9" name="Google Shape;7429;p23"/>
                <p:cNvSpPr/>
                <p:nvPr/>
              </p:nvSpPr>
              <p:spPr>
                <a:xfrm>
                  <a:off x="8441061"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0" name="Google Shape;7430;p23"/>
                <p:cNvSpPr/>
                <p:nvPr/>
              </p:nvSpPr>
              <p:spPr>
                <a:xfrm>
                  <a:off x="8433669"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1" name="Google Shape;7431;p23"/>
                <p:cNvSpPr/>
                <p:nvPr/>
              </p:nvSpPr>
              <p:spPr>
                <a:xfrm>
                  <a:off x="8441061"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2" name="Google Shape;7432;p23"/>
                <p:cNvSpPr/>
                <p:nvPr/>
              </p:nvSpPr>
              <p:spPr>
                <a:xfrm>
                  <a:off x="8433669"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3" name="Google Shape;7433;p23"/>
                <p:cNvSpPr/>
                <p:nvPr/>
              </p:nvSpPr>
              <p:spPr>
                <a:xfrm>
                  <a:off x="8441061"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4" name="Google Shape;7434;p23"/>
                <p:cNvSpPr/>
                <p:nvPr/>
              </p:nvSpPr>
              <p:spPr>
                <a:xfrm>
                  <a:off x="8433669"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5" name="Google Shape;7435;p23"/>
                <p:cNvSpPr/>
                <p:nvPr/>
              </p:nvSpPr>
              <p:spPr>
                <a:xfrm>
                  <a:off x="8441061"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6" name="Google Shape;7436;p23"/>
                <p:cNvSpPr/>
                <p:nvPr/>
              </p:nvSpPr>
              <p:spPr>
                <a:xfrm>
                  <a:off x="8441061"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7" name="Google Shape;7437;p23"/>
                <p:cNvSpPr/>
                <p:nvPr/>
              </p:nvSpPr>
              <p:spPr>
                <a:xfrm>
                  <a:off x="8433669"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8" name="Google Shape;7438;p23"/>
                <p:cNvSpPr/>
                <p:nvPr/>
              </p:nvSpPr>
              <p:spPr>
                <a:xfrm>
                  <a:off x="8433669"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439" name="Google Shape;7439;p23"/>
          <p:cNvSpPr txBox="1">
            <a:spLocks noGrp="1"/>
          </p:cNvSpPr>
          <p:nvPr>
            <p:ph type="subTitle" idx="1"/>
          </p:nvPr>
        </p:nvSpPr>
        <p:spPr>
          <a:xfrm>
            <a:off x="5668750" y="2345816"/>
            <a:ext cx="2641500" cy="53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7440" name="Google Shape;7440;p23"/>
          <p:cNvSpPr txBox="1">
            <a:spLocks noGrp="1"/>
          </p:cNvSpPr>
          <p:nvPr>
            <p:ph type="subTitle" idx="2"/>
          </p:nvPr>
        </p:nvSpPr>
        <p:spPr>
          <a:xfrm>
            <a:off x="5668750" y="2827636"/>
            <a:ext cx="26415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7441" name="Google Shape;7441;p23"/>
          <p:cNvSpPr txBox="1">
            <a:spLocks noGrp="1"/>
          </p:cNvSpPr>
          <p:nvPr>
            <p:ph type="subTitle" idx="3"/>
          </p:nvPr>
        </p:nvSpPr>
        <p:spPr>
          <a:xfrm>
            <a:off x="5668750" y="1222004"/>
            <a:ext cx="2641500" cy="53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7442" name="Google Shape;7442;p23"/>
          <p:cNvSpPr txBox="1">
            <a:spLocks noGrp="1"/>
          </p:cNvSpPr>
          <p:nvPr>
            <p:ph type="subTitle" idx="4"/>
          </p:nvPr>
        </p:nvSpPr>
        <p:spPr>
          <a:xfrm>
            <a:off x="5668750" y="1703824"/>
            <a:ext cx="26415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7443" name="Google Shape;7443;p23"/>
          <p:cNvSpPr txBox="1">
            <a:spLocks noGrp="1"/>
          </p:cNvSpPr>
          <p:nvPr>
            <p:ph type="subTitle" idx="5"/>
          </p:nvPr>
        </p:nvSpPr>
        <p:spPr>
          <a:xfrm>
            <a:off x="5668750" y="3469628"/>
            <a:ext cx="2641500" cy="5304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7444" name="Google Shape;7444;p23"/>
          <p:cNvSpPr txBox="1">
            <a:spLocks noGrp="1"/>
          </p:cNvSpPr>
          <p:nvPr>
            <p:ph type="subTitle" idx="6"/>
          </p:nvPr>
        </p:nvSpPr>
        <p:spPr>
          <a:xfrm>
            <a:off x="5668750" y="3951448"/>
            <a:ext cx="26415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7445" name="Google Shape;7445;p23"/>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32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sp>
        <p:nvSpPr>
          <p:cNvPr id="7446" name="Google Shape;7446;p23"/>
          <p:cNvSpPr txBox="1">
            <a:spLocks noGrp="1"/>
          </p:cNvSpPr>
          <p:nvPr>
            <p:ph type="subTitle" idx="7"/>
          </p:nvPr>
        </p:nvSpPr>
        <p:spPr>
          <a:xfrm>
            <a:off x="1739500" y="1222004"/>
            <a:ext cx="2641500" cy="53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7447" name="Google Shape;7447;p23"/>
          <p:cNvSpPr txBox="1">
            <a:spLocks noGrp="1"/>
          </p:cNvSpPr>
          <p:nvPr>
            <p:ph type="subTitle" idx="8"/>
          </p:nvPr>
        </p:nvSpPr>
        <p:spPr>
          <a:xfrm>
            <a:off x="1739500" y="1703824"/>
            <a:ext cx="26415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7448" name="Google Shape;7448;p23"/>
          <p:cNvSpPr txBox="1">
            <a:spLocks noGrp="1"/>
          </p:cNvSpPr>
          <p:nvPr>
            <p:ph type="subTitle" idx="9"/>
          </p:nvPr>
        </p:nvSpPr>
        <p:spPr>
          <a:xfrm>
            <a:off x="1739500" y="2345816"/>
            <a:ext cx="2641500" cy="53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7449" name="Google Shape;7449;p23"/>
          <p:cNvSpPr txBox="1">
            <a:spLocks noGrp="1"/>
          </p:cNvSpPr>
          <p:nvPr>
            <p:ph type="subTitle" idx="13"/>
          </p:nvPr>
        </p:nvSpPr>
        <p:spPr>
          <a:xfrm>
            <a:off x="1739500" y="2827636"/>
            <a:ext cx="26415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7450" name="Google Shape;7450;p23"/>
          <p:cNvSpPr txBox="1">
            <a:spLocks noGrp="1"/>
          </p:cNvSpPr>
          <p:nvPr>
            <p:ph type="subTitle" idx="14"/>
          </p:nvPr>
        </p:nvSpPr>
        <p:spPr>
          <a:xfrm>
            <a:off x="1739500" y="3469628"/>
            <a:ext cx="2641500" cy="53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7451" name="Google Shape;7451;p23"/>
          <p:cNvSpPr txBox="1">
            <a:spLocks noGrp="1"/>
          </p:cNvSpPr>
          <p:nvPr>
            <p:ph type="subTitle" idx="15"/>
          </p:nvPr>
        </p:nvSpPr>
        <p:spPr>
          <a:xfrm>
            <a:off x="1739500" y="3951448"/>
            <a:ext cx="2641500" cy="69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20">
    <p:spTree>
      <p:nvGrpSpPr>
        <p:cNvPr id="1" name="Shape 8681"/>
        <p:cNvGrpSpPr/>
        <p:nvPr/>
      </p:nvGrpSpPr>
      <p:grpSpPr>
        <a:xfrm>
          <a:off x="0" y="0"/>
          <a:ext cx="0" cy="0"/>
          <a:chOff x="0" y="0"/>
          <a:chExt cx="0" cy="0"/>
        </a:xfrm>
      </p:grpSpPr>
      <p:grpSp>
        <p:nvGrpSpPr>
          <p:cNvPr id="8682" name="Google Shape;8682;p28"/>
          <p:cNvGrpSpPr/>
          <p:nvPr/>
        </p:nvGrpSpPr>
        <p:grpSpPr>
          <a:xfrm>
            <a:off x="189" y="52"/>
            <a:ext cx="9144013" cy="5143533"/>
            <a:chOff x="4088025" y="1324225"/>
            <a:chExt cx="1348575" cy="1101800"/>
          </a:xfrm>
        </p:grpSpPr>
        <p:sp>
          <p:nvSpPr>
            <p:cNvPr id="8683" name="Google Shape;8683;p28"/>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4" name="Google Shape;8684;p28"/>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5" name="Google Shape;8685;p28"/>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6" name="Google Shape;8686;p28"/>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7" name="Google Shape;8687;p28"/>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8" name="Google Shape;8688;p28"/>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9" name="Google Shape;8689;p28"/>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0" name="Google Shape;8690;p28"/>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1" name="Google Shape;8691;p28"/>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2" name="Google Shape;8692;p28"/>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3" name="Google Shape;8693;p28"/>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4" name="Google Shape;8694;p28"/>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5" name="Google Shape;8695;p28"/>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6" name="Google Shape;8696;p28"/>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7" name="Google Shape;8697;p28"/>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8" name="Google Shape;8698;p28"/>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9" name="Google Shape;8699;p28"/>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0" name="Google Shape;8700;p28"/>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1" name="Google Shape;8701;p28"/>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2" name="Google Shape;8702;p28"/>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3" name="Google Shape;8703;p28"/>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4" name="Google Shape;8704;p28"/>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5" name="Google Shape;8705;p28"/>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6" name="Google Shape;8706;p28"/>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7" name="Google Shape;8707;p28"/>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8" name="Google Shape;8708;p28"/>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9" name="Google Shape;8709;p28"/>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0" name="Google Shape;8710;p28"/>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1" name="Google Shape;8711;p28"/>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2" name="Google Shape;8712;p28"/>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3" name="Google Shape;8713;p28"/>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4" name="Google Shape;8714;p28"/>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5" name="Google Shape;8715;p28"/>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6" name="Google Shape;8716;p28"/>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7" name="Google Shape;8717;p28"/>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8" name="Google Shape;8718;p28"/>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9" name="Google Shape;8719;p28"/>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0" name="Google Shape;8720;p28"/>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1" name="Google Shape;8721;p28"/>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2" name="Google Shape;8722;p28"/>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3" name="Google Shape;8723;p28"/>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4" name="Google Shape;8724;p28"/>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5" name="Google Shape;8725;p28"/>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6" name="Google Shape;8726;p28"/>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7" name="Google Shape;8727;p28"/>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8" name="Google Shape;8728;p28"/>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9" name="Google Shape;8729;p28"/>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0" name="Google Shape;8730;p28"/>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1" name="Google Shape;8731;p28"/>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2" name="Google Shape;8732;p28"/>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33" name="Google Shape;8733;p28"/>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8734" name="Google Shape;8734;p28"/>
          <p:cNvGrpSpPr/>
          <p:nvPr/>
        </p:nvGrpSpPr>
        <p:grpSpPr>
          <a:xfrm>
            <a:off x="34718" y="206"/>
            <a:ext cx="9074564" cy="5143474"/>
            <a:chOff x="34718" y="206"/>
            <a:chExt cx="9074564" cy="5143474"/>
          </a:xfrm>
        </p:grpSpPr>
        <p:sp>
          <p:nvSpPr>
            <p:cNvPr id="8735" name="Google Shape;8735;p28"/>
            <p:cNvSpPr/>
            <p:nvPr/>
          </p:nvSpPr>
          <p:spPr>
            <a:xfrm>
              <a:off x="57374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6" name="Google Shape;8736;p28"/>
            <p:cNvSpPr/>
            <p:nvPr/>
          </p:nvSpPr>
          <p:spPr>
            <a:xfrm>
              <a:off x="57374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7" name="Google Shape;8737;p28"/>
            <p:cNvSpPr/>
            <p:nvPr/>
          </p:nvSpPr>
          <p:spPr>
            <a:xfrm>
              <a:off x="57374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8" name="Google Shape;8738;p28"/>
            <p:cNvSpPr/>
            <p:nvPr/>
          </p:nvSpPr>
          <p:spPr>
            <a:xfrm>
              <a:off x="565521"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9" name="Google Shape;8739;p28"/>
            <p:cNvSpPr/>
            <p:nvPr/>
          </p:nvSpPr>
          <p:spPr>
            <a:xfrm>
              <a:off x="565521"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0" name="Google Shape;8740;p28"/>
            <p:cNvSpPr/>
            <p:nvPr/>
          </p:nvSpPr>
          <p:spPr>
            <a:xfrm>
              <a:off x="57374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1" name="Google Shape;8741;p28"/>
            <p:cNvSpPr/>
            <p:nvPr/>
          </p:nvSpPr>
          <p:spPr>
            <a:xfrm>
              <a:off x="565521"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2" name="Google Shape;8742;p28"/>
            <p:cNvSpPr/>
            <p:nvPr/>
          </p:nvSpPr>
          <p:spPr>
            <a:xfrm>
              <a:off x="57374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3" name="Google Shape;8743;p28"/>
            <p:cNvSpPr/>
            <p:nvPr/>
          </p:nvSpPr>
          <p:spPr>
            <a:xfrm>
              <a:off x="565521"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4" name="Google Shape;8744;p28"/>
            <p:cNvSpPr/>
            <p:nvPr/>
          </p:nvSpPr>
          <p:spPr>
            <a:xfrm>
              <a:off x="565521"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5" name="Google Shape;8745;p28"/>
            <p:cNvSpPr/>
            <p:nvPr/>
          </p:nvSpPr>
          <p:spPr>
            <a:xfrm>
              <a:off x="57374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6" name="Google Shape;8746;p28"/>
            <p:cNvSpPr/>
            <p:nvPr/>
          </p:nvSpPr>
          <p:spPr>
            <a:xfrm>
              <a:off x="57374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7" name="Google Shape;8747;p28"/>
            <p:cNvSpPr/>
            <p:nvPr/>
          </p:nvSpPr>
          <p:spPr>
            <a:xfrm>
              <a:off x="57374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8" name="Google Shape;8748;p28"/>
            <p:cNvSpPr/>
            <p:nvPr/>
          </p:nvSpPr>
          <p:spPr>
            <a:xfrm>
              <a:off x="565521"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9" name="Google Shape;8749;p28"/>
            <p:cNvSpPr/>
            <p:nvPr/>
          </p:nvSpPr>
          <p:spPr>
            <a:xfrm>
              <a:off x="57374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0" name="Google Shape;8750;p28"/>
            <p:cNvSpPr/>
            <p:nvPr/>
          </p:nvSpPr>
          <p:spPr>
            <a:xfrm>
              <a:off x="57374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1" name="Google Shape;8751;p28"/>
            <p:cNvSpPr/>
            <p:nvPr/>
          </p:nvSpPr>
          <p:spPr>
            <a:xfrm>
              <a:off x="565521"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2" name="Google Shape;8752;p28"/>
            <p:cNvSpPr/>
            <p:nvPr/>
          </p:nvSpPr>
          <p:spPr>
            <a:xfrm>
              <a:off x="57374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3" name="Google Shape;8753;p28"/>
            <p:cNvSpPr/>
            <p:nvPr/>
          </p:nvSpPr>
          <p:spPr>
            <a:xfrm>
              <a:off x="565521" y="2602704"/>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4" name="Google Shape;8754;p28"/>
            <p:cNvSpPr/>
            <p:nvPr/>
          </p:nvSpPr>
          <p:spPr>
            <a:xfrm>
              <a:off x="573748" y="274875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5" name="Google Shape;8755;p28"/>
            <p:cNvSpPr/>
            <p:nvPr/>
          </p:nvSpPr>
          <p:spPr>
            <a:xfrm>
              <a:off x="565521" y="2892069"/>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6" name="Google Shape;8756;p28"/>
            <p:cNvSpPr/>
            <p:nvPr/>
          </p:nvSpPr>
          <p:spPr>
            <a:xfrm>
              <a:off x="573748" y="303812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7" name="Google Shape;8757;p28"/>
            <p:cNvSpPr/>
            <p:nvPr/>
          </p:nvSpPr>
          <p:spPr>
            <a:xfrm>
              <a:off x="565521" y="3181435"/>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8" name="Google Shape;8758;p28"/>
            <p:cNvSpPr/>
            <p:nvPr/>
          </p:nvSpPr>
          <p:spPr>
            <a:xfrm>
              <a:off x="565521" y="332653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9" name="Google Shape;8759;p28"/>
            <p:cNvSpPr/>
            <p:nvPr/>
          </p:nvSpPr>
          <p:spPr>
            <a:xfrm>
              <a:off x="573748" y="3472588"/>
              <a:ext cx="26707" cy="78213"/>
            </a:xfrm>
            <a:custGeom>
              <a:avLst/>
              <a:gdLst/>
              <a:ahLst/>
              <a:cxnLst/>
              <a:rect l="l" t="t" r="r" b="b"/>
              <a:pathLst>
                <a:path w="224" h="656" extrusionOk="0">
                  <a:moveTo>
                    <a:pt x="147" y="0"/>
                  </a:moveTo>
                  <a:lnTo>
                    <a:pt x="0" y="78"/>
                  </a:lnTo>
                  <a:lnTo>
                    <a:pt x="23"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0" name="Google Shape;8760;p28"/>
            <p:cNvSpPr/>
            <p:nvPr/>
          </p:nvSpPr>
          <p:spPr>
            <a:xfrm>
              <a:off x="853412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1" name="Google Shape;8761;p28"/>
            <p:cNvSpPr/>
            <p:nvPr/>
          </p:nvSpPr>
          <p:spPr>
            <a:xfrm>
              <a:off x="853412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2" name="Google Shape;8762;p28"/>
            <p:cNvSpPr/>
            <p:nvPr/>
          </p:nvSpPr>
          <p:spPr>
            <a:xfrm>
              <a:off x="8534126"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3" name="Google Shape;8763;p28"/>
            <p:cNvSpPr/>
            <p:nvPr/>
          </p:nvSpPr>
          <p:spPr>
            <a:xfrm>
              <a:off x="8525900"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4" name="Google Shape;8764;p28"/>
            <p:cNvSpPr/>
            <p:nvPr/>
          </p:nvSpPr>
          <p:spPr>
            <a:xfrm>
              <a:off x="8525900"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5" name="Google Shape;8765;p28"/>
            <p:cNvSpPr/>
            <p:nvPr/>
          </p:nvSpPr>
          <p:spPr>
            <a:xfrm>
              <a:off x="8534126"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6" name="Google Shape;8766;p28"/>
            <p:cNvSpPr/>
            <p:nvPr/>
          </p:nvSpPr>
          <p:spPr>
            <a:xfrm>
              <a:off x="8525900"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7" name="Google Shape;8767;p28"/>
            <p:cNvSpPr/>
            <p:nvPr/>
          </p:nvSpPr>
          <p:spPr>
            <a:xfrm>
              <a:off x="8534126"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8" name="Google Shape;8768;p28"/>
            <p:cNvSpPr/>
            <p:nvPr/>
          </p:nvSpPr>
          <p:spPr>
            <a:xfrm>
              <a:off x="8525900"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9" name="Google Shape;8769;p28"/>
            <p:cNvSpPr/>
            <p:nvPr/>
          </p:nvSpPr>
          <p:spPr>
            <a:xfrm>
              <a:off x="8525900"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0" name="Google Shape;8770;p28"/>
            <p:cNvSpPr/>
            <p:nvPr/>
          </p:nvSpPr>
          <p:spPr>
            <a:xfrm>
              <a:off x="8534126"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1" name="Google Shape;8771;p28"/>
            <p:cNvSpPr/>
            <p:nvPr/>
          </p:nvSpPr>
          <p:spPr>
            <a:xfrm>
              <a:off x="8534126"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2" name="Google Shape;8772;p28"/>
            <p:cNvSpPr/>
            <p:nvPr/>
          </p:nvSpPr>
          <p:spPr>
            <a:xfrm>
              <a:off x="8534126"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3" name="Google Shape;8773;p28"/>
            <p:cNvSpPr/>
            <p:nvPr/>
          </p:nvSpPr>
          <p:spPr>
            <a:xfrm>
              <a:off x="8525900"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4" name="Google Shape;8774;p28"/>
            <p:cNvSpPr/>
            <p:nvPr/>
          </p:nvSpPr>
          <p:spPr>
            <a:xfrm>
              <a:off x="8534126"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5" name="Google Shape;8775;p28"/>
            <p:cNvSpPr/>
            <p:nvPr/>
          </p:nvSpPr>
          <p:spPr>
            <a:xfrm>
              <a:off x="8534126"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6" name="Google Shape;8776;p28"/>
            <p:cNvSpPr/>
            <p:nvPr/>
          </p:nvSpPr>
          <p:spPr>
            <a:xfrm>
              <a:off x="8525900"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7" name="Google Shape;8777;p28"/>
            <p:cNvSpPr/>
            <p:nvPr/>
          </p:nvSpPr>
          <p:spPr>
            <a:xfrm>
              <a:off x="8534126"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8" name="Google Shape;8778;p28"/>
            <p:cNvSpPr/>
            <p:nvPr/>
          </p:nvSpPr>
          <p:spPr>
            <a:xfrm>
              <a:off x="8525900"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9" name="Google Shape;8779;p28"/>
            <p:cNvSpPr/>
            <p:nvPr/>
          </p:nvSpPr>
          <p:spPr>
            <a:xfrm>
              <a:off x="8534126"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0" name="Google Shape;8780;p28"/>
            <p:cNvSpPr/>
            <p:nvPr/>
          </p:nvSpPr>
          <p:spPr>
            <a:xfrm>
              <a:off x="8525900"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1" name="Google Shape;8781;p28"/>
            <p:cNvSpPr/>
            <p:nvPr/>
          </p:nvSpPr>
          <p:spPr>
            <a:xfrm>
              <a:off x="8534126"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2" name="Google Shape;8782;p28"/>
            <p:cNvSpPr/>
            <p:nvPr/>
          </p:nvSpPr>
          <p:spPr>
            <a:xfrm>
              <a:off x="8525900"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3" name="Google Shape;8783;p28"/>
            <p:cNvSpPr/>
            <p:nvPr/>
          </p:nvSpPr>
          <p:spPr>
            <a:xfrm>
              <a:off x="8525900"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4" name="Google Shape;8784;p28"/>
            <p:cNvSpPr/>
            <p:nvPr/>
          </p:nvSpPr>
          <p:spPr>
            <a:xfrm>
              <a:off x="8534126"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5" name="Google Shape;8785;p28"/>
            <p:cNvGrpSpPr/>
            <p:nvPr/>
          </p:nvGrpSpPr>
          <p:grpSpPr>
            <a:xfrm>
              <a:off x="34718" y="206"/>
              <a:ext cx="53295" cy="4852321"/>
              <a:chOff x="62135" y="206"/>
              <a:chExt cx="53295" cy="4852321"/>
            </a:xfrm>
          </p:grpSpPr>
          <p:sp>
            <p:nvSpPr>
              <p:cNvPr id="8786" name="Google Shape;8786;p28"/>
              <p:cNvSpPr/>
              <p:nvPr/>
            </p:nvSpPr>
            <p:spPr>
              <a:xfrm>
                <a:off x="70362"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7" name="Google Shape;8787;p28"/>
              <p:cNvSpPr/>
              <p:nvPr/>
            </p:nvSpPr>
            <p:spPr>
              <a:xfrm>
                <a:off x="70362"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8" name="Google Shape;8788;p28"/>
              <p:cNvSpPr/>
              <p:nvPr/>
            </p:nvSpPr>
            <p:spPr>
              <a:xfrm>
                <a:off x="70362"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9" name="Google Shape;8789;p28"/>
              <p:cNvSpPr/>
              <p:nvPr/>
            </p:nvSpPr>
            <p:spPr>
              <a:xfrm>
                <a:off x="70362"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0" name="Google Shape;8790;p28"/>
              <p:cNvSpPr/>
              <p:nvPr/>
            </p:nvSpPr>
            <p:spPr>
              <a:xfrm>
                <a:off x="62135"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1" name="Google Shape;8791;p28"/>
              <p:cNvSpPr/>
              <p:nvPr/>
            </p:nvSpPr>
            <p:spPr>
              <a:xfrm>
                <a:off x="62135"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2" name="Google Shape;8792;p28"/>
              <p:cNvSpPr/>
              <p:nvPr/>
            </p:nvSpPr>
            <p:spPr>
              <a:xfrm>
                <a:off x="70362"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3" name="Google Shape;8793;p28"/>
              <p:cNvSpPr/>
              <p:nvPr/>
            </p:nvSpPr>
            <p:spPr>
              <a:xfrm>
                <a:off x="62135"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4" name="Google Shape;8794;p28"/>
              <p:cNvSpPr/>
              <p:nvPr/>
            </p:nvSpPr>
            <p:spPr>
              <a:xfrm>
                <a:off x="70362"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5" name="Google Shape;8795;p28"/>
              <p:cNvSpPr/>
              <p:nvPr/>
            </p:nvSpPr>
            <p:spPr>
              <a:xfrm>
                <a:off x="62135"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6" name="Google Shape;8796;p28"/>
              <p:cNvSpPr/>
              <p:nvPr/>
            </p:nvSpPr>
            <p:spPr>
              <a:xfrm>
                <a:off x="70362"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7" name="Google Shape;8797;p28"/>
              <p:cNvSpPr/>
              <p:nvPr/>
            </p:nvSpPr>
            <p:spPr>
              <a:xfrm>
                <a:off x="62135"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8" name="Google Shape;8798;p28"/>
              <p:cNvSpPr/>
              <p:nvPr/>
            </p:nvSpPr>
            <p:spPr>
              <a:xfrm>
                <a:off x="70362"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9" name="Google Shape;8799;p28"/>
              <p:cNvSpPr/>
              <p:nvPr/>
            </p:nvSpPr>
            <p:spPr>
              <a:xfrm>
                <a:off x="62135"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0" name="Google Shape;8800;p28"/>
              <p:cNvSpPr/>
              <p:nvPr/>
            </p:nvSpPr>
            <p:spPr>
              <a:xfrm>
                <a:off x="70362"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1" name="Google Shape;8801;p28"/>
              <p:cNvSpPr/>
              <p:nvPr/>
            </p:nvSpPr>
            <p:spPr>
              <a:xfrm>
                <a:off x="70362"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2" name="Google Shape;8802;p28"/>
              <p:cNvSpPr/>
              <p:nvPr/>
            </p:nvSpPr>
            <p:spPr>
              <a:xfrm>
                <a:off x="62135"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3" name="Google Shape;8803;p28"/>
              <p:cNvSpPr/>
              <p:nvPr/>
            </p:nvSpPr>
            <p:spPr>
              <a:xfrm>
                <a:off x="62135"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4" name="Google Shape;8804;p28"/>
              <p:cNvSpPr/>
              <p:nvPr/>
            </p:nvSpPr>
            <p:spPr>
              <a:xfrm>
                <a:off x="70362"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5" name="Google Shape;8805;p28"/>
              <p:cNvSpPr/>
              <p:nvPr/>
            </p:nvSpPr>
            <p:spPr>
              <a:xfrm>
                <a:off x="62135"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6" name="Google Shape;8806;p28"/>
              <p:cNvSpPr/>
              <p:nvPr/>
            </p:nvSpPr>
            <p:spPr>
              <a:xfrm>
                <a:off x="70362"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7" name="Google Shape;8807;p28"/>
              <p:cNvSpPr/>
              <p:nvPr/>
            </p:nvSpPr>
            <p:spPr>
              <a:xfrm>
                <a:off x="70362"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8" name="Google Shape;8808;p28"/>
              <p:cNvSpPr/>
              <p:nvPr/>
            </p:nvSpPr>
            <p:spPr>
              <a:xfrm>
                <a:off x="62135"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9" name="Google Shape;8809;p28"/>
              <p:cNvSpPr/>
              <p:nvPr/>
            </p:nvSpPr>
            <p:spPr>
              <a:xfrm>
                <a:off x="62135"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0" name="Google Shape;8810;p28"/>
              <p:cNvSpPr/>
              <p:nvPr/>
            </p:nvSpPr>
            <p:spPr>
              <a:xfrm>
                <a:off x="62135"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1" name="Google Shape;8811;p28"/>
              <p:cNvSpPr/>
              <p:nvPr/>
            </p:nvSpPr>
            <p:spPr>
              <a:xfrm>
                <a:off x="70362"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2" name="Google Shape;8812;p28"/>
              <p:cNvSpPr/>
              <p:nvPr/>
            </p:nvSpPr>
            <p:spPr>
              <a:xfrm>
                <a:off x="70362"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3" name="Google Shape;8813;p28"/>
              <p:cNvSpPr/>
              <p:nvPr/>
            </p:nvSpPr>
            <p:spPr>
              <a:xfrm>
                <a:off x="70362"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4" name="Google Shape;8814;p28"/>
              <p:cNvSpPr/>
              <p:nvPr/>
            </p:nvSpPr>
            <p:spPr>
              <a:xfrm>
                <a:off x="62135"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5" name="Google Shape;8815;p28"/>
              <p:cNvSpPr/>
              <p:nvPr/>
            </p:nvSpPr>
            <p:spPr>
              <a:xfrm>
                <a:off x="70362"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6" name="Google Shape;8816;p28"/>
              <p:cNvSpPr/>
              <p:nvPr/>
            </p:nvSpPr>
            <p:spPr>
              <a:xfrm>
                <a:off x="62135"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7" name="Google Shape;8817;p28"/>
              <p:cNvSpPr/>
              <p:nvPr/>
            </p:nvSpPr>
            <p:spPr>
              <a:xfrm>
                <a:off x="70362"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8" name="Google Shape;8818;p28"/>
              <p:cNvSpPr/>
              <p:nvPr/>
            </p:nvSpPr>
            <p:spPr>
              <a:xfrm>
                <a:off x="62135"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9" name="Google Shape;8819;p28"/>
              <p:cNvSpPr/>
              <p:nvPr/>
            </p:nvSpPr>
            <p:spPr>
              <a:xfrm>
                <a:off x="70362"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0" name="Google Shape;8820;p28"/>
            <p:cNvGrpSpPr/>
            <p:nvPr/>
          </p:nvGrpSpPr>
          <p:grpSpPr>
            <a:xfrm>
              <a:off x="300060" y="206"/>
              <a:ext cx="53414" cy="4562956"/>
              <a:chOff x="418506" y="206"/>
              <a:chExt cx="53414" cy="4562956"/>
            </a:xfrm>
          </p:grpSpPr>
          <p:sp>
            <p:nvSpPr>
              <p:cNvPr id="8821" name="Google Shape;8821;p28"/>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2" name="Google Shape;8822;p28"/>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3" name="Google Shape;8823;p28"/>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4" name="Google Shape;8824;p28"/>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5" name="Google Shape;8825;p28"/>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6" name="Google Shape;8826;p28"/>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7" name="Google Shape;8827;p28"/>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8" name="Google Shape;8828;p28"/>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9" name="Google Shape;8829;p28"/>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0" name="Google Shape;8830;p28"/>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1" name="Google Shape;8831;p28"/>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2" name="Google Shape;8832;p28"/>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3" name="Google Shape;8833;p28"/>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4" name="Google Shape;8834;p28"/>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5" name="Google Shape;8835;p28"/>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6" name="Google Shape;8836;p28"/>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7" name="Google Shape;8837;p28"/>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8" name="Google Shape;8838;p28"/>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9" name="Google Shape;8839;p28"/>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0" name="Google Shape;8840;p28"/>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1" name="Google Shape;8841;p28"/>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2" name="Google Shape;8842;p28"/>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3" name="Google Shape;8843;p28"/>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4" name="Google Shape;8844;p28"/>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5" name="Google Shape;8845;p28"/>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6" name="Google Shape;8846;p28"/>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7" name="Google Shape;8847;p28"/>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8" name="Google Shape;8848;p28"/>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9" name="Google Shape;8849;p28"/>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0" name="Google Shape;8850;p28"/>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1" name="Google Shape;8851;p28"/>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2" name="Google Shape;8852;p28"/>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53" name="Google Shape;8853;p28"/>
            <p:cNvSpPr/>
            <p:nvPr/>
          </p:nvSpPr>
          <p:spPr>
            <a:xfrm>
              <a:off x="839090"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4" name="Google Shape;8854;p28"/>
            <p:cNvSpPr/>
            <p:nvPr/>
          </p:nvSpPr>
          <p:spPr>
            <a:xfrm>
              <a:off x="839090"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5" name="Google Shape;8855;p28"/>
            <p:cNvSpPr/>
            <p:nvPr/>
          </p:nvSpPr>
          <p:spPr>
            <a:xfrm>
              <a:off x="839090"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6" name="Google Shape;8856;p28"/>
            <p:cNvSpPr/>
            <p:nvPr/>
          </p:nvSpPr>
          <p:spPr>
            <a:xfrm>
              <a:off x="839090"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7" name="Google Shape;8857;p28"/>
            <p:cNvSpPr/>
            <p:nvPr/>
          </p:nvSpPr>
          <p:spPr>
            <a:xfrm>
              <a:off x="83086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8" name="Google Shape;8858;p28"/>
            <p:cNvSpPr/>
            <p:nvPr/>
          </p:nvSpPr>
          <p:spPr>
            <a:xfrm>
              <a:off x="83086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9" name="Google Shape;8859;p28"/>
            <p:cNvSpPr/>
            <p:nvPr/>
          </p:nvSpPr>
          <p:spPr>
            <a:xfrm>
              <a:off x="839090"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60" name="Google Shape;8860;p28"/>
            <p:cNvGrpSpPr/>
            <p:nvPr/>
          </p:nvGrpSpPr>
          <p:grpSpPr>
            <a:xfrm>
              <a:off x="9056822" y="206"/>
              <a:ext cx="52460" cy="4852321"/>
              <a:chOff x="8855639" y="206"/>
              <a:chExt cx="52460" cy="4852321"/>
            </a:xfrm>
          </p:grpSpPr>
          <p:sp>
            <p:nvSpPr>
              <p:cNvPr id="8861" name="Google Shape;8861;p28"/>
              <p:cNvSpPr/>
              <p:nvPr/>
            </p:nvSpPr>
            <p:spPr>
              <a:xfrm>
                <a:off x="8863032"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2" name="Google Shape;8862;p28"/>
              <p:cNvSpPr/>
              <p:nvPr/>
            </p:nvSpPr>
            <p:spPr>
              <a:xfrm>
                <a:off x="8863032"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3" name="Google Shape;8863;p28"/>
              <p:cNvSpPr/>
              <p:nvPr/>
            </p:nvSpPr>
            <p:spPr>
              <a:xfrm>
                <a:off x="8863032"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4" name="Google Shape;8864;p28"/>
              <p:cNvSpPr/>
              <p:nvPr/>
            </p:nvSpPr>
            <p:spPr>
              <a:xfrm>
                <a:off x="8863032"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5" name="Google Shape;8865;p28"/>
              <p:cNvSpPr/>
              <p:nvPr/>
            </p:nvSpPr>
            <p:spPr>
              <a:xfrm>
                <a:off x="885563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6" name="Google Shape;8866;p28"/>
              <p:cNvSpPr/>
              <p:nvPr/>
            </p:nvSpPr>
            <p:spPr>
              <a:xfrm>
                <a:off x="885563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7" name="Google Shape;8867;p28"/>
              <p:cNvSpPr/>
              <p:nvPr/>
            </p:nvSpPr>
            <p:spPr>
              <a:xfrm>
                <a:off x="8863032"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8" name="Google Shape;8868;p28"/>
              <p:cNvSpPr/>
              <p:nvPr/>
            </p:nvSpPr>
            <p:spPr>
              <a:xfrm>
                <a:off x="8855639"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9" name="Google Shape;8869;p28"/>
              <p:cNvSpPr/>
              <p:nvPr/>
            </p:nvSpPr>
            <p:spPr>
              <a:xfrm>
                <a:off x="8863032"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0" name="Google Shape;8870;p28"/>
              <p:cNvSpPr/>
              <p:nvPr/>
            </p:nvSpPr>
            <p:spPr>
              <a:xfrm>
                <a:off x="8855639"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1" name="Google Shape;8871;p28"/>
              <p:cNvSpPr/>
              <p:nvPr/>
            </p:nvSpPr>
            <p:spPr>
              <a:xfrm>
                <a:off x="8863032"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2" name="Google Shape;8872;p28"/>
              <p:cNvSpPr/>
              <p:nvPr/>
            </p:nvSpPr>
            <p:spPr>
              <a:xfrm>
                <a:off x="8855639"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3" name="Google Shape;8873;p28"/>
              <p:cNvSpPr/>
              <p:nvPr/>
            </p:nvSpPr>
            <p:spPr>
              <a:xfrm>
                <a:off x="8863032"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4" name="Google Shape;8874;p28"/>
              <p:cNvSpPr/>
              <p:nvPr/>
            </p:nvSpPr>
            <p:spPr>
              <a:xfrm>
                <a:off x="8855639"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5" name="Google Shape;8875;p28"/>
              <p:cNvSpPr/>
              <p:nvPr/>
            </p:nvSpPr>
            <p:spPr>
              <a:xfrm>
                <a:off x="8863032"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6" name="Google Shape;8876;p28"/>
              <p:cNvSpPr/>
              <p:nvPr/>
            </p:nvSpPr>
            <p:spPr>
              <a:xfrm>
                <a:off x="8863032"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7" name="Google Shape;8877;p28"/>
              <p:cNvSpPr/>
              <p:nvPr/>
            </p:nvSpPr>
            <p:spPr>
              <a:xfrm>
                <a:off x="8855639"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8" name="Google Shape;8878;p28"/>
              <p:cNvSpPr/>
              <p:nvPr/>
            </p:nvSpPr>
            <p:spPr>
              <a:xfrm>
                <a:off x="8855639"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9" name="Google Shape;8879;p28"/>
              <p:cNvSpPr/>
              <p:nvPr/>
            </p:nvSpPr>
            <p:spPr>
              <a:xfrm>
                <a:off x="8863032"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0" name="Google Shape;8880;p28"/>
              <p:cNvSpPr/>
              <p:nvPr/>
            </p:nvSpPr>
            <p:spPr>
              <a:xfrm>
                <a:off x="8855639"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1" name="Google Shape;8881;p28"/>
              <p:cNvSpPr/>
              <p:nvPr/>
            </p:nvSpPr>
            <p:spPr>
              <a:xfrm>
                <a:off x="8863032"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2" name="Google Shape;8882;p28"/>
              <p:cNvSpPr/>
              <p:nvPr/>
            </p:nvSpPr>
            <p:spPr>
              <a:xfrm>
                <a:off x="8863032"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3" name="Google Shape;8883;p28"/>
              <p:cNvSpPr/>
              <p:nvPr/>
            </p:nvSpPr>
            <p:spPr>
              <a:xfrm>
                <a:off x="8855639"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4" name="Google Shape;8884;p28"/>
              <p:cNvSpPr/>
              <p:nvPr/>
            </p:nvSpPr>
            <p:spPr>
              <a:xfrm>
                <a:off x="8855639"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5" name="Google Shape;8885;p28"/>
              <p:cNvSpPr/>
              <p:nvPr/>
            </p:nvSpPr>
            <p:spPr>
              <a:xfrm>
                <a:off x="8855639"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6" name="Google Shape;8886;p28"/>
              <p:cNvSpPr/>
              <p:nvPr/>
            </p:nvSpPr>
            <p:spPr>
              <a:xfrm>
                <a:off x="8863032"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7" name="Google Shape;8887;p28"/>
              <p:cNvSpPr/>
              <p:nvPr/>
            </p:nvSpPr>
            <p:spPr>
              <a:xfrm>
                <a:off x="8863032"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8" name="Google Shape;8888;p28"/>
              <p:cNvSpPr/>
              <p:nvPr/>
            </p:nvSpPr>
            <p:spPr>
              <a:xfrm>
                <a:off x="8863032"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9" name="Google Shape;8889;p28"/>
              <p:cNvSpPr/>
              <p:nvPr/>
            </p:nvSpPr>
            <p:spPr>
              <a:xfrm>
                <a:off x="8855639"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0" name="Google Shape;8890;p28"/>
              <p:cNvSpPr/>
              <p:nvPr/>
            </p:nvSpPr>
            <p:spPr>
              <a:xfrm>
                <a:off x="8863032"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1" name="Google Shape;8891;p28"/>
              <p:cNvSpPr/>
              <p:nvPr/>
            </p:nvSpPr>
            <p:spPr>
              <a:xfrm>
                <a:off x="8855639"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2" name="Google Shape;8892;p28"/>
              <p:cNvSpPr/>
              <p:nvPr/>
            </p:nvSpPr>
            <p:spPr>
              <a:xfrm>
                <a:off x="8863032"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3" name="Google Shape;8893;p28"/>
              <p:cNvSpPr/>
              <p:nvPr/>
            </p:nvSpPr>
            <p:spPr>
              <a:xfrm>
                <a:off x="8855639"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4" name="Google Shape;8894;p28"/>
              <p:cNvSpPr/>
              <p:nvPr/>
            </p:nvSpPr>
            <p:spPr>
              <a:xfrm>
                <a:off x="8863032"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95" name="Google Shape;8895;p28"/>
            <p:cNvSpPr/>
            <p:nvPr/>
          </p:nvSpPr>
          <p:spPr>
            <a:xfrm>
              <a:off x="826878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6" name="Google Shape;8896;p28"/>
            <p:cNvSpPr/>
            <p:nvPr/>
          </p:nvSpPr>
          <p:spPr>
            <a:xfrm>
              <a:off x="826878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7" name="Google Shape;8897;p28"/>
            <p:cNvSpPr/>
            <p:nvPr/>
          </p:nvSpPr>
          <p:spPr>
            <a:xfrm>
              <a:off x="826878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8" name="Google Shape;8898;p28"/>
            <p:cNvSpPr/>
            <p:nvPr/>
          </p:nvSpPr>
          <p:spPr>
            <a:xfrm>
              <a:off x="826878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9" name="Google Shape;8899;p28"/>
            <p:cNvSpPr/>
            <p:nvPr/>
          </p:nvSpPr>
          <p:spPr>
            <a:xfrm>
              <a:off x="826139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0" name="Google Shape;8900;p28"/>
            <p:cNvSpPr/>
            <p:nvPr/>
          </p:nvSpPr>
          <p:spPr>
            <a:xfrm>
              <a:off x="826139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1" name="Google Shape;8901;p28"/>
            <p:cNvSpPr/>
            <p:nvPr/>
          </p:nvSpPr>
          <p:spPr>
            <a:xfrm>
              <a:off x="826878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02" name="Google Shape;8902;p28"/>
            <p:cNvGrpSpPr/>
            <p:nvPr/>
          </p:nvGrpSpPr>
          <p:grpSpPr>
            <a:xfrm>
              <a:off x="8791361" y="206"/>
              <a:ext cx="53414" cy="5143474"/>
              <a:chOff x="8712171" y="206"/>
              <a:chExt cx="53414" cy="5143474"/>
            </a:xfrm>
          </p:grpSpPr>
          <p:sp>
            <p:nvSpPr>
              <p:cNvPr id="8903" name="Google Shape;8903;p28"/>
              <p:cNvSpPr/>
              <p:nvPr/>
            </p:nvSpPr>
            <p:spPr>
              <a:xfrm>
                <a:off x="872039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4" name="Google Shape;8904;p28"/>
              <p:cNvSpPr/>
              <p:nvPr/>
            </p:nvSpPr>
            <p:spPr>
              <a:xfrm>
                <a:off x="872039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5" name="Google Shape;8905;p28"/>
              <p:cNvSpPr/>
              <p:nvPr/>
            </p:nvSpPr>
            <p:spPr>
              <a:xfrm>
                <a:off x="872039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6" name="Google Shape;8906;p28"/>
              <p:cNvSpPr/>
              <p:nvPr/>
            </p:nvSpPr>
            <p:spPr>
              <a:xfrm>
                <a:off x="871217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7" name="Google Shape;8907;p28"/>
              <p:cNvSpPr/>
              <p:nvPr/>
            </p:nvSpPr>
            <p:spPr>
              <a:xfrm>
                <a:off x="871217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8" name="Google Shape;8908;p28"/>
              <p:cNvSpPr/>
              <p:nvPr/>
            </p:nvSpPr>
            <p:spPr>
              <a:xfrm>
                <a:off x="872039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9" name="Google Shape;8909;p28"/>
              <p:cNvSpPr/>
              <p:nvPr/>
            </p:nvSpPr>
            <p:spPr>
              <a:xfrm>
                <a:off x="871217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0" name="Google Shape;8910;p28"/>
              <p:cNvSpPr/>
              <p:nvPr/>
            </p:nvSpPr>
            <p:spPr>
              <a:xfrm>
                <a:off x="872039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1" name="Google Shape;8911;p28"/>
              <p:cNvSpPr/>
              <p:nvPr/>
            </p:nvSpPr>
            <p:spPr>
              <a:xfrm>
                <a:off x="871217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2" name="Google Shape;8912;p28"/>
              <p:cNvSpPr/>
              <p:nvPr/>
            </p:nvSpPr>
            <p:spPr>
              <a:xfrm>
                <a:off x="871217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3" name="Google Shape;8913;p28"/>
              <p:cNvSpPr/>
              <p:nvPr/>
            </p:nvSpPr>
            <p:spPr>
              <a:xfrm>
                <a:off x="8720398"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4" name="Google Shape;8914;p28"/>
              <p:cNvSpPr/>
              <p:nvPr/>
            </p:nvSpPr>
            <p:spPr>
              <a:xfrm>
                <a:off x="8720398"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5" name="Google Shape;8915;p28"/>
              <p:cNvSpPr/>
              <p:nvPr/>
            </p:nvSpPr>
            <p:spPr>
              <a:xfrm>
                <a:off x="8720398"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6" name="Google Shape;8916;p28"/>
              <p:cNvSpPr/>
              <p:nvPr/>
            </p:nvSpPr>
            <p:spPr>
              <a:xfrm>
                <a:off x="8712171"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7" name="Google Shape;8917;p28"/>
              <p:cNvSpPr/>
              <p:nvPr/>
            </p:nvSpPr>
            <p:spPr>
              <a:xfrm>
                <a:off x="8720398"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8" name="Google Shape;8918;p28"/>
              <p:cNvSpPr/>
              <p:nvPr/>
            </p:nvSpPr>
            <p:spPr>
              <a:xfrm>
                <a:off x="8720398"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9" name="Google Shape;8919;p28"/>
              <p:cNvSpPr/>
              <p:nvPr/>
            </p:nvSpPr>
            <p:spPr>
              <a:xfrm>
                <a:off x="8712171"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0" name="Google Shape;8920;p28"/>
              <p:cNvSpPr/>
              <p:nvPr/>
            </p:nvSpPr>
            <p:spPr>
              <a:xfrm>
                <a:off x="8720398"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1" name="Google Shape;8921;p28"/>
              <p:cNvSpPr/>
              <p:nvPr/>
            </p:nvSpPr>
            <p:spPr>
              <a:xfrm>
                <a:off x="8712171"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2" name="Google Shape;8922;p28"/>
              <p:cNvSpPr/>
              <p:nvPr/>
            </p:nvSpPr>
            <p:spPr>
              <a:xfrm>
                <a:off x="8720398"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3" name="Google Shape;8923;p28"/>
              <p:cNvSpPr/>
              <p:nvPr/>
            </p:nvSpPr>
            <p:spPr>
              <a:xfrm>
                <a:off x="8712171"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4" name="Google Shape;8924;p28"/>
              <p:cNvSpPr/>
              <p:nvPr/>
            </p:nvSpPr>
            <p:spPr>
              <a:xfrm>
                <a:off x="8720398"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5" name="Google Shape;8925;p28"/>
              <p:cNvSpPr/>
              <p:nvPr/>
            </p:nvSpPr>
            <p:spPr>
              <a:xfrm>
                <a:off x="8712171"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6" name="Google Shape;8926;p28"/>
              <p:cNvSpPr/>
              <p:nvPr/>
            </p:nvSpPr>
            <p:spPr>
              <a:xfrm>
                <a:off x="8712171"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7" name="Google Shape;8927;p28"/>
              <p:cNvSpPr/>
              <p:nvPr/>
            </p:nvSpPr>
            <p:spPr>
              <a:xfrm>
                <a:off x="8720398"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8" name="Google Shape;8928;p28"/>
              <p:cNvSpPr/>
              <p:nvPr/>
            </p:nvSpPr>
            <p:spPr>
              <a:xfrm>
                <a:off x="8712171"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9" name="Google Shape;8929;p28"/>
              <p:cNvSpPr/>
              <p:nvPr/>
            </p:nvSpPr>
            <p:spPr>
              <a:xfrm>
                <a:off x="8712171"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0" name="Google Shape;8930;p28"/>
              <p:cNvSpPr/>
              <p:nvPr/>
            </p:nvSpPr>
            <p:spPr>
              <a:xfrm>
                <a:off x="8712171"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1" name="Google Shape;8931;p28"/>
              <p:cNvSpPr/>
              <p:nvPr/>
            </p:nvSpPr>
            <p:spPr>
              <a:xfrm>
                <a:off x="8720398"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2" name="Google Shape;8932;p28"/>
              <p:cNvSpPr/>
              <p:nvPr/>
            </p:nvSpPr>
            <p:spPr>
              <a:xfrm>
                <a:off x="8720398"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3" name="Google Shape;8933;p28"/>
              <p:cNvSpPr/>
              <p:nvPr/>
            </p:nvSpPr>
            <p:spPr>
              <a:xfrm>
                <a:off x="8720398"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4" name="Google Shape;8934;p28"/>
              <p:cNvSpPr/>
              <p:nvPr/>
            </p:nvSpPr>
            <p:spPr>
              <a:xfrm>
                <a:off x="8712171"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5" name="Google Shape;8935;p28"/>
              <p:cNvSpPr/>
              <p:nvPr/>
            </p:nvSpPr>
            <p:spPr>
              <a:xfrm>
                <a:off x="8720398"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6" name="Google Shape;8936;p28"/>
              <p:cNvSpPr/>
              <p:nvPr/>
            </p:nvSpPr>
            <p:spPr>
              <a:xfrm>
                <a:off x="8712171"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7" name="Google Shape;8937;p28"/>
              <p:cNvSpPr/>
              <p:nvPr/>
            </p:nvSpPr>
            <p:spPr>
              <a:xfrm>
                <a:off x="8720398"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8" name="Google Shape;8938;p28"/>
              <p:cNvSpPr/>
              <p:nvPr/>
            </p:nvSpPr>
            <p:spPr>
              <a:xfrm>
                <a:off x="871217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9211"/>
        <p:cNvGrpSpPr/>
        <p:nvPr/>
      </p:nvGrpSpPr>
      <p:grpSpPr>
        <a:xfrm>
          <a:off x="0" y="0"/>
          <a:ext cx="0" cy="0"/>
          <a:chOff x="0" y="0"/>
          <a:chExt cx="0" cy="0"/>
        </a:xfrm>
      </p:grpSpPr>
      <p:grpSp>
        <p:nvGrpSpPr>
          <p:cNvPr id="9212" name="Google Shape;9212;p30"/>
          <p:cNvGrpSpPr/>
          <p:nvPr/>
        </p:nvGrpSpPr>
        <p:grpSpPr>
          <a:xfrm>
            <a:off x="189" y="52"/>
            <a:ext cx="9144013" cy="5143533"/>
            <a:chOff x="4088025" y="1324225"/>
            <a:chExt cx="1348575" cy="1101800"/>
          </a:xfrm>
        </p:grpSpPr>
        <p:sp>
          <p:nvSpPr>
            <p:cNvPr id="9213" name="Google Shape;9213;p30"/>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4" name="Google Shape;9214;p30"/>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5" name="Google Shape;9215;p30"/>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6" name="Google Shape;9216;p30"/>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7" name="Google Shape;9217;p30"/>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8" name="Google Shape;9218;p30"/>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9" name="Google Shape;9219;p30"/>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0" name="Google Shape;9220;p30"/>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1" name="Google Shape;9221;p30"/>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2" name="Google Shape;9222;p30"/>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3" name="Google Shape;9223;p30"/>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4" name="Google Shape;9224;p30"/>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5" name="Google Shape;9225;p30"/>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6" name="Google Shape;9226;p30"/>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7" name="Google Shape;9227;p30"/>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8" name="Google Shape;9228;p30"/>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9" name="Google Shape;9229;p30"/>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0" name="Google Shape;9230;p30"/>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1" name="Google Shape;9231;p30"/>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2" name="Google Shape;9232;p30"/>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3" name="Google Shape;9233;p30"/>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4" name="Google Shape;9234;p30"/>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5" name="Google Shape;9235;p30"/>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6" name="Google Shape;9236;p30"/>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7" name="Google Shape;9237;p30"/>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8" name="Google Shape;9238;p30"/>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9" name="Google Shape;9239;p30"/>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0" name="Google Shape;9240;p30"/>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1" name="Google Shape;9241;p30"/>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2" name="Google Shape;9242;p30"/>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3" name="Google Shape;9243;p30"/>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4" name="Google Shape;9244;p30"/>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5" name="Google Shape;9245;p30"/>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6" name="Google Shape;9246;p30"/>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7" name="Google Shape;9247;p30"/>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8" name="Google Shape;9248;p30"/>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9" name="Google Shape;9249;p30"/>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0" name="Google Shape;9250;p30"/>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1" name="Google Shape;9251;p30"/>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2" name="Google Shape;9252;p30"/>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3" name="Google Shape;9253;p30"/>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4" name="Google Shape;9254;p30"/>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5" name="Google Shape;9255;p30"/>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6" name="Google Shape;9256;p30"/>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7" name="Google Shape;9257;p30"/>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8" name="Google Shape;9258;p30"/>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9" name="Google Shape;9259;p30"/>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0" name="Google Shape;9260;p30"/>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1" name="Google Shape;9261;p30"/>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2" name="Google Shape;9262;p30"/>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3" name="Google Shape;9263;p30"/>
          <p:cNvGrpSpPr/>
          <p:nvPr/>
        </p:nvGrpSpPr>
        <p:grpSpPr>
          <a:xfrm>
            <a:off x="110918" y="206"/>
            <a:ext cx="8922164" cy="5143474"/>
            <a:chOff x="110918" y="206"/>
            <a:chExt cx="8922164" cy="5143474"/>
          </a:xfrm>
        </p:grpSpPr>
        <p:sp>
          <p:nvSpPr>
            <p:cNvPr id="9264" name="Google Shape;9264;p30"/>
            <p:cNvSpPr/>
            <p:nvPr/>
          </p:nvSpPr>
          <p:spPr>
            <a:xfrm>
              <a:off x="66597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5" name="Google Shape;9265;p30"/>
            <p:cNvSpPr/>
            <p:nvPr/>
          </p:nvSpPr>
          <p:spPr>
            <a:xfrm>
              <a:off x="66597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6" name="Google Shape;9266;p30"/>
            <p:cNvSpPr/>
            <p:nvPr/>
          </p:nvSpPr>
          <p:spPr>
            <a:xfrm>
              <a:off x="66597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7" name="Google Shape;9267;p30"/>
            <p:cNvSpPr/>
            <p:nvPr/>
          </p:nvSpPr>
          <p:spPr>
            <a:xfrm>
              <a:off x="657752"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8" name="Google Shape;9268;p30"/>
            <p:cNvSpPr/>
            <p:nvPr/>
          </p:nvSpPr>
          <p:spPr>
            <a:xfrm>
              <a:off x="657752"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9" name="Google Shape;9269;p30"/>
            <p:cNvSpPr/>
            <p:nvPr/>
          </p:nvSpPr>
          <p:spPr>
            <a:xfrm>
              <a:off x="66597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0" name="Google Shape;9270;p30"/>
            <p:cNvSpPr/>
            <p:nvPr/>
          </p:nvSpPr>
          <p:spPr>
            <a:xfrm>
              <a:off x="657752"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1" name="Google Shape;9271;p30"/>
            <p:cNvSpPr/>
            <p:nvPr/>
          </p:nvSpPr>
          <p:spPr>
            <a:xfrm>
              <a:off x="66597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2" name="Google Shape;9272;p30"/>
            <p:cNvSpPr/>
            <p:nvPr/>
          </p:nvSpPr>
          <p:spPr>
            <a:xfrm>
              <a:off x="657752"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3" name="Google Shape;9273;p30"/>
            <p:cNvSpPr/>
            <p:nvPr/>
          </p:nvSpPr>
          <p:spPr>
            <a:xfrm>
              <a:off x="657752"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4" name="Google Shape;9274;p30"/>
            <p:cNvSpPr/>
            <p:nvPr/>
          </p:nvSpPr>
          <p:spPr>
            <a:xfrm>
              <a:off x="66597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5" name="Google Shape;9275;p30"/>
            <p:cNvSpPr/>
            <p:nvPr/>
          </p:nvSpPr>
          <p:spPr>
            <a:xfrm>
              <a:off x="66597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6" name="Google Shape;9276;p30"/>
            <p:cNvSpPr/>
            <p:nvPr/>
          </p:nvSpPr>
          <p:spPr>
            <a:xfrm>
              <a:off x="66597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7" name="Google Shape;9277;p30"/>
            <p:cNvSpPr/>
            <p:nvPr/>
          </p:nvSpPr>
          <p:spPr>
            <a:xfrm>
              <a:off x="657752"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8" name="Google Shape;9278;p30"/>
            <p:cNvSpPr/>
            <p:nvPr/>
          </p:nvSpPr>
          <p:spPr>
            <a:xfrm>
              <a:off x="66597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9" name="Google Shape;9279;p30"/>
            <p:cNvSpPr/>
            <p:nvPr/>
          </p:nvSpPr>
          <p:spPr>
            <a:xfrm>
              <a:off x="66597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0" name="Google Shape;9280;p30"/>
            <p:cNvSpPr/>
            <p:nvPr/>
          </p:nvSpPr>
          <p:spPr>
            <a:xfrm>
              <a:off x="657752"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1" name="Google Shape;9281;p30"/>
            <p:cNvSpPr/>
            <p:nvPr/>
          </p:nvSpPr>
          <p:spPr>
            <a:xfrm>
              <a:off x="66597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82" name="Google Shape;9282;p30"/>
            <p:cNvGrpSpPr/>
            <p:nvPr/>
          </p:nvGrpSpPr>
          <p:grpSpPr>
            <a:xfrm>
              <a:off x="8706192" y="206"/>
              <a:ext cx="53414" cy="5143474"/>
              <a:chOff x="8511811" y="206"/>
              <a:chExt cx="53414" cy="5143474"/>
            </a:xfrm>
          </p:grpSpPr>
          <p:sp>
            <p:nvSpPr>
              <p:cNvPr id="9283" name="Google Shape;9283;p30"/>
              <p:cNvSpPr/>
              <p:nvPr/>
            </p:nvSpPr>
            <p:spPr>
              <a:xfrm>
                <a:off x="852003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4" name="Google Shape;9284;p30"/>
              <p:cNvSpPr/>
              <p:nvPr/>
            </p:nvSpPr>
            <p:spPr>
              <a:xfrm>
                <a:off x="852003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5" name="Google Shape;9285;p30"/>
              <p:cNvSpPr/>
              <p:nvPr/>
            </p:nvSpPr>
            <p:spPr>
              <a:xfrm>
                <a:off x="8520038"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6" name="Google Shape;9286;p30"/>
              <p:cNvSpPr/>
              <p:nvPr/>
            </p:nvSpPr>
            <p:spPr>
              <a:xfrm>
                <a:off x="8511811"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7" name="Google Shape;9287;p30"/>
              <p:cNvSpPr/>
              <p:nvPr/>
            </p:nvSpPr>
            <p:spPr>
              <a:xfrm>
                <a:off x="8511811"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8" name="Google Shape;9288;p30"/>
              <p:cNvSpPr/>
              <p:nvPr/>
            </p:nvSpPr>
            <p:spPr>
              <a:xfrm>
                <a:off x="8520038"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9" name="Google Shape;9289;p30"/>
              <p:cNvSpPr/>
              <p:nvPr/>
            </p:nvSpPr>
            <p:spPr>
              <a:xfrm>
                <a:off x="8511811"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0" name="Google Shape;9290;p30"/>
              <p:cNvSpPr/>
              <p:nvPr/>
            </p:nvSpPr>
            <p:spPr>
              <a:xfrm>
                <a:off x="8520038"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1" name="Google Shape;9291;p30"/>
              <p:cNvSpPr/>
              <p:nvPr/>
            </p:nvSpPr>
            <p:spPr>
              <a:xfrm>
                <a:off x="8511811"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2" name="Google Shape;9292;p30"/>
              <p:cNvSpPr/>
              <p:nvPr/>
            </p:nvSpPr>
            <p:spPr>
              <a:xfrm>
                <a:off x="8511811"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3" name="Google Shape;9293;p30"/>
              <p:cNvSpPr/>
              <p:nvPr/>
            </p:nvSpPr>
            <p:spPr>
              <a:xfrm>
                <a:off x="852003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4" name="Google Shape;9294;p30"/>
              <p:cNvSpPr/>
              <p:nvPr/>
            </p:nvSpPr>
            <p:spPr>
              <a:xfrm>
                <a:off x="8520038"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5" name="Google Shape;9295;p30"/>
              <p:cNvSpPr/>
              <p:nvPr/>
            </p:nvSpPr>
            <p:spPr>
              <a:xfrm>
                <a:off x="852003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6" name="Google Shape;9296;p30"/>
              <p:cNvSpPr/>
              <p:nvPr/>
            </p:nvSpPr>
            <p:spPr>
              <a:xfrm>
                <a:off x="8511811"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7" name="Google Shape;9297;p30"/>
              <p:cNvSpPr/>
              <p:nvPr/>
            </p:nvSpPr>
            <p:spPr>
              <a:xfrm>
                <a:off x="852003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8" name="Google Shape;9298;p30"/>
              <p:cNvSpPr/>
              <p:nvPr/>
            </p:nvSpPr>
            <p:spPr>
              <a:xfrm>
                <a:off x="8520038"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9" name="Google Shape;9299;p30"/>
              <p:cNvSpPr/>
              <p:nvPr/>
            </p:nvSpPr>
            <p:spPr>
              <a:xfrm>
                <a:off x="8511811"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0" name="Google Shape;9300;p30"/>
              <p:cNvSpPr/>
              <p:nvPr/>
            </p:nvSpPr>
            <p:spPr>
              <a:xfrm>
                <a:off x="8520038"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1" name="Google Shape;9301;p30"/>
              <p:cNvSpPr/>
              <p:nvPr/>
            </p:nvSpPr>
            <p:spPr>
              <a:xfrm>
                <a:off x="8511811"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2" name="Google Shape;9302;p30"/>
              <p:cNvSpPr/>
              <p:nvPr/>
            </p:nvSpPr>
            <p:spPr>
              <a:xfrm>
                <a:off x="8520038"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3" name="Google Shape;9303;p30"/>
              <p:cNvSpPr/>
              <p:nvPr/>
            </p:nvSpPr>
            <p:spPr>
              <a:xfrm>
                <a:off x="8511811"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4" name="Google Shape;9304;p30"/>
              <p:cNvSpPr/>
              <p:nvPr/>
            </p:nvSpPr>
            <p:spPr>
              <a:xfrm>
                <a:off x="852003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5" name="Google Shape;9305;p30"/>
              <p:cNvSpPr/>
              <p:nvPr/>
            </p:nvSpPr>
            <p:spPr>
              <a:xfrm>
                <a:off x="8511811"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6" name="Google Shape;9306;p30"/>
              <p:cNvSpPr/>
              <p:nvPr/>
            </p:nvSpPr>
            <p:spPr>
              <a:xfrm>
                <a:off x="851181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7" name="Google Shape;9307;p30"/>
              <p:cNvSpPr/>
              <p:nvPr/>
            </p:nvSpPr>
            <p:spPr>
              <a:xfrm>
                <a:off x="8520038"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8" name="Google Shape;9308;p30"/>
              <p:cNvSpPr/>
              <p:nvPr/>
            </p:nvSpPr>
            <p:spPr>
              <a:xfrm>
                <a:off x="8511811"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9" name="Google Shape;9309;p30"/>
              <p:cNvSpPr/>
              <p:nvPr/>
            </p:nvSpPr>
            <p:spPr>
              <a:xfrm>
                <a:off x="8511811"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0" name="Google Shape;9310;p30"/>
              <p:cNvSpPr/>
              <p:nvPr/>
            </p:nvSpPr>
            <p:spPr>
              <a:xfrm>
                <a:off x="8511811"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1" name="Google Shape;9311;p30"/>
              <p:cNvSpPr/>
              <p:nvPr/>
            </p:nvSpPr>
            <p:spPr>
              <a:xfrm>
                <a:off x="8520038"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2" name="Google Shape;9312;p30"/>
              <p:cNvSpPr/>
              <p:nvPr/>
            </p:nvSpPr>
            <p:spPr>
              <a:xfrm>
                <a:off x="8520038"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3" name="Google Shape;9313;p30"/>
              <p:cNvSpPr/>
              <p:nvPr/>
            </p:nvSpPr>
            <p:spPr>
              <a:xfrm>
                <a:off x="8520038"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4" name="Google Shape;9314;p30"/>
              <p:cNvSpPr/>
              <p:nvPr/>
            </p:nvSpPr>
            <p:spPr>
              <a:xfrm>
                <a:off x="8511811"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5" name="Google Shape;9315;p30"/>
              <p:cNvSpPr/>
              <p:nvPr/>
            </p:nvSpPr>
            <p:spPr>
              <a:xfrm>
                <a:off x="8520038"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6" name="Google Shape;9316;p30"/>
              <p:cNvSpPr/>
              <p:nvPr/>
            </p:nvSpPr>
            <p:spPr>
              <a:xfrm>
                <a:off x="8511811"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7" name="Google Shape;9317;p30"/>
              <p:cNvSpPr/>
              <p:nvPr/>
            </p:nvSpPr>
            <p:spPr>
              <a:xfrm>
                <a:off x="8520038"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8" name="Google Shape;9318;p30"/>
              <p:cNvSpPr/>
              <p:nvPr/>
            </p:nvSpPr>
            <p:spPr>
              <a:xfrm>
                <a:off x="8511811"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9" name="Google Shape;9319;p30"/>
            <p:cNvGrpSpPr/>
            <p:nvPr/>
          </p:nvGrpSpPr>
          <p:grpSpPr>
            <a:xfrm>
              <a:off x="8979668" y="206"/>
              <a:ext cx="53414" cy="5143474"/>
              <a:chOff x="8712171" y="206"/>
              <a:chExt cx="53414" cy="5143474"/>
            </a:xfrm>
          </p:grpSpPr>
          <p:sp>
            <p:nvSpPr>
              <p:cNvPr id="9320" name="Google Shape;9320;p30"/>
              <p:cNvSpPr/>
              <p:nvPr/>
            </p:nvSpPr>
            <p:spPr>
              <a:xfrm>
                <a:off x="872039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1" name="Google Shape;9321;p30"/>
              <p:cNvSpPr/>
              <p:nvPr/>
            </p:nvSpPr>
            <p:spPr>
              <a:xfrm>
                <a:off x="872039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2" name="Google Shape;9322;p30"/>
              <p:cNvSpPr/>
              <p:nvPr/>
            </p:nvSpPr>
            <p:spPr>
              <a:xfrm>
                <a:off x="872039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3" name="Google Shape;9323;p30"/>
              <p:cNvSpPr/>
              <p:nvPr/>
            </p:nvSpPr>
            <p:spPr>
              <a:xfrm>
                <a:off x="871217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4" name="Google Shape;9324;p30"/>
              <p:cNvSpPr/>
              <p:nvPr/>
            </p:nvSpPr>
            <p:spPr>
              <a:xfrm>
                <a:off x="871217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5" name="Google Shape;9325;p30"/>
              <p:cNvSpPr/>
              <p:nvPr/>
            </p:nvSpPr>
            <p:spPr>
              <a:xfrm>
                <a:off x="872039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6" name="Google Shape;9326;p30"/>
              <p:cNvSpPr/>
              <p:nvPr/>
            </p:nvSpPr>
            <p:spPr>
              <a:xfrm>
                <a:off x="871217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7" name="Google Shape;9327;p30"/>
              <p:cNvSpPr/>
              <p:nvPr/>
            </p:nvSpPr>
            <p:spPr>
              <a:xfrm>
                <a:off x="872039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8" name="Google Shape;9328;p30"/>
              <p:cNvSpPr/>
              <p:nvPr/>
            </p:nvSpPr>
            <p:spPr>
              <a:xfrm>
                <a:off x="871217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9" name="Google Shape;9329;p30"/>
              <p:cNvSpPr/>
              <p:nvPr/>
            </p:nvSpPr>
            <p:spPr>
              <a:xfrm>
                <a:off x="871217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0" name="Google Shape;9330;p30"/>
              <p:cNvSpPr/>
              <p:nvPr/>
            </p:nvSpPr>
            <p:spPr>
              <a:xfrm>
                <a:off x="8720398"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1" name="Google Shape;9331;p30"/>
              <p:cNvSpPr/>
              <p:nvPr/>
            </p:nvSpPr>
            <p:spPr>
              <a:xfrm>
                <a:off x="8720398"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2" name="Google Shape;9332;p30"/>
              <p:cNvSpPr/>
              <p:nvPr/>
            </p:nvSpPr>
            <p:spPr>
              <a:xfrm>
                <a:off x="8720398"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3" name="Google Shape;9333;p30"/>
              <p:cNvSpPr/>
              <p:nvPr/>
            </p:nvSpPr>
            <p:spPr>
              <a:xfrm>
                <a:off x="8712171"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4" name="Google Shape;9334;p30"/>
              <p:cNvSpPr/>
              <p:nvPr/>
            </p:nvSpPr>
            <p:spPr>
              <a:xfrm>
                <a:off x="8720398"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5" name="Google Shape;9335;p30"/>
              <p:cNvSpPr/>
              <p:nvPr/>
            </p:nvSpPr>
            <p:spPr>
              <a:xfrm>
                <a:off x="8720398"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6" name="Google Shape;9336;p30"/>
              <p:cNvSpPr/>
              <p:nvPr/>
            </p:nvSpPr>
            <p:spPr>
              <a:xfrm>
                <a:off x="8712171"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7" name="Google Shape;9337;p30"/>
              <p:cNvSpPr/>
              <p:nvPr/>
            </p:nvSpPr>
            <p:spPr>
              <a:xfrm>
                <a:off x="8720398"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8" name="Google Shape;9338;p30"/>
              <p:cNvSpPr/>
              <p:nvPr/>
            </p:nvSpPr>
            <p:spPr>
              <a:xfrm>
                <a:off x="8712171"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9" name="Google Shape;9339;p30"/>
              <p:cNvSpPr/>
              <p:nvPr/>
            </p:nvSpPr>
            <p:spPr>
              <a:xfrm>
                <a:off x="8720398"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0" name="Google Shape;9340;p30"/>
              <p:cNvSpPr/>
              <p:nvPr/>
            </p:nvSpPr>
            <p:spPr>
              <a:xfrm>
                <a:off x="8712171"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1" name="Google Shape;9341;p30"/>
              <p:cNvSpPr/>
              <p:nvPr/>
            </p:nvSpPr>
            <p:spPr>
              <a:xfrm>
                <a:off x="8720398"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2" name="Google Shape;9342;p30"/>
              <p:cNvSpPr/>
              <p:nvPr/>
            </p:nvSpPr>
            <p:spPr>
              <a:xfrm>
                <a:off x="8712171"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3" name="Google Shape;9343;p30"/>
              <p:cNvSpPr/>
              <p:nvPr/>
            </p:nvSpPr>
            <p:spPr>
              <a:xfrm>
                <a:off x="8712171"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4" name="Google Shape;9344;p30"/>
              <p:cNvSpPr/>
              <p:nvPr/>
            </p:nvSpPr>
            <p:spPr>
              <a:xfrm>
                <a:off x="8720398"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5" name="Google Shape;9345;p30"/>
              <p:cNvSpPr/>
              <p:nvPr/>
            </p:nvSpPr>
            <p:spPr>
              <a:xfrm>
                <a:off x="8712171"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6" name="Google Shape;9346;p30"/>
              <p:cNvSpPr/>
              <p:nvPr/>
            </p:nvSpPr>
            <p:spPr>
              <a:xfrm>
                <a:off x="8712171"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7" name="Google Shape;9347;p30"/>
              <p:cNvSpPr/>
              <p:nvPr/>
            </p:nvSpPr>
            <p:spPr>
              <a:xfrm>
                <a:off x="8712171"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8" name="Google Shape;9348;p30"/>
              <p:cNvSpPr/>
              <p:nvPr/>
            </p:nvSpPr>
            <p:spPr>
              <a:xfrm>
                <a:off x="8720398"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9" name="Google Shape;9349;p30"/>
              <p:cNvSpPr/>
              <p:nvPr/>
            </p:nvSpPr>
            <p:spPr>
              <a:xfrm>
                <a:off x="8720398"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0" name="Google Shape;9350;p30"/>
              <p:cNvSpPr/>
              <p:nvPr/>
            </p:nvSpPr>
            <p:spPr>
              <a:xfrm>
                <a:off x="8720398"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1" name="Google Shape;9351;p30"/>
              <p:cNvSpPr/>
              <p:nvPr/>
            </p:nvSpPr>
            <p:spPr>
              <a:xfrm>
                <a:off x="8712171"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2" name="Google Shape;9352;p30"/>
              <p:cNvSpPr/>
              <p:nvPr/>
            </p:nvSpPr>
            <p:spPr>
              <a:xfrm>
                <a:off x="8720398"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3" name="Google Shape;9353;p30"/>
              <p:cNvSpPr/>
              <p:nvPr/>
            </p:nvSpPr>
            <p:spPr>
              <a:xfrm>
                <a:off x="8712171"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4" name="Google Shape;9354;p30"/>
              <p:cNvSpPr/>
              <p:nvPr/>
            </p:nvSpPr>
            <p:spPr>
              <a:xfrm>
                <a:off x="8720398"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5" name="Google Shape;9355;p30"/>
              <p:cNvSpPr/>
              <p:nvPr/>
            </p:nvSpPr>
            <p:spPr>
              <a:xfrm>
                <a:off x="871217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56" name="Google Shape;9356;p30"/>
            <p:cNvGrpSpPr/>
            <p:nvPr/>
          </p:nvGrpSpPr>
          <p:grpSpPr>
            <a:xfrm>
              <a:off x="110918" y="206"/>
              <a:ext cx="53295" cy="4852321"/>
              <a:chOff x="62135" y="206"/>
              <a:chExt cx="53295" cy="4852321"/>
            </a:xfrm>
          </p:grpSpPr>
          <p:sp>
            <p:nvSpPr>
              <p:cNvPr id="9357" name="Google Shape;9357;p30"/>
              <p:cNvSpPr/>
              <p:nvPr/>
            </p:nvSpPr>
            <p:spPr>
              <a:xfrm>
                <a:off x="70362"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8" name="Google Shape;9358;p30"/>
              <p:cNvSpPr/>
              <p:nvPr/>
            </p:nvSpPr>
            <p:spPr>
              <a:xfrm>
                <a:off x="70362"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9" name="Google Shape;9359;p30"/>
              <p:cNvSpPr/>
              <p:nvPr/>
            </p:nvSpPr>
            <p:spPr>
              <a:xfrm>
                <a:off x="70362"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0" name="Google Shape;9360;p30"/>
              <p:cNvSpPr/>
              <p:nvPr/>
            </p:nvSpPr>
            <p:spPr>
              <a:xfrm>
                <a:off x="70362"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1" name="Google Shape;9361;p30"/>
              <p:cNvSpPr/>
              <p:nvPr/>
            </p:nvSpPr>
            <p:spPr>
              <a:xfrm>
                <a:off x="62135"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2" name="Google Shape;9362;p30"/>
              <p:cNvSpPr/>
              <p:nvPr/>
            </p:nvSpPr>
            <p:spPr>
              <a:xfrm>
                <a:off x="62135"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3" name="Google Shape;9363;p30"/>
              <p:cNvSpPr/>
              <p:nvPr/>
            </p:nvSpPr>
            <p:spPr>
              <a:xfrm>
                <a:off x="70362"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4" name="Google Shape;9364;p30"/>
              <p:cNvSpPr/>
              <p:nvPr/>
            </p:nvSpPr>
            <p:spPr>
              <a:xfrm>
                <a:off x="62135"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5" name="Google Shape;9365;p30"/>
              <p:cNvSpPr/>
              <p:nvPr/>
            </p:nvSpPr>
            <p:spPr>
              <a:xfrm>
                <a:off x="70362"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6" name="Google Shape;9366;p30"/>
              <p:cNvSpPr/>
              <p:nvPr/>
            </p:nvSpPr>
            <p:spPr>
              <a:xfrm>
                <a:off x="62135"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7" name="Google Shape;9367;p30"/>
              <p:cNvSpPr/>
              <p:nvPr/>
            </p:nvSpPr>
            <p:spPr>
              <a:xfrm>
                <a:off x="70362"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8" name="Google Shape;9368;p30"/>
              <p:cNvSpPr/>
              <p:nvPr/>
            </p:nvSpPr>
            <p:spPr>
              <a:xfrm>
                <a:off x="62135"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9" name="Google Shape;9369;p30"/>
              <p:cNvSpPr/>
              <p:nvPr/>
            </p:nvSpPr>
            <p:spPr>
              <a:xfrm>
                <a:off x="70362"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0" name="Google Shape;9370;p30"/>
              <p:cNvSpPr/>
              <p:nvPr/>
            </p:nvSpPr>
            <p:spPr>
              <a:xfrm>
                <a:off x="62135"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1" name="Google Shape;9371;p30"/>
              <p:cNvSpPr/>
              <p:nvPr/>
            </p:nvSpPr>
            <p:spPr>
              <a:xfrm>
                <a:off x="70362"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2" name="Google Shape;9372;p30"/>
              <p:cNvSpPr/>
              <p:nvPr/>
            </p:nvSpPr>
            <p:spPr>
              <a:xfrm>
                <a:off x="70362"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3" name="Google Shape;9373;p30"/>
              <p:cNvSpPr/>
              <p:nvPr/>
            </p:nvSpPr>
            <p:spPr>
              <a:xfrm>
                <a:off x="62135"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4" name="Google Shape;9374;p30"/>
              <p:cNvSpPr/>
              <p:nvPr/>
            </p:nvSpPr>
            <p:spPr>
              <a:xfrm>
                <a:off x="62135"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5" name="Google Shape;9375;p30"/>
              <p:cNvSpPr/>
              <p:nvPr/>
            </p:nvSpPr>
            <p:spPr>
              <a:xfrm>
                <a:off x="70362"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6" name="Google Shape;9376;p30"/>
              <p:cNvSpPr/>
              <p:nvPr/>
            </p:nvSpPr>
            <p:spPr>
              <a:xfrm>
                <a:off x="62135"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7" name="Google Shape;9377;p30"/>
              <p:cNvSpPr/>
              <p:nvPr/>
            </p:nvSpPr>
            <p:spPr>
              <a:xfrm>
                <a:off x="70362"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8" name="Google Shape;9378;p30"/>
              <p:cNvSpPr/>
              <p:nvPr/>
            </p:nvSpPr>
            <p:spPr>
              <a:xfrm>
                <a:off x="70362"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9" name="Google Shape;9379;p30"/>
              <p:cNvSpPr/>
              <p:nvPr/>
            </p:nvSpPr>
            <p:spPr>
              <a:xfrm>
                <a:off x="62135"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0" name="Google Shape;9380;p30"/>
              <p:cNvSpPr/>
              <p:nvPr/>
            </p:nvSpPr>
            <p:spPr>
              <a:xfrm>
                <a:off x="62135"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1" name="Google Shape;9381;p30"/>
              <p:cNvSpPr/>
              <p:nvPr/>
            </p:nvSpPr>
            <p:spPr>
              <a:xfrm>
                <a:off x="62135"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2" name="Google Shape;9382;p30"/>
              <p:cNvSpPr/>
              <p:nvPr/>
            </p:nvSpPr>
            <p:spPr>
              <a:xfrm>
                <a:off x="70362"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3" name="Google Shape;9383;p30"/>
              <p:cNvSpPr/>
              <p:nvPr/>
            </p:nvSpPr>
            <p:spPr>
              <a:xfrm>
                <a:off x="70362"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4" name="Google Shape;9384;p30"/>
              <p:cNvSpPr/>
              <p:nvPr/>
            </p:nvSpPr>
            <p:spPr>
              <a:xfrm>
                <a:off x="70362"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5" name="Google Shape;9385;p30"/>
              <p:cNvSpPr/>
              <p:nvPr/>
            </p:nvSpPr>
            <p:spPr>
              <a:xfrm>
                <a:off x="62135"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6" name="Google Shape;9386;p30"/>
              <p:cNvSpPr/>
              <p:nvPr/>
            </p:nvSpPr>
            <p:spPr>
              <a:xfrm>
                <a:off x="70362"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7" name="Google Shape;9387;p30"/>
              <p:cNvSpPr/>
              <p:nvPr/>
            </p:nvSpPr>
            <p:spPr>
              <a:xfrm>
                <a:off x="62135"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8" name="Google Shape;9388;p30"/>
              <p:cNvSpPr/>
              <p:nvPr/>
            </p:nvSpPr>
            <p:spPr>
              <a:xfrm>
                <a:off x="70362"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9" name="Google Shape;9389;p30"/>
              <p:cNvSpPr/>
              <p:nvPr/>
            </p:nvSpPr>
            <p:spPr>
              <a:xfrm>
                <a:off x="62135"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0" name="Google Shape;9390;p30"/>
              <p:cNvSpPr/>
              <p:nvPr/>
            </p:nvSpPr>
            <p:spPr>
              <a:xfrm>
                <a:off x="70362"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91" name="Google Shape;9391;p30"/>
            <p:cNvGrpSpPr/>
            <p:nvPr/>
          </p:nvGrpSpPr>
          <p:grpSpPr>
            <a:xfrm>
              <a:off x="384275" y="206"/>
              <a:ext cx="53414" cy="4852321"/>
              <a:chOff x="418506" y="206"/>
              <a:chExt cx="53414" cy="4852321"/>
            </a:xfrm>
          </p:grpSpPr>
          <p:sp>
            <p:nvSpPr>
              <p:cNvPr id="9392" name="Google Shape;9392;p30"/>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3" name="Google Shape;9393;p30"/>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4" name="Google Shape;9394;p30"/>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5" name="Google Shape;9395;p30"/>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6" name="Google Shape;9396;p30"/>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7" name="Google Shape;9397;p30"/>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8" name="Google Shape;9398;p30"/>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9" name="Google Shape;9399;p30"/>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0" name="Google Shape;9400;p30"/>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1" name="Google Shape;9401;p30"/>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2" name="Google Shape;9402;p30"/>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3" name="Google Shape;9403;p30"/>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4" name="Google Shape;9404;p30"/>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5" name="Google Shape;9405;p30"/>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6" name="Google Shape;9406;p30"/>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7" name="Google Shape;9407;p30"/>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8" name="Google Shape;9408;p30"/>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9" name="Google Shape;9409;p30"/>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0" name="Google Shape;9410;p30"/>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1" name="Google Shape;9411;p30"/>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2" name="Google Shape;9412;p30"/>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3" name="Google Shape;9413;p30"/>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4" name="Google Shape;9414;p30"/>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5" name="Google Shape;9415;p30"/>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6" name="Google Shape;9416;p30"/>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7" name="Google Shape;9417;p30"/>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8" name="Google Shape;9418;p30"/>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9" name="Google Shape;9419;p30"/>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0" name="Google Shape;9420;p30"/>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1" name="Google Shape;9421;p30"/>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2" name="Google Shape;9422;p30"/>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3" name="Google Shape;9423;p30"/>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4" name="Google Shape;9424;p30"/>
              <p:cNvSpPr/>
              <p:nvPr/>
            </p:nvSpPr>
            <p:spPr>
              <a:xfrm>
                <a:off x="418506"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5" name="Google Shape;9425;p30"/>
              <p:cNvSpPr/>
              <p:nvPr/>
            </p:nvSpPr>
            <p:spPr>
              <a:xfrm>
                <a:off x="426733"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26" name="Google Shape;9426;p30"/>
            <p:cNvSpPr/>
            <p:nvPr/>
          </p:nvSpPr>
          <p:spPr>
            <a:xfrm>
              <a:off x="939336"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7" name="Google Shape;9427;p30"/>
            <p:cNvSpPr/>
            <p:nvPr/>
          </p:nvSpPr>
          <p:spPr>
            <a:xfrm>
              <a:off x="939336"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8" name="Google Shape;9428;p30"/>
            <p:cNvSpPr/>
            <p:nvPr/>
          </p:nvSpPr>
          <p:spPr>
            <a:xfrm>
              <a:off x="939336"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9" name="Google Shape;9429;p30"/>
            <p:cNvSpPr/>
            <p:nvPr/>
          </p:nvSpPr>
          <p:spPr>
            <a:xfrm>
              <a:off x="939336"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0" name="Google Shape;9430;p30"/>
            <p:cNvSpPr/>
            <p:nvPr/>
          </p:nvSpPr>
          <p:spPr>
            <a:xfrm>
              <a:off x="931109"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1" name="Google Shape;9431;p30"/>
            <p:cNvSpPr/>
            <p:nvPr/>
          </p:nvSpPr>
          <p:spPr>
            <a:xfrm>
              <a:off x="931109"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2" name="Google Shape;9432;p30"/>
            <p:cNvSpPr/>
            <p:nvPr/>
          </p:nvSpPr>
          <p:spPr>
            <a:xfrm>
              <a:off x="939336"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3" name="Google Shape;9433;p30"/>
            <p:cNvSpPr/>
            <p:nvPr/>
          </p:nvSpPr>
          <p:spPr>
            <a:xfrm>
              <a:off x="931109"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4" name="Google Shape;9434;p30"/>
            <p:cNvSpPr/>
            <p:nvPr/>
          </p:nvSpPr>
          <p:spPr>
            <a:xfrm>
              <a:off x="8168419"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5" name="Google Shape;9435;p30"/>
            <p:cNvSpPr/>
            <p:nvPr/>
          </p:nvSpPr>
          <p:spPr>
            <a:xfrm>
              <a:off x="816841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6" name="Google Shape;9436;p30"/>
            <p:cNvSpPr/>
            <p:nvPr/>
          </p:nvSpPr>
          <p:spPr>
            <a:xfrm>
              <a:off x="816841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7" name="Google Shape;9437;p30"/>
            <p:cNvSpPr/>
            <p:nvPr/>
          </p:nvSpPr>
          <p:spPr>
            <a:xfrm>
              <a:off x="816841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8" name="Google Shape;9438;p30"/>
            <p:cNvSpPr/>
            <p:nvPr/>
          </p:nvSpPr>
          <p:spPr>
            <a:xfrm>
              <a:off x="816019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9" name="Google Shape;9439;p30"/>
            <p:cNvSpPr/>
            <p:nvPr/>
          </p:nvSpPr>
          <p:spPr>
            <a:xfrm>
              <a:off x="816019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0" name="Google Shape;9440;p30"/>
            <p:cNvSpPr/>
            <p:nvPr/>
          </p:nvSpPr>
          <p:spPr>
            <a:xfrm>
              <a:off x="8168419"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1" name="Google Shape;9441;p30"/>
            <p:cNvSpPr/>
            <p:nvPr/>
          </p:nvSpPr>
          <p:spPr>
            <a:xfrm>
              <a:off x="8160192"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2" name="Google Shape;9442;p30"/>
            <p:cNvSpPr/>
            <p:nvPr/>
          </p:nvSpPr>
          <p:spPr>
            <a:xfrm>
              <a:off x="8441061"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3" name="Google Shape;9443;p30"/>
            <p:cNvSpPr/>
            <p:nvPr/>
          </p:nvSpPr>
          <p:spPr>
            <a:xfrm>
              <a:off x="8441061"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4" name="Google Shape;9444;p30"/>
            <p:cNvSpPr/>
            <p:nvPr/>
          </p:nvSpPr>
          <p:spPr>
            <a:xfrm>
              <a:off x="8441061"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5" name="Google Shape;9445;p30"/>
            <p:cNvSpPr/>
            <p:nvPr/>
          </p:nvSpPr>
          <p:spPr>
            <a:xfrm>
              <a:off x="8441061"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6" name="Google Shape;9446;p30"/>
            <p:cNvSpPr/>
            <p:nvPr/>
          </p:nvSpPr>
          <p:spPr>
            <a:xfrm>
              <a:off x="843366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7" name="Google Shape;9447;p30"/>
            <p:cNvSpPr/>
            <p:nvPr/>
          </p:nvSpPr>
          <p:spPr>
            <a:xfrm>
              <a:off x="843366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8" name="Google Shape;9448;p30"/>
            <p:cNvSpPr/>
            <p:nvPr/>
          </p:nvSpPr>
          <p:spPr>
            <a:xfrm>
              <a:off x="8441061"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9" name="Google Shape;9449;p30"/>
            <p:cNvSpPr/>
            <p:nvPr/>
          </p:nvSpPr>
          <p:spPr>
            <a:xfrm>
              <a:off x="8433669"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0" name="Google Shape;9450;p30"/>
            <p:cNvSpPr/>
            <p:nvPr/>
          </p:nvSpPr>
          <p:spPr>
            <a:xfrm>
              <a:off x="8441061"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1" name="Google Shape;9451;p30"/>
            <p:cNvSpPr/>
            <p:nvPr/>
          </p:nvSpPr>
          <p:spPr>
            <a:xfrm>
              <a:off x="8433669"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2" name="Google Shape;9452;p30"/>
            <p:cNvSpPr/>
            <p:nvPr/>
          </p:nvSpPr>
          <p:spPr>
            <a:xfrm>
              <a:off x="8441061"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3" name="Google Shape;9453;p30"/>
            <p:cNvSpPr/>
            <p:nvPr/>
          </p:nvSpPr>
          <p:spPr>
            <a:xfrm>
              <a:off x="8433669"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4" name="Google Shape;9454;p30"/>
            <p:cNvSpPr/>
            <p:nvPr/>
          </p:nvSpPr>
          <p:spPr>
            <a:xfrm>
              <a:off x="8441061"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5" name="Google Shape;9455;p30"/>
            <p:cNvSpPr/>
            <p:nvPr/>
          </p:nvSpPr>
          <p:spPr>
            <a:xfrm>
              <a:off x="8433669"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6" name="Google Shape;9456;p30"/>
            <p:cNvSpPr/>
            <p:nvPr/>
          </p:nvSpPr>
          <p:spPr>
            <a:xfrm>
              <a:off x="8441061"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7" name="Google Shape;9457;p30"/>
            <p:cNvSpPr/>
            <p:nvPr/>
          </p:nvSpPr>
          <p:spPr>
            <a:xfrm>
              <a:off x="8441061"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8" name="Google Shape;9458;p30"/>
            <p:cNvSpPr/>
            <p:nvPr/>
          </p:nvSpPr>
          <p:spPr>
            <a:xfrm>
              <a:off x="8433669"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9" name="Google Shape;9459;p30"/>
            <p:cNvSpPr/>
            <p:nvPr/>
          </p:nvSpPr>
          <p:spPr>
            <a:xfrm>
              <a:off x="8433669"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25">
    <p:bg>
      <p:bgPr>
        <a:gradFill>
          <a:gsLst>
            <a:gs pos="0">
              <a:srgbClr val="D4F9FE"/>
            </a:gs>
            <a:gs pos="100000">
              <a:srgbClr val="59E2F7"/>
            </a:gs>
          </a:gsLst>
          <a:path path="circle">
            <a:fillToRect l="50000" t="50000" r="50000" b="50000"/>
          </a:path>
          <a:tileRect/>
        </a:gradFill>
        <a:effectLst/>
      </p:bgPr>
    </p:bg>
    <p:spTree>
      <p:nvGrpSpPr>
        <p:cNvPr id="1" name="Shape 9460"/>
        <p:cNvGrpSpPr/>
        <p:nvPr/>
      </p:nvGrpSpPr>
      <p:grpSpPr>
        <a:xfrm>
          <a:off x="0" y="0"/>
          <a:ext cx="0" cy="0"/>
          <a:chOff x="0" y="0"/>
          <a:chExt cx="0" cy="0"/>
        </a:xfrm>
      </p:grpSpPr>
      <p:grpSp>
        <p:nvGrpSpPr>
          <p:cNvPr id="9461" name="Google Shape;9461;p31"/>
          <p:cNvGrpSpPr/>
          <p:nvPr/>
        </p:nvGrpSpPr>
        <p:grpSpPr>
          <a:xfrm>
            <a:off x="189" y="52"/>
            <a:ext cx="9144013" cy="5143533"/>
            <a:chOff x="4088025" y="1324225"/>
            <a:chExt cx="1348575" cy="1101800"/>
          </a:xfrm>
        </p:grpSpPr>
        <p:sp>
          <p:nvSpPr>
            <p:cNvPr id="9462" name="Google Shape;9462;p31"/>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3" name="Google Shape;9463;p31"/>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4" name="Google Shape;9464;p31"/>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5" name="Google Shape;9465;p31"/>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6" name="Google Shape;9466;p31"/>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7" name="Google Shape;9467;p31"/>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8" name="Google Shape;9468;p31"/>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9" name="Google Shape;9469;p31"/>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0" name="Google Shape;9470;p31"/>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1" name="Google Shape;9471;p31"/>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2" name="Google Shape;9472;p31"/>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3" name="Google Shape;9473;p31"/>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4" name="Google Shape;9474;p31"/>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5" name="Google Shape;9475;p31"/>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6" name="Google Shape;9476;p31"/>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7" name="Google Shape;9477;p31"/>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8" name="Google Shape;9478;p31"/>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9" name="Google Shape;9479;p31"/>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0" name="Google Shape;9480;p31"/>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1" name="Google Shape;9481;p31"/>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2" name="Google Shape;9482;p31"/>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3" name="Google Shape;9483;p31"/>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4" name="Google Shape;9484;p31"/>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5" name="Google Shape;9485;p31"/>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6" name="Google Shape;9486;p31"/>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7" name="Google Shape;9487;p31"/>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8" name="Google Shape;9488;p31"/>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9" name="Google Shape;9489;p31"/>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0" name="Google Shape;9490;p31"/>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1" name="Google Shape;9491;p31"/>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2" name="Google Shape;9492;p31"/>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3" name="Google Shape;9493;p31"/>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4" name="Google Shape;9494;p31"/>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5" name="Google Shape;9495;p31"/>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6" name="Google Shape;9496;p31"/>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7" name="Google Shape;9497;p31"/>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8" name="Google Shape;9498;p31"/>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9" name="Google Shape;9499;p31"/>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0" name="Google Shape;9500;p31"/>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1" name="Google Shape;9501;p31"/>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2" name="Google Shape;9502;p31"/>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3" name="Google Shape;9503;p31"/>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4" name="Google Shape;9504;p31"/>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5" name="Google Shape;9505;p31"/>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6" name="Google Shape;9506;p31"/>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7" name="Google Shape;9507;p31"/>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8" name="Google Shape;9508;p31"/>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9" name="Google Shape;9509;p31"/>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0" name="Google Shape;9510;p31"/>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1" name="Google Shape;9511;p31"/>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7958"/>
        <p:cNvGrpSpPr/>
        <p:nvPr/>
      </p:nvGrpSpPr>
      <p:grpSpPr>
        <a:xfrm>
          <a:off x="0" y="0"/>
          <a:ext cx="0" cy="0"/>
          <a:chOff x="0" y="0"/>
          <a:chExt cx="0" cy="0"/>
        </a:xfrm>
      </p:grpSpPr>
      <p:grpSp>
        <p:nvGrpSpPr>
          <p:cNvPr id="7959" name="Google Shape;7959;p25"/>
          <p:cNvGrpSpPr/>
          <p:nvPr/>
        </p:nvGrpSpPr>
        <p:grpSpPr>
          <a:xfrm>
            <a:off x="189" y="52"/>
            <a:ext cx="9144013" cy="5143533"/>
            <a:chOff x="4088025" y="1324225"/>
            <a:chExt cx="1348575" cy="1101800"/>
          </a:xfrm>
        </p:grpSpPr>
        <p:sp>
          <p:nvSpPr>
            <p:cNvPr id="7960" name="Google Shape;7960;p25"/>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1" name="Google Shape;7961;p25"/>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2" name="Google Shape;7962;p25"/>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3" name="Google Shape;7963;p25"/>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4" name="Google Shape;7964;p25"/>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5" name="Google Shape;7965;p25"/>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6" name="Google Shape;7966;p25"/>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7" name="Google Shape;7967;p25"/>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8" name="Google Shape;7968;p25"/>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9" name="Google Shape;7969;p25"/>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0" name="Google Shape;7970;p25"/>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1" name="Google Shape;7971;p25"/>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2" name="Google Shape;7972;p25"/>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3" name="Google Shape;7973;p25"/>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4" name="Google Shape;7974;p25"/>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5" name="Google Shape;7975;p25"/>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6" name="Google Shape;7976;p25"/>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7" name="Google Shape;7977;p25"/>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8" name="Google Shape;7978;p25"/>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9" name="Google Shape;7979;p25"/>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0" name="Google Shape;7980;p25"/>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1" name="Google Shape;7981;p25"/>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2" name="Google Shape;7982;p25"/>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3" name="Google Shape;7983;p25"/>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4" name="Google Shape;7984;p25"/>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5" name="Google Shape;7985;p25"/>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6" name="Google Shape;7986;p25"/>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7" name="Google Shape;7987;p25"/>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8" name="Google Shape;7988;p25"/>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9" name="Google Shape;7989;p25"/>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0" name="Google Shape;7990;p25"/>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1" name="Google Shape;7991;p25"/>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2" name="Google Shape;7992;p25"/>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3" name="Google Shape;7993;p25"/>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4" name="Google Shape;7994;p25"/>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5" name="Google Shape;7995;p25"/>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6" name="Google Shape;7996;p25"/>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7" name="Google Shape;7997;p25"/>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8" name="Google Shape;7998;p25"/>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9" name="Google Shape;7999;p25"/>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0" name="Google Shape;8000;p25"/>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1" name="Google Shape;8001;p25"/>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2" name="Google Shape;8002;p25"/>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3" name="Google Shape;8003;p25"/>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4" name="Google Shape;8004;p25"/>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5" name="Google Shape;8005;p25"/>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6" name="Google Shape;8006;p25"/>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7" name="Google Shape;8007;p25"/>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8" name="Google Shape;8008;p25"/>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9" name="Google Shape;8009;p25"/>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0" name="Google Shape;8010;p25"/>
          <p:cNvGrpSpPr/>
          <p:nvPr/>
        </p:nvGrpSpPr>
        <p:grpSpPr>
          <a:xfrm>
            <a:off x="34718" y="206"/>
            <a:ext cx="9074564" cy="5143474"/>
            <a:chOff x="34718" y="206"/>
            <a:chExt cx="9074564" cy="5143474"/>
          </a:xfrm>
        </p:grpSpPr>
        <p:grpSp>
          <p:nvGrpSpPr>
            <p:cNvPr id="8011" name="Google Shape;8011;p25"/>
            <p:cNvGrpSpPr/>
            <p:nvPr/>
          </p:nvGrpSpPr>
          <p:grpSpPr>
            <a:xfrm>
              <a:off x="565521" y="206"/>
              <a:ext cx="53295" cy="5143474"/>
              <a:chOff x="578867" y="206"/>
              <a:chExt cx="53295" cy="5143474"/>
            </a:xfrm>
          </p:grpSpPr>
          <p:sp>
            <p:nvSpPr>
              <p:cNvPr id="8012" name="Google Shape;8012;p25"/>
              <p:cNvSpPr/>
              <p:nvPr/>
            </p:nvSpPr>
            <p:spPr>
              <a:xfrm>
                <a:off x="587093"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3" name="Google Shape;8013;p25"/>
              <p:cNvSpPr/>
              <p:nvPr/>
            </p:nvSpPr>
            <p:spPr>
              <a:xfrm>
                <a:off x="587093"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4" name="Google Shape;8014;p25"/>
              <p:cNvSpPr/>
              <p:nvPr/>
            </p:nvSpPr>
            <p:spPr>
              <a:xfrm>
                <a:off x="587093"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5" name="Google Shape;8015;p25"/>
              <p:cNvSpPr/>
              <p:nvPr/>
            </p:nvSpPr>
            <p:spPr>
              <a:xfrm>
                <a:off x="578867"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6" name="Google Shape;8016;p25"/>
              <p:cNvSpPr/>
              <p:nvPr/>
            </p:nvSpPr>
            <p:spPr>
              <a:xfrm>
                <a:off x="578867"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7" name="Google Shape;8017;p25"/>
              <p:cNvSpPr/>
              <p:nvPr/>
            </p:nvSpPr>
            <p:spPr>
              <a:xfrm>
                <a:off x="587093"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8" name="Google Shape;8018;p25"/>
              <p:cNvSpPr/>
              <p:nvPr/>
            </p:nvSpPr>
            <p:spPr>
              <a:xfrm>
                <a:off x="578867"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9" name="Google Shape;8019;p25"/>
              <p:cNvSpPr/>
              <p:nvPr/>
            </p:nvSpPr>
            <p:spPr>
              <a:xfrm>
                <a:off x="587093"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0" name="Google Shape;8020;p25"/>
              <p:cNvSpPr/>
              <p:nvPr/>
            </p:nvSpPr>
            <p:spPr>
              <a:xfrm>
                <a:off x="578867"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1" name="Google Shape;8021;p25"/>
              <p:cNvSpPr/>
              <p:nvPr/>
            </p:nvSpPr>
            <p:spPr>
              <a:xfrm>
                <a:off x="578867"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2" name="Google Shape;8022;p25"/>
              <p:cNvSpPr/>
              <p:nvPr/>
            </p:nvSpPr>
            <p:spPr>
              <a:xfrm>
                <a:off x="587093"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3" name="Google Shape;8023;p25"/>
              <p:cNvSpPr/>
              <p:nvPr/>
            </p:nvSpPr>
            <p:spPr>
              <a:xfrm>
                <a:off x="587093"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4" name="Google Shape;8024;p25"/>
              <p:cNvSpPr/>
              <p:nvPr/>
            </p:nvSpPr>
            <p:spPr>
              <a:xfrm>
                <a:off x="587093"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5" name="Google Shape;8025;p25"/>
              <p:cNvSpPr/>
              <p:nvPr/>
            </p:nvSpPr>
            <p:spPr>
              <a:xfrm>
                <a:off x="578867"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6" name="Google Shape;8026;p25"/>
              <p:cNvSpPr/>
              <p:nvPr/>
            </p:nvSpPr>
            <p:spPr>
              <a:xfrm>
                <a:off x="587093"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7" name="Google Shape;8027;p25"/>
              <p:cNvSpPr/>
              <p:nvPr/>
            </p:nvSpPr>
            <p:spPr>
              <a:xfrm>
                <a:off x="587093"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8" name="Google Shape;8028;p25"/>
              <p:cNvSpPr/>
              <p:nvPr/>
            </p:nvSpPr>
            <p:spPr>
              <a:xfrm>
                <a:off x="578867"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9" name="Google Shape;8029;p25"/>
              <p:cNvSpPr/>
              <p:nvPr/>
            </p:nvSpPr>
            <p:spPr>
              <a:xfrm>
                <a:off x="587093"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0" name="Google Shape;8030;p25"/>
              <p:cNvSpPr/>
              <p:nvPr/>
            </p:nvSpPr>
            <p:spPr>
              <a:xfrm>
                <a:off x="578867" y="2602704"/>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1" name="Google Shape;8031;p25"/>
              <p:cNvSpPr/>
              <p:nvPr/>
            </p:nvSpPr>
            <p:spPr>
              <a:xfrm>
                <a:off x="587093" y="274875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2" name="Google Shape;8032;p25"/>
              <p:cNvSpPr/>
              <p:nvPr/>
            </p:nvSpPr>
            <p:spPr>
              <a:xfrm>
                <a:off x="578867" y="2892069"/>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3" name="Google Shape;8033;p25"/>
              <p:cNvSpPr/>
              <p:nvPr/>
            </p:nvSpPr>
            <p:spPr>
              <a:xfrm>
                <a:off x="587093" y="303812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4" name="Google Shape;8034;p25"/>
              <p:cNvSpPr/>
              <p:nvPr/>
            </p:nvSpPr>
            <p:spPr>
              <a:xfrm>
                <a:off x="578867" y="3181435"/>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5" name="Google Shape;8035;p25"/>
              <p:cNvSpPr/>
              <p:nvPr/>
            </p:nvSpPr>
            <p:spPr>
              <a:xfrm>
                <a:off x="578867" y="332653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6" name="Google Shape;8036;p25"/>
              <p:cNvSpPr/>
              <p:nvPr/>
            </p:nvSpPr>
            <p:spPr>
              <a:xfrm>
                <a:off x="587093" y="3472588"/>
                <a:ext cx="26707" cy="78213"/>
              </a:xfrm>
              <a:custGeom>
                <a:avLst/>
                <a:gdLst/>
                <a:ahLst/>
                <a:cxnLst/>
                <a:rect l="l" t="t" r="r" b="b"/>
                <a:pathLst>
                  <a:path w="224" h="656" extrusionOk="0">
                    <a:moveTo>
                      <a:pt x="147" y="0"/>
                    </a:moveTo>
                    <a:lnTo>
                      <a:pt x="0" y="78"/>
                    </a:lnTo>
                    <a:lnTo>
                      <a:pt x="23"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7" name="Google Shape;8037;p25"/>
              <p:cNvSpPr/>
              <p:nvPr/>
            </p:nvSpPr>
            <p:spPr>
              <a:xfrm>
                <a:off x="578867" y="361590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8" name="Google Shape;8038;p25"/>
              <p:cNvSpPr/>
              <p:nvPr/>
            </p:nvSpPr>
            <p:spPr>
              <a:xfrm>
                <a:off x="578867" y="3760165"/>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9" name="Google Shape;8039;p25"/>
              <p:cNvSpPr/>
              <p:nvPr/>
            </p:nvSpPr>
            <p:spPr>
              <a:xfrm>
                <a:off x="578867" y="390526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0" name="Google Shape;8040;p25"/>
              <p:cNvSpPr/>
              <p:nvPr/>
            </p:nvSpPr>
            <p:spPr>
              <a:xfrm>
                <a:off x="587093" y="4051318"/>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1" name="Google Shape;8041;p25"/>
              <p:cNvSpPr/>
              <p:nvPr/>
            </p:nvSpPr>
            <p:spPr>
              <a:xfrm>
                <a:off x="587093" y="4195584"/>
                <a:ext cx="26707" cy="78213"/>
              </a:xfrm>
              <a:custGeom>
                <a:avLst/>
                <a:gdLst/>
                <a:ahLst/>
                <a:cxnLst/>
                <a:rect l="l" t="t" r="r" b="b"/>
                <a:pathLst>
                  <a:path w="224" h="656" extrusionOk="0">
                    <a:moveTo>
                      <a:pt x="147" y="0"/>
                    </a:moveTo>
                    <a:lnTo>
                      <a:pt x="0" y="77"/>
                    </a:lnTo>
                    <a:lnTo>
                      <a:pt x="23"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2" name="Google Shape;8042;p25"/>
              <p:cNvSpPr/>
              <p:nvPr/>
            </p:nvSpPr>
            <p:spPr>
              <a:xfrm>
                <a:off x="587093" y="4340684"/>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3" name="Google Shape;8043;p25"/>
              <p:cNvSpPr/>
              <p:nvPr/>
            </p:nvSpPr>
            <p:spPr>
              <a:xfrm>
                <a:off x="578867" y="448399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4" name="Google Shape;8044;p25"/>
              <p:cNvSpPr/>
              <p:nvPr/>
            </p:nvSpPr>
            <p:spPr>
              <a:xfrm>
                <a:off x="587093" y="4630049"/>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5" name="Google Shape;8045;p25"/>
              <p:cNvSpPr/>
              <p:nvPr/>
            </p:nvSpPr>
            <p:spPr>
              <a:xfrm>
                <a:off x="578867" y="477336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6" name="Google Shape;8046;p25"/>
              <p:cNvSpPr/>
              <p:nvPr/>
            </p:nvSpPr>
            <p:spPr>
              <a:xfrm>
                <a:off x="587093" y="4919414"/>
                <a:ext cx="26707" cy="78213"/>
              </a:xfrm>
              <a:custGeom>
                <a:avLst/>
                <a:gdLst/>
                <a:ahLst/>
                <a:cxnLst/>
                <a:rect l="l" t="t" r="r" b="b"/>
                <a:pathLst>
                  <a:path w="224" h="656" extrusionOk="0">
                    <a:moveTo>
                      <a:pt x="147" y="1"/>
                    </a:moveTo>
                    <a:lnTo>
                      <a:pt x="0" y="78"/>
                    </a:lnTo>
                    <a:lnTo>
                      <a:pt x="23" y="139"/>
                    </a:lnTo>
                    <a:lnTo>
                      <a:pt x="131"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7" name="Google Shape;8047;p25"/>
              <p:cNvSpPr/>
              <p:nvPr/>
            </p:nvSpPr>
            <p:spPr>
              <a:xfrm>
                <a:off x="578867" y="506272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8" name="Google Shape;8048;p25"/>
            <p:cNvGrpSpPr/>
            <p:nvPr/>
          </p:nvGrpSpPr>
          <p:grpSpPr>
            <a:xfrm>
              <a:off x="8525900" y="206"/>
              <a:ext cx="53414" cy="5143474"/>
              <a:chOff x="8511811" y="206"/>
              <a:chExt cx="53414" cy="5143474"/>
            </a:xfrm>
          </p:grpSpPr>
          <p:sp>
            <p:nvSpPr>
              <p:cNvPr id="8049" name="Google Shape;8049;p25"/>
              <p:cNvSpPr/>
              <p:nvPr/>
            </p:nvSpPr>
            <p:spPr>
              <a:xfrm>
                <a:off x="852003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0" name="Google Shape;8050;p25"/>
              <p:cNvSpPr/>
              <p:nvPr/>
            </p:nvSpPr>
            <p:spPr>
              <a:xfrm>
                <a:off x="852003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1" name="Google Shape;8051;p25"/>
              <p:cNvSpPr/>
              <p:nvPr/>
            </p:nvSpPr>
            <p:spPr>
              <a:xfrm>
                <a:off x="8520038"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2" name="Google Shape;8052;p25"/>
              <p:cNvSpPr/>
              <p:nvPr/>
            </p:nvSpPr>
            <p:spPr>
              <a:xfrm>
                <a:off x="8511811"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3" name="Google Shape;8053;p25"/>
              <p:cNvSpPr/>
              <p:nvPr/>
            </p:nvSpPr>
            <p:spPr>
              <a:xfrm>
                <a:off x="8511811"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4" name="Google Shape;8054;p25"/>
              <p:cNvSpPr/>
              <p:nvPr/>
            </p:nvSpPr>
            <p:spPr>
              <a:xfrm>
                <a:off x="8520038"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5" name="Google Shape;8055;p25"/>
              <p:cNvSpPr/>
              <p:nvPr/>
            </p:nvSpPr>
            <p:spPr>
              <a:xfrm>
                <a:off x="8511811"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6" name="Google Shape;8056;p25"/>
              <p:cNvSpPr/>
              <p:nvPr/>
            </p:nvSpPr>
            <p:spPr>
              <a:xfrm>
                <a:off x="8520038"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7" name="Google Shape;8057;p25"/>
              <p:cNvSpPr/>
              <p:nvPr/>
            </p:nvSpPr>
            <p:spPr>
              <a:xfrm>
                <a:off x="8511811"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8" name="Google Shape;8058;p25"/>
              <p:cNvSpPr/>
              <p:nvPr/>
            </p:nvSpPr>
            <p:spPr>
              <a:xfrm>
                <a:off x="8511811"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9" name="Google Shape;8059;p25"/>
              <p:cNvSpPr/>
              <p:nvPr/>
            </p:nvSpPr>
            <p:spPr>
              <a:xfrm>
                <a:off x="852003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0" name="Google Shape;8060;p25"/>
              <p:cNvSpPr/>
              <p:nvPr/>
            </p:nvSpPr>
            <p:spPr>
              <a:xfrm>
                <a:off x="8520038"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1" name="Google Shape;8061;p25"/>
              <p:cNvSpPr/>
              <p:nvPr/>
            </p:nvSpPr>
            <p:spPr>
              <a:xfrm>
                <a:off x="852003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2" name="Google Shape;8062;p25"/>
              <p:cNvSpPr/>
              <p:nvPr/>
            </p:nvSpPr>
            <p:spPr>
              <a:xfrm>
                <a:off x="8511811"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3" name="Google Shape;8063;p25"/>
              <p:cNvSpPr/>
              <p:nvPr/>
            </p:nvSpPr>
            <p:spPr>
              <a:xfrm>
                <a:off x="852003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4" name="Google Shape;8064;p25"/>
              <p:cNvSpPr/>
              <p:nvPr/>
            </p:nvSpPr>
            <p:spPr>
              <a:xfrm>
                <a:off x="8520038"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5" name="Google Shape;8065;p25"/>
              <p:cNvSpPr/>
              <p:nvPr/>
            </p:nvSpPr>
            <p:spPr>
              <a:xfrm>
                <a:off x="8511811"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6" name="Google Shape;8066;p25"/>
              <p:cNvSpPr/>
              <p:nvPr/>
            </p:nvSpPr>
            <p:spPr>
              <a:xfrm>
                <a:off x="8520038"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7" name="Google Shape;8067;p25"/>
              <p:cNvSpPr/>
              <p:nvPr/>
            </p:nvSpPr>
            <p:spPr>
              <a:xfrm>
                <a:off x="8511811"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8" name="Google Shape;8068;p25"/>
              <p:cNvSpPr/>
              <p:nvPr/>
            </p:nvSpPr>
            <p:spPr>
              <a:xfrm>
                <a:off x="8520038"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9" name="Google Shape;8069;p25"/>
              <p:cNvSpPr/>
              <p:nvPr/>
            </p:nvSpPr>
            <p:spPr>
              <a:xfrm>
                <a:off x="8511811"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0" name="Google Shape;8070;p25"/>
              <p:cNvSpPr/>
              <p:nvPr/>
            </p:nvSpPr>
            <p:spPr>
              <a:xfrm>
                <a:off x="852003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1" name="Google Shape;8071;p25"/>
              <p:cNvSpPr/>
              <p:nvPr/>
            </p:nvSpPr>
            <p:spPr>
              <a:xfrm>
                <a:off x="8511811"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2" name="Google Shape;8072;p25"/>
              <p:cNvSpPr/>
              <p:nvPr/>
            </p:nvSpPr>
            <p:spPr>
              <a:xfrm>
                <a:off x="851181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3" name="Google Shape;8073;p25"/>
              <p:cNvSpPr/>
              <p:nvPr/>
            </p:nvSpPr>
            <p:spPr>
              <a:xfrm>
                <a:off x="8520038"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4" name="Google Shape;8074;p25"/>
              <p:cNvSpPr/>
              <p:nvPr/>
            </p:nvSpPr>
            <p:spPr>
              <a:xfrm>
                <a:off x="8511811"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5" name="Google Shape;8075;p25"/>
              <p:cNvSpPr/>
              <p:nvPr/>
            </p:nvSpPr>
            <p:spPr>
              <a:xfrm>
                <a:off x="8511811"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6" name="Google Shape;8076;p25"/>
              <p:cNvSpPr/>
              <p:nvPr/>
            </p:nvSpPr>
            <p:spPr>
              <a:xfrm>
                <a:off x="8511811"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7" name="Google Shape;8077;p25"/>
              <p:cNvSpPr/>
              <p:nvPr/>
            </p:nvSpPr>
            <p:spPr>
              <a:xfrm>
                <a:off x="8520038"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8" name="Google Shape;8078;p25"/>
              <p:cNvSpPr/>
              <p:nvPr/>
            </p:nvSpPr>
            <p:spPr>
              <a:xfrm>
                <a:off x="8520038"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9" name="Google Shape;8079;p25"/>
              <p:cNvSpPr/>
              <p:nvPr/>
            </p:nvSpPr>
            <p:spPr>
              <a:xfrm>
                <a:off x="8520038"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0" name="Google Shape;8080;p25"/>
              <p:cNvSpPr/>
              <p:nvPr/>
            </p:nvSpPr>
            <p:spPr>
              <a:xfrm>
                <a:off x="8511811"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1" name="Google Shape;8081;p25"/>
              <p:cNvSpPr/>
              <p:nvPr/>
            </p:nvSpPr>
            <p:spPr>
              <a:xfrm>
                <a:off x="8520038"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2" name="Google Shape;8082;p25"/>
              <p:cNvSpPr/>
              <p:nvPr/>
            </p:nvSpPr>
            <p:spPr>
              <a:xfrm>
                <a:off x="8511811"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3" name="Google Shape;8083;p25"/>
              <p:cNvSpPr/>
              <p:nvPr/>
            </p:nvSpPr>
            <p:spPr>
              <a:xfrm>
                <a:off x="8520038"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4" name="Google Shape;8084;p25"/>
              <p:cNvSpPr/>
              <p:nvPr/>
            </p:nvSpPr>
            <p:spPr>
              <a:xfrm>
                <a:off x="8511811"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5" name="Google Shape;8085;p25"/>
            <p:cNvGrpSpPr/>
            <p:nvPr/>
          </p:nvGrpSpPr>
          <p:grpSpPr>
            <a:xfrm>
              <a:off x="8791361" y="206"/>
              <a:ext cx="53414" cy="5143474"/>
              <a:chOff x="8712171" y="206"/>
              <a:chExt cx="53414" cy="5143474"/>
            </a:xfrm>
          </p:grpSpPr>
          <p:sp>
            <p:nvSpPr>
              <p:cNvPr id="8086" name="Google Shape;8086;p25"/>
              <p:cNvSpPr/>
              <p:nvPr/>
            </p:nvSpPr>
            <p:spPr>
              <a:xfrm>
                <a:off x="872039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7" name="Google Shape;8087;p25"/>
              <p:cNvSpPr/>
              <p:nvPr/>
            </p:nvSpPr>
            <p:spPr>
              <a:xfrm>
                <a:off x="872039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8" name="Google Shape;8088;p25"/>
              <p:cNvSpPr/>
              <p:nvPr/>
            </p:nvSpPr>
            <p:spPr>
              <a:xfrm>
                <a:off x="872039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9" name="Google Shape;8089;p25"/>
              <p:cNvSpPr/>
              <p:nvPr/>
            </p:nvSpPr>
            <p:spPr>
              <a:xfrm>
                <a:off x="871217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0" name="Google Shape;8090;p25"/>
              <p:cNvSpPr/>
              <p:nvPr/>
            </p:nvSpPr>
            <p:spPr>
              <a:xfrm>
                <a:off x="871217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1" name="Google Shape;8091;p25"/>
              <p:cNvSpPr/>
              <p:nvPr/>
            </p:nvSpPr>
            <p:spPr>
              <a:xfrm>
                <a:off x="872039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2" name="Google Shape;8092;p25"/>
              <p:cNvSpPr/>
              <p:nvPr/>
            </p:nvSpPr>
            <p:spPr>
              <a:xfrm>
                <a:off x="871217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3" name="Google Shape;8093;p25"/>
              <p:cNvSpPr/>
              <p:nvPr/>
            </p:nvSpPr>
            <p:spPr>
              <a:xfrm>
                <a:off x="872039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4" name="Google Shape;8094;p25"/>
              <p:cNvSpPr/>
              <p:nvPr/>
            </p:nvSpPr>
            <p:spPr>
              <a:xfrm>
                <a:off x="871217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5" name="Google Shape;8095;p25"/>
              <p:cNvSpPr/>
              <p:nvPr/>
            </p:nvSpPr>
            <p:spPr>
              <a:xfrm>
                <a:off x="871217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6" name="Google Shape;8096;p25"/>
              <p:cNvSpPr/>
              <p:nvPr/>
            </p:nvSpPr>
            <p:spPr>
              <a:xfrm>
                <a:off x="8720398"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7" name="Google Shape;8097;p25"/>
              <p:cNvSpPr/>
              <p:nvPr/>
            </p:nvSpPr>
            <p:spPr>
              <a:xfrm>
                <a:off x="8720398"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8" name="Google Shape;8098;p25"/>
              <p:cNvSpPr/>
              <p:nvPr/>
            </p:nvSpPr>
            <p:spPr>
              <a:xfrm>
                <a:off x="8720398"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9" name="Google Shape;8099;p25"/>
              <p:cNvSpPr/>
              <p:nvPr/>
            </p:nvSpPr>
            <p:spPr>
              <a:xfrm>
                <a:off x="8712171"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0" name="Google Shape;8100;p25"/>
              <p:cNvSpPr/>
              <p:nvPr/>
            </p:nvSpPr>
            <p:spPr>
              <a:xfrm>
                <a:off x="8720398"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1" name="Google Shape;8101;p25"/>
              <p:cNvSpPr/>
              <p:nvPr/>
            </p:nvSpPr>
            <p:spPr>
              <a:xfrm>
                <a:off x="8720398"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2" name="Google Shape;8102;p25"/>
              <p:cNvSpPr/>
              <p:nvPr/>
            </p:nvSpPr>
            <p:spPr>
              <a:xfrm>
                <a:off x="8712171"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3" name="Google Shape;8103;p25"/>
              <p:cNvSpPr/>
              <p:nvPr/>
            </p:nvSpPr>
            <p:spPr>
              <a:xfrm>
                <a:off x="8720398"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4" name="Google Shape;8104;p25"/>
              <p:cNvSpPr/>
              <p:nvPr/>
            </p:nvSpPr>
            <p:spPr>
              <a:xfrm>
                <a:off x="8712171"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5" name="Google Shape;8105;p25"/>
              <p:cNvSpPr/>
              <p:nvPr/>
            </p:nvSpPr>
            <p:spPr>
              <a:xfrm>
                <a:off x="8720398"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6" name="Google Shape;8106;p25"/>
              <p:cNvSpPr/>
              <p:nvPr/>
            </p:nvSpPr>
            <p:spPr>
              <a:xfrm>
                <a:off x="8712171"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7" name="Google Shape;8107;p25"/>
              <p:cNvSpPr/>
              <p:nvPr/>
            </p:nvSpPr>
            <p:spPr>
              <a:xfrm>
                <a:off x="8720398"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8" name="Google Shape;8108;p25"/>
              <p:cNvSpPr/>
              <p:nvPr/>
            </p:nvSpPr>
            <p:spPr>
              <a:xfrm>
                <a:off x="8712171"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9" name="Google Shape;8109;p25"/>
              <p:cNvSpPr/>
              <p:nvPr/>
            </p:nvSpPr>
            <p:spPr>
              <a:xfrm>
                <a:off x="8712171"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0" name="Google Shape;8110;p25"/>
              <p:cNvSpPr/>
              <p:nvPr/>
            </p:nvSpPr>
            <p:spPr>
              <a:xfrm>
                <a:off x="8720398"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1" name="Google Shape;8111;p25"/>
              <p:cNvSpPr/>
              <p:nvPr/>
            </p:nvSpPr>
            <p:spPr>
              <a:xfrm>
                <a:off x="8712171"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2" name="Google Shape;8112;p25"/>
              <p:cNvSpPr/>
              <p:nvPr/>
            </p:nvSpPr>
            <p:spPr>
              <a:xfrm>
                <a:off x="8712171"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3" name="Google Shape;8113;p25"/>
              <p:cNvSpPr/>
              <p:nvPr/>
            </p:nvSpPr>
            <p:spPr>
              <a:xfrm>
                <a:off x="8712171"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4" name="Google Shape;8114;p25"/>
              <p:cNvSpPr/>
              <p:nvPr/>
            </p:nvSpPr>
            <p:spPr>
              <a:xfrm>
                <a:off x="8720398"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5" name="Google Shape;8115;p25"/>
              <p:cNvSpPr/>
              <p:nvPr/>
            </p:nvSpPr>
            <p:spPr>
              <a:xfrm>
                <a:off x="8720398"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6" name="Google Shape;8116;p25"/>
              <p:cNvSpPr/>
              <p:nvPr/>
            </p:nvSpPr>
            <p:spPr>
              <a:xfrm>
                <a:off x="8720398"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7" name="Google Shape;8117;p25"/>
              <p:cNvSpPr/>
              <p:nvPr/>
            </p:nvSpPr>
            <p:spPr>
              <a:xfrm>
                <a:off x="8712171"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8" name="Google Shape;8118;p25"/>
              <p:cNvSpPr/>
              <p:nvPr/>
            </p:nvSpPr>
            <p:spPr>
              <a:xfrm>
                <a:off x="8720398"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9" name="Google Shape;8119;p25"/>
              <p:cNvSpPr/>
              <p:nvPr/>
            </p:nvSpPr>
            <p:spPr>
              <a:xfrm>
                <a:off x="8712171"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0" name="Google Shape;8120;p25"/>
              <p:cNvSpPr/>
              <p:nvPr/>
            </p:nvSpPr>
            <p:spPr>
              <a:xfrm>
                <a:off x="8720398"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1" name="Google Shape;8121;p25"/>
              <p:cNvSpPr/>
              <p:nvPr/>
            </p:nvSpPr>
            <p:spPr>
              <a:xfrm>
                <a:off x="871217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2" name="Google Shape;8122;p25"/>
            <p:cNvGrpSpPr/>
            <p:nvPr/>
          </p:nvGrpSpPr>
          <p:grpSpPr>
            <a:xfrm>
              <a:off x="34718" y="206"/>
              <a:ext cx="53295" cy="4852321"/>
              <a:chOff x="62135" y="206"/>
              <a:chExt cx="53295" cy="4852321"/>
            </a:xfrm>
          </p:grpSpPr>
          <p:sp>
            <p:nvSpPr>
              <p:cNvPr id="8123" name="Google Shape;8123;p25"/>
              <p:cNvSpPr/>
              <p:nvPr/>
            </p:nvSpPr>
            <p:spPr>
              <a:xfrm>
                <a:off x="70362"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4" name="Google Shape;8124;p25"/>
              <p:cNvSpPr/>
              <p:nvPr/>
            </p:nvSpPr>
            <p:spPr>
              <a:xfrm>
                <a:off x="70362"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5" name="Google Shape;8125;p25"/>
              <p:cNvSpPr/>
              <p:nvPr/>
            </p:nvSpPr>
            <p:spPr>
              <a:xfrm>
                <a:off x="70362"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6" name="Google Shape;8126;p25"/>
              <p:cNvSpPr/>
              <p:nvPr/>
            </p:nvSpPr>
            <p:spPr>
              <a:xfrm>
                <a:off x="70362"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7" name="Google Shape;8127;p25"/>
              <p:cNvSpPr/>
              <p:nvPr/>
            </p:nvSpPr>
            <p:spPr>
              <a:xfrm>
                <a:off x="62135"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8" name="Google Shape;8128;p25"/>
              <p:cNvSpPr/>
              <p:nvPr/>
            </p:nvSpPr>
            <p:spPr>
              <a:xfrm>
                <a:off x="62135"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9" name="Google Shape;8129;p25"/>
              <p:cNvSpPr/>
              <p:nvPr/>
            </p:nvSpPr>
            <p:spPr>
              <a:xfrm>
                <a:off x="70362"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0" name="Google Shape;8130;p25"/>
              <p:cNvSpPr/>
              <p:nvPr/>
            </p:nvSpPr>
            <p:spPr>
              <a:xfrm>
                <a:off x="62135"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1" name="Google Shape;8131;p25"/>
              <p:cNvSpPr/>
              <p:nvPr/>
            </p:nvSpPr>
            <p:spPr>
              <a:xfrm>
                <a:off x="70362"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2" name="Google Shape;8132;p25"/>
              <p:cNvSpPr/>
              <p:nvPr/>
            </p:nvSpPr>
            <p:spPr>
              <a:xfrm>
                <a:off x="62135"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3" name="Google Shape;8133;p25"/>
              <p:cNvSpPr/>
              <p:nvPr/>
            </p:nvSpPr>
            <p:spPr>
              <a:xfrm>
                <a:off x="70362"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4" name="Google Shape;8134;p25"/>
              <p:cNvSpPr/>
              <p:nvPr/>
            </p:nvSpPr>
            <p:spPr>
              <a:xfrm>
                <a:off x="62135"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5" name="Google Shape;8135;p25"/>
              <p:cNvSpPr/>
              <p:nvPr/>
            </p:nvSpPr>
            <p:spPr>
              <a:xfrm>
                <a:off x="70362"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6" name="Google Shape;8136;p25"/>
              <p:cNvSpPr/>
              <p:nvPr/>
            </p:nvSpPr>
            <p:spPr>
              <a:xfrm>
                <a:off x="62135"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7" name="Google Shape;8137;p25"/>
              <p:cNvSpPr/>
              <p:nvPr/>
            </p:nvSpPr>
            <p:spPr>
              <a:xfrm>
                <a:off x="70362"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8" name="Google Shape;8138;p25"/>
              <p:cNvSpPr/>
              <p:nvPr/>
            </p:nvSpPr>
            <p:spPr>
              <a:xfrm>
                <a:off x="70362"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9" name="Google Shape;8139;p25"/>
              <p:cNvSpPr/>
              <p:nvPr/>
            </p:nvSpPr>
            <p:spPr>
              <a:xfrm>
                <a:off x="62135"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0" name="Google Shape;8140;p25"/>
              <p:cNvSpPr/>
              <p:nvPr/>
            </p:nvSpPr>
            <p:spPr>
              <a:xfrm>
                <a:off x="62135"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1" name="Google Shape;8141;p25"/>
              <p:cNvSpPr/>
              <p:nvPr/>
            </p:nvSpPr>
            <p:spPr>
              <a:xfrm>
                <a:off x="70362"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2" name="Google Shape;8142;p25"/>
              <p:cNvSpPr/>
              <p:nvPr/>
            </p:nvSpPr>
            <p:spPr>
              <a:xfrm>
                <a:off x="62135"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3" name="Google Shape;8143;p25"/>
              <p:cNvSpPr/>
              <p:nvPr/>
            </p:nvSpPr>
            <p:spPr>
              <a:xfrm>
                <a:off x="70362"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4" name="Google Shape;8144;p25"/>
              <p:cNvSpPr/>
              <p:nvPr/>
            </p:nvSpPr>
            <p:spPr>
              <a:xfrm>
                <a:off x="70362"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5" name="Google Shape;8145;p25"/>
              <p:cNvSpPr/>
              <p:nvPr/>
            </p:nvSpPr>
            <p:spPr>
              <a:xfrm>
                <a:off x="62135"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6" name="Google Shape;8146;p25"/>
              <p:cNvSpPr/>
              <p:nvPr/>
            </p:nvSpPr>
            <p:spPr>
              <a:xfrm>
                <a:off x="62135"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7" name="Google Shape;8147;p25"/>
              <p:cNvSpPr/>
              <p:nvPr/>
            </p:nvSpPr>
            <p:spPr>
              <a:xfrm>
                <a:off x="62135"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8" name="Google Shape;8148;p25"/>
              <p:cNvSpPr/>
              <p:nvPr/>
            </p:nvSpPr>
            <p:spPr>
              <a:xfrm>
                <a:off x="70362"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9" name="Google Shape;8149;p25"/>
              <p:cNvSpPr/>
              <p:nvPr/>
            </p:nvSpPr>
            <p:spPr>
              <a:xfrm>
                <a:off x="70362"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0" name="Google Shape;8150;p25"/>
              <p:cNvSpPr/>
              <p:nvPr/>
            </p:nvSpPr>
            <p:spPr>
              <a:xfrm>
                <a:off x="70362"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1" name="Google Shape;8151;p25"/>
              <p:cNvSpPr/>
              <p:nvPr/>
            </p:nvSpPr>
            <p:spPr>
              <a:xfrm>
                <a:off x="62135"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2" name="Google Shape;8152;p25"/>
              <p:cNvSpPr/>
              <p:nvPr/>
            </p:nvSpPr>
            <p:spPr>
              <a:xfrm>
                <a:off x="70362"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3" name="Google Shape;8153;p25"/>
              <p:cNvSpPr/>
              <p:nvPr/>
            </p:nvSpPr>
            <p:spPr>
              <a:xfrm>
                <a:off x="62135"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4" name="Google Shape;8154;p25"/>
              <p:cNvSpPr/>
              <p:nvPr/>
            </p:nvSpPr>
            <p:spPr>
              <a:xfrm>
                <a:off x="70362"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5" name="Google Shape;8155;p25"/>
              <p:cNvSpPr/>
              <p:nvPr/>
            </p:nvSpPr>
            <p:spPr>
              <a:xfrm>
                <a:off x="62135"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6" name="Google Shape;8156;p25"/>
              <p:cNvSpPr/>
              <p:nvPr/>
            </p:nvSpPr>
            <p:spPr>
              <a:xfrm>
                <a:off x="70362"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7" name="Google Shape;8157;p25"/>
            <p:cNvGrpSpPr/>
            <p:nvPr/>
          </p:nvGrpSpPr>
          <p:grpSpPr>
            <a:xfrm>
              <a:off x="300060" y="206"/>
              <a:ext cx="53414" cy="4852321"/>
              <a:chOff x="418506" y="206"/>
              <a:chExt cx="53414" cy="4852321"/>
            </a:xfrm>
          </p:grpSpPr>
          <p:sp>
            <p:nvSpPr>
              <p:cNvPr id="8158" name="Google Shape;8158;p25"/>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9" name="Google Shape;8159;p25"/>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0" name="Google Shape;8160;p25"/>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1" name="Google Shape;8161;p25"/>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2" name="Google Shape;8162;p25"/>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3" name="Google Shape;8163;p25"/>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4" name="Google Shape;8164;p25"/>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5" name="Google Shape;8165;p25"/>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6" name="Google Shape;8166;p25"/>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7" name="Google Shape;8167;p25"/>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8" name="Google Shape;8168;p25"/>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9" name="Google Shape;8169;p25"/>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0" name="Google Shape;8170;p25"/>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1" name="Google Shape;8171;p25"/>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2" name="Google Shape;8172;p25"/>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3" name="Google Shape;8173;p25"/>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4" name="Google Shape;8174;p25"/>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5" name="Google Shape;8175;p25"/>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6" name="Google Shape;8176;p25"/>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7" name="Google Shape;8177;p25"/>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8" name="Google Shape;8178;p25"/>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9" name="Google Shape;8179;p25"/>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0" name="Google Shape;8180;p25"/>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1" name="Google Shape;8181;p25"/>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2" name="Google Shape;8182;p25"/>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3" name="Google Shape;8183;p25"/>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4" name="Google Shape;8184;p25"/>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5" name="Google Shape;8185;p25"/>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6" name="Google Shape;8186;p25"/>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7" name="Google Shape;8187;p25"/>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8" name="Google Shape;8188;p25"/>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9" name="Google Shape;8189;p25"/>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0" name="Google Shape;8190;p25"/>
              <p:cNvSpPr/>
              <p:nvPr/>
            </p:nvSpPr>
            <p:spPr>
              <a:xfrm>
                <a:off x="418506"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1" name="Google Shape;8191;p25"/>
              <p:cNvSpPr/>
              <p:nvPr/>
            </p:nvSpPr>
            <p:spPr>
              <a:xfrm>
                <a:off x="426733"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92" name="Google Shape;8192;p25"/>
            <p:cNvSpPr/>
            <p:nvPr/>
          </p:nvSpPr>
          <p:spPr>
            <a:xfrm>
              <a:off x="839090"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3" name="Google Shape;8193;p25"/>
            <p:cNvSpPr/>
            <p:nvPr/>
          </p:nvSpPr>
          <p:spPr>
            <a:xfrm>
              <a:off x="839090"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4" name="Google Shape;8194;p25"/>
            <p:cNvSpPr/>
            <p:nvPr/>
          </p:nvSpPr>
          <p:spPr>
            <a:xfrm>
              <a:off x="839090"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5" name="Google Shape;8195;p25"/>
            <p:cNvSpPr/>
            <p:nvPr/>
          </p:nvSpPr>
          <p:spPr>
            <a:xfrm>
              <a:off x="839090"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6" name="Google Shape;8196;p25"/>
            <p:cNvSpPr/>
            <p:nvPr/>
          </p:nvSpPr>
          <p:spPr>
            <a:xfrm>
              <a:off x="83086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7" name="Google Shape;8197;p25"/>
            <p:cNvSpPr/>
            <p:nvPr/>
          </p:nvSpPr>
          <p:spPr>
            <a:xfrm>
              <a:off x="83086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8" name="Google Shape;8198;p25"/>
            <p:cNvSpPr/>
            <p:nvPr/>
          </p:nvSpPr>
          <p:spPr>
            <a:xfrm>
              <a:off x="839090"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99" name="Google Shape;8199;p25"/>
            <p:cNvGrpSpPr/>
            <p:nvPr/>
          </p:nvGrpSpPr>
          <p:grpSpPr>
            <a:xfrm>
              <a:off x="9056822" y="206"/>
              <a:ext cx="52460" cy="4852321"/>
              <a:chOff x="8855639" y="206"/>
              <a:chExt cx="52460" cy="4852321"/>
            </a:xfrm>
          </p:grpSpPr>
          <p:sp>
            <p:nvSpPr>
              <p:cNvPr id="8200" name="Google Shape;8200;p25"/>
              <p:cNvSpPr/>
              <p:nvPr/>
            </p:nvSpPr>
            <p:spPr>
              <a:xfrm>
                <a:off x="8863032"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1" name="Google Shape;8201;p25"/>
              <p:cNvSpPr/>
              <p:nvPr/>
            </p:nvSpPr>
            <p:spPr>
              <a:xfrm>
                <a:off x="8863032"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2" name="Google Shape;8202;p25"/>
              <p:cNvSpPr/>
              <p:nvPr/>
            </p:nvSpPr>
            <p:spPr>
              <a:xfrm>
                <a:off x="8863032"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3" name="Google Shape;8203;p25"/>
              <p:cNvSpPr/>
              <p:nvPr/>
            </p:nvSpPr>
            <p:spPr>
              <a:xfrm>
                <a:off x="8863032"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4" name="Google Shape;8204;p25"/>
              <p:cNvSpPr/>
              <p:nvPr/>
            </p:nvSpPr>
            <p:spPr>
              <a:xfrm>
                <a:off x="885563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5" name="Google Shape;8205;p25"/>
              <p:cNvSpPr/>
              <p:nvPr/>
            </p:nvSpPr>
            <p:spPr>
              <a:xfrm>
                <a:off x="885563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6" name="Google Shape;8206;p25"/>
              <p:cNvSpPr/>
              <p:nvPr/>
            </p:nvSpPr>
            <p:spPr>
              <a:xfrm>
                <a:off x="8863032"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7" name="Google Shape;8207;p25"/>
              <p:cNvSpPr/>
              <p:nvPr/>
            </p:nvSpPr>
            <p:spPr>
              <a:xfrm>
                <a:off x="8855639"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8" name="Google Shape;8208;p25"/>
              <p:cNvSpPr/>
              <p:nvPr/>
            </p:nvSpPr>
            <p:spPr>
              <a:xfrm>
                <a:off x="8863032"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9" name="Google Shape;8209;p25"/>
              <p:cNvSpPr/>
              <p:nvPr/>
            </p:nvSpPr>
            <p:spPr>
              <a:xfrm>
                <a:off x="8855639"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0" name="Google Shape;8210;p25"/>
              <p:cNvSpPr/>
              <p:nvPr/>
            </p:nvSpPr>
            <p:spPr>
              <a:xfrm>
                <a:off x="8863032"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1" name="Google Shape;8211;p25"/>
              <p:cNvSpPr/>
              <p:nvPr/>
            </p:nvSpPr>
            <p:spPr>
              <a:xfrm>
                <a:off x="8855639"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2" name="Google Shape;8212;p25"/>
              <p:cNvSpPr/>
              <p:nvPr/>
            </p:nvSpPr>
            <p:spPr>
              <a:xfrm>
                <a:off x="8863032"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3" name="Google Shape;8213;p25"/>
              <p:cNvSpPr/>
              <p:nvPr/>
            </p:nvSpPr>
            <p:spPr>
              <a:xfrm>
                <a:off x="8855639"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4" name="Google Shape;8214;p25"/>
              <p:cNvSpPr/>
              <p:nvPr/>
            </p:nvSpPr>
            <p:spPr>
              <a:xfrm>
                <a:off x="8863032"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5" name="Google Shape;8215;p25"/>
              <p:cNvSpPr/>
              <p:nvPr/>
            </p:nvSpPr>
            <p:spPr>
              <a:xfrm>
                <a:off x="8863032"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6" name="Google Shape;8216;p25"/>
              <p:cNvSpPr/>
              <p:nvPr/>
            </p:nvSpPr>
            <p:spPr>
              <a:xfrm>
                <a:off x="8855639"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7" name="Google Shape;8217;p25"/>
              <p:cNvSpPr/>
              <p:nvPr/>
            </p:nvSpPr>
            <p:spPr>
              <a:xfrm>
                <a:off x="8855639"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8" name="Google Shape;8218;p25"/>
              <p:cNvSpPr/>
              <p:nvPr/>
            </p:nvSpPr>
            <p:spPr>
              <a:xfrm>
                <a:off x="8863032"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9" name="Google Shape;8219;p25"/>
              <p:cNvSpPr/>
              <p:nvPr/>
            </p:nvSpPr>
            <p:spPr>
              <a:xfrm>
                <a:off x="8855639"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0" name="Google Shape;8220;p25"/>
              <p:cNvSpPr/>
              <p:nvPr/>
            </p:nvSpPr>
            <p:spPr>
              <a:xfrm>
                <a:off x="8863032"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1" name="Google Shape;8221;p25"/>
              <p:cNvSpPr/>
              <p:nvPr/>
            </p:nvSpPr>
            <p:spPr>
              <a:xfrm>
                <a:off x="8863032"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2" name="Google Shape;8222;p25"/>
              <p:cNvSpPr/>
              <p:nvPr/>
            </p:nvSpPr>
            <p:spPr>
              <a:xfrm>
                <a:off x="8855639"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3" name="Google Shape;8223;p25"/>
              <p:cNvSpPr/>
              <p:nvPr/>
            </p:nvSpPr>
            <p:spPr>
              <a:xfrm>
                <a:off x="8855639"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4" name="Google Shape;8224;p25"/>
              <p:cNvSpPr/>
              <p:nvPr/>
            </p:nvSpPr>
            <p:spPr>
              <a:xfrm>
                <a:off x="8855639"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5" name="Google Shape;8225;p25"/>
              <p:cNvSpPr/>
              <p:nvPr/>
            </p:nvSpPr>
            <p:spPr>
              <a:xfrm>
                <a:off x="8863032"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6" name="Google Shape;8226;p25"/>
              <p:cNvSpPr/>
              <p:nvPr/>
            </p:nvSpPr>
            <p:spPr>
              <a:xfrm>
                <a:off x="8863032"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7" name="Google Shape;8227;p25"/>
              <p:cNvSpPr/>
              <p:nvPr/>
            </p:nvSpPr>
            <p:spPr>
              <a:xfrm>
                <a:off x="8863032"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8" name="Google Shape;8228;p25"/>
              <p:cNvSpPr/>
              <p:nvPr/>
            </p:nvSpPr>
            <p:spPr>
              <a:xfrm>
                <a:off x="8855639"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9" name="Google Shape;8229;p25"/>
              <p:cNvSpPr/>
              <p:nvPr/>
            </p:nvSpPr>
            <p:spPr>
              <a:xfrm>
                <a:off x="8863032"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0" name="Google Shape;8230;p25"/>
              <p:cNvSpPr/>
              <p:nvPr/>
            </p:nvSpPr>
            <p:spPr>
              <a:xfrm>
                <a:off x="8855639"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1" name="Google Shape;8231;p25"/>
              <p:cNvSpPr/>
              <p:nvPr/>
            </p:nvSpPr>
            <p:spPr>
              <a:xfrm>
                <a:off x="8863032"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2" name="Google Shape;8232;p25"/>
              <p:cNvSpPr/>
              <p:nvPr/>
            </p:nvSpPr>
            <p:spPr>
              <a:xfrm>
                <a:off x="8855639"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3" name="Google Shape;8233;p25"/>
              <p:cNvSpPr/>
              <p:nvPr/>
            </p:nvSpPr>
            <p:spPr>
              <a:xfrm>
                <a:off x="8863032"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4" name="Google Shape;8234;p25"/>
            <p:cNvSpPr/>
            <p:nvPr/>
          </p:nvSpPr>
          <p:spPr>
            <a:xfrm>
              <a:off x="826878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5" name="Google Shape;8235;p25"/>
            <p:cNvSpPr/>
            <p:nvPr/>
          </p:nvSpPr>
          <p:spPr>
            <a:xfrm>
              <a:off x="826878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6" name="Google Shape;8236;p25"/>
            <p:cNvSpPr/>
            <p:nvPr/>
          </p:nvSpPr>
          <p:spPr>
            <a:xfrm>
              <a:off x="826878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7" name="Google Shape;8237;p25"/>
            <p:cNvSpPr/>
            <p:nvPr/>
          </p:nvSpPr>
          <p:spPr>
            <a:xfrm>
              <a:off x="826878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8" name="Google Shape;8238;p25"/>
            <p:cNvSpPr/>
            <p:nvPr/>
          </p:nvSpPr>
          <p:spPr>
            <a:xfrm>
              <a:off x="826139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9" name="Google Shape;8239;p25"/>
            <p:cNvSpPr/>
            <p:nvPr/>
          </p:nvSpPr>
          <p:spPr>
            <a:xfrm>
              <a:off x="826139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0" name="Google Shape;8240;p25"/>
            <p:cNvSpPr/>
            <p:nvPr/>
          </p:nvSpPr>
          <p:spPr>
            <a:xfrm>
              <a:off x="826878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41" name="Google Shape;8241;p25"/>
          <p:cNvSpPr txBox="1">
            <a:spLocks noGrp="1"/>
          </p:cNvSpPr>
          <p:nvPr>
            <p:ph type="body" idx="1"/>
          </p:nvPr>
        </p:nvSpPr>
        <p:spPr>
          <a:xfrm>
            <a:off x="720000" y="1401575"/>
            <a:ext cx="3852000" cy="30546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Clr>
                <a:schemeClr val="accent1"/>
              </a:buClr>
              <a:buSzPts val="1600"/>
              <a:buChar char="■"/>
              <a:defRPr/>
            </a:lvl1pPr>
            <a:lvl2pPr marL="914400" lvl="1" indent="-317500" rtl="0">
              <a:spcBef>
                <a:spcPts val="0"/>
              </a:spcBef>
              <a:spcAft>
                <a:spcPts val="0"/>
              </a:spcAft>
              <a:buSzPts val="1400"/>
              <a:buChar char="○"/>
              <a:defRPr sz="1600"/>
            </a:lvl2pPr>
            <a:lvl3pPr marL="1371600" lvl="2" indent="-317500" rtl="0">
              <a:spcBef>
                <a:spcPts val="0"/>
              </a:spcBef>
              <a:spcAft>
                <a:spcPts val="0"/>
              </a:spcAft>
              <a:buSzPts val="1400"/>
              <a:buChar char="■"/>
              <a:defRPr sz="16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8242" name="Google Shape;8242;p25"/>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8243" name="Google Shape;8243;p25"/>
          <p:cNvSpPr>
            <a:spLocks noGrp="1"/>
          </p:cNvSpPr>
          <p:nvPr>
            <p:ph type="pic" idx="2"/>
          </p:nvPr>
        </p:nvSpPr>
        <p:spPr>
          <a:xfrm>
            <a:off x="5268024" y="1401575"/>
            <a:ext cx="3054000" cy="3054900"/>
          </a:xfrm>
          <a:prstGeom prst="rect">
            <a:avLst/>
          </a:prstGeom>
          <a:noFill/>
          <a:ln>
            <a:noFill/>
          </a:ln>
        </p:spPr>
      </p:sp>
    </p:spTree>
    <p:extLst>
      <p:ext uri="{BB962C8B-B14F-4D97-AF65-F5344CB8AC3E}">
        <p14:creationId xmlns:p14="http://schemas.microsoft.com/office/powerpoint/2010/main" val="3855599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8"/>
        <p:cNvGrpSpPr/>
        <p:nvPr/>
      </p:nvGrpSpPr>
      <p:grpSpPr>
        <a:xfrm>
          <a:off x="0" y="0"/>
          <a:ext cx="0" cy="0"/>
          <a:chOff x="0" y="0"/>
          <a:chExt cx="0" cy="0"/>
        </a:xfrm>
      </p:grpSpPr>
      <p:grpSp>
        <p:nvGrpSpPr>
          <p:cNvPr id="629" name="Google Shape;629;p3"/>
          <p:cNvGrpSpPr/>
          <p:nvPr/>
        </p:nvGrpSpPr>
        <p:grpSpPr>
          <a:xfrm>
            <a:off x="189" y="52"/>
            <a:ext cx="9144013" cy="5143533"/>
            <a:chOff x="4088025" y="1324225"/>
            <a:chExt cx="1348575" cy="1101800"/>
          </a:xfrm>
        </p:grpSpPr>
        <p:sp>
          <p:nvSpPr>
            <p:cNvPr id="630" name="Google Shape;630;p3"/>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 name="Google Shape;680;p3"/>
          <p:cNvGrpSpPr/>
          <p:nvPr/>
        </p:nvGrpSpPr>
        <p:grpSpPr>
          <a:xfrm>
            <a:off x="110918" y="206"/>
            <a:ext cx="8922164" cy="5143474"/>
            <a:chOff x="110918" y="206"/>
            <a:chExt cx="8922164" cy="5143474"/>
          </a:xfrm>
        </p:grpSpPr>
        <p:sp>
          <p:nvSpPr>
            <p:cNvPr id="681" name="Google Shape;681;p3"/>
            <p:cNvSpPr/>
            <p:nvPr/>
          </p:nvSpPr>
          <p:spPr>
            <a:xfrm>
              <a:off x="387913"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387913"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387913"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379686"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925687"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925687"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925687"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194455"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194455"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8451074"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8451074"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8451074"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844284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844284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8451074"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844284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8451074"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844284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8442847"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8451074"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8451074"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8451074"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8442847"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8451074"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8451074"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8442847"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8451074"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8442847"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8451074"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8442847"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8451074"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8442847"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8442847"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463223" y="206"/>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463223" y="14435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6570055"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6570055"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6570055"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6561709"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6561709"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6570055"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6561709"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6570055" y="101244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7645485"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7645485"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7645485"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7637259"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7637259"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7645485"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
            <p:cNvSpPr/>
            <p:nvPr/>
          </p:nvSpPr>
          <p:spPr>
            <a:xfrm>
              <a:off x="7637259"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
            <p:cNvSpPr/>
            <p:nvPr/>
          </p:nvSpPr>
          <p:spPr>
            <a:xfrm>
              <a:off x="7645485" y="101244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8719961"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8719961"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8719961"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8711735"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8711735"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8719961"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8711735"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8719961"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8711735"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8711735"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8719961"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8719961"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8719961"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8711735"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8719961"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8719961"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8711735"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8719961"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8711735"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8719961"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8711735"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8719961"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8711735"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8711735"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8719961"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8711735"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8711735"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8711735"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8719961"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8719961"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8719961"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8711735"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8719961"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8711735"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8719961"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8711735"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119145"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119145"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119145"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119145"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110918"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1732111"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1732111"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00998"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00998"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00998"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270005"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270005"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270005"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388213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388213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3882136"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3882136"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387390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387390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3882136"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4956851"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4956851"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4956851"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4956851"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494945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494945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656681"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656681"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656681"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807660"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807660"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807660"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807660"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799433"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3344361"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3344361"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3344361"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3344361"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3336135"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3336135"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3344361"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549450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549450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5494506"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5494506"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548627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548627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5494506"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6032161"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6032161"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6032161"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6032161"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6023935"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6023935"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6032161"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7107830"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7107830"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7107830"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7107830"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7099484"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7099484"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7107830"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7099484"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7914253"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7914253"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7914253"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7914253"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7906027"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7906027"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7914253"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7906027"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7914253"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7906027"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89880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898801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898801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898801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898062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898062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898801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898062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898801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8980622"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8988014"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8980622"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8988014"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8980622"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8988014"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8988014"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8980622"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8980622"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8988014"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8980622"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8988014"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8988014"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8980622"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8980622"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8980622"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8988014"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8988014"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8988014"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8980622"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8988014"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8980622"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8988014"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8980622"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8988014"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4419911"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4419911"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4419911"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4419911"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4411684"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4411684"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4419911"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4411684"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6838823"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6838823"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6838823"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683059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683059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6838823"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683059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6838823"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4688917"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4688917"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4688917"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4680571"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4680571"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4688917"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4680571"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5763393"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5763393"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5763393"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5755167"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5755167"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5763393"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737659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737659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737659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736837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736837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737659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736837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737659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736837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736837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75593"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75593"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75593"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75593"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68201"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68201"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75593"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613249"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61324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61324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61324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60502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60502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613249"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415102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415102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415102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415102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4142797"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4142797"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5225738"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5225738"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5225738"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5225738"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5217392"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5217392"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
            <p:cNvSpPr/>
            <p:nvPr/>
          </p:nvSpPr>
          <p:spPr>
            <a:xfrm>
              <a:off x="5225738"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
            <p:cNvSpPr/>
            <p:nvPr/>
          </p:nvSpPr>
          <p:spPr>
            <a:xfrm>
              <a:off x="5217392"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6301049"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630104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630104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630104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629282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629282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6301049"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8182306"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8182306"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8182306"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8182306"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8174914"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8174914"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8182306"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8174914"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8182306"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8174914"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2538773"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2538773"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2538773"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2538773"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3" name="Google Shape;963;p3"/>
          <p:cNvSpPr txBox="1">
            <a:spLocks noGrp="1"/>
          </p:cNvSpPr>
          <p:nvPr>
            <p:ph type="title"/>
          </p:nvPr>
        </p:nvSpPr>
        <p:spPr>
          <a:xfrm>
            <a:off x="3596775" y="2182675"/>
            <a:ext cx="4728600" cy="88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964" name="Google Shape;964;p3"/>
          <p:cNvSpPr txBox="1">
            <a:spLocks noGrp="1"/>
          </p:cNvSpPr>
          <p:nvPr>
            <p:ph type="title" idx="2" hasCustomPrompt="1"/>
          </p:nvPr>
        </p:nvSpPr>
        <p:spPr>
          <a:xfrm>
            <a:off x="5113425" y="1171925"/>
            <a:ext cx="1695300" cy="92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atin typeface="Rubik Black"/>
                <a:ea typeface="Rubik Black"/>
                <a:cs typeface="Rubik Black"/>
                <a:sym typeface="Rubik Black"/>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965" name="Google Shape;965;p3"/>
          <p:cNvSpPr txBox="1">
            <a:spLocks noGrp="1"/>
          </p:cNvSpPr>
          <p:nvPr>
            <p:ph type="subTitle" idx="1"/>
          </p:nvPr>
        </p:nvSpPr>
        <p:spPr>
          <a:xfrm>
            <a:off x="4379775" y="3188222"/>
            <a:ext cx="3162600" cy="6999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1700"/>
            </a:lvl1pPr>
            <a:lvl2pPr lvl="1" algn="ctr">
              <a:lnSpc>
                <a:spcPct val="100000"/>
              </a:lnSpc>
              <a:spcBef>
                <a:spcPts val="0"/>
              </a:spcBef>
              <a:spcAft>
                <a:spcPts val="0"/>
              </a:spcAft>
              <a:buNone/>
              <a:defRPr sz="1700"/>
            </a:lvl2pPr>
            <a:lvl3pPr lvl="2" algn="ctr">
              <a:lnSpc>
                <a:spcPct val="100000"/>
              </a:lnSpc>
              <a:spcBef>
                <a:spcPts val="0"/>
              </a:spcBef>
              <a:spcAft>
                <a:spcPts val="0"/>
              </a:spcAft>
              <a:buNone/>
              <a:defRPr sz="1700"/>
            </a:lvl3pPr>
            <a:lvl4pPr lvl="3" algn="ctr">
              <a:lnSpc>
                <a:spcPct val="100000"/>
              </a:lnSpc>
              <a:spcBef>
                <a:spcPts val="0"/>
              </a:spcBef>
              <a:spcAft>
                <a:spcPts val="0"/>
              </a:spcAft>
              <a:buNone/>
              <a:defRPr sz="1700"/>
            </a:lvl4pPr>
            <a:lvl5pPr lvl="4" algn="ctr">
              <a:lnSpc>
                <a:spcPct val="100000"/>
              </a:lnSpc>
              <a:spcBef>
                <a:spcPts val="0"/>
              </a:spcBef>
              <a:spcAft>
                <a:spcPts val="0"/>
              </a:spcAft>
              <a:buNone/>
              <a:defRPr sz="1700"/>
            </a:lvl5pPr>
            <a:lvl6pPr lvl="5" algn="ctr">
              <a:lnSpc>
                <a:spcPct val="100000"/>
              </a:lnSpc>
              <a:spcBef>
                <a:spcPts val="0"/>
              </a:spcBef>
              <a:spcAft>
                <a:spcPts val="0"/>
              </a:spcAft>
              <a:buNone/>
              <a:defRPr sz="1700"/>
            </a:lvl6pPr>
            <a:lvl7pPr lvl="6" algn="ctr">
              <a:lnSpc>
                <a:spcPct val="100000"/>
              </a:lnSpc>
              <a:spcBef>
                <a:spcPts val="0"/>
              </a:spcBef>
              <a:spcAft>
                <a:spcPts val="0"/>
              </a:spcAft>
              <a:buNone/>
              <a:defRPr sz="1700"/>
            </a:lvl7pPr>
            <a:lvl8pPr lvl="7" algn="ctr">
              <a:lnSpc>
                <a:spcPct val="100000"/>
              </a:lnSpc>
              <a:spcBef>
                <a:spcPts val="0"/>
              </a:spcBef>
              <a:spcAft>
                <a:spcPts val="0"/>
              </a:spcAft>
              <a:buNone/>
              <a:defRPr sz="1700"/>
            </a:lvl8pPr>
            <a:lvl9pPr lvl="8" algn="ctr">
              <a:lnSpc>
                <a:spcPct val="100000"/>
              </a:lnSpc>
              <a:spcBef>
                <a:spcPts val="0"/>
              </a:spcBef>
              <a:spcAft>
                <a:spcPts val="0"/>
              </a:spcAft>
              <a:buNone/>
              <a:defRPr sz="17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51"/>
        <p:cNvGrpSpPr/>
        <p:nvPr/>
      </p:nvGrpSpPr>
      <p:grpSpPr>
        <a:xfrm>
          <a:off x="0" y="0"/>
          <a:ext cx="0" cy="0"/>
          <a:chOff x="0" y="0"/>
          <a:chExt cx="0" cy="0"/>
        </a:xfrm>
      </p:grpSpPr>
      <p:grpSp>
        <p:nvGrpSpPr>
          <p:cNvPr id="1252" name="Google Shape;1252;p5"/>
          <p:cNvGrpSpPr/>
          <p:nvPr/>
        </p:nvGrpSpPr>
        <p:grpSpPr>
          <a:xfrm>
            <a:off x="189" y="52"/>
            <a:ext cx="9144013" cy="5143533"/>
            <a:chOff x="4088025" y="1324225"/>
            <a:chExt cx="1348575" cy="1101800"/>
          </a:xfrm>
        </p:grpSpPr>
        <p:sp>
          <p:nvSpPr>
            <p:cNvPr id="1253" name="Google Shape;1253;p5"/>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3" name="Google Shape;1303;p5"/>
          <p:cNvGrpSpPr/>
          <p:nvPr/>
        </p:nvGrpSpPr>
        <p:grpSpPr>
          <a:xfrm>
            <a:off x="110918" y="206"/>
            <a:ext cx="8922164" cy="5143474"/>
            <a:chOff x="110918" y="206"/>
            <a:chExt cx="8922164" cy="5143474"/>
          </a:xfrm>
        </p:grpSpPr>
        <p:sp>
          <p:nvSpPr>
            <p:cNvPr id="1304" name="Google Shape;1304;p5"/>
            <p:cNvSpPr/>
            <p:nvPr/>
          </p:nvSpPr>
          <p:spPr>
            <a:xfrm>
              <a:off x="66597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
            <p:cNvSpPr/>
            <p:nvPr/>
          </p:nvSpPr>
          <p:spPr>
            <a:xfrm>
              <a:off x="66597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
            <p:cNvSpPr/>
            <p:nvPr/>
          </p:nvSpPr>
          <p:spPr>
            <a:xfrm>
              <a:off x="66597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
            <p:cNvSpPr/>
            <p:nvPr/>
          </p:nvSpPr>
          <p:spPr>
            <a:xfrm>
              <a:off x="657752"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
            <p:cNvSpPr/>
            <p:nvPr/>
          </p:nvSpPr>
          <p:spPr>
            <a:xfrm>
              <a:off x="657752"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
            <p:cNvSpPr/>
            <p:nvPr/>
          </p:nvSpPr>
          <p:spPr>
            <a:xfrm>
              <a:off x="66597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
            <p:cNvSpPr/>
            <p:nvPr/>
          </p:nvSpPr>
          <p:spPr>
            <a:xfrm>
              <a:off x="657752"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
            <p:cNvSpPr/>
            <p:nvPr/>
          </p:nvSpPr>
          <p:spPr>
            <a:xfrm>
              <a:off x="66597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
            <p:cNvSpPr/>
            <p:nvPr/>
          </p:nvSpPr>
          <p:spPr>
            <a:xfrm>
              <a:off x="657752"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
            <p:cNvSpPr/>
            <p:nvPr/>
          </p:nvSpPr>
          <p:spPr>
            <a:xfrm>
              <a:off x="657752"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
            <p:cNvSpPr/>
            <p:nvPr/>
          </p:nvSpPr>
          <p:spPr>
            <a:xfrm>
              <a:off x="66597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
            <p:cNvSpPr/>
            <p:nvPr/>
          </p:nvSpPr>
          <p:spPr>
            <a:xfrm>
              <a:off x="66597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
            <p:cNvSpPr/>
            <p:nvPr/>
          </p:nvSpPr>
          <p:spPr>
            <a:xfrm>
              <a:off x="66597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
            <p:cNvSpPr/>
            <p:nvPr/>
          </p:nvSpPr>
          <p:spPr>
            <a:xfrm>
              <a:off x="657752"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
            <p:cNvSpPr/>
            <p:nvPr/>
          </p:nvSpPr>
          <p:spPr>
            <a:xfrm>
              <a:off x="66597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
            <p:cNvSpPr/>
            <p:nvPr/>
          </p:nvSpPr>
          <p:spPr>
            <a:xfrm>
              <a:off x="66597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
            <p:cNvSpPr/>
            <p:nvPr/>
          </p:nvSpPr>
          <p:spPr>
            <a:xfrm>
              <a:off x="657752"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
            <p:cNvSpPr/>
            <p:nvPr/>
          </p:nvSpPr>
          <p:spPr>
            <a:xfrm>
              <a:off x="66597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2" name="Google Shape;1322;p5"/>
            <p:cNvGrpSpPr/>
            <p:nvPr/>
          </p:nvGrpSpPr>
          <p:grpSpPr>
            <a:xfrm>
              <a:off x="8706192" y="206"/>
              <a:ext cx="53414" cy="5143474"/>
              <a:chOff x="8511811" y="206"/>
              <a:chExt cx="53414" cy="5143474"/>
            </a:xfrm>
          </p:grpSpPr>
          <p:sp>
            <p:nvSpPr>
              <p:cNvPr id="1323" name="Google Shape;1323;p5"/>
              <p:cNvSpPr/>
              <p:nvPr/>
            </p:nvSpPr>
            <p:spPr>
              <a:xfrm>
                <a:off x="852003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
              <p:cNvSpPr/>
              <p:nvPr/>
            </p:nvSpPr>
            <p:spPr>
              <a:xfrm>
                <a:off x="852003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
              <p:cNvSpPr/>
              <p:nvPr/>
            </p:nvSpPr>
            <p:spPr>
              <a:xfrm>
                <a:off x="8520038"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
              <p:cNvSpPr/>
              <p:nvPr/>
            </p:nvSpPr>
            <p:spPr>
              <a:xfrm>
                <a:off x="8511811"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
              <p:cNvSpPr/>
              <p:nvPr/>
            </p:nvSpPr>
            <p:spPr>
              <a:xfrm>
                <a:off x="8511811"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
              <p:cNvSpPr/>
              <p:nvPr/>
            </p:nvSpPr>
            <p:spPr>
              <a:xfrm>
                <a:off x="8520038"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
              <p:cNvSpPr/>
              <p:nvPr/>
            </p:nvSpPr>
            <p:spPr>
              <a:xfrm>
                <a:off x="8511811"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
              <p:cNvSpPr/>
              <p:nvPr/>
            </p:nvSpPr>
            <p:spPr>
              <a:xfrm>
                <a:off x="8520038"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
              <p:cNvSpPr/>
              <p:nvPr/>
            </p:nvSpPr>
            <p:spPr>
              <a:xfrm>
                <a:off x="8511811"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
              <p:cNvSpPr/>
              <p:nvPr/>
            </p:nvSpPr>
            <p:spPr>
              <a:xfrm>
                <a:off x="8511811"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
              <p:cNvSpPr/>
              <p:nvPr/>
            </p:nvSpPr>
            <p:spPr>
              <a:xfrm>
                <a:off x="852003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
              <p:cNvSpPr/>
              <p:nvPr/>
            </p:nvSpPr>
            <p:spPr>
              <a:xfrm>
                <a:off x="8520038"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
              <p:cNvSpPr/>
              <p:nvPr/>
            </p:nvSpPr>
            <p:spPr>
              <a:xfrm>
                <a:off x="852003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
              <p:cNvSpPr/>
              <p:nvPr/>
            </p:nvSpPr>
            <p:spPr>
              <a:xfrm>
                <a:off x="8511811"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
              <p:cNvSpPr/>
              <p:nvPr/>
            </p:nvSpPr>
            <p:spPr>
              <a:xfrm>
                <a:off x="852003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
              <p:cNvSpPr/>
              <p:nvPr/>
            </p:nvSpPr>
            <p:spPr>
              <a:xfrm>
                <a:off x="8520038"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
              <p:cNvSpPr/>
              <p:nvPr/>
            </p:nvSpPr>
            <p:spPr>
              <a:xfrm>
                <a:off x="8511811"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
              <p:cNvSpPr/>
              <p:nvPr/>
            </p:nvSpPr>
            <p:spPr>
              <a:xfrm>
                <a:off x="8520038"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
              <p:cNvSpPr/>
              <p:nvPr/>
            </p:nvSpPr>
            <p:spPr>
              <a:xfrm>
                <a:off x="8511811"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
              <p:cNvSpPr/>
              <p:nvPr/>
            </p:nvSpPr>
            <p:spPr>
              <a:xfrm>
                <a:off x="8520038"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
              <p:cNvSpPr/>
              <p:nvPr/>
            </p:nvSpPr>
            <p:spPr>
              <a:xfrm>
                <a:off x="8511811"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
              <p:cNvSpPr/>
              <p:nvPr/>
            </p:nvSpPr>
            <p:spPr>
              <a:xfrm>
                <a:off x="852003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
              <p:cNvSpPr/>
              <p:nvPr/>
            </p:nvSpPr>
            <p:spPr>
              <a:xfrm>
                <a:off x="8511811"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
              <p:cNvSpPr/>
              <p:nvPr/>
            </p:nvSpPr>
            <p:spPr>
              <a:xfrm>
                <a:off x="851181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
              <p:cNvSpPr/>
              <p:nvPr/>
            </p:nvSpPr>
            <p:spPr>
              <a:xfrm>
                <a:off x="8520038"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
              <p:cNvSpPr/>
              <p:nvPr/>
            </p:nvSpPr>
            <p:spPr>
              <a:xfrm>
                <a:off x="8511811"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
              <p:cNvSpPr/>
              <p:nvPr/>
            </p:nvSpPr>
            <p:spPr>
              <a:xfrm>
                <a:off x="8511811"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
              <p:cNvSpPr/>
              <p:nvPr/>
            </p:nvSpPr>
            <p:spPr>
              <a:xfrm>
                <a:off x="8511811"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
              <p:cNvSpPr/>
              <p:nvPr/>
            </p:nvSpPr>
            <p:spPr>
              <a:xfrm>
                <a:off x="8520038"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
              <p:cNvSpPr/>
              <p:nvPr/>
            </p:nvSpPr>
            <p:spPr>
              <a:xfrm>
                <a:off x="8520038"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
              <p:cNvSpPr/>
              <p:nvPr/>
            </p:nvSpPr>
            <p:spPr>
              <a:xfrm>
                <a:off x="8520038"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
              <p:cNvSpPr/>
              <p:nvPr/>
            </p:nvSpPr>
            <p:spPr>
              <a:xfrm>
                <a:off x="8511811"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
              <p:cNvSpPr/>
              <p:nvPr/>
            </p:nvSpPr>
            <p:spPr>
              <a:xfrm>
                <a:off x="8520038"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
              <p:cNvSpPr/>
              <p:nvPr/>
            </p:nvSpPr>
            <p:spPr>
              <a:xfrm>
                <a:off x="8511811"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
              <p:cNvSpPr/>
              <p:nvPr/>
            </p:nvSpPr>
            <p:spPr>
              <a:xfrm>
                <a:off x="8520038"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
              <p:cNvSpPr/>
              <p:nvPr/>
            </p:nvSpPr>
            <p:spPr>
              <a:xfrm>
                <a:off x="8511811"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9" name="Google Shape;1359;p5"/>
            <p:cNvGrpSpPr/>
            <p:nvPr/>
          </p:nvGrpSpPr>
          <p:grpSpPr>
            <a:xfrm>
              <a:off x="8979668" y="206"/>
              <a:ext cx="53414" cy="5143474"/>
              <a:chOff x="8712171" y="206"/>
              <a:chExt cx="53414" cy="5143474"/>
            </a:xfrm>
          </p:grpSpPr>
          <p:sp>
            <p:nvSpPr>
              <p:cNvPr id="1360" name="Google Shape;1360;p5"/>
              <p:cNvSpPr/>
              <p:nvPr/>
            </p:nvSpPr>
            <p:spPr>
              <a:xfrm>
                <a:off x="872039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
              <p:cNvSpPr/>
              <p:nvPr/>
            </p:nvSpPr>
            <p:spPr>
              <a:xfrm>
                <a:off x="872039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
              <p:cNvSpPr/>
              <p:nvPr/>
            </p:nvSpPr>
            <p:spPr>
              <a:xfrm>
                <a:off x="872039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
              <p:cNvSpPr/>
              <p:nvPr/>
            </p:nvSpPr>
            <p:spPr>
              <a:xfrm>
                <a:off x="871217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
              <p:cNvSpPr/>
              <p:nvPr/>
            </p:nvSpPr>
            <p:spPr>
              <a:xfrm>
                <a:off x="871217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
              <p:cNvSpPr/>
              <p:nvPr/>
            </p:nvSpPr>
            <p:spPr>
              <a:xfrm>
                <a:off x="872039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
              <p:cNvSpPr/>
              <p:nvPr/>
            </p:nvSpPr>
            <p:spPr>
              <a:xfrm>
                <a:off x="871217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
              <p:cNvSpPr/>
              <p:nvPr/>
            </p:nvSpPr>
            <p:spPr>
              <a:xfrm>
                <a:off x="872039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
              <p:cNvSpPr/>
              <p:nvPr/>
            </p:nvSpPr>
            <p:spPr>
              <a:xfrm>
                <a:off x="871217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
              <p:cNvSpPr/>
              <p:nvPr/>
            </p:nvSpPr>
            <p:spPr>
              <a:xfrm>
                <a:off x="871217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
              <p:cNvSpPr/>
              <p:nvPr/>
            </p:nvSpPr>
            <p:spPr>
              <a:xfrm>
                <a:off x="8720398"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
              <p:cNvSpPr/>
              <p:nvPr/>
            </p:nvSpPr>
            <p:spPr>
              <a:xfrm>
                <a:off x="8720398"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
              <p:cNvSpPr/>
              <p:nvPr/>
            </p:nvSpPr>
            <p:spPr>
              <a:xfrm>
                <a:off x="8720398"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
              <p:cNvSpPr/>
              <p:nvPr/>
            </p:nvSpPr>
            <p:spPr>
              <a:xfrm>
                <a:off x="8712171"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
              <p:cNvSpPr/>
              <p:nvPr/>
            </p:nvSpPr>
            <p:spPr>
              <a:xfrm>
                <a:off x="8720398"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
              <p:cNvSpPr/>
              <p:nvPr/>
            </p:nvSpPr>
            <p:spPr>
              <a:xfrm>
                <a:off x="8720398"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
              <p:cNvSpPr/>
              <p:nvPr/>
            </p:nvSpPr>
            <p:spPr>
              <a:xfrm>
                <a:off x="8712171"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
              <p:cNvSpPr/>
              <p:nvPr/>
            </p:nvSpPr>
            <p:spPr>
              <a:xfrm>
                <a:off x="8720398"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
              <p:cNvSpPr/>
              <p:nvPr/>
            </p:nvSpPr>
            <p:spPr>
              <a:xfrm>
                <a:off x="8712171"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
              <p:cNvSpPr/>
              <p:nvPr/>
            </p:nvSpPr>
            <p:spPr>
              <a:xfrm>
                <a:off x="8720398"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
              <p:cNvSpPr/>
              <p:nvPr/>
            </p:nvSpPr>
            <p:spPr>
              <a:xfrm>
                <a:off x="8712171"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
              <p:cNvSpPr/>
              <p:nvPr/>
            </p:nvSpPr>
            <p:spPr>
              <a:xfrm>
                <a:off x="8720398"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
              <p:cNvSpPr/>
              <p:nvPr/>
            </p:nvSpPr>
            <p:spPr>
              <a:xfrm>
                <a:off x="8712171"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
              <p:cNvSpPr/>
              <p:nvPr/>
            </p:nvSpPr>
            <p:spPr>
              <a:xfrm>
                <a:off x="8712171"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
              <p:cNvSpPr/>
              <p:nvPr/>
            </p:nvSpPr>
            <p:spPr>
              <a:xfrm>
                <a:off x="8720398"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
              <p:cNvSpPr/>
              <p:nvPr/>
            </p:nvSpPr>
            <p:spPr>
              <a:xfrm>
                <a:off x="8712171"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
              <p:cNvSpPr/>
              <p:nvPr/>
            </p:nvSpPr>
            <p:spPr>
              <a:xfrm>
                <a:off x="8712171"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
              <p:cNvSpPr/>
              <p:nvPr/>
            </p:nvSpPr>
            <p:spPr>
              <a:xfrm>
                <a:off x="8712171"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
              <p:cNvSpPr/>
              <p:nvPr/>
            </p:nvSpPr>
            <p:spPr>
              <a:xfrm>
                <a:off x="8720398"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
              <p:cNvSpPr/>
              <p:nvPr/>
            </p:nvSpPr>
            <p:spPr>
              <a:xfrm>
                <a:off x="8720398"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
              <p:cNvSpPr/>
              <p:nvPr/>
            </p:nvSpPr>
            <p:spPr>
              <a:xfrm>
                <a:off x="8720398"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
              <p:cNvSpPr/>
              <p:nvPr/>
            </p:nvSpPr>
            <p:spPr>
              <a:xfrm>
                <a:off x="8712171"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
              <p:cNvSpPr/>
              <p:nvPr/>
            </p:nvSpPr>
            <p:spPr>
              <a:xfrm>
                <a:off x="8720398"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
              <p:cNvSpPr/>
              <p:nvPr/>
            </p:nvSpPr>
            <p:spPr>
              <a:xfrm>
                <a:off x="8712171"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
              <p:cNvSpPr/>
              <p:nvPr/>
            </p:nvSpPr>
            <p:spPr>
              <a:xfrm>
                <a:off x="8720398"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
              <p:cNvSpPr/>
              <p:nvPr/>
            </p:nvSpPr>
            <p:spPr>
              <a:xfrm>
                <a:off x="871217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6" name="Google Shape;1396;p5"/>
            <p:cNvGrpSpPr/>
            <p:nvPr/>
          </p:nvGrpSpPr>
          <p:grpSpPr>
            <a:xfrm>
              <a:off x="110918" y="206"/>
              <a:ext cx="53295" cy="4852321"/>
              <a:chOff x="62135" y="206"/>
              <a:chExt cx="53295" cy="4852321"/>
            </a:xfrm>
          </p:grpSpPr>
          <p:sp>
            <p:nvSpPr>
              <p:cNvPr id="1397" name="Google Shape;1397;p5"/>
              <p:cNvSpPr/>
              <p:nvPr/>
            </p:nvSpPr>
            <p:spPr>
              <a:xfrm>
                <a:off x="70362"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
              <p:cNvSpPr/>
              <p:nvPr/>
            </p:nvSpPr>
            <p:spPr>
              <a:xfrm>
                <a:off x="70362"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
              <p:cNvSpPr/>
              <p:nvPr/>
            </p:nvSpPr>
            <p:spPr>
              <a:xfrm>
                <a:off x="70362"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
              <p:cNvSpPr/>
              <p:nvPr/>
            </p:nvSpPr>
            <p:spPr>
              <a:xfrm>
                <a:off x="70362"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
              <p:cNvSpPr/>
              <p:nvPr/>
            </p:nvSpPr>
            <p:spPr>
              <a:xfrm>
                <a:off x="62135"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
              <p:cNvSpPr/>
              <p:nvPr/>
            </p:nvSpPr>
            <p:spPr>
              <a:xfrm>
                <a:off x="62135"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
              <p:cNvSpPr/>
              <p:nvPr/>
            </p:nvSpPr>
            <p:spPr>
              <a:xfrm>
                <a:off x="70362"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
              <p:cNvSpPr/>
              <p:nvPr/>
            </p:nvSpPr>
            <p:spPr>
              <a:xfrm>
                <a:off x="62135"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
              <p:cNvSpPr/>
              <p:nvPr/>
            </p:nvSpPr>
            <p:spPr>
              <a:xfrm>
                <a:off x="70362"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
              <p:cNvSpPr/>
              <p:nvPr/>
            </p:nvSpPr>
            <p:spPr>
              <a:xfrm>
                <a:off x="62135"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
              <p:cNvSpPr/>
              <p:nvPr/>
            </p:nvSpPr>
            <p:spPr>
              <a:xfrm>
                <a:off x="70362"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
              <p:cNvSpPr/>
              <p:nvPr/>
            </p:nvSpPr>
            <p:spPr>
              <a:xfrm>
                <a:off x="62135"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
              <p:cNvSpPr/>
              <p:nvPr/>
            </p:nvSpPr>
            <p:spPr>
              <a:xfrm>
                <a:off x="70362"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
              <p:cNvSpPr/>
              <p:nvPr/>
            </p:nvSpPr>
            <p:spPr>
              <a:xfrm>
                <a:off x="62135"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
              <p:cNvSpPr/>
              <p:nvPr/>
            </p:nvSpPr>
            <p:spPr>
              <a:xfrm>
                <a:off x="70362"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
              <p:cNvSpPr/>
              <p:nvPr/>
            </p:nvSpPr>
            <p:spPr>
              <a:xfrm>
                <a:off x="70362"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
              <p:cNvSpPr/>
              <p:nvPr/>
            </p:nvSpPr>
            <p:spPr>
              <a:xfrm>
                <a:off x="62135"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
              <p:cNvSpPr/>
              <p:nvPr/>
            </p:nvSpPr>
            <p:spPr>
              <a:xfrm>
                <a:off x="62135"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
              <p:cNvSpPr/>
              <p:nvPr/>
            </p:nvSpPr>
            <p:spPr>
              <a:xfrm>
                <a:off x="70362"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
              <p:cNvSpPr/>
              <p:nvPr/>
            </p:nvSpPr>
            <p:spPr>
              <a:xfrm>
                <a:off x="62135"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
              <p:cNvSpPr/>
              <p:nvPr/>
            </p:nvSpPr>
            <p:spPr>
              <a:xfrm>
                <a:off x="70362"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
              <p:cNvSpPr/>
              <p:nvPr/>
            </p:nvSpPr>
            <p:spPr>
              <a:xfrm>
                <a:off x="70362"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
              <p:cNvSpPr/>
              <p:nvPr/>
            </p:nvSpPr>
            <p:spPr>
              <a:xfrm>
                <a:off x="62135"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
              <p:cNvSpPr/>
              <p:nvPr/>
            </p:nvSpPr>
            <p:spPr>
              <a:xfrm>
                <a:off x="62135"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
              <p:cNvSpPr/>
              <p:nvPr/>
            </p:nvSpPr>
            <p:spPr>
              <a:xfrm>
                <a:off x="62135"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
              <p:cNvSpPr/>
              <p:nvPr/>
            </p:nvSpPr>
            <p:spPr>
              <a:xfrm>
                <a:off x="70362"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
              <p:cNvSpPr/>
              <p:nvPr/>
            </p:nvSpPr>
            <p:spPr>
              <a:xfrm>
                <a:off x="70362"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
              <p:cNvSpPr/>
              <p:nvPr/>
            </p:nvSpPr>
            <p:spPr>
              <a:xfrm>
                <a:off x="70362"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
              <p:cNvSpPr/>
              <p:nvPr/>
            </p:nvSpPr>
            <p:spPr>
              <a:xfrm>
                <a:off x="62135"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
              <p:cNvSpPr/>
              <p:nvPr/>
            </p:nvSpPr>
            <p:spPr>
              <a:xfrm>
                <a:off x="70362"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
              <p:cNvSpPr/>
              <p:nvPr/>
            </p:nvSpPr>
            <p:spPr>
              <a:xfrm>
                <a:off x="62135"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
              <p:cNvSpPr/>
              <p:nvPr/>
            </p:nvSpPr>
            <p:spPr>
              <a:xfrm>
                <a:off x="70362"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
              <p:cNvSpPr/>
              <p:nvPr/>
            </p:nvSpPr>
            <p:spPr>
              <a:xfrm>
                <a:off x="62135"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
              <p:cNvSpPr/>
              <p:nvPr/>
            </p:nvSpPr>
            <p:spPr>
              <a:xfrm>
                <a:off x="70362"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1" name="Google Shape;1431;p5"/>
            <p:cNvGrpSpPr/>
            <p:nvPr/>
          </p:nvGrpSpPr>
          <p:grpSpPr>
            <a:xfrm>
              <a:off x="384275" y="206"/>
              <a:ext cx="53414" cy="4852321"/>
              <a:chOff x="418506" y="206"/>
              <a:chExt cx="53414" cy="4852321"/>
            </a:xfrm>
          </p:grpSpPr>
          <p:sp>
            <p:nvSpPr>
              <p:cNvPr id="1432" name="Google Shape;1432;p5"/>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
              <p:cNvSpPr/>
              <p:nvPr/>
            </p:nvSpPr>
            <p:spPr>
              <a:xfrm>
                <a:off x="418506"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
              <p:cNvSpPr/>
              <p:nvPr/>
            </p:nvSpPr>
            <p:spPr>
              <a:xfrm>
                <a:off x="426733"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6" name="Google Shape;1466;p5"/>
            <p:cNvSpPr/>
            <p:nvPr/>
          </p:nvSpPr>
          <p:spPr>
            <a:xfrm>
              <a:off x="939336"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
            <p:cNvSpPr/>
            <p:nvPr/>
          </p:nvSpPr>
          <p:spPr>
            <a:xfrm>
              <a:off x="939336"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
            <p:cNvSpPr/>
            <p:nvPr/>
          </p:nvSpPr>
          <p:spPr>
            <a:xfrm>
              <a:off x="939336"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
            <p:cNvSpPr/>
            <p:nvPr/>
          </p:nvSpPr>
          <p:spPr>
            <a:xfrm>
              <a:off x="939336"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
            <p:cNvSpPr/>
            <p:nvPr/>
          </p:nvSpPr>
          <p:spPr>
            <a:xfrm>
              <a:off x="931109"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
            <p:cNvSpPr/>
            <p:nvPr/>
          </p:nvSpPr>
          <p:spPr>
            <a:xfrm>
              <a:off x="931109"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
            <p:cNvSpPr/>
            <p:nvPr/>
          </p:nvSpPr>
          <p:spPr>
            <a:xfrm>
              <a:off x="939336"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
            <p:cNvSpPr/>
            <p:nvPr/>
          </p:nvSpPr>
          <p:spPr>
            <a:xfrm>
              <a:off x="931109"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
            <p:cNvSpPr/>
            <p:nvPr/>
          </p:nvSpPr>
          <p:spPr>
            <a:xfrm>
              <a:off x="8168419"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
            <p:cNvSpPr/>
            <p:nvPr/>
          </p:nvSpPr>
          <p:spPr>
            <a:xfrm>
              <a:off x="816841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
            <p:cNvSpPr/>
            <p:nvPr/>
          </p:nvSpPr>
          <p:spPr>
            <a:xfrm>
              <a:off x="816841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
            <p:cNvSpPr/>
            <p:nvPr/>
          </p:nvSpPr>
          <p:spPr>
            <a:xfrm>
              <a:off x="816841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
            <p:cNvSpPr/>
            <p:nvPr/>
          </p:nvSpPr>
          <p:spPr>
            <a:xfrm>
              <a:off x="816019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
            <p:cNvSpPr/>
            <p:nvPr/>
          </p:nvSpPr>
          <p:spPr>
            <a:xfrm>
              <a:off x="816019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
            <p:cNvSpPr/>
            <p:nvPr/>
          </p:nvSpPr>
          <p:spPr>
            <a:xfrm>
              <a:off x="8168419"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
            <p:cNvSpPr/>
            <p:nvPr/>
          </p:nvSpPr>
          <p:spPr>
            <a:xfrm>
              <a:off x="8160192"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
            <p:cNvSpPr/>
            <p:nvPr/>
          </p:nvSpPr>
          <p:spPr>
            <a:xfrm>
              <a:off x="8441061"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
            <p:cNvSpPr/>
            <p:nvPr/>
          </p:nvSpPr>
          <p:spPr>
            <a:xfrm>
              <a:off x="8441061"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
            <p:cNvSpPr/>
            <p:nvPr/>
          </p:nvSpPr>
          <p:spPr>
            <a:xfrm>
              <a:off x="8441061"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
            <p:cNvSpPr/>
            <p:nvPr/>
          </p:nvSpPr>
          <p:spPr>
            <a:xfrm>
              <a:off x="8441061"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
            <p:cNvSpPr/>
            <p:nvPr/>
          </p:nvSpPr>
          <p:spPr>
            <a:xfrm>
              <a:off x="843366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
            <p:cNvSpPr/>
            <p:nvPr/>
          </p:nvSpPr>
          <p:spPr>
            <a:xfrm>
              <a:off x="843366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
            <p:cNvSpPr/>
            <p:nvPr/>
          </p:nvSpPr>
          <p:spPr>
            <a:xfrm>
              <a:off x="8441061"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
            <p:cNvSpPr/>
            <p:nvPr/>
          </p:nvSpPr>
          <p:spPr>
            <a:xfrm>
              <a:off x="8433669"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
            <p:cNvSpPr/>
            <p:nvPr/>
          </p:nvSpPr>
          <p:spPr>
            <a:xfrm>
              <a:off x="8441061"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
            <p:cNvSpPr/>
            <p:nvPr/>
          </p:nvSpPr>
          <p:spPr>
            <a:xfrm>
              <a:off x="8433669"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
            <p:cNvSpPr/>
            <p:nvPr/>
          </p:nvSpPr>
          <p:spPr>
            <a:xfrm>
              <a:off x="8441061"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
            <p:cNvSpPr/>
            <p:nvPr/>
          </p:nvSpPr>
          <p:spPr>
            <a:xfrm>
              <a:off x="8433669"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
            <p:cNvSpPr/>
            <p:nvPr/>
          </p:nvSpPr>
          <p:spPr>
            <a:xfrm>
              <a:off x="8441061"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
            <p:cNvSpPr/>
            <p:nvPr/>
          </p:nvSpPr>
          <p:spPr>
            <a:xfrm>
              <a:off x="8433669"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
            <p:cNvSpPr/>
            <p:nvPr/>
          </p:nvSpPr>
          <p:spPr>
            <a:xfrm>
              <a:off x="8441061"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
            <p:cNvSpPr/>
            <p:nvPr/>
          </p:nvSpPr>
          <p:spPr>
            <a:xfrm>
              <a:off x="8441061"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
            <p:cNvSpPr/>
            <p:nvPr/>
          </p:nvSpPr>
          <p:spPr>
            <a:xfrm>
              <a:off x="8433669"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
            <p:cNvSpPr/>
            <p:nvPr/>
          </p:nvSpPr>
          <p:spPr>
            <a:xfrm>
              <a:off x="8433669"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5"/>
          <p:cNvSpPr txBox="1">
            <a:spLocks noGrp="1"/>
          </p:cNvSpPr>
          <p:nvPr>
            <p:ph type="subTitle" idx="1"/>
          </p:nvPr>
        </p:nvSpPr>
        <p:spPr>
          <a:xfrm>
            <a:off x="823525" y="2486050"/>
            <a:ext cx="2514600" cy="53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1501" name="Google Shape;1501;p5"/>
          <p:cNvSpPr txBox="1">
            <a:spLocks noGrp="1"/>
          </p:cNvSpPr>
          <p:nvPr>
            <p:ph type="subTitle" idx="2"/>
          </p:nvPr>
        </p:nvSpPr>
        <p:spPr>
          <a:xfrm>
            <a:off x="823525" y="2968128"/>
            <a:ext cx="25146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502" name="Google Shape;1502;p5"/>
          <p:cNvSpPr txBox="1">
            <a:spLocks noGrp="1"/>
          </p:cNvSpPr>
          <p:nvPr>
            <p:ph type="subTitle" idx="3"/>
          </p:nvPr>
        </p:nvSpPr>
        <p:spPr>
          <a:xfrm>
            <a:off x="5805900" y="2486050"/>
            <a:ext cx="2514600" cy="53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1503" name="Google Shape;1503;p5"/>
          <p:cNvSpPr txBox="1">
            <a:spLocks noGrp="1"/>
          </p:cNvSpPr>
          <p:nvPr>
            <p:ph type="subTitle" idx="4"/>
          </p:nvPr>
        </p:nvSpPr>
        <p:spPr>
          <a:xfrm>
            <a:off x="5805900" y="2968130"/>
            <a:ext cx="25146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504" name="Google Shape;1504;p5"/>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05"/>
        <p:cNvGrpSpPr/>
        <p:nvPr/>
      </p:nvGrpSpPr>
      <p:grpSpPr>
        <a:xfrm>
          <a:off x="0" y="0"/>
          <a:ext cx="0" cy="0"/>
          <a:chOff x="0" y="0"/>
          <a:chExt cx="0" cy="0"/>
        </a:xfrm>
      </p:grpSpPr>
      <p:grpSp>
        <p:nvGrpSpPr>
          <p:cNvPr id="1506" name="Google Shape;1506;p6"/>
          <p:cNvGrpSpPr/>
          <p:nvPr/>
        </p:nvGrpSpPr>
        <p:grpSpPr>
          <a:xfrm>
            <a:off x="189" y="52"/>
            <a:ext cx="9144013" cy="5143533"/>
            <a:chOff x="4088025" y="1324225"/>
            <a:chExt cx="1348575" cy="1101800"/>
          </a:xfrm>
        </p:grpSpPr>
        <p:sp>
          <p:nvSpPr>
            <p:cNvPr id="1507" name="Google Shape;1507;p6"/>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6"/>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6"/>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6"/>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6"/>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6"/>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6"/>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6"/>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6"/>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6"/>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6"/>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6"/>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6"/>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6"/>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6"/>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6"/>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6"/>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6"/>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6"/>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6"/>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6"/>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6"/>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6"/>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6"/>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6"/>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6"/>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6"/>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6"/>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6"/>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6"/>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6"/>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6"/>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6"/>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6"/>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6"/>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6"/>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6"/>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6"/>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6"/>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6"/>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6"/>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6"/>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6"/>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6"/>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6"/>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6"/>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6"/>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6"/>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7" name="Google Shape;1557;p6"/>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1558" name="Google Shape;1558;p6"/>
          <p:cNvGrpSpPr/>
          <p:nvPr/>
        </p:nvGrpSpPr>
        <p:grpSpPr>
          <a:xfrm>
            <a:off x="145881" y="206"/>
            <a:ext cx="8852237" cy="5143474"/>
            <a:chOff x="145881" y="206"/>
            <a:chExt cx="8852237" cy="5143474"/>
          </a:xfrm>
        </p:grpSpPr>
        <p:grpSp>
          <p:nvGrpSpPr>
            <p:cNvPr id="1559" name="Google Shape;1559;p6"/>
            <p:cNvGrpSpPr/>
            <p:nvPr/>
          </p:nvGrpSpPr>
          <p:grpSpPr>
            <a:xfrm>
              <a:off x="145881" y="206"/>
              <a:ext cx="600248" cy="4852321"/>
              <a:chOff x="384275" y="206"/>
              <a:chExt cx="600248" cy="4852321"/>
            </a:xfrm>
          </p:grpSpPr>
          <p:sp>
            <p:nvSpPr>
              <p:cNvPr id="1560" name="Google Shape;1560;p6"/>
              <p:cNvSpPr/>
              <p:nvPr/>
            </p:nvSpPr>
            <p:spPr>
              <a:xfrm>
                <a:off x="66597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6"/>
              <p:cNvSpPr/>
              <p:nvPr/>
            </p:nvSpPr>
            <p:spPr>
              <a:xfrm>
                <a:off x="66597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6"/>
              <p:cNvSpPr/>
              <p:nvPr/>
            </p:nvSpPr>
            <p:spPr>
              <a:xfrm>
                <a:off x="66597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6"/>
              <p:cNvSpPr/>
              <p:nvPr/>
            </p:nvSpPr>
            <p:spPr>
              <a:xfrm>
                <a:off x="657752"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6"/>
              <p:cNvSpPr/>
              <p:nvPr/>
            </p:nvSpPr>
            <p:spPr>
              <a:xfrm>
                <a:off x="657752"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6"/>
              <p:cNvSpPr/>
              <p:nvPr/>
            </p:nvSpPr>
            <p:spPr>
              <a:xfrm>
                <a:off x="66597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
              <p:cNvSpPr/>
              <p:nvPr/>
            </p:nvSpPr>
            <p:spPr>
              <a:xfrm>
                <a:off x="657752"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6"/>
              <p:cNvSpPr/>
              <p:nvPr/>
            </p:nvSpPr>
            <p:spPr>
              <a:xfrm>
                <a:off x="66597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6"/>
              <p:cNvSpPr/>
              <p:nvPr/>
            </p:nvSpPr>
            <p:spPr>
              <a:xfrm>
                <a:off x="657752"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6"/>
              <p:cNvSpPr/>
              <p:nvPr/>
            </p:nvSpPr>
            <p:spPr>
              <a:xfrm>
                <a:off x="657752"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6"/>
              <p:cNvSpPr/>
              <p:nvPr/>
            </p:nvSpPr>
            <p:spPr>
              <a:xfrm>
                <a:off x="66597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6"/>
              <p:cNvSpPr/>
              <p:nvPr/>
            </p:nvSpPr>
            <p:spPr>
              <a:xfrm>
                <a:off x="66597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6"/>
              <p:cNvSpPr/>
              <p:nvPr/>
            </p:nvSpPr>
            <p:spPr>
              <a:xfrm>
                <a:off x="66597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6"/>
              <p:cNvSpPr/>
              <p:nvPr/>
            </p:nvSpPr>
            <p:spPr>
              <a:xfrm>
                <a:off x="657752"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6"/>
              <p:cNvSpPr/>
              <p:nvPr/>
            </p:nvSpPr>
            <p:spPr>
              <a:xfrm>
                <a:off x="66597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6"/>
              <p:cNvSpPr/>
              <p:nvPr/>
            </p:nvSpPr>
            <p:spPr>
              <a:xfrm>
                <a:off x="66597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6"/>
              <p:cNvSpPr/>
              <p:nvPr/>
            </p:nvSpPr>
            <p:spPr>
              <a:xfrm>
                <a:off x="657752"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6"/>
              <p:cNvSpPr/>
              <p:nvPr/>
            </p:nvSpPr>
            <p:spPr>
              <a:xfrm>
                <a:off x="66597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8" name="Google Shape;1578;p6"/>
              <p:cNvGrpSpPr/>
              <p:nvPr/>
            </p:nvGrpSpPr>
            <p:grpSpPr>
              <a:xfrm>
                <a:off x="384275" y="206"/>
                <a:ext cx="53414" cy="4852321"/>
                <a:chOff x="418506" y="206"/>
                <a:chExt cx="53414" cy="4852321"/>
              </a:xfrm>
            </p:grpSpPr>
            <p:sp>
              <p:nvSpPr>
                <p:cNvPr id="1579" name="Google Shape;1579;p6"/>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6"/>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6"/>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6"/>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6"/>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6"/>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6"/>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6"/>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6"/>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6"/>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6"/>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6"/>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6"/>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6"/>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6"/>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6"/>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6"/>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6"/>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6"/>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6"/>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6"/>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6"/>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6"/>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6"/>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6"/>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6"/>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6"/>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6"/>
                <p:cNvSpPr/>
                <p:nvPr/>
              </p:nvSpPr>
              <p:spPr>
                <a:xfrm>
                  <a:off x="418506"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6"/>
                <p:cNvSpPr/>
                <p:nvPr/>
              </p:nvSpPr>
              <p:spPr>
                <a:xfrm>
                  <a:off x="426733"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3" name="Google Shape;1613;p6"/>
              <p:cNvSpPr/>
              <p:nvPr/>
            </p:nvSpPr>
            <p:spPr>
              <a:xfrm>
                <a:off x="939336"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6"/>
              <p:cNvSpPr/>
              <p:nvPr/>
            </p:nvSpPr>
            <p:spPr>
              <a:xfrm>
                <a:off x="939336"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6"/>
              <p:cNvSpPr/>
              <p:nvPr/>
            </p:nvSpPr>
            <p:spPr>
              <a:xfrm>
                <a:off x="939336"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6"/>
              <p:cNvSpPr/>
              <p:nvPr/>
            </p:nvSpPr>
            <p:spPr>
              <a:xfrm>
                <a:off x="939336"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6"/>
              <p:cNvSpPr/>
              <p:nvPr/>
            </p:nvSpPr>
            <p:spPr>
              <a:xfrm>
                <a:off x="931109"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6"/>
              <p:cNvSpPr/>
              <p:nvPr/>
            </p:nvSpPr>
            <p:spPr>
              <a:xfrm>
                <a:off x="931109"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6"/>
              <p:cNvSpPr/>
              <p:nvPr/>
            </p:nvSpPr>
            <p:spPr>
              <a:xfrm>
                <a:off x="939336"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6"/>
              <p:cNvSpPr/>
              <p:nvPr/>
            </p:nvSpPr>
            <p:spPr>
              <a:xfrm>
                <a:off x="931109"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1" name="Google Shape;1621;p6"/>
            <p:cNvGrpSpPr/>
            <p:nvPr/>
          </p:nvGrpSpPr>
          <p:grpSpPr>
            <a:xfrm>
              <a:off x="8398705" y="206"/>
              <a:ext cx="599413" cy="5143474"/>
              <a:chOff x="8322446" y="206"/>
              <a:chExt cx="599413" cy="5143474"/>
            </a:xfrm>
          </p:grpSpPr>
          <p:sp>
            <p:nvSpPr>
              <p:cNvPr id="1622" name="Google Shape;1622;p6"/>
              <p:cNvSpPr/>
              <p:nvPr/>
            </p:nvSpPr>
            <p:spPr>
              <a:xfrm>
                <a:off x="833067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
              <p:cNvSpPr/>
              <p:nvPr/>
            </p:nvSpPr>
            <p:spPr>
              <a:xfrm>
                <a:off x="86033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4" name="Google Shape;1624;p6"/>
              <p:cNvGrpSpPr/>
              <p:nvPr/>
            </p:nvGrpSpPr>
            <p:grpSpPr>
              <a:xfrm>
                <a:off x="8322446" y="206"/>
                <a:ext cx="599413" cy="5143474"/>
                <a:chOff x="8160192" y="206"/>
                <a:chExt cx="599413" cy="5143474"/>
              </a:xfrm>
            </p:grpSpPr>
            <p:grpSp>
              <p:nvGrpSpPr>
                <p:cNvPr id="1625" name="Google Shape;1625;p6"/>
                <p:cNvGrpSpPr/>
                <p:nvPr/>
              </p:nvGrpSpPr>
              <p:grpSpPr>
                <a:xfrm>
                  <a:off x="8706192" y="206"/>
                  <a:ext cx="53414" cy="5143474"/>
                  <a:chOff x="8511811" y="206"/>
                  <a:chExt cx="53414" cy="5143474"/>
                </a:xfrm>
              </p:grpSpPr>
              <p:sp>
                <p:nvSpPr>
                  <p:cNvPr id="1626" name="Google Shape;1626;p6"/>
                  <p:cNvSpPr/>
                  <p:nvPr/>
                </p:nvSpPr>
                <p:spPr>
                  <a:xfrm>
                    <a:off x="852003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6"/>
                  <p:cNvSpPr/>
                  <p:nvPr/>
                </p:nvSpPr>
                <p:spPr>
                  <a:xfrm>
                    <a:off x="852003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6"/>
                  <p:cNvSpPr/>
                  <p:nvPr/>
                </p:nvSpPr>
                <p:spPr>
                  <a:xfrm>
                    <a:off x="8520038"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6"/>
                  <p:cNvSpPr/>
                  <p:nvPr/>
                </p:nvSpPr>
                <p:spPr>
                  <a:xfrm>
                    <a:off x="8511811"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6"/>
                  <p:cNvSpPr/>
                  <p:nvPr/>
                </p:nvSpPr>
                <p:spPr>
                  <a:xfrm>
                    <a:off x="8511811"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6"/>
                  <p:cNvSpPr/>
                  <p:nvPr/>
                </p:nvSpPr>
                <p:spPr>
                  <a:xfrm>
                    <a:off x="8520038"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6"/>
                  <p:cNvSpPr/>
                  <p:nvPr/>
                </p:nvSpPr>
                <p:spPr>
                  <a:xfrm>
                    <a:off x="8511811"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6"/>
                  <p:cNvSpPr/>
                  <p:nvPr/>
                </p:nvSpPr>
                <p:spPr>
                  <a:xfrm>
                    <a:off x="8520038"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6"/>
                  <p:cNvSpPr/>
                  <p:nvPr/>
                </p:nvSpPr>
                <p:spPr>
                  <a:xfrm>
                    <a:off x="8511811"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6"/>
                  <p:cNvSpPr/>
                  <p:nvPr/>
                </p:nvSpPr>
                <p:spPr>
                  <a:xfrm>
                    <a:off x="8511811"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6"/>
                  <p:cNvSpPr/>
                  <p:nvPr/>
                </p:nvSpPr>
                <p:spPr>
                  <a:xfrm>
                    <a:off x="852003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6"/>
                  <p:cNvSpPr/>
                  <p:nvPr/>
                </p:nvSpPr>
                <p:spPr>
                  <a:xfrm>
                    <a:off x="8520038"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6"/>
                  <p:cNvSpPr/>
                  <p:nvPr/>
                </p:nvSpPr>
                <p:spPr>
                  <a:xfrm>
                    <a:off x="852003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
                  <p:cNvSpPr/>
                  <p:nvPr/>
                </p:nvSpPr>
                <p:spPr>
                  <a:xfrm>
                    <a:off x="8511811"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
                  <p:cNvSpPr/>
                  <p:nvPr/>
                </p:nvSpPr>
                <p:spPr>
                  <a:xfrm>
                    <a:off x="852003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
                  <p:cNvSpPr/>
                  <p:nvPr/>
                </p:nvSpPr>
                <p:spPr>
                  <a:xfrm>
                    <a:off x="8520038"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
                  <p:cNvSpPr/>
                  <p:nvPr/>
                </p:nvSpPr>
                <p:spPr>
                  <a:xfrm>
                    <a:off x="8511811"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
                  <p:cNvSpPr/>
                  <p:nvPr/>
                </p:nvSpPr>
                <p:spPr>
                  <a:xfrm>
                    <a:off x="8520038"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
                  <p:cNvSpPr/>
                  <p:nvPr/>
                </p:nvSpPr>
                <p:spPr>
                  <a:xfrm>
                    <a:off x="8511811"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
                  <p:cNvSpPr/>
                  <p:nvPr/>
                </p:nvSpPr>
                <p:spPr>
                  <a:xfrm>
                    <a:off x="8520038"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
                  <p:cNvSpPr/>
                  <p:nvPr/>
                </p:nvSpPr>
                <p:spPr>
                  <a:xfrm>
                    <a:off x="8511811"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
                  <p:cNvSpPr/>
                  <p:nvPr/>
                </p:nvSpPr>
                <p:spPr>
                  <a:xfrm>
                    <a:off x="852003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
                  <p:cNvSpPr/>
                  <p:nvPr/>
                </p:nvSpPr>
                <p:spPr>
                  <a:xfrm>
                    <a:off x="8511811"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
                  <p:cNvSpPr/>
                  <p:nvPr/>
                </p:nvSpPr>
                <p:spPr>
                  <a:xfrm>
                    <a:off x="851181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
                  <p:cNvSpPr/>
                  <p:nvPr/>
                </p:nvSpPr>
                <p:spPr>
                  <a:xfrm>
                    <a:off x="8520038"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
                  <p:cNvSpPr/>
                  <p:nvPr/>
                </p:nvSpPr>
                <p:spPr>
                  <a:xfrm>
                    <a:off x="8511811"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
                  <p:cNvSpPr/>
                  <p:nvPr/>
                </p:nvSpPr>
                <p:spPr>
                  <a:xfrm>
                    <a:off x="8511811"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
                  <p:cNvSpPr/>
                  <p:nvPr/>
                </p:nvSpPr>
                <p:spPr>
                  <a:xfrm>
                    <a:off x="8511811"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
                  <p:cNvSpPr/>
                  <p:nvPr/>
                </p:nvSpPr>
                <p:spPr>
                  <a:xfrm>
                    <a:off x="8520038"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
                  <p:cNvSpPr/>
                  <p:nvPr/>
                </p:nvSpPr>
                <p:spPr>
                  <a:xfrm>
                    <a:off x="8520038"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
                  <p:cNvSpPr/>
                  <p:nvPr/>
                </p:nvSpPr>
                <p:spPr>
                  <a:xfrm>
                    <a:off x="8520038"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
                  <p:cNvSpPr/>
                  <p:nvPr/>
                </p:nvSpPr>
                <p:spPr>
                  <a:xfrm>
                    <a:off x="8511811"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
                  <p:cNvSpPr/>
                  <p:nvPr/>
                </p:nvSpPr>
                <p:spPr>
                  <a:xfrm>
                    <a:off x="8520038"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6"/>
                  <p:cNvSpPr/>
                  <p:nvPr/>
                </p:nvSpPr>
                <p:spPr>
                  <a:xfrm>
                    <a:off x="8511811"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6"/>
                  <p:cNvSpPr/>
                  <p:nvPr/>
                </p:nvSpPr>
                <p:spPr>
                  <a:xfrm>
                    <a:off x="8520038"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
                  <p:cNvSpPr/>
                  <p:nvPr/>
                </p:nvSpPr>
                <p:spPr>
                  <a:xfrm>
                    <a:off x="8511811"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2" name="Google Shape;1662;p6"/>
                <p:cNvSpPr/>
                <p:nvPr/>
              </p:nvSpPr>
              <p:spPr>
                <a:xfrm>
                  <a:off x="816841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6"/>
                <p:cNvSpPr/>
                <p:nvPr/>
              </p:nvSpPr>
              <p:spPr>
                <a:xfrm>
                  <a:off x="816841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6"/>
                <p:cNvSpPr/>
                <p:nvPr/>
              </p:nvSpPr>
              <p:spPr>
                <a:xfrm>
                  <a:off x="816841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6"/>
                <p:cNvSpPr/>
                <p:nvPr/>
              </p:nvSpPr>
              <p:spPr>
                <a:xfrm>
                  <a:off x="816019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6"/>
                <p:cNvSpPr/>
                <p:nvPr/>
              </p:nvSpPr>
              <p:spPr>
                <a:xfrm>
                  <a:off x="816019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6"/>
                <p:cNvSpPr/>
                <p:nvPr/>
              </p:nvSpPr>
              <p:spPr>
                <a:xfrm>
                  <a:off x="8168419"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6"/>
                <p:cNvSpPr/>
                <p:nvPr/>
              </p:nvSpPr>
              <p:spPr>
                <a:xfrm>
                  <a:off x="8160192"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
                <p:cNvSpPr/>
                <p:nvPr/>
              </p:nvSpPr>
              <p:spPr>
                <a:xfrm>
                  <a:off x="8441061"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
                <p:cNvSpPr/>
                <p:nvPr/>
              </p:nvSpPr>
              <p:spPr>
                <a:xfrm>
                  <a:off x="8441061"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
                <p:cNvSpPr/>
                <p:nvPr/>
              </p:nvSpPr>
              <p:spPr>
                <a:xfrm>
                  <a:off x="8441061"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
                <p:cNvSpPr/>
                <p:nvPr/>
              </p:nvSpPr>
              <p:spPr>
                <a:xfrm>
                  <a:off x="843366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
                <p:cNvSpPr/>
                <p:nvPr/>
              </p:nvSpPr>
              <p:spPr>
                <a:xfrm>
                  <a:off x="843366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
                <p:cNvSpPr/>
                <p:nvPr/>
              </p:nvSpPr>
              <p:spPr>
                <a:xfrm>
                  <a:off x="8441061"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
                <p:cNvSpPr/>
                <p:nvPr/>
              </p:nvSpPr>
              <p:spPr>
                <a:xfrm>
                  <a:off x="8433669"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
                <p:cNvSpPr/>
                <p:nvPr/>
              </p:nvSpPr>
              <p:spPr>
                <a:xfrm>
                  <a:off x="8441061"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
                <p:cNvSpPr/>
                <p:nvPr/>
              </p:nvSpPr>
              <p:spPr>
                <a:xfrm>
                  <a:off x="8433669"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
                <p:cNvSpPr/>
                <p:nvPr/>
              </p:nvSpPr>
              <p:spPr>
                <a:xfrm>
                  <a:off x="8441061"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
                <p:cNvSpPr/>
                <p:nvPr/>
              </p:nvSpPr>
              <p:spPr>
                <a:xfrm>
                  <a:off x="8433669"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
                <p:cNvSpPr/>
                <p:nvPr/>
              </p:nvSpPr>
              <p:spPr>
                <a:xfrm>
                  <a:off x="8441061"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
                <p:cNvSpPr/>
                <p:nvPr/>
              </p:nvSpPr>
              <p:spPr>
                <a:xfrm>
                  <a:off x="8433669"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
                <p:cNvSpPr/>
                <p:nvPr/>
              </p:nvSpPr>
              <p:spPr>
                <a:xfrm>
                  <a:off x="8441061"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
                <p:cNvSpPr/>
                <p:nvPr/>
              </p:nvSpPr>
              <p:spPr>
                <a:xfrm>
                  <a:off x="8441061"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
                <p:cNvSpPr/>
                <p:nvPr/>
              </p:nvSpPr>
              <p:spPr>
                <a:xfrm>
                  <a:off x="8433669"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
                <p:cNvSpPr/>
                <p:nvPr/>
              </p:nvSpPr>
              <p:spPr>
                <a:xfrm>
                  <a:off x="8433669"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68"/>
        <p:cNvGrpSpPr/>
        <p:nvPr/>
      </p:nvGrpSpPr>
      <p:grpSpPr>
        <a:xfrm>
          <a:off x="0" y="0"/>
          <a:ext cx="0" cy="0"/>
          <a:chOff x="0" y="0"/>
          <a:chExt cx="0" cy="0"/>
        </a:xfrm>
      </p:grpSpPr>
      <p:grpSp>
        <p:nvGrpSpPr>
          <p:cNvPr id="1869" name="Google Shape;1869;p8"/>
          <p:cNvGrpSpPr/>
          <p:nvPr/>
        </p:nvGrpSpPr>
        <p:grpSpPr>
          <a:xfrm>
            <a:off x="189" y="52"/>
            <a:ext cx="9144013" cy="5143533"/>
            <a:chOff x="4088025" y="1324225"/>
            <a:chExt cx="1348575" cy="1101800"/>
          </a:xfrm>
        </p:grpSpPr>
        <p:sp>
          <p:nvSpPr>
            <p:cNvPr id="1870" name="Google Shape;1870;p8"/>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8"/>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8"/>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8"/>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8"/>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8"/>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8"/>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8"/>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8"/>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8"/>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8"/>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8"/>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8"/>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8"/>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8"/>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8"/>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8"/>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8"/>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8"/>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8"/>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8"/>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8"/>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8"/>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8"/>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8"/>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8"/>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8"/>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8"/>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8"/>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8"/>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8"/>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8"/>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8"/>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8"/>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8"/>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8"/>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8"/>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8"/>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8"/>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8"/>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8"/>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8"/>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8"/>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8"/>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8"/>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8"/>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8"/>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8"/>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8"/>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8"/>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0" name="Google Shape;1920;p8"/>
          <p:cNvGrpSpPr/>
          <p:nvPr/>
        </p:nvGrpSpPr>
        <p:grpSpPr>
          <a:xfrm>
            <a:off x="34718" y="206"/>
            <a:ext cx="9074564" cy="5143474"/>
            <a:chOff x="34718" y="206"/>
            <a:chExt cx="9074564" cy="5143474"/>
          </a:xfrm>
        </p:grpSpPr>
        <p:sp>
          <p:nvSpPr>
            <p:cNvPr id="1921" name="Google Shape;1921;p8"/>
            <p:cNvSpPr/>
            <p:nvPr/>
          </p:nvSpPr>
          <p:spPr>
            <a:xfrm>
              <a:off x="57374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8"/>
            <p:cNvSpPr/>
            <p:nvPr/>
          </p:nvSpPr>
          <p:spPr>
            <a:xfrm>
              <a:off x="57374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8"/>
            <p:cNvSpPr/>
            <p:nvPr/>
          </p:nvSpPr>
          <p:spPr>
            <a:xfrm>
              <a:off x="57374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8"/>
            <p:cNvSpPr/>
            <p:nvPr/>
          </p:nvSpPr>
          <p:spPr>
            <a:xfrm>
              <a:off x="565521"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8"/>
            <p:cNvSpPr/>
            <p:nvPr/>
          </p:nvSpPr>
          <p:spPr>
            <a:xfrm>
              <a:off x="565521"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8"/>
            <p:cNvSpPr/>
            <p:nvPr/>
          </p:nvSpPr>
          <p:spPr>
            <a:xfrm>
              <a:off x="57374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8"/>
            <p:cNvSpPr/>
            <p:nvPr/>
          </p:nvSpPr>
          <p:spPr>
            <a:xfrm>
              <a:off x="565521"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8"/>
            <p:cNvSpPr/>
            <p:nvPr/>
          </p:nvSpPr>
          <p:spPr>
            <a:xfrm>
              <a:off x="57374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8"/>
            <p:cNvSpPr/>
            <p:nvPr/>
          </p:nvSpPr>
          <p:spPr>
            <a:xfrm>
              <a:off x="565521"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8"/>
            <p:cNvSpPr/>
            <p:nvPr/>
          </p:nvSpPr>
          <p:spPr>
            <a:xfrm>
              <a:off x="565521"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8"/>
            <p:cNvSpPr/>
            <p:nvPr/>
          </p:nvSpPr>
          <p:spPr>
            <a:xfrm>
              <a:off x="57374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8"/>
            <p:cNvSpPr/>
            <p:nvPr/>
          </p:nvSpPr>
          <p:spPr>
            <a:xfrm>
              <a:off x="57374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8"/>
            <p:cNvSpPr/>
            <p:nvPr/>
          </p:nvSpPr>
          <p:spPr>
            <a:xfrm>
              <a:off x="57374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8"/>
            <p:cNvSpPr/>
            <p:nvPr/>
          </p:nvSpPr>
          <p:spPr>
            <a:xfrm>
              <a:off x="565521"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8"/>
            <p:cNvSpPr/>
            <p:nvPr/>
          </p:nvSpPr>
          <p:spPr>
            <a:xfrm>
              <a:off x="57374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8"/>
            <p:cNvSpPr/>
            <p:nvPr/>
          </p:nvSpPr>
          <p:spPr>
            <a:xfrm>
              <a:off x="57374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8"/>
            <p:cNvSpPr/>
            <p:nvPr/>
          </p:nvSpPr>
          <p:spPr>
            <a:xfrm>
              <a:off x="565521"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8"/>
            <p:cNvSpPr/>
            <p:nvPr/>
          </p:nvSpPr>
          <p:spPr>
            <a:xfrm>
              <a:off x="57374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8"/>
            <p:cNvSpPr/>
            <p:nvPr/>
          </p:nvSpPr>
          <p:spPr>
            <a:xfrm>
              <a:off x="565521" y="2602704"/>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8"/>
            <p:cNvSpPr/>
            <p:nvPr/>
          </p:nvSpPr>
          <p:spPr>
            <a:xfrm>
              <a:off x="573748" y="274875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8"/>
            <p:cNvSpPr/>
            <p:nvPr/>
          </p:nvSpPr>
          <p:spPr>
            <a:xfrm>
              <a:off x="565521" y="2892069"/>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8"/>
            <p:cNvSpPr/>
            <p:nvPr/>
          </p:nvSpPr>
          <p:spPr>
            <a:xfrm>
              <a:off x="573748" y="303812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8"/>
            <p:cNvSpPr/>
            <p:nvPr/>
          </p:nvSpPr>
          <p:spPr>
            <a:xfrm>
              <a:off x="565521" y="3181435"/>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8"/>
            <p:cNvSpPr/>
            <p:nvPr/>
          </p:nvSpPr>
          <p:spPr>
            <a:xfrm>
              <a:off x="565521" y="332653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8"/>
            <p:cNvSpPr/>
            <p:nvPr/>
          </p:nvSpPr>
          <p:spPr>
            <a:xfrm>
              <a:off x="573748" y="3472588"/>
              <a:ext cx="26707" cy="78213"/>
            </a:xfrm>
            <a:custGeom>
              <a:avLst/>
              <a:gdLst/>
              <a:ahLst/>
              <a:cxnLst/>
              <a:rect l="l" t="t" r="r" b="b"/>
              <a:pathLst>
                <a:path w="224" h="656" extrusionOk="0">
                  <a:moveTo>
                    <a:pt x="147" y="0"/>
                  </a:moveTo>
                  <a:lnTo>
                    <a:pt x="0" y="78"/>
                  </a:lnTo>
                  <a:lnTo>
                    <a:pt x="23"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8"/>
            <p:cNvSpPr/>
            <p:nvPr/>
          </p:nvSpPr>
          <p:spPr>
            <a:xfrm>
              <a:off x="565521" y="361590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8"/>
            <p:cNvSpPr/>
            <p:nvPr/>
          </p:nvSpPr>
          <p:spPr>
            <a:xfrm>
              <a:off x="565521" y="3760165"/>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8"/>
            <p:cNvSpPr/>
            <p:nvPr/>
          </p:nvSpPr>
          <p:spPr>
            <a:xfrm>
              <a:off x="565521" y="390526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8"/>
            <p:cNvSpPr/>
            <p:nvPr/>
          </p:nvSpPr>
          <p:spPr>
            <a:xfrm>
              <a:off x="573748" y="4051318"/>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8"/>
            <p:cNvSpPr/>
            <p:nvPr/>
          </p:nvSpPr>
          <p:spPr>
            <a:xfrm>
              <a:off x="573748" y="4195584"/>
              <a:ext cx="26707" cy="78213"/>
            </a:xfrm>
            <a:custGeom>
              <a:avLst/>
              <a:gdLst/>
              <a:ahLst/>
              <a:cxnLst/>
              <a:rect l="l" t="t" r="r" b="b"/>
              <a:pathLst>
                <a:path w="224" h="656" extrusionOk="0">
                  <a:moveTo>
                    <a:pt x="147" y="0"/>
                  </a:moveTo>
                  <a:lnTo>
                    <a:pt x="0" y="77"/>
                  </a:lnTo>
                  <a:lnTo>
                    <a:pt x="23"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8"/>
            <p:cNvSpPr/>
            <p:nvPr/>
          </p:nvSpPr>
          <p:spPr>
            <a:xfrm>
              <a:off x="573748" y="4340684"/>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8"/>
            <p:cNvSpPr/>
            <p:nvPr/>
          </p:nvSpPr>
          <p:spPr>
            <a:xfrm>
              <a:off x="565521" y="448399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8"/>
            <p:cNvSpPr/>
            <p:nvPr/>
          </p:nvSpPr>
          <p:spPr>
            <a:xfrm>
              <a:off x="573748" y="4630049"/>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8"/>
            <p:cNvSpPr/>
            <p:nvPr/>
          </p:nvSpPr>
          <p:spPr>
            <a:xfrm>
              <a:off x="565521" y="477336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8"/>
            <p:cNvSpPr/>
            <p:nvPr/>
          </p:nvSpPr>
          <p:spPr>
            <a:xfrm>
              <a:off x="573748" y="4919414"/>
              <a:ext cx="26707" cy="78213"/>
            </a:xfrm>
            <a:custGeom>
              <a:avLst/>
              <a:gdLst/>
              <a:ahLst/>
              <a:cxnLst/>
              <a:rect l="l" t="t" r="r" b="b"/>
              <a:pathLst>
                <a:path w="224" h="656" extrusionOk="0">
                  <a:moveTo>
                    <a:pt x="147" y="1"/>
                  </a:moveTo>
                  <a:lnTo>
                    <a:pt x="0" y="78"/>
                  </a:lnTo>
                  <a:lnTo>
                    <a:pt x="23" y="139"/>
                  </a:lnTo>
                  <a:lnTo>
                    <a:pt x="131"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8"/>
            <p:cNvSpPr/>
            <p:nvPr/>
          </p:nvSpPr>
          <p:spPr>
            <a:xfrm>
              <a:off x="565521" y="506272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8"/>
            <p:cNvSpPr/>
            <p:nvPr/>
          </p:nvSpPr>
          <p:spPr>
            <a:xfrm>
              <a:off x="1104670"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8"/>
            <p:cNvSpPr/>
            <p:nvPr/>
          </p:nvSpPr>
          <p:spPr>
            <a:xfrm>
              <a:off x="1104670"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8"/>
            <p:cNvSpPr/>
            <p:nvPr/>
          </p:nvSpPr>
          <p:spPr>
            <a:xfrm>
              <a:off x="1104670"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8"/>
            <p:cNvSpPr/>
            <p:nvPr/>
          </p:nvSpPr>
          <p:spPr>
            <a:xfrm>
              <a:off x="109632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8"/>
            <p:cNvSpPr/>
            <p:nvPr/>
          </p:nvSpPr>
          <p:spPr>
            <a:xfrm>
              <a:off x="109632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8"/>
            <p:cNvSpPr/>
            <p:nvPr/>
          </p:nvSpPr>
          <p:spPr>
            <a:xfrm>
              <a:off x="1104670"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8"/>
            <p:cNvSpPr/>
            <p:nvPr/>
          </p:nvSpPr>
          <p:spPr>
            <a:xfrm>
              <a:off x="1096324"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8"/>
            <p:cNvSpPr/>
            <p:nvPr/>
          </p:nvSpPr>
          <p:spPr>
            <a:xfrm>
              <a:off x="1104670"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8"/>
            <p:cNvSpPr/>
            <p:nvPr/>
          </p:nvSpPr>
          <p:spPr>
            <a:xfrm>
              <a:off x="1096324"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8"/>
            <p:cNvSpPr/>
            <p:nvPr/>
          </p:nvSpPr>
          <p:spPr>
            <a:xfrm>
              <a:off x="1096324"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8"/>
            <p:cNvSpPr/>
            <p:nvPr/>
          </p:nvSpPr>
          <p:spPr>
            <a:xfrm>
              <a:off x="1104670"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8"/>
            <p:cNvSpPr/>
            <p:nvPr/>
          </p:nvSpPr>
          <p:spPr>
            <a:xfrm>
              <a:off x="1104670" y="159117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8"/>
            <p:cNvSpPr/>
            <p:nvPr/>
          </p:nvSpPr>
          <p:spPr>
            <a:xfrm>
              <a:off x="1104670" y="1736397"/>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8"/>
            <p:cNvSpPr/>
            <p:nvPr/>
          </p:nvSpPr>
          <p:spPr>
            <a:xfrm>
              <a:off x="1096324" y="1879709"/>
              <a:ext cx="53414" cy="80955"/>
            </a:xfrm>
            <a:custGeom>
              <a:avLst/>
              <a:gdLst/>
              <a:ahLst/>
              <a:cxnLst/>
              <a:rect l="l" t="t" r="r" b="b"/>
              <a:pathLst>
                <a:path w="448" h="679" extrusionOk="0">
                  <a:moveTo>
                    <a:pt x="224" y="70"/>
                  </a:moveTo>
                  <a:cubicBezTo>
                    <a:pt x="317" y="70"/>
                    <a:pt x="355" y="162"/>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8"/>
            <p:cNvSpPr/>
            <p:nvPr/>
          </p:nvSpPr>
          <p:spPr>
            <a:xfrm>
              <a:off x="1104670" y="202576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8"/>
            <p:cNvSpPr/>
            <p:nvPr/>
          </p:nvSpPr>
          <p:spPr>
            <a:xfrm>
              <a:off x="1104670" y="217002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8"/>
            <p:cNvSpPr/>
            <p:nvPr/>
          </p:nvSpPr>
          <p:spPr>
            <a:xfrm>
              <a:off x="1096324" y="2313220"/>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8"/>
            <p:cNvSpPr/>
            <p:nvPr/>
          </p:nvSpPr>
          <p:spPr>
            <a:xfrm>
              <a:off x="1104670" y="245939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8"/>
            <p:cNvSpPr/>
            <p:nvPr/>
          </p:nvSpPr>
          <p:spPr>
            <a:xfrm>
              <a:off x="1096324" y="2602704"/>
              <a:ext cx="53414" cy="80955"/>
            </a:xfrm>
            <a:custGeom>
              <a:avLst/>
              <a:gdLst/>
              <a:ahLst/>
              <a:cxnLst/>
              <a:rect l="l" t="t" r="r" b="b"/>
              <a:pathLst>
                <a:path w="448" h="679" extrusionOk="0">
                  <a:moveTo>
                    <a:pt x="224" y="69"/>
                  </a:moveTo>
                  <a:cubicBezTo>
                    <a:pt x="317" y="69"/>
                    <a:pt x="355" y="170"/>
                    <a:pt x="355" y="339"/>
                  </a:cubicBezTo>
                  <a:cubicBezTo>
                    <a:pt x="355" y="509"/>
                    <a:pt x="309" y="609"/>
                    <a:pt x="224" y="609"/>
                  </a:cubicBezTo>
                  <a:cubicBezTo>
                    <a:pt x="140" y="609"/>
                    <a:pt x="86" y="516"/>
                    <a:pt x="86" y="347"/>
                  </a:cubicBezTo>
                  <a:cubicBezTo>
                    <a:pt x="86" y="170"/>
                    <a:pt x="147" y="69"/>
                    <a:pt x="224" y="69"/>
                  </a:cubicBezTo>
                  <a:close/>
                  <a:moveTo>
                    <a:pt x="224" y="0"/>
                  </a:moveTo>
                  <a:cubicBezTo>
                    <a:pt x="93" y="0"/>
                    <a:pt x="1" y="123"/>
                    <a:pt x="1" y="347"/>
                  </a:cubicBezTo>
                  <a:cubicBezTo>
                    <a:pt x="1" y="562"/>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8"/>
            <p:cNvSpPr/>
            <p:nvPr/>
          </p:nvSpPr>
          <p:spPr>
            <a:xfrm>
              <a:off x="1104670" y="274875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8"/>
            <p:cNvSpPr/>
            <p:nvPr/>
          </p:nvSpPr>
          <p:spPr>
            <a:xfrm>
              <a:off x="1096324" y="2892069"/>
              <a:ext cx="53414" cy="80955"/>
            </a:xfrm>
            <a:custGeom>
              <a:avLst/>
              <a:gdLst/>
              <a:ahLst/>
              <a:cxnLst/>
              <a:rect l="l" t="t" r="r" b="b"/>
              <a:pathLst>
                <a:path w="448" h="679" extrusionOk="0">
                  <a:moveTo>
                    <a:pt x="224" y="69"/>
                  </a:moveTo>
                  <a:cubicBezTo>
                    <a:pt x="317" y="69"/>
                    <a:pt x="355" y="170"/>
                    <a:pt x="355" y="339"/>
                  </a:cubicBezTo>
                  <a:cubicBezTo>
                    <a:pt x="355" y="509"/>
                    <a:pt x="309" y="616"/>
                    <a:pt x="224" y="616"/>
                  </a:cubicBezTo>
                  <a:cubicBezTo>
                    <a:pt x="140" y="616"/>
                    <a:pt x="86" y="516"/>
                    <a:pt x="86" y="347"/>
                  </a:cubicBezTo>
                  <a:cubicBezTo>
                    <a:pt x="86" y="170"/>
                    <a:pt x="147" y="69"/>
                    <a:pt x="224" y="69"/>
                  </a:cubicBezTo>
                  <a:close/>
                  <a:moveTo>
                    <a:pt x="224" y="0"/>
                  </a:moveTo>
                  <a:cubicBezTo>
                    <a:pt x="93" y="0"/>
                    <a:pt x="1" y="123"/>
                    <a:pt x="1" y="347"/>
                  </a:cubicBezTo>
                  <a:cubicBezTo>
                    <a:pt x="1" y="562"/>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8"/>
            <p:cNvSpPr/>
            <p:nvPr/>
          </p:nvSpPr>
          <p:spPr>
            <a:xfrm>
              <a:off x="1104670" y="303812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8"/>
            <p:cNvSpPr/>
            <p:nvPr/>
          </p:nvSpPr>
          <p:spPr>
            <a:xfrm>
              <a:off x="1096324" y="3181435"/>
              <a:ext cx="53414" cy="80955"/>
            </a:xfrm>
            <a:custGeom>
              <a:avLst/>
              <a:gdLst/>
              <a:ahLst/>
              <a:cxnLst/>
              <a:rect l="l" t="t" r="r" b="b"/>
              <a:pathLst>
                <a:path w="448" h="679" extrusionOk="0">
                  <a:moveTo>
                    <a:pt x="224" y="69"/>
                  </a:moveTo>
                  <a:cubicBezTo>
                    <a:pt x="317" y="69"/>
                    <a:pt x="355" y="170"/>
                    <a:pt x="355" y="339"/>
                  </a:cubicBezTo>
                  <a:cubicBezTo>
                    <a:pt x="355" y="509"/>
                    <a:pt x="309" y="616"/>
                    <a:pt x="224" y="616"/>
                  </a:cubicBezTo>
                  <a:cubicBezTo>
                    <a:pt x="140" y="616"/>
                    <a:pt x="86" y="516"/>
                    <a:pt x="86" y="347"/>
                  </a:cubicBezTo>
                  <a:cubicBezTo>
                    <a:pt x="86" y="170"/>
                    <a:pt x="147" y="69"/>
                    <a:pt x="224" y="69"/>
                  </a:cubicBezTo>
                  <a:close/>
                  <a:moveTo>
                    <a:pt x="224" y="0"/>
                  </a:moveTo>
                  <a:cubicBezTo>
                    <a:pt x="93" y="0"/>
                    <a:pt x="1" y="123"/>
                    <a:pt x="1" y="347"/>
                  </a:cubicBezTo>
                  <a:cubicBezTo>
                    <a:pt x="1" y="563"/>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8"/>
            <p:cNvSpPr/>
            <p:nvPr/>
          </p:nvSpPr>
          <p:spPr>
            <a:xfrm>
              <a:off x="1096324" y="3326535"/>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8"/>
            <p:cNvSpPr/>
            <p:nvPr/>
          </p:nvSpPr>
          <p:spPr>
            <a:xfrm>
              <a:off x="1104670" y="3472588"/>
              <a:ext cx="25872" cy="78213"/>
            </a:xfrm>
            <a:custGeom>
              <a:avLst/>
              <a:gdLst/>
              <a:ahLst/>
              <a:cxnLst/>
              <a:rect l="l" t="t" r="r" b="b"/>
              <a:pathLst>
                <a:path w="217" h="656" extrusionOk="0">
                  <a:moveTo>
                    <a:pt x="139" y="0"/>
                  </a:moveTo>
                  <a:lnTo>
                    <a:pt x="0" y="78"/>
                  </a:lnTo>
                  <a:lnTo>
                    <a:pt x="16" y="139"/>
                  </a:lnTo>
                  <a:lnTo>
                    <a:pt x="131" y="78"/>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8"/>
            <p:cNvSpPr/>
            <p:nvPr/>
          </p:nvSpPr>
          <p:spPr>
            <a:xfrm>
              <a:off x="1096324" y="5062725"/>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40"/>
                  </a:cubicBezTo>
                  <a:cubicBezTo>
                    <a:pt x="86" y="162"/>
                    <a:pt x="147" y="70"/>
                    <a:pt x="224" y="70"/>
                  </a:cubicBezTo>
                  <a:close/>
                  <a:moveTo>
                    <a:pt x="224" y="1"/>
                  </a:moveTo>
                  <a:cubicBezTo>
                    <a:pt x="93" y="1"/>
                    <a:pt x="1" y="116"/>
                    <a:pt x="1" y="340"/>
                  </a:cubicBezTo>
                  <a:cubicBezTo>
                    <a:pt x="1" y="555"/>
                    <a:pt x="93" y="679"/>
                    <a:pt x="217" y="679"/>
                  </a:cubicBezTo>
                  <a:cubicBezTo>
                    <a:pt x="363" y="679"/>
                    <a:pt x="448" y="555"/>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8"/>
            <p:cNvSpPr/>
            <p:nvPr/>
          </p:nvSpPr>
          <p:spPr>
            <a:xfrm>
              <a:off x="1370012"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8"/>
            <p:cNvSpPr/>
            <p:nvPr/>
          </p:nvSpPr>
          <p:spPr>
            <a:xfrm>
              <a:off x="1370012"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8"/>
            <p:cNvSpPr/>
            <p:nvPr/>
          </p:nvSpPr>
          <p:spPr>
            <a:xfrm>
              <a:off x="1370012"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8"/>
            <p:cNvSpPr/>
            <p:nvPr/>
          </p:nvSpPr>
          <p:spPr>
            <a:xfrm>
              <a:off x="1361785" y="432883"/>
              <a:ext cx="53295" cy="80955"/>
            </a:xfrm>
            <a:custGeom>
              <a:avLst/>
              <a:gdLst/>
              <a:ahLst/>
              <a:cxnLst/>
              <a:rect l="l" t="t" r="r" b="b"/>
              <a:pathLst>
                <a:path w="447" h="679" extrusionOk="0">
                  <a:moveTo>
                    <a:pt x="224" y="70"/>
                  </a:moveTo>
                  <a:cubicBezTo>
                    <a:pt x="316" y="70"/>
                    <a:pt x="355" y="162"/>
                    <a:pt x="355" y="331"/>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8"/>
            <p:cNvSpPr/>
            <p:nvPr/>
          </p:nvSpPr>
          <p:spPr>
            <a:xfrm>
              <a:off x="1361785" y="57702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8"/>
            <p:cNvSpPr/>
            <p:nvPr/>
          </p:nvSpPr>
          <p:spPr>
            <a:xfrm>
              <a:off x="1370012"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8"/>
            <p:cNvSpPr/>
            <p:nvPr/>
          </p:nvSpPr>
          <p:spPr>
            <a:xfrm>
              <a:off x="1361785" y="866394"/>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8"/>
            <p:cNvSpPr/>
            <p:nvPr/>
          </p:nvSpPr>
          <p:spPr>
            <a:xfrm>
              <a:off x="1370012"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8"/>
            <p:cNvSpPr/>
            <p:nvPr/>
          </p:nvSpPr>
          <p:spPr>
            <a:xfrm>
              <a:off x="1361785" y="115575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63"/>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8"/>
            <p:cNvSpPr/>
            <p:nvPr/>
          </p:nvSpPr>
          <p:spPr>
            <a:xfrm>
              <a:off x="1361785" y="1300979"/>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8"/>
            <p:cNvSpPr/>
            <p:nvPr/>
          </p:nvSpPr>
          <p:spPr>
            <a:xfrm>
              <a:off x="1370012"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8"/>
            <p:cNvSpPr/>
            <p:nvPr/>
          </p:nvSpPr>
          <p:spPr>
            <a:xfrm>
              <a:off x="1370012" y="159117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8"/>
            <p:cNvSpPr/>
            <p:nvPr/>
          </p:nvSpPr>
          <p:spPr>
            <a:xfrm>
              <a:off x="1370012" y="1736397"/>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8"/>
            <p:cNvSpPr/>
            <p:nvPr/>
          </p:nvSpPr>
          <p:spPr>
            <a:xfrm>
              <a:off x="1361785" y="1879709"/>
              <a:ext cx="53295" cy="80955"/>
            </a:xfrm>
            <a:custGeom>
              <a:avLst/>
              <a:gdLst/>
              <a:ahLst/>
              <a:cxnLst/>
              <a:rect l="l" t="t" r="r" b="b"/>
              <a:pathLst>
                <a:path w="447" h="679" extrusionOk="0">
                  <a:moveTo>
                    <a:pt x="224" y="70"/>
                  </a:moveTo>
                  <a:cubicBezTo>
                    <a:pt x="316" y="70"/>
                    <a:pt x="355" y="162"/>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8"/>
            <p:cNvSpPr/>
            <p:nvPr/>
          </p:nvSpPr>
          <p:spPr>
            <a:xfrm>
              <a:off x="1370012" y="202576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8"/>
            <p:cNvSpPr/>
            <p:nvPr/>
          </p:nvSpPr>
          <p:spPr>
            <a:xfrm>
              <a:off x="1370012" y="217002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8"/>
            <p:cNvSpPr/>
            <p:nvPr/>
          </p:nvSpPr>
          <p:spPr>
            <a:xfrm>
              <a:off x="1361785" y="2313220"/>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8"/>
            <p:cNvSpPr/>
            <p:nvPr/>
          </p:nvSpPr>
          <p:spPr>
            <a:xfrm>
              <a:off x="1370012" y="245939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8"/>
            <p:cNvSpPr/>
            <p:nvPr/>
          </p:nvSpPr>
          <p:spPr>
            <a:xfrm>
              <a:off x="853412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8"/>
            <p:cNvSpPr/>
            <p:nvPr/>
          </p:nvSpPr>
          <p:spPr>
            <a:xfrm>
              <a:off x="853412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8"/>
            <p:cNvSpPr/>
            <p:nvPr/>
          </p:nvSpPr>
          <p:spPr>
            <a:xfrm>
              <a:off x="8534126"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8"/>
            <p:cNvSpPr/>
            <p:nvPr/>
          </p:nvSpPr>
          <p:spPr>
            <a:xfrm>
              <a:off x="8525900"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8"/>
            <p:cNvSpPr/>
            <p:nvPr/>
          </p:nvSpPr>
          <p:spPr>
            <a:xfrm>
              <a:off x="8525900"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8"/>
            <p:cNvSpPr/>
            <p:nvPr/>
          </p:nvSpPr>
          <p:spPr>
            <a:xfrm>
              <a:off x="8534126"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8"/>
            <p:cNvSpPr/>
            <p:nvPr/>
          </p:nvSpPr>
          <p:spPr>
            <a:xfrm>
              <a:off x="8525900"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8"/>
            <p:cNvSpPr/>
            <p:nvPr/>
          </p:nvSpPr>
          <p:spPr>
            <a:xfrm>
              <a:off x="8534126"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8"/>
            <p:cNvSpPr/>
            <p:nvPr/>
          </p:nvSpPr>
          <p:spPr>
            <a:xfrm>
              <a:off x="8525900"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8"/>
            <p:cNvSpPr/>
            <p:nvPr/>
          </p:nvSpPr>
          <p:spPr>
            <a:xfrm>
              <a:off x="8525900"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8"/>
            <p:cNvSpPr/>
            <p:nvPr/>
          </p:nvSpPr>
          <p:spPr>
            <a:xfrm>
              <a:off x="8534126"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8"/>
            <p:cNvSpPr/>
            <p:nvPr/>
          </p:nvSpPr>
          <p:spPr>
            <a:xfrm>
              <a:off x="8534126"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8"/>
            <p:cNvSpPr/>
            <p:nvPr/>
          </p:nvSpPr>
          <p:spPr>
            <a:xfrm>
              <a:off x="8534126"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8"/>
            <p:cNvSpPr/>
            <p:nvPr/>
          </p:nvSpPr>
          <p:spPr>
            <a:xfrm>
              <a:off x="8525900"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8"/>
            <p:cNvSpPr/>
            <p:nvPr/>
          </p:nvSpPr>
          <p:spPr>
            <a:xfrm>
              <a:off x="8534126"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8"/>
            <p:cNvSpPr/>
            <p:nvPr/>
          </p:nvSpPr>
          <p:spPr>
            <a:xfrm>
              <a:off x="8534126"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8"/>
            <p:cNvSpPr/>
            <p:nvPr/>
          </p:nvSpPr>
          <p:spPr>
            <a:xfrm>
              <a:off x="8525900"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8"/>
            <p:cNvSpPr/>
            <p:nvPr/>
          </p:nvSpPr>
          <p:spPr>
            <a:xfrm>
              <a:off x="8534126"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8"/>
            <p:cNvSpPr/>
            <p:nvPr/>
          </p:nvSpPr>
          <p:spPr>
            <a:xfrm>
              <a:off x="8525900"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8"/>
            <p:cNvSpPr/>
            <p:nvPr/>
          </p:nvSpPr>
          <p:spPr>
            <a:xfrm>
              <a:off x="8534126"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8"/>
            <p:cNvSpPr/>
            <p:nvPr/>
          </p:nvSpPr>
          <p:spPr>
            <a:xfrm>
              <a:off x="8525900"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8"/>
            <p:cNvSpPr/>
            <p:nvPr/>
          </p:nvSpPr>
          <p:spPr>
            <a:xfrm>
              <a:off x="8534126"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8"/>
            <p:cNvSpPr/>
            <p:nvPr/>
          </p:nvSpPr>
          <p:spPr>
            <a:xfrm>
              <a:off x="8525900"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8"/>
            <p:cNvSpPr/>
            <p:nvPr/>
          </p:nvSpPr>
          <p:spPr>
            <a:xfrm>
              <a:off x="8525900"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8"/>
            <p:cNvSpPr/>
            <p:nvPr/>
          </p:nvSpPr>
          <p:spPr>
            <a:xfrm>
              <a:off x="8534126"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8"/>
            <p:cNvSpPr/>
            <p:nvPr/>
          </p:nvSpPr>
          <p:spPr>
            <a:xfrm>
              <a:off x="8525900"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8"/>
            <p:cNvSpPr/>
            <p:nvPr/>
          </p:nvSpPr>
          <p:spPr>
            <a:xfrm>
              <a:off x="8525900"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8"/>
            <p:cNvSpPr/>
            <p:nvPr/>
          </p:nvSpPr>
          <p:spPr>
            <a:xfrm>
              <a:off x="8525900"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8"/>
            <p:cNvSpPr/>
            <p:nvPr/>
          </p:nvSpPr>
          <p:spPr>
            <a:xfrm>
              <a:off x="8534126"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8"/>
            <p:cNvSpPr/>
            <p:nvPr/>
          </p:nvSpPr>
          <p:spPr>
            <a:xfrm>
              <a:off x="8534126"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8"/>
            <p:cNvSpPr/>
            <p:nvPr/>
          </p:nvSpPr>
          <p:spPr>
            <a:xfrm>
              <a:off x="8534126"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8"/>
            <p:cNvSpPr/>
            <p:nvPr/>
          </p:nvSpPr>
          <p:spPr>
            <a:xfrm>
              <a:off x="8525900"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8"/>
            <p:cNvSpPr/>
            <p:nvPr/>
          </p:nvSpPr>
          <p:spPr>
            <a:xfrm>
              <a:off x="8534126"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8"/>
            <p:cNvSpPr/>
            <p:nvPr/>
          </p:nvSpPr>
          <p:spPr>
            <a:xfrm>
              <a:off x="8525900"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8"/>
            <p:cNvSpPr/>
            <p:nvPr/>
          </p:nvSpPr>
          <p:spPr>
            <a:xfrm>
              <a:off x="8534126"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8"/>
            <p:cNvSpPr/>
            <p:nvPr/>
          </p:nvSpPr>
          <p:spPr>
            <a:xfrm>
              <a:off x="8525900"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8"/>
            <p:cNvSpPr/>
            <p:nvPr/>
          </p:nvSpPr>
          <p:spPr>
            <a:xfrm>
              <a:off x="1635354" y="206"/>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8"/>
            <p:cNvSpPr/>
            <p:nvPr/>
          </p:nvSpPr>
          <p:spPr>
            <a:xfrm>
              <a:off x="1635354" y="14435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8"/>
            <p:cNvSpPr/>
            <p:nvPr/>
          </p:nvSpPr>
          <p:spPr>
            <a:xfrm>
              <a:off x="1635354" y="28957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8"/>
            <p:cNvSpPr/>
            <p:nvPr/>
          </p:nvSpPr>
          <p:spPr>
            <a:xfrm>
              <a:off x="162712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8"/>
            <p:cNvSpPr/>
            <p:nvPr/>
          </p:nvSpPr>
          <p:spPr>
            <a:xfrm>
              <a:off x="162712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8"/>
            <p:cNvSpPr/>
            <p:nvPr/>
          </p:nvSpPr>
          <p:spPr>
            <a:xfrm>
              <a:off x="1635354" y="72308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8"/>
            <p:cNvSpPr/>
            <p:nvPr/>
          </p:nvSpPr>
          <p:spPr>
            <a:xfrm>
              <a:off x="162712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8"/>
            <p:cNvSpPr/>
            <p:nvPr/>
          </p:nvSpPr>
          <p:spPr>
            <a:xfrm>
              <a:off x="1635354" y="1012448"/>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8"/>
            <p:cNvSpPr/>
            <p:nvPr/>
          </p:nvSpPr>
          <p:spPr>
            <a:xfrm>
              <a:off x="162712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63"/>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8"/>
            <p:cNvSpPr/>
            <p:nvPr/>
          </p:nvSpPr>
          <p:spPr>
            <a:xfrm>
              <a:off x="1627127"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8"/>
            <p:cNvSpPr/>
            <p:nvPr/>
          </p:nvSpPr>
          <p:spPr>
            <a:xfrm>
              <a:off x="6677090"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8"/>
            <p:cNvSpPr/>
            <p:nvPr/>
          </p:nvSpPr>
          <p:spPr>
            <a:xfrm>
              <a:off x="6677090"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8"/>
            <p:cNvSpPr/>
            <p:nvPr/>
          </p:nvSpPr>
          <p:spPr>
            <a:xfrm>
              <a:off x="6677090"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8"/>
            <p:cNvSpPr/>
            <p:nvPr/>
          </p:nvSpPr>
          <p:spPr>
            <a:xfrm>
              <a:off x="666874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8"/>
            <p:cNvSpPr/>
            <p:nvPr/>
          </p:nvSpPr>
          <p:spPr>
            <a:xfrm>
              <a:off x="666874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8"/>
            <p:cNvSpPr/>
            <p:nvPr/>
          </p:nvSpPr>
          <p:spPr>
            <a:xfrm>
              <a:off x="6677090"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8"/>
            <p:cNvSpPr/>
            <p:nvPr/>
          </p:nvSpPr>
          <p:spPr>
            <a:xfrm>
              <a:off x="6668744"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8"/>
            <p:cNvSpPr/>
            <p:nvPr/>
          </p:nvSpPr>
          <p:spPr>
            <a:xfrm>
              <a:off x="6677090" y="101244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8"/>
            <p:cNvSpPr/>
            <p:nvPr/>
          </p:nvSpPr>
          <p:spPr>
            <a:xfrm>
              <a:off x="7738816"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8"/>
            <p:cNvSpPr/>
            <p:nvPr/>
          </p:nvSpPr>
          <p:spPr>
            <a:xfrm>
              <a:off x="7738816"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8"/>
            <p:cNvSpPr/>
            <p:nvPr/>
          </p:nvSpPr>
          <p:spPr>
            <a:xfrm>
              <a:off x="7738816"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8"/>
            <p:cNvSpPr/>
            <p:nvPr/>
          </p:nvSpPr>
          <p:spPr>
            <a:xfrm>
              <a:off x="7730589"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8"/>
            <p:cNvSpPr/>
            <p:nvPr/>
          </p:nvSpPr>
          <p:spPr>
            <a:xfrm>
              <a:off x="7730589"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8"/>
            <p:cNvSpPr/>
            <p:nvPr/>
          </p:nvSpPr>
          <p:spPr>
            <a:xfrm>
              <a:off x="7738816"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8"/>
            <p:cNvSpPr/>
            <p:nvPr/>
          </p:nvSpPr>
          <p:spPr>
            <a:xfrm>
              <a:off x="7730589"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8"/>
            <p:cNvSpPr/>
            <p:nvPr/>
          </p:nvSpPr>
          <p:spPr>
            <a:xfrm>
              <a:off x="7738816" y="101244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8"/>
            <p:cNvSpPr/>
            <p:nvPr/>
          </p:nvSpPr>
          <p:spPr>
            <a:xfrm>
              <a:off x="7730589" y="115575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63"/>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8"/>
            <p:cNvSpPr/>
            <p:nvPr/>
          </p:nvSpPr>
          <p:spPr>
            <a:xfrm>
              <a:off x="7730589" y="130097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8"/>
            <p:cNvSpPr/>
            <p:nvPr/>
          </p:nvSpPr>
          <p:spPr>
            <a:xfrm>
              <a:off x="7738816" y="144703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8"/>
            <p:cNvSpPr/>
            <p:nvPr/>
          </p:nvSpPr>
          <p:spPr>
            <a:xfrm>
              <a:off x="7738816" y="159117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8"/>
            <p:cNvSpPr/>
            <p:nvPr/>
          </p:nvSpPr>
          <p:spPr>
            <a:xfrm>
              <a:off x="7738816" y="1736397"/>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8"/>
            <p:cNvSpPr/>
            <p:nvPr/>
          </p:nvSpPr>
          <p:spPr>
            <a:xfrm>
              <a:off x="7730589" y="1879709"/>
              <a:ext cx="53295" cy="80955"/>
            </a:xfrm>
            <a:custGeom>
              <a:avLst/>
              <a:gdLst/>
              <a:ahLst/>
              <a:cxnLst/>
              <a:rect l="l" t="t" r="r" b="b"/>
              <a:pathLst>
                <a:path w="447" h="679" extrusionOk="0">
                  <a:moveTo>
                    <a:pt x="224" y="70"/>
                  </a:moveTo>
                  <a:cubicBezTo>
                    <a:pt x="316" y="70"/>
                    <a:pt x="362" y="162"/>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8"/>
            <p:cNvSpPr/>
            <p:nvPr/>
          </p:nvSpPr>
          <p:spPr>
            <a:xfrm>
              <a:off x="7738816" y="202576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8"/>
            <p:cNvSpPr/>
            <p:nvPr/>
          </p:nvSpPr>
          <p:spPr>
            <a:xfrm>
              <a:off x="7738816" y="2170028"/>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8"/>
            <p:cNvSpPr/>
            <p:nvPr/>
          </p:nvSpPr>
          <p:spPr>
            <a:xfrm>
              <a:off x="7730589" y="2313220"/>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8"/>
            <p:cNvSpPr/>
            <p:nvPr/>
          </p:nvSpPr>
          <p:spPr>
            <a:xfrm>
              <a:off x="7738816" y="2459393"/>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8"/>
            <p:cNvSpPr/>
            <p:nvPr/>
          </p:nvSpPr>
          <p:spPr>
            <a:xfrm>
              <a:off x="879958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8"/>
            <p:cNvSpPr/>
            <p:nvPr/>
          </p:nvSpPr>
          <p:spPr>
            <a:xfrm>
              <a:off x="879958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8"/>
            <p:cNvSpPr/>
            <p:nvPr/>
          </p:nvSpPr>
          <p:spPr>
            <a:xfrm>
              <a:off x="879958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8"/>
            <p:cNvSpPr/>
            <p:nvPr/>
          </p:nvSpPr>
          <p:spPr>
            <a:xfrm>
              <a:off x="879136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8"/>
            <p:cNvSpPr/>
            <p:nvPr/>
          </p:nvSpPr>
          <p:spPr>
            <a:xfrm>
              <a:off x="879136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8"/>
            <p:cNvSpPr/>
            <p:nvPr/>
          </p:nvSpPr>
          <p:spPr>
            <a:xfrm>
              <a:off x="879958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8"/>
            <p:cNvSpPr/>
            <p:nvPr/>
          </p:nvSpPr>
          <p:spPr>
            <a:xfrm>
              <a:off x="879136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8"/>
            <p:cNvSpPr/>
            <p:nvPr/>
          </p:nvSpPr>
          <p:spPr>
            <a:xfrm>
              <a:off x="879958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8"/>
            <p:cNvSpPr/>
            <p:nvPr/>
          </p:nvSpPr>
          <p:spPr>
            <a:xfrm>
              <a:off x="879136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8"/>
            <p:cNvSpPr/>
            <p:nvPr/>
          </p:nvSpPr>
          <p:spPr>
            <a:xfrm>
              <a:off x="879136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8"/>
            <p:cNvSpPr/>
            <p:nvPr/>
          </p:nvSpPr>
          <p:spPr>
            <a:xfrm>
              <a:off x="8799588"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8"/>
            <p:cNvSpPr/>
            <p:nvPr/>
          </p:nvSpPr>
          <p:spPr>
            <a:xfrm>
              <a:off x="8799588"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8"/>
            <p:cNvSpPr/>
            <p:nvPr/>
          </p:nvSpPr>
          <p:spPr>
            <a:xfrm>
              <a:off x="8799588"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8"/>
            <p:cNvSpPr/>
            <p:nvPr/>
          </p:nvSpPr>
          <p:spPr>
            <a:xfrm>
              <a:off x="8791361"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8"/>
            <p:cNvSpPr/>
            <p:nvPr/>
          </p:nvSpPr>
          <p:spPr>
            <a:xfrm>
              <a:off x="8799588"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8"/>
            <p:cNvSpPr/>
            <p:nvPr/>
          </p:nvSpPr>
          <p:spPr>
            <a:xfrm>
              <a:off x="8799588"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8"/>
            <p:cNvSpPr/>
            <p:nvPr/>
          </p:nvSpPr>
          <p:spPr>
            <a:xfrm>
              <a:off x="8791361"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8"/>
            <p:cNvSpPr/>
            <p:nvPr/>
          </p:nvSpPr>
          <p:spPr>
            <a:xfrm>
              <a:off x="8799588"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8"/>
            <p:cNvSpPr/>
            <p:nvPr/>
          </p:nvSpPr>
          <p:spPr>
            <a:xfrm>
              <a:off x="8791361"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8"/>
            <p:cNvSpPr/>
            <p:nvPr/>
          </p:nvSpPr>
          <p:spPr>
            <a:xfrm>
              <a:off x="8799588"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8"/>
            <p:cNvSpPr/>
            <p:nvPr/>
          </p:nvSpPr>
          <p:spPr>
            <a:xfrm>
              <a:off x="8791361"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8"/>
            <p:cNvSpPr/>
            <p:nvPr/>
          </p:nvSpPr>
          <p:spPr>
            <a:xfrm>
              <a:off x="8799588"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8"/>
            <p:cNvSpPr/>
            <p:nvPr/>
          </p:nvSpPr>
          <p:spPr>
            <a:xfrm>
              <a:off x="8791361"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8"/>
            <p:cNvSpPr/>
            <p:nvPr/>
          </p:nvSpPr>
          <p:spPr>
            <a:xfrm>
              <a:off x="8791361"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8"/>
            <p:cNvSpPr/>
            <p:nvPr/>
          </p:nvSpPr>
          <p:spPr>
            <a:xfrm>
              <a:off x="8799588"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8"/>
            <p:cNvSpPr/>
            <p:nvPr/>
          </p:nvSpPr>
          <p:spPr>
            <a:xfrm>
              <a:off x="8791361"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8"/>
            <p:cNvSpPr/>
            <p:nvPr/>
          </p:nvSpPr>
          <p:spPr>
            <a:xfrm>
              <a:off x="8791361"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8"/>
            <p:cNvSpPr/>
            <p:nvPr/>
          </p:nvSpPr>
          <p:spPr>
            <a:xfrm>
              <a:off x="8791361"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8"/>
            <p:cNvSpPr/>
            <p:nvPr/>
          </p:nvSpPr>
          <p:spPr>
            <a:xfrm>
              <a:off x="8799588"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8"/>
            <p:cNvSpPr/>
            <p:nvPr/>
          </p:nvSpPr>
          <p:spPr>
            <a:xfrm>
              <a:off x="8799588"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8"/>
            <p:cNvSpPr/>
            <p:nvPr/>
          </p:nvSpPr>
          <p:spPr>
            <a:xfrm>
              <a:off x="8799588"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8"/>
            <p:cNvSpPr/>
            <p:nvPr/>
          </p:nvSpPr>
          <p:spPr>
            <a:xfrm>
              <a:off x="8791361"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8"/>
            <p:cNvSpPr/>
            <p:nvPr/>
          </p:nvSpPr>
          <p:spPr>
            <a:xfrm>
              <a:off x="8799588"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8"/>
            <p:cNvSpPr/>
            <p:nvPr/>
          </p:nvSpPr>
          <p:spPr>
            <a:xfrm>
              <a:off x="8791361"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8"/>
            <p:cNvSpPr/>
            <p:nvPr/>
          </p:nvSpPr>
          <p:spPr>
            <a:xfrm>
              <a:off x="8799588"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8"/>
            <p:cNvSpPr/>
            <p:nvPr/>
          </p:nvSpPr>
          <p:spPr>
            <a:xfrm>
              <a:off x="879136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8"/>
            <p:cNvSpPr/>
            <p:nvPr/>
          </p:nvSpPr>
          <p:spPr>
            <a:xfrm>
              <a:off x="42945"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8"/>
            <p:cNvSpPr/>
            <p:nvPr/>
          </p:nvSpPr>
          <p:spPr>
            <a:xfrm>
              <a:off x="42945"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8"/>
            <p:cNvSpPr/>
            <p:nvPr/>
          </p:nvSpPr>
          <p:spPr>
            <a:xfrm>
              <a:off x="42945"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8"/>
            <p:cNvSpPr/>
            <p:nvPr/>
          </p:nvSpPr>
          <p:spPr>
            <a:xfrm>
              <a:off x="42945"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8"/>
            <p:cNvSpPr/>
            <p:nvPr/>
          </p:nvSpPr>
          <p:spPr>
            <a:xfrm>
              <a:off x="34718"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8"/>
            <p:cNvSpPr/>
            <p:nvPr/>
          </p:nvSpPr>
          <p:spPr>
            <a:xfrm>
              <a:off x="34718"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8"/>
            <p:cNvSpPr/>
            <p:nvPr/>
          </p:nvSpPr>
          <p:spPr>
            <a:xfrm>
              <a:off x="42945"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8"/>
            <p:cNvSpPr/>
            <p:nvPr/>
          </p:nvSpPr>
          <p:spPr>
            <a:xfrm>
              <a:off x="34718"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8"/>
            <p:cNvSpPr/>
            <p:nvPr/>
          </p:nvSpPr>
          <p:spPr>
            <a:xfrm>
              <a:off x="42945"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8"/>
            <p:cNvSpPr/>
            <p:nvPr/>
          </p:nvSpPr>
          <p:spPr>
            <a:xfrm>
              <a:off x="34718"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8"/>
            <p:cNvSpPr/>
            <p:nvPr/>
          </p:nvSpPr>
          <p:spPr>
            <a:xfrm>
              <a:off x="42945"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8"/>
            <p:cNvSpPr/>
            <p:nvPr/>
          </p:nvSpPr>
          <p:spPr>
            <a:xfrm>
              <a:off x="34718"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8"/>
            <p:cNvSpPr/>
            <p:nvPr/>
          </p:nvSpPr>
          <p:spPr>
            <a:xfrm>
              <a:off x="42945"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8"/>
            <p:cNvSpPr/>
            <p:nvPr/>
          </p:nvSpPr>
          <p:spPr>
            <a:xfrm>
              <a:off x="34718"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8"/>
            <p:cNvSpPr/>
            <p:nvPr/>
          </p:nvSpPr>
          <p:spPr>
            <a:xfrm>
              <a:off x="42945"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8"/>
            <p:cNvSpPr/>
            <p:nvPr/>
          </p:nvSpPr>
          <p:spPr>
            <a:xfrm>
              <a:off x="42945"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8"/>
            <p:cNvSpPr/>
            <p:nvPr/>
          </p:nvSpPr>
          <p:spPr>
            <a:xfrm>
              <a:off x="34718"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8"/>
            <p:cNvSpPr/>
            <p:nvPr/>
          </p:nvSpPr>
          <p:spPr>
            <a:xfrm>
              <a:off x="34718"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8"/>
            <p:cNvSpPr/>
            <p:nvPr/>
          </p:nvSpPr>
          <p:spPr>
            <a:xfrm>
              <a:off x="42945"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8"/>
            <p:cNvSpPr/>
            <p:nvPr/>
          </p:nvSpPr>
          <p:spPr>
            <a:xfrm>
              <a:off x="34718"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8"/>
            <p:cNvSpPr/>
            <p:nvPr/>
          </p:nvSpPr>
          <p:spPr>
            <a:xfrm>
              <a:off x="42945"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8"/>
            <p:cNvSpPr/>
            <p:nvPr/>
          </p:nvSpPr>
          <p:spPr>
            <a:xfrm>
              <a:off x="42945"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8"/>
            <p:cNvSpPr/>
            <p:nvPr/>
          </p:nvSpPr>
          <p:spPr>
            <a:xfrm>
              <a:off x="34718"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8"/>
            <p:cNvSpPr/>
            <p:nvPr/>
          </p:nvSpPr>
          <p:spPr>
            <a:xfrm>
              <a:off x="34718"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8"/>
            <p:cNvSpPr/>
            <p:nvPr/>
          </p:nvSpPr>
          <p:spPr>
            <a:xfrm>
              <a:off x="34718"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8"/>
            <p:cNvSpPr/>
            <p:nvPr/>
          </p:nvSpPr>
          <p:spPr>
            <a:xfrm>
              <a:off x="42945"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8"/>
            <p:cNvSpPr/>
            <p:nvPr/>
          </p:nvSpPr>
          <p:spPr>
            <a:xfrm>
              <a:off x="42945"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8"/>
            <p:cNvSpPr/>
            <p:nvPr/>
          </p:nvSpPr>
          <p:spPr>
            <a:xfrm>
              <a:off x="42945"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8"/>
            <p:cNvSpPr/>
            <p:nvPr/>
          </p:nvSpPr>
          <p:spPr>
            <a:xfrm>
              <a:off x="34718"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8"/>
            <p:cNvSpPr/>
            <p:nvPr/>
          </p:nvSpPr>
          <p:spPr>
            <a:xfrm>
              <a:off x="42945"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8"/>
            <p:cNvSpPr/>
            <p:nvPr/>
          </p:nvSpPr>
          <p:spPr>
            <a:xfrm>
              <a:off x="34718"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8"/>
            <p:cNvSpPr/>
            <p:nvPr/>
          </p:nvSpPr>
          <p:spPr>
            <a:xfrm>
              <a:off x="42945"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8"/>
            <p:cNvSpPr/>
            <p:nvPr/>
          </p:nvSpPr>
          <p:spPr>
            <a:xfrm>
              <a:off x="34718"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8"/>
            <p:cNvSpPr/>
            <p:nvPr/>
          </p:nvSpPr>
          <p:spPr>
            <a:xfrm>
              <a:off x="42945"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8"/>
            <p:cNvSpPr/>
            <p:nvPr/>
          </p:nvSpPr>
          <p:spPr>
            <a:xfrm>
              <a:off x="308286"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8"/>
            <p:cNvSpPr/>
            <p:nvPr/>
          </p:nvSpPr>
          <p:spPr>
            <a:xfrm>
              <a:off x="308286"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8"/>
            <p:cNvSpPr/>
            <p:nvPr/>
          </p:nvSpPr>
          <p:spPr>
            <a:xfrm>
              <a:off x="308286"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8"/>
            <p:cNvSpPr/>
            <p:nvPr/>
          </p:nvSpPr>
          <p:spPr>
            <a:xfrm>
              <a:off x="308286"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8"/>
            <p:cNvSpPr/>
            <p:nvPr/>
          </p:nvSpPr>
          <p:spPr>
            <a:xfrm>
              <a:off x="300060"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8"/>
            <p:cNvSpPr/>
            <p:nvPr/>
          </p:nvSpPr>
          <p:spPr>
            <a:xfrm>
              <a:off x="300060"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8"/>
            <p:cNvSpPr/>
            <p:nvPr/>
          </p:nvSpPr>
          <p:spPr>
            <a:xfrm>
              <a:off x="308286"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8"/>
            <p:cNvSpPr/>
            <p:nvPr/>
          </p:nvSpPr>
          <p:spPr>
            <a:xfrm>
              <a:off x="300060"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8"/>
            <p:cNvSpPr/>
            <p:nvPr/>
          </p:nvSpPr>
          <p:spPr>
            <a:xfrm>
              <a:off x="308286"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8"/>
            <p:cNvSpPr/>
            <p:nvPr/>
          </p:nvSpPr>
          <p:spPr>
            <a:xfrm>
              <a:off x="300060"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8"/>
            <p:cNvSpPr/>
            <p:nvPr/>
          </p:nvSpPr>
          <p:spPr>
            <a:xfrm>
              <a:off x="308286"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8"/>
            <p:cNvSpPr/>
            <p:nvPr/>
          </p:nvSpPr>
          <p:spPr>
            <a:xfrm>
              <a:off x="300060"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8"/>
            <p:cNvSpPr/>
            <p:nvPr/>
          </p:nvSpPr>
          <p:spPr>
            <a:xfrm>
              <a:off x="308286"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8"/>
            <p:cNvSpPr/>
            <p:nvPr/>
          </p:nvSpPr>
          <p:spPr>
            <a:xfrm>
              <a:off x="300060"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8"/>
            <p:cNvSpPr/>
            <p:nvPr/>
          </p:nvSpPr>
          <p:spPr>
            <a:xfrm>
              <a:off x="308286"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8"/>
            <p:cNvSpPr/>
            <p:nvPr/>
          </p:nvSpPr>
          <p:spPr>
            <a:xfrm>
              <a:off x="308286"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8"/>
            <p:cNvSpPr/>
            <p:nvPr/>
          </p:nvSpPr>
          <p:spPr>
            <a:xfrm>
              <a:off x="300060"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8"/>
            <p:cNvSpPr/>
            <p:nvPr/>
          </p:nvSpPr>
          <p:spPr>
            <a:xfrm>
              <a:off x="300060"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8"/>
            <p:cNvSpPr/>
            <p:nvPr/>
          </p:nvSpPr>
          <p:spPr>
            <a:xfrm>
              <a:off x="308286"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8"/>
            <p:cNvSpPr/>
            <p:nvPr/>
          </p:nvSpPr>
          <p:spPr>
            <a:xfrm>
              <a:off x="300060"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8"/>
            <p:cNvSpPr/>
            <p:nvPr/>
          </p:nvSpPr>
          <p:spPr>
            <a:xfrm>
              <a:off x="308286"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8"/>
            <p:cNvSpPr/>
            <p:nvPr/>
          </p:nvSpPr>
          <p:spPr>
            <a:xfrm>
              <a:off x="308286"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8"/>
            <p:cNvSpPr/>
            <p:nvPr/>
          </p:nvSpPr>
          <p:spPr>
            <a:xfrm>
              <a:off x="300060"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8"/>
            <p:cNvSpPr/>
            <p:nvPr/>
          </p:nvSpPr>
          <p:spPr>
            <a:xfrm>
              <a:off x="300060"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8"/>
            <p:cNvSpPr/>
            <p:nvPr/>
          </p:nvSpPr>
          <p:spPr>
            <a:xfrm>
              <a:off x="300060"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8"/>
            <p:cNvSpPr/>
            <p:nvPr/>
          </p:nvSpPr>
          <p:spPr>
            <a:xfrm>
              <a:off x="308286"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8"/>
            <p:cNvSpPr/>
            <p:nvPr/>
          </p:nvSpPr>
          <p:spPr>
            <a:xfrm>
              <a:off x="308286"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8"/>
            <p:cNvSpPr/>
            <p:nvPr/>
          </p:nvSpPr>
          <p:spPr>
            <a:xfrm>
              <a:off x="308286"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8"/>
            <p:cNvSpPr/>
            <p:nvPr/>
          </p:nvSpPr>
          <p:spPr>
            <a:xfrm>
              <a:off x="300060"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8"/>
            <p:cNvSpPr/>
            <p:nvPr/>
          </p:nvSpPr>
          <p:spPr>
            <a:xfrm>
              <a:off x="308286"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8"/>
            <p:cNvSpPr/>
            <p:nvPr/>
          </p:nvSpPr>
          <p:spPr>
            <a:xfrm>
              <a:off x="300060"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8"/>
            <p:cNvSpPr/>
            <p:nvPr/>
          </p:nvSpPr>
          <p:spPr>
            <a:xfrm>
              <a:off x="308286"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8"/>
            <p:cNvSpPr/>
            <p:nvPr/>
          </p:nvSpPr>
          <p:spPr>
            <a:xfrm>
              <a:off x="300060"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8"/>
            <p:cNvSpPr/>
            <p:nvPr/>
          </p:nvSpPr>
          <p:spPr>
            <a:xfrm>
              <a:off x="308286"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8"/>
            <p:cNvSpPr/>
            <p:nvPr/>
          </p:nvSpPr>
          <p:spPr>
            <a:xfrm>
              <a:off x="190081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8"/>
            <p:cNvSpPr/>
            <p:nvPr/>
          </p:nvSpPr>
          <p:spPr>
            <a:xfrm>
              <a:off x="190081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8"/>
            <p:cNvSpPr/>
            <p:nvPr/>
          </p:nvSpPr>
          <p:spPr>
            <a:xfrm>
              <a:off x="190081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8"/>
            <p:cNvSpPr/>
            <p:nvPr/>
          </p:nvSpPr>
          <p:spPr>
            <a:xfrm>
              <a:off x="190081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8"/>
            <p:cNvSpPr/>
            <p:nvPr/>
          </p:nvSpPr>
          <p:spPr>
            <a:xfrm>
              <a:off x="189258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8"/>
            <p:cNvSpPr/>
            <p:nvPr/>
          </p:nvSpPr>
          <p:spPr>
            <a:xfrm>
              <a:off x="189258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8"/>
            <p:cNvSpPr/>
            <p:nvPr/>
          </p:nvSpPr>
          <p:spPr>
            <a:xfrm>
              <a:off x="1900815"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8"/>
            <p:cNvSpPr/>
            <p:nvPr/>
          </p:nvSpPr>
          <p:spPr>
            <a:xfrm>
              <a:off x="1892589"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1" y="0"/>
                  </a:moveTo>
                  <a:cubicBezTo>
                    <a:pt x="93" y="0"/>
                    <a:pt x="0" y="124"/>
                    <a:pt x="0" y="347"/>
                  </a:cubicBezTo>
                  <a:cubicBezTo>
                    <a:pt x="0" y="563"/>
                    <a:pt x="85" y="686"/>
                    <a:pt x="216"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8"/>
            <p:cNvSpPr/>
            <p:nvPr/>
          </p:nvSpPr>
          <p:spPr>
            <a:xfrm>
              <a:off x="2166277"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8"/>
            <p:cNvSpPr/>
            <p:nvPr/>
          </p:nvSpPr>
          <p:spPr>
            <a:xfrm>
              <a:off x="2166277"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8"/>
            <p:cNvSpPr/>
            <p:nvPr/>
          </p:nvSpPr>
          <p:spPr>
            <a:xfrm>
              <a:off x="2166277"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8"/>
            <p:cNvSpPr/>
            <p:nvPr/>
          </p:nvSpPr>
          <p:spPr>
            <a:xfrm>
              <a:off x="2166277"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8"/>
            <p:cNvSpPr/>
            <p:nvPr/>
          </p:nvSpPr>
          <p:spPr>
            <a:xfrm>
              <a:off x="2158050"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8"/>
            <p:cNvSpPr/>
            <p:nvPr/>
          </p:nvSpPr>
          <p:spPr>
            <a:xfrm>
              <a:off x="2158050"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8"/>
            <p:cNvSpPr/>
            <p:nvPr/>
          </p:nvSpPr>
          <p:spPr>
            <a:xfrm>
              <a:off x="2166277"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8"/>
            <p:cNvSpPr/>
            <p:nvPr/>
          </p:nvSpPr>
          <p:spPr>
            <a:xfrm>
              <a:off x="2431857"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8"/>
            <p:cNvSpPr/>
            <p:nvPr/>
          </p:nvSpPr>
          <p:spPr>
            <a:xfrm>
              <a:off x="2431857"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8"/>
            <p:cNvSpPr/>
            <p:nvPr/>
          </p:nvSpPr>
          <p:spPr>
            <a:xfrm>
              <a:off x="2431857"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8"/>
            <p:cNvSpPr/>
            <p:nvPr/>
          </p:nvSpPr>
          <p:spPr>
            <a:xfrm>
              <a:off x="2431857"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8"/>
            <p:cNvSpPr/>
            <p:nvPr/>
          </p:nvSpPr>
          <p:spPr>
            <a:xfrm>
              <a:off x="2423511"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8"/>
            <p:cNvSpPr/>
            <p:nvPr/>
          </p:nvSpPr>
          <p:spPr>
            <a:xfrm>
              <a:off x="2423511"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8"/>
            <p:cNvSpPr/>
            <p:nvPr/>
          </p:nvSpPr>
          <p:spPr>
            <a:xfrm>
              <a:off x="2431857"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8"/>
            <p:cNvSpPr/>
            <p:nvPr/>
          </p:nvSpPr>
          <p:spPr>
            <a:xfrm>
              <a:off x="2423511"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8"/>
            <p:cNvSpPr/>
            <p:nvPr/>
          </p:nvSpPr>
          <p:spPr>
            <a:xfrm>
              <a:off x="4023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8"/>
            <p:cNvSpPr/>
            <p:nvPr/>
          </p:nvSpPr>
          <p:spPr>
            <a:xfrm>
              <a:off x="4023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8"/>
            <p:cNvSpPr/>
            <p:nvPr/>
          </p:nvSpPr>
          <p:spPr>
            <a:xfrm>
              <a:off x="4023432"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8"/>
            <p:cNvSpPr/>
            <p:nvPr/>
          </p:nvSpPr>
          <p:spPr>
            <a:xfrm>
              <a:off x="4023432"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8"/>
            <p:cNvSpPr/>
            <p:nvPr/>
          </p:nvSpPr>
          <p:spPr>
            <a:xfrm>
              <a:off x="4015205"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8"/>
            <p:cNvSpPr/>
            <p:nvPr/>
          </p:nvSpPr>
          <p:spPr>
            <a:xfrm>
              <a:off x="4015205"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8"/>
            <p:cNvSpPr/>
            <p:nvPr/>
          </p:nvSpPr>
          <p:spPr>
            <a:xfrm>
              <a:off x="5084442"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8"/>
            <p:cNvSpPr/>
            <p:nvPr/>
          </p:nvSpPr>
          <p:spPr>
            <a:xfrm>
              <a:off x="5084442"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8"/>
            <p:cNvSpPr/>
            <p:nvPr/>
          </p:nvSpPr>
          <p:spPr>
            <a:xfrm>
              <a:off x="5084442"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8"/>
            <p:cNvSpPr/>
            <p:nvPr/>
          </p:nvSpPr>
          <p:spPr>
            <a:xfrm>
              <a:off x="5084442"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8"/>
            <p:cNvSpPr/>
            <p:nvPr/>
          </p:nvSpPr>
          <p:spPr>
            <a:xfrm>
              <a:off x="5077050"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8"/>
            <p:cNvSpPr/>
            <p:nvPr/>
          </p:nvSpPr>
          <p:spPr>
            <a:xfrm>
              <a:off x="5077050"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8"/>
            <p:cNvSpPr/>
            <p:nvPr/>
          </p:nvSpPr>
          <p:spPr>
            <a:xfrm>
              <a:off x="839090"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8"/>
            <p:cNvSpPr/>
            <p:nvPr/>
          </p:nvSpPr>
          <p:spPr>
            <a:xfrm>
              <a:off x="839090"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8"/>
            <p:cNvSpPr/>
            <p:nvPr/>
          </p:nvSpPr>
          <p:spPr>
            <a:xfrm>
              <a:off x="839090"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8"/>
            <p:cNvSpPr/>
            <p:nvPr/>
          </p:nvSpPr>
          <p:spPr>
            <a:xfrm>
              <a:off x="839090"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8"/>
            <p:cNvSpPr/>
            <p:nvPr/>
          </p:nvSpPr>
          <p:spPr>
            <a:xfrm>
              <a:off x="83086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8"/>
            <p:cNvSpPr/>
            <p:nvPr/>
          </p:nvSpPr>
          <p:spPr>
            <a:xfrm>
              <a:off x="83086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8"/>
            <p:cNvSpPr/>
            <p:nvPr/>
          </p:nvSpPr>
          <p:spPr>
            <a:xfrm>
              <a:off x="839090"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8"/>
            <p:cNvSpPr/>
            <p:nvPr/>
          </p:nvSpPr>
          <p:spPr>
            <a:xfrm>
              <a:off x="830863"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8"/>
            <p:cNvSpPr/>
            <p:nvPr/>
          </p:nvSpPr>
          <p:spPr>
            <a:xfrm>
              <a:off x="839090"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8"/>
            <p:cNvSpPr/>
            <p:nvPr/>
          </p:nvSpPr>
          <p:spPr>
            <a:xfrm>
              <a:off x="830863"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8"/>
            <p:cNvSpPr/>
            <p:nvPr/>
          </p:nvSpPr>
          <p:spPr>
            <a:xfrm>
              <a:off x="839090" y="144703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8"/>
            <p:cNvSpPr/>
            <p:nvPr/>
          </p:nvSpPr>
          <p:spPr>
            <a:xfrm>
              <a:off x="830863" y="159034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8"/>
            <p:cNvSpPr/>
            <p:nvPr/>
          </p:nvSpPr>
          <p:spPr>
            <a:xfrm>
              <a:off x="839090" y="1736397"/>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8"/>
            <p:cNvSpPr/>
            <p:nvPr/>
          </p:nvSpPr>
          <p:spPr>
            <a:xfrm>
              <a:off x="830863" y="1879709"/>
              <a:ext cx="53414" cy="80955"/>
            </a:xfrm>
            <a:custGeom>
              <a:avLst/>
              <a:gdLst/>
              <a:ahLst/>
              <a:cxnLst/>
              <a:rect l="l" t="t" r="r" b="b"/>
              <a:pathLst>
                <a:path w="448" h="679" extrusionOk="0">
                  <a:moveTo>
                    <a:pt x="224" y="62"/>
                  </a:moveTo>
                  <a:cubicBezTo>
                    <a:pt x="316" y="62"/>
                    <a:pt x="362" y="162"/>
                    <a:pt x="362" y="332"/>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8"/>
            <p:cNvSpPr/>
            <p:nvPr/>
          </p:nvSpPr>
          <p:spPr>
            <a:xfrm>
              <a:off x="839090" y="202576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8"/>
            <p:cNvSpPr/>
            <p:nvPr/>
          </p:nvSpPr>
          <p:spPr>
            <a:xfrm>
              <a:off x="839090" y="2169909"/>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8"/>
            <p:cNvSpPr/>
            <p:nvPr/>
          </p:nvSpPr>
          <p:spPr>
            <a:xfrm>
              <a:off x="830863" y="2313220"/>
              <a:ext cx="53414" cy="80955"/>
            </a:xfrm>
            <a:custGeom>
              <a:avLst/>
              <a:gdLst/>
              <a:ahLst/>
              <a:cxnLst/>
              <a:rect l="l" t="t" r="r" b="b"/>
              <a:pathLst>
                <a:path w="448"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8"/>
            <p:cNvSpPr/>
            <p:nvPr/>
          </p:nvSpPr>
          <p:spPr>
            <a:xfrm>
              <a:off x="830863" y="2458439"/>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8"/>
            <p:cNvSpPr/>
            <p:nvPr/>
          </p:nvSpPr>
          <p:spPr>
            <a:xfrm>
              <a:off x="839090" y="260449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8"/>
            <p:cNvSpPr/>
            <p:nvPr/>
          </p:nvSpPr>
          <p:spPr>
            <a:xfrm>
              <a:off x="830863" y="274780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8"/>
            <p:cNvSpPr/>
            <p:nvPr/>
          </p:nvSpPr>
          <p:spPr>
            <a:xfrm>
              <a:off x="839090" y="2893858"/>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8"/>
            <p:cNvSpPr/>
            <p:nvPr/>
          </p:nvSpPr>
          <p:spPr>
            <a:xfrm>
              <a:off x="839090" y="303812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8"/>
            <p:cNvSpPr/>
            <p:nvPr/>
          </p:nvSpPr>
          <p:spPr>
            <a:xfrm>
              <a:off x="830863" y="3181315"/>
              <a:ext cx="53414" cy="81075"/>
            </a:xfrm>
            <a:custGeom>
              <a:avLst/>
              <a:gdLst/>
              <a:ahLst/>
              <a:cxnLst/>
              <a:rect l="l" t="t" r="r" b="b"/>
              <a:pathLst>
                <a:path w="448" h="680" extrusionOk="0">
                  <a:moveTo>
                    <a:pt x="224" y="70"/>
                  </a:moveTo>
                  <a:cubicBezTo>
                    <a:pt x="316" y="70"/>
                    <a:pt x="362" y="170"/>
                    <a:pt x="362" y="340"/>
                  </a:cubicBezTo>
                  <a:cubicBezTo>
                    <a:pt x="362" y="510"/>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8"/>
            <p:cNvSpPr/>
            <p:nvPr/>
          </p:nvSpPr>
          <p:spPr>
            <a:xfrm>
              <a:off x="830863" y="3326535"/>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8"/>
            <p:cNvSpPr/>
            <p:nvPr/>
          </p:nvSpPr>
          <p:spPr>
            <a:xfrm>
              <a:off x="830863" y="3470800"/>
              <a:ext cx="53414" cy="80955"/>
            </a:xfrm>
            <a:custGeom>
              <a:avLst/>
              <a:gdLst/>
              <a:ahLst/>
              <a:cxnLst/>
              <a:rect l="l" t="t" r="r" b="b"/>
              <a:pathLst>
                <a:path w="448" h="679" extrusionOk="0">
                  <a:moveTo>
                    <a:pt x="224" y="69"/>
                  </a:moveTo>
                  <a:cubicBezTo>
                    <a:pt x="316" y="69"/>
                    <a:pt x="362" y="170"/>
                    <a:pt x="362" y="339"/>
                  </a:cubicBezTo>
                  <a:cubicBezTo>
                    <a:pt x="362" y="501"/>
                    <a:pt x="316" y="609"/>
                    <a:pt x="224" y="609"/>
                  </a:cubicBezTo>
                  <a:cubicBezTo>
                    <a:pt x="147" y="609"/>
                    <a:pt x="93" y="516"/>
                    <a:pt x="93" y="347"/>
                  </a:cubicBezTo>
                  <a:cubicBezTo>
                    <a:pt x="93" y="162"/>
                    <a:pt x="147" y="69"/>
                    <a:pt x="224" y="69"/>
                  </a:cubicBezTo>
                  <a:close/>
                  <a:moveTo>
                    <a:pt x="231" y="0"/>
                  </a:moveTo>
                  <a:cubicBezTo>
                    <a:pt x="101"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8"/>
            <p:cNvSpPr/>
            <p:nvPr/>
          </p:nvSpPr>
          <p:spPr>
            <a:xfrm>
              <a:off x="839090" y="361685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8"/>
            <p:cNvSpPr/>
            <p:nvPr/>
          </p:nvSpPr>
          <p:spPr>
            <a:xfrm>
              <a:off x="839090" y="376195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8"/>
            <p:cNvSpPr/>
            <p:nvPr/>
          </p:nvSpPr>
          <p:spPr>
            <a:xfrm>
              <a:off x="839090" y="3906219"/>
              <a:ext cx="26826" cy="78213"/>
            </a:xfrm>
            <a:custGeom>
              <a:avLst/>
              <a:gdLst/>
              <a:ahLst/>
              <a:cxnLst/>
              <a:rect l="l" t="t" r="r" b="b"/>
              <a:pathLst>
                <a:path w="225" h="656"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8"/>
            <p:cNvSpPr/>
            <p:nvPr/>
          </p:nvSpPr>
          <p:spPr>
            <a:xfrm>
              <a:off x="830863" y="4049530"/>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62"/>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8"/>
            <p:cNvSpPr/>
            <p:nvPr/>
          </p:nvSpPr>
          <p:spPr>
            <a:xfrm>
              <a:off x="839090" y="4195584"/>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8"/>
            <p:cNvSpPr/>
            <p:nvPr/>
          </p:nvSpPr>
          <p:spPr>
            <a:xfrm>
              <a:off x="830863" y="4338895"/>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8"/>
            <p:cNvSpPr/>
            <p:nvPr/>
          </p:nvSpPr>
          <p:spPr>
            <a:xfrm>
              <a:off x="839090" y="4484949"/>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8"/>
            <p:cNvSpPr/>
            <p:nvPr/>
          </p:nvSpPr>
          <p:spPr>
            <a:xfrm>
              <a:off x="830863" y="4628260"/>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8"/>
            <p:cNvSpPr/>
            <p:nvPr/>
          </p:nvSpPr>
          <p:spPr>
            <a:xfrm>
              <a:off x="839090" y="4774314"/>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8"/>
            <p:cNvSpPr/>
            <p:nvPr/>
          </p:nvSpPr>
          <p:spPr>
            <a:xfrm>
              <a:off x="2962660"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8"/>
            <p:cNvSpPr/>
            <p:nvPr/>
          </p:nvSpPr>
          <p:spPr>
            <a:xfrm>
              <a:off x="2962660"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8"/>
            <p:cNvSpPr/>
            <p:nvPr/>
          </p:nvSpPr>
          <p:spPr>
            <a:xfrm>
              <a:off x="2962660"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8"/>
            <p:cNvSpPr/>
            <p:nvPr/>
          </p:nvSpPr>
          <p:spPr>
            <a:xfrm>
              <a:off x="2962660"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8"/>
            <p:cNvSpPr/>
            <p:nvPr/>
          </p:nvSpPr>
          <p:spPr>
            <a:xfrm>
              <a:off x="2954433"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8"/>
            <p:cNvSpPr/>
            <p:nvPr/>
          </p:nvSpPr>
          <p:spPr>
            <a:xfrm>
              <a:off x="2954433"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8"/>
            <p:cNvSpPr/>
            <p:nvPr/>
          </p:nvSpPr>
          <p:spPr>
            <a:xfrm>
              <a:off x="349250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8"/>
            <p:cNvSpPr/>
            <p:nvPr/>
          </p:nvSpPr>
          <p:spPr>
            <a:xfrm>
              <a:off x="349250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8"/>
            <p:cNvSpPr/>
            <p:nvPr/>
          </p:nvSpPr>
          <p:spPr>
            <a:xfrm>
              <a:off x="349250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8"/>
            <p:cNvSpPr/>
            <p:nvPr/>
          </p:nvSpPr>
          <p:spPr>
            <a:xfrm>
              <a:off x="349250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8"/>
            <p:cNvSpPr/>
            <p:nvPr/>
          </p:nvSpPr>
          <p:spPr>
            <a:xfrm>
              <a:off x="3484283"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8"/>
            <p:cNvSpPr/>
            <p:nvPr/>
          </p:nvSpPr>
          <p:spPr>
            <a:xfrm>
              <a:off x="3484283"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8"/>
            <p:cNvSpPr/>
            <p:nvPr/>
          </p:nvSpPr>
          <p:spPr>
            <a:xfrm>
              <a:off x="561524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8"/>
            <p:cNvSpPr/>
            <p:nvPr/>
          </p:nvSpPr>
          <p:spPr>
            <a:xfrm>
              <a:off x="561524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8"/>
            <p:cNvSpPr/>
            <p:nvPr/>
          </p:nvSpPr>
          <p:spPr>
            <a:xfrm>
              <a:off x="561524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8"/>
            <p:cNvSpPr/>
            <p:nvPr/>
          </p:nvSpPr>
          <p:spPr>
            <a:xfrm>
              <a:off x="561524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8"/>
            <p:cNvSpPr/>
            <p:nvPr/>
          </p:nvSpPr>
          <p:spPr>
            <a:xfrm>
              <a:off x="560701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8"/>
            <p:cNvSpPr/>
            <p:nvPr/>
          </p:nvSpPr>
          <p:spPr>
            <a:xfrm>
              <a:off x="560701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8"/>
            <p:cNvSpPr/>
            <p:nvPr/>
          </p:nvSpPr>
          <p:spPr>
            <a:xfrm>
              <a:off x="614604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8"/>
            <p:cNvSpPr/>
            <p:nvPr/>
          </p:nvSpPr>
          <p:spPr>
            <a:xfrm>
              <a:off x="614604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8"/>
            <p:cNvSpPr/>
            <p:nvPr/>
          </p:nvSpPr>
          <p:spPr>
            <a:xfrm>
              <a:off x="614604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8"/>
            <p:cNvSpPr/>
            <p:nvPr/>
          </p:nvSpPr>
          <p:spPr>
            <a:xfrm>
              <a:off x="614604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8"/>
            <p:cNvSpPr/>
            <p:nvPr/>
          </p:nvSpPr>
          <p:spPr>
            <a:xfrm>
              <a:off x="613782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8"/>
            <p:cNvSpPr/>
            <p:nvPr/>
          </p:nvSpPr>
          <p:spPr>
            <a:xfrm>
              <a:off x="613782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8"/>
            <p:cNvSpPr/>
            <p:nvPr/>
          </p:nvSpPr>
          <p:spPr>
            <a:xfrm>
              <a:off x="720801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8"/>
            <p:cNvSpPr/>
            <p:nvPr/>
          </p:nvSpPr>
          <p:spPr>
            <a:xfrm>
              <a:off x="720801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8"/>
            <p:cNvSpPr/>
            <p:nvPr/>
          </p:nvSpPr>
          <p:spPr>
            <a:xfrm>
              <a:off x="720801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8"/>
            <p:cNvSpPr/>
            <p:nvPr/>
          </p:nvSpPr>
          <p:spPr>
            <a:xfrm>
              <a:off x="720801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8"/>
            <p:cNvSpPr/>
            <p:nvPr/>
          </p:nvSpPr>
          <p:spPr>
            <a:xfrm>
              <a:off x="7199667"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8"/>
            <p:cNvSpPr/>
            <p:nvPr/>
          </p:nvSpPr>
          <p:spPr>
            <a:xfrm>
              <a:off x="7199667"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8"/>
            <p:cNvSpPr/>
            <p:nvPr/>
          </p:nvSpPr>
          <p:spPr>
            <a:xfrm>
              <a:off x="7208013"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8"/>
            <p:cNvSpPr/>
            <p:nvPr/>
          </p:nvSpPr>
          <p:spPr>
            <a:xfrm>
              <a:off x="7199667"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8"/>
            <p:cNvSpPr/>
            <p:nvPr/>
          </p:nvSpPr>
          <p:spPr>
            <a:xfrm>
              <a:off x="800415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8"/>
            <p:cNvSpPr/>
            <p:nvPr/>
          </p:nvSpPr>
          <p:spPr>
            <a:xfrm>
              <a:off x="800415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8"/>
            <p:cNvSpPr/>
            <p:nvPr/>
          </p:nvSpPr>
          <p:spPr>
            <a:xfrm>
              <a:off x="8004158"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8"/>
            <p:cNvSpPr/>
            <p:nvPr/>
          </p:nvSpPr>
          <p:spPr>
            <a:xfrm>
              <a:off x="8004158"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8"/>
            <p:cNvSpPr/>
            <p:nvPr/>
          </p:nvSpPr>
          <p:spPr>
            <a:xfrm>
              <a:off x="7995931"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8"/>
            <p:cNvSpPr/>
            <p:nvPr/>
          </p:nvSpPr>
          <p:spPr>
            <a:xfrm>
              <a:off x="7995931"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8"/>
            <p:cNvSpPr/>
            <p:nvPr/>
          </p:nvSpPr>
          <p:spPr>
            <a:xfrm>
              <a:off x="8004158"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8"/>
            <p:cNvSpPr/>
            <p:nvPr/>
          </p:nvSpPr>
          <p:spPr>
            <a:xfrm>
              <a:off x="7995931"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8"/>
            <p:cNvSpPr/>
            <p:nvPr/>
          </p:nvSpPr>
          <p:spPr>
            <a:xfrm>
              <a:off x="8004158"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8"/>
            <p:cNvSpPr/>
            <p:nvPr/>
          </p:nvSpPr>
          <p:spPr>
            <a:xfrm>
              <a:off x="7995931"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8"/>
            <p:cNvSpPr/>
            <p:nvPr/>
          </p:nvSpPr>
          <p:spPr>
            <a:xfrm>
              <a:off x="800415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8"/>
            <p:cNvSpPr/>
            <p:nvPr/>
          </p:nvSpPr>
          <p:spPr>
            <a:xfrm>
              <a:off x="7995931"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8"/>
            <p:cNvSpPr/>
            <p:nvPr/>
          </p:nvSpPr>
          <p:spPr>
            <a:xfrm>
              <a:off x="800415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8"/>
            <p:cNvSpPr/>
            <p:nvPr/>
          </p:nvSpPr>
          <p:spPr>
            <a:xfrm>
              <a:off x="7995931" y="1879709"/>
              <a:ext cx="53414" cy="80955"/>
            </a:xfrm>
            <a:custGeom>
              <a:avLst/>
              <a:gdLst/>
              <a:ahLst/>
              <a:cxnLst/>
              <a:rect l="l" t="t" r="r" b="b"/>
              <a:pathLst>
                <a:path w="448" h="679" extrusionOk="0">
                  <a:moveTo>
                    <a:pt x="224" y="62"/>
                  </a:moveTo>
                  <a:cubicBezTo>
                    <a:pt x="316" y="62"/>
                    <a:pt x="355" y="162"/>
                    <a:pt x="355" y="332"/>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8"/>
            <p:cNvSpPr/>
            <p:nvPr/>
          </p:nvSpPr>
          <p:spPr>
            <a:xfrm>
              <a:off x="800415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8"/>
            <p:cNvSpPr/>
            <p:nvPr/>
          </p:nvSpPr>
          <p:spPr>
            <a:xfrm>
              <a:off x="8004158" y="2169909"/>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8"/>
            <p:cNvSpPr/>
            <p:nvPr/>
          </p:nvSpPr>
          <p:spPr>
            <a:xfrm>
              <a:off x="7995931" y="2313220"/>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8"/>
            <p:cNvSpPr/>
            <p:nvPr/>
          </p:nvSpPr>
          <p:spPr>
            <a:xfrm>
              <a:off x="7995931" y="245843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8"/>
            <p:cNvSpPr/>
            <p:nvPr/>
          </p:nvSpPr>
          <p:spPr>
            <a:xfrm>
              <a:off x="8004158" y="2604493"/>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8"/>
            <p:cNvSpPr/>
            <p:nvPr/>
          </p:nvSpPr>
          <p:spPr>
            <a:xfrm>
              <a:off x="7995931" y="274780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8"/>
            <p:cNvSpPr/>
            <p:nvPr/>
          </p:nvSpPr>
          <p:spPr>
            <a:xfrm>
              <a:off x="8004158" y="2893858"/>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8"/>
            <p:cNvSpPr/>
            <p:nvPr/>
          </p:nvSpPr>
          <p:spPr>
            <a:xfrm>
              <a:off x="800415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8"/>
            <p:cNvSpPr/>
            <p:nvPr/>
          </p:nvSpPr>
          <p:spPr>
            <a:xfrm>
              <a:off x="7995931" y="3181315"/>
              <a:ext cx="53414" cy="81075"/>
            </a:xfrm>
            <a:custGeom>
              <a:avLst/>
              <a:gdLst/>
              <a:ahLst/>
              <a:cxnLst/>
              <a:rect l="l" t="t" r="r" b="b"/>
              <a:pathLst>
                <a:path w="448" h="680" extrusionOk="0">
                  <a:moveTo>
                    <a:pt x="224" y="70"/>
                  </a:moveTo>
                  <a:cubicBezTo>
                    <a:pt x="316" y="70"/>
                    <a:pt x="355" y="170"/>
                    <a:pt x="355" y="340"/>
                  </a:cubicBezTo>
                  <a:cubicBezTo>
                    <a:pt x="355" y="510"/>
                    <a:pt x="316" y="610"/>
                    <a:pt x="224" y="610"/>
                  </a:cubicBezTo>
                  <a:cubicBezTo>
                    <a:pt x="139" y="610"/>
                    <a:pt x="85" y="517"/>
                    <a:pt x="85" y="348"/>
                  </a:cubicBezTo>
                  <a:cubicBezTo>
                    <a:pt x="85" y="170"/>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8"/>
            <p:cNvSpPr/>
            <p:nvPr/>
          </p:nvSpPr>
          <p:spPr>
            <a:xfrm>
              <a:off x="799593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8"/>
            <p:cNvSpPr/>
            <p:nvPr/>
          </p:nvSpPr>
          <p:spPr>
            <a:xfrm>
              <a:off x="7995931" y="3470800"/>
              <a:ext cx="53414" cy="80955"/>
            </a:xfrm>
            <a:custGeom>
              <a:avLst/>
              <a:gdLst/>
              <a:ahLst/>
              <a:cxnLst/>
              <a:rect l="l" t="t" r="r" b="b"/>
              <a:pathLst>
                <a:path w="448" h="679" extrusionOk="0">
                  <a:moveTo>
                    <a:pt x="224" y="69"/>
                  </a:moveTo>
                  <a:cubicBezTo>
                    <a:pt x="316" y="69"/>
                    <a:pt x="355" y="170"/>
                    <a:pt x="355" y="339"/>
                  </a:cubicBezTo>
                  <a:cubicBezTo>
                    <a:pt x="355" y="501"/>
                    <a:pt x="316" y="609"/>
                    <a:pt x="224" y="609"/>
                  </a:cubicBezTo>
                  <a:cubicBezTo>
                    <a:pt x="139" y="609"/>
                    <a:pt x="85" y="516"/>
                    <a:pt x="85" y="347"/>
                  </a:cubicBezTo>
                  <a:cubicBezTo>
                    <a:pt x="85" y="162"/>
                    <a:pt x="147" y="69"/>
                    <a:pt x="224" y="69"/>
                  </a:cubicBezTo>
                  <a:close/>
                  <a:moveTo>
                    <a:pt x="224" y="0"/>
                  </a:moveTo>
                  <a:cubicBezTo>
                    <a:pt x="93" y="0"/>
                    <a:pt x="0" y="123"/>
                    <a:pt x="0" y="339"/>
                  </a:cubicBezTo>
                  <a:cubicBezTo>
                    <a:pt x="0" y="562"/>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8"/>
            <p:cNvSpPr/>
            <p:nvPr/>
          </p:nvSpPr>
          <p:spPr>
            <a:xfrm>
              <a:off x="90642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8"/>
            <p:cNvSpPr/>
            <p:nvPr/>
          </p:nvSpPr>
          <p:spPr>
            <a:xfrm>
              <a:off x="906421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8"/>
            <p:cNvSpPr/>
            <p:nvPr/>
          </p:nvSpPr>
          <p:spPr>
            <a:xfrm>
              <a:off x="906421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8"/>
            <p:cNvSpPr/>
            <p:nvPr/>
          </p:nvSpPr>
          <p:spPr>
            <a:xfrm>
              <a:off x="906421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8"/>
            <p:cNvSpPr/>
            <p:nvPr/>
          </p:nvSpPr>
          <p:spPr>
            <a:xfrm>
              <a:off x="905682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8"/>
            <p:cNvSpPr/>
            <p:nvPr/>
          </p:nvSpPr>
          <p:spPr>
            <a:xfrm>
              <a:off x="905682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8"/>
            <p:cNvSpPr/>
            <p:nvPr/>
          </p:nvSpPr>
          <p:spPr>
            <a:xfrm>
              <a:off x="906421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8"/>
            <p:cNvSpPr/>
            <p:nvPr/>
          </p:nvSpPr>
          <p:spPr>
            <a:xfrm>
              <a:off x="905682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8"/>
            <p:cNvSpPr/>
            <p:nvPr/>
          </p:nvSpPr>
          <p:spPr>
            <a:xfrm>
              <a:off x="906421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8"/>
            <p:cNvSpPr/>
            <p:nvPr/>
          </p:nvSpPr>
          <p:spPr>
            <a:xfrm>
              <a:off x="9056822"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8"/>
            <p:cNvSpPr/>
            <p:nvPr/>
          </p:nvSpPr>
          <p:spPr>
            <a:xfrm>
              <a:off x="9064214"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8"/>
            <p:cNvSpPr/>
            <p:nvPr/>
          </p:nvSpPr>
          <p:spPr>
            <a:xfrm>
              <a:off x="9056822"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8"/>
            <p:cNvSpPr/>
            <p:nvPr/>
          </p:nvSpPr>
          <p:spPr>
            <a:xfrm>
              <a:off x="9064214"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8"/>
            <p:cNvSpPr/>
            <p:nvPr/>
          </p:nvSpPr>
          <p:spPr>
            <a:xfrm>
              <a:off x="9056822"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8"/>
            <p:cNvSpPr/>
            <p:nvPr/>
          </p:nvSpPr>
          <p:spPr>
            <a:xfrm>
              <a:off x="9064214"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8"/>
            <p:cNvSpPr/>
            <p:nvPr/>
          </p:nvSpPr>
          <p:spPr>
            <a:xfrm>
              <a:off x="9064214"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8"/>
            <p:cNvSpPr/>
            <p:nvPr/>
          </p:nvSpPr>
          <p:spPr>
            <a:xfrm>
              <a:off x="9056822"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8"/>
            <p:cNvSpPr/>
            <p:nvPr/>
          </p:nvSpPr>
          <p:spPr>
            <a:xfrm>
              <a:off x="9056822"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8"/>
            <p:cNvSpPr/>
            <p:nvPr/>
          </p:nvSpPr>
          <p:spPr>
            <a:xfrm>
              <a:off x="9064214"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8"/>
            <p:cNvSpPr/>
            <p:nvPr/>
          </p:nvSpPr>
          <p:spPr>
            <a:xfrm>
              <a:off x="9056822"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8"/>
            <p:cNvSpPr/>
            <p:nvPr/>
          </p:nvSpPr>
          <p:spPr>
            <a:xfrm>
              <a:off x="9064214"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8"/>
            <p:cNvSpPr/>
            <p:nvPr/>
          </p:nvSpPr>
          <p:spPr>
            <a:xfrm>
              <a:off x="9064214"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8"/>
            <p:cNvSpPr/>
            <p:nvPr/>
          </p:nvSpPr>
          <p:spPr>
            <a:xfrm>
              <a:off x="9056822"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8"/>
            <p:cNvSpPr/>
            <p:nvPr/>
          </p:nvSpPr>
          <p:spPr>
            <a:xfrm>
              <a:off x="9056822"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8"/>
            <p:cNvSpPr/>
            <p:nvPr/>
          </p:nvSpPr>
          <p:spPr>
            <a:xfrm>
              <a:off x="9056822"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8"/>
            <p:cNvSpPr/>
            <p:nvPr/>
          </p:nvSpPr>
          <p:spPr>
            <a:xfrm>
              <a:off x="9064214"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8"/>
            <p:cNvSpPr/>
            <p:nvPr/>
          </p:nvSpPr>
          <p:spPr>
            <a:xfrm>
              <a:off x="9064214"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8"/>
            <p:cNvSpPr/>
            <p:nvPr/>
          </p:nvSpPr>
          <p:spPr>
            <a:xfrm>
              <a:off x="9064214"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8"/>
            <p:cNvSpPr/>
            <p:nvPr/>
          </p:nvSpPr>
          <p:spPr>
            <a:xfrm>
              <a:off x="9056822"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8"/>
            <p:cNvSpPr/>
            <p:nvPr/>
          </p:nvSpPr>
          <p:spPr>
            <a:xfrm>
              <a:off x="9064214"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8"/>
            <p:cNvSpPr/>
            <p:nvPr/>
          </p:nvSpPr>
          <p:spPr>
            <a:xfrm>
              <a:off x="9056822"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8"/>
            <p:cNvSpPr/>
            <p:nvPr/>
          </p:nvSpPr>
          <p:spPr>
            <a:xfrm>
              <a:off x="9064214"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8"/>
            <p:cNvSpPr/>
            <p:nvPr/>
          </p:nvSpPr>
          <p:spPr>
            <a:xfrm>
              <a:off x="9056822"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8"/>
            <p:cNvSpPr/>
            <p:nvPr/>
          </p:nvSpPr>
          <p:spPr>
            <a:xfrm>
              <a:off x="9064214"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8"/>
            <p:cNvSpPr/>
            <p:nvPr/>
          </p:nvSpPr>
          <p:spPr>
            <a:xfrm>
              <a:off x="4554354"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8"/>
            <p:cNvSpPr/>
            <p:nvPr/>
          </p:nvSpPr>
          <p:spPr>
            <a:xfrm>
              <a:off x="4554354"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8"/>
            <p:cNvSpPr/>
            <p:nvPr/>
          </p:nvSpPr>
          <p:spPr>
            <a:xfrm>
              <a:off x="4554354"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8"/>
            <p:cNvSpPr/>
            <p:nvPr/>
          </p:nvSpPr>
          <p:spPr>
            <a:xfrm>
              <a:off x="4554354"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8"/>
            <p:cNvSpPr/>
            <p:nvPr/>
          </p:nvSpPr>
          <p:spPr>
            <a:xfrm>
              <a:off x="4546128"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8"/>
            <p:cNvSpPr/>
            <p:nvPr/>
          </p:nvSpPr>
          <p:spPr>
            <a:xfrm>
              <a:off x="4546128"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8"/>
            <p:cNvSpPr/>
            <p:nvPr/>
          </p:nvSpPr>
          <p:spPr>
            <a:xfrm>
              <a:off x="6942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8"/>
            <p:cNvSpPr/>
            <p:nvPr/>
          </p:nvSpPr>
          <p:spPr>
            <a:xfrm>
              <a:off x="6942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8"/>
            <p:cNvSpPr/>
            <p:nvPr/>
          </p:nvSpPr>
          <p:spPr>
            <a:xfrm>
              <a:off x="6942432"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8"/>
            <p:cNvSpPr/>
            <p:nvPr/>
          </p:nvSpPr>
          <p:spPr>
            <a:xfrm>
              <a:off x="6934205"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8"/>
            <p:cNvSpPr/>
            <p:nvPr/>
          </p:nvSpPr>
          <p:spPr>
            <a:xfrm>
              <a:off x="6934205"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8"/>
            <p:cNvSpPr/>
            <p:nvPr/>
          </p:nvSpPr>
          <p:spPr>
            <a:xfrm>
              <a:off x="6942432"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8"/>
            <p:cNvSpPr/>
            <p:nvPr/>
          </p:nvSpPr>
          <p:spPr>
            <a:xfrm>
              <a:off x="6934205"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8"/>
            <p:cNvSpPr/>
            <p:nvPr/>
          </p:nvSpPr>
          <p:spPr>
            <a:xfrm>
              <a:off x="4819935"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8"/>
            <p:cNvSpPr/>
            <p:nvPr/>
          </p:nvSpPr>
          <p:spPr>
            <a:xfrm>
              <a:off x="4819935"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8"/>
            <p:cNvSpPr/>
            <p:nvPr/>
          </p:nvSpPr>
          <p:spPr>
            <a:xfrm>
              <a:off x="4819935"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8"/>
            <p:cNvSpPr/>
            <p:nvPr/>
          </p:nvSpPr>
          <p:spPr>
            <a:xfrm>
              <a:off x="4811589"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8"/>
            <p:cNvSpPr/>
            <p:nvPr/>
          </p:nvSpPr>
          <p:spPr>
            <a:xfrm>
              <a:off x="5880707"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8"/>
            <p:cNvSpPr/>
            <p:nvPr/>
          </p:nvSpPr>
          <p:spPr>
            <a:xfrm>
              <a:off x="5880707"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8"/>
            <p:cNvSpPr/>
            <p:nvPr/>
          </p:nvSpPr>
          <p:spPr>
            <a:xfrm>
              <a:off x="5880707"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8"/>
            <p:cNvSpPr/>
            <p:nvPr/>
          </p:nvSpPr>
          <p:spPr>
            <a:xfrm>
              <a:off x="5872480"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8"/>
            <p:cNvSpPr/>
            <p:nvPr/>
          </p:nvSpPr>
          <p:spPr>
            <a:xfrm>
              <a:off x="5872480"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8"/>
            <p:cNvSpPr/>
            <p:nvPr/>
          </p:nvSpPr>
          <p:spPr>
            <a:xfrm>
              <a:off x="5880707"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8"/>
            <p:cNvSpPr/>
            <p:nvPr/>
          </p:nvSpPr>
          <p:spPr>
            <a:xfrm>
              <a:off x="7473355"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8"/>
            <p:cNvSpPr/>
            <p:nvPr/>
          </p:nvSpPr>
          <p:spPr>
            <a:xfrm>
              <a:off x="7473355"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8"/>
            <p:cNvSpPr/>
            <p:nvPr/>
          </p:nvSpPr>
          <p:spPr>
            <a:xfrm>
              <a:off x="7473355"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8"/>
            <p:cNvSpPr/>
            <p:nvPr/>
          </p:nvSpPr>
          <p:spPr>
            <a:xfrm>
              <a:off x="7465128"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8"/>
            <p:cNvSpPr/>
            <p:nvPr/>
          </p:nvSpPr>
          <p:spPr>
            <a:xfrm>
              <a:off x="7465128"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8"/>
            <p:cNvSpPr/>
            <p:nvPr/>
          </p:nvSpPr>
          <p:spPr>
            <a:xfrm>
              <a:off x="7473355"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8"/>
            <p:cNvSpPr/>
            <p:nvPr/>
          </p:nvSpPr>
          <p:spPr>
            <a:xfrm>
              <a:off x="7465128"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8"/>
            <p:cNvSpPr/>
            <p:nvPr/>
          </p:nvSpPr>
          <p:spPr>
            <a:xfrm>
              <a:off x="7473355"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8"/>
            <p:cNvSpPr/>
            <p:nvPr/>
          </p:nvSpPr>
          <p:spPr>
            <a:xfrm>
              <a:off x="7465128"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8"/>
            <p:cNvSpPr/>
            <p:nvPr/>
          </p:nvSpPr>
          <p:spPr>
            <a:xfrm>
              <a:off x="7465128"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8"/>
            <p:cNvSpPr/>
            <p:nvPr/>
          </p:nvSpPr>
          <p:spPr>
            <a:xfrm>
              <a:off x="3227168"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8"/>
            <p:cNvSpPr/>
            <p:nvPr/>
          </p:nvSpPr>
          <p:spPr>
            <a:xfrm>
              <a:off x="3227168"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8"/>
            <p:cNvSpPr/>
            <p:nvPr/>
          </p:nvSpPr>
          <p:spPr>
            <a:xfrm>
              <a:off x="3227168"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8"/>
            <p:cNvSpPr/>
            <p:nvPr/>
          </p:nvSpPr>
          <p:spPr>
            <a:xfrm>
              <a:off x="3227168"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8"/>
            <p:cNvSpPr/>
            <p:nvPr/>
          </p:nvSpPr>
          <p:spPr>
            <a:xfrm>
              <a:off x="3219775"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8"/>
            <p:cNvSpPr/>
            <p:nvPr/>
          </p:nvSpPr>
          <p:spPr>
            <a:xfrm>
              <a:off x="3757971"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8"/>
            <p:cNvSpPr/>
            <p:nvPr/>
          </p:nvSpPr>
          <p:spPr>
            <a:xfrm>
              <a:off x="3757971"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8"/>
            <p:cNvSpPr/>
            <p:nvPr/>
          </p:nvSpPr>
          <p:spPr>
            <a:xfrm>
              <a:off x="3757971"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8"/>
            <p:cNvSpPr/>
            <p:nvPr/>
          </p:nvSpPr>
          <p:spPr>
            <a:xfrm>
              <a:off x="3757971"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8"/>
            <p:cNvSpPr/>
            <p:nvPr/>
          </p:nvSpPr>
          <p:spPr>
            <a:xfrm>
              <a:off x="428889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8"/>
            <p:cNvSpPr/>
            <p:nvPr/>
          </p:nvSpPr>
          <p:spPr>
            <a:xfrm>
              <a:off x="428889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8"/>
            <p:cNvSpPr/>
            <p:nvPr/>
          </p:nvSpPr>
          <p:spPr>
            <a:xfrm>
              <a:off x="428889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8"/>
            <p:cNvSpPr/>
            <p:nvPr/>
          </p:nvSpPr>
          <p:spPr>
            <a:xfrm>
              <a:off x="428889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8"/>
            <p:cNvSpPr/>
            <p:nvPr/>
          </p:nvSpPr>
          <p:spPr>
            <a:xfrm>
              <a:off x="4280666"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8"/>
            <p:cNvSpPr/>
            <p:nvPr/>
          </p:nvSpPr>
          <p:spPr>
            <a:xfrm>
              <a:off x="534990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8"/>
            <p:cNvSpPr/>
            <p:nvPr/>
          </p:nvSpPr>
          <p:spPr>
            <a:xfrm>
              <a:off x="534990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8"/>
            <p:cNvSpPr/>
            <p:nvPr/>
          </p:nvSpPr>
          <p:spPr>
            <a:xfrm>
              <a:off x="534990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8"/>
            <p:cNvSpPr/>
            <p:nvPr/>
          </p:nvSpPr>
          <p:spPr>
            <a:xfrm>
              <a:off x="534990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8"/>
            <p:cNvSpPr/>
            <p:nvPr/>
          </p:nvSpPr>
          <p:spPr>
            <a:xfrm>
              <a:off x="5341557"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8"/>
            <p:cNvSpPr/>
            <p:nvPr/>
          </p:nvSpPr>
          <p:spPr>
            <a:xfrm>
              <a:off x="6411510"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8"/>
            <p:cNvSpPr/>
            <p:nvPr/>
          </p:nvSpPr>
          <p:spPr>
            <a:xfrm>
              <a:off x="6411510"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8"/>
            <p:cNvSpPr/>
            <p:nvPr/>
          </p:nvSpPr>
          <p:spPr>
            <a:xfrm>
              <a:off x="6411510"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8"/>
            <p:cNvSpPr/>
            <p:nvPr/>
          </p:nvSpPr>
          <p:spPr>
            <a:xfrm>
              <a:off x="6411510"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8"/>
            <p:cNvSpPr/>
            <p:nvPr/>
          </p:nvSpPr>
          <p:spPr>
            <a:xfrm>
              <a:off x="6403283"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8"/>
            <p:cNvSpPr/>
            <p:nvPr/>
          </p:nvSpPr>
          <p:spPr>
            <a:xfrm>
              <a:off x="6403283"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8"/>
            <p:cNvSpPr/>
            <p:nvPr/>
          </p:nvSpPr>
          <p:spPr>
            <a:xfrm>
              <a:off x="6411510"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8"/>
            <p:cNvSpPr/>
            <p:nvPr/>
          </p:nvSpPr>
          <p:spPr>
            <a:xfrm>
              <a:off x="6403283"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8"/>
            <p:cNvSpPr/>
            <p:nvPr/>
          </p:nvSpPr>
          <p:spPr>
            <a:xfrm>
              <a:off x="826878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8"/>
            <p:cNvSpPr/>
            <p:nvPr/>
          </p:nvSpPr>
          <p:spPr>
            <a:xfrm>
              <a:off x="826878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8"/>
            <p:cNvSpPr/>
            <p:nvPr/>
          </p:nvSpPr>
          <p:spPr>
            <a:xfrm>
              <a:off x="826878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8"/>
            <p:cNvSpPr/>
            <p:nvPr/>
          </p:nvSpPr>
          <p:spPr>
            <a:xfrm>
              <a:off x="826878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8"/>
            <p:cNvSpPr/>
            <p:nvPr/>
          </p:nvSpPr>
          <p:spPr>
            <a:xfrm>
              <a:off x="826139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8"/>
            <p:cNvSpPr/>
            <p:nvPr/>
          </p:nvSpPr>
          <p:spPr>
            <a:xfrm>
              <a:off x="826139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8"/>
            <p:cNvSpPr/>
            <p:nvPr/>
          </p:nvSpPr>
          <p:spPr>
            <a:xfrm>
              <a:off x="826878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8"/>
            <p:cNvSpPr/>
            <p:nvPr/>
          </p:nvSpPr>
          <p:spPr>
            <a:xfrm>
              <a:off x="826139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8"/>
            <p:cNvSpPr/>
            <p:nvPr/>
          </p:nvSpPr>
          <p:spPr>
            <a:xfrm>
              <a:off x="826878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8"/>
            <p:cNvSpPr/>
            <p:nvPr/>
          </p:nvSpPr>
          <p:spPr>
            <a:xfrm>
              <a:off x="8261392"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8"/>
            <p:cNvSpPr/>
            <p:nvPr/>
          </p:nvSpPr>
          <p:spPr>
            <a:xfrm>
              <a:off x="8268784"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8"/>
            <p:cNvSpPr/>
            <p:nvPr/>
          </p:nvSpPr>
          <p:spPr>
            <a:xfrm>
              <a:off x="8261392"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8"/>
            <p:cNvSpPr/>
            <p:nvPr/>
          </p:nvSpPr>
          <p:spPr>
            <a:xfrm>
              <a:off x="8268784"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8"/>
            <p:cNvSpPr/>
            <p:nvPr/>
          </p:nvSpPr>
          <p:spPr>
            <a:xfrm>
              <a:off x="8261392"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8"/>
            <p:cNvSpPr/>
            <p:nvPr/>
          </p:nvSpPr>
          <p:spPr>
            <a:xfrm>
              <a:off x="8268784"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8"/>
            <p:cNvSpPr/>
            <p:nvPr/>
          </p:nvSpPr>
          <p:spPr>
            <a:xfrm>
              <a:off x="8268784"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8"/>
            <p:cNvSpPr/>
            <p:nvPr/>
          </p:nvSpPr>
          <p:spPr>
            <a:xfrm>
              <a:off x="8261392"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8"/>
            <p:cNvSpPr/>
            <p:nvPr/>
          </p:nvSpPr>
          <p:spPr>
            <a:xfrm>
              <a:off x="8261392"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8"/>
            <p:cNvSpPr/>
            <p:nvPr/>
          </p:nvSpPr>
          <p:spPr>
            <a:xfrm>
              <a:off x="8268784"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8"/>
            <p:cNvSpPr/>
            <p:nvPr/>
          </p:nvSpPr>
          <p:spPr>
            <a:xfrm>
              <a:off x="8261392"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8"/>
            <p:cNvSpPr/>
            <p:nvPr/>
          </p:nvSpPr>
          <p:spPr>
            <a:xfrm>
              <a:off x="8268784"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8"/>
            <p:cNvSpPr/>
            <p:nvPr/>
          </p:nvSpPr>
          <p:spPr>
            <a:xfrm>
              <a:off x="8268784"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8"/>
            <p:cNvSpPr/>
            <p:nvPr/>
          </p:nvSpPr>
          <p:spPr>
            <a:xfrm>
              <a:off x="8261392"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8"/>
            <p:cNvSpPr/>
            <p:nvPr/>
          </p:nvSpPr>
          <p:spPr>
            <a:xfrm>
              <a:off x="8261392"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8"/>
            <p:cNvSpPr/>
            <p:nvPr/>
          </p:nvSpPr>
          <p:spPr>
            <a:xfrm>
              <a:off x="8261392"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8"/>
            <p:cNvSpPr/>
            <p:nvPr/>
          </p:nvSpPr>
          <p:spPr>
            <a:xfrm>
              <a:off x="8268784"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8"/>
            <p:cNvSpPr/>
            <p:nvPr/>
          </p:nvSpPr>
          <p:spPr>
            <a:xfrm>
              <a:off x="8268784"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8"/>
            <p:cNvSpPr/>
            <p:nvPr/>
          </p:nvSpPr>
          <p:spPr>
            <a:xfrm>
              <a:off x="8268784"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8"/>
            <p:cNvSpPr/>
            <p:nvPr/>
          </p:nvSpPr>
          <p:spPr>
            <a:xfrm>
              <a:off x="8261392"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8"/>
            <p:cNvSpPr/>
            <p:nvPr/>
          </p:nvSpPr>
          <p:spPr>
            <a:xfrm>
              <a:off x="8268784"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8"/>
            <p:cNvSpPr/>
            <p:nvPr/>
          </p:nvSpPr>
          <p:spPr>
            <a:xfrm>
              <a:off x="8261392"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8"/>
            <p:cNvSpPr/>
            <p:nvPr/>
          </p:nvSpPr>
          <p:spPr>
            <a:xfrm>
              <a:off x="8268784"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8"/>
            <p:cNvSpPr/>
            <p:nvPr/>
          </p:nvSpPr>
          <p:spPr>
            <a:xfrm>
              <a:off x="8261392"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8"/>
            <p:cNvSpPr/>
            <p:nvPr/>
          </p:nvSpPr>
          <p:spPr>
            <a:xfrm>
              <a:off x="8268784"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8"/>
            <p:cNvSpPr/>
            <p:nvPr/>
          </p:nvSpPr>
          <p:spPr>
            <a:xfrm>
              <a:off x="2697199"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8"/>
            <p:cNvSpPr/>
            <p:nvPr/>
          </p:nvSpPr>
          <p:spPr>
            <a:xfrm>
              <a:off x="2697199"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8"/>
            <p:cNvSpPr/>
            <p:nvPr/>
          </p:nvSpPr>
          <p:spPr>
            <a:xfrm>
              <a:off x="2697199"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8"/>
            <p:cNvSpPr/>
            <p:nvPr/>
          </p:nvSpPr>
          <p:spPr>
            <a:xfrm>
              <a:off x="2697199"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8"/>
            <p:cNvSpPr/>
            <p:nvPr/>
          </p:nvSpPr>
          <p:spPr>
            <a:xfrm>
              <a:off x="2688972"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6" name="Google Shape;2436;p8"/>
          <p:cNvSpPr txBox="1">
            <a:spLocks noGrp="1"/>
          </p:cNvSpPr>
          <p:nvPr>
            <p:ph type="title"/>
          </p:nvPr>
        </p:nvSpPr>
        <p:spPr>
          <a:xfrm>
            <a:off x="1269300" y="1461190"/>
            <a:ext cx="6605400" cy="222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500"/>
              <a:buNone/>
              <a:defRPr sz="8500"/>
            </a:lvl1pPr>
            <a:lvl2pPr lvl="1" rtl="0">
              <a:lnSpc>
                <a:spcPct val="80000"/>
              </a:lnSpc>
              <a:spcBef>
                <a:spcPts val="0"/>
              </a:spcBef>
              <a:spcAft>
                <a:spcPts val="0"/>
              </a:spcAft>
              <a:buSzPts val="3600"/>
              <a:buNone/>
              <a:defRPr/>
            </a:lvl2pPr>
            <a:lvl3pPr lvl="2" rtl="0">
              <a:lnSpc>
                <a:spcPct val="80000"/>
              </a:lnSpc>
              <a:spcBef>
                <a:spcPts val="0"/>
              </a:spcBef>
              <a:spcAft>
                <a:spcPts val="0"/>
              </a:spcAft>
              <a:buSzPts val="3600"/>
              <a:buNone/>
              <a:defRPr/>
            </a:lvl3pPr>
            <a:lvl4pPr lvl="3" rtl="0">
              <a:lnSpc>
                <a:spcPct val="80000"/>
              </a:lnSpc>
              <a:spcBef>
                <a:spcPts val="0"/>
              </a:spcBef>
              <a:spcAft>
                <a:spcPts val="0"/>
              </a:spcAft>
              <a:buSzPts val="3600"/>
              <a:buNone/>
              <a:defRPr/>
            </a:lvl4pPr>
            <a:lvl5pPr lvl="4" rtl="0">
              <a:lnSpc>
                <a:spcPct val="80000"/>
              </a:lnSpc>
              <a:spcBef>
                <a:spcPts val="0"/>
              </a:spcBef>
              <a:spcAft>
                <a:spcPts val="0"/>
              </a:spcAft>
              <a:buSzPts val="3600"/>
              <a:buNone/>
              <a:defRPr/>
            </a:lvl5pPr>
            <a:lvl6pPr lvl="5" rtl="0">
              <a:lnSpc>
                <a:spcPct val="80000"/>
              </a:lnSpc>
              <a:spcBef>
                <a:spcPts val="0"/>
              </a:spcBef>
              <a:spcAft>
                <a:spcPts val="0"/>
              </a:spcAft>
              <a:buSzPts val="3600"/>
              <a:buNone/>
              <a:defRPr/>
            </a:lvl6pPr>
            <a:lvl7pPr lvl="6" rtl="0">
              <a:lnSpc>
                <a:spcPct val="80000"/>
              </a:lnSpc>
              <a:spcBef>
                <a:spcPts val="0"/>
              </a:spcBef>
              <a:spcAft>
                <a:spcPts val="0"/>
              </a:spcAft>
              <a:buSzPts val="3600"/>
              <a:buNone/>
              <a:defRPr/>
            </a:lvl7pPr>
            <a:lvl8pPr lvl="7" rtl="0">
              <a:lnSpc>
                <a:spcPct val="80000"/>
              </a:lnSpc>
              <a:spcBef>
                <a:spcPts val="0"/>
              </a:spcBef>
              <a:spcAft>
                <a:spcPts val="0"/>
              </a:spcAft>
              <a:buSzPts val="3600"/>
              <a:buNone/>
              <a:defRPr/>
            </a:lvl8pPr>
            <a:lvl9pPr lvl="8" rtl="0">
              <a:lnSpc>
                <a:spcPct val="80000"/>
              </a:lnSpc>
              <a:spcBef>
                <a:spcPts val="0"/>
              </a:spcBef>
              <a:spcAft>
                <a:spcPts val="0"/>
              </a:spcAft>
              <a:buSzPts val="3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437"/>
        <p:cNvGrpSpPr/>
        <p:nvPr/>
      </p:nvGrpSpPr>
      <p:grpSpPr>
        <a:xfrm>
          <a:off x="0" y="0"/>
          <a:ext cx="0" cy="0"/>
          <a:chOff x="0" y="0"/>
          <a:chExt cx="0" cy="0"/>
        </a:xfrm>
      </p:grpSpPr>
      <p:grpSp>
        <p:nvGrpSpPr>
          <p:cNvPr id="2438" name="Google Shape;2438;p9"/>
          <p:cNvGrpSpPr/>
          <p:nvPr/>
        </p:nvGrpSpPr>
        <p:grpSpPr>
          <a:xfrm>
            <a:off x="189" y="52"/>
            <a:ext cx="9144013" cy="5143533"/>
            <a:chOff x="4088025" y="1324225"/>
            <a:chExt cx="1348575" cy="1101800"/>
          </a:xfrm>
        </p:grpSpPr>
        <p:sp>
          <p:nvSpPr>
            <p:cNvPr id="2439" name="Google Shape;2439;p9"/>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9"/>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9"/>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9"/>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9"/>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9"/>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9"/>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9"/>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9"/>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9"/>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9"/>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9"/>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9"/>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9"/>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9"/>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9"/>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9"/>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9"/>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9"/>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9"/>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9"/>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9"/>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9"/>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9"/>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9"/>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9"/>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9"/>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9"/>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9"/>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9"/>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9"/>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9"/>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9"/>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9"/>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9"/>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9"/>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9"/>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9"/>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9"/>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9"/>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9"/>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9"/>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9"/>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9"/>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9"/>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9"/>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9"/>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9"/>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9"/>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9"/>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9"/>
          <p:cNvGrpSpPr/>
          <p:nvPr/>
        </p:nvGrpSpPr>
        <p:grpSpPr>
          <a:xfrm>
            <a:off x="34718" y="206"/>
            <a:ext cx="9056203" cy="5143474"/>
            <a:chOff x="34718" y="206"/>
            <a:chExt cx="9056203" cy="5143474"/>
          </a:xfrm>
        </p:grpSpPr>
        <p:sp>
          <p:nvSpPr>
            <p:cNvPr id="2490" name="Google Shape;2490;p9"/>
            <p:cNvSpPr/>
            <p:nvPr/>
          </p:nvSpPr>
          <p:spPr>
            <a:xfrm>
              <a:off x="57374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9"/>
            <p:cNvSpPr/>
            <p:nvPr/>
          </p:nvSpPr>
          <p:spPr>
            <a:xfrm>
              <a:off x="57374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9"/>
            <p:cNvSpPr/>
            <p:nvPr/>
          </p:nvSpPr>
          <p:spPr>
            <a:xfrm>
              <a:off x="57374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9"/>
            <p:cNvSpPr/>
            <p:nvPr/>
          </p:nvSpPr>
          <p:spPr>
            <a:xfrm>
              <a:off x="565521"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9"/>
            <p:cNvSpPr/>
            <p:nvPr/>
          </p:nvSpPr>
          <p:spPr>
            <a:xfrm>
              <a:off x="565521"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9"/>
            <p:cNvSpPr/>
            <p:nvPr/>
          </p:nvSpPr>
          <p:spPr>
            <a:xfrm>
              <a:off x="57374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9"/>
            <p:cNvSpPr/>
            <p:nvPr/>
          </p:nvSpPr>
          <p:spPr>
            <a:xfrm>
              <a:off x="565521"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9"/>
            <p:cNvSpPr/>
            <p:nvPr/>
          </p:nvSpPr>
          <p:spPr>
            <a:xfrm>
              <a:off x="57374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9"/>
            <p:cNvSpPr/>
            <p:nvPr/>
          </p:nvSpPr>
          <p:spPr>
            <a:xfrm>
              <a:off x="565521"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9"/>
            <p:cNvSpPr/>
            <p:nvPr/>
          </p:nvSpPr>
          <p:spPr>
            <a:xfrm>
              <a:off x="565521"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9"/>
            <p:cNvSpPr/>
            <p:nvPr/>
          </p:nvSpPr>
          <p:spPr>
            <a:xfrm>
              <a:off x="57374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9"/>
            <p:cNvSpPr/>
            <p:nvPr/>
          </p:nvSpPr>
          <p:spPr>
            <a:xfrm>
              <a:off x="57374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9"/>
            <p:cNvSpPr/>
            <p:nvPr/>
          </p:nvSpPr>
          <p:spPr>
            <a:xfrm>
              <a:off x="57374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9"/>
            <p:cNvSpPr/>
            <p:nvPr/>
          </p:nvSpPr>
          <p:spPr>
            <a:xfrm>
              <a:off x="565521"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9"/>
            <p:cNvSpPr/>
            <p:nvPr/>
          </p:nvSpPr>
          <p:spPr>
            <a:xfrm>
              <a:off x="57374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9"/>
            <p:cNvSpPr/>
            <p:nvPr/>
          </p:nvSpPr>
          <p:spPr>
            <a:xfrm>
              <a:off x="57374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9"/>
            <p:cNvSpPr/>
            <p:nvPr/>
          </p:nvSpPr>
          <p:spPr>
            <a:xfrm>
              <a:off x="565521"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9"/>
            <p:cNvSpPr/>
            <p:nvPr/>
          </p:nvSpPr>
          <p:spPr>
            <a:xfrm>
              <a:off x="57374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9"/>
            <p:cNvSpPr/>
            <p:nvPr/>
          </p:nvSpPr>
          <p:spPr>
            <a:xfrm>
              <a:off x="565521" y="2602704"/>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9"/>
            <p:cNvSpPr/>
            <p:nvPr/>
          </p:nvSpPr>
          <p:spPr>
            <a:xfrm>
              <a:off x="573748" y="274875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9"/>
            <p:cNvSpPr/>
            <p:nvPr/>
          </p:nvSpPr>
          <p:spPr>
            <a:xfrm>
              <a:off x="565521" y="2892069"/>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9"/>
            <p:cNvSpPr/>
            <p:nvPr/>
          </p:nvSpPr>
          <p:spPr>
            <a:xfrm>
              <a:off x="573748" y="303812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9"/>
            <p:cNvSpPr/>
            <p:nvPr/>
          </p:nvSpPr>
          <p:spPr>
            <a:xfrm>
              <a:off x="565521" y="3181435"/>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9"/>
            <p:cNvSpPr/>
            <p:nvPr/>
          </p:nvSpPr>
          <p:spPr>
            <a:xfrm>
              <a:off x="565521" y="332653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9"/>
            <p:cNvSpPr/>
            <p:nvPr/>
          </p:nvSpPr>
          <p:spPr>
            <a:xfrm>
              <a:off x="573748" y="3472588"/>
              <a:ext cx="26707" cy="78213"/>
            </a:xfrm>
            <a:custGeom>
              <a:avLst/>
              <a:gdLst/>
              <a:ahLst/>
              <a:cxnLst/>
              <a:rect l="l" t="t" r="r" b="b"/>
              <a:pathLst>
                <a:path w="224" h="656" extrusionOk="0">
                  <a:moveTo>
                    <a:pt x="147" y="0"/>
                  </a:moveTo>
                  <a:lnTo>
                    <a:pt x="0" y="78"/>
                  </a:lnTo>
                  <a:lnTo>
                    <a:pt x="23"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9"/>
            <p:cNvSpPr/>
            <p:nvPr/>
          </p:nvSpPr>
          <p:spPr>
            <a:xfrm>
              <a:off x="565521" y="361590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9"/>
            <p:cNvSpPr/>
            <p:nvPr/>
          </p:nvSpPr>
          <p:spPr>
            <a:xfrm>
              <a:off x="565521" y="3760165"/>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9"/>
            <p:cNvSpPr/>
            <p:nvPr/>
          </p:nvSpPr>
          <p:spPr>
            <a:xfrm>
              <a:off x="565521" y="390526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9"/>
            <p:cNvSpPr/>
            <p:nvPr/>
          </p:nvSpPr>
          <p:spPr>
            <a:xfrm>
              <a:off x="573748" y="4051318"/>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9"/>
            <p:cNvSpPr/>
            <p:nvPr/>
          </p:nvSpPr>
          <p:spPr>
            <a:xfrm>
              <a:off x="573748" y="4195584"/>
              <a:ext cx="26707" cy="78213"/>
            </a:xfrm>
            <a:custGeom>
              <a:avLst/>
              <a:gdLst/>
              <a:ahLst/>
              <a:cxnLst/>
              <a:rect l="l" t="t" r="r" b="b"/>
              <a:pathLst>
                <a:path w="224" h="656" extrusionOk="0">
                  <a:moveTo>
                    <a:pt x="147" y="0"/>
                  </a:moveTo>
                  <a:lnTo>
                    <a:pt x="0" y="77"/>
                  </a:lnTo>
                  <a:lnTo>
                    <a:pt x="23"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9"/>
            <p:cNvSpPr/>
            <p:nvPr/>
          </p:nvSpPr>
          <p:spPr>
            <a:xfrm>
              <a:off x="573748" y="4340684"/>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9"/>
            <p:cNvSpPr/>
            <p:nvPr/>
          </p:nvSpPr>
          <p:spPr>
            <a:xfrm>
              <a:off x="565521" y="448399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9"/>
            <p:cNvSpPr/>
            <p:nvPr/>
          </p:nvSpPr>
          <p:spPr>
            <a:xfrm>
              <a:off x="573748" y="4630049"/>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9"/>
            <p:cNvSpPr/>
            <p:nvPr/>
          </p:nvSpPr>
          <p:spPr>
            <a:xfrm>
              <a:off x="565521" y="477336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9"/>
            <p:cNvSpPr/>
            <p:nvPr/>
          </p:nvSpPr>
          <p:spPr>
            <a:xfrm>
              <a:off x="573748" y="4919414"/>
              <a:ext cx="26707" cy="78213"/>
            </a:xfrm>
            <a:custGeom>
              <a:avLst/>
              <a:gdLst/>
              <a:ahLst/>
              <a:cxnLst/>
              <a:rect l="l" t="t" r="r" b="b"/>
              <a:pathLst>
                <a:path w="224" h="656" extrusionOk="0">
                  <a:moveTo>
                    <a:pt x="147" y="1"/>
                  </a:moveTo>
                  <a:lnTo>
                    <a:pt x="0" y="78"/>
                  </a:lnTo>
                  <a:lnTo>
                    <a:pt x="23" y="139"/>
                  </a:lnTo>
                  <a:lnTo>
                    <a:pt x="131"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9"/>
            <p:cNvSpPr/>
            <p:nvPr/>
          </p:nvSpPr>
          <p:spPr>
            <a:xfrm>
              <a:off x="565521" y="506272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9"/>
            <p:cNvSpPr/>
            <p:nvPr/>
          </p:nvSpPr>
          <p:spPr>
            <a:xfrm>
              <a:off x="1104670"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9"/>
            <p:cNvSpPr/>
            <p:nvPr/>
          </p:nvSpPr>
          <p:spPr>
            <a:xfrm>
              <a:off x="1104670"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9"/>
            <p:cNvSpPr/>
            <p:nvPr/>
          </p:nvSpPr>
          <p:spPr>
            <a:xfrm>
              <a:off x="1104670"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9"/>
            <p:cNvSpPr/>
            <p:nvPr/>
          </p:nvSpPr>
          <p:spPr>
            <a:xfrm>
              <a:off x="109632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9"/>
            <p:cNvSpPr/>
            <p:nvPr/>
          </p:nvSpPr>
          <p:spPr>
            <a:xfrm>
              <a:off x="109632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9"/>
            <p:cNvSpPr/>
            <p:nvPr/>
          </p:nvSpPr>
          <p:spPr>
            <a:xfrm>
              <a:off x="1104670"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9"/>
            <p:cNvSpPr/>
            <p:nvPr/>
          </p:nvSpPr>
          <p:spPr>
            <a:xfrm>
              <a:off x="1096324"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9"/>
            <p:cNvSpPr/>
            <p:nvPr/>
          </p:nvSpPr>
          <p:spPr>
            <a:xfrm>
              <a:off x="1104670"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9"/>
            <p:cNvSpPr/>
            <p:nvPr/>
          </p:nvSpPr>
          <p:spPr>
            <a:xfrm>
              <a:off x="1096324"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9"/>
            <p:cNvSpPr/>
            <p:nvPr/>
          </p:nvSpPr>
          <p:spPr>
            <a:xfrm>
              <a:off x="1096324"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9"/>
            <p:cNvSpPr/>
            <p:nvPr/>
          </p:nvSpPr>
          <p:spPr>
            <a:xfrm>
              <a:off x="1104670"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9"/>
            <p:cNvSpPr/>
            <p:nvPr/>
          </p:nvSpPr>
          <p:spPr>
            <a:xfrm>
              <a:off x="1104670" y="159117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9"/>
            <p:cNvSpPr/>
            <p:nvPr/>
          </p:nvSpPr>
          <p:spPr>
            <a:xfrm>
              <a:off x="1370012"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9"/>
            <p:cNvSpPr/>
            <p:nvPr/>
          </p:nvSpPr>
          <p:spPr>
            <a:xfrm>
              <a:off x="1370012"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9"/>
            <p:cNvSpPr/>
            <p:nvPr/>
          </p:nvSpPr>
          <p:spPr>
            <a:xfrm>
              <a:off x="1370012"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9"/>
            <p:cNvSpPr/>
            <p:nvPr/>
          </p:nvSpPr>
          <p:spPr>
            <a:xfrm>
              <a:off x="1361785" y="432883"/>
              <a:ext cx="53295" cy="80955"/>
            </a:xfrm>
            <a:custGeom>
              <a:avLst/>
              <a:gdLst/>
              <a:ahLst/>
              <a:cxnLst/>
              <a:rect l="l" t="t" r="r" b="b"/>
              <a:pathLst>
                <a:path w="447" h="679" extrusionOk="0">
                  <a:moveTo>
                    <a:pt x="224" y="70"/>
                  </a:moveTo>
                  <a:cubicBezTo>
                    <a:pt x="316" y="70"/>
                    <a:pt x="355" y="162"/>
                    <a:pt x="355" y="331"/>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9"/>
            <p:cNvSpPr/>
            <p:nvPr/>
          </p:nvSpPr>
          <p:spPr>
            <a:xfrm>
              <a:off x="1361785" y="57702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9"/>
            <p:cNvSpPr/>
            <p:nvPr/>
          </p:nvSpPr>
          <p:spPr>
            <a:xfrm>
              <a:off x="1370012"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9"/>
            <p:cNvSpPr/>
            <p:nvPr/>
          </p:nvSpPr>
          <p:spPr>
            <a:xfrm>
              <a:off x="1361785" y="866394"/>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9"/>
            <p:cNvSpPr/>
            <p:nvPr/>
          </p:nvSpPr>
          <p:spPr>
            <a:xfrm>
              <a:off x="1370012"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9"/>
            <p:cNvSpPr/>
            <p:nvPr/>
          </p:nvSpPr>
          <p:spPr>
            <a:xfrm>
              <a:off x="1361785" y="115575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63"/>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9"/>
            <p:cNvSpPr/>
            <p:nvPr/>
          </p:nvSpPr>
          <p:spPr>
            <a:xfrm>
              <a:off x="1361785" y="1300979"/>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9"/>
            <p:cNvSpPr/>
            <p:nvPr/>
          </p:nvSpPr>
          <p:spPr>
            <a:xfrm>
              <a:off x="1370012"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9"/>
            <p:cNvSpPr/>
            <p:nvPr/>
          </p:nvSpPr>
          <p:spPr>
            <a:xfrm>
              <a:off x="1370012" y="159117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9"/>
            <p:cNvSpPr/>
            <p:nvPr/>
          </p:nvSpPr>
          <p:spPr>
            <a:xfrm>
              <a:off x="853412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9"/>
            <p:cNvSpPr/>
            <p:nvPr/>
          </p:nvSpPr>
          <p:spPr>
            <a:xfrm>
              <a:off x="853412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9"/>
            <p:cNvSpPr/>
            <p:nvPr/>
          </p:nvSpPr>
          <p:spPr>
            <a:xfrm>
              <a:off x="8534126"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9"/>
            <p:cNvSpPr/>
            <p:nvPr/>
          </p:nvSpPr>
          <p:spPr>
            <a:xfrm>
              <a:off x="8525900"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9"/>
            <p:cNvSpPr/>
            <p:nvPr/>
          </p:nvSpPr>
          <p:spPr>
            <a:xfrm>
              <a:off x="8525900"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9"/>
            <p:cNvSpPr/>
            <p:nvPr/>
          </p:nvSpPr>
          <p:spPr>
            <a:xfrm>
              <a:off x="1635354" y="206"/>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9"/>
            <p:cNvSpPr/>
            <p:nvPr/>
          </p:nvSpPr>
          <p:spPr>
            <a:xfrm>
              <a:off x="1635354" y="14435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9"/>
            <p:cNvSpPr/>
            <p:nvPr/>
          </p:nvSpPr>
          <p:spPr>
            <a:xfrm>
              <a:off x="1635354" y="28957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9"/>
            <p:cNvSpPr/>
            <p:nvPr/>
          </p:nvSpPr>
          <p:spPr>
            <a:xfrm>
              <a:off x="162712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9"/>
            <p:cNvSpPr/>
            <p:nvPr/>
          </p:nvSpPr>
          <p:spPr>
            <a:xfrm>
              <a:off x="162712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9"/>
            <p:cNvSpPr/>
            <p:nvPr/>
          </p:nvSpPr>
          <p:spPr>
            <a:xfrm>
              <a:off x="1635354" y="72308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9"/>
            <p:cNvSpPr/>
            <p:nvPr/>
          </p:nvSpPr>
          <p:spPr>
            <a:xfrm>
              <a:off x="162712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9"/>
            <p:cNvSpPr/>
            <p:nvPr/>
          </p:nvSpPr>
          <p:spPr>
            <a:xfrm>
              <a:off x="1635354" y="1012448"/>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9"/>
            <p:cNvSpPr/>
            <p:nvPr/>
          </p:nvSpPr>
          <p:spPr>
            <a:xfrm>
              <a:off x="162712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63"/>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9"/>
            <p:cNvSpPr/>
            <p:nvPr/>
          </p:nvSpPr>
          <p:spPr>
            <a:xfrm>
              <a:off x="1627127"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9"/>
            <p:cNvSpPr/>
            <p:nvPr/>
          </p:nvSpPr>
          <p:spPr>
            <a:xfrm>
              <a:off x="1635354" y="144703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9"/>
            <p:cNvSpPr/>
            <p:nvPr/>
          </p:nvSpPr>
          <p:spPr>
            <a:xfrm>
              <a:off x="6677090"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9"/>
            <p:cNvSpPr/>
            <p:nvPr/>
          </p:nvSpPr>
          <p:spPr>
            <a:xfrm>
              <a:off x="6677090"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9"/>
            <p:cNvSpPr/>
            <p:nvPr/>
          </p:nvSpPr>
          <p:spPr>
            <a:xfrm>
              <a:off x="6677090"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9"/>
            <p:cNvSpPr/>
            <p:nvPr/>
          </p:nvSpPr>
          <p:spPr>
            <a:xfrm>
              <a:off x="666874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9"/>
            <p:cNvSpPr/>
            <p:nvPr/>
          </p:nvSpPr>
          <p:spPr>
            <a:xfrm>
              <a:off x="666874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9"/>
            <p:cNvSpPr/>
            <p:nvPr/>
          </p:nvSpPr>
          <p:spPr>
            <a:xfrm>
              <a:off x="6677090"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9"/>
            <p:cNvSpPr/>
            <p:nvPr/>
          </p:nvSpPr>
          <p:spPr>
            <a:xfrm>
              <a:off x="6668744"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9"/>
            <p:cNvSpPr/>
            <p:nvPr/>
          </p:nvSpPr>
          <p:spPr>
            <a:xfrm>
              <a:off x="6677090" y="101244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9"/>
            <p:cNvSpPr/>
            <p:nvPr/>
          </p:nvSpPr>
          <p:spPr>
            <a:xfrm>
              <a:off x="6668744"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9"/>
            <p:cNvSpPr/>
            <p:nvPr/>
          </p:nvSpPr>
          <p:spPr>
            <a:xfrm>
              <a:off x="6668744"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9"/>
            <p:cNvSpPr/>
            <p:nvPr/>
          </p:nvSpPr>
          <p:spPr>
            <a:xfrm>
              <a:off x="6677090" y="144703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9"/>
            <p:cNvSpPr/>
            <p:nvPr/>
          </p:nvSpPr>
          <p:spPr>
            <a:xfrm>
              <a:off x="6677090" y="159117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9"/>
            <p:cNvSpPr/>
            <p:nvPr/>
          </p:nvSpPr>
          <p:spPr>
            <a:xfrm>
              <a:off x="6677090" y="1736397"/>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9"/>
            <p:cNvSpPr/>
            <p:nvPr/>
          </p:nvSpPr>
          <p:spPr>
            <a:xfrm>
              <a:off x="6668744" y="1879709"/>
              <a:ext cx="53414" cy="80955"/>
            </a:xfrm>
            <a:custGeom>
              <a:avLst/>
              <a:gdLst/>
              <a:ahLst/>
              <a:cxnLst/>
              <a:rect l="l" t="t" r="r" b="b"/>
              <a:pathLst>
                <a:path w="448" h="679" extrusionOk="0">
                  <a:moveTo>
                    <a:pt x="224" y="70"/>
                  </a:moveTo>
                  <a:cubicBezTo>
                    <a:pt x="317" y="70"/>
                    <a:pt x="355" y="162"/>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9"/>
            <p:cNvSpPr/>
            <p:nvPr/>
          </p:nvSpPr>
          <p:spPr>
            <a:xfrm>
              <a:off x="6677090" y="202576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9"/>
            <p:cNvSpPr/>
            <p:nvPr/>
          </p:nvSpPr>
          <p:spPr>
            <a:xfrm>
              <a:off x="6677090" y="2170028"/>
              <a:ext cx="25753" cy="78094"/>
            </a:xfrm>
            <a:custGeom>
              <a:avLst/>
              <a:gdLst/>
              <a:ahLst/>
              <a:cxnLst/>
              <a:rect l="l" t="t" r="r" b="b"/>
              <a:pathLst>
                <a:path w="216"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9"/>
            <p:cNvSpPr/>
            <p:nvPr/>
          </p:nvSpPr>
          <p:spPr>
            <a:xfrm>
              <a:off x="6668744" y="2313220"/>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9"/>
            <p:cNvSpPr/>
            <p:nvPr/>
          </p:nvSpPr>
          <p:spPr>
            <a:xfrm>
              <a:off x="6677090" y="2459393"/>
              <a:ext cx="25753" cy="78094"/>
            </a:xfrm>
            <a:custGeom>
              <a:avLst/>
              <a:gdLst/>
              <a:ahLst/>
              <a:cxnLst/>
              <a:rect l="l" t="t" r="r" b="b"/>
              <a:pathLst>
                <a:path w="216"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9"/>
            <p:cNvSpPr/>
            <p:nvPr/>
          </p:nvSpPr>
          <p:spPr>
            <a:xfrm>
              <a:off x="7738816"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9"/>
            <p:cNvSpPr/>
            <p:nvPr/>
          </p:nvSpPr>
          <p:spPr>
            <a:xfrm>
              <a:off x="7738816"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9"/>
            <p:cNvSpPr/>
            <p:nvPr/>
          </p:nvSpPr>
          <p:spPr>
            <a:xfrm>
              <a:off x="7738816"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9"/>
            <p:cNvSpPr/>
            <p:nvPr/>
          </p:nvSpPr>
          <p:spPr>
            <a:xfrm>
              <a:off x="7730589"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9"/>
            <p:cNvSpPr/>
            <p:nvPr/>
          </p:nvSpPr>
          <p:spPr>
            <a:xfrm>
              <a:off x="7730589"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9"/>
            <p:cNvSpPr/>
            <p:nvPr/>
          </p:nvSpPr>
          <p:spPr>
            <a:xfrm>
              <a:off x="7738816"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9"/>
            <p:cNvSpPr/>
            <p:nvPr/>
          </p:nvSpPr>
          <p:spPr>
            <a:xfrm>
              <a:off x="7730589"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9"/>
            <p:cNvSpPr/>
            <p:nvPr/>
          </p:nvSpPr>
          <p:spPr>
            <a:xfrm>
              <a:off x="7738816" y="101244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9"/>
            <p:cNvSpPr/>
            <p:nvPr/>
          </p:nvSpPr>
          <p:spPr>
            <a:xfrm>
              <a:off x="7730589" y="115575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63"/>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9"/>
            <p:cNvSpPr/>
            <p:nvPr/>
          </p:nvSpPr>
          <p:spPr>
            <a:xfrm>
              <a:off x="7730589" y="130097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9"/>
            <p:cNvSpPr/>
            <p:nvPr/>
          </p:nvSpPr>
          <p:spPr>
            <a:xfrm>
              <a:off x="7738816" y="144703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9"/>
            <p:cNvSpPr/>
            <p:nvPr/>
          </p:nvSpPr>
          <p:spPr>
            <a:xfrm>
              <a:off x="879958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9"/>
            <p:cNvSpPr/>
            <p:nvPr/>
          </p:nvSpPr>
          <p:spPr>
            <a:xfrm>
              <a:off x="879958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9"/>
            <p:cNvSpPr/>
            <p:nvPr/>
          </p:nvSpPr>
          <p:spPr>
            <a:xfrm>
              <a:off x="879958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9"/>
            <p:cNvSpPr/>
            <p:nvPr/>
          </p:nvSpPr>
          <p:spPr>
            <a:xfrm>
              <a:off x="879136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9"/>
            <p:cNvSpPr/>
            <p:nvPr/>
          </p:nvSpPr>
          <p:spPr>
            <a:xfrm>
              <a:off x="42945"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9"/>
            <p:cNvSpPr/>
            <p:nvPr/>
          </p:nvSpPr>
          <p:spPr>
            <a:xfrm>
              <a:off x="42945"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9"/>
            <p:cNvSpPr/>
            <p:nvPr/>
          </p:nvSpPr>
          <p:spPr>
            <a:xfrm>
              <a:off x="42945"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9"/>
            <p:cNvSpPr/>
            <p:nvPr/>
          </p:nvSpPr>
          <p:spPr>
            <a:xfrm>
              <a:off x="42945"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9"/>
            <p:cNvSpPr/>
            <p:nvPr/>
          </p:nvSpPr>
          <p:spPr>
            <a:xfrm>
              <a:off x="34718"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9"/>
            <p:cNvSpPr/>
            <p:nvPr/>
          </p:nvSpPr>
          <p:spPr>
            <a:xfrm>
              <a:off x="34718"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9"/>
            <p:cNvSpPr/>
            <p:nvPr/>
          </p:nvSpPr>
          <p:spPr>
            <a:xfrm>
              <a:off x="42945"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9"/>
            <p:cNvSpPr/>
            <p:nvPr/>
          </p:nvSpPr>
          <p:spPr>
            <a:xfrm>
              <a:off x="34718"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9"/>
            <p:cNvSpPr/>
            <p:nvPr/>
          </p:nvSpPr>
          <p:spPr>
            <a:xfrm>
              <a:off x="42945"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9"/>
            <p:cNvSpPr/>
            <p:nvPr/>
          </p:nvSpPr>
          <p:spPr>
            <a:xfrm>
              <a:off x="34718"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9"/>
            <p:cNvSpPr/>
            <p:nvPr/>
          </p:nvSpPr>
          <p:spPr>
            <a:xfrm>
              <a:off x="42945"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9"/>
            <p:cNvSpPr/>
            <p:nvPr/>
          </p:nvSpPr>
          <p:spPr>
            <a:xfrm>
              <a:off x="34718"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9"/>
            <p:cNvSpPr/>
            <p:nvPr/>
          </p:nvSpPr>
          <p:spPr>
            <a:xfrm>
              <a:off x="42945"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9"/>
            <p:cNvSpPr/>
            <p:nvPr/>
          </p:nvSpPr>
          <p:spPr>
            <a:xfrm>
              <a:off x="34718"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9"/>
            <p:cNvSpPr/>
            <p:nvPr/>
          </p:nvSpPr>
          <p:spPr>
            <a:xfrm>
              <a:off x="42945"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9"/>
            <p:cNvSpPr/>
            <p:nvPr/>
          </p:nvSpPr>
          <p:spPr>
            <a:xfrm>
              <a:off x="42945"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9"/>
            <p:cNvSpPr/>
            <p:nvPr/>
          </p:nvSpPr>
          <p:spPr>
            <a:xfrm>
              <a:off x="34718"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9"/>
            <p:cNvSpPr/>
            <p:nvPr/>
          </p:nvSpPr>
          <p:spPr>
            <a:xfrm>
              <a:off x="34718"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9"/>
            <p:cNvSpPr/>
            <p:nvPr/>
          </p:nvSpPr>
          <p:spPr>
            <a:xfrm>
              <a:off x="42945"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9"/>
            <p:cNvSpPr/>
            <p:nvPr/>
          </p:nvSpPr>
          <p:spPr>
            <a:xfrm>
              <a:off x="34718"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9"/>
            <p:cNvSpPr/>
            <p:nvPr/>
          </p:nvSpPr>
          <p:spPr>
            <a:xfrm>
              <a:off x="42945"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9"/>
            <p:cNvSpPr/>
            <p:nvPr/>
          </p:nvSpPr>
          <p:spPr>
            <a:xfrm>
              <a:off x="42945"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9"/>
            <p:cNvSpPr/>
            <p:nvPr/>
          </p:nvSpPr>
          <p:spPr>
            <a:xfrm>
              <a:off x="34718"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9"/>
            <p:cNvSpPr/>
            <p:nvPr/>
          </p:nvSpPr>
          <p:spPr>
            <a:xfrm>
              <a:off x="34718"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9"/>
            <p:cNvSpPr/>
            <p:nvPr/>
          </p:nvSpPr>
          <p:spPr>
            <a:xfrm>
              <a:off x="34718"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9"/>
            <p:cNvSpPr/>
            <p:nvPr/>
          </p:nvSpPr>
          <p:spPr>
            <a:xfrm>
              <a:off x="42945"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9"/>
            <p:cNvSpPr/>
            <p:nvPr/>
          </p:nvSpPr>
          <p:spPr>
            <a:xfrm>
              <a:off x="42945"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9"/>
            <p:cNvSpPr/>
            <p:nvPr/>
          </p:nvSpPr>
          <p:spPr>
            <a:xfrm>
              <a:off x="42945"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9"/>
            <p:cNvSpPr/>
            <p:nvPr/>
          </p:nvSpPr>
          <p:spPr>
            <a:xfrm>
              <a:off x="34718"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9"/>
            <p:cNvSpPr/>
            <p:nvPr/>
          </p:nvSpPr>
          <p:spPr>
            <a:xfrm>
              <a:off x="42945"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9"/>
            <p:cNvSpPr/>
            <p:nvPr/>
          </p:nvSpPr>
          <p:spPr>
            <a:xfrm>
              <a:off x="34718"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9"/>
            <p:cNvSpPr/>
            <p:nvPr/>
          </p:nvSpPr>
          <p:spPr>
            <a:xfrm>
              <a:off x="42945"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9"/>
            <p:cNvSpPr/>
            <p:nvPr/>
          </p:nvSpPr>
          <p:spPr>
            <a:xfrm>
              <a:off x="34718"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9"/>
            <p:cNvSpPr/>
            <p:nvPr/>
          </p:nvSpPr>
          <p:spPr>
            <a:xfrm>
              <a:off x="42945"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9"/>
            <p:cNvSpPr/>
            <p:nvPr/>
          </p:nvSpPr>
          <p:spPr>
            <a:xfrm>
              <a:off x="308286"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9"/>
            <p:cNvSpPr/>
            <p:nvPr/>
          </p:nvSpPr>
          <p:spPr>
            <a:xfrm>
              <a:off x="308286"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9"/>
            <p:cNvSpPr/>
            <p:nvPr/>
          </p:nvSpPr>
          <p:spPr>
            <a:xfrm>
              <a:off x="308286"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9"/>
            <p:cNvSpPr/>
            <p:nvPr/>
          </p:nvSpPr>
          <p:spPr>
            <a:xfrm>
              <a:off x="308286"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9"/>
            <p:cNvSpPr/>
            <p:nvPr/>
          </p:nvSpPr>
          <p:spPr>
            <a:xfrm>
              <a:off x="300060"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9"/>
            <p:cNvSpPr/>
            <p:nvPr/>
          </p:nvSpPr>
          <p:spPr>
            <a:xfrm>
              <a:off x="300060"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9"/>
            <p:cNvSpPr/>
            <p:nvPr/>
          </p:nvSpPr>
          <p:spPr>
            <a:xfrm>
              <a:off x="308286"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9"/>
            <p:cNvSpPr/>
            <p:nvPr/>
          </p:nvSpPr>
          <p:spPr>
            <a:xfrm>
              <a:off x="300060"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9"/>
            <p:cNvSpPr/>
            <p:nvPr/>
          </p:nvSpPr>
          <p:spPr>
            <a:xfrm>
              <a:off x="308286"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9"/>
            <p:cNvSpPr/>
            <p:nvPr/>
          </p:nvSpPr>
          <p:spPr>
            <a:xfrm>
              <a:off x="300060"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9"/>
            <p:cNvSpPr/>
            <p:nvPr/>
          </p:nvSpPr>
          <p:spPr>
            <a:xfrm>
              <a:off x="308286"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9"/>
            <p:cNvSpPr/>
            <p:nvPr/>
          </p:nvSpPr>
          <p:spPr>
            <a:xfrm>
              <a:off x="300060"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9"/>
            <p:cNvSpPr/>
            <p:nvPr/>
          </p:nvSpPr>
          <p:spPr>
            <a:xfrm>
              <a:off x="308286"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9"/>
            <p:cNvSpPr/>
            <p:nvPr/>
          </p:nvSpPr>
          <p:spPr>
            <a:xfrm>
              <a:off x="300060"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9"/>
            <p:cNvSpPr/>
            <p:nvPr/>
          </p:nvSpPr>
          <p:spPr>
            <a:xfrm>
              <a:off x="308286"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9"/>
            <p:cNvSpPr/>
            <p:nvPr/>
          </p:nvSpPr>
          <p:spPr>
            <a:xfrm>
              <a:off x="308286"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9"/>
            <p:cNvSpPr/>
            <p:nvPr/>
          </p:nvSpPr>
          <p:spPr>
            <a:xfrm>
              <a:off x="300060"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9"/>
            <p:cNvSpPr/>
            <p:nvPr/>
          </p:nvSpPr>
          <p:spPr>
            <a:xfrm>
              <a:off x="300060"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9"/>
            <p:cNvSpPr/>
            <p:nvPr/>
          </p:nvSpPr>
          <p:spPr>
            <a:xfrm>
              <a:off x="308286"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9"/>
            <p:cNvSpPr/>
            <p:nvPr/>
          </p:nvSpPr>
          <p:spPr>
            <a:xfrm>
              <a:off x="300060"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9"/>
            <p:cNvSpPr/>
            <p:nvPr/>
          </p:nvSpPr>
          <p:spPr>
            <a:xfrm>
              <a:off x="308286"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9"/>
            <p:cNvSpPr/>
            <p:nvPr/>
          </p:nvSpPr>
          <p:spPr>
            <a:xfrm>
              <a:off x="308286"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9"/>
            <p:cNvSpPr/>
            <p:nvPr/>
          </p:nvSpPr>
          <p:spPr>
            <a:xfrm>
              <a:off x="300060"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9"/>
            <p:cNvSpPr/>
            <p:nvPr/>
          </p:nvSpPr>
          <p:spPr>
            <a:xfrm>
              <a:off x="300060"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9"/>
            <p:cNvSpPr/>
            <p:nvPr/>
          </p:nvSpPr>
          <p:spPr>
            <a:xfrm>
              <a:off x="300060"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9"/>
            <p:cNvSpPr/>
            <p:nvPr/>
          </p:nvSpPr>
          <p:spPr>
            <a:xfrm>
              <a:off x="308286"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9"/>
            <p:cNvSpPr/>
            <p:nvPr/>
          </p:nvSpPr>
          <p:spPr>
            <a:xfrm>
              <a:off x="308286"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9"/>
            <p:cNvSpPr/>
            <p:nvPr/>
          </p:nvSpPr>
          <p:spPr>
            <a:xfrm>
              <a:off x="308286"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9"/>
            <p:cNvSpPr/>
            <p:nvPr/>
          </p:nvSpPr>
          <p:spPr>
            <a:xfrm>
              <a:off x="300060"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9"/>
            <p:cNvSpPr/>
            <p:nvPr/>
          </p:nvSpPr>
          <p:spPr>
            <a:xfrm>
              <a:off x="308286"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9"/>
            <p:cNvSpPr/>
            <p:nvPr/>
          </p:nvSpPr>
          <p:spPr>
            <a:xfrm>
              <a:off x="300060"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9"/>
            <p:cNvSpPr/>
            <p:nvPr/>
          </p:nvSpPr>
          <p:spPr>
            <a:xfrm>
              <a:off x="308286"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9"/>
            <p:cNvSpPr/>
            <p:nvPr/>
          </p:nvSpPr>
          <p:spPr>
            <a:xfrm>
              <a:off x="300060"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9"/>
            <p:cNvSpPr/>
            <p:nvPr/>
          </p:nvSpPr>
          <p:spPr>
            <a:xfrm>
              <a:off x="308286"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9"/>
            <p:cNvSpPr/>
            <p:nvPr/>
          </p:nvSpPr>
          <p:spPr>
            <a:xfrm>
              <a:off x="190081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9"/>
            <p:cNvSpPr/>
            <p:nvPr/>
          </p:nvSpPr>
          <p:spPr>
            <a:xfrm>
              <a:off x="190081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9"/>
            <p:cNvSpPr/>
            <p:nvPr/>
          </p:nvSpPr>
          <p:spPr>
            <a:xfrm>
              <a:off x="190081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9"/>
            <p:cNvSpPr/>
            <p:nvPr/>
          </p:nvSpPr>
          <p:spPr>
            <a:xfrm>
              <a:off x="190081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9"/>
            <p:cNvSpPr/>
            <p:nvPr/>
          </p:nvSpPr>
          <p:spPr>
            <a:xfrm>
              <a:off x="189258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9"/>
            <p:cNvSpPr/>
            <p:nvPr/>
          </p:nvSpPr>
          <p:spPr>
            <a:xfrm>
              <a:off x="189258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9"/>
            <p:cNvSpPr/>
            <p:nvPr/>
          </p:nvSpPr>
          <p:spPr>
            <a:xfrm>
              <a:off x="1900815"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9"/>
            <p:cNvSpPr/>
            <p:nvPr/>
          </p:nvSpPr>
          <p:spPr>
            <a:xfrm>
              <a:off x="1892589"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1" y="0"/>
                  </a:moveTo>
                  <a:cubicBezTo>
                    <a:pt x="93" y="0"/>
                    <a:pt x="0" y="124"/>
                    <a:pt x="0" y="347"/>
                  </a:cubicBezTo>
                  <a:cubicBezTo>
                    <a:pt x="0" y="563"/>
                    <a:pt x="85" y="686"/>
                    <a:pt x="216"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9"/>
            <p:cNvSpPr/>
            <p:nvPr/>
          </p:nvSpPr>
          <p:spPr>
            <a:xfrm>
              <a:off x="1900815"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9"/>
            <p:cNvSpPr/>
            <p:nvPr/>
          </p:nvSpPr>
          <p:spPr>
            <a:xfrm>
              <a:off x="1892589"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9"/>
            <p:cNvSpPr/>
            <p:nvPr/>
          </p:nvSpPr>
          <p:spPr>
            <a:xfrm>
              <a:off x="1900815"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9"/>
            <p:cNvSpPr/>
            <p:nvPr/>
          </p:nvSpPr>
          <p:spPr>
            <a:xfrm>
              <a:off x="2166277"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9"/>
            <p:cNvSpPr/>
            <p:nvPr/>
          </p:nvSpPr>
          <p:spPr>
            <a:xfrm>
              <a:off x="2166277"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9"/>
            <p:cNvSpPr/>
            <p:nvPr/>
          </p:nvSpPr>
          <p:spPr>
            <a:xfrm>
              <a:off x="2166277"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9"/>
            <p:cNvSpPr/>
            <p:nvPr/>
          </p:nvSpPr>
          <p:spPr>
            <a:xfrm>
              <a:off x="2166277"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9"/>
            <p:cNvSpPr/>
            <p:nvPr/>
          </p:nvSpPr>
          <p:spPr>
            <a:xfrm>
              <a:off x="2158050"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9"/>
            <p:cNvSpPr/>
            <p:nvPr/>
          </p:nvSpPr>
          <p:spPr>
            <a:xfrm>
              <a:off x="2158050"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9"/>
            <p:cNvSpPr/>
            <p:nvPr/>
          </p:nvSpPr>
          <p:spPr>
            <a:xfrm>
              <a:off x="2166277"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9"/>
            <p:cNvSpPr/>
            <p:nvPr/>
          </p:nvSpPr>
          <p:spPr>
            <a:xfrm>
              <a:off x="2158050"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2" y="0"/>
                  </a:moveTo>
                  <a:cubicBezTo>
                    <a:pt x="93" y="0"/>
                    <a:pt x="1" y="124"/>
                    <a:pt x="1" y="347"/>
                  </a:cubicBezTo>
                  <a:cubicBezTo>
                    <a:pt x="1" y="563"/>
                    <a:pt x="85" y="686"/>
                    <a:pt x="216" y="686"/>
                  </a:cubicBezTo>
                  <a:cubicBezTo>
                    <a:pt x="363" y="686"/>
                    <a:pt x="447" y="563"/>
                    <a:pt x="447" y="339"/>
                  </a:cubicBezTo>
                  <a:cubicBezTo>
                    <a:pt x="447" y="124"/>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9"/>
            <p:cNvSpPr/>
            <p:nvPr/>
          </p:nvSpPr>
          <p:spPr>
            <a:xfrm>
              <a:off x="2166277"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9"/>
            <p:cNvSpPr/>
            <p:nvPr/>
          </p:nvSpPr>
          <p:spPr>
            <a:xfrm>
              <a:off x="2158050"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9"/>
            <p:cNvSpPr/>
            <p:nvPr/>
          </p:nvSpPr>
          <p:spPr>
            <a:xfrm>
              <a:off x="2431857"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9"/>
            <p:cNvSpPr/>
            <p:nvPr/>
          </p:nvSpPr>
          <p:spPr>
            <a:xfrm>
              <a:off x="2431857"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9"/>
            <p:cNvSpPr/>
            <p:nvPr/>
          </p:nvSpPr>
          <p:spPr>
            <a:xfrm>
              <a:off x="2431857"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9"/>
            <p:cNvSpPr/>
            <p:nvPr/>
          </p:nvSpPr>
          <p:spPr>
            <a:xfrm>
              <a:off x="2431857"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9"/>
            <p:cNvSpPr/>
            <p:nvPr/>
          </p:nvSpPr>
          <p:spPr>
            <a:xfrm>
              <a:off x="2423511"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9"/>
            <p:cNvSpPr/>
            <p:nvPr/>
          </p:nvSpPr>
          <p:spPr>
            <a:xfrm>
              <a:off x="2423511"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9"/>
            <p:cNvSpPr/>
            <p:nvPr/>
          </p:nvSpPr>
          <p:spPr>
            <a:xfrm>
              <a:off x="2431857"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9"/>
            <p:cNvSpPr/>
            <p:nvPr/>
          </p:nvSpPr>
          <p:spPr>
            <a:xfrm>
              <a:off x="2423511"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9"/>
            <p:cNvSpPr/>
            <p:nvPr/>
          </p:nvSpPr>
          <p:spPr>
            <a:xfrm>
              <a:off x="4023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9"/>
            <p:cNvSpPr/>
            <p:nvPr/>
          </p:nvSpPr>
          <p:spPr>
            <a:xfrm>
              <a:off x="4023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9"/>
            <p:cNvSpPr/>
            <p:nvPr/>
          </p:nvSpPr>
          <p:spPr>
            <a:xfrm>
              <a:off x="4023432"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9"/>
            <p:cNvSpPr/>
            <p:nvPr/>
          </p:nvSpPr>
          <p:spPr>
            <a:xfrm>
              <a:off x="4023432"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9"/>
            <p:cNvSpPr/>
            <p:nvPr/>
          </p:nvSpPr>
          <p:spPr>
            <a:xfrm>
              <a:off x="4015205"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9"/>
            <p:cNvSpPr/>
            <p:nvPr/>
          </p:nvSpPr>
          <p:spPr>
            <a:xfrm>
              <a:off x="4015205"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9"/>
            <p:cNvSpPr/>
            <p:nvPr/>
          </p:nvSpPr>
          <p:spPr>
            <a:xfrm>
              <a:off x="4023432"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9"/>
            <p:cNvSpPr/>
            <p:nvPr/>
          </p:nvSpPr>
          <p:spPr>
            <a:xfrm>
              <a:off x="5084442"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9"/>
            <p:cNvSpPr/>
            <p:nvPr/>
          </p:nvSpPr>
          <p:spPr>
            <a:xfrm>
              <a:off x="5084442"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9"/>
            <p:cNvSpPr/>
            <p:nvPr/>
          </p:nvSpPr>
          <p:spPr>
            <a:xfrm>
              <a:off x="5084442"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9"/>
            <p:cNvSpPr/>
            <p:nvPr/>
          </p:nvSpPr>
          <p:spPr>
            <a:xfrm>
              <a:off x="5084442"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9"/>
            <p:cNvSpPr/>
            <p:nvPr/>
          </p:nvSpPr>
          <p:spPr>
            <a:xfrm>
              <a:off x="5077050"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9"/>
            <p:cNvSpPr/>
            <p:nvPr/>
          </p:nvSpPr>
          <p:spPr>
            <a:xfrm>
              <a:off x="5077050"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9"/>
            <p:cNvSpPr/>
            <p:nvPr/>
          </p:nvSpPr>
          <p:spPr>
            <a:xfrm>
              <a:off x="5084442"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9"/>
            <p:cNvSpPr/>
            <p:nvPr/>
          </p:nvSpPr>
          <p:spPr>
            <a:xfrm>
              <a:off x="5077050"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9"/>
            <p:cNvSpPr/>
            <p:nvPr/>
          </p:nvSpPr>
          <p:spPr>
            <a:xfrm>
              <a:off x="5084442"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9"/>
            <p:cNvSpPr/>
            <p:nvPr/>
          </p:nvSpPr>
          <p:spPr>
            <a:xfrm>
              <a:off x="5077050"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9"/>
            <p:cNvSpPr/>
            <p:nvPr/>
          </p:nvSpPr>
          <p:spPr>
            <a:xfrm>
              <a:off x="839090"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9"/>
            <p:cNvSpPr/>
            <p:nvPr/>
          </p:nvSpPr>
          <p:spPr>
            <a:xfrm>
              <a:off x="839090"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9"/>
            <p:cNvSpPr/>
            <p:nvPr/>
          </p:nvSpPr>
          <p:spPr>
            <a:xfrm>
              <a:off x="839090"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9"/>
            <p:cNvSpPr/>
            <p:nvPr/>
          </p:nvSpPr>
          <p:spPr>
            <a:xfrm>
              <a:off x="839090"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9"/>
            <p:cNvSpPr/>
            <p:nvPr/>
          </p:nvSpPr>
          <p:spPr>
            <a:xfrm>
              <a:off x="83086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9"/>
            <p:cNvSpPr/>
            <p:nvPr/>
          </p:nvSpPr>
          <p:spPr>
            <a:xfrm>
              <a:off x="83086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9"/>
            <p:cNvSpPr/>
            <p:nvPr/>
          </p:nvSpPr>
          <p:spPr>
            <a:xfrm>
              <a:off x="839090"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9"/>
            <p:cNvSpPr/>
            <p:nvPr/>
          </p:nvSpPr>
          <p:spPr>
            <a:xfrm>
              <a:off x="830863"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9"/>
            <p:cNvSpPr/>
            <p:nvPr/>
          </p:nvSpPr>
          <p:spPr>
            <a:xfrm>
              <a:off x="839090"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9"/>
            <p:cNvSpPr/>
            <p:nvPr/>
          </p:nvSpPr>
          <p:spPr>
            <a:xfrm>
              <a:off x="830863"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9"/>
            <p:cNvSpPr/>
            <p:nvPr/>
          </p:nvSpPr>
          <p:spPr>
            <a:xfrm>
              <a:off x="839090" y="144703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9"/>
            <p:cNvSpPr/>
            <p:nvPr/>
          </p:nvSpPr>
          <p:spPr>
            <a:xfrm>
              <a:off x="830863" y="159034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9"/>
            <p:cNvSpPr/>
            <p:nvPr/>
          </p:nvSpPr>
          <p:spPr>
            <a:xfrm>
              <a:off x="839090" y="1736397"/>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9"/>
            <p:cNvSpPr/>
            <p:nvPr/>
          </p:nvSpPr>
          <p:spPr>
            <a:xfrm>
              <a:off x="830863" y="1879709"/>
              <a:ext cx="53414" cy="80955"/>
            </a:xfrm>
            <a:custGeom>
              <a:avLst/>
              <a:gdLst/>
              <a:ahLst/>
              <a:cxnLst/>
              <a:rect l="l" t="t" r="r" b="b"/>
              <a:pathLst>
                <a:path w="448" h="679" extrusionOk="0">
                  <a:moveTo>
                    <a:pt x="224" y="62"/>
                  </a:moveTo>
                  <a:cubicBezTo>
                    <a:pt x="316" y="62"/>
                    <a:pt x="362" y="162"/>
                    <a:pt x="362" y="332"/>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9"/>
            <p:cNvSpPr/>
            <p:nvPr/>
          </p:nvSpPr>
          <p:spPr>
            <a:xfrm>
              <a:off x="839090" y="202576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9"/>
            <p:cNvSpPr/>
            <p:nvPr/>
          </p:nvSpPr>
          <p:spPr>
            <a:xfrm>
              <a:off x="2962660"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9"/>
            <p:cNvSpPr/>
            <p:nvPr/>
          </p:nvSpPr>
          <p:spPr>
            <a:xfrm>
              <a:off x="2962660"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9"/>
            <p:cNvSpPr/>
            <p:nvPr/>
          </p:nvSpPr>
          <p:spPr>
            <a:xfrm>
              <a:off x="2962660"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9"/>
            <p:cNvSpPr/>
            <p:nvPr/>
          </p:nvSpPr>
          <p:spPr>
            <a:xfrm>
              <a:off x="2962660"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9"/>
            <p:cNvSpPr/>
            <p:nvPr/>
          </p:nvSpPr>
          <p:spPr>
            <a:xfrm>
              <a:off x="2954433"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9"/>
            <p:cNvSpPr/>
            <p:nvPr/>
          </p:nvSpPr>
          <p:spPr>
            <a:xfrm>
              <a:off x="2954433"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9"/>
            <p:cNvSpPr/>
            <p:nvPr/>
          </p:nvSpPr>
          <p:spPr>
            <a:xfrm>
              <a:off x="2962660"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9"/>
            <p:cNvSpPr/>
            <p:nvPr/>
          </p:nvSpPr>
          <p:spPr>
            <a:xfrm>
              <a:off x="2954433"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9"/>
            <p:cNvSpPr/>
            <p:nvPr/>
          </p:nvSpPr>
          <p:spPr>
            <a:xfrm>
              <a:off x="2962660"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9"/>
            <p:cNvSpPr/>
            <p:nvPr/>
          </p:nvSpPr>
          <p:spPr>
            <a:xfrm>
              <a:off x="349250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9"/>
            <p:cNvSpPr/>
            <p:nvPr/>
          </p:nvSpPr>
          <p:spPr>
            <a:xfrm>
              <a:off x="349250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9"/>
            <p:cNvSpPr/>
            <p:nvPr/>
          </p:nvSpPr>
          <p:spPr>
            <a:xfrm>
              <a:off x="349250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9"/>
            <p:cNvSpPr/>
            <p:nvPr/>
          </p:nvSpPr>
          <p:spPr>
            <a:xfrm>
              <a:off x="349250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9"/>
            <p:cNvSpPr/>
            <p:nvPr/>
          </p:nvSpPr>
          <p:spPr>
            <a:xfrm>
              <a:off x="3484283"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9"/>
            <p:cNvSpPr/>
            <p:nvPr/>
          </p:nvSpPr>
          <p:spPr>
            <a:xfrm>
              <a:off x="3484283"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9"/>
            <p:cNvSpPr/>
            <p:nvPr/>
          </p:nvSpPr>
          <p:spPr>
            <a:xfrm>
              <a:off x="3492509"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9"/>
            <p:cNvSpPr/>
            <p:nvPr/>
          </p:nvSpPr>
          <p:spPr>
            <a:xfrm>
              <a:off x="3484283"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9"/>
            <p:cNvSpPr/>
            <p:nvPr/>
          </p:nvSpPr>
          <p:spPr>
            <a:xfrm>
              <a:off x="561524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9"/>
            <p:cNvSpPr/>
            <p:nvPr/>
          </p:nvSpPr>
          <p:spPr>
            <a:xfrm>
              <a:off x="561524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9"/>
            <p:cNvSpPr/>
            <p:nvPr/>
          </p:nvSpPr>
          <p:spPr>
            <a:xfrm>
              <a:off x="561524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9"/>
            <p:cNvSpPr/>
            <p:nvPr/>
          </p:nvSpPr>
          <p:spPr>
            <a:xfrm>
              <a:off x="561524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9"/>
            <p:cNvSpPr/>
            <p:nvPr/>
          </p:nvSpPr>
          <p:spPr>
            <a:xfrm>
              <a:off x="560701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9"/>
            <p:cNvSpPr/>
            <p:nvPr/>
          </p:nvSpPr>
          <p:spPr>
            <a:xfrm>
              <a:off x="560701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9"/>
            <p:cNvSpPr/>
            <p:nvPr/>
          </p:nvSpPr>
          <p:spPr>
            <a:xfrm>
              <a:off x="5615245"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9"/>
            <p:cNvSpPr/>
            <p:nvPr/>
          </p:nvSpPr>
          <p:spPr>
            <a:xfrm>
              <a:off x="5607019"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1" y="0"/>
                  </a:moveTo>
                  <a:cubicBezTo>
                    <a:pt x="93" y="0"/>
                    <a:pt x="0" y="124"/>
                    <a:pt x="0" y="347"/>
                  </a:cubicBezTo>
                  <a:cubicBezTo>
                    <a:pt x="0" y="563"/>
                    <a:pt x="85" y="686"/>
                    <a:pt x="216"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9"/>
            <p:cNvSpPr/>
            <p:nvPr/>
          </p:nvSpPr>
          <p:spPr>
            <a:xfrm>
              <a:off x="5615245"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9"/>
            <p:cNvSpPr/>
            <p:nvPr/>
          </p:nvSpPr>
          <p:spPr>
            <a:xfrm>
              <a:off x="5607019"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9"/>
            <p:cNvSpPr/>
            <p:nvPr/>
          </p:nvSpPr>
          <p:spPr>
            <a:xfrm>
              <a:off x="614604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9"/>
            <p:cNvSpPr/>
            <p:nvPr/>
          </p:nvSpPr>
          <p:spPr>
            <a:xfrm>
              <a:off x="614604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9"/>
            <p:cNvSpPr/>
            <p:nvPr/>
          </p:nvSpPr>
          <p:spPr>
            <a:xfrm>
              <a:off x="614604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9"/>
            <p:cNvSpPr/>
            <p:nvPr/>
          </p:nvSpPr>
          <p:spPr>
            <a:xfrm>
              <a:off x="614604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9"/>
            <p:cNvSpPr/>
            <p:nvPr/>
          </p:nvSpPr>
          <p:spPr>
            <a:xfrm>
              <a:off x="613782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9"/>
            <p:cNvSpPr/>
            <p:nvPr/>
          </p:nvSpPr>
          <p:spPr>
            <a:xfrm>
              <a:off x="613782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9"/>
            <p:cNvSpPr/>
            <p:nvPr/>
          </p:nvSpPr>
          <p:spPr>
            <a:xfrm>
              <a:off x="6146049"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9"/>
            <p:cNvSpPr/>
            <p:nvPr/>
          </p:nvSpPr>
          <p:spPr>
            <a:xfrm>
              <a:off x="6137822"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2" y="0"/>
                  </a:moveTo>
                  <a:cubicBezTo>
                    <a:pt x="93" y="0"/>
                    <a:pt x="1" y="124"/>
                    <a:pt x="1" y="347"/>
                  </a:cubicBezTo>
                  <a:cubicBezTo>
                    <a:pt x="1" y="563"/>
                    <a:pt x="85" y="686"/>
                    <a:pt x="216" y="686"/>
                  </a:cubicBezTo>
                  <a:cubicBezTo>
                    <a:pt x="363" y="686"/>
                    <a:pt x="447" y="563"/>
                    <a:pt x="447" y="339"/>
                  </a:cubicBezTo>
                  <a:cubicBezTo>
                    <a:pt x="447"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9"/>
            <p:cNvSpPr/>
            <p:nvPr/>
          </p:nvSpPr>
          <p:spPr>
            <a:xfrm>
              <a:off x="6146049"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9"/>
            <p:cNvSpPr/>
            <p:nvPr/>
          </p:nvSpPr>
          <p:spPr>
            <a:xfrm>
              <a:off x="6137822"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9"/>
            <p:cNvSpPr/>
            <p:nvPr/>
          </p:nvSpPr>
          <p:spPr>
            <a:xfrm>
              <a:off x="6146049"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9"/>
            <p:cNvSpPr/>
            <p:nvPr/>
          </p:nvSpPr>
          <p:spPr>
            <a:xfrm>
              <a:off x="6137822"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32" y="0"/>
                  </a:moveTo>
                  <a:cubicBezTo>
                    <a:pt x="93" y="0"/>
                    <a:pt x="1" y="116"/>
                    <a:pt x="1" y="339"/>
                  </a:cubicBezTo>
                  <a:cubicBezTo>
                    <a:pt x="1" y="555"/>
                    <a:pt x="85" y="678"/>
                    <a:pt x="216" y="678"/>
                  </a:cubicBezTo>
                  <a:cubicBezTo>
                    <a:pt x="363" y="678"/>
                    <a:pt x="447" y="555"/>
                    <a:pt x="447" y="332"/>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9"/>
            <p:cNvSpPr/>
            <p:nvPr/>
          </p:nvSpPr>
          <p:spPr>
            <a:xfrm>
              <a:off x="720801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9"/>
            <p:cNvSpPr/>
            <p:nvPr/>
          </p:nvSpPr>
          <p:spPr>
            <a:xfrm>
              <a:off x="720801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9"/>
            <p:cNvSpPr/>
            <p:nvPr/>
          </p:nvSpPr>
          <p:spPr>
            <a:xfrm>
              <a:off x="720801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9"/>
            <p:cNvSpPr/>
            <p:nvPr/>
          </p:nvSpPr>
          <p:spPr>
            <a:xfrm>
              <a:off x="720801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9"/>
            <p:cNvSpPr/>
            <p:nvPr/>
          </p:nvSpPr>
          <p:spPr>
            <a:xfrm>
              <a:off x="7199667"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9"/>
            <p:cNvSpPr/>
            <p:nvPr/>
          </p:nvSpPr>
          <p:spPr>
            <a:xfrm>
              <a:off x="7199667"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9"/>
            <p:cNvSpPr/>
            <p:nvPr/>
          </p:nvSpPr>
          <p:spPr>
            <a:xfrm>
              <a:off x="7208013"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9"/>
            <p:cNvSpPr/>
            <p:nvPr/>
          </p:nvSpPr>
          <p:spPr>
            <a:xfrm>
              <a:off x="7199667"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9"/>
            <p:cNvSpPr/>
            <p:nvPr/>
          </p:nvSpPr>
          <p:spPr>
            <a:xfrm>
              <a:off x="7208013" y="1156713"/>
              <a:ext cx="25872" cy="79167"/>
            </a:xfrm>
            <a:custGeom>
              <a:avLst/>
              <a:gdLst/>
              <a:ahLst/>
              <a:cxnLst/>
              <a:rect l="l" t="t" r="r" b="b"/>
              <a:pathLst>
                <a:path w="217" h="664" extrusionOk="0">
                  <a:moveTo>
                    <a:pt x="139" y="1"/>
                  </a:moveTo>
                  <a:lnTo>
                    <a:pt x="0" y="85"/>
                  </a:lnTo>
                  <a:lnTo>
                    <a:pt x="16" y="147"/>
                  </a:lnTo>
                  <a:lnTo>
                    <a:pt x="131" y="85"/>
                  </a:lnTo>
                  <a:lnTo>
                    <a:pt x="131"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9"/>
            <p:cNvSpPr/>
            <p:nvPr/>
          </p:nvSpPr>
          <p:spPr>
            <a:xfrm>
              <a:off x="7199667" y="1300979"/>
              <a:ext cx="53414" cy="80955"/>
            </a:xfrm>
            <a:custGeom>
              <a:avLst/>
              <a:gdLst/>
              <a:ahLst/>
              <a:cxnLst/>
              <a:rect l="l" t="t" r="r" b="b"/>
              <a:pathLst>
                <a:path w="448" h="679" extrusionOk="0">
                  <a:moveTo>
                    <a:pt x="224" y="70"/>
                  </a:moveTo>
                  <a:cubicBezTo>
                    <a:pt x="317" y="70"/>
                    <a:pt x="355" y="170"/>
                    <a:pt x="355" y="331"/>
                  </a:cubicBezTo>
                  <a:cubicBezTo>
                    <a:pt x="355" y="501"/>
                    <a:pt x="317" y="609"/>
                    <a:pt x="224" y="609"/>
                  </a:cubicBezTo>
                  <a:cubicBezTo>
                    <a:pt x="140" y="609"/>
                    <a:pt x="86" y="509"/>
                    <a:pt x="86" y="339"/>
                  </a:cubicBezTo>
                  <a:cubicBezTo>
                    <a:pt x="86" y="162"/>
                    <a:pt x="147" y="70"/>
                    <a:pt x="224" y="70"/>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9"/>
            <p:cNvSpPr/>
            <p:nvPr/>
          </p:nvSpPr>
          <p:spPr>
            <a:xfrm>
              <a:off x="7208013"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9"/>
            <p:cNvSpPr/>
            <p:nvPr/>
          </p:nvSpPr>
          <p:spPr>
            <a:xfrm>
              <a:off x="7199667" y="1590344"/>
              <a:ext cx="53414" cy="80955"/>
            </a:xfrm>
            <a:custGeom>
              <a:avLst/>
              <a:gdLst/>
              <a:ahLst/>
              <a:cxnLst/>
              <a:rect l="l" t="t" r="r" b="b"/>
              <a:pathLst>
                <a:path w="448" h="679" extrusionOk="0">
                  <a:moveTo>
                    <a:pt x="224" y="70"/>
                  </a:moveTo>
                  <a:cubicBezTo>
                    <a:pt x="317" y="70"/>
                    <a:pt x="355" y="170"/>
                    <a:pt x="355" y="332"/>
                  </a:cubicBezTo>
                  <a:cubicBezTo>
                    <a:pt x="355" y="501"/>
                    <a:pt x="317" y="609"/>
                    <a:pt x="224" y="609"/>
                  </a:cubicBezTo>
                  <a:cubicBezTo>
                    <a:pt x="140" y="609"/>
                    <a:pt x="86" y="509"/>
                    <a:pt x="86" y="339"/>
                  </a:cubicBezTo>
                  <a:cubicBezTo>
                    <a:pt x="86" y="162"/>
                    <a:pt x="147" y="70"/>
                    <a:pt x="224" y="70"/>
                  </a:cubicBezTo>
                  <a:close/>
                  <a:moveTo>
                    <a:pt x="232" y="0"/>
                  </a:moveTo>
                  <a:cubicBezTo>
                    <a:pt x="93" y="0"/>
                    <a:pt x="1" y="116"/>
                    <a:pt x="1" y="339"/>
                  </a:cubicBezTo>
                  <a:cubicBezTo>
                    <a:pt x="1" y="555"/>
                    <a:pt x="93" y="678"/>
                    <a:pt x="217" y="678"/>
                  </a:cubicBezTo>
                  <a:cubicBezTo>
                    <a:pt x="363" y="678"/>
                    <a:pt x="448" y="555"/>
                    <a:pt x="448" y="332"/>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9"/>
            <p:cNvSpPr/>
            <p:nvPr/>
          </p:nvSpPr>
          <p:spPr>
            <a:xfrm>
              <a:off x="7208013" y="1736397"/>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9"/>
            <p:cNvSpPr/>
            <p:nvPr/>
          </p:nvSpPr>
          <p:spPr>
            <a:xfrm>
              <a:off x="7199667" y="1879709"/>
              <a:ext cx="53414" cy="80955"/>
            </a:xfrm>
            <a:custGeom>
              <a:avLst/>
              <a:gdLst/>
              <a:ahLst/>
              <a:cxnLst/>
              <a:rect l="l" t="t" r="r" b="b"/>
              <a:pathLst>
                <a:path w="448" h="679" extrusionOk="0">
                  <a:moveTo>
                    <a:pt x="224" y="62"/>
                  </a:moveTo>
                  <a:cubicBezTo>
                    <a:pt x="317" y="62"/>
                    <a:pt x="355" y="162"/>
                    <a:pt x="355" y="332"/>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2"/>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9"/>
            <p:cNvSpPr/>
            <p:nvPr/>
          </p:nvSpPr>
          <p:spPr>
            <a:xfrm>
              <a:off x="800415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9"/>
            <p:cNvSpPr/>
            <p:nvPr/>
          </p:nvSpPr>
          <p:spPr>
            <a:xfrm>
              <a:off x="800415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9"/>
            <p:cNvSpPr/>
            <p:nvPr/>
          </p:nvSpPr>
          <p:spPr>
            <a:xfrm>
              <a:off x="8004158"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9"/>
            <p:cNvSpPr/>
            <p:nvPr/>
          </p:nvSpPr>
          <p:spPr>
            <a:xfrm>
              <a:off x="8004158"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9"/>
            <p:cNvSpPr/>
            <p:nvPr/>
          </p:nvSpPr>
          <p:spPr>
            <a:xfrm>
              <a:off x="7995931"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9"/>
            <p:cNvSpPr/>
            <p:nvPr/>
          </p:nvSpPr>
          <p:spPr>
            <a:xfrm>
              <a:off x="7995931"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9"/>
            <p:cNvSpPr/>
            <p:nvPr/>
          </p:nvSpPr>
          <p:spPr>
            <a:xfrm>
              <a:off x="8004158"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9"/>
            <p:cNvSpPr/>
            <p:nvPr/>
          </p:nvSpPr>
          <p:spPr>
            <a:xfrm>
              <a:off x="7995931"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9"/>
            <p:cNvSpPr/>
            <p:nvPr/>
          </p:nvSpPr>
          <p:spPr>
            <a:xfrm>
              <a:off x="90642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9"/>
            <p:cNvSpPr/>
            <p:nvPr/>
          </p:nvSpPr>
          <p:spPr>
            <a:xfrm>
              <a:off x="906421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9"/>
            <p:cNvSpPr/>
            <p:nvPr/>
          </p:nvSpPr>
          <p:spPr>
            <a:xfrm>
              <a:off x="906421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9"/>
            <p:cNvSpPr/>
            <p:nvPr/>
          </p:nvSpPr>
          <p:spPr>
            <a:xfrm>
              <a:off x="906421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9"/>
            <p:cNvSpPr/>
            <p:nvPr/>
          </p:nvSpPr>
          <p:spPr>
            <a:xfrm>
              <a:off x="4554354"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9"/>
            <p:cNvSpPr/>
            <p:nvPr/>
          </p:nvSpPr>
          <p:spPr>
            <a:xfrm>
              <a:off x="4554354"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9"/>
            <p:cNvSpPr/>
            <p:nvPr/>
          </p:nvSpPr>
          <p:spPr>
            <a:xfrm>
              <a:off x="4554354"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9"/>
            <p:cNvSpPr/>
            <p:nvPr/>
          </p:nvSpPr>
          <p:spPr>
            <a:xfrm>
              <a:off x="4554354"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9"/>
            <p:cNvSpPr/>
            <p:nvPr/>
          </p:nvSpPr>
          <p:spPr>
            <a:xfrm>
              <a:off x="4546128"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9"/>
            <p:cNvSpPr/>
            <p:nvPr/>
          </p:nvSpPr>
          <p:spPr>
            <a:xfrm>
              <a:off x="4546128"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9"/>
            <p:cNvSpPr/>
            <p:nvPr/>
          </p:nvSpPr>
          <p:spPr>
            <a:xfrm>
              <a:off x="4554354"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9"/>
            <p:cNvSpPr/>
            <p:nvPr/>
          </p:nvSpPr>
          <p:spPr>
            <a:xfrm>
              <a:off x="4546128"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9"/>
            <p:cNvSpPr/>
            <p:nvPr/>
          </p:nvSpPr>
          <p:spPr>
            <a:xfrm>
              <a:off x="4554354"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9"/>
            <p:cNvSpPr/>
            <p:nvPr/>
          </p:nvSpPr>
          <p:spPr>
            <a:xfrm>
              <a:off x="4546128"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9"/>
            <p:cNvSpPr/>
            <p:nvPr/>
          </p:nvSpPr>
          <p:spPr>
            <a:xfrm>
              <a:off x="6942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9"/>
            <p:cNvSpPr/>
            <p:nvPr/>
          </p:nvSpPr>
          <p:spPr>
            <a:xfrm>
              <a:off x="6942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9"/>
            <p:cNvSpPr/>
            <p:nvPr/>
          </p:nvSpPr>
          <p:spPr>
            <a:xfrm>
              <a:off x="6942432"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9"/>
            <p:cNvSpPr/>
            <p:nvPr/>
          </p:nvSpPr>
          <p:spPr>
            <a:xfrm>
              <a:off x="6934205"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9"/>
            <p:cNvSpPr/>
            <p:nvPr/>
          </p:nvSpPr>
          <p:spPr>
            <a:xfrm>
              <a:off x="6934205"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9"/>
            <p:cNvSpPr/>
            <p:nvPr/>
          </p:nvSpPr>
          <p:spPr>
            <a:xfrm>
              <a:off x="6942432"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9"/>
            <p:cNvSpPr/>
            <p:nvPr/>
          </p:nvSpPr>
          <p:spPr>
            <a:xfrm>
              <a:off x="6934205"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9"/>
            <p:cNvSpPr/>
            <p:nvPr/>
          </p:nvSpPr>
          <p:spPr>
            <a:xfrm>
              <a:off x="6942432"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9"/>
            <p:cNvSpPr/>
            <p:nvPr/>
          </p:nvSpPr>
          <p:spPr>
            <a:xfrm>
              <a:off x="6934205"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9"/>
            <p:cNvSpPr/>
            <p:nvPr/>
          </p:nvSpPr>
          <p:spPr>
            <a:xfrm>
              <a:off x="6934205"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9"/>
            <p:cNvSpPr/>
            <p:nvPr/>
          </p:nvSpPr>
          <p:spPr>
            <a:xfrm>
              <a:off x="6942432"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9"/>
            <p:cNvSpPr/>
            <p:nvPr/>
          </p:nvSpPr>
          <p:spPr>
            <a:xfrm>
              <a:off x="6942432"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9"/>
            <p:cNvSpPr/>
            <p:nvPr/>
          </p:nvSpPr>
          <p:spPr>
            <a:xfrm>
              <a:off x="6942432"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9"/>
            <p:cNvSpPr/>
            <p:nvPr/>
          </p:nvSpPr>
          <p:spPr>
            <a:xfrm>
              <a:off x="6934205"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9"/>
            <p:cNvSpPr/>
            <p:nvPr/>
          </p:nvSpPr>
          <p:spPr>
            <a:xfrm>
              <a:off x="4819935"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9"/>
            <p:cNvSpPr/>
            <p:nvPr/>
          </p:nvSpPr>
          <p:spPr>
            <a:xfrm>
              <a:off x="4819935"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9"/>
            <p:cNvSpPr/>
            <p:nvPr/>
          </p:nvSpPr>
          <p:spPr>
            <a:xfrm>
              <a:off x="4819935"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9"/>
            <p:cNvSpPr/>
            <p:nvPr/>
          </p:nvSpPr>
          <p:spPr>
            <a:xfrm>
              <a:off x="4811589"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9"/>
            <p:cNvSpPr/>
            <p:nvPr/>
          </p:nvSpPr>
          <p:spPr>
            <a:xfrm>
              <a:off x="4811589"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9"/>
            <p:cNvSpPr/>
            <p:nvPr/>
          </p:nvSpPr>
          <p:spPr>
            <a:xfrm>
              <a:off x="4819935"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9"/>
            <p:cNvSpPr/>
            <p:nvPr/>
          </p:nvSpPr>
          <p:spPr>
            <a:xfrm>
              <a:off x="4811589"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9"/>
            <p:cNvSpPr/>
            <p:nvPr/>
          </p:nvSpPr>
          <p:spPr>
            <a:xfrm>
              <a:off x="4819935" y="101244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9"/>
            <p:cNvSpPr/>
            <p:nvPr/>
          </p:nvSpPr>
          <p:spPr>
            <a:xfrm>
              <a:off x="4811589"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9"/>
            <p:cNvSpPr/>
            <p:nvPr/>
          </p:nvSpPr>
          <p:spPr>
            <a:xfrm>
              <a:off x="4811589"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9"/>
            <p:cNvSpPr/>
            <p:nvPr/>
          </p:nvSpPr>
          <p:spPr>
            <a:xfrm>
              <a:off x="5880707"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9"/>
            <p:cNvSpPr/>
            <p:nvPr/>
          </p:nvSpPr>
          <p:spPr>
            <a:xfrm>
              <a:off x="5880707"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9"/>
            <p:cNvSpPr/>
            <p:nvPr/>
          </p:nvSpPr>
          <p:spPr>
            <a:xfrm>
              <a:off x="5880707"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9"/>
            <p:cNvSpPr/>
            <p:nvPr/>
          </p:nvSpPr>
          <p:spPr>
            <a:xfrm>
              <a:off x="5872480"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9"/>
            <p:cNvSpPr/>
            <p:nvPr/>
          </p:nvSpPr>
          <p:spPr>
            <a:xfrm>
              <a:off x="5872480"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9"/>
            <p:cNvSpPr/>
            <p:nvPr/>
          </p:nvSpPr>
          <p:spPr>
            <a:xfrm>
              <a:off x="5880707"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9"/>
            <p:cNvSpPr/>
            <p:nvPr/>
          </p:nvSpPr>
          <p:spPr>
            <a:xfrm>
              <a:off x="5872480"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9"/>
            <p:cNvSpPr/>
            <p:nvPr/>
          </p:nvSpPr>
          <p:spPr>
            <a:xfrm>
              <a:off x="5880707" y="101244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9"/>
            <p:cNvSpPr/>
            <p:nvPr/>
          </p:nvSpPr>
          <p:spPr>
            <a:xfrm>
              <a:off x="5872480" y="115575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63"/>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9"/>
            <p:cNvSpPr/>
            <p:nvPr/>
          </p:nvSpPr>
          <p:spPr>
            <a:xfrm>
              <a:off x="5872480" y="130097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9"/>
            <p:cNvSpPr/>
            <p:nvPr/>
          </p:nvSpPr>
          <p:spPr>
            <a:xfrm>
              <a:off x="5880707" y="144703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9"/>
            <p:cNvSpPr/>
            <p:nvPr/>
          </p:nvSpPr>
          <p:spPr>
            <a:xfrm>
              <a:off x="5880707" y="159117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9"/>
            <p:cNvSpPr/>
            <p:nvPr/>
          </p:nvSpPr>
          <p:spPr>
            <a:xfrm>
              <a:off x="7473355"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9"/>
            <p:cNvSpPr/>
            <p:nvPr/>
          </p:nvSpPr>
          <p:spPr>
            <a:xfrm>
              <a:off x="7473355"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9"/>
            <p:cNvSpPr/>
            <p:nvPr/>
          </p:nvSpPr>
          <p:spPr>
            <a:xfrm>
              <a:off x="7473355"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9"/>
            <p:cNvSpPr/>
            <p:nvPr/>
          </p:nvSpPr>
          <p:spPr>
            <a:xfrm>
              <a:off x="7465128"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9"/>
            <p:cNvSpPr/>
            <p:nvPr/>
          </p:nvSpPr>
          <p:spPr>
            <a:xfrm>
              <a:off x="7465128"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9"/>
            <p:cNvSpPr/>
            <p:nvPr/>
          </p:nvSpPr>
          <p:spPr>
            <a:xfrm>
              <a:off x="7473355"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9"/>
            <p:cNvSpPr/>
            <p:nvPr/>
          </p:nvSpPr>
          <p:spPr>
            <a:xfrm>
              <a:off x="7465128"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9"/>
            <p:cNvSpPr/>
            <p:nvPr/>
          </p:nvSpPr>
          <p:spPr>
            <a:xfrm>
              <a:off x="7473355"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9"/>
            <p:cNvSpPr/>
            <p:nvPr/>
          </p:nvSpPr>
          <p:spPr>
            <a:xfrm>
              <a:off x="7465128"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9"/>
            <p:cNvSpPr/>
            <p:nvPr/>
          </p:nvSpPr>
          <p:spPr>
            <a:xfrm>
              <a:off x="7465128"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9"/>
            <p:cNvSpPr/>
            <p:nvPr/>
          </p:nvSpPr>
          <p:spPr>
            <a:xfrm>
              <a:off x="7473355"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9"/>
            <p:cNvSpPr/>
            <p:nvPr/>
          </p:nvSpPr>
          <p:spPr>
            <a:xfrm>
              <a:off x="7473355"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9"/>
            <p:cNvSpPr/>
            <p:nvPr/>
          </p:nvSpPr>
          <p:spPr>
            <a:xfrm>
              <a:off x="7473355"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9"/>
            <p:cNvSpPr/>
            <p:nvPr/>
          </p:nvSpPr>
          <p:spPr>
            <a:xfrm>
              <a:off x="3227168"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9"/>
            <p:cNvSpPr/>
            <p:nvPr/>
          </p:nvSpPr>
          <p:spPr>
            <a:xfrm>
              <a:off x="3227168"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9"/>
            <p:cNvSpPr/>
            <p:nvPr/>
          </p:nvSpPr>
          <p:spPr>
            <a:xfrm>
              <a:off x="3227168"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9"/>
            <p:cNvSpPr/>
            <p:nvPr/>
          </p:nvSpPr>
          <p:spPr>
            <a:xfrm>
              <a:off x="3227168"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9"/>
            <p:cNvSpPr/>
            <p:nvPr/>
          </p:nvSpPr>
          <p:spPr>
            <a:xfrm>
              <a:off x="3219775"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9"/>
            <p:cNvSpPr/>
            <p:nvPr/>
          </p:nvSpPr>
          <p:spPr>
            <a:xfrm>
              <a:off x="3219775"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9"/>
            <p:cNvSpPr/>
            <p:nvPr/>
          </p:nvSpPr>
          <p:spPr>
            <a:xfrm>
              <a:off x="3227168"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9"/>
            <p:cNvSpPr/>
            <p:nvPr/>
          </p:nvSpPr>
          <p:spPr>
            <a:xfrm>
              <a:off x="3219775"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9"/>
            <p:cNvSpPr/>
            <p:nvPr/>
          </p:nvSpPr>
          <p:spPr>
            <a:xfrm>
              <a:off x="3227168"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9"/>
            <p:cNvSpPr/>
            <p:nvPr/>
          </p:nvSpPr>
          <p:spPr>
            <a:xfrm>
              <a:off x="3757971"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9"/>
            <p:cNvSpPr/>
            <p:nvPr/>
          </p:nvSpPr>
          <p:spPr>
            <a:xfrm>
              <a:off x="3757971"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9"/>
            <p:cNvSpPr/>
            <p:nvPr/>
          </p:nvSpPr>
          <p:spPr>
            <a:xfrm>
              <a:off x="3757971"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9"/>
            <p:cNvSpPr/>
            <p:nvPr/>
          </p:nvSpPr>
          <p:spPr>
            <a:xfrm>
              <a:off x="3757971"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9"/>
            <p:cNvSpPr/>
            <p:nvPr/>
          </p:nvSpPr>
          <p:spPr>
            <a:xfrm>
              <a:off x="3749744"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9"/>
            <p:cNvSpPr/>
            <p:nvPr/>
          </p:nvSpPr>
          <p:spPr>
            <a:xfrm>
              <a:off x="3749744"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9"/>
            <p:cNvSpPr/>
            <p:nvPr/>
          </p:nvSpPr>
          <p:spPr>
            <a:xfrm>
              <a:off x="3757971"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9"/>
            <p:cNvSpPr/>
            <p:nvPr/>
          </p:nvSpPr>
          <p:spPr>
            <a:xfrm>
              <a:off x="3749744"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1" y="0"/>
                  </a:moveTo>
                  <a:cubicBezTo>
                    <a:pt x="93" y="0"/>
                    <a:pt x="0" y="124"/>
                    <a:pt x="0" y="347"/>
                  </a:cubicBezTo>
                  <a:cubicBezTo>
                    <a:pt x="0" y="563"/>
                    <a:pt x="85" y="686"/>
                    <a:pt x="216"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9"/>
            <p:cNvSpPr/>
            <p:nvPr/>
          </p:nvSpPr>
          <p:spPr>
            <a:xfrm>
              <a:off x="3757971"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9"/>
            <p:cNvSpPr/>
            <p:nvPr/>
          </p:nvSpPr>
          <p:spPr>
            <a:xfrm>
              <a:off x="428889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9"/>
            <p:cNvSpPr/>
            <p:nvPr/>
          </p:nvSpPr>
          <p:spPr>
            <a:xfrm>
              <a:off x="428889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9"/>
            <p:cNvSpPr/>
            <p:nvPr/>
          </p:nvSpPr>
          <p:spPr>
            <a:xfrm>
              <a:off x="428889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9"/>
            <p:cNvSpPr/>
            <p:nvPr/>
          </p:nvSpPr>
          <p:spPr>
            <a:xfrm>
              <a:off x="428889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9"/>
            <p:cNvSpPr/>
            <p:nvPr/>
          </p:nvSpPr>
          <p:spPr>
            <a:xfrm>
              <a:off x="4280666"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9"/>
            <p:cNvSpPr/>
            <p:nvPr/>
          </p:nvSpPr>
          <p:spPr>
            <a:xfrm>
              <a:off x="4280666"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9"/>
            <p:cNvSpPr/>
            <p:nvPr/>
          </p:nvSpPr>
          <p:spPr>
            <a:xfrm>
              <a:off x="428889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9"/>
            <p:cNvSpPr/>
            <p:nvPr/>
          </p:nvSpPr>
          <p:spPr>
            <a:xfrm>
              <a:off x="4280666"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2" y="0"/>
                  </a:moveTo>
                  <a:cubicBezTo>
                    <a:pt x="93" y="0"/>
                    <a:pt x="1" y="124"/>
                    <a:pt x="1" y="347"/>
                  </a:cubicBezTo>
                  <a:cubicBezTo>
                    <a:pt x="1" y="563"/>
                    <a:pt x="85" y="686"/>
                    <a:pt x="216" y="686"/>
                  </a:cubicBezTo>
                  <a:cubicBezTo>
                    <a:pt x="363" y="686"/>
                    <a:pt x="447" y="563"/>
                    <a:pt x="447" y="339"/>
                  </a:cubicBezTo>
                  <a:cubicBezTo>
                    <a:pt x="447"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9"/>
            <p:cNvSpPr/>
            <p:nvPr/>
          </p:nvSpPr>
          <p:spPr>
            <a:xfrm>
              <a:off x="428889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9"/>
            <p:cNvSpPr/>
            <p:nvPr/>
          </p:nvSpPr>
          <p:spPr>
            <a:xfrm>
              <a:off x="534990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9"/>
            <p:cNvSpPr/>
            <p:nvPr/>
          </p:nvSpPr>
          <p:spPr>
            <a:xfrm>
              <a:off x="534990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9"/>
            <p:cNvSpPr/>
            <p:nvPr/>
          </p:nvSpPr>
          <p:spPr>
            <a:xfrm>
              <a:off x="534990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9"/>
            <p:cNvSpPr/>
            <p:nvPr/>
          </p:nvSpPr>
          <p:spPr>
            <a:xfrm>
              <a:off x="534990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9"/>
            <p:cNvSpPr/>
            <p:nvPr/>
          </p:nvSpPr>
          <p:spPr>
            <a:xfrm>
              <a:off x="5341557"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9"/>
            <p:cNvSpPr/>
            <p:nvPr/>
          </p:nvSpPr>
          <p:spPr>
            <a:xfrm>
              <a:off x="5341557"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9"/>
            <p:cNvSpPr/>
            <p:nvPr/>
          </p:nvSpPr>
          <p:spPr>
            <a:xfrm>
              <a:off x="5349903"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9"/>
            <p:cNvSpPr/>
            <p:nvPr/>
          </p:nvSpPr>
          <p:spPr>
            <a:xfrm>
              <a:off x="5341557"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9"/>
            <p:cNvSpPr/>
            <p:nvPr/>
          </p:nvSpPr>
          <p:spPr>
            <a:xfrm>
              <a:off x="5349903" y="1156713"/>
              <a:ext cx="25872" cy="79167"/>
            </a:xfrm>
            <a:custGeom>
              <a:avLst/>
              <a:gdLst/>
              <a:ahLst/>
              <a:cxnLst/>
              <a:rect l="l" t="t" r="r" b="b"/>
              <a:pathLst>
                <a:path w="217" h="664" extrusionOk="0">
                  <a:moveTo>
                    <a:pt x="139" y="1"/>
                  </a:moveTo>
                  <a:lnTo>
                    <a:pt x="0" y="85"/>
                  </a:lnTo>
                  <a:lnTo>
                    <a:pt x="16" y="147"/>
                  </a:lnTo>
                  <a:lnTo>
                    <a:pt x="131" y="85"/>
                  </a:lnTo>
                  <a:lnTo>
                    <a:pt x="131"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9"/>
            <p:cNvSpPr/>
            <p:nvPr/>
          </p:nvSpPr>
          <p:spPr>
            <a:xfrm>
              <a:off x="5341557" y="1300979"/>
              <a:ext cx="53414" cy="80955"/>
            </a:xfrm>
            <a:custGeom>
              <a:avLst/>
              <a:gdLst/>
              <a:ahLst/>
              <a:cxnLst/>
              <a:rect l="l" t="t" r="r" b="b"/>
              <a:pathLst>
                <a:path w="448" h="679" extrusionOk="0">
                  <a:moveTo>
                    <a:pt x="224" y="70"/>
                  </a:moveTo>
                  <a:cubicBezTo>
                    <a:pt x="317" y="70"/>
                    <a:pt x="355" y="170"/>
                    <a:pt x="355" y="331"/>
                  </a:cubicBezTo>
                  <a:cubicBezTo>
                    <a:pt x="355" y="501"/>
                    <a:pt x="317" y="609"/>
                    <a:pt x="224" y="609"/>
                  </a:cubicBezTo>
                  <a:cubicBezTo>
                    <a:pt x="140" y="609"/>
                    <a:pt x="86" y="509"/>
                    <a:pt x="86" y="339"/>
                  </a:cubicBezTo>
                  <a:cubicBezTo>
                    <a:pt x="86" y="162"/>
                    <a:pt x="147" y="70"/>
                    <a:pt x="224" y="70"/>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9"/>
            <p:cNvSpPr/>
            <p:nvPr/>
          </p:nvSpPr>
          <p:spPr>
            <a:xfrm>
              <a:off x="6411510"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9"/>
            <p:cNvSpPr/>
            <p:nvPr/>
          </p:nvSpPr>
          <p:spPr>
            <a:xfrm>
              <a:off x="6411510"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9"/>
            <p:cNvSpPr/>
            <p:nvPr/>
          </p:nvSpPr>
          <p:spPr>
            <a:xfrm>
              <a:off x="6411510"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9"/>
            <p:cNvSpPr/>
            <p:nvPr/>
          </p:nvSpPr>
          <p:spPr>
            <a:xfrm>
              <a:off x="6411510"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9"/>
            <p:cNvSpPr/>
            <p:nvPr/>
          </p:nvSpPr>
          <p:spPr>
            <a:xfrm>
              <a:off x="6403283"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9"/>
            <p:cNvSpPr/>
            <p:nvPr/>
          </p:nvSpPr>
          <p:spPr>
            <a:xfrm>
              <a:off x="6403283"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9"/>
            <p:cNvSpPr/>
            <p:nvPr/>
          </p:nvSpPr>
          <p:spPr>
            <a:xfrm>
              <a:off x="6411510"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9"/>
            <p:cNvSpPr/>
            <p:nvPr/>
          </p:nvSpPr>
          <p:spPr>
            <a:xfrm>
              <a:off x="6403283"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9"/>
            <p:cNvSpPr/>
            <p:nvPr/>
          </p:nvSpPr>
          <p:spPr>
            <a:xfrm>
              <a:off x="6411510"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9"/>
            <p:cNvSpPr/>
            <p:nvPr/>
          </p:nvSpPr>
          <p:spPr>
            <a:xfrm>
              <a:off x="6403283"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9"/>
            <p:cNvSpPr/>
            <p:nvPr/>
          </p:nvSpPr>
          <p:spPr>
            <a:xfrm>
              <a:off x="6411510"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9"/>
            <p:cNvSpPr/>
            <p:nvPr/>
          </p:nvSpPr>
          <p:spPr>
            <a:xfrm>
              <a:off x="6403283"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9"/>
            <p:cNvSpPr/>
            <p:nvPr/>
          </p:nvSpPr>
          <p:spPr>
            <a:xfrm>
              <a:off x="6411510"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9"/>
            <p:cNvSpPr/>
            <p:nvPr/>
          </p:nvSpPr>
          <p:spPr>
            <a:xfrm>
              <a:off x="6403283" y="1879709"/>
              <a:ext cx="53414" cy="80955"/>
            </a:xfrm>
            <a:custGeom>
              <a:avLst/>
              <a:gdLst/>
              <a:ahLst/>
              <a:cxnLst/>
              <a:rect l="l" t="t" r="r" b="b"/>
              <a:pathLst>
                <a:path w="448" h="679" extrusionOk="0">
                  <a:moveTo>
                    <a:pt x="224" y="62"/>
                  </a:moveTo>
                  <a:cubicBezTo>
                    <a:pt x="316" y="62"/>
                    <a:pt x="355" y="162"/>
                    <a:pt x="355" y="332"/>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9"/>
            <p:cNvSpPr/>
            <p:nvPr/>
          </p:nvSpPr>
          <p:spPr>
            <a:xfrm>
              <a:off x="826878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9"/>
            <p:cNvSpPr/>
            <p:nvPr/>
          </p:nvSpPr>
          <p:spPr>
            <a:xfrm>
              <a:off x="826878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9"/>
            <p:cNvSpPr/>
            <p:nvPr/>
          </p:nvSpPr>
          <p:spPr>
            <a:xfrm>
              <a:off x="826878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9"/>
            <p:cNvSpPr/>
            <p:nvPr/>
          </p:nvSpPr>
          <p:spPr>
            <a:xfrm>
              <a:off x="826878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9"/>
            <p:cNvSpPr/>
            <p:nvPr/>
          </p:nvSpPr>
          <p:spPr>
            <a:xfrm>
              <a:off x="826139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9"/>
            <p:cNvSpPr/>
            <p:nvPr/>
          </p:nvSpPr>
          <p:spPr>
            <a:xfrm>
              <a:off x="826139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9"/>
            <p:cNvSpPr/>
            <p:nvPr/>
          </p:nvSpPr>
          <p:spPr>
            <a:xfrm>
              <a:off x="826878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9"/>
            <p:cNvSpPr/>
            <p:nvPr/>
          </p:nvSpPr>
          <p:spPr>
            <a:xfrm>
              <a:off x="826139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9"/>
            <p:cNvSpPr/>
            <p:nvPr/>
          </p:nvSpPr>
          <p:spPr>
            <a:xfrm>
              <a:off x="2697199"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9"/>
            <p:cNvSpPr/>
            <p:nvPr/>
          </p:nvSpPr>
          <p:spPr>
            <a:xfrm>
              <a:off x="2697199"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9"/>
            <p:cNvSpPr/>
            <p:nvPr/>
          </p:nvSpPr>
          <p:spPr>
            <a:xfrm>
              <a:off x="2697199"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9"/>
            <p:cNvSpPr/>
            <p:nvPr/>
          </p:nvSpPr>
          <p:spPr>
            <a:xfrm>
              <a:off x="2697199"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9"/>
            <p:cNvSpPr/>
            <p:nvPr/>
          </p:nvSpPr>
          <p:spPr>
            <a:xfrm>
              <a:off x="2688972"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9"/>
            <p:cNvSpPr/>
            <p:nvPr/>
          </p:nvSpPr>
          <p:spPr>
            <a:xfrm>
              <a:off x="2688972"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9"/>
            <p:cNvSpPr/>
            <p:nvPr/>
          </p:nvSpPr>
          <p:spPr>
            <a:xfrm>
              <a:off x="2697199"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9"/>
            <p:cNvSpPr/>
            <p:nvPr/>
          </p:nvSpPr>
          <p:spPr>
            <a:xfrm>
              <a:off x="2688972"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9"/>
            <p:cNvSpPr/>
            <p:nvPr/>
          </p:nvSpPr>
          <p:spPr>
            <a:xfrm>
              <a:off x="2697199"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9"/>
            <p:cNvSpPr/>
            <p:nvPr/>
          </p:nvSpPr>
          <p:spPr>
            <a:xfrm>
              <a:off x="2688972"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1" name="Google Shape;2921;p9"/>
          <p:cNvSpPr txBox="1">
            <a:spLocks noGrp="1"/>
          </p:cNvSpPr>
          <p:nvPr>
            <p:ph type="subTitle" idx="1"/>
          </p:nvPr>
        </p:nvSpPr>
        <p:spPr>
          <a:xfrm>
            <a:off x="1084951" y="2249027"/>
            <a:ext cx="4974300" cy="136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2922" name="Google Shape;2922;p9"/>
          <p:cNvSpPr txBox="1">
            <a:spLocks noGrp="1"/>
          </p:cNvSpPr>
          <p:nvPr>
            <p:ph type="title"/>
          </p:nvPr>
        </p:nvSpPr>
        <p:spPr>
          <a:xfrm>
            <a:off x="1085099" y="1498100"/>
            <a:ext cx="4974300" cy="79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200"/>
              <a:buNone/>
              <a:defRPr sz="4200"/>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62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27_1_1">
    <p:spTree>
      <p:nvGrpSpPr>
        <p:cNvPr id="1" name="Shape 3626"/>
        <p:cNvGrpSpPr/>
        <p:nvPr/>
      </p:nvGrpSpPr>
      <p:grpSpPr>
        <a:xfrm>
          <a:off x="0" y="0"/>
          <a:ext cx="0" cy="0"/>
          <a:chOff x="0" y="0"/>
          <a:chExt cx="0" cy="0"/>
        </a:xfrm>
      </p:grpSpPr>
      <p:grpSp>
        <p:nvGrpSpPr>
          <p:cNvPr id="3627" name="Google Shape;3627;p13"/>
          <p:cNvGrpSpPr/>
          <p:nvPr/>
        </p:nvGrpSpPr>
        <p:grpSpPr>
          <a:xfrm>
            <a:off x="189" y="52"/>
            <a:ext cx="9144013" cy="5143533"/>
            <a:chOff x="4088025" y="1324225"/>
            <a:chExt cx="1348575" cy="1101800"/>
          </a:xfrm>
        </p:grpSpPr>
        <p:sp>
          <p:nvSpPr>
            <p:cNvPr id="3628" name="Google Shape;3628;p13"/>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13"/>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13"/>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13"/>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13"/>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13"/>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13"/>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13"/>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13"/>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13"/>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13"/>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13"/>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13"/>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13"/>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13"/>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13"/>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13"/>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13"/>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13"/>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13"/>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13"/>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13"/>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13"/>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13"/>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13"/>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13"/>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13"/>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13"/>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13"/>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13"/>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13"/>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13"/>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13"/>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13"/>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13"/>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13"/>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13"/>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13"/>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13"/>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13"/>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13"/>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13"/>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13"/>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13"/>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13"/>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13"/>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13"/>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13"/>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13"/>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13"/>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8" name="Google Shape;3678;p13"/>
          <p:cNvGrpSpPr/>
          <p:nvPr/>
        </p:nvGrpSpPr>
        <p:grpSpPr>
          <a:xfrm>
            <a:off x="110918" y="206"/>
            <a:ext cx="8922164" cy="5143474"/>
            <a:chOff x="110918" y="206"/>
            <a:chExt cx="8922164" cy="5143474"/>
          </a:xfrm>
        </p:grpSpPr>
        <p:sp>
          <p:nvSpPr>
            <p:cNvPr id="3679" name="Google Shape;3679;p13"/>
            <p:cNvSpPr/>
            <p:nvPr/>
          </p:nvSpPr>
          <p:spPr>
            <a:xfrm>
              <a:off x="7977089"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13"/>
            <p:cNvSpPr/>
            <p:nvPr/>
          </p:nvSpPr>
          <p:spPr>
            <a:xfrm>
              <a:off x="7977089"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13"/>
            <p:cNvSpPr/>
            <p:nvPr/>
          </p:nvSpPr>
          <p:spPr>
            <a:xfrm>
              <a:off x="7977089"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13"/>
            <p:cNvSpPr/>
            <p:nvPr/>
          </p:nvSpPr>
          <p:spPr>
            <a:xfrm>
              <a:off x="7968862"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13"/>
            <p:cNvSpPr/>
            <p:nvPr/>
          </p:nvSpPr>
          <p:spPr>
            <a:xfrm>
              <a:off x="7968862"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13"/>
            <p:cNvSpPr/>
            <p:nvPr/>
          </p:nvSpPr>
          <p:spPr>
            <a:xfrm>
              <a:off x="7977089"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13"/>
            <p:cNvSpPr/>
            <p:nvPr/>
          </p:nvSpPr>
          <p:spPr>
            <a:xfrm>
              <a:off x="7968862"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13"/>
            <p:cNvSpPr/>
            <p:nvPr/>
          </p:nvSpPr>
          <p:spPr>
            <a:xfrm>
              <a:off x="7977089"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13"/>
            <p:cNvSpPr/>
            <p:nvPr/>
          </p:nvSpPr>
          <p:spPr>
            <a:xfrm>
              <a:off x="7968862"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13"/>
            <p:cNvSpPr/>
            <p:nvPr/>
          </p:nvSpPr>
          <p:spPr>
            <a:xfrm>
              <a:off x="8482611"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13"/>
            <p:cNvSpPr/>
            <p:nvPr/>
          </p:nvSpPr>
          <p:spPr>
            <a:xfrm>
              <a:off x="8482611"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13"/>
            <p:cNvSpPr/>
            <p:nvPr/>
          </p:nvSpPr>
          <p:spPr>
            <a:xfrm>
              <a:off x="8482611"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13"/>
            <p:cNvSpPr/>
            <p:nvPr/>
          </p:nvSpPr>
          <p:spPr>
            <a:xfrm>
              <a:off x="8474265"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13"/>
            <p:cNvSpPr/>
            <p:nvPr/>
          </p:nvSpPr>
          <p:spPr>
            <a:xfrm>
              <a:off x="8474265"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13"/>
            <p:cNvSpPr/>
            <p:nvPr/>
          </p:nvSpPr>
          <p:spPr>
            <a:xfrm>
              <a:off x="8482611"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13"/>
            <p:cNvSpPr/>
            <p:nvPr/>
          </p:nvSpPr>
          <p:spPr>
            <a:xfrm>
              <a:off x="8474265"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13"/>
            <p:cNvSpPr/>
            <p:nvPr/>
          </p:nvSpPr>
          <p:spPr>
            <a:xfrm>
              <a:off x="8482611"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13"/>
            <p:cNvSpPr/>
            <p:nvPr/>
          </p:nvSpPr>
          <p:spPr>
            <a:xfrm>
              <a:off x="8474265"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13"/>
            <p:cNvSpPr/>
            <p:nvPr/>
          </p:nvSpPr>
          <p:spPr>
            <a:xfrm>
              <a:off x="8474265"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13"/>
            <p:cNvSpPr/>
            <p:nvPr/>
          </p:nvSpPr>
          <p:spPr>
            <a:xfrm>
              <a:off x="8482611"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13"/>
            <p:cNvSpPr/>
            <p:nvPr/>
          </p:nvSpPr>
          <p:spPr>
            <a:xfrm>
              <a:off x="8482611" y="159117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13"/>
            <p:cNvSpPr/>
            <p:nvPr/>
          </p:nvSpPr>
          <p:spPr>
            <a:xfrm>
              <a:off x="8482611" y="1736397"/>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13"/>
            <p:cNvSpPr/>
            <p:nvPr/>
          </p:nvSpPr>
          <p:spPr>
            <a:xfrm>
              <a:off x="8474265" y="1879709"/>
              <a:ext cx="53414" cy="80955"/>
            </a:xfrm>
            <a:custGeom>
              <a:avLst/>
              <a:gdLst/>
              <a:ahLst/>
              <a:cxnLst/>
              <a:rect l="l" t="t" r="r" b="b"/>
              <a:pathLst>
                <a:path w="448" h="679" extrusionOk="0">
                  <a:moveTo>
                    <a:pt x="224" y="70"/>
                  </a:moveTo>
                  <a:cubicBezTo>
                    <a:pt x="317" y="70"/>
                    <a:pt x="355" y="162"/>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13"/>
            <p:cNvSpPr/>
            <p:nvPr/>
          </p:nvSpPr>
          <p:spPr>
            <a:xfrm>
              <a:off x="8482611" y="202576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13"/>
            <p:cNvSpPr/>
            <p:nvPr/>
          </p:nvSpPr>
          <p:spPr>
            <a:xfrm>
              <a:off x="8482611" y="217002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13"/>
            <p:cNvSpPr/>
            <p:nvPr/>
          </p:nvSpPr>
          <p:spPr>
            <a:xfrm>
              <a:off x="8474265" y="2313220"/>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13"/>
            <p:cNvSpPr/>
            <p:nvPr/>
          </p:nvSpPr>
          <p:spPr>
            <a:xfrm>
              <a:off x="8482611" y="245939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13"/>
            <p:cNvSpPr/>
            <p:nvPr/>
          </p:nvSpPr>
          <p:spPr>
            <a:xfrm>
              <a:off x="8474265" y="2602704"/>
              <a:ext cx="53414" cy="80955"/>
            </a:xfrm>
            <a:custGeom>
              <a:avLst/>
              <a:gdLst/>
              <a:ahLst/>
              <a:cxnLst/>
              <a:rect l="l" t="t" r="r" b="b"/>
              <a:pathLst>
                <a:path w="448" h="679" extrusionOk="0">
                  <a:moveTo>
                    <a:pt x="224" y="69"/>
                  </a:moveTo>
                  <a:cubicBezTo>
                    <a:pt x="317" y="69"/>
                    <a:pt x="355" y="170"/>
                    <a:pt x="355" y="339"/>
                  </a:cubicBezTo>
                  <a:cubicBezTo>
                    <a:pt x="355" y="509"/>
                    <a:pt x="309" y="609"/>
                    <a:pt x="224" y="609"/>
                  </a:cubicBezTo>
                  <a:cubicBezTo>
                    <a:pt x="140" y="609"/>
                    <a:pt x="86" y="516"/>
                    <a:pt x="86" y="347"/>
                  </a:cubicBezTo>
                  <a:cubicBezTo>
                    <a:pt x="86" y="170"/>
                    <a:pt x="147" y="69"/>
                    <a:pt x="224" y="69"/>
                  </a:cubicBezTo>
                  <a:close/>
                  <a:moveTo>
                    <a:pt x="224" y="0"/>
                  </a:moveTo>
                  <a:cubicBezTo>
                    <a:pt x="93" y="0"/>
                    <a:pt x="1" y="123"/>
                    <a:pt x="1" y="347"/>
                  </a:cubicBezTo>
                  <a:cubicBezTo>
                    <a:pt x="1" y="562"/>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7" name="Google Shape;3707;p13"/>
            <p:cNvGrpSpPr/>
            <p:nvPr/>
          </p:nvGrpSpPr>
          <p:grpSpPr>
            <a:xfrm>
              <a:off x="8727026" y="206"/>
              <a:ext cx="53295" cy="5143474"/>
              <a:chOff x="1182396" y="206"/>
              <a:chExt cx="53295" cy="5143474"/>
            </a:xfrm>
          </p:grpSpPr>
          <p:sp>
            <p:nvSpPr>
              <p:cNvPr id="3708" name="Google Shape;3708;p13"/>
              <p:cNvSpPr/>
              <p:nvPr/>
            </p:nvSpPr>
            <p:spPr>
              <a:xfrm>
                <a:off x="119062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13"/>
              <p:cNvSpPr/>
              <p:nvPr/>
            </p:nvSpPr>
            <p:spPr>
              <a:xfrm>
                <a:off x="119062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13"/>
              <p:cNvSpPr/>
              <p:nvPr/>
            </p:nvSpPr>
            <p:spPr>
              <a:xfrm>
                <a:off x="1190623"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13"/>
              <p:cNvSpPr/>
              <p:nvPr/>
            </p:nvSpPr>
            <p:spPr>
              <a:xfrm>
                <a:off x="1182396" y="432883"/>
                <a:ext cx="53295" cy="80955"/>
              </a:xfrm>
              <a:custGeom>
                <a:avLst/>
                <a:gdLst/>
                <a:ahLst/>
                <a:cxnLst/>
                <a:rect l="l" t="t" r="r" b="b"/>
                <a:pathLst>
                  <a:path w="447" h="679" extrusionOk="0">
                    <a:moveTo>
                      <a:pt x="224" y="70"/>
                    </a:moveTo>
                    <a:cubicBezTo>
                      <a:pt x="316" y="70"/>
                      <a:pt x="355" y="162"/>
                      <a:pt x="355" y="331"/>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13"/>
              <p:cNvSpPr/>
              <p:nvPr/>
            </p:nvSpPr>
            <p:spPr>
              <a:xfrm>
                <a:off x="1182396" y="57702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13"/>
              <p:cNvSpPr/>
              <p:nvPr/>
            </p:nvSpPr>
            <p:spPr>
              <a:xfrm>
                <a:off x="1190623"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13"/>
              <p:cNvSpPr/>
              <p:nvPr/>
            </p:nvSpPr>
            <p:spPr>
              <a:xfrm>
                <a:off x="1182396" y="866394"/>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13"/>
              <p:cNvSpPr/>
              <p:nvPr/>
            </p:nvSpPr>
            <p:spPr>
              <a:xfrm>
                <a:off x="1190623"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13"/>
              <p:cNvSpPr/>
              <p:nvPr/>
            </p:nvSpPr>
            <p:spPr>
              <a:xfrm>
                <a:off x="1182396" y="115575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63"/>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13"/>
              <p:cNvSpPr/>
              <p:nvPr/>
            </p:nvSpPr>
            <p:spPr>
              <a:xfrm>
                <a:off x="1182396" y="1300979"/>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13"/>
              <p:cNvSpPr/>
              <p:nvPr/>
            </p:nvSpPr>
            <p:spPr>
              <a:xfrm>
                <a:off x="1190623"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13"/>
              <p:cNvSpPr/>
              <p:nvPr/>
            </p:nvSpPr>
            <p:spPr>
              <a:xfrm>
                <a:off x="1190623" y="159117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13"/>
              <p:cNvSpPr/>
              <p:nvPr/>
            </p:nvSpPr>
            <p:spPr>
              <a:xfrm>
                <a:off x="1190623" y="1736397"/>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13"/>
              <p:cNvSpPr/>
              <p:nvPr/>
            </p:nvSpPr>
            <p:spPr>
              <a:xfrm>
                <a:off x="1182396" y="1879709"/>
                <a:ext cx="53295" cy="80955"/>
              </a:xfrm>
              <a:custGeom>
                <a:avLst/>
                <a:gdLst/>
                <a:ahLst/>
                <a:cxnLst/>
                <a:rect l="l" t="t" r="r" b="b"/>
                <a:pathLst>
                  <a:path w="447" h="679" extrusionOk="0">
                    <a:moveTo>
                      <a:pt x="224" y="70"/>
                    </a:moveTo>
                    <a:cubicBezTo>
                      <a:pt x="316" y="70"/>
                      <a:pt x="355" y="162"/>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13"/>
              <p:cNvSpPr/>
              <p:nvPr/>
            </p:nvSpPr>
            <p:spPr>
              <a:xfrm>
                <a:off x="1190623" y="202576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13"/>
              <p:cNvSpPr/>
              <p:nvPr/>
            </p:nvSpPr>
            <p:spPr>
              <a:xfrm>
                <a:off x="1190623" y="217002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13"/>
              <p:cNvSpPr/>
              <p:nvPr/>
            </p:nvSpPr>
            <p:spPr>
              <a:xfrm>
                <a:off x="1182396" y="2313220"/>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13"/>
              <p:cNvSpPr/>
              <p:nvPr/>
            </p:nvSpPr>
            <p:spPr>
              <a:xfrm>
                <a:off x="1190623" y="245939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13"/>
              <p:cNvSpPr/>
              <p:nvPr/>
            </p:nvSpPr>
            <p:spPr>
              <a:xfrm>
                <a:off x="1182396" y="2602704"/>
                <a:ext cx="53295" cy="80955"/>
              </a:xfrm>
              <a:custGeom>
                <a:avLst/>
                <a:gdLst/>
                <a:ahLst/>
                <a:cxnLst/>
                <a:rect l="l" t="t" r="r" b="b"/>
                <a:pathLst>
                  <a:path w="447" h="679" extrusionOk="0">
                    <a:moveTo>
                      <a:pt x="224" y="69"/>
                    </a:moveTo>
                    <a:cubicBezTo>
                      <a:pt x="316" y="69"/>
                      <a:pt x="355" y="170"/>
                      <a:pt x="355" y="339"/>
                    </a:cubicBezTo>
                    <a:cubicBezTo>
                      <a:pt x="355" y="509"/>
                      <a:pt x="308" y="609"/>
                      <a:pt x="216" y="609"/>
                    </a:cubicBezTo>
                    <a:cubicBezTo>
                      <a:pt x="139" y="609"/>
                      <a:pt x="85" y="516"/>
                      <a:pt x="85" y="347"/>
                    </a:cubicBezTo>
                    <a:cubicBezTo>
                      <a:pt x="85" y="170"/>
                      <a:pt x="146"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13"/>
              <p:cNvSpPr/>
              <p:nvPr/>
            </p:nvSpPr>
            <p:spPr>
              <a:xfrm>
                <a:off x="1190623" y="274875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13"/>
              <p:cNvSpPr/>
              <p:nvPr/>
            </p:nvSpPr>
            <p:spPr>
              <a:xfrm>
                <a:off x="1182396" y="2892069"/>
                <a:ext cx="53295" cy="80955"/>
              </a:xfrm>
              <a:custGeom>
                <a:avLst/>
                <a:gdLst/>
                <a:ahLst/>
                <a:cxnLst/>
                <a:rect l="l" t="t" r="r" b="b"/>
                <a:pathLst>
                  <a:path w="447" h="679" extrusionOk="0">
                    <a:moveTo>
                      <a:pt x="224" y="69"/>
                    </a:moveTo>
                    <a:cubicBezTo>
                      <a:pt x="316" y="69"/>
                      <a:pt x="355" y="170"/>
                      <a:pt x="355" y="339"/>
                    </a:cubicBezTo>
                    <a:cubicBezTo>
                      <a:pt x="355" y="509"/>
                      <a:pt x="308" y="616"/>
                      <a:pt x="216" y="616"/>
                    </a:cubicBezTo>
                    <a:cubicBezTo>
                      <a:pt x="139" y="616"/>
                      <a:pt x="85" y="516"/>
                      <a:pt x="85" y="347"/>
                    </a:cubicBezTo>
                    <a:cubicBezTo>
                      <a:pt x="85" y="170"/>
                      <a:pt x="146"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13"/>
              <p:cNvSpPr/>
              <p:nvPr/>
            </p:nvSpPr>
            <p:spPr>
              <a:xfrm>
                <a:off x="1190623" y="303812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13"/>
              <p:cNvSpPr/>
              <p:nvPr/>
            </p:nvSpPr>
            <p:spPr>
              <a:xfrm>
                <a:off x="1182396" y="3181435"/>
                <a:ext cx="53295" cy="80955"/>
              </a:xfrm>
              <a:custGeom>
                <a:avLst/>
                <a:gdLst/>
                <a:ahLst/>
                <a:cxnLst/>
                <a:rect l="l" t="t" r="r" b="b"/>
                <a:pathLst>
                  <a:path w="447" h="679" extrusionOk="0">
                    <a:moveTo>
                      <a:pt x="224" y="69"/>
                    </a:moveTo>
                    <a:cubicBezTo>
                      <a:pt x="316" y="69"/>
                      <a:pt x="355" y="170"/>
                      <a:pt x="355" y="339"/>
                    </a:cubicBezTo>
                    <a:cubicBezTo>
                      <a:pt x="355" y="509"/>
                      <a:pt x="308" y="616"/>
                      <a:pt x="216" y="616"/>
                    </a:cubicBezTo>
                    <a:cubicBezTo>
                      <a:pt x="139" y="616"/>
                      <a:pt x="85" y="516"/>
                      <a:pt x="85" y="347"/>
                    </a:cubicBezTo>
                    <a:cubicBezTo>
                      <a:pt x="85" y="170"/>
                      <a:pt x="146"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13"/>
              <p:cNvSpPr/>
              <p:nvPr/>
            </p:nvSpPr>
            <p:spPr>
              <a:xfrm>
                <a:off x="1182396" y="3326535"/>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13"/>
              <p:cNvSpPr/>
              <p:nvPr/>
            </p:nvSpPr>
            <p:spPr>
              <a:xfrm>
                <a:off x="1190623" y="3472588"/>
                <a:ext cx="25872" cy="78213"/>
              </a:xfrm>
              <a:custGeom>
                <a:avLst/>
                <a:gdLst/>
                <a:ahLst/>
                <a:cxnLst/>
                <a:rect l="l" t="t" r="r" b="b"/>
                <a:pathLst>
                  <a:path w="217" h="656" extrusionOk="0">
                    <a:moveTo>
                      <a:pt x="139" y="0"/>
                    </a:moveTo>
                    <a:lnTo>
                      <a:pt x="0" y="78"/>
                    </a:lnTo>
                    <a:lnTo>
                      <a:pt x="16" y="139"/>
                    </a:lnTo>
                    <a:lnTo>
                      <a:pt x="131" y="78"/>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13"/>
              <p:cNvSpPr/>
              <p:nvPr/>
            </p:nvSpPr>
            <p:spPr>
              <a:xfrm>
                <a:off x="1182396" y="3615900"/>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13"/>
              <p:cNvSpPr/>
              <p:nvPr/>
            </p:nvSpPr>
            <p:spPr>
              <a:xfrm>
                <a:off x="1182396" y="3760165"/>
                <a:ext cx="53295" cy="80955"/>
              </a:xfrm>
              <a:custGeom>
                <a:avLst/>
                <a:gdLst/>
                <a:ahLst/>
                <a:cxnLst/>
                <a:rect l="l" t="t" r="r" b="b"/>
                <a:pathLst>
                  <a:path w="447" h="679" extrusionOk="0">
                    <a:moveTo>
                      <a:pt x="224" y="69"/>
                    </a:moveTo>
                    <a:cubicBezTo>
                      <a:pt x="316" y="69"/>
                      <a:pt x="355" y="170"/>
                      <a:pt x="355" y="339"/>
                    </a:cubicBezTo>
                    <a:cubicBezTo>
                      <a:pt x="355" y="509"/>
                      <a:pt x="308" y="609"/>
                      <a:pt x="216" y="609"/>
                    </a:cubicBezTo>
                    <a:cubicBezTo>
                      <a:pt x="139" y="609"/>
                      <a:pt x="85" y="516"/>
                      <a:pt x="85" y="347"/>
                    </a:cubicBezTo>
                    <a:cubicBezTo>
                      <a:pt x="85" y="170"/>
                      <a:pt x="146"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13"/>
              <p:cNvSpPr/>
              <p:nvPr/>
            </p:nvSpPr>
            <p:spPr>
              <a:xfrm>
                <a:off x="1182396" y="3905265"/>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13"/>
              <p:cNvSpPr/>
              <p:nvPr/>
            </p:nvSpPr>
            <p:spPr>
              <a:xfrm>
                <a:off x="1190623" y="4051318"/>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13"/>
              <p:cNvSpPr/>
              <p:nvPr/>
            </p:nvSpPr>
            <p:spPr>
              <a:xfrm>
                <a:off x="1190623" y="4195584"/>
                <a:ext cx="25872" cy="78213"/>
              </a:xfrm>
              <a:custGeom>
                <a:avLst/>
                <a:gdLst/>
                <a:ahLst/>
                <a:cxnLst/>
                <a:rect l="l" t="t" r="r" b="b"/>
                <a:pathLst>
                  <a:path w="217" h="656" extrusionOk="0">
                    <a:moveTo>
                      <a:pt x="139" y="0"/>
                    </a:moveTo>
                    <a:lnTo>
                      <a:pt x="0" y="77"/>
                    </a:lnTo>
                    <a:lnTo>
                      <a:pt x="16" y="147"/>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13"/>
              <p:cNvSpPr/>
              <p:nvPr/>
            </p:nvSpPr>
            <p:spPr>
              <a:xfrm>
                <a:off x="1190623" y="4340684"/>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13"/>
              <p:cNvSpPr/>
              <p:nvPr/>
            </p:nvSpPr>
            <p:spPr>
              <a:xfrm>
                <a:off x="1182396" y="4483995"/>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40"/>
                    </a:cubicBezTo>
                    <a:cubicBezTo>
                      <a:pt x="85" y="162"/>
                      <a:pt x="146"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13"/>
              <p:cNvSpPr/>
              <p:nvPr/>
            </p:nvSpPr>
            <p:spPr>
              <a:xfrm>
                <a:off x="1190623" y="4630049"/>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13"/>
              <p:cNvSpPr/>
              <p:nvPr/>
            </p:nvSpPr>
            <p:spPr>
              <a:xfrm>
                <a:off x="1182396" y="4773360"/>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40"/>
                    </a:cubicBezTo>
                    <a:cubicBezTo>
                      <a:pt x="85" y="162"/>
                      <a:pt x="146"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13"/>
              <p:cNvSpPr/>
              <p:nvPr/>
            </p:nvSpPr>
            <p:spPr>
              <a:xfrm>
                <a:off x="1190623" y="4919414"/>
                <a:ext cx="25872" cy="78213"/>
              </a:xfrm>
              <a:custGeom>
                <a:avLst/>
                <a:gdLst/>
                <a:ahLst/>
                <a:cxnLst/>
                <a:rect l="l" t="t" r="r" b="b"/>
                <a:pathLst>
                  <a:path w="217" h="656" extrusionOk="0">
                    <a:moveTo>
                      <a:pt x="139" y="1"/>
                    </a:moveTo>
                    <a:lnTo>
                      <a:pt x="0" y="78"/>
                    </a:lnTo>
                    <a:lnTo>
                      <a:pt x="16" y="139"/>
                    </a:lnTo>
                    <a:lnTo>
                      <a:pt x="131" y="78"/>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13"/>
              <p:cNvSpPr/>
              <p:nvPr/>
            </p:nvSpPr>
            <p:spPr>
              <a:xfrm>
                <a:off x="1182396" y="5062725"/>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40"/>
                    </a:cubicBezTo>
                    <a:cubicBezTo>
                      <a:pt x="85" y="162"/>
                      <a:pt x="146"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44" name="Google Shape;3744;p13"/>
            <p:cNvSpPr/>
            <p:nvPr/>
          </p:nvSpPr>
          <p:spPr>
            <a:xfrm>
              <a:off x="112911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13"/>
            <p:cNvSpPr/>
            <p:nvPr/>
          </p:nvSpPr>
          <p:spPr>
            <a:xfrm>
              <a:off x="112911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13"/>
            <p:cNvSpPr/>
            <p:nvPr/>
          </p:nvSpPr>
          <p:spPr>
            <a:xfrm>
              <a:off x="1129116"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13"/>
            <p:cNvSpPr/>
            <p:nvPr/>
          </p:nvSpPr>
          <p:spPr>
            <a:xfrm>
              <a:off x="1120890"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13"/>
            <p:cNvSpPr/>
            <p:nvPr/>
          </p:nvSpPr>
          <p:spPr>
            <a:xfrm>
              <a:off x="1120890"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13"/>
            <p:cNvSpPr/>
            <p:nvPr/>
          </p:nvSpPr>
          <p:spPr>
            <a:xfrm>
              <a:off x="1129116"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13"/>
            <p:cNvSpPr/>
            <p:nvPr/>
          </p:nvSpPr>
          <p:spPr>
            <a:xfrm>
              <a:off x="1120890"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13"/>
            <p:cNvSpPr/>
            <p:nvPr/>
          </p:nvSpPr>
          <p:spPr>
            <a:xfrm>
              <a:off x="1129116"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13"/>
            <p:cNvSpPr/>
            <p:nvPr/>
          </p:nvSpPr>
          <p:spPr>
            <a:xfrm>
              <a:off x="1120890"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53" name="Google Shape;3753;p13"/>
            <p:cNvGrpSpPr/>
            <p:nvPr/>
          </p:nvGrpSpPr>
          <p:grpSpPr>
            <a:xfrm>
              <a:off x="8979668" y="206"/>
              <a:ext cx="53414" cy="5143474"/>
              <a:chOff x="1418927" y="206"/>
              <a:chExt cx="53414" cy="5143474"/>
            </a:xfrm>
          </p:grpSpPr>
          <p:sp>
            <p:nvSpPr>
              <p:cNvPr id="3754" name="Google Shape;3754;p13"/>
              <p:cNvSpPr/>
              <p:nvPr/>
            </p:nvSpPr>
            <p:spPr>
              <a:xfrm>
                <a:off x="1427153" y="206"/>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13"/>
              <p:cNvSpPr/>
              <p:nvPr/>
            </p:nvSpPr>
            <p:spPr>
              <a:xfrm>
                <a:off x="1427153" y="14435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13"/>
              <p:cNvSpPr/>
              <p:nvPr/>
            </p:nvSpPr>
            <p:spPr>
              <a:xfrm>
                <a:off x="1427153" y="28957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13"/>
              <p:cNvSpPr/>
              <p:nvPr/>
            </p:nvSpPr>
            <p:spPr>
              <a:xfrm>
                <a:off x="141892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13"/>
              <p:cNvSpPr/>
              <p:nvPr/>
            </p:nvSpPr>
            <p:spPr>
              <a:xfrm>
                <a:off x="141892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13"/>
              <p:cNvSpPr/>
              <p:nvPr/>
            </p:nvSpPr>
            <p:spPr>
              <a:xfrm>
                <a:off x="1427153" y="72308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13"/>
              <p:cNvSpPr/>
              <p:nvPr/>
            </p:nvSpPr>
            <p:spPr>
              <a:xfrm>
                <a:off x="141892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13"/>
              <p:cNvSpPr/>
              <p:nvPr/>
            </p:nvSpPr>
            <p:spPr>
              <a:xfrm>
                <a:off x="1427153" y="1012448"/>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13"/>
              <p:cNvSpPr/>
              <p:nvPr/>
            </p:nvSpPr>
            <p:spPr>
              <a:xfrm>
                <a:off x="141892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63"/>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13"/>
              <p:cNvSpPr/>
              <p:nvPr/>
            </p:nvSpPr>
            <p:spPr>
              <a:xfrm>
                <a:off x="1418927"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13"/>
              <p:cNvSpPr/>
              <p:nvPr/>
            </p:nvSpPr>
            <p:spPr>
              <a:xfrm>
                <a:off x="1427153" y="144703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13"/>
              <p:cNvSpPr/>
              <p:nvPr/>
            </p:nvSpPr>
            <p:spPr>
              <a:xfrm>
                <a:off x="1427153" y="1591178"/>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13"/>
              <p:cNvSpPr/>
              <p:nvPr/>
            </p:nvSpPr>
            <p:spPr>
              <a:xfrm>
                <a:off x="1427153" y="1736397"/>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13"/>
              <p:cNvSpPr/>
              <p:nvPr/>
            </p:nvSpPr>
            <p:spPr>
              <a:xfrm>
                <a:off x="1418927"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13"/>
              <p:cNvSpPr/>
              <p:nvPr/>
            </p:nvSpPr>
            <p:spPr>
              <a:xfrm>
                <a:off x="1427153" y="202576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13"/>
              <p:cNvSpPr/>
              <p:nvPr/>
            </p:nvSpPr>
            <p:spPr>
              <a:xfrm>
                <a:off x="1427153" y="2170028"/>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13"/>
              <p:cNvSpPr/>
              <p:nvPr/>
            </p:nvSpPr>
            <p:spPr>
              <a:xfrm>
                <a:off x="1418927"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13"/>
              <p:cNvSpPr/>
              <p:nvPr/>
            </p:nvSpPr>
            <p:spPr>
              <a:xfrm>
                <a:off x="1427153" y="2459393"/>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13"/>
              <p:cNvSpPr/>
              <p:nvPr/>
            </p:nvSpPr>
            <p:spPr>
              <a:xfrm>
                <a:off x="1418927"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93" y="516"/>
                      <a:pt x="93" y="347"/>
                    </a:cubicBezTo>
                    <a:cubicBezTo>
                      <a:pt x="93" y="170"/>
                      <a:pt x="147" y="69"/>
                      <a:pt x="224" y="69"/>
                    </a:cubicBezTo>
                    <a:close/>
                    <a:moveTo>
                      <a:pt x="231" y="0"/>
                    </a:moveTo>
                    <a:cubicBezTo>
                      <a:pt x="93" y="0"/>
                      <a:pt x="0" y="123"/>
                      <a:pt x="0" y="347"/>
                    </a:cubicBezTo>
                    <a:cubicBezTo>
                      <a:pt x="0" y="562"/>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13"/>
              <p:cNvSpPr/>
              <p:nvPr/>
            </p:nvSpPr>
            <p:spPr>
              <a:xfrm>
                <a:off x="1427153" y="2748758"/>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13"/>
              <p:cNvSpPr/>
              <p:nvPr/>
            </p:nvSpPr>
            <p:spPr>
              <a:xfrm>
                <a:off x="1418927"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93" y="516"/>
                      <a:pt x="93" y="347"/>
                    </a:cubicBezTo>
                    <a:cubicBezTo>
                      <a:pt x="93" y="170"/>
                      <a:pt x="147" y="69"/>
                      <a:pt x="224" y="69"/>
                    </a:cubicBezTo>
                    <a:close/>
                    <a:moveTo>
                      <a:pt x="231" y="0"/>
                    </a:moveTo>
                    <a:cubicBezTo>
                      <a:pt x="93" y="0"/>
                      <a:pt x="0" y="123"/>
                      <a:pt x="0" y="347"/>
                    </a:cubicBezTo>
                    <a:cubicBezTo>
                      <a:pt x="0" y="562"/>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13"/>
              <p:cNvSpPr/>
              <p:nvPr/>
            </p:nvSpPr>
            <p:spPr>
              <a:xfrm>
                <a:off x="1427153" y="3038123"/>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13"/>
              <p:cNvSpPr/>
              <p:nvPr/>
            </p:nvSpPr>
            <p:spPr>
              <a:xfrm>
                <a:off x="1418927"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93" y="516"/>
                      <a:pt x="93" y="347"/>
                    </a:cubicBezTo>
                    <a:cubicBezTo>
                      <a:pt x="93" y="170"/>
                      <a:pt x="147" y="69"/>
                      <a:pt x="224" y="69"/>
                    </a:cubicBezTo>
                    <a:close/>
                    <a:moveTo>
                      <a:pt x="231" y="0"/>
                    </a:moveTo>
                    <a:cubicBezTo>
                      <a:pt x="93" y="0"/>
                      <a:pt x="0" y="123"/>
                      <a:pt x="0" y="347"/>
                    </a:cubicBezTo>
                    <a:cubicBezTo>
                      <a:pt x="0" y="563"/>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13"/>
              <p:cNvSpPr/>
              <p:nvPr/>
            </p:nvSpPr>
            <p:spPr>
              <a:xfrm>
                <a:off x="1418927"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13"/>
              <p:cNvSpPr/>
              <p:nvPr/>
            </p:nvSpPr>
            <p:spPr>
              <a:xfrm>
                <a:off x="1427153" y="3472588"/>
                <a:ext cx="25872" cy="78213"/>
              </a:xfrm>
              <a:custGeom>
                <a:avLst/>
                <a:gdLst/>
                <a:ahLst/>
                <a:cxnLst/>
                <a:rect l="l" t="t" r="r" b="b"/>
                <a:pathLst>
                  <a:path w="217" h="656" extrusionOk="0">
                    <a:moveTo>
                      <a:pt x="147"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13"/>
              <p:cNvSpPr/>
              <p:nvPr/>
            </p:nvSpPr>
            <p:spPr>
              <a:xfrm>
                <a:off x="1418927"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13"/>
              <p:cNvSpPr/>
              <p:nvPr/>
            </p:nvSpPr>
            <p:spPr>
              <a:xfrm>
                <a:off x="1418927"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93" y="516"/>
                      <a:pt x="93" y="347"/>
                    </a:cubicBezTo>
                    <a:cubicBezTo>
                      <a:pt x="93" y="170"/>
                      <a:pt x="147" y="69"/>
                      <a:pt x="224" y="69"/>
                    </a:cubicBezTo>
                    <a:close/>
                    <a:moveTo>
                      <a:pt x="231" y="0"/>
                    </a:moveTo>
                    <a:cubicBezTo>
                      <a:pt x="93" y="0"/>
                      <a:pt x="0" y="123"/>
                      <a:pt x="0" y="347"/>
                    </a:cubicBezTo>
                    <a:cubicBezTo>
                      <a:pt x="0" y="563"/>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13"/>
              <p:cNvSpPr/>
              <p:nvPr/>
            </p:nvSpPr>
            <p:spPr>
              <a:xfrm>
                <a:off x="1418927"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13"/>
              <p:cNvSpPr/>
              <p:nvPr/>
            </p:nvSpPr>
            <p:spPr>
              <a:xfrm>
                <a:off x="1427153" y="4051318"/>
                <a:ext cx="25872" cy="78213"/>
              </a:xfrm>
              <a:custGeom>
                <a:avLst/>
                <a:gdLst/>
                <a:ahLst/>
                <a:cxnLst/>
                <a:rect l="l" t="t" r="r" b="b"/>
                <a:pathLst>
                  <a:path w="217" h="656" extrusionOk="0">
                    <a:moveTo>
                      <a:pt x="147"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13"/>
              <p:cNvSpPr/>
              <p:nvPr/>
            </p:nvSpPr>
            <p:spPr>
              <a:xfrm>
                <a:off x="1427153" y="4195584"/>
                <a:ext cx="25872" cy="78213"/>
              </a:xfrm>
              <a:custGeom>
                <a:avLst/>
                <a:gdLst/>
                <a:ahLst/>
                <a:cxnLst/>
                <a:rect l="l" t="t" r="r" b="b"/>
                <a:pathLst>
                  <a:path w="217" h="656" extrusionOk="0">
                    <a:moveTo>
                      <a:pt x="147"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13"/>
              <p:cNvSpPr/>
              <p:nvPr/>
            </p:nvSpPr>
            <p:spPr>
              <a:xfrm>
                <a:off x="1427153" y="4340684"/>
                <a:ext cx="25872" cy="78213"/>
              </a:xfrm>
              <a:custGeom>
                <a:avLst/>
                <a:gdLst/>
                <a:ahLst/>
                <a:cxnLst/>
                <a:rect l="l" t="t" r="r" b="b"/>
                <a:pathLst>
                  <a:path w="217" h="656" extrusionOk="0">
                    <a:moveTo>
                      <a:pt x="147"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13"/>
              <p:cNvSpPr/>
              <p:nvPr/>
            </p:nvSpPr>
            <p:spPr>
              <a:xfrm>
                <a:off x="1418927"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40"/>
                    </a:cubicBezTo>
                    <a:cubicBezTo>
                      <a:pt x="93" y="162"/>
                      <a:pt x="147" y="70"/>
                      <a:pt x="224" y="70"/>
                    </a:cubicBezTo>
                    <a:close/>
                    <a:moveTo>
                      <a:pt x="231" y="1"/>
                    </a:moveTo>
                    <a:cubicBezTo>
                      <a:pt x="93" y="1"/>
                      <a:pt x="0" y="116"/>
                      <a:pt x="0" y="340"/>
                    </a:cubicBezTo>
                    <a:cubicBezTo>
                      <a:pt x="0" y="555"/>
                      <a:pt x="93" y="679"/>
                      <a:pt x="216"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13"/>
              <p:cNvSpPr/>
              <p:nvPr/>
            </p:nvSpPr>
            <p:spPr>
              <a:xfrm>
                <a:off x="1427153" y="4630049"/>
                <a:ext cx="25872" cy="78213"/>
              </a:xfrm>
              <a:custGeom>
                <a:avLst/>
                <a:gdLst/>
                <a:ahLst/>
                <a:cxnLst/>
                <a:rect l="l" t="t" r="r" b="b"/>
                <a:pathLst>
                  <a:path w="217" h="656" extrusionOk="0">
                    <a:moveTo>
                      <a:pt x="147"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13"/>
              <p:cNvSpPr/>
              <p:nvPr/>
            </p:nvSpPr>
            <p:spPr>
              <a:xfrm>
                <a:off x="1418927"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40"/>
                    </a:cubicBezTo>
                    <a:cubicBezTo>
                      <a:pt x="93" y="162"/>
                      <a:pt x="147" y="70"/>
                      <a:pt x="224" y="70"/>
                    </a:cubicBezTo>
                    <a:close/>
                    <a:moveTo>
                      <a:pt x="231" y="1"/>
                    </a:moveTo>
                    <a:cubicBezTo>
                      <a:pt x="93" y="1"/>
                      <a:pt x="0" y="116"/>
                      <a:pt x="0" y="340"/>
                    </a:cubicBezTo>
                    <a:cubicBezTo>
                      <a:pt x="0" y="555"/>
                      <a:pt x="93" y="679"/>
                      <a:pt x="216"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13"/>
              <p:cNvSpPr/>
              <p:nvPr/>
            </p:nvSpPr>
            <p:spPr>
              <a:xfrm>
                <a:off x="1427153" y="4919414"/>
                <a:ext cx="25872" cy="78213"/>
              </a:xfrm>
              <a:custGeom>
                <a:avLst/>
                <a:gdLst/>
                <a:ahLst/>
                <a:cxnLst/>
                <a:rect l="l" t="t" r="r" b="b"/>
                <a:pathLst>
                  <a:path w="217" h="656" extrusionOk="0">
                    <a:moveTo>
                      <a:pt x="147"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13"/>
              <p:cNvSpPr/>
              <p:nvPr/>
            </p:nvSpPr>
            <p:spPr>
              <a:xfrm>
                <a:off x="1418927"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40"/>
                    </a:cubicBezTo>
                    <a:cubicBezTo>
                      <a:pt x="93" y="162"/>
                      <a:pt x="147" y="70"/>
                      <a:pt x="224" y="70"/>
                    </a:cubicBezTo>
                    <a:close/>
                    <a:moveTo>
                      <a:pt x="231" y="1"/>
                    </a:moveTo>
                    <a:cubicBezTo>
                      <a:pt x="93" y="1"/>
                      <a:pt x="0" y="116"/>
                      <a:pt x="0" y="340"/>
                    </a:cubicBezTo>
                    <a:cubicBezTo>
                      <a:pt x="0" y="555"/>
                      <a:pt x="93" y="679"/>
                      <a:pt x="216"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0" name="Google Shape;3790;p13"/>
            <p:cNvGrpSpPr/>
            <p:nvPr/>
          </p:nvGrpSpPr>
          <p:grpSpPr>
            <a:xfrm>
              <a:off x="363679" y="206"/>
              <a:ext cx="53295" cy="5143474"/>
              <a:chOff x="7816534" y="206"/>
              <a:chExt cx="53295" cy="5143474"/>
            </a:xfrm>
          </p:grpSpPr>
          <p:sp>
            <p:nvSpPr>
              <p:cNvPr id="3791" name="Google Shape;3791;p13"/>
              <p:cNvSpPr/>
              <p:nvPr/>
            </p:nvSpPr>
            <p:spPr>
              <a:xfrm>
                <a:off x="7824761"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13"/>
              <p:cNvSpPr/>
              <p:nvPr/>
            </p:nvSpPr>
            <p:spPr>
              <a:xfrm>
                <a:off x="7824761"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13"/>
              <p:cNvSpPr/>
              <p:nvPr/>
            </p:nvSpPr>
            <p:spPr>
              <a:xfrm>
                <a:off x="7824761"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13"/>
              <p:cNvSpPr/>
              <p:nvPr/>
            </p:nvSpPr>
            <p:spPr>
              <a:xfrm>
                <a:off x="7816534"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13"/>
              <p:cNvSpPr/>
              <p:nvPr/>
            </p:nvSpPr>
            <p:spPr>
              <a:xfrm>
                <a:off x="7816534"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13"/>
              <p:cNvSpPr/>
              <p:nvPr/>
            </p:nvSpPr>
            <p:spPr>
              <a:xfrm>
                <a:off x="7824761"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13"/>
              <p:cNvSpPr/>
              <p:nvPr/>
            </p:nvSpPr>
            <p:spPr>
              <a:xfrm>
                <a:off x="7816534"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13"/>
              <p:cNvSpPr/>
              <p:nvPr/>
            </p:nvSpPr>
            <p:spPr>
              <a:xfrm>
                <a:off x="7824761" y="101244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13"/>
              <p:cNvSpPr/>
              <p:nvPr/>
            </p:nvSpPr>
            <p:spPr>
              <a:xfrm>
                <a:off x="7816534" y="115575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63"/>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13"/>
              <p:cNvSpPr/>
              <p:nvPr/>
            </p:nvSpPr>
            <p:spPr>
              <a:xfrm>
                <a:off x="7816534" y="130097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13"/>
              <p:cNvSpPr/>
              <p:nvPr/>
            </p:nvSpPr>
            <p:spPr>
              <a:xfrm>
                <a:off x="7824761" y="144703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13"/>
              <p:cNvSpPr/>
              <p:nvPr/>
            </p:nvSpPr>
            <p:spPr>
              <a:xfrm>
                <a:off x="7824761" y="159117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13"/>
              <p:cNvSpPr/>
              <p:nvPr/>
            </p:nvSpPr>
            <p:spPr>
              <a:xfrm>
                <a:off x="7824761" y="1736397"/>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13"/>
              <p:cNvSpPr/>
              <p:nvPr/>
            </p:nvSpPr>
            <p:spPr>
              <a:xfrm>
                <a:off x="7816534" y="1879709"/>
                <a:ext cx="53295" cy="80955"/>
              </a:xfrm>
              <a:custGeom>
                <a:avLst/>
                <a:gdLst/>
                <a:ahLst/>
                <a:cxnLst/>
                <a:rect l="l" t="t" r="r" b="b"/>
                <a:pathLst>
                  <a:path w="447" h="679" extrusionOk="0">
                    <a:moveTo>
                      <a:pt x="224" y="70"/>
                    </a:moveTo>
                    <a:cubicBezTo>
                      <a:pt x="316" y="70"/>
                      <a:pt x="362" y="162"/>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13"/>
              <p:cNvSpPr/>
              <p:nvPr/>
            </p:nvSpPr>
            <p:spPr>
              <a:xfrm>
                <a:off x="7824761" y="202576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13"/>
              <p:cNvSpPr/>
              <p:nvPr/>
            </p:nvSpPr>
            <p:spPr>
              <a:xfrm>
                <a:off x="7824761" y="2170028"/>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13"/>
              <p:cNvSpPr/>
              <p:nvPr/>
            </p:nvSpPr>
            <p:spPr>
              <a:xfrm>
                <a:off x="7816534" y="2313220"/>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13"/>
              <p:cNvSpPr/>
              <p:nvPr/>
            </p:nvSpPr>
            <p:spPr>
              <a:xfrm>
                <a:off x="7824761" y="2459393"/>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13"/>
              <p:cNvSpPr/>
              <p:nvPr/>
            </p:nvSpPr>
            <p:spPr>
              <a:xfrm>
                <a:off x="7816534" y="2602704"/>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0" y="0"/>
                      <a:pt x="0" y="123"/>
                      <a:pt x="0" y="347"/>
                    </a:cubicBezTo>
                    <a:cubicBezTo>
                      <a:pt x="8" y="562"/>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13"/>
              <p:cNvSpPr/>
              <p:nvPr/>
            </p:nvSpPr>
            <p:spPr>
              <a:xfrm>
                <a:off x="7824761" y="2748758"/>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13"/>
              <p:cNvSpPr/>
              <p:nvPr/>
            </p:nvSpPr>
            <p:spPr>
              <a:xfrm>
                <a:off x="7816534" y="2892069"/>
                <a:ext cx="53295" cy="80955"/>
              </a:xfrm>
              <a:custGeom>
                <a:avLst/>
                <a:gdLst/>
                <a:ahLst/>
                <a:cxnLst/>
                <a:rect l="l" t="t" r="r" b="b"/>
                <a:pathLst>
                  <a:path w="447" h="679" extrusionOk="0">
                    <a:moveTo>
                      <a:pt x="224" y="69"/>
                    </a:moveTo>
                    <a:cubicBezTo>
                      <a:pt x="316" y="69"/>
                      <a:pt x="362" y="170"/>
                      <a:pt x="362" y="339"/>
                    </a:cubicBezTo>
                    <a:cubicBezTo>
                      <a:pt x="362" y="509"/>
                      <a:pt x="316" y="616"/>
                      <a:pt x="224" y="616"/>
                    </a:cubicBezTo>
                    <a:cubicBezTo>
                      <a:pt x="147" y="616"/>
                      <a:pt x="93" y="516"/>
                      <a:pt x="93" y="347"/>
                    </a:cubicBezTo>
                    <a:cubicBezTo>
                      <a:pt x="93" y="170"/>
                      <a:pt x="147" y="69"/>
                      <a:pt x="224" y="69"/>
                    </a:cubicBezTo>
                    <a:close/>
                    <a:moveTo>
                      <a:pt x="231" y="0"/>
                    </a:moveTo>
                    <a:cubicBezTo>
                      <a:pt x="100" y="0"/>
                      <a:pt x="0" y="123"/>
                      <a:pt x="0" y="347"/>
                    </a:cubicBezTo>
                    <a:cubicBezTo>
                      <a:pt x="8" y="562"/>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13"/>
              <p:cNvSpPr/>
              <p:nvPr/>
            </p:nvSpPr>
            <p:spPr>
              <a:xfrm>
                <a:off x="7824761" y="3038123"/>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13"/>
              <p:cNvSpPr/>
              <p:nvPr/>
            </p:nvSpPr>
            <p:spPr>
              <a:xfrm>
                <a:off x="7816534" y="3181435"/>
                <a:ext cx="53295" cy="80955"/>
              </a:xfrm>
              <a:custGeom>
                <a:avLst/>
                <a:gdLst/>
                <a:ahLst/>
                <a:cxnLst/>
                <a:rect l="l" t="t" r="r" b="b"/>
                <a:pathLst>
                  <a:path w="447" h="679" extrusionOk="0">
                    <a:moveTo>
                      <a:pt x="224" y="69"/>
                    </a:moveTo>
                    <a:cubicBezTo>
                      <a:pt x="316" y="69"/>
                      <a:pt x="362" y="170"/>
                      <a:pt x="362" y="339"/>
                    </a:cubicBezTo>
                    <a:cubicBezTo>
                      <a:pt x="362" y="509"/>
                      <a:pt x="316" y="616"/>
                      <a:pt x="224" y="616"/>
                    </a:cubicBezTo>
                    <a:cubicBezTo>
                      <a:pt x="147" y="616"/>
                      <a:pt x="93" y="516"/>
                      <a:pt x="93" y="347"/>
                    </a:cubicBezTo>
                    <a:cubicBezTo>
                      <a:pt x="93" y="170"/>
                      <a:pt x="147" y="69"/>
                      <a:pt x="224" y="69"/>
                    </a:cubicBezTo>
                    <a:close/>
                    <a:moveTo>
                      <a:pt x="231" y="0"/>
                    </a:moveTo>
                    <a:cubicBezTo>
                      <a:pt x="100" y="0"/>
                      <a:pt x="0" y="123"/>
                      <a:pt x="0" y="347"/>
                    </a:cubicBezTo>
                    <a:cubicBezTo>
                      <a:pt x="8" y="563"/>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13"/>
              <p:cNvSpPr/>
              <p:nvPr/>
            </p:nvSpPr>
            <p:spPr>
              <a:xfrm>
                <a:off x="7816534"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13"/>
              <p:cNvSpPr/>
              <p:nvPr/>
            </p:nvSpPr>
            <p:spPr>
              <a:xfrm>
                <a:off x="7824761" y="3472588"/>
                <a:ext cx="26707" cy="78213"/>
              </a:xfrm>
              <a:custGeom>
                <a:avLst/>
                <a:gdLst/>
                <a:ahLst/>
                <a:cxnLst/>
                <a:rect l="l" t="t" r="r" b="b"/>
                <a:pathLst>
                  <a:path w="224" h="656" extrusionOk="0">
                    <a:moveTo>
                      <a:pt x="147" y="0"/>
                    </a:moveTo>
                    <a:lnTo>
                      <a:pt x="0" y="78"/>
                    </a:lnTo>
                    <a:lnTo>
                      <a:pt x="24"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13"/>
              <p:cNvSpPr/>
              <p:nvPr/>
            </p:nvSpPr>
            <p:spPr>
              <a:xfrm>
                <a:off x="7816534" y="3615900"/>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13"/>
              <p:cNvSpPr/>
              <p:nvPr/>
            </p:nvSpPr>
            <p:spPr>
              <a:xfrm>
                <a:off x="7816534" y="376016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0" y="0"/>
                      <a:pt x="0" y="123"/>
                      <a:pt x="0" y="347"/>
                    </a:cubicBezTo>
                    <a:cubicBezTo>
                      <a:pt x="8" y="563"/>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13"/>
              <p:cNvSpPr/>
              <p:nvPr/>
            </p:nvSpPr>
            <p:spPr>
              <a:xfrm>
                <a:off x="7816534" y="390526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13"/>
              <p:cNvSpPr/>
              <p:nvPr/>
            </p:nvSpPr>
            <p:spPr>
              <a:xfrm>
                <a:off x="7824761" y="4051318"/>
                <a:ext cx="26707" cy="78213"/>
              </a:xfrm>
              <a:custGeom>
                <a:avLst/>
                <a:gdLst/>
                <a:ahLst/>
                <a:cxnLst/>
                <a:rect l="l" t="t" r="r" b="b"/>
                <a:pathLst>
                  <a:path w="224" h="656" extrusionOk="0">
                    <a:moveTo>
                      <a:pt x="147" y="1"/>
                    </a:moveTo>
                    <a:lnTo>
                      <a:pt x="0" y="78"/>
                    </a:lnTo>
                    <a:lnTo>
                      <a:pt x="24"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13"/>
              <p:cNvSpPr/>
              <p:nvPr/>
            </p:nvSpPr>
            <p:spPr>
              <a:xfrm>
                <a:off x="7824761" y="4195584"/>
                <a:ext cx="26707" cy="78213"/>
              </a:xfrm>
              <a:custGeom>
                <a:avLst/>
                <a:gdLst/>
                <a:ahLst/>
                <a:cxnLst/>
                <a:rect l="l" t="t" r="r" b="b"/>
                <a:pathLst>
                  <a:path w="224" h="656" extrusionOk="0">
                    <a:moveTo>
                      <a:pt x="147" y="0"/>
                    </a:moveTo>
                    <a:lnTo>
                      <a:pt x="0" y="77"/>
                    </a:lnTo>
                    <a:lnTo>
                      <a:pt x="24"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13"/>
              <p:cNvSpPr/>
              <p:nvPr/>
            </p:nvSpPr>
            <p:spPr>
              <a:xfrm>
                <a:off x="7824761" y="4340684"/>
                <a:ext cx="26707" cy="78213"/>
              </a:xfrm>
              <a:custGeom>
                <a:avLst/>
                <a:gdLst/>
                <a:ahLst/>
                <a:cxnLst/>
                <a:rect l="l" t="t" r="r" b="b"/>
                <a:pathLst>
                  <a:path w="224" h="656" extrusionOk="0">
                    <a:moveTo>
                      <a:pt x="147" y="1"/>
                    </a:moveTo>
                    <a:lnTo>
                      <a:pt x="0" y="78"/>
                    </a:lnTo>
                    <a:lnTo>
                      <a:pt x="24"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13"/>
              <p:cNvSpPr/>
              <p:nvPr/>
            </p:nvSpPr>
            <p:spPr>
              <a:xfrm>
                <a:off x="7816534" y="448399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40"/>
                    </a:cubicBezTo>
                    <a:cubicBezTo>
                      <a:pt x="93" y="162"/>
                      <a:pt x="147" y="70"/>
                      <a:pt x="224" y="70"/>
                    </a:cubicBezTo>
                    <a:close/>
                    <a:moveTo>
                      <a:pt x="231" y="1"/>
                    </a:moveTo>
                    <a:cubicBezTo>
                      <a:pt x="100" y="1"/>
                      <a:pt x="0" y="116"/>
                      <a:pt x="0" y="340"/>
                    </a:cubicBezTo>
                    <a:cubicBezTo>
                      <a:pt x="8" y="555"/>
                      <a:pt x="93" y="679"/>
                      <a:pt x="224" y="679"/>
                    </a:cubicBezTo>
                    <a:cubicBezTo>
                      <a:pt x="370"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13"/>
              <p:cNvSpPr/>
              <p:nvPr/>
            </p:nvSpPr>
            <p:spPr>
              <a:xfrm>
                <a:off x="7824761" y="4630049"/>
                <a:ext cx="26707" cy="78213"/>
              </a:xfrm>
              <a:custGeom>
                <a:avLst/>
                <a:gdLst/>
                <a:ahLst/>
                <a:cxnLst/>
                <a:rect l="l" t="t" r="r" b="b"/>
                <a:pathLst>
                  <a:path w="224" h="656" extrusionOk="0">
                    <a:moveTo>
                      <a:pt x="147" y="1"/>
                    </a:moveTo>
                    <a:lnTo>
                      <a:pt x="0" y="78"/>
                    </a:lnTo>
                    <a:lnTo>
                      <a:pt x="24"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13"/>
              <p:cNvSpPr/>
              <p:nvPr/>
            </p:nvSpPr>
            <p:spPr>
              <a:xfrm>
                <a:off x="7816534" y="4773360"/>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40"/>
                    </a:cubicBezTo>
                    <a:cubicBezTo>
                      <a:pt x="93" y="162"/>
                      <a:pt x="147" y="70"/>
                      <a:pt x="224" y="70"/>
                    </a:cubicBezTo>
                    <a:close/>
                    <a:moveTo>
                      <a:pt x="231" y="1"/>
                    </a:moveTo>
                    <a:cubicBezTo>
                      <a:pt x="100" y="1"/>
                      <a:pt x="0" y="116"/>
                      <a:pt x="0" y="340"/>
                    </a:cubicBezTo>
                    <a:cubicBezTo>
                      <a:pt x="8" y="555"/>
                      <a:pt x="93" y="679"/>
                      <a:pt x="224" y="679"/>
                    </a:cubicBezTo>
                    <a:cubicBezTo>
                      <a:pt x="370"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13"/>
              <p:cNvSpPr/>
              <p:nvPr/>
            </p:nvSpPr>
            <p:spPr>
              <a:xfrm>
                <a:off x="7824761" y="4919414"/>
                <a:ext cx="26707" cy="78213"/>
              </a:xfrm>
              <a:custGeom>
                <a:avLst/>
                <a:gdLst/>
                <a:ahLst/>
                <a:cxnLst/>
                <a:rect l="l" t="t" r="r" b="b"/>
                <a:pathLst>
                  <a:path w="224" h="656" extrusionOk="0">
                    <a:moveTo>
                      <a:pt x="147" y="1"/>
                    </a:moveTo>
                    <a:lnTo>
                      <a:pt x="0" y="78"/>
                    </a:lnTo>
                    <a:lnTo>
                      <a:pt x="24" y="139"/>
                    </a:lnTo>
                    <a:lnTo>
                      <a:pt x="131"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13"/>
              <p:cNvSpPr/>
              <p:nvPr/>
            </p:nvSpPr>
            <p:spPr>
              <a:xfrm>
                <a:off x="7816534" y="506272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40"/>
                    </a:cubicBezTo>
                    <a:cubicBezTo>
                      <a:pt x="93" y="162"/>
                      <a:pt x="147" y="70"/>
                      <a:pt x="224" y="70"/>
                    </a:cubicBezTo>
                    <a:close/>
                    <a:moveTo>
                      <a:pt x="231" y="1"/>
                    </a:moveTo>
                    <a:cubicBezTo>
                      <a:pt x="100" y="1"/>
                      <a:pt x="0" y="116"/>
                      <a:pt x="0" y="340"/>
                    </a:cubicBezTo>
                    <a:cubicBezTo>
                      <a:pt x="8" y="555"/>
                      <a:pt x="93" y="679"/>
                      <a:pt x="224" y="679"/>
                    </a:cubicBezTo>
                    <a:cubicBezTo>
                      <a:pt x="370"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27" name="Google Shape;3827;p13"/>
            <p:cNvSpPr/>
            <p:nvPr/>
          </p:nvSpPr>
          <p:spPr>
            <a:xfrm>
              <a:off x="138187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13"/>
            <p:cNvSpPr/>
            <p:nvPr/>
          </p:nvSpPr>
          <p:spPr>
            <a:xfrm>
              <a:off x="138187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13"/>
            <p:cNvSpPr/>
            <p:nvPr/>
          </p:nvSpPr>
          <p:spPr>
            <a:xfrm>
              <a:off x="138187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13"/>
            <p:cNvSpPr/>
            <p:nvPr/>
          </p:nvSpPr>
          <p:spPr>
            <a:xfrm>
              <a:off x="137365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13"/>
            <p:cNvSpPr/>
            <p:nvPr/>
          </p:nvSpPr>
          <p:spPr>
            <a:xfrm>
              <a:off x="137365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13"/>
            <p:cNvSpPr/>
            <p:nvPr/>
          </p:nvSpPr>
          <p:spPr>
            <a:xfrm>
              <a:off x="138187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13"/>
            <p:cNvSpPr/>
            <p:nvPr/>
          </p:nvSpPr>
          <p:spPr>
            <a:xfrm>
              <a:off x="137365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13"/>
            <p:cNvSpPr/>
            <p:nvPr/>
          </p:nvSpPr>
          <p:spPr>
            <a:xfrm>
              <a:off x="138187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13"/>
            <p:cNvSpPr/>
            <p:nvPr/>
          </p:nvSpPr>
          <p:spPr>
            <a:xfrm>
              <a:off x="7471685"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13"/>
            <p:cNvSpPr/>
            <p:nvPr/>
          </p:nvSpPr>
          <p:spPr>
            <a:xfrm>
              <a:off x="7471685"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13"/>
            <p:cNvSpPr/>
            <p:nvPr/>
          </p:nvSpPr>
          <p:spPr>
            <a:xfrm>
              <a:off x="7471685"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13"/>
            <p:cNvSpPr/>
            <p:nvPr/>
          </p:nvSpPr>
          <p:spPr>
            <a:xfrm>
              <a:off x="7471685"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13"/>
            <p:cNvSpPr/>
            <p:nvPr/>
          </p:nvSpPr>
          <p:spPr>
            <a:xfrm>
              <a:off x="7463459"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13"/>
            <p:cNvSpPr/>
            <p:nvPr/>
          </p:nvSpPr>
          <p:spPr>
            <a:xfrm>
              <a:off x="7463459"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13"/>
            <p:cNvSpPr/>
            <p:nvPr/>
          </p:nvSpPr>
          <p:spPr>
            <a:xfrm>
              <a:off x="7724327"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13"/>
            <p:cNvSpPr/>
            <p:nvPr/>
          </p:nvSpPr>
          <p:spPr>
            <a:xfrm>
              <a:off x="7724327"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13"/>
            <p:cNvSpPr/>
            <p:nvPr/>
          </p:nvSpPr>
          <p:spPr>
            <a:xfrm>
              <a:off x="7724327"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13"/>
            <p:cNvSpPr/>
            <p:nvPr/>
          </p:nvSpPr>
          <p:spPr>
            <a:xfrm>
              <a:off x="7724327"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13"/>
            <p:cNvSpPr/>
            <p:nvPr/>
          </p:nvSpPr>
          <p:spPr>
            <a:xfrm>
              <a:off x="7716101"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13"/>
            <p:cNvSpPr/>
            <p:nvPr/>
          </p:nvSpPr>
          <p:spPr>
            <a:xfrm>
              <a:off x="7716101"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13"/>
            <p:cNvSpPr/>
            <p:nvPr/>
          </p:nvSpPr>
          <p:spPr>
            <a:xfrm>
              <a:off x="7724327"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13"/>
            <p:cNvSpPr/>
            <p:nvPr/>
          </p:nvSpPr>
          <p:spPr>
            <a:xfrm>
              <a:off x="7716101"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13"/>
            <p:cNvSpPr/>
            <p:nvPr/>
          </p:nvSpPr>
          <p:spPr>
            <a:xfrm>
              <a:off x="8229731"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13"/>
            <p:cNvSpPr/>
            <p:nvPr/>
          </p:nvSpPr>
          <p:spPr>
            <a:xfrm>
              <a:off x="8229731"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13"/>
            <p:cNvSpPr/>
            <p:nvPr/>
          </p:nvSpPr>
          <p:spPr>
            <a:xfrm>
              <a:off x="8229731"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13"/>
            <p:cNvSpPr/>
            <p:nvPr/>
          </p:nvSpPr>
          <p:spPr>
            <a:xfrm>
              <a:off x="8229731"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13"/>
            <p:cNvSpPr/>
            <p:nvPr/>
          </p:nvSpPr>
          <p:spPr>
            <a:xfrm>
              <a:off x="8221504"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13"/>
            <p:cNvSpPr/>
            <p:nvPr/>
          </p:nvSpPr>
          <p:spPr>
            <a:xfrm>
              <a:off x="8221504"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13"/>
            <p:cNvSpPr/>
            <p:nvPr/>
          </p:nvSpPr>
          <p:spPr>
            <a:xfrm>
              <a:off x="8229731"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13"/>
            <p:cNvSpPr/>
            <p:nvPr/>
          </p:nvSpPr>
          <p:spPr>
            <a:xfrm>
              <a:off x="8221504"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13"/>
            <p:cNvSpPr/>
            <p:nvPr/>
          </p:nvSpPr>
          <p:spPr>
            <a:xfrm>
              <a:off x="8229731"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13"/>
            <p:cNvSpPr/>
            <p:nvPr/>
          </p:nvSpPr>
          <p:spPr>
            <a:xfrm>
              <a:off x="8221504"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13"/>
            <p:cNvSpPr/>
            <p:nvPr/>
          </p:nvSpPr>
          <p:spPr>
            <a:xfrm>
              <a:off x="8229731" y="144703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13"/>
            <p:cNvSpPr/>
            <p:nvPr/>
          </p:nvSpPr>
          <p:spPr>
            <a:xfrm>
              <a:off x="8221504" y="159034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13"/>
            <p:cNvSpPr/>
            <p:nvPr/>
          </p:nvSpPr>
          <p:spPr>
            <a:xfrm>
              <a:off x="8229731" y="1736397"/>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13"/>
            <p:cNvSpPr/>
            <p:nvPr/>
          </p:nvSpPr>
          <p:spPr>
            <a:xfrm>
              <a:off x="62454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13"/>
            <p:cNvSpPr/>
            <p:nvPr/>
          </p:nvSpPr>
          <p:spPr>
            <a:xfrm>
              <a:off x="62454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13"/>
            <p:cNvSpPr/>
            <p:nvPr/>
          </p:nvSpPr>
          <p:spPr>
            <a:xfrm>
              <a:off x="624548"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13"/>
            <p:cNvSpPr/>
            <p:nvPr/>
          </p:nvSpPr>
          <p:spPr>
            <a:xfrm>
              <a:off x="624548"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13"/>
            <p:cNvSpPr/>
            <p:nvPr/>
          </p:nvSpPr>
          <p:spPr>
            <a:xfrm>
              <a:off x="616321"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13"/>
            <p:cNvSpPr/>
            <p:nvPr/>
          </p:nvSpPr>
          <p:spPr>
            <a:xfrm>
              <a:off x="616321"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13"/>
            <p:cNvSpPr/>
            <p:nvPr/>
          </p:nvSpPr>
          <p:spPr>
            <a:xfrm>
              <a:off x="624548"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13"/>
            <p:cNvSpPr/>
            <p:nvPr/>
          </p:nvSpPr>
          <p:spPr>
            <a:xfrm>
              <a:off x="616321"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13"/>
            <p:cNvSpPr/>
            <p:nvPr/>
          </p:nvSpPr>
          <p:spPr>
            <a:xfrm>
              <a:off x="624548"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13"/>
            <p:cNvSpPr/>
            <p:nvPr/>
          </p:nvSpPr>
          <p:spPr>
            <a:xfrm>
              <a:off x="616321"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13"/>
            <p:cNvSpPr/>
            <p:nvPr/>
          </p:nvSpPr>
          <p:spPr>
            <a:xfrm>
              <a:off x="62454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13"/>
            <p:cNvSpPr/>
            <p:nvPr/>
          </p:nvSpPr>
          <p:spPr>
            <a:xfrm>
              <a:off x="616321"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13"/>
            <p:cNvSpPr/>
            <p:nvPr/>
          </p:nvSpPr>
          <p:spPr>
            <a:xfrm>
              <a:off x="62454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13"/>
            <p:cNvSpPr/>
            <p:nvPr/>
          </p:nvSpPr>
          <p:spPr>
            <a:xfrm>
              <a:off x="616321" y="1879709"/>
              <a:ext cx="53414" cy="80955"/>
            </a:xfrm>
            <a:custGeom>
              <a:avLst/>
              <a:gdLst/>
              <a:ahLst/>
              <a:cxnLst/>
              <a:rect l="l" t="t" r="r" b="b"/>
              <a:pathLst>
                <a:path w="448" h="679" extrusionOk="0">
                  <a:moveTo>
                    <a:pt x="224" y="62"/>
                  </a:moveTo>
                  <a:cubicBezTo>
                    <a:pt x="316" y="62"/>
                    <a:pt x="355" y="162"/>
                    <a:pt x="355" y="332"/>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13"/>
            <p:cNvSpPr/>
            <p:nvPr/>
          </p:nvSpPr>
          <p:spPr>
            <a:xfrm>
              <a:off x="62454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13"/>
            <p:cNvSpPr/>
            <p:nvPr/>
          </p:nvSpPr>
          <p:spPr>
            <a:xfrm>
              <a:off x="624548" y="2169909"/>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13"/>
            <p:cNvSpPr/>
            <p:nvPr/>
          </p:nvSpPr>
          <p:spPr>
            <a:xfrm>
              <a:off x="616321" y="2313220"/>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13"/>
            <p:cNvSpPr/>
            <p:nvPr/>
          </p:nvSpPr>
          <p:spPr>
            <a:xfrm>
              <a:off x="616321" y="245843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13"/>
            <p:cNvSpPr/>
            <p:nvPr/>
          </p:nvSpPr>
          <p:spPr>
            <a:xfrm>
              <a:off x="624548" y="2604493"/>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13"/>
            <p:cNvSpPr/>
            <p:nvPr/>
          </p:nvSpPr>
          <p:spPr>
            <a:xfrm>
              <a:off x="163380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3"/>
            <p:cNvSpPr/>
            <p:nvPr/>
          </p:nvSpPr>
          <p:spPr>
            <a:xfrm>
              <a:off x="163380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13"/>
            <p:cNvSpPr/>
            <p:nvPr/>
          </p:nvSpPr>
          <p:spPr>
            <a:xfrm>
              <a:off x="163380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13"/>
            <p:cNvSpPr/>
            <p:nvPr/>
          </p:nvSpPr>
          <p:spPr>
            <a:xfrm>
              <a:off x="163380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3"/>
            <p:cNvSpPr/>
            <p:nvPr/>
          </p:nvSpPr>
          <p:spPr>
            <a:xfrm>
              <a:off x="162641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3"/>
            <p:cNvSpPr/>
            <p:nvPr/>
          </p:nvSpPr>
          <p:spPr>
            <a:xfrm>
              <a:off x="162641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7" name="Google Shape;3887;p13"/>
            <p:cNvGrpSpPr/>
            <p:nvPr/>
          </p:nvGrpSpPr>
          <p:grpSpPr>
            <a:xfrm>
              <a:off x="110918" y="206"/>
              <a:ext cx="53414" cy="5143474"/>
              <a:chOff x="8712171" y="206"/>
              <a:chExt cx="53414" cy="5143474"/>
            </a:xfrm>
          </p:grpSpPr>
          <p:sp>
            <p:nvSpPr>
              <p:cNvPr id="3888" name="Google Shape;3888;p13"/>
              <p:cNvSpPr/>
              <p:nvPr/>
            </p:nvSpPr>
            <p:spPr>
              <a:xfrm>
                <a:off x="872039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3"/>
              <p:cNvSpPr/>
              <p:nvPr/>
            </p:nvSpPr>
            <p:spPr>
              <a:xfrm>
                <a:off x="872039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3"/>
              <p:cNvSpPr/>
              <p:nvPr/>
            </p:nvSpPr>
            <p:spPr>
              <a:xfrm>
                <a:off x="872039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3"/>
              <p:cNvSpPr/>
              <p:nvPr/>
            </p:nvSpPr>
            <p:spPr>
              <a:xfrm>
                <a:off x="871217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3"/>
              <p:cNvSpPr/>
              <p:nvPr/>
            </p:nvSpPr>
            <p:spPr>
              <a:xfrm>
                <a:off x="871217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13"/>
              <p:cNvSpPr/>
              <p:nvPr/>
            </p:nvSpPr>
            <p:spPr>
              <a:xfrm>
                <a:off x="872039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13"/>
              <p:cNvSpPr/>
              <p:nvPr/>
            </p:nvSpPr>
            <p:spPr>
              <a:xfrm>
                <a:off x="871217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13"/>
              <p:cNvSpPr/>
              <p:nvPr/>
            </p:nvSpPr>
            <p:spPr>
              <a:xfrm>
                <a:off x="872039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13"/>
              <p:cNvSpPr/>
              <p:nvPr/>
            </p:nvSpPr>
            <p:spPr>
              <a:xfrm>
                <a:off x="871217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13"/>
              <p:cNvSpPr/>
              <p:nvPr/>
            </p:nvSpPr>
            <p:spPr>
              <a:xfrm>
                <a:off x="871217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13"/>
              <p:cNvSpPr/>
              <p:nvPr/>
            </p:nvSpPr>
            <p:spPr>
              <a:xfrm>
                <a:off x="8720398"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13"/>
              <p:cNvSpPr/>
              <p:nvPr/>
            </p:nvSpPr>
            <p:spPr>
              <a:xfrm>
                <a:off x="8720398"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13"/>
              <p:cNvSpPr/>
              <p:nvPr/>
            </p:nvSpPr>
            <p:spPr>
              <a:xfrm>
                <a:off x="8720398"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13"/>
              <p:cNvSpPr/>
              <p:nvPr/>
            </p:nvSpPr>
            <p:spPr>
              <a:xfrm>
                <a:off x="8712171"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13"/>
              <p:cNvSpPr/>
              <p:nvPr/>
            </p:nvSpPr>
            <p:spPr>
              <a:xfrm>
                <a:off x="8720398"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13"/>
              <p:cNvSpPr/>
              <p:nvPr/>
            </p:nvSpPr>
            <p:spPr>
              <a:xfrm>
                <a:off x="8720398"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13"/>
              <p:cNvSpPr/>
              <p:nvPr/>
            </p:nvSpPr>
            <p:spPr>
              <a:xfrm>
                <a:off x="8712171"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13"/>
              <p:cNvSpPr/>
              <p:nvPr/>
            </p:nvSpPr>
            <p:spPr>
              <a:xfrm>
                <a:off x="8720398"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13"/>
              <p:cNvSpPr/>
              <p:nvPr/>
            </p:nvSpPr>
            <p:spPr>
              <a:xfrm>
                <a:off x="8712171"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13"/>
              <p:cNvSpPr/>
              <p:nvPr/>
            </p:nvSpPr>
            <p:spPr>
              <a:xfrm>
                <a:off x="8720398"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13"/>
              <p:cNvSpPr/>
              <p:nvPr/>
            </p:nvSpPr>
            <p:spPr>
              <a:xfrm>
                <a:off x="8712171"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13"/>
              <p:cNvSpPr/>
              <p:nvPr/>
            </p:nvSpPr>
            <p:spPr>
              <a:xfrm>
                <a:off x="8720398"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13"/>
              <p:cNvSpPr/>
              <p:nvPr/>
            </p:nvSpPr>
            <p:spPr>
              <a:xfrm>
                <a:off x="8712171"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13"/>
              <p:cNvSpPr/>
              <p:nvPr/>
            </p:nvSpPr>
            <p:spPr>
              <a:xfrm>
                <a:off x="8712171"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13"/>
              <p:cNvSpPr/>
              <p:nvPr/>
            </p:nvSpPr>
            <p:spPr>
              <a:xfrm>
                <a:off x="8720398"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13"/>
              <p:cNvSpPr/>
              <p:nvPr/>
            </p:nvSpPr>
            <p:spPr>
              <a:xfrm>
                <a:off x="8712171"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13"/>
              <p:cNvSpPr/>
              <p:nvPr/>
            </p:nvSpPr>
            <p:spPr>
              <a:xfrm>
                <a:off x="8712171"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13"/>
              <p:cNvSpPr/>
              <p:nvPr/>
            </p:nvSpPr>
            <p:spPr>
              <a:xfrm>
                <a:off x="8712171"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13"/>
              <p:cNvSpPr/>
              <p:nvPr/>
            </p:nvSpPr>
            <p:spPr>
              <a:xfrm>
                <a:off x="8720398"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13"/>
              <p:cNvSpPr/>
              <p:nvPr/>
            </p:nvSpPr>
            <p:spPr>
              <a:xfrm>
                <a:off x="8720398"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13"/>
              <p:cNvSpPr/>
              <p:nvPr/>
            </p:nvSpPr>
            <p:spPr>
              <a:xfrm>
                <a:off x="8720398"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13"/>
              <p:cNvSpPr/>
              <p:nvPr/>
            </p:nvSpPr>
            <p:spPr>
              <a:xfrm>
                <a:off x="8712171"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13"/>
              <p:cNvSpPr/>
              <p:nvPr/>
            </p:nvSpPr>
            <p:spPr>
              <a:xfrm>
                <a:off x="8720398"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13"/>
              <p:cNvSpPr/>
              <p:nvPr/>
            </p:nvSpPr>
            <p:spPr>
              <a:xfrm>
                <a:off x="8712171"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13"/>
              <p:cNvSpPr/>
              <p:nvPr/>
            </p:nvSpPr>
            <p:spPr>
              <a:xfrm>
                <a:off x="8720398"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13"/>
              <p:cNvSpPr/>
              <p:nvPr/>
            </p:nvSpPr>
            <p:spPr>
              <a:xfrm>
                <a:off x="871217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4" name="Google Shape;3924;p13"/>
            <p:cNvSpPr/>
            <p:nvPr/>
          </p:nvSpPr>
          <p:spPr>
            <a:xfrm>
              <a:off x="87647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13"/>
            <p:cNvSpPr/>
            <p:nvPr/>
          </p:nvSpPr>
          <p:spPr>
            <a:xfrm>
              <a:off x="87647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13"/>
            <p:cNvSpPr/>
            <p:nvPr/>
          </p:nvSpPr>
          <p:spPr>
            <a:xfrm>
              <a:off x="87647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13"/>
            <p:cNvSpPr/>
            <p:nvPr/>
          </p:nvSpPr>
          <p:spPr>
            <a:xfrm>
              <a:off x="87647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13"/>
            <p:cNvSpPr/>
            <p:nvPr/>
          </p:nvSpPr>
          <p:spPr>
            <a:xfrm>
              <a:off x="86908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13"/>
            <p:cNvSpPr/>
            <p:nvPr/>
          </p:nvSpPr>
          <p:spPr>
            <a:xfrm>
              <a:off x="86908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13"/>
            <p:cNvSpPr/>
            <p:nvPr/>
          </p:nvSpPr>
          <p:spPr>
            <a:xfrm>
              <a:off x="87647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13"/>
            <p:cNvSpPr/>
            <p:nvPr/>
          </p:nvSpPr>
          <p:spPr>
            <a:xfrm>
              <a:off x="86908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13"/>
            <p:cNvSpPr/>
            <p:nvPr/>
          </p:nvSpPr>
          <p:spPr>
            <a:xfrm>
              <a:off x="87647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13"/>
            <p:cNvSpPr/>
            <p:nvPr/>
          </p:nvSpPr>
          <p:spPr>
            <a:xfrm>
              <a:off x="869082"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13"/>
            <p:cNvSpPr/>
            <p:nvPr/>
          </p:nvSpPr>
          <p:spPr>
            <a:xfrm>
              <a:off x="876474"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13"/>
            <p:cNvSpPr/>
            <p:nvPr/>
          </p:nvSpPr>
          <p:spPr>
            <a:xfrm>
              <a:off x="869082"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13"/>
            <p:cNvSpPr/>
            <p:nvPr/>
          </p:nvSpPr>
          <p:spPr>
            <a:xfrm>
              <a:off x="876474"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37" name="Google Shape;3937;p13"/>
          <p:cNvSpPr txBox="1">
            <a:spLocks noGrp="1"/>
          </p:cNvSpPr>
          <p:nvPr>
            <p:ph type="title" hasCustomPrompt="1"/>
          </p:nvPr>
        </p:nvSpPr>
        <p:spPr>
          <a:xfrm>
            <a:off x="2741850" y="1274847"/>
            <a:ext cx="10065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atin typeface="Rubik Black"/>
                <a:ea typeface="Rubik Black"/>
                <a:cs typeface="Rubik Black"/>
                <a:sym typeface="Rubik Black"/>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938" name="Google Shape;3938;p13"/>
          <p:cNvSpPr txBox="1">
            <a:spLocks noGrp="1"/>
          </p:cNvSpPr>
          <p:nvPr>
            <p:ph type="subTitle" idx="1"/>
          </p:nvPr>
        </p:nvSpPr>
        <p:spPr>
          <a:xfrm>
            <a:off x="2046900" y="1752838"/>
            <a:ext cx="23964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3939" name="Google Shape;3939;p13"/>
          <p:cNvSpPr txBox="1">
            <a:spLocks noGrp="1"/>
          </p:cNvSpPr>
          <p:nvPr>
            <p:ph type="subTitle" idx="2"/>
          </p:nvPr>
        </p:nvSpPr>
        <p:spPr>
          <a:xfrm>
            <a:off x="2046900" y="2199728"/>
            <a:ext cx="23964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940" name="Google Shape;3940;p13"/>
          <p:cNvSpPr txBox="1">
            <a:spLocks noGrp="1"/>
          </p:cNvSpPr>
          <p:nvPr>
            <p:ph type="title" idx="3" hasCustomPrompt="1"/>
          </p:nvPr>
        </p:nvSpPr>
        <p:spPr>
          <a:xfrm>
            <a:off x="5395650" y="1274847"/>
            <a:ext cx="10065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atin typeface="Rubik Black"/>
                <a:ea typeface="Rubik Black"/>
                <a:cs typeface="Rubik Black"/>
                <a:sym typeface="Rubik Black"/>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941" name="Google Shape;3941;p13"/>
          <p:cNvSpPr txBox="1">
            <a:spLocks noGrp="1"/>
          </p:cNvSpPr>
          <p:nvPr>
            <p:ph type="subTitle" idx="4"/>
          </p:nvPr>
        </p:nvSpPr>
        <p:spPr>
          <a:xfrm>
            <a:off x="4700700" y="1752838"/>
            <a:ext cx="23964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3942" name="Google Shape;3942;p13"/>
          <p:cNvSpPr txBox="1">
            <a:spLocks noGrp="1"/>
          </p:cNvSpPr>
          <p:nvPr>
            <p:ph type="subTitle" idx="5"/>
          </p:nvPr>
        </p:nvSpPr>
        <p:spPr>
          <a:xfrm>
            <a:off x="4700700" y="2199728"/>
            <a:ext cx="23964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943" name="Google Shape;3943;p13"/>
          <p:cNvSpPr txBox="1">
            <a:spLocks noGrp="1"/>
          </p:cNvSpPr>
          <p:nvPr>
            <p:ph type="title" idx="6" hasCustomPrompt="1"/>
          </p:nvPr>
        </p:nvSpPr>
        <p:spPr>
          <a:xfrm>
            <a:off x="1414950" y="3027828"/>
            <a:ext cx="10065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atin typeface="Rubik Black"/>
                <a:ea typeface="Rubik Black"/>
                <a:cs typeface="Rubik Black"/>
                <a:sym typeface="Rubik Black"/>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944" name="Google Shape;3944;p13"/>
          <p:cNvSpPr txBox="1">
            <a:spLocks noGrp="1"/>
          </p:cNvSpPr>
          <p:nvPr>
            <p:ph type="subTitle" idx="7"/>
          </p:nvPr>
        </p:nvSpPr>
        <p:spPr>
          <a:xfrm>
            <a:off x="720000" y="3505829"/>
            <a:ext cx="23964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3945" name="Google Shape;3945;p13"/>
          <p:cNvSpPr txBox="1">
            <a:spLocks noGrp="1"/>
          </p:cNvSpPr>
          <p:nvPr>
            <p:ph type="subTitle" idx="8"/>
          </p:nvPr>
        </p:nvSpPr>
        <p:spPr>
          <a:xfrm>
            <a:off x="720000" y="3952716"/>
            <a:ext cx="23964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946" name="Google Shape;3946;p13"/>
          <p:cNvSpPr txBox="1">
            <a:spLocks noGrp="1"/>
          </p:cNvSpPr>
          <p:nvPr>
            <p:ph type="title" idx="9"/>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3947" name="Google Shape;3947;p13"/>
          <p:cNvSpPr txBox="1">
            <a:spLocks noGrp="1"/>
          </p:cNvSpPr>
          <p:nvPr>
            <p:ph type="title" idx="13" hasCustomPrompt="1"/>
          </p:nvPr>
        </p:nvSpPr>
        <p:spPr>
          <a:xfrm>
            <a:off x="6722550" y="3027830"/>
            <a:ext cx="10065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atin typeface="Rubik Black"/>
                <a:ea typeface="Rubik Black"/>
                <a:cs typeface="Rubik Black"/>
                <a:sym typeface="Rubik Black"/>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948" name="Google Shape;3948;p13"/>
          <p:cNvSpPr txBox="1">
            <a:spLocks noGrp="1"/>
          </p:cNvSpPr>
          <p:nvPr>
            <p:ph type="subTitle" idx="14"/>
          </p:nvPr>
        </p:nvSpPr>
        <p:spPr>
          <a:xfrm>
            <a:off x="6027600" y="3505829"/>
            <a:ext cx="23964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3949" name="Google Shape;3949;p13"/>
          <p:cNvSpPr txBox="1">
            <a:spLocks noGrp="1"/>
          </p:cNvSpPr>
          <p:nvPr>
            <p:ph type="subTitle" idx="15"/>
          </p:nvPr>
        </p:nvSpPr>
        <p:spPr>
          <a:xfrm>
            <a:off x="6027600" y="3952716"/>
            <a:ext cx="23964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950" name="Google Shape;3950;p13"/>
          <p:cNvSpPr txBox="1">
            <a:spLocks noGrp="1"/>
          </p:cNvSpPr>
          <p:nvPr>
            <p:ph type="title" idx="16" hasCustomPrompt="1"/>
          </p:nvPr>
        </p:nvSpPr>
        <p:spPr>
          <a:xfrm>
            <a:off x="4068750" y="3027828"/>
            <a:ext cx="10065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atin typeface="Rubik Black"/>
                <a:ea typeface="Rubik Black"/>
                <a:cs typeface="Rubik Black"/>
                <a:sym typeface="Rubik Black"/>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951" name="Google Shape;3951;p13"/>
          <p:cNvSpPr txBox="1">
            <a:spLocks noGrp="1"/>
          </p:cNvSpPr>
          <p:nvPr>
            <p:ph type="subTitle" idx="17"/>
          </p:nvPr>
        </p:nvSpPr>
        <p:spPr>
          <a:xfrm>
            <a:off x="3373800" y="3505827"/>
            <a:ext cx="23964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3952" name="Google Shape;3952;p13"/>
          <p:cNvSpPr txBox="1">
            <a:spLocks noGrp="1"/>
          </p:cNvSpPr>
          <p:nvPr>
            <p:ph type="subTitle" idx="18"/>
          </p:nvPr>
        </p:nvSpPr>
        <p:spPr>
          <a:xfrm>
            <a:off x="3373800" y="3952715"/>
            <a:ext cx="23964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CUSTOM_22_1">
    <p:spTree>
      <p:nvGrpSpPr>
        <p:cNvPr id="1" name="Shape 4410"/>
        <p:cNvGrpSpPr/>
        <p:nvPr/>
      </p:nvGrpSpPr>
      <p:grpSpPr>
        <a:xfrm>
          <a:off x="0" y="0"/>
          <a:ext cx="0" cy="0"/>
          <a:chOff x="0" y="0"/>
          <a:chExt cx="0" cy="0"/>
        </a:xfrm>
      </p:grpSpPr>
      <p:grpSp>
        <p:nvGrpSpPr>
          <p:cNvPr id="4411" name="Google Shape;4411;p15"/>
          <p:cNvGrpSpPr/>
          <p:nvPr/>
        </p:nvGrpSpPr>
        <p:grpSpPr>
          <a:xfrm>
            <a:off x="189" y="52"/>
            <a:ext cx="9144013" cy="5143533"/>
            <a:chOff x="4088025" y="1324225"/>
            <a:chExt cx="1348575" cy="1101800"/>
          </a:xfrm>
        </p:grpSpPr>
        <p:sp>
          <p:nvSpPr>
            <p:cNvPr id="4412" name="Google Shape;4412;p15"/>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15"/>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15"/>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15"/>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15"/>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15"/>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15"/>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15"/>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15"/>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15"/>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15"/>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15"/>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15"/>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15"/>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15"/>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15"/>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15"/>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15"/>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15"/>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15"/>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15"/>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15"/>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15"/>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15"/>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15"/>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15"/>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15"/>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15"/>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15"/>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15"/>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15"/>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15"/>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15"/>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15"/>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15"/>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15"/>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15"/>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15"/>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15"/>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15"/>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15"/>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15"/>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15"/>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15"/>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15"/>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15"/>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15"/>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15"/>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15"/>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15"/>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2" name="Google Shape;4462;p15"/>
          <p:cNvGrpSpPr/>
          <p:nvPr/>
        </p:nvGrpSpPr>
        <p:grpSpPr>
          <a:xfrm>
            <a:off x="34718" y="206"/>
            <a:ext cx="9074564" cy="5143474"/>
            <a:chOff x="34718" y="206"/>
            <a:chExt cx="9074564" cy="5143474"/>
          </a:xfrm>
        </p:grpSpPr>
        <p:sp>
          <p:nvSpPr>
            <p:cNvPr id="4463" name="Google Shape;4463;p15"/>
            <p:cNvSpPr/>
            <p:nvPr/>
          </p:nvSpPr>
          <p:spPr>
            <a:xfrm>
              <a:off x="57374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15"/>
            <p:cNvSpPr/>
            <p:nvPr/>
          </p:nvSpPr>
          <p:spPr>
            <a:xfrm>
              <a:off x="57374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15"/>
            <p:cNvSpPr/>
            <p:nvPr/>
          </p:nvSpPr>
          <p:spPr>
            <a:xfrm>
              <a:off x="57374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15"/>
            <p:cNvSpPr/>
            <p:nvPr/>
          </p:nvSpPr>
          <p:spPr>
            <a:xfrm>
              <a:off x="565521"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15"/>
            <p:cNvSpPr/>
            <p:nvPr/>
          </p:nvSpPr>
          <p:spPr>
            <a:xfrm>
              <a:off x="565521"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15"/>
            <p:cNvSpPr/>
            <p:nvPr/>
          </p:nvSpPr>
          <p:spPr>
            <a:xfrm>
              <a:off x="57374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15"/>
            <p:cNvSpPr/>
            <p:nvPr/>
          </p:nvSpPr>
          <p:spPr>
            <a:xfrm>
              <a:off x="565521"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15"/>
            <p:cNvSpPr/>
            <p:nvPr/>
          </p:nvSpPr>
          <p:spPr>
            <a:xfrm>
              <a:off x="57374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15"/>
            <p:cNvSpPr/>
            <p:nvPr/>
          </p:nvSpPr>
          <p:spPr>
            <a:xfrm>
              <a:off x="565521"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15"/>
            <p:cNvSpPr/>
            <p:nvPr/>
          </p:nvSpPr>
          <p:spPr>
            <a:xfrm>
              <a:off x="565521"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15"/>
            <p:cNvSpPr/>
            <p:nvPr/>
          </p:nvSpPr>
          <p:spPr>
            <a:xfrm>
              <a:off x="57374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15"/>
            <p:cNvSpPr/>
            <p:nvPr/>
          </p:nvSpPr>
          <p:spPr>
            <a:xfrm>
              <a:off x="57374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15"/>
            <p:cNvSpPr/>
            <p:nvPr/>
          </p:nvSpPr>
          <p:spPr>
            <a:xfrm>
              <a:off x="57374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15"/>
            <p:cNvSpPr/>
            <p:nvPr/>
          </p:nvSpPr>
          <p:spPr>
            <a:xfrm>
              <a:off x="565521"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15"/>
            <p:cNvSpPr/>
            <p:nvPr/>
          </p:nvSpPr>
          <p:spPr>
            <a:xfrm>
              <a:off x="57374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15"/>
            <p:cNvSpPr/>
            <p:nvPr/>
          </p:nvSpPr>
          <p:spPr>
            <a:xfrm>
              <a:off x="57374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15"/>
            <p:cNvSpPr/>
            <p:nvPr/>
          </p:nvSpPr>
          <p:spPr>
            <a:xfrm>
              <a:off x="565521"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15"/>
            <p:cNvSpPr/>
            <p:nvPr/>
          </p:nvSpPr>
          <p:spPr>
            <a:xfrm>
              <a:off x="57374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15"/>
            <p:cNvSpPr/>
            <p:nvPr/>
          </p:nvSpPr>
          <p:spPr>
            <a:xfrm>
              <a:off x="565521" y="2602704"/>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15"/>
            <p:cNvSpPr/>
            <p:nvPr/>
          </p:nvSpPr>
          <p:spPr>
            <a:xfrm>
              <a:off x="573748" y="274875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15"/>
            <p:cNvSpPr/>
            <p:nvPr/>
          </p:nvSpPr>
          <p:spPr>
            <a:xfrm>
              <a:off x="565521" y="2892069"/>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15"/>
            <p:cNvSpPr/>
            <p:nvPr/>
          </p:nvSpPr>
          <p:spPr>
            <a:xfrm>
              <a:off x="573748" y="303812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15"/>
            <p:cNvSpPr/>
            <p:nvPr/>
          </p:nvSpPr>
          <p:spPr>
            <a:xfrm>
              <a:off x="565521" y="3181435"/>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15"/>
            <p:cNvSpPr/>
            <p:nvPr/>
          </p:nvSpPr>
          <p:spPr>
            <a:xfrm>
              <a:off x="565521" y="332653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15"/>
            <p:cNvSpPr/>
            <p:nvPr/>
          </p:nvSpPr>
          <p:spPr>
            <a:xfrm>
              <a:off x="573748" y="3472588"/>
              <a:ext cx="26707" cy="78213"/>
            </a:xfrm>
            <a:custGeom>
              <a:avLst/>
              <a:gdLst/>
              <a:ahLst/>
              <a:cxnLst/>
              <a:rect l="l" t="t" r="r" b="b"/>
              <a:pathLst>
                <a:path w="224" h="656" extrusionOk="0">
                  <a:moveTo>
                    <a:pt x="147" y="0"/>
                  </a:moveTo>
                  <a:lnTo>
                    <a:pt x="0" y="78"/>
                  </a:lnTo>
                  <a:lnTo>
                    <a:pt x="23"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15"/>
            <p:cNvSpPr/>
            <p:nvPr/>
          </p:nvSpPr>
          <p:spPr>
            <a:xfrm>
              <a:off x="565521" y="361590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15"/>
            <p:cNvSpPr/>
            <p:nvPr/>
          </p:nvSpPr>
          <p:spPr>
            <a:xfrm>
              <a:off x="565521" y="3760165"/>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15"/>
            <p:cNvSpPr/>
            <p:nvPr/>
          </p:nvSpPr>
          <p:spPr>
            <a:xfrm>
              <a:off x="565521" y="390526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15"/>
            <p:cNvSpPr/>
            <p:nvPr/>
          </p:nvSpPr>
          <p:spPr>
            <a:xfrm>
              <a:off x="573748" y="4051318"/>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15"/>
            <p:cNvSpPr/>
            <p:nvPr/>
          </p:nvSpPr>
          <p:spPr>
            <a:xfrm>
              <a:off x="573748" y="4195584"/>
              <a:ext cx="26707" cy="78213"/>
            </a:xfrm>
            <a:custGeom>
              <a:avLst/>
              <a:gdLst/>
              <a:ahLst/>
              <a:cxnLst/>
              <a:rect l="l" t="t" r="r" b="b"/>
              <a:pathLst>
                <a:path w="224" h="656" extrusionOk="0">
                  <a:moveTo>
                    <a:pt x="147" y="0"/>
                  </a:moveTo>
                  <a:lnTo>
                    <a:pt x="0" y="77"/>
                  </a:lnTo>
                  <a:lnTo>
                    <a:pt x="23"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15"/>
            <p:cNvSpPr/>
            <p:nvPr/>
          </p:nvSpPr>
          <p:spPr>
            <a:xfrm>
              <a:off x="573748" y="4340684"/>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15"/>
            <p:cNvSpPr/>
            <p:nvPr/>
          </p:nvSpPr>
          <p:spPr>
            <a:xfrm>
              <a:off x="565521" y="448399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15"/>
            <p:cNvSpPr/>
            <p:nvPr/>
          </p:nvSpPr>
          <p:spPr>
            <a:xfrm>
              <a:off x="573748" y="4630049"/>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15"/>
            <p:cNvSpPr/>
            <p:nvPr/>
          </p:nvSpPr>
          <p:spPr>
            <a:xfrm>
              <a:off x="565521" y="477336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15"/>
            <p:cNvSpPr/>
            <p:nvPr/>
          </p:nvSpPr>
          <p:spPr>
            <a:xfrm>
              <a:off x="573748" y="4919414"/>
              <a:ext cx="26707" cy="78213"/>
            </a:xfrm>
            <a:custGeom>
              <a:avLst/>
              <a:gdLst/>
              <a:ahLst/>
              <a:cxnLst/>
              <a:rect l="l" t="t" r="r" b="b"/>
              <a:pathLst>
                <a:path w="224" h="656" extrusionOk="0">
                  <a:moveTo>
                    <a:pt x="147" y="1"/>
                  </a:moveTo>
                  <a:lnTo>
                    <a:pt x="0" y="78"/>
                  </a:lnTo>
                  <a:lnTo>
                    <a:pt x="23" y="139"/>
                  </a:lnTo>
                  <a:lnTo>
                    <a:pt x="131"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15"/>
            <p:cNvSpPr/>
            <p:nvPr/>
          </p:nvSpPr>
          <p:spPr>
            <a:xfrm>
              <a:off x="565521" y="506272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15"/>
            <p:cNvSpPr/>
            <p:nvPr/>
          </p:nvSpPr>
          <p:spPr>
            <a:xfrm>
              <a:off x="1104670"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15"/>
            <p:cNvSpPr/>
            <p:nvPr/>
          </p:nvSpPr>
          <p:spPr>
            <a:xfrm>
              <a:off x="1104670"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15"/>
            <p:cNvSpPr/>
            <p:nvPr/>
          </p:nvSpPr>
          <p:spPr>
            <a:xfrm>
              <a:off x="1104670"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15"/>
            <p:cNvSpPr/>
            <p:nvPr/>
          </p:nvSpPr>
          <p:spPr>
            <a:xfrm>
              <a:off x="109632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15"/>
            <p:cNvSpPr/>
            <p:nvPr/>
          </p:nvSpPr>
          <p:spPr>
            <a:xfrm>
              <a:off x="109632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15"/>
            <p:cNvSpPr/>
            <p:nvPr/>
          </p:nvSpPr>
          <p:spPr>
            <a:xfrm>
              <a:off x="1104670"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15"/>
            <p:cNvSpPr/>
            <p:nvPr/>
          </p:nvSpPr>
          <p:spPr>
            <a:xfrm>
              <a:off x="1096324"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15"/>
            <p:cNvSpPr/>
            <p:nvPr/>
          </p:nvSpPr>
          <p:spPr>
            <a:xfrm>
              <a:off x="1104670"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15"/>
            <p:cNvSpPr/>
            <p:nvPr/>
          </p:nvSpPr>
          <p:spPr>
            <a:xfrm>
              <a:off x="1096324"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15"/>
            <p:cNvSpPr/>
            <p:nvPr/>
          </p:nvSpPr>
          <p:spPr>
            <a:xfrm>
              <a:off x="1096324"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15"/>
            <p:cNvSpPr/>
            <p:nvPr/>
          </p:nvSpPr>
          <p:spPr>
            <a:xfrm>
              <a:off x="1104670"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15"/>
            <p:cNvSpPr/>
            <p:nvPr/>
          </p:nvSpPr>
          <p:spPr>
            <a:xfrm>
              <a:off x="1104670" y="159117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15"/>
            <p:cNvSpPr/>
            <p:nvPr/>
          </p:nvSpPr>
          <p:spPr>
            <a:xfrm>
              <a:off x="1370012"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15"/>
            <p:cNvSpPr/>
            <p:nvPr/>
          </p:nvSpPr>
          <p:spPr>
            <a:xfrm>
              <a:off x="1370012"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15"/>
            <p:cNvSpPr/>
            <p:nvPr/>
          </p:nvSpPr>
          <p:spPr>
            <a:xfrm>
              <a:off x="1370012"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15"/>
            <p:cNvSpPr/>
            <p:nvPr/>
          </p:nvSpPr>
          <p:spPr>
            <a:xfrm>
              <a:off x="1361785" y="432883"/>
              <a:ext cx="53295" cy="80955"/>
            </a:xfrm>
            <a:custGeom>
              <a:avLst/>
              <a:gdLst/>
              <a:ahLst/>
              <a:cxnLst/>
              <a:rect l="l" t="t" r="r" b="b"/>
              <a:pathLst>
                <a:path w="447" h="679" extrusionOk="0">
                  <a:moveTo>
                    <a:pt x="224" y="70"/>
                  </a:moveTo>
                  <a:cubicBezTo>
                    <a:pt x="316" y="70"/>
                    <a:pt x="355" y="162"/>
                    <a:pt x="355" y="331"/>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15"/>
            <p:cNvSpPr/>
            <p:nvPr/>
          </p:nvSpPr>
          <p:spPr>
            <a:xfrm>
              <a:off x="1361785" y="57702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15"/>
            <p:cNvSpPr/>
            <p:nvPr/>
          </p:nvSpPr>
          <p:spPr>
            <a:xfrm>
              <a:off x="1370012"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15"/>
            <p:cNvSpPr/>
            <p:nvPr/>
          </p:nvSpPr>
          <p:spPr>
            <a:xfrm>
              <a:off x="1361785" y="866394"/>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15"/>
            <p:cNvSpPr/>
            <p:nvPr/>
          </p:nvSpPr>
          <p:spPr>
            <a:xfrm>
              <a:off x="1370012"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15"/>
            <p:cNvSpPr/>
            <p:nvPr/>
          </p:nvSpPr>
          <p:spPr>
            <a:xfrm>
              <a:off x="1361785" y="115575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63"/>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15"/>
            <p:cNvSpPr/>
            <p:nvPr/>
          </p:nvSpPr>
          <p:spPr>
            <a:xfrm>
              <a:off x="1361785" y="1300979"/>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15"/>
            <p:cNvSpPr/>
            <p:nvPr/>
          </p:nvSpPr>
          <p:spPr>
            <a:xfrm>
              <a:off x="853412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15"/>
            <p:cNvSpPr/>
            <p:nvPr/>
          </p:nvSpPr>
          <p:spPr>
            <a:xfrm>
              <a:off x="853412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15"/>
            <p:cNvSpPr/>
            <p:nvPr/>
          </p:nvSpPr>
          <p:spPr>
            <a:xfrm>
              <a:off x="8534126"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15"/>
            <p:cNvSpPr/>
            <p:nvPr/>
          </p:nvSpPr>
          <p:spPr>
            <a:xfrm>
              <a:off x="8525900"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15"/>
            <p:cNvSpPr/>
            <p:nvPr/>
          </p:nvSpPr>
          <p:spPr>
            <a:xfrm>
              <a:off x="8525900"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15"/>
            <p:cNvSpPr/>
            <p:nvPr/>
          </p:nvSpPr>
          <p:spPr>
            <a:xfrm>
              <a:off x="8534126"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15"/>
            <p:cNvSpPr/>
            <p:nvPr/>
          </p:nvSpPr>
          <p:spPr>
            <a:xfrm>
              <a:off x="8525900"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15"/>
            <p:cNvSpPr/>
            <p:nvPr/>
          </p:nvSpPr>
          <p:spPr>
            <a:xfrm>
              <a:off x="8525900"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15"/>
            <p:cNvSpPr/>
            <p:nvPr/>
          </p:nvSpPr>
          <p:spPr>
            <a:xfrm>
              <a:off x="1635354" y="206"/>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15"/>
            <p:cNvSpPr/>
            <p:nvPr/>
          </p:nvSpPr>
          <p:spPr>
            <a:xfrm>
              <a:off x="1635354" y="14435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15"/>
            <p:cNvSpPr/>
            <p:nvPr/>
          </p:nvSpPr>
          <p:spPr>
            <a:xfrm>
              <a:off x="1635354" y="28957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15"/>
            <p:cNvSpPr/>
            <p:nvPr/>
          </p:nvSpPr>
          <p:spPr>
            <a:xfrm>
              <a:off x="162712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15"/>
            <p:cNvSpPr/>
            <p:nvPr/>
          </p:nvSpPr>
          <p:spPr>
            <a:xfrm>
              <a:off x="162712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15"/>
            <p:cNvSpPr/>
            <p:nvPr/>
          </p:nvSpPr>
          <p:spPr>
            <a:xfrm>
              <a:off x="1635354" y="72308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15"/>
            <p:cNvSpPr/>
            <p:nvPr/>
          </p:nvSpPr>
          <p:spPr>
            <a:xfrm>
              <a:off x="162712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15"/>
            <p:cNvSpPr/>
            <p:nvPr/>
          </p:nvSpPr>
          <p:spPr>
            <a:xfrm>
              <a:off x="1635354" y="1012448"/>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15"/>
            <p:cNvSpPr/>
            <p:nvPr/>
          </p:nvSpPr>
          <p:spPr>
            <a:xfrm>
              <a:off x="162712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63"/>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15"/>
            <p:cNvSpPr/>
            <p:nvPr/>
          </p:nvSpPr>
          <p:spPr>
            <a:xfrm>
              <a:off x="6677090"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15"/>
            <p:cNvSpPr/>
            <p:nvPr/>
          </p:nvSpPr>
          <p:spPr>
            <a:xfrm>
              <a:off x="6677090"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15"/>
            <p:cNvSpPr/>
            <p:nvPr/>
          </p:nvSpPr>
          <p:spPr>
            <a:xfrm>
              <a:off x="6677090"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15"/>
            <p:cNvSpPr/>
            <p:nvPr/>
          </p:nvSpPr>
          <p:spPr>
            <a:xfrm>
              <a:off x="666874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15"/>
            <p:cNvSpPr/>
            <p:nvPr/>
          </p:nvSpPr>
          <p:spPr>
            <a:xfrm>
              <a:off x="666874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15"/>
            <p:cNvSpPr/>
            <p:nvPr/>
          </p:nvSpPr>
          <p:spPr>
            <a:xfrm>
              <a:off x="6677090"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15"/>
            <p:cNvSpPr/>
            <p:nvPr/>
          </p:nvSpPr>
          <p:spPr>
            <a:xfrm>
              <a:off x="6668744"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15"/>
            <p:cNvSpPr/>
            <p:nvPr/>
          </p:nvSpPr>
          <p:spPr>
            <a:xfrm>
              <a:off x="6677090" y="101244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15"/>
            <p:cNvSpPr/>
            <p:nvPr/>
          </p:nvSpPr>
          <p:spPr>
            <a:xfrm>
              <a:off x="6668744"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15"/>
            <p:cNvSpPr/>
            <p:nvPr/>
          </p:nvSpPr>
          <p:spPr>
            <a:xfrm>
              <a:off x="6668744"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15"/>
            <p:cNvSpPr/>
            <p:nvPr/>
          </p:nvSpPr>
          <p:spPr>
            <a:xfrm>
              <a:off x="6668744" y="5062725"/>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40"/>
                  </a:cubicBezTo>
                  <a:cubicBezTo>
                    <a:pt x="86" y="162"/>
                    <a:pt x="147" y="70"/>
                    <a:pt x="224" y="70"/>
                  </a:cubicBezTo>
                  <a:close/>
                  <a:moveTo>
                    <a:pt x="224" y="1"/>
                  </a:moveTo>
                  <a:cubicBezTo>
                    <a:pt x="93" y="1"/>
                    <a:pt x="1" y="116"/>
                    <a:pt x="1" y="340"/>
                  </a:cubicBezTo>
                  <a:cubicBezTo>
                    <a:pt x="1" y="555"/>
                    <a:pt x="86" y="679"/>
                    <a:pt x="217" y="679"/>
                  </a:cubicBezTo>
                  <a:cubicBezTo>
                    <a:pt x="363" y="679"/>
                    <a:pt x="448" y="555"/>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15"/>
            <p:cNvSpPr/>
            <p:nvPr/>
          </p:nvSpPr>
          <p:spPr>
            <a:xfrm>
              <a:off x="7738816"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15"/>
            <p:cNvSpPr/>
            <p:nvPr/>
          </p:nvSpPr>
          <p:spPr>
            <a:xfrm>
              <a:off x="7738816"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15"/>
            <p:cNvSpPr/>
            <p:nvPr/>
          </p:nvSpPr>
          <p:spPr>
            <a:xfrm>
              <a:off x="7738816"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15"/>
            <p:cNvSpPr/>
            <p:nvPr/>
          </p:nvSpPr>
          <p:spPr>
            <a:xfrm>
              <a:off x="7730589"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15"/>
            <p:cNvSpPr/>
            <p:nvPr/>
          </p:nvSpPr>
          <p:spPr>
            <a:xfrm>
              <a:off x="7730589"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15"/>
            <p:cNvSpPr/>
            <p:nvPr/>
          </p:nvSpPr>
          <p:spPr>
            <a:xfrm>
              <a:off x="7738816"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15"/>
            <p:cNvSpPr/>
            <p:nvPr/>
          </p:nvSpPr>
          <p:spPr>
            <a:xfrm>
              <a:off x="7730589"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15"/>
            <p:cNvSpPr/>
            <p:nvPr/>
          </p:nvSpPr>
          <p:spPr>
            <a:xfrm>
              <a:off x="7730589" y="506272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40"/>
                  </a:cubicBezTo>
                  <a:cubicBezTo>
                    <a:pt x="93" y="162"/>
                    <a:pt x="147" y="70"/>
                    <a:pt x="224" y="70"/>
                  </a:cubicBezTo>
                  <a:close/>
                  <a:moveTo>
                    <a:pt x="231" y="1"/>
                  </a:moveTo>
                  <a:cubicBezTo>
                    <a:pt x="100" y="1"/>
                    <a:pt x="0" y="116"/>
                    <a:pt x="0" y="340"/>
                  </a:cubicBezTo>
                  <a:cubicBezTo>
                    <a:pt x="8" y="555"/>
                    <a:pt x="93" y="679"/>
                    <a:pt x="224" y="679"/>
                  </a:cubicBezTo>
                  <a:cubicBezTo>
                    <a:pt x="370"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15"/>
            <p:cNvSpPr/>
            <p:nvPr/>
          </p:nvSpPr>
          <p:spPr>
            <a:xfrm>
              <a:off x="879958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15"/>
            <p:cNvSpPr/>
            <p:nvPr/>
          </p:nvSpPr>
          <p:spPr>
            <a:xfrm>
              <a:off x="879958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15"/>
            <p:cNvSpPr/>
            <p:nvPr/>
          </p:nvSpPr>
          <p:spPr>
            <a:xfrm>
              <a:off x="879958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15"/>
            <p:cNvSpPr/>
            <p:nvPr/>
          </p:nvSpPr>
          <p:spPr>
            <a:xfrm>
              <a:off x="879136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15"/>
            <p:cNvSpPr/>
            <p:nvPr/>
          </p:nvSpPr>
          <p:spPr>
            <a:xfrm>
              <a:off x="879136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15"/>
            <p:cNvSpPr/>
            <p:nvPr/>
          </p:nvSpPr>
          <p:spPr>
            <a:xfrm>
              <a:off x="879958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15"/>
            <p:cNvSpPr/>
            <p:nvPr/>
          </p:nvSpPr>
          <p:spPr>
            <a:xfrm>
              <a:off x="879136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15"/>
            <p:cNvSpPr/>
            <p:nvPr/>
          </p:nvSpPr>
          <p:spPr>
            <a:xfrm>
              <a:off x="879958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15"/>
            <p:cNvSpPr/>
            <p:nvPr/>
          </p:nvSpPr>
          <p:spPr>
            <a:xfrm>
              <a:off x="879136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15"/>
            <p:cNvSpPr/>
            <p:nvPr/>
          </p:nvSpPr>
          <p:spPr>
            <a:xfrm>
              <a:off x="42945"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15"/>
            <p:cNvSpPr/>
            <p:nvPr/>
          </p:nvSpPr>
          <p:spPr>
            <a:xfrm>
              <a:off x="42945"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15"/>
            <p:cNvSpPr/>
            <p:nvPr/>
          </p:nvSpPr>
          <p:spPr>
            <a:xfrm>
              <a:off x="42945"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15"/>
            <p:cNvSpPr/>
            <p:nvPr/>
          </p:nvSpPr>
          <p:spPr>
            <a:xfrm>
              <a:off x="42945"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15"/>
            <p:cNvSpPr/>
            <p:nvPr/>
          </p:nvSpPr>
          <p:spPr>
            <a:xfrm>
              <a:off x="34718"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15"/>
            <p:cNvSpPr/>
            <p:nvPr/>
          </p:nvSpPr>
          <p:spPr>
            <a:xfrm>
              <a:off x="34718"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15"/>
            <p:cNvSpPr/>
            <p:nvPr/>
          </p:nvSpPr>
          <p:spPr>
            <a:xfrm>
              <a:off x="42945"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15"/>
            <p:cNvSpPr/>
            <p:nvPr/>
          </p:nvSpPr>
          <p:spPr>
            <a:xfrm>
              <a:off x="34718"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15"/>
            <p:cNvSpPr/>
            <p:nvPr/>
          </p:nvSpPr>
          <p:spPr>
            <a:xfrm>
              <a:off x="42945"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15"/>
            <p:cNvSpPr/>
            <p:nvPr/>
          </p:nvSpPr>
          <p:spPr>
            <a:xfrm>
              <a:off x="34718"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15"/>
            <p:cNvSpPr/>
            <p:nvPr/>
          </p:nvSpPr>
          <p:spPr>
            <a:xfrm>
              <a:off x="42945"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15"/>
            <p:cNvSpPr/>
            <p:nvPr/>
          </p:nvSpPr>
          <p:spPr>
            <a:xfrm>
              <a:off x="34718"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15"/>
            <p:cNvSpPr/>
            <p:nvPr/>
          </p:nvSpPr>
          <p:spPr>
            <a:xfrm>
              <a:off x="42945"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15"/>
            <p:cNvSpPr/>
            <p:nvPr/>
          </p:nvSpPr>
          <p:spPr>
            <a:xfrm>
              <a:off x="34718"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15"/>
            <p:cNvSpPr/>
            <p:nvPr/>
          </p:nvSpPr>
          <p:spPr>
            <a:xfrm>
              <a:off x="42945"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15"/>
            <p:cNvSpPr/>
            <p:nvPr/>
          </p:nvSpPr>
          <p:spPr>
            <a:xfrm>
              <a:off x="42945"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15"/>
            <p:cNvSpPr/>
            <p:nvPr/>
          </p:nvSpPr>
          <p:spPr>
            <a:xfrm>
              <a:off x="34718"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15"/>
            <p:cNvSpPr/>
            <p:nvPr/>
          </p:nvSpPr>
          <p:spPr>
            <a:xfrm>
              <a:off x="34718"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15"/>
            <p:cNvSpPr/>
            <p:nvPr/>
          </p:nvSpPr>
          <p:spPr>
            <a:xfrm>
              <a:off x="42945"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15"/>
            <p:cNvSpPr/>
            <p:nvPr/>
          </p:nvSpPr>
          <p:spPr>
            <a:xfrm>
              <a:off x="34718"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15"/>
            <p:cNvSpPr/>
            <p:nvPr/>
          </p:nvSpPr>
          <p:spPr>
            <a:xfrm>
              <a:off x="42945"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15"/>
            <p:cNvSpPr/>
            <p:nvPr/>
          </p:nvSpPr>
          <p:spPr>
            <a:xfrm>
              <a:off x="42945"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15"/>
            <p:cNvSpPr/>
            <p:nvPr/>
          </p:nvSpPr>
          <p:spPr>
            <a:xfrm>
              <a:off x="34718"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15"/>
            <p:cNvSpPr/>
            <p:nvPr/>
          </p:nvSpPr>
          <p:spPr>
            <a:xfrm>
              <a:off x="34718"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15"/>
            <p:cNvSpPr/>
            <p:nvPr/>
          </p:nvSpPr>
          <p:spPr>
            <a:xfrm>
              <a:off x="34718"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15"/>
            <p:cNvSpPr/>
            <p:nvPr/>
          </p:nvSpPr>
          <p:spPr>
            <a:xfrm>
              <a:off x="42945"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15"/>
            <p:cNvSpPr/>
            <p:nvPr/>
          </p:nvSpPr>
          <p:spPr>
            <a:xfrm>
              <a:off x="42945"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15"/>
            <p:cNvSpPr/>
            <p:nvPr/>
          </p:nvSpPr>
          <p:spPr>
            <a:xfrm>
              <a:off x="42945"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15"/>
            <p:cNvSpPr/>
            <p:nvPr/>
          </p:nvSpPr>
          <p:spPr>
            <a:xfrm>
              <a:off x="34718"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15"/>
            <p:cNvSpPr/>
            <p:nvPr/>
          </p:nvSpPr>
          <p:spPr>
            <a:xfrm>
              <a:off x="42945"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15"/>
            <p:cNvSpPr/>
            <p:nvPr/>
          </p:nvSpPr>
          <p:spPr>
            <a:xfrm>
              <a:off x="34718"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15"/>
            <p:cNvSpPr/>
            <p:nvPr/>
          </p:nvSpPr>
          <p:spPr>
            <a:xfrm>
              <a:off x="42945"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15"/>
            <p:cNvSpPr/>
            <p:nvPr/>
          </p:nvSpPr>
          <p:spPr>
            <a:xfrm>
              <a:off x="34718"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15"/>
            <p:cNvSpPr/>
            <p:nvPr/>
          </p:nvSpPr>
          <p:spPr>
            <a:xfrm>
              <a:off x="42945"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15"/>
            <p:cNvSpPr/>
            <p:nvPr/>
          </p:nvSpPr>
          <p:spPr>
            <a:xfrm>
              <a:off x="308286"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15"/>
            <p:cNvSpPr/>
            <p:nvPr/>
          </p:nvSpPr>
          <p:spPr>
            <a:xfrm>
              <a:off x="308286"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15"/>
            <p:cNvSpPr/>
            <p:nvPr/>
          </p:nvSpPr>
          <p:spPr>
            <a:xfrm>
              <a:off x="308286"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15"/>
            <p:cNvSpPr/>
            <p:nvPr/>
          </p:nvSpPr>
          <p:spPr>
            <a:xfrm>
              <a:off x="308286"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15"/>
            <p:cNvSpPr/>
            <p:nvPr/>
          </p:nvSpPr>
          <p:spPr>
            <a:xfrm>
              <a:off x="300060"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15"/>
            <p:cNvSpPr/>
            <p:nvPr/>
          </p:nvSpPr>
          <p:spPr>
            <a:xfrm>
              <a:off x="300060"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15"/>
            <p:cNvSpPr/>
            <p:nvPr/>
          </p:nvSpPr>
          <p:spPr>
            <a:xfrm>
              <a:off x="308286"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15"/>
            <p:cNvSpPr/>
            <p:nvPr/>
          </p:nvSpPr>
          <p:spPr>
            <a:xfrm>
              <a:off x="300060"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15"/>
            <p:cNvSpPr/>
            <p:nvPr/>
          </p:nvSpPr>
          <p:spPr>
            <a:xfrm>
              <a:off x="308286"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15"/>
            <p:cNvSpPr/>
            <p:nvPr/>
          </p:nvSpPr>
          <p:spPr>
            <a:xfrm>
              <a:off x="300060"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15"/>
            <p:cNvSpPr/>
            <p:nvPr/>
          </p:nvSpPr>
          <p:spPr>
            <a:xfrm>
              <a:off x="308286"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15"/>
            <p:cNvSpPr/>
            <p:nvPr/>
          </p:nvSpPr>
          <p:spPr>
            <a:xfrm>
              <a:off x="300060"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15"/>
            <p:cNvSpPr/>
            <p:nvPr/>
          </p:nvSpPr>
          <p:spPr>
            <a:xfrm>
              <a:off x="308286"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15"/>
            <p:cNvSpPr/>
            <p:nvPr/>
          </p:nvSpPr>
          <p:spPr>
            <a:xfrm>
              <a:off x="300060"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15"/>
            <p:cNvSpPr/>
            <p:nvPr/>
          </p:nvSpPr>
          <p:spPr>
            <a:xfrm>
              <a:off x="308286"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15"/>
            <p:cNvSpPr/>
            <p:nvPr/>
          </p:nvSpPr>
          <p:spPr>
            <a:xfrm>
              <a:off x="308286"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15"/>
            <p:cNvSpPr/>
            <p:nvPr/>
          </p:nvSpPr>
          <p:spPr>
            <a:xfrm>
              <a:off x="300060"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15"/>
            <p:cNvSpPr/>
            <p:nvPr/>
          </p:nvSpPr>
          <p:spPr>
            <a:xfrm>
              <a:off x="300060"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15"/>
            <p:cNvSpPr/>
            <p:nvPr/>
          </p:nvSpPr>
          <p:spPr>
            <a:xfrm>
              <a:off x="308286"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15"/>
            <p:cNvSpPr/>
            <p:nvPr/>
          </p:nvSpPr>
          <p:spPr>
            <a:xfrm>
              <a:off x="300060"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15"/>
            <p:cNvSpPr/>
            <p:nvPr/>
          </p:nvSpPr>
          <p:spPr>
            <a:xfrm>
              <a:off x="308286"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15"/>
            <p:cNvSpPr/>
            <p:nvPr/>
          </p:nvSpPr>
          <p:spPr>
            <a:xfrm>
              <a:off x="308286"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15"/>
            <p:cNvSpPr/>
            <p:nvPr/>
          </p:nvSpPr>
          <p:spPr>
            <a:xfrm>
              <a:off x="300060"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15"/>
            <p:cNvSpPr/>
            <p:nvPr/>
          </p:nvSpPr>
          <p:spPr>
            <a:xfrm>
              <a:off x="300060"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15"/>
            <p:cNvSpPr/>
            <p:nvPr/>
          </p:nvSpPr>
          <p:spPr>
            <a:xfrm>
              <a:off x="300060"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15"/>
            <p:cNvSpPr/>
            <p:nvPr/>
          </p:nvSpPr>
          <p:spPr>
            <a:xfrm>
              <a:off x="308286"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15"/>
            <p:cNvSpPr/>
            <p:nvPr/>
          </p:nvSpPr>
          <p:spPr>
            <a:xfrm>
              <a:off x="308286"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15"/>
            <p:cNvSpPr/>
            <p:nvPr/>
          </p:nvSpPr>
          <p:spPr>
            <a:xfrm>
              <a:off x="308286"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15"/>
            <p:cNvSpPr/>
            <p:nvPr/>
          </p:nvSpPr>
          <p:spPr>
            <a:xfrm>
              <a:off x="300060"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15"/>
            <p:cNvSpPr/>
            <p:nvPr/>
          </p:nvSpPr>
          <p:spPr>
            <a:xfrm>
              <a:off x="308286"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15"/>
            <p:cNvSpPr/>
            <p:nvPr/>
          </p:nvSpPr>
          <p:spPr>
            <a:xfrm>
              <a:off x="300060"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15"/>
            <p:cNvSpPr/>
            <p:nvPr/>
          </p:nvSpPr>
          <p:spPr>
            <a:xfrm>
              <a:off x="308286"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15"/>
            <p:cNvSpPr/>
            <p:nvPr/>
          </p:nvSpPr>
          <p:spPr>
            <a:xfrm>
              <a:off x="300060"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15"/>
            <p:cNvSpPr/>
            <p:nvPr/>
          </p:nvSpPr>
          <p:spPr>
            <a:xfrm>
              <a:off x="308286"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15"/>
            <p:cNvSpPr/>
            <p:nvPr/>
          </p:nvSpPr>
          <p:spPr>
            <a:xfrm>
              <a:off x="190081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15"/>
            <p:cNvSpPr/>
            <p:nvPr/>
          </p:nvSpPr>
          <p:spPr>
            <a:xfrm>
              <a:off x="190081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15"/>
            <p:cNvSpPr/>
            <p:nvPr/>
          </p:nvSpPr>
          <p:spPr>
            <a:xfrm>
              <a:off x="190081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15"/>
            <p:cNvSpPr/>
            <p:nvPr/>
          </p:nvSpPr>
          <p:spPr>
            <a:xfrm>
              <a:off x="190081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15"/>
            <p:cNvSpPr/>
            <p:nvPr/>
          </p:nvSpPr>
          <p:spPr>
            <a:xfrm>
              <a:off x="189258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15"/>
            <p:cNvSpPr/>
            <p:nvPr/>
          </p:nvSpPr>
          <p:spPr>
            <a:xfrm>
              <a:off x="189258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15"/>
            <p:cNvSpPr/>
            <p:nvPr/>
          </p:nvSpPr>
          <p:spPr>
            <a:xfrm>
              <a:off x="1900815"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15"/>
            <p:cNvSpPr/>
            <p:nvPr/>
          </p:nvSpPr>
          <p:spPr>
            <a:xfrm>
              <a:off x="1892589"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1" y="0"/>
                  </a:moveTo>
                  <a:cubicBezTo>
                    <a:pt x="93" y="0"/>
                    <a:pt x="0" y="124"/>
                    <a:pt x="0" y="347"/>
                  </a:cubicBezTo>
                  <a:cubicBezTo>
                    <a:pt x="0" y="563"/>
                    <a:pt x="85" y="686"/>
                    <a:pt x="216"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15"/>
            <p:cNvSpPr/>
            <p:nvPr/>
          </p:nvSpPr>
          <p:spPr>
            <a:xfrm>
              <a:off x="1900815"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15"/>
            <p:cNvSpPr/>
            <p:nvPr/>
          </p:nvSpPr>
          <p:spPr>
            <a:xfrm>
              <a:off x="2166277"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15"/>
            <p:cNvSpPr/>
            <p:nvPr/>
          </p:nvSpPr>
          <p:spPr>
            <a:xfrm>
              <a:off x="2166277"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15"/>
            <p:cNvSpPr/>
            <p:nvPr/>
          </p:nvSpPr>
          <p:spPr>
            <a:xfrm>
              <a:off x="2166277"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15"/>
            <p:cNvSpPr/>
            <p:nvPr/>
          </p:nvSpPr>
          <p:spPr>
            <a:xfrm>
              <a:off x="2166277"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15"/>
            <p:cNvSpPr/>
            <p:nvPr/>
          </p:nvSpPr>
          <p:spPr>
            <a:xfrm>
              <a:off x="2158050"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15"/>
            <p:cNvSpPr/>
            <p:nvPr/>
          </p:nvSpPr>
          <p:spPr>
            <a:xfrm>
              <a:off x="2158050"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15"/>
            <p:cNvSpPr/>
            <p:nvPr/>
          </p:nvSpPr>
          <p:spPr>
            <a:xfrm>
              <a:off x="2166277"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15"/>
            <p:cNvSpPr/>
            <p:nvPr/>
          </p:nvSpPr>
          <p:spPr>
            <a:xfrm>
              <a:off x="2158050"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2" y="0"/>
                  </a:moveTo>
                  <a:cubicBezTo>
                    <a:pt x="93" y="0"/>
                    <a:pt x="1" y="124"/>
                    <a:pt x="1" y="347"/>
                  </a:cubicBezTo>
                  <a:cubicBezTo>
                    <a:pt x="1" y="563"/>
                    <a:pt x="85" y="686"/>
                    <a:pt x="216" y="686"/>
                  </a:cubicBezTo>
                  <a:cubicBezTo>
                    <a:pt x="363" y="686"/>
                    <a:pt x="447" y="563"/>
                    <a:pt x="447" y="339"/>
                  </a:cubicBezTo>
                  <a:cubicBezTo>
                    <a:pt x="447" y="124"/>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15"/>
            <p:cNvSpPr/>
            <p:nvPr/>
          </p:nvSpPr>
          <p:spPr>
            <a:xfrm>
              <a:off x="2431857"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15"/>
            <p:cNvSpPr/>
            <p:nvPr/>
          </p:nvSpPr>
          <p:spPr>
            <a:xfrm>
              <a:off x="2431857"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15"/>
            <p:cNvSpPr/>
            <p:nvPr/>
          </p:nvSpPr>
          <p:spPr>
            <a:xfrm>
              <a:off x="2431857"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15"/>
            <p:cNvSpPr/>
            <p:nvPr/>
          </p:nvSpPr>
          <p:spPr>
            <a:xfrm>
              <a:off x="2431857"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15"/>
            <p:cNvSpPr/>
            <p:nvPr/>
          </p:nvSpPr>
          <p:spPr>
            <a:xfrm>
              <a:off x="2423511"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15"/>
            <p:cNvSpPr/>
            <p:nvPr/>
          </p:nvSpPr>
          <p:spPr>
            <a:xfrm>
              <a:off x="2423511"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15"/>
            <p:cNvSpPr/>
            <p:nvPr/>
          </p:nvSpPr>
          <p:spPr>
            <a:xfrm>
              <a:off x="2431857"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15"/>
            <p:cNvSpPr/>
            <p:nvPr/>
          </p:nvSpPr>
          <p:spPr>
            <a:xfrm>
              <a:off x="2423511"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15"/>
            <p:cNvSpPr/>
            <p:nvPr/>
          </p:nvSpPr>
          <p:spPr>
            <a:xfrm>
              <a:off x="4023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15"/>
            <p:cNvSpPr/>
            <p:nvPr/>
          </p:nvSpPr>
          <p:spPr>
            <a:xfrm>
              <a:off x="4023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15"/>
            <p:cNvSpPr/>
            <p:nvPr/>
          </p:nvSpPr>
          <p:spPr>
            <a:xfrm>
              <a:off x="4023432"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15"/>
            <p:cNvSpPr/>
            <p:nvPr/>
          </p:nvSpPr>
          <p:spPr>
            <a:xfrm>
              <a:off x="4023432"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15"/>
            <p:cNvSpPr/>
            <p:nvPr/>
          </p:nvSpPr>
          <p:spPr>
            <a:xfrm>
              <a:off x="4015205"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15"/>
            <p:cNvSpPr/>
            <p:nvPr/>
          </p:nvSpPr>
          <p:spPr>
            <a:xfrm>
              <a:off x="4015205"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15"/>
            <p:cNvSpPr/>
            <p:nvPr/>
          </p:nvSpPr>
          <p:spPr>
            <a:xfrm>
              <a:off x="4023432"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15"/>
            <p:cNvSpPr/>
            <p:nvPr/>
          </p:nvSpPr>
          <p:spPr>
            <a:xfrm>
              <a:off x="5084442"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15"/>
            <p:cNvSpPr/>
            <p:nvPr/>
          </p:nvSpPr>
          <p:spPr>
            <a:xfrm>
              <a:off x="5084442"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15"/>
            <p:cNvSpPr/>
            <p:nvPr/>
          </p:nvSpPr>
          <p:spPr>
            <a:xfrm>
              <a:off x="5084442"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15"/>
            <p:cNvSpPr/>
            <p:nvPr/>
          </p:nvSpPr>
          <p:spPr>
            <a:xfrm>
              <a:off x="5084442"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15"/>
            <p:cNvSpPr/>
            <p:nvPr/>
          </p:nvSpPr>
          <p:spPr>
            <a:xfrm>
              <a:off x="5077050"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15"/>
            <p:cNvSpPr/>
            <p:nvPr/>
          </p:nvSpPr>
          <p:spPr>
            <a:xfrm>
              <a:off x="5077050"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15"/>
            <p:cNvSpPr/>
            <p:nvPr/>
          </p:nvSpPr>
          <p:spPr>
            <a:xfrm>
              <a:off x="5084442"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15"/>
            <p:cNvSpPr/>
            <p:nvPr/>
          </p:nvSpPr>
          <p:spPr>
            <a:xfrm>
              <a:off x="5077050"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15"/>
            <p:cNvSpPr/>
            <p:nvPr/>
          </p:nvSpPr>
          <p:spPr>
            <a:xfrm>
              <a:off x="5084442"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15"/>
            <p:cNvSpPr/>
            <p:nvPr/>
          </p:nvSpPr>
          <p:spPr>
            <a:xfrm>
              <a:off x="5077050"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15"/>
            <p:cNvSpPr/>
            <p:nvPr/>
          </p:nvSpPr>
          <p:spPr>
            <a:xfrm>
              <a:off x="5084442"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15"/>
            <p:cNvSpPr/>
            <p:nvPr/>
          </p:nvSpPr>
          <p:spPr>
            <a:xfrm>
              <a:off x="5077050"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15"/>
            <p:cNvSpPr/>
            <p:nvPr/>
          </p:nvSpPr>
          <p:spPr>
            <a:xfrm>
              <a:off x="5084442"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15"/>
            <p:cNvSpPr/>
            <p:nvPr/>
          </p:nvSpPr>
          <p:spPr>
            <a:xfrm>
              <a:off x="5077050"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15"/>
            <p:cNvSpPr/>
            <p:nvPr/>
          </p:nvSpPr>
          <p:spPr>
            <a:xfrm>
              <a:off x="839090"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15"/>
            <p:cNvSpPr/>
            <p:nvPr/>
          </p:nvSpPr>
          <p:spPr>
            <a:xfrm>
              <a:off x="839090"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15"/>
            <p:cNvSpPr/>
            <p:nvPr/>
          </p:nvSpPr>
          <p:spPr>
            <a:xfrm>
              <a:off x="839090"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15"/>
            <p:cNvSpPr/>
            <p:nvPr/>
          </p:nvSpPr>
          <p:spPr>
            <a:xfrm>
              <a:off x="839090"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15"/>
            <p:cNvSpPr/>
            <p:nvPr/>
          </p:nvSpPr>
          <p:spPr>
            <a:xfrm>
              <a:off x="83086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15"/>
            <p:cNvSpPr/>
            <p:nvPr/>
          </p:nvSpPr>
          <p:spPr>
            <a:xfrm>
              <a:off x="83086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15"/>
            <p:cNvSpPr/>
            <p:nvPr/>
          </p:nvSpPr>
          <p:spPr>
            <a:xfrm>
              <a:off x="839090"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15"/>
            <p:cNvSpPr/>
            <p:nvPr/>
          </p:nvSpPr>
          <p:spPr>
            <a:xfrm>
              <a:off x="830863"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15"/>
            <p:cNvSpPr/>
            <p:nvPr/>
          </p:nvSpPr>
          <p:spPr>
            <a:xfrm>
              <a:off x="839090"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15"/>
            <p:cNvSpPr/>
            <p:nvPr/>
          </p:nvSpPr>
          <p:spPr>
            <a:xfrm>
              <a:off x="830863"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15"/>
            <p:cNvSpPr/>
            <p:nvPr/>
          </p:nvSpPr>
          <p:spPr>
            <a:xfrm>
              <a:off x="839090" y="144703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15"/>
            <p:cNvSpPr/>
            <p:nvPr/>
          </p:nvSpPr>
          <p:spPr>
            <a:xfrm>
              <a:off x="830863" y="159034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15"/>
            <p:cNvSpPr/>
            <p:nvPr/>
          </p:nvSpPr>
          <p:spPr>
            <a:xfrm>
              <a:off x="839090" y="1736397"/>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15"/>
            <p:cNvSpPr/>
            <p:nvPr/>
          </p:nvSpPr>
          <p:spPr>
            <a:xfrm>
              <a:off x="830863" y="1879709"/>
              <a:ext cx="53414" cy="80955"/>
            </a:xfrm>
            <a:custGeom>
              <a:avLst/>
              <a:gdLst/>
              <a:ahLst/>
              <a:cxnLst/>
              <a:rect l="l" t="t" r="r" b="b"/>
              <a:pathLst>
                <a:path w="448" h="679" extrusionOk="0">
                  <a:moveTo>
                    <a:pt x="224" y="62"/>
                  </a:moveTo>
                  <a:cubicBezTo>
                    <a:pt x="316" y="62"/>
                    <a:pt x="362" y="162"/>
                    <a:pt x="362" y="332"/>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15"/>
            <p:cNvSpPr/>
            <p:nvPr/>
          </p:nvSpPr>
          <p:spPr>
            <a:xfrm>
              <a:off x="839090" y="202576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15"/>
            <p:cNvSpPr/>
            <p:nvPr/>
          </p:nvSpPr>
          <p:spPr>
            <a:xfrm>
              <a:off x="839090" y="2169909"/>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15"/>
            <p:cNvSpPr/>
            <p:nvPr/>
          </p:nvSpPr>
          <p:spPr>
            <a:xfrm>
              <a:off x="830863" y="2313220"/>
              <a:ext cx="53414" cy="80955"/>
            </a:xfrm>
            <a:custGeom>
              <a:avLst/>
              <a:gdLst/>
              <a:ahLst/>
              <a:cxnLst/>
              <a:rect l="l" t="t" r="r" b="b"/>
              <a:pathLst>
                <a:path w="448"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15"/>
            <p:cNvSpPr/>
            <p:nvPr/>
          </p:nvSpPr>
          <p:spPr>
            <a:xfrm>
              <a:off x="830863" y="2458439"/>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15"/>
            <p:cNvSpPr/>
            <p:nvPr/>
          </p:nvSpPr>
          <p:spPr>
            <a:xfrm>
              <a:off x="839090" y="260449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15"/>
            <p:cNvSpPr/>
            <p:nvPr/>
          </p:nvSpPr>
          <p:spPr>
            <a:xfrm>
              <a:off x="830863" y="274780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15"/>
            <p:cNvSpPr/>
            <p:nvPr/>
          </p:nvSpPr>
          <p:spPr>
            <a:xfrm>
              <a:off x="839090" y="2893858"/>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15"/>
            <p:cNvSpPr/>
            <p:nvPr/>
          </p:nvSpPr>
          <p:spPr>
            <a:xfrm>
              <a:off x="839090" y="303812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15"/>
            <p:cNvSpPr/>
            <p:nvPr/>
          </p:nvSpPr>
          <p:spPr>
            <a:xfrm>
              <a:off x="830863" y="3181315"/>
              <a:ext cx="53414" cy="81075"/>
            </a:xfrm>
            <a:custGeom>
              <a:avLst/>
              <a:gdLst/>
              <a:ahLst/>
              <a:cxnLst/>
              <a:rect l="l" t="t" r="r" b="b"/>
              <a:pathLst>
                <a:path w="448" h="680" extrusionOk="0">
                  <a:moveTo>
                    <a:pt x="224" y="70"/>
                  </a:moveTo>
                  <a:cubicBezTo>
                    <a:pt x="316" y="70"/>
                    <a:pt x="362" y="170"/>
                    <a:pt x="362" y="340"/>
                  </a:cubicBezTo>
                  <a:cubicBezTo>
                    <a:pt x="362" y="510"/>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15"/>
            <p:cNvSpPr/>
            <p:nvPr/>
          </p:nvSpPr>
          <p:spPr>
            <a:xfrm>
              <a:off x="830863" y="3326535"/>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15"/>
            <p:cNvSpPr/>
            <p:nvPr/>
          </p:nvSpPr>
          <p:spPr>
            <a:xfrm>
              <a:off x="830863" y="3470800"/>
              <a:ext cx="53414" cy="80955"/>
            </a:xfrm>
            <a:custGeom>
              <a:avLst/>
              <a:gdLst/>
              <a:ahLst/>
              <a:cxnLst/>
              <a:rect l="l" t="t" r="r" b="b"/>
              <a:pathLst>
                <a:path w="448" h="679" extrusionOk="0">
                  <a:moveTo>
                    <a:pt x="224" y="69"/>
                  </a:moveTo>
                  <a:cubicBezTo>
                    <a:pt x="316" y="69"/>
                    <a:pt x="362" y="170"/>
                    <a:pt x="362" y="339"/>
                  </a:cubicBezTo>
                  <a:cubicBezTo>
                    <a:pt x="362" y="501"/>
                    <a:pt x="316" y="609"/>
                    <a:pt x="224" y="609"/>
                  </a:cubicBezTo>
                  <a:cubicBezTo>
                    <a:pt x="147" y="609"/>
                    <a:pt x="93" y="516"/>
                    <a:pt x="93" y="347"/>
                  </a:cubicBezTo>
                  <a:cubicBezTo>
                    <a:pt x="93" y="162"/>
                    <a:pt x="147" y="69"/>
                    <a:pt x="224" y="69"/>
                  </a:cubicBezTo>
                  <a:close/>
                  <a:moveTo>
                    <a:pt x="231" y="0"/>
                  </a:moveTo>
                  <a:cubicBezTo>
                    <a:pt x="101"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15"/>
            <p:cNvSpPr/>
            <p:nvPr/>
          </p:nvSpPr>
          <p:spPr>
            <a:xfrm>
              <a:off x="839090" y="361685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15"/>
            <p:cNvSpPr/>
            <p:nvPr/>
          </p:nvSpPr>
          <p:spPr>
            <a:xfrm>
              <a:off x="839090" y="376195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15"/>
            <p:cNvSpPr/>
            <p:nvPr/>
          </p:nvSpPr>
          <p:spPr>
            <a:xfrm>
              <a:off x="839090" y="3906219"/>
              <a:ext cx="26826" cy="78213"/>
            </a:xfrm>
            <a:custGeom>
              <a:avLst/>
              <a:gdLst/>
              <a:ahLst/>
              <a:cxnLst/>
              <a:rect l="l" t="t" r="r" b="b"/>
              <a:pathLst>
                <a:path w="225" h="656"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15"/>
            <p:cNvSpPr/>
            <p:nvPr/>
          </p:nvSpPr>
          <p:spPr>
            <a:xfrm>
              <a:off x="2962660"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15"/>
            <p:cNvSpPr/>
            <p:nvPr/>
          </p:nvSpPr>
          <p:spPr>
            <a:xfrm>
              <a:off x="2962660"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15"/>
            <p:cNvSpPr/>
            <p:nvPr/>
          </p:nvSpPr>
          <p:spPr>
            <a:xfrm>
              <a:off x="2962660"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15"/>
            <p:cNvSpPr/>
            <p:nvPr/>
          </p:nvSpPr>
          <p:spPr>
            <a:xfrm>
              <a:off x="2962660"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15"/>
            <p:cNvSpPr/>
            <p:nvPr/>
          </p:nvSpPr>
          <p:spPr>
            <a:xfrm>
              <a:off x="2954433"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15"/>
            <p:cNvSpPr/>
            <p:nvPr/>
          </p:nvSpPr>
          <p:spPr>
            <a:xfrm>
              <a:off x="2954433"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15"/>
            <p:cNvSpPr/>
            <p:nvPr/>
          </p:nvSpPr>
          <p:spPr>
            <a:xfrm>
              <a:off x="349250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15"/>
            <p:cNvSpPr/>
            <p:nvPr/>
          </p:nvSpPr>
          <p:spPr>
            <a:xfrm>
              <a:off x="349250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15"/>
            <p:cNvSpPr/>
            <p:nvPr/>
          </p:nvSpPr>
          <p:spPr>
            <a:xfrm>
              <a:off x="349250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15"/>
            <p:cNvSpPr/>
            <p:nvPr/>
          </p:nvSpPr>
          <p:spPr>
            <a:xfrm>
              <a:off x="349250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15"/>
            <p:cNvSpPr/>
            <p:nvPr/>
          </p:nvSpPr>
          <p:spPr>
            <a:xfrm>
              <a:off x="3484283"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15"/>
            <p:cNvSpPr/>
            <p:nvPr/>
          </p:nvSpPr>
          <p:spPr>
            <a:xfrm>
              <a:off x="3484283"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15"/>
            <p:cNvSpPr/>
            <p:nvPr/>
          </p:nvSpPr>
          <p:spPr>
            <a:xfrm>
              <a:off x="561524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15"/>
            <p:cNvSpPr/>
            <p:nvPr/>
          </p:nvSpPr>
          <p:spPr>
            <a:xfrm>
              <a:off x="561524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15"/>
            <p:cNvSpPr/>
            <p:nvPr/>
          </p:nvSpPr>
          <p:spPr>
            <a:xfrm>
              <a:off x="561524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15"/>
            <p:cNvSpPr/>
            <p:nvPr/>
          </p:nvSpPr>
          <p:spPr>
            <a:xfrm>
              <a:off x="561524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15"/>
            <p:cNvSpPr/>
            <p:nvPr/>
          </p:nvSpPr>
          <p:spPr>
            <a:xfrm>
              <a:off x="560701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15"/>
            <p:cNvSpPr/>
            <p:nvPr/>
          </p:nvSpPr>
          <p:spPr>
            <a:xfrm>
              <a:off x="560701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15"/>
            <p:cNvSpPr/>
            <p:nvPr/>
          </p:nvSpPr>
          <p:spPr>
            <a:xfrm>
              <a:off x="5615245"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15"/>
            <p:cNvSpPr/>
            <p:nvPr/>
          </p:nvSpPr>
          <p:spPr>
            <a:xfrm>
              <a:off x="5607019"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1" y="0"/>
                  </a:moveTo>
                  <a:cubicBezTo>
                    <a:pt x="93" y="0"/>
                    <a:pt x="0" y="124"/>
                    <a:pt x="0" y="347"/>
                  </a:cubicBezTo>
                  <a:cubicBezTo>
                    <a:pt x="0" y="563"/>
                    <a:pt x="85" y="686"/>
                    <a:pt x="216"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15"/>
            <p:cNvSpPr/>
            <p:nvPr/>
          </p:nvSpPr>
          <p:spPr>
            <a:xfrm>
              <a:off x="5615245"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15"/>
            <p:cNvSpPr/>
            <p:nvPr/>
          </p:nvSpPr>
          <p:spPr>
            <a:xfrm>
              <a:off x="5607019"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15"/>
            <p:cNvSpPr/>
            <p:nvPr/>
          </p:nvSpPr>
          <p:spPr>
            <a:xfrm>
              <a:off x="5615245"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15"/>
            <p:cNvSpPr/>
            <p:nvPr/>
          </p:nvSpPr>
          <p:spPr>
            <a:xfrm>
              <a:off x="5607019"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31" y="0"/>
                  </a:moveTo>
                  <a:cubicBezTo>
                    <a:pt x="93" y="0"/>
                    <a:pt x="0" y="116"/>
                    <a:pt x="0" y="339"/>
                  </a:cubicBezTo>
                  <a:cubicBezTo>
                    <a:pt x="0" y="555"/>
                    <a:pt x="85" y="678"/>
                    <a:pt x="216" y="678"/>
                  </a:cubicBezTo>
                  <a:cubicBezTo>
                    <a:pt x="362" y="678"/>
                    <a:pt x="447" y="555"/>
                    <a:pt x="447" y="332"/>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15"/>
            <p:cNvSpPr/>
            <p:nvPr/>
          </p:nvSpPr>
          <p:spPr>
            <a:xfrm>
              <a:off x="5615245"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15"/>
            <p:cNvSpPr/>
            <p:nvPr/>
          </p:nvSpPr>
          <p:spPr>
            <a:xfrm>
              <a:off x="614604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15"/>
            <p:cNvSpPr/>
            <p:nvPr/>
          </p:nvSpPr>
          <p:spPr>
            <a:xfrm>
              <a:off x="614604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15"/>
            <p:cNvSpPr/>
            <p:nvPr/>
          </p:nvSpPr>
          <p:spPr>
            <a:xfrm>
              <a:off x="614604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15"/>
            <p:cNvSpPr/>
            <p:nvPr/>
          </p:nvSpPr>
          <p:spPr>
            <a:xfrm>
              <a:off x="614604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15"/>
            <p:cNvSpPr/>
            <p:nvPr/>
          </p:nvSpPr>
          <p:spPr>
            <a:xfrm>
              <a:off x="613782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15"/>
            <p:cNvSpPr/>
            <p:nvPr/>
          </p:nvSpPr>
          <p:spPr>
            <a:xfrm>
              <a:off x="613782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15"/>
            <p:cNvSpPr/>
            <p:nvPr/>
          </p:nvSpPr>
          <p:spPr>
            <a:xfrm>
              <a:off x="6146049"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15"/>
            <p:cNvSpPr/>
            <p:nvPr/>
          </p:nvSpPr>
          <p:spPr>
            <a:xfrm>
              <a:off x="6137822"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2" y="0"/>
                  </a:moveTo>
                  <a:cubicBezTo>
                    <a:pt x="93" y="0"/>
                    <a:pt x="1" y="124"/>
                    <a:pt x="1" y="347"/>
                  </a:cubicBezTo>
                  <a:cubicBezTo>
                    <a:pt x="1" y="563"/>
                    <a:pt x="85" y="686"/>
                    <a:pt x="216" y="686"/>
                  </a:cubicBezTo>
                  <a:cubicBezTo>
                    <a:pt x="363" y="686"/>
                    <a:pt x="447" y="563"/>
                    <a:pt x="447" y="339"/>
                  </a:cubicBezTo>
                  <a:cubicBezTo>
                    <a:pt x="447"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15"/>
            <p:cNvSpPr/>
            <p:nvPr/>
          </p:nvSpPr>
          <p:spPr>
            <a:xfrm>
              <a:off x="6146049"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15"/>
            <p:cNvSpPr/>
            <p:nvPr/>
          </p:nvSpPr>
          <p:spPr>
            <a:xfrm>
              <a:off x="6137822"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15"/>
            <p:cNvSpPr/>
            <p:nvPr/>
          </p:nvSpPr>
          <p:spPr>
            <a:xfrm>
              <a:off x="6146049"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15"/>
            <p:cNvSpPr/>
            <p:nvPr/>
          </p:nvSpPr>
          <p:spPr>
            <a:xfrm>
              <a:off x="6137822"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32" y="0"/>
                  </a:moveTo>
                  <a:cubicBezTo>
                    <a:pt x="93" y="0"/>
                    <a:pt x="1" y="116"/>
                    <a:pt x="1" y="339"/>
                  </a:cubicBezTo>
                  <a:cubicBezTo>
                    <a:pt x="1" y="555"/>
                    <a:pt x="85" y="678"/>
                    <a:pt x="216" y="678"/>
                  </a:cubicBezTo>
                  <a:cubicBezTo>
                    <a:pt x="363" y="678"/>
                    <a:pt x="447" y="555"/>
                    <a:pt x="447" y="332"/>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15"/>
            <p:cNvSpPr/>
            <p:nvPr/>
          </p:nvSpPr>
          <p:spPr>
            <a:xfrm>
              <a:off x="6146049"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15"/>
            <p:cNvSpPr/>
            <p:nvPr/>
          </p:nvSpPr>
          <p:spPr>
            <a:xfrm>
              <a:off x="6137822" y="1879709"/>
              <a:ext cx="53414" cy="80955"/>
            </a:xfrm>
            <a:custGeom>
              <a:avLst/>
              <a:gdLst/>
              <a:ahLst/>
              <a:cxnLst/>
              <a:rect l="l" t="t" r="r" b="b"/>
              <a:pathLst>
                <a:path w="448" h="679" extrusionOk="0">
                  <a:moveTo>
                    <a:pt x="224" y="62"/>
                  </a:moveTo>
                  <a:cubicBezTo>
                    <a:pt x="316" y="62"/>
                    <a:pt x="355" y="162"/>
                    <a:pt x="355" y="332"/>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2"/>
                  </a:cubicBezTo>
                  <a:cubicBezTo>
                    <a:pt x="447"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15"/>
            <p:cNvSpPr/>
            <p:nvPr/>
          </p:nvSpPr>
          <p:spPr>
            <a:xfrm>
              <a:off x="6146049"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15"/>
            <p:cNvSpPr/>
            <p:nvPr/>
          </p:nvSpPr>
          <p:spPr>
            <a:xfrm>
              <a:off x="6146049"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15"/>
            <p:cNvSpPr/>
            <p:nvPr/>
          </p:nvSpPr>
          <p:spPr>
            <a:xfrm>
              <a:off x="6137822" y="2313220"/>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15"/>
            <p:cNvSpPr/>
            <p:nvPr/>
          </p:nvSpPr>
          <p:spPr>
            <a:xfrm>
              <a:off x="6137822" y="245843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32" y="0"/>
                  </a:moveTo>
                  <a:cubicBezTo>
                    <a:pt x="93" y="0"/>
                    <a:pt x="1" y="116"/>
                    <a:pt x="1" y="339"/>
                  </a:cubicBezTo>
                  <a:cubicBezTo>
                    <a:pt x="1" y="555"/>
                    <a:pt x="85" y="678"/>
                    <a:pt x="216" y="678"/>
                  </a:cubicBezTo>
                  <a:cubicBezTo>
                    <a:pt x="363" y="678"/>
                    <a:pt x="447" y="555"/>
                    <a:pt x="447" y="332"/>
                  </a:cubicBezTo>
                  <a:cubicBezTo>
                    <a:pt x="447"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15"/>
            <p:cNvSpPr/>
            <p:nvPr/>
          </p:nvSpPr>
          <p:spPr>
            <a:xfrm>
              <a:off x="6146049"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15"/>
            <p:cNvSpPr/>
            <p:nvPr/>
          </p:nvSpPr>
          <p:spPr>
            <a:xfrm>
              <a:off x="720801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15"/>
            <p:cNvSpPr/>
            <p:nvPr/>
          </p:nvSpPr>
          <p:spPr>
            <a:xfrm>
              <a:off x="720801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15"/>
            <p:cNvSpPr/>
            <p:nvPr/>
          </p:nvSpPr>
          <p:spPr>
            <a:xfrm>
              <a:off x="720801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15"/>
            <p:cNvSpPr/>
            <p:nvPr/>
          </p:nvSpPr>
          <p:spPr>
            <a:xfrm>
              <a:off x="720801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15"/>
            <p:cNvSpPr/>
            <p:nvPr/>
          </p:nvSpPr>
          <p:spPr>
            <a:xfrm>
              <a:off x="7199667"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15"/>
            <p:cNvSpPr/>
            <p:nvPr/>
          </p:nvSpPr>
          <p:spPr>
            <a:xfrm>
              <a:off x="7199667"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15"/>
            <p:cNvSpPr/>
            <p:nvPr/>
          </p:nvSpPr>
          <p:spPr>
            <a:xfrm>
              <a:off x="7208013"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15"/>
            <p:cNvSpPr/>
            <p:nvPr/>
          </p:nvSpPr>
          <p:spPr>
            <a:xfrm>
              <a:off x="800415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15"/>
            <p:cNvSpPr/>
            <p:nvPr/>
          </p:nvSpPr>
          <p:spPr>
            <a:xfrm>
              <a:off x="800415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15"/>
            <p:cNvSpPr/>
            <p:nvPr/>
          </p:nvSpPr>
          <p:spPr>
            <a:xfrm>
              <a:off x="8004158"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15"/>
            <p:cNvSpPr/>
            <p:nvPr/>
          </p:nvSpPr>
          <p:spPr>
            <a:xfrm>
              <a:off x="8004158"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15"/>
            <p:cNvSpPr/>
            <p:nvPr/>
          </p:nvSpPr>
          <p:spPr>
            <a:xfrm>
              <a:off x="7995931"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15"/>
            <p:cNvSpPr/>
            <p:nvPr/>
          </p:nvSpPr>
          <p:spPr>
            <a:xfrm>
              <a:off x="7995931"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15"/>
            <p:cNvSpPr/>
            <p:nvPr/>
          </p:nvSpPr>
          <p:spPr>
            <a:xfrm>
              <a:off x="8004158"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15"/>
            <p:cNvSpPr/>
            <p:nvPr/>
          </p:nvSpPr>
          <p:spPr>
            <a:xfrm>
              <a:off x="90642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15"/>
            <p:cNvSpPr/>
            <p:nvPr/>
          </p:nvSpPr>
          <p:spPr>
            <a:xfrm>
              <a:off x="906421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15"/>
            <p:cNvSpPr/>
            <p:nvPr/>
          </p:nvSpPr>
          <p:spPr>
            <a:xfrm>
              <a:off x="906421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15"/>
            <p:cNvSpPr/>
            <p:nvPr/>
          </p:nvSpPr>
          <p:spPr>
            <a:xfrm>
              <a:off x="906421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15"/>
            <p:cNvSpPr/>
            <p:nvPr/>
          </p:nvSpPr>
          <p:spPr>
            <a:xfrm>
              <a:off x="905682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15"/>
            <p:cNvSpPr/>
            <p:nvPr/>
          </p:nvSpPr>
          <p:spPr>
            <a:xfrm>
              <a:off x="905682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15"/>
            <p:cNvSpPr/>
            <p:nvPr/>
          </p:nvSpPr>
          <p:spPr>
            <a:xfrm>
              <a:off x="906421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15"/>
            <p:cNvSpPr/>
            <p:nvPr/>
          </p:nvSpPr>
          <p:spPr>
            <a:xfrm>
              <a:off x="905682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15"/>
            <p:cNvSpPr/>
            <p:nvPr/>
          </p:nvSpPr>
          <p:spPr>
            <a:xfrm>
              <a:off x="906421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15"/>
            <p:cNvSpPr/>
            <p:nvPr/>
          </p:nvSpPr>
          <p:spPr>
            <a:xfrm>
              <a:off x="4554354"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15"/>
            <p:cNvSpPr/>
            <p:nvPr/>
          </p:nvSpPr>
          <p:spPr>
            <a:xfrm>
              <a:off x="4554354"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15"/>
            <p:cNvSpPr/>
            <p:nvPr/>
          </p:nvSpPr>
          <p:spPr>
            <a:xfrm>
              <a:off x="4554354"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15"/>
            <p:cNvSpPr/>
            <p:nvPr/>
          </p:nvSpPr>
          <p:spPr>
            <a:xfrm>
              <a:off x="4554354"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15"/>
            <p:cNvSpPr/>
            <p:nvPr/>
          </p:nvSpPr>
          <p:spPr>
            <a:xfrm>
              <a:off x="4546128"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15"/>
            <p:cNvSpPr/>
            <p:nvPr/>
          </p:nvSpPr>
          <p:spPr>
            <a:xfrm>
              <a:off x="4546128"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15"/>
            <p:cNvSpPr/>
            <p:nvPr/>
          </p:nvSpPr>
          <p:spPr>
            <a:xfrm>
              <a:off x="4554354"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15"/>
            <p:cNvSpPr/>
            <p:nvPr/>
          </p:nvSpPr>
          <p:spPr>
            <a:xfrm>
              <a:off x="4546128"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15"/>
            <p:cNvSpPr/>
            <p:nvPr/>
          </p:nvSpPr>
          <p:spPr>
            <a:xfrm>
              <a:off x="4554354"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15"/>
            <p:cNvSpPr/>
            <p:nvPr/>
          </p:nvSpPr>
          <p:spPr>
            <a:xfrm>
              <a:off x="6942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15"/>
            <p:cNvSpPr/>
            <p:nvPr/>
          </p:nvSpPr>
          <p:spPr>
            <a:xfrm>
              <a:off x="6942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15"/>
            <p:cNvSpPr/>
            <p:nvPr/>
          </p:nvSpPr>
          <p:spPr>
            <a:xfrm>
              <a:off x="6942432"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15"/>
            <p:cNvSpPr/>
            <p:nvPr/>
          </p:nvSpPr>
          <p:spPr>
            <a:xfrm>
              <a:off x="6934205"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15"/>
            <p:cNvSpPr/>
            <p:nvPr/>
          </p:nvSpPr>
          <p:spPr>
            <a:xfrm>
              <a:off x="6934205"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15"/>
            <p:cNvSpPr/>
            <p:nvPr/>
          </p:nvSpPr>
          <p:spPr>
            <a:xfrm>
              <a:off x="6942432"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15"/>
            <p:cNvSpPr/>
            <p:nvPr/>
          </p:nvSpPr>
          <p:spPr>
            <a:xfrm>
              <a:off x="6934205"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15"/>
            <p:cNvSpPr/>
            <p:nvPr/>
          </p:nvSpPr>
          <p:spPr>
            <a:xfrm>
              <a:off x="6942432"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15"/>
            <p:cNvSpPr/>
            <p:nvPr/>
          </p:nvSpPr>
          <p:spPr>
            <a:xfrm>
              <a:off x="6934205"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15"/>
            <p:cNvSpPr/>
            <p:nvPr/>
          </p:nvSpPr>
          <p:spPr>
            <a:xfrm>
              <a:off x="6934205"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15"/>
            <p:cNvSpPr/>
            <p:nvPr/>
          </p:nvSpPr>
          <p:spPr>
            <a:xfrm>
              <a:off x="6934205"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15"/>
            <p:cNvSpPr/>
            <p:nvPr/>
          </p:nvSpPr>
          <p:spPr>
            <a:xfrm>
              <a:off x="4819935"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15"/>
            <p:cNvSpPr/>
            <p:nvPr/>
          </p:nvSpPr>
          <p:spPr>
            <a:xfrm>
              <a:off x="4819935"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15"/>
            <p:cNvSpPr/>
            <p:nvPr/>
          </p:nvSpPr>
          <p:spPr>
            <a:xfrm>
              <a:off x="4819935"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15"/>
            <p:cNvSpPr/>
            <p:nvPr/>
          </p:nvSpPr>
          <p:spPr>
            <a:xfrm>
              <a:off x="4811589"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15"/>
            <p:cNvSpPr/>
            <p:nvPr/>
          </p:nvSpPr>
          <p:spPr>
            <a:xfrm>
              <a:off x="4811589"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15"/>
            <p:cNvSpPr/>
            <p:nvPr/>
          </p:nvSpPr>
          <p:spPr>
            <a:xfrm>
              <a:off x="4819935"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15"/>
            <p:cNvSpPr/>
            <p:nvPr/>
          </p:nvSpPr>
          <p:spPr>
            <a:xfrm>
              <a:off x="4811589"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15"/>
            <p:cNvSpPr/>
            <p:nvPr/>
          </p:nvSpPr>
          <p:spPr>
            <a:xfrm>
              <a:off x="4819935" y="101244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15"/>
            <p:cNvSpPr/>
            <p:nvPr/>
          </p:nvSpPr>
          <p:spPr>
            <a:xfrm>
              <a:off x="4811589"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15"/>
            <p:cNvSpPr/>
            <p:nvPr/>
          </p:nvSpPr>
          <p:spPr>
            <a:xfrm>
              <a:off x="4811589"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15"/>
            <p:cNvSpPr/>
            <p:nvPr/>
          </p:nvSpPr>
          <p:spPr>
            <a:xfrm>
              <a:off x="4819935" y="144703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15"/>
            <p:cNvSpPr/>
            <p:nvPr/>
          </p:nvSpPr>
          <p:spPr>
            <a:xfrm>
              <a:off x="4819935" y="159117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15"/>
            <p:cNvSpPr/>
            <p:nvPr/>
          </p:nvSpPr>
          <p:spPr>
            <a:xfrm>
              <a:off x="5880707"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15"/>
            <p:cNvSpPr/>
            <p:nvPr/>
          </p:nvSpPr>
          <p:spPr>
            <a:xfrm>
              <a:off x="5880707"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15"/>
            <p:cNvSpPr/>
            <p:nvPr/>
          </p:nvSpPr>
          <p:spPr>
            <a:xfrm>
              <a:off x="5880707"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15"/>
            <p:cNvSpPr/>
            <p:nvPr/>
          </p:nvSpPr>
          <p:spPr>
            <a:xfrm>
              <a:off x="5872480"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15"/>
            <p:cNvSpPr/>
            <p:nvPr/>
          </p:nvSpPr>
          <p:spPr>
            <a:xfrm>
              <a:off x="5872480"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15"/>
            <p:cNvSpPr/>
            <p:nvPr/>
          </p:nvSpPr>
          <p:spPr>
            <a:xfrm>
              <a:off x="5880707"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15"/>
            <p:cNvSpPr/>
            <p:nvPr/>
          </p:nvSpPr>
          <p:spPr>
            <a:xfrm>
              <a:off x="5872480"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15"/>
            <p:cNvSpPr/>
            <p:nvPr/>
          </p:nvSpPr>
          <p:spPr>
            <a:xfrm>
              <a:off x="5880707" y="101244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15"/>
            <p:cNvSpPr/>
            <p:nvPr/>
          </p:nvSpPr>
          <p:spPr>
            <a:xfrm>
              <a:off x="5872480" y="115575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63"/>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15"/>
            <p:cNvSpPr/>
            <p:nvPr/>
          </p:nvSpPr>
          <p:spPr>
            <a:xfrm>
              <a:off x="5872480" y="130097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15"/>
            <p:cNvSpPr/>
            <p:nvPr/>
          </p:nvSpPr>
          <p:spPr>
            <a:xfrm>
              <a:off x="5880707" y="144703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15"/>
            <p:cNvSpPr/>
            <p:nvPr/>
          </p:nvSpPr>
          <p:spPr>
            <a:xfrm>
              <a:off x="5880707" y="159117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15"/>
            <p:cNvSpPr/>
            <p:nvPr/>
          </p:nvSpPr>
          <p:spPr>
            <a:xfrm>
              <a:off x="5880707" y="1736397"/>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15"/>
            <p:cNvSpPr/>
            <p:nvPr/>
          </p:nvSpPr>
          <p:spPr>
            <a:xfrm>
              <a:off x="5872480" y="1879709"/>
              <a:ext cx="53295" cy="80955"/>
            </a:xfrm>
            <a:custGeom>
              <a:avLst/>
              <a:gdLst/>
              <a:ahLst/>
              <a:cxnLst/>
              <a:rect l="l" t="t" r="r" b="b"/>
              <a:pathLst>
                <a:path w="447" h="679" extrusionOk="0">
                  <a:moveTo>
                    <a:pt x="224" y="70"/>
                  </a:moveTo>
                  <a:cubicBezTo>
                    <a:pt x="316" y="70"/>
                    <a:pt x="362" y="162"/>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15"/>
            <p:cNvSpPr/>
            <p:nvPr/>
          </p:nvSpPr>
          <p:spPr>
            <a:xfrm>
              <a:off x="7473355"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15"/>
            <p:cNvSpPr/>
            <p:nvPr/>
          </p:nvSpPr>
          <p:spPr>
            <a:xfrm>
              <a:off x="7473355"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15"/>
            <p:cNvSpPr/>
            <p:nvPr/>
          </p:nvSpPr>
          <p:spPr>
            <a:xfrm>
              <a:off x="7473355"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15"/>
            <p:cNvSpPr/>
            <p:nvPr/>
          </p:nvSpPr>
          <p:spPr>
            <a:xfrm>
              <a:off x="7465128"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15"/>
            <p:cNvSpPr/>
            <p:nvPr/>
          </p:nvSpPr>
          <p:spPr>
            <a:xfrm>
              <a:off x="7465128"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15"/>
            <p:cNvSpPr/>
            <p:nvPr/>
          </p:nvSpPr>
          <p:spPr>
            <a:xfrm>
              <a:off x="7473355"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15"/>
            <p:cNvSpPr/>
            <p:nvPr/>
          </p:nvSpPr>
          <p:spPr>
            <a:xfrm>
              <a:off x="7465128"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15"/>
            <p:cNvSpPr/>
            <p:nvPr/>
          </p:nvSpPr>
          <p:spPr>
            <a:xfrm>
              <a:off x="7465128"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15"/>
            <p:cNvSpPr/>
            <p:nvPr/>
          </p:nvSpPr>
          <p:spPr>
            <a:xfrm>
              <a:off x="3227168"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15"/>
            <p:cNvSpPr/>
            <p:nvPr/>
          </p:nvSpPr>
          <p:spPr>
            <a:xfrm>
              <a:off x="3227168"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15"/>
            <p:cNvSpPr/>
            <p:nvPr/>
          </p:nvSpPr>
          <p:spPr>
            <a:xfrm>
              <a:off x="3227168"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15"/>
            <p:cNvSpPr/>
            <p:nvPr/>
          </p:nvSpPr>
          <p:spPr>
            <a:xfrm>
              <a:off x="3227168"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15"/>
            <p:cNvSpPr/>
            <p:nvPr/>
          </p:nvSpPr>
          <p:spPr>
            <a:xfrm>
              <a:off x="3219775"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15"/>
            <p:cNvSpPr/>
            <p:nvPr/>
          </p:nvSpPr>
          <p:spPr>
            <a:xfrm>
              <a:off x="3219775"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15"/>
            <p:cNvSpPr/>
            <p:nvPr/>
          </p:nvSpPr>
          <p:spPr>
            <a:xfrm>
              <a:off x="3227168"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15"/>
            <p:cNvSpPr/>
            <p:nvPr/>
          </p:nvSpPr>
          <p:spPr>
            <a:xfrm>
              <a:off x="3757971"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15"/>
            <p:cNvSpPr/>
            <p:nvPr/>
          </p:nvSpPr>
          <p:spPr>
            <a:xfrm>
              <a:off x="3757971"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15"/>
            <p:cNvSpPr/>
            <p:nvPr/>
          </p:nvSpPr>
          <p:spPr>
            <a:xfrm>
              <a:off x="3757971"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15"/>
            <p:cNvSpPr/>
            <p:nvPr/>
          </p:nvSpPr>
          <p:spPr>
            <a:xfrm>
              <a:off x="3757971"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15"/>
            <p:cNvSpPr/>
            <p:nvPr/>
          </p:nvSpPr>
          <p:spPr>
            <a:xfrm>
              <a:off x="3749744"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15"/>
            <p:cNvSpPr/>
            <p:nvPr/>
          </p:nvSpPr>
          <p:spPr>
            <a:xfrm>
              <a:off x="3749744"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15"/>
            <p:cNvSpPr/>
            <p:nvPr/>
          </p:nvSpPr>
          <p:spPr>
            <a:xfrm>
              <a:off x="3757971"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15"/>
            <p:cNvSpPr/>
            <p:nvPr/>
          </p:nvSpPr>
          <p:spPr>
            <a:xfrm>
              <a:off x="428889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15"/>
            <p:cNvSpPr/>
            <p:nvPr/>
          </p:nvSpPr>
          <p:spPr>
            <a:xfrm>
              <a:off x="428889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15"/>
            <p:cNvSpPr/>
            <p:nvPr/>
          </p:nvSpPr>
          <p:spPr>
            <a:xfrm>
              <a:off x="428889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15"/>
            <p:cNvSpPr/>
            <p:nvPr/>
          </p:nvSpPr>
          <p:spPr>
            <a:xfrm>
              <a:off x="428889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15"/>
            <p:cNvSpPr/>
            <p:nvPr/>
          </p:nvSpPr>
          <p:spPr>
            <a:xfrm>
              <a:off x="4280666"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15"/>
            <p:cNvSpPr/>
            <p:nvPr/>
          </p:nvSpPr>
          <p:spPr>
            <a:xfrm>
              <a:off x="4280666"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15"/>
            <p:cNvSpPr/>
            <p:nvPr/>
          </p:nvSpPr>
          <p:spPr>
            <a:xfrm>
              <a:off x="428889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15"/>
            <p:cNvSpPr/>
            <p:nvPr/>
          </p:nvSpPr>
          <p:spPr>
            <a:xfrm>
              <a:off x="4280666"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2" y="0"/>
                  </a:moveTo>
                  <a:cubicBezTo>
                    <a:pt x="93" y="0"/>
                    <a:pt x="1" y="124"/>
                    <a:pt x="1" y="347"/>
                  </a:cubicBezTo>
                  <a:cubicBezTo>
                    <a:pt x="1" y="563"/>
                    <a:pt x="85" y="686"/>
                    <a:pt x="216" y="686"/>
                  </a:cubicBezTo>
                  <a:cubicBezTo>
                    <a:pt x="363" y="686"/>
                    <a:pt x="447" y="563"/>
                    <a:pt x="447" y="339"/>
                  </a:cubicBezTo>
                  <a:cubicBezTo>
                    <a:pt x="447"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15"/>
            <p:cNvSpPr/>
            <p:nvPr/>
          </p:nvSpPr>
          <p:spPr>
            <a:xfrm>
              <a:off x="428889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15"/>
            <p:cNvSpPr/>
            <p:nvPr/>
          </p:nvSpPr>
          <p:spPr>
            <a:xfrm>
              <a:off x="534990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15"/>
            <p:cNvSpPr/>
            <p:nvPr/>
          </p:nvSpPr>
          <p:spPr>
            <a:xfrm>
              <a:off x="534990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15"/>
            <p:cNvSpPr/>
            <p:nvPr/>
          </p:nvSpPr>
          <p:spPr>
            <a:xfrm>
              <a:off x="534990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15"/>
            <p:cNvSpPr/>
            <p:nvPr/>
          </p:nvSpPr>
          <p:spPr>
            <a:xfrm>
              <a:off x="534990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15"/>
            <p:cNvSpPr/>
            <p:nvPr/>
          </p:nvSpPr>
          <p:spPr>
            <a:xfrm>
              <a:off x="5341557"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15"/>
            <p:cNvSpPr/>
            <p:nvPr/>
          </p:nvSpPr>
          <p:spPr>
            <a:xfrm>
              <a:off x="5341557"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15"/>
            <p:cNvSpPr/>
            <p:nvPr/>
          </p:nvSpPr>
          <p:spPr>
            <a:xfrm>
              <a:off x="5349903"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15"/>
            <p:cNvSpPr/>
            <p:nvPr/>
          </p:nvSpPr>
          <p:spPr>
            <a:xfrm>
              <a:off x="5341557"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15"/>
            <p:cNvSpPr/>
            <p:nvPr/>
          </p:nvSpPr>
          <p:spPr>
            <a:xfrm>
              <a:off x="5349903" y="1156713"/>
              <a:ext cx="25872" cy="79167"/>
            </a:xfrm>
            <a:custGeom>
              <a:avLst/>
              <a:gdLst/>
              <a:ahLst/>
              <a:cxnLst/>
              <a:rect l="l" t="t" r="r" b="b"/>
              <a:pathLst>
                <a:path w="217" h="664" extrusionOk="0">
                  <a:moveTo>
                    <a:pt x="139" y="1"/>
                  </a:moveTo>
                  <a:lnTo>
                    <a:pt x="0" y="85"/>
                  </a:lnTo>
                  <a:lnTo>
                    <a:pt x="16" y="147"/>
                  </a:lnTo>
                  <a:lnTo>
                    <a:pt x="131" y="85"/>
                  </a:lnTo>
                  <a:lnTo>
                    <a:pt x="131"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15"/>
            <p:cNvSpPr/>
            <p:nvPr/>
          </p:nvSpPr>
          <p:spPr>
            <a:xfrm>
              <a:off x="5341557" y="1300979"/>
              <a:ext cx="53414" cy="80955"/>
            </a:xfrm>
            <a:custGeom>
              <a:avLst/>
              <a:gdLst/>
              <a:ahLst/>
              <a:cxnLst/>
              <a:rect l="l" t="t" r="r" b="b"/>
              <a:pathLst>
                <a:path w="448" h="679" extrusionOk="0">
                  <a:moveTo>
                    <a:pt x="224" y="70"/>
                  </a:moveTo>
                  <a:cubicBezTo>
                    <a:pt x="317" y="70"/>
                    <a:pt x="355" y="170"/>
                    <a:pt x="355" y="331"/>
                  </a:cubicBezTo>
                  <a:cubicBezTo>
                    <a:pt x="355" y="501"/>
                    <a:pt x="317" y="609"/>
                    <a:pt x="224" y="609"/>
                  </a:cubicBezTo>
                  <a:cubicBezTo>
                    <a:pt x="140" y="609"/>
                    <a:pt x="86" y="509"/>
                    <a:pt x="86" y="339"/>
                  </a:cubicBezTo>
                  <a:cubicBezTo>
                    <a:pt x="86" y="162"/>
                    <a:pt x="147" y="70"/>
                    <a:pt x="224" y="70"/>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15"/>
            <p:cNvSpPr/>
            <p:nvPr/>
          </p:nvSpPr>
          <p:spPr>
            <a:xfrm>
              <a:off x="5349903"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15"/>
            <p:cNvSpPr/>
            <p:nvPr/>
          </p:nvSpPr>
          <p:spPr>
            <a:xfrm>
              <a:off x="6411510"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15"/>
            <p:cNvSpPr/>
            <p:nvPr/>
          </p:nvSpPr>
          <p:spPr>
            <a:xfrm>
              <a:off x="6411510"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15"/>
            <p:cNvSpPr/>
            <p:nvPr/>
          </p:nvSpPr>
          <p:spPr>
            <a:xfrm>
              <a:off x="6411510"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15"/>
            <p:cNvSpPr/>
            <p:nvPr/>
          </p:nvSpPr>
          <p:spPr>
            <a:xfrm>
              <a:off x="6411510"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15"/>
            <p:cNvSpPr/>
            <p:nvPr/>
          </p:nvSpPr>
          <p:spPr>
            <a:xfrm>
              <a:off x="6403283"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15"/>
            <p:cNvSpPr/>
            <p:nvPr/>
          </p:nvSpPr>
          <p:spPr>
            <a:xfrm>
              <a:off x="6403283"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15"/>
            <p:cNvSpPr/>
            <p:nvPr/>
          </p:nvSpPr>
          <p:spPr>
            <a:xfrm>
              <a:off x="6411510"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15"/>
            <p:cNvSpPr/>
            <p:nvPr/>
          </p:nvSpPr>
          <p:spPr>
            <a:xfrm>
              <a:off x="6403283"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15"/>
            <p:cNvSpPr/>
            <p:nvPr/>
          </p:nvSpPr>
          <p:spPr>
            <a:xfrm>
              <a:off x="6411510"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15"/>
            <p:cNvSpPr/>
            <p:nvPr/>
          </p:nvSpPr>
          <p:spPr>
            <a:xfrm>
              <a:off x="6403283"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15"/>
            <p:cNvSpPr/>
            <p:nvPr/>
          </p:nvSpPr>
          <p:spPr>
            <a:xfrm>
              <a:off x="6411510"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15"/>
            <p:cNvSpPr/>
            <p:nvPr/>
          </p:nvSpPr>
          <p:spPr>
            <a:xfrm>
              <a:off x="6403283"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15"/>
            <p:cNvSpPr/>
            <p:nvPr/>
          </p:nvSpPr>
          <p:spPr>
            <a:xfrm>
              <a:off x="6411510"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15"/>
            <p:cNvSpPr/>
            <p:nvPr/>
          </p:nvSpPr>
          <p:spPr>
            <a:xfrm>
              <a:off x="826878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15"/>
            <p:cNvSpPr/>
            <p:nvPr/>
          </p:nvSpPr>
          <p:spPr>
            <a:xfrm>
              <a:off x="826878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15"/>
            <p:cNvSpPr/>
            <p:nvPr/>
          </p:nvSpPr>
          <p:spPr>
            <a:xfrm>
              <a:off x="826878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15"/>
            <p:cNvSpPr/>
            <p:nvPr/>
          </p:nvSpPr>
          <p:spPr>
            <a:xfrm>
              <a:off x="826878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15"/>
            <p:cNvSpPr/>
            <p:nvPr/>
          </p:nvSpPr>
          <p:spPr>
            <a:xfrm>
              <a:off x="826139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15"/>
            <p:cNvSpPr/>
            <p:nvPr/>
          </p:nvSpPr>
          <p:spPr>
            <a:xfrm>
              <a:off x="826139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2" name="Google Shape;4882;p15"/>
            <p:cNvSpPr/>
            <p:nvPr/>
          </p:nvSpPr>
          <p:spPr>
            <a:xfrm>
              <a:off x="826878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15"/>
            <p:cNvSpPr/>
            <p:nvPr/>
          </p:nvSpPr>
          <p:spPr>
            <a:xfrm>
              <a:off x="2697199"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15"/>
            <p:cNvSpPr/>
            <p:nvPr/>
          </p:nvSpPr>
          <p:spPr>
            <a:xfrm>
              <a:off x="2697199"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15"/>
            <p:cNvSpPr/>
            <p:nvPr/>
          </p:nvSpPr>
          <p:spPr>
            <a:xfrm>
              <a:off x="2697199"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15"/>
            <p:cNvSpPr/>
            <p:nvPr/>
          </p:nvSpPr>
          <p:spPr>
            <a:xfrm>
              <a:off x="2697199"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15"/>
            <p:cNvSpPr/>
            <p:nvPr/>
          </p:nvSpPr>
          <p:spPr>
            <a:xfrm>
              <a:off x="2688972"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15"/>
            <p:cNvSpPr/>
            <p:nvPr/>
          </p:nvSpPr>
          <p:spPr>
            <a:xfrm>
              <a:off x="2688972"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15"/>
            <p:cNvSpPr/>
            <p:nvPr/>
          </p:nvSpPr>
          <p:spPr>
            <a:xfrm>
              <a:off x="2697199"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0" name="Google Shape;4890;p15"/>
          <p:cNvSpPr txBox="1">
            <a:spLocks noGrp="1"/>
          </p:cNvSpPr>
          <p:nvPr>
            <p:ph type="title"/>
          </p:nvPr>
        </p:nvSpPr>
        <p:spPr>
          <a:xfrm>
            <a:off x="823525" y="2182650"/>
            <a:ext cx="4734000" cy="88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4891" name="Google Shape;4891;p15"/>
          <p:cNvSpPr txBox="1">
            <a:spLocks noGrp="1"/>
          </p:cNvSpPr>
          <p:nvPr>
            <p:ph type="title" idx="2" hasCustomPrompt="1"/>
          </p:nvPr>
        </p:nvSpPr>
        <p:spPr>
          <a:xfrm>
            <a:off x="2375875" y="1171925"/>
            <a:ext cx="1629300" cy="92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atin typeface="Rubik Black"/>
                <a:ea typeface="Rubik Black"/>
                <a:cs typeface="Rubik Black"/>
                <a:sym typeface="Rubik Black"/>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4892" name="Google Shape;4892;p15"/>
          <p:cNvSpPr txBox="1">
            <a:spLocks noGrp="1"/>
          </p:cNvSpPr>
          <p:nvPr>
            <p:ph type="subTitle" idx="1"/>
          </p:nvPr>
        </p:nvSpPr>
        <p:spPr>
          <a:xfrm>
            <a:off x="1670875" y="3188215"/>
            <a:ext cx="3039300" cy="69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200"/>
              <a:buFont typeface="Rubik Glitch"/>
              <a:buNone/>
              <a:defRPr sz="3200">
                <a:solidFill>
                  <a:schemeClr val="dk1"/>
                </a:solidFill>
                <a:latin typeface="Rubik Glitch"/>
                <a:ea typeface="Rubik Glitch"/>
                <a:cs typeface="Rubik Glitch"/>
                <a:sym typeface="Rubik Glitch"/>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1pPr>
            <a:lvl2pPr marL="914400" lvl="1"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2pPr>
            <a:lvl3pPr marL="1371600" lvl="2"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3pPr>
            <a:lvl4pPr marL="1828800" lvl="3"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4pPr>
            <a:lvl5pPr marL="2286000" lvl="4"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5pPr>
            <a:lvl6pPr marL="2743200" lvl="5"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6pPr>
            <a:lvl7pPr marL="3200400" lvl="6"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7pPr>
            <a:lvl8pPr marL="3657600" lvl="7"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8pPr>
            <a:lvl9pPr marL="4114800" lvl="8"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8" r:id="rId7"/>
    <p:sldLayoutId id="2147483659" r:id="rId8"/>
    <p:sldLayoutId id="2147483661" r:id="rId9"/>
    <p:sldLayoutId id="2147483663" r:id="rId10"/>
    <p:sldLayoutId id="2147483664" r:id="rId11"/>
    <p:sldLayoutId id="2147483665" r:id="rId12"/>
    <p:sldLayoutId id="2147483669" r:id="rId13"/>
    <p:sldLayoutId id="2147483674" r:id="rId14"/>
    <p:sldLayoutId id="2147483676" r:id="rId15"/>
    <p:sldLayoutId id="2147483677" r:id="rId16"/>
    <p:sldLayoutId id="2147483681"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76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slidesgo.com/slidesgo-school/presentation-tips/how-to-edit-the-master-slides-in-our-templates?utm_source=slidesgo_template&amp;utm_medium=referral-link&amp;utm_campaign=how-to-edit-the-master-slides-in-our-templates&amp;utm_term=slidesgo-school&amp;utm_content=how-to-edit-the-master-slides-in-our-templates"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21"/>
        <p:cNvGrpSpPr/>
        <p:nvPr/>
      </p:nvGrpSpPr>
      <p:grpSpPr>
        <a:xfrm>
          <a:off x="0" y="0"/>
          <a:ext cx="0" cy="0"/>
          <a:chOff x="0" y="0"/>
          <a:chExt cx="0" cy="0"/>
        </a:xfrm>
      </p:grpSpPr>
      <p:pic>
        <p:nvPicPr>
          <p:cNvPr id="9522" name="Google Shape;9522;p35"/>
          <p:cNvPicPr preferRelativeResize="0"/>
          <p:nvPr/>
        </p:nvPicPr>
        <p:blipFill rotWithShape="1">
          <a:blip r:embed="rId3">
            <a:alphaModFix amt="50000"/>
          </a:blip>
          <a:srcRect b="17790"/>
          <a:stretch/>
        </p:blipFill>
        <p:spPr>
          <a:xfrm>
            <a:off x="822701" y="539324"/>
            <a:ext cx="7498598" cy="4604176"/>
          </a:xfrm>
          <a:prstGeom prst="rect">
            <a:avLst/>
          </a:prstGeom>
          <a:noFill/>
          <a:ln>
            <a:noFill/>
          </a:ln>
        </p:spPr>
      </p:pic>
      <p:sp>
        <p:nvSpPr>
          <p:cNvPr id="9523" name="Google Shape;9523;p35"/>
          <p:cNvSpPr txBox="1">
            <a:spLocks noGrp="1"/>
          </p:cNvSpPr>
          <p:nvPr>
            <p:ph type="ctrTitle"/>
          </p:nvPr>
        </p:nvSpPr>
        <p:spPr>
          <a:xfrm>
            <a:off x="1483677" y="1318642"/>
            <a:ext cx="6342900" cy="268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latin typeface="Bahnschrift SemiBold" panose="020B0502040204020203" pitchFamily="34" charset="0"/>
              </a:rPr>
              <a:t>Những tác động tiêu cực từ Internet</a:t>
            </a:r>
            <a:endParaRPr dirty="0">
              <a:latin typeface="Bahnschrift SemiBold" panose="020B0502040204020203" pitchFamily="34" charset="0"/>
            </a:endParaRPr>
          </a:p>
        </p:txBody>
      </p:sp>
      <p:sp>
        <p:nvSpPr>
          <p:cNvPr id="4" name="Rectangle 3"/>
          <p:cNvSpPr/>
          <p:nvPr/>
        </p:nvSpPr>
        <p:spPr>
          <a:xfrm>
            <a:off x="-1246909" y="0"/>
            <a:ext cx="3730336" cy="6996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accent2">
                    <a:lumMod val="60000"/>
                    <a:lumOff val="40000"/>
                  </a:schemeClr>
                </a:solidFill>
                <a:latin typeface="Bahnschrift" panose="020B0502040204020203" pitchFamily="34" charset="0"/>
              </a:rPr>
              <a:t>Nhóm</a:t>
            </a:r>
            <a:r>
              <a:rPr lang="en-US" sz="2000" dirty="0" smtClean="0">
                <a:solidFill>
                  <a:schemeClr val="accent2">
                    <a:lumMod val="60000"/>
                    <a:lumOff val="40000"/>
                  </a:schemeClr>
                </a:solidFill>
                <a:latin typeface="Bahnschrift" panose="020B0502040204020203" pitchFamily="34" charset="0"/>
              </a:rPr>
              <a:t> 2  </a:t>
            </a:r>
            <a:endParaRPr lang="en-US" sz="2000" dirty="0">
              <a:solidFill>
                <a:schemeClr val="accent2">
                  <a:lumMod val="60000"/>
                  <a:lumOff val="40000"/>
                </a:schemeClr>
              </a:solidFill>
              <a:latin typeface="Bahnschrift" panose="020B0502040204020203"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522"/>
                                        </p:tgtEl>
                                        <p:attrNameLst>
                                          <p:attrName>style.visibility</p:attrName>
                                        </p:attrNameLst>
                                      </p:cBhvr>
                                      <p:to>
                                        <p:strVal val="visible"/>
                                      </p:to>
                                    </p:set>
                                    <p:animEffect transition="in" filter="barn(inVertical)">
                                      <p:cBhvr>
                                        <p:cTn id="7" dur="500"/>
                                        <p:tgtEl>
                                          <p:spTgt spid="9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18"/>
        <p:cNvGrpSpPr/>
        <p:nvPr/>
      </p:nvGrpSpPr>
      <p:grpSpPr>
        <a:xfrm>
          <a:off x="0" y="0"/>
          <a:ext cx="0" cy="0"/>
          <a:chOff x="0" y="0"/>
          <a:chExt cx="0" cy="0"/>
        </a:xfrm>
      </p:grpSpPr>
      <p:pic>
        <p:nvPicPr>
          <p:cNvPr id="9619" name="Google Shape;9619;p42"/>
          <p:cNvPicPr preferRelativeResize="0"/>
          <p:nvPr/>
        </p:nvPicPr>
        <p:blipFill rotWithShape="1">
          <a:blip r:embed="rId3">
            <a:alphaModFix amt="50000"/>
          </a:blip>
          <a:srcRect b="17790"/>
          <a:stretch/>
        </p:blipFill>
        <p:spPr>
          <a:xfrm>
            <a:off x="3442474" y="866050"/>
            <a:ext cx="6966477" cy="4277450"/>
          </a:xfrm>
          <a:prstGeom prst="rect">
            <a:avLst/>
          </a:prstGeom>
          <a:noFill/>
          <a:ln>
            <a:noFill/>
          </a:ln>
        </p:spPr>
      </p:pic>
      <p:sp>
        <p:nvSpPr>
          <p:cNvPr id="9620" name="Google Shape;9620;p42"/>
          <p:cNvSpPr txBox="1">
            <a:spLocks noGrp="1"/>
          </p:cNvSpPr>
          <p:nvPr>
            <p:ph type="subTitle" idx="1"/>
          </p:nvPr>
        </p:nvSpPr>
        <p:spPr>
          <a:xfrm>
            <a:off x="652255" y="2156334"/>
            <a:ext cx="4979618" cy="1472801"/>
          </a:xfrm>
          <a:prstGeom prst="rect">
            <a:avLst/>
          </a:prstGeom>
        </p:spPr>
        <p:txBody>
          <a:bodyPr spcFirstLastPara="1" wrap="square" lIns="91425" tIns="91425" rIns="91425" bIns="91425" anchor="t" anchorCtr="0">
            <a:noAutofit/>
          </a:bodyPr>
          <a:lstStyle/>
          <a:p>
            <a:pPr marL="285750" lvl="0" indent="-285750">
              <a:buFontTx/>
              <a:buChar char="-"/>
            </a:pPr>
            <a:r>
              <a:rPr lang="vi-VN" sz="1800" dirty="0" smtClean="0">
                <a:latin typeface="Bahnschrift SemiBold" panose="020B0502040204020203" pitchFamily="34" charset="0"/>
              </a:rPr>
              <a:t>Là </a:t>
            </a:r>
            <a:r>
              <a:rPr lang="vi-VN" sz="1800" dirty="0">
                <a:latin typeface="Bahnschrift SemiBold" panose="020B0502040204020203" pitchFamily="34" charset="0"/>
              </a:rPr>
              <a:t>những phần mềm hoặc ứng dụng dành cho thiết bị di động có chủ đích gây hại cho người dùng, máy tính, thiết bị di động hay phần mềm chạy trên máy tính/thiết bị di động </a:t>
            </a:r>
            <a:r>
              <a:rPr lang="vi-VN" sz="1800" dirty="0" smtClean="0">
                <a:latin typeface="Bahnschrift SemiBold" panose="020B0502040204020203" pitchFamily="34" charset="0"/>
              </a:rPr>
              <a:t>đó</a:t>
            </a:r>
            <a:endParaRPr lang="en-US" sz="1800" dirty="0" smtClean="0">
              <a:latin typeface="Bahnschrift SemiBold" panose="020B0502040204020203" pitchFamily="34" charset="0"/>
            </a:endParaRPr>
          </a:p>
          <a:p>
            <a:pPr marL="285750" lvl="0" indent="-285750">
              <a:buFontTx/>
              <a:buChar char="-"/>
            </a:pPr>
            <a:r>
              <a:rPr lang="en-US" sz="1800" dirty="0" err="1">
                <a:latin typeface="Bahnschrift SemiBold" panose="020B0502040204020203" pitchFamily="34" charset="0"/>
              </a:rPr>
              <a:t>Phần</a:t>
            </a:r>
            <a:r>
              <a:rPr lang="en-US" sz="1800" dirty="0">
                <a:latin typeface="Bahnschrift SemiBold" panose="020B0502040204020203" pitchFamily="34" charset="0"/>
              </a:rPr>
              <a:t> </a:t>
            </a:r>
            <a:r>
              <a:rPr lang="en-US" sz="1800" dirty="0" err="1">
                <a:latin typeface="Bahnschrift SemiBold" panose="020B0502040204020203" pitchFamily="34" charset="0"/>
              </a:rPr>
              <a:t>mềm</a:t>
            </a:r>
            <a:r>
              <a:rPr lang="en-US" sz="1800" dirty="0">
                <a:latin typeface="Bahnschrift SemiBold" panose="020B0502040204020203" pitchFamily="34" charset="0"/>
              </a:rPr>
              <a:t> </a:t>
            </a:r>
            <a:r>
              <a:rPr lang="en-US" sz="1800" dirty="0" err="1">
                <a:latin typeface="Bahnschrift SemiBold" panose="020B0502040204020203" pitchFamily="34" charset="0"/>
              </a:rPr>
              <a:t>độc</a:t>
            </a:r>
            <a:r>
              <a:rPr lang="en-US" sz="1800" dirty="0">
                <a:latin typeface="Bahnschrift SemiBold" panose="020B0502040204020203" pitchFamily="34" charset="0"/>
              </a:rPr>
              <a:t> </a:t>
            </a:r>
            <a:r>
              <a:rPr lang="en-US" sz="1800" dirty="0" err="1">
                <a:latin typeface="Bahnschrift SemiBold" panose="020B0502040204020203" pitchFamily="34" charset="0"/>
              </a:rPr>
              <a:t>hại</a:t>
            </a:r>
            <a:r>
              <a:rPr lang="en-US" sz="1800" dirty="0">
                <a:latin typeface="Bahnschrift SemiBold" panose="020B0502040204020203" pitchFamily="34" charset="0"/>
              </a:rPr>
              <a:t> </a:t>
            </a:r>
            <a:r>
              <a:rPr lang="en-US" sz="1800" dirty="0" err="1">
                <a:latin typeface="Bahnschrift SemiBold" panose="020B0502040204020203" pitchFamily="34" charset="0"/>
              </a:rPr>
              <a:t>thực</a:t>
            </a:r>
            <a:r>
              <a:rPr lang="en-US" sz="1800" dirty="0">
                <a:latin typeface="Bahnschrift SemiBold" panose="020B0502040204020203" pitchFamily="34" charset="0"/>
              </a:rPr>
              <a:t> </a:t>
            </a:r>
            <a:r>
              <a:rPr lang="en-US" sz="1800" dirty="0" err="1">
                <a:latin typeface="Bahnschrift SemiBold" panose="020B0502040204020203" pitchFamily="34" charset="0"/>
              </a:rPr>
              <a:t>hiện</a:t>
            </a:r>
            <a:r>
              <a:rPr lang="en-US" sz="1800" dirty="0">
                <a:latin typeface="Bahnschrift SemiBold" panose="020B0502040204020203" pitchFamily="34" charset="0"/>
              </a:rPr>
              <a:t> </a:t>
            </a:r>
            <a:r>
              <a:rPr lang="en-US" sz="1800" dirty="0" err="1">
                <a:latin typeface="Bahnschrift SemiBold" panose="020B0502040204020203" pitchFamily="34" charset="0"/>
              </a:rPr>
              <a:t>những</a:t>
            </a:r>
            <a:r>
              <a:rPr lang="en-US" sz="1800" dirty="0">
                <a:latin typeface="Bahnschrift SemiBold" panose="020B0502040204020203" pitchFamily="34" charset="0"/>
              </a:rPr>
              <a:t> </a:t>
            </a:r>
            <a:r>
              <a:rPr lang="en-US" sz="1800" dirty="0" err="1">
                <a:latin typeface="Bahnschrift SemiBold" panose="020B0502040204020203" pitchFamily="34" charset="0"/>
              </a:rPr>
              <a:t>hành</a:t>
            </a:r>
            <a:r>
              <a:rPr lang="en-US" sz="1800" dirty="0">
                <a:latin typeface="Bahnschrift SemiBold" panose="020B0502040204020203" pitchFamily="34" charset="0"/>
              </a:rPr>
              <a:t> vi </a:t>
            </a:r>
            <a:r>
              <a:rPr lang="en-US" sz="1800" dirty="0" err="1">
                <a:latin typeface="Bahnschrift SemiBold" panose="020B0502040204020203" pitchFamily="34" charset="0"/>
              </a:rPr>
              <a:t>độc</a:t>
            </a:r>
            <a:r>
              <a:rPr lang="en-US" sz="1800" dirty="0">
                <a:latin typeface="Bahnschrift SemiBold" panose="020B0502040204020203" pitchFamily="34" charset="0"/>
              </a:rPr>
              <a:t> </a:t>
            </a:r>
            <a:r>
              <a:rPr lang="en-US" sz="1800" dirty="0" err="1" smtClean="0">
                <a:latin typeface="Bahnschrift SemiBold" panose="020B0502040204020203" pitchFamily="34" charset="0"/>
              </a:rPr>
              <a:t>hại</a:t>
            </a:r>
            <a:endParaRPr lang="en-US" sz="1800" dirty="0" smtClean="0">
              <a:latin typeface="Bahnschrift SemiBold" panose="020B0502040204020203" pitchFamily="34" charset="0"/>
            </a:endParaRPr>
          </a:p>
        </p:txBody>
      </p:sp>
      <p:sp>
        <p:nvSpPr>
          <p:cNvPr id="9621" name="Google Shape;9621;p42"/>
          <p:cNvSpPr txBox="1">
            <a:spLocks noGrp="1"/>
          </p:cNvSpPr>
          <p:nvPr>
            <p:ph type="title"/>
          </p:nvPr>
        </p:nvSpPr>
        <p:spPr>
          <a:xfrm>
            <a:off x="1862795" y="1473245"/>
            <a:ext cx="2836720" cy="68308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smtClean="0">
                <a:solidFill>
                  <a:schemeClr val="accent1">
                    <a:lumMod val="75000"/>
                  </a:schemeClr>
                </a:solidFill>
                <a:latin typeface="Bahnschrift" panose="020B0502040204020203" pitchFamily="34" charset="0"/>
              </a:rPr>
              <a:t>Định nghĩa :</a:t>
            </a:r>
            <a:endParaRPr sz="3600" dirty="0">
              <a:solidFill>
                <a:schemeClr val="accent1">
                  <a:lumMod val="75000"/>
                </a:schemeClr>
              </a:solidFill>
              <a:latin typeface="Bahnschrift" panose="020B0502040204020203" pitchFamily="34" charset="0"/>
            </a:endParaRPr>
          </a:p>
        </p:txBody>
      </p:sp>
    </p:spTree>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28"/>
        <p:cNvGrpSpPr/>
        <p:nvPr/>
      </p:nvGrpSpPr>
      <p:grpSpPr>
        <a:xfrm>
          <a:off x="0" y="0"/>
          <a:ext cx="0" cy="0"/>
          <a:chOff x="0" y="0"/>
          <a:chExt cx="0" cy="0"/>
        </a:xfrm>
      </p:grpSpPr>
      <p:graphicFrame>
        <p:nvGraphicFramePr>
          <p:cNvPr id="9533" name="Google Shape;9533;p36"/>
          <p:cNvGraphicFramePr/>
          <p:nvPr>
            <p:extLst>
              <p:ext uri="{D42A27DB-BD31-4B8C-83A1-F6EECF244321}">
                <p14:modId xmlns:p14="http://schemas.microsoft.com/office/powerpoint/2010/main" val="2314816852"/>
              </p:ext>
            </p:extLst>
          </p:nvPr>
        </p:nvGraphicFramePr>
        <p:xfrm>
          <a:off x="881673" y="882867"/>
          <a:ext cx="7380654" cy="4608020"/>
        </p:xfrm>
        <a:graphic>
          <a:graphicData uri="http://schemas.openxmlformats.org/drawingml/2006/table">
            <a:tbl>
              <a:tblPr>
                <a:noFill/>
                <a:tableStyleId>{F5660F53-569C-4179-AAB6-DD96AEC992E7}</a:tableStyleId>
              </a:tblPr>
              <a:tblGrid>
                <a:gridCol w="2208914">
                  <a:extLst>
                    <a:ext uri="{9D8B030D-6E8A-4147-A177-3AD203B41FA5}">
                      <a16:colId xmlns:a16="http://schemas.microsoft.com/office/drawing/2014/main" val="20000"/>
                    </a:ext>
                  </a:extLst>
                </a:gridCol>
                <a:gridCol w="5171740">
                  <a:extLst>
                    <a:ext uri="{9D8B030D-6E8A-4147-A177-3AD203B41FA5}">
                      <a16:colId xmlns:a16="http://schemas.microsoft.com/office/drawing/2014/main" val="20001"/>
                    </a:ext>
                  </a:extLst>
                </a:gridCol>
              </a:tblGrid>
              <a:tr h="361226">
                <a:tc>
                  <a:txBody>
                    <a:bodyPr/>
                    <a:lstStyle/>
                    <a:p>
                      <a:pPr marL="0" lvl="0" indent="0" algn="l" rtl="0">
                        <a:spcBef>
                          <a:spcPts val="0"/>
                        </a:spcBef>
                        <a:spcAft>
                          <a:spcPts val="0"/>
                        </a:spcAft>
                        <a:buNone/>
                      </a:pPr>
                      <a:r>
                        <a:rPr lang="en-US" sz="1800" b="1" dirty="0" smtClean="0">
                          <a:solidFill>
                            <a:schemeClr val="accent1"/>
                          </a:solidFill>
                          <a:latin typeface="Bahnschrift SemiBold" panose="020B0502040204020203" pitchFamily="34" charset="0"/>
                          <a:ea typeface="Rubik"/>
                          <a:cs typeface="Rubik"/>
                          <a:sym typeface="Rubik"/>
                        </a:rPr>
                        <a:t>Virus </a:t>
                      </a:r>
                      <a:r>
                        <a:rPr lang="en-US" sz="1800" b="1" dirty="0" err="1" smtClean="0">
                          <a:solidFill>
                            <a:schemeClr val="accent1"/>
                          </a:solidFill>
                          <a:latin typeface="Bahnschrift SemiBold" panose="020B0502040204020203" pitchFamily="34" charset="0"/>
                          <a:ea typeface="Rubik"/>
                          <a:cs typeface="Rubik"/>
                          <a:sym typeface="Rubik"/>
                        </a:rPr>
                        <a:t>máy</a:t>
                      </a:r>
                      <a:r>
                        <a:rPr lang="en-US" sz="1800" b="1" dirty="0" smtClean="0">
                          <a:solidFill>
                            <a:schemeClr val="accent1"/>
                          </a:solidFill>
                          <a:latin typeface="Bahnschrift SemiBold" panose="020B0502040204020203" pitchFamily="34" charset="0"/>
                          <a:ea typeface="Rubik"/>
                          <a:cs typeface="Rubik"/>
                          <a:sym typeface="Rubik"/>
                        </a:rPr>
                        <a:t> </a:t>
                      </a:r>
                      <a:r>
                        <a:rPr lang="en-US" sz="1800" b="1" dirty="0" err="1" smtClean="0">
                          <a:solidFill>
                            <a:schemeClr val="accent1"/>
                          </a:solidFill>
                          <a:latin typeface="Bahnschrift SemiBold" panose="020B0502040204020203" pitchFamily="34" charset="0"/>
                          <a:ea typeface="Rubik"/>
                          <a:cs typeface="Rubik"/>
                          <a:sym typeface="Rubik"/>
                        </a:rPr>
                        <a:t>tính</a:t>
                      </a:r>
                      <a:endParaRPr sz="1800" b="1" dirty="0">
                        <a:solidFill>
                          <a:schemeClr val="accent1"/>
                        </a:solidFill>
                        <a:latin typeface="Bahnschrift SemiBold" panose="020B0502040204020203" pitchFamily="34" charset="0"/>
                        <a:ea typeface="Rubik"/>
                        <a:cs typeface="Rubik"/>
                        <a:sym typeface="Rubik"/>
                      </a:endParaRPr>
                    </a:p>
                  </a:txBody>
                  <a:tcPr marL="91425" marR="91425" marT="64000"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US" sz="1800" b="1" dirty="0" smtClean="0">
                          <a:solidFill>
                            <a:schemeClr val="dk1"/>
                          </a:solidFill>
                          <a:latin typeface="Bahnschrift SemiBold" panose="020B0502040204020203" pitchFamily="34" charset="0"/>
                          <a:ea typeface="Rubik"/>
                          <a:cs typeface="Rubik"/>
                          <a:sym typeface="Rubik"/>
                        </a:rPr>
                        <a:t>1 </a:t>
                      </a:r>
                      <a:r>
                        <a:rPr lang="en-US" sz="1800" b="1" dirty="0" err="1" smtClean="0">
                          <a:solidFill>
                            <a:schemeClr val="dk1"/>
                          </a:solidFill>
                          <a:latin typeface="Bahnschrift SemiBold" panose="020B0502040204020203" pitchFamily="34" charset="0"/>
                          <a:ea typeface="Rubik"/>
                          <a:cs typeface="Rubik"/>
                          <a:sym typeface="Rubik"/>
                        </a:rPr>
                        <a:t>loại</a:t>
                      </a:r>
                      <a:r>
                        <a:rPr lang="en-US" sz="1800" b="1" dirty="0" smtClean="0">
                          <a:solidFill>
                            <a:schemeClr val="dk1"/>
                          </a:solidFill>
                          <a:latin typeface="Bahnschrift SemiBold" panose="020B0502040204020203" pitchFamily="34" charset="0"/>
                          <a:ea typeface="Rubik"/>
                          <a:cs typeface="Rubik"/>
                          <a:sym typeface="Rubik"/>
                        </a:rPr>
                        <a:t> virus </a:t>
                      </a:r>
                      <a:r>
                        <a:rPr lang="en-US" sz="1800" b="1" dirty="0" err="1" smtClean="0">
                          <a:solidFill>
                            <a:schemeClr val="dk1"/>
                          </a:solidFill>
                          <a:latin typeface="Bahnschrift SemiBold" panose="020B0502040204020203" pitchFamily="34" charset="0"/>
                          <a:ea typeface="Rubik"/>
                          <a:cs typeface="Rubik"/>
                          <a:sym typeface="Rubik"/>
                        </a:rPr>
                        <a:t>phần</a:t>
                      </a:r>
                      <a:r>
                        <a:rPr lang="en-US" sz="1800" b="1" dirty="0" smtClean="0">
                          <a:solidFill>
                            <a:schemeClr val="dk1"/>
                          </a:solidFill>
                          <a:latin typeface="Bahnschrift SemiBold" panose="020B0502040204020203" pitchFamily="34" charset="0"/>
                          <a:ea typeface="Rubik"/>
                          <a:cs typeface="Rubik"/>
                          <a:sym typeface="Rubik"/>
                        </a:rPr>
                        <a:t> </a:t>
                      </a:r>
                      <a:r>
                        <a:rPr lang="en-US" sz="1800" b="1" dirty="0" err="1" smtClean="0">
                          <a:solidFill>
                            <a:schemeClr val="dk1"/>
                          </a:solidFill>
                          <a:latin typeface="Bahnschrift SemiBold" panose="020B0502040204020203" pitchFamily="34" charset="0"/>
                          <a:ea typeface="Rubik"/>
                          <a:cs typeface="Rubik"/>
                          <a:sym typeface="Rubik"/>
                        </a:rPr>
                        <a:t>mềm</a:t>
                      </a:r>
                      <a:r>
                        <a:rPr lang="en-US" sz="1800" b="1" dirty="0" smtClean="0">
                          <a:solidFill>
                            <a:schemeClr val="dk1"/>
                          </a:solidFill>
                          <a:latin typeface="Bahnschrift SemiBold" panose="020B0502040204020203" pitchFamily="34" charset="0"/>
                          <a:ea typeface="Rubik"/>
                          <a:cs typeface="Rubik"/>
                          <a:sym typeface="Rubik"/>
                        </a:rPr>
                        <a:t> </a:t>
                      </a:r>
                      <a:r>
                        <a:rPr lang="en-US" sz="1800" b="1" dirty="0" err="1" smtClean="0">
                          <a:solidFill>
                            <a:schemeClr val="dk1"/>
                          </a:solidFill>
                          <a:latin typeface="Bahnschrift SemiBold" panose="020B0502040204020203" pitchFamily="34" charset="0"/>
                          <a:ea typeface="Rubik"/>
                          <a:cs typeface="Rubik"/>
                          <a:sym typeface="Rubik"/>
                        </a:rPr>
                        <a:t>làm</a:t>
                      </a:r>
                      <a:r>
                        <a:rPr lang="en-US" sz="1800" b="1" dirty="0" smtClean="0">
                          <a:solidFill>
                            <a:schemeClr val="dk1"/>
                          </a:solidFill>
                          <a:latin typeface="Bahnschrift SemiBold" panose="020B0502040204020203" pitchFamily="34" charset="0"/>
                          <a:ea typeface="Rubik"/>
                          <a:cs typeface="Rubik"/>
                          <a:sym typeface="Rubik"/>
                        </a:rPr>
                        <a:t> </a:t>
                      </a:r>
                      <a:r>
                        <a:rPr lang="en-US" sz="1800" b="1" dirty="0" err="1" smtClean="0">
                          <a:solidFill>
                            <a:schemeClr val="dk1"/>
                          </a:solidFill>
                          <a:latin typeface="Bahnschrift SemiBold" panose="020B0502040204020203" pitchFamily="34" charset="0"/>
                          <a:ea typeface="Rubik"/>
                          <a:cs typeface="Rubik"/>
                          <a:sym typeface="Rubik"/>
                        </a:rPr>
                        <a:t>sửa</a:t>
                      </a:r>
                      <a:r>
                        <a:rPr lang="en-US" sz="1800" b="1" dirty="0" smtClean="0">
                          <a:solidFill>
                            <a:schemeClr val="dk1"/>
                          </a:solidFill>
                          <a:latin typeface="Bahnschrift SemiBold" panose="020B0502040204020203" pitchFamily="34" charset="0"/>
                          <a:ea typeface="Rubik"/>
                          <a:cs typeface="Rubik"/>
                          <a:sym typeface="Rubik"/>
                        </a:rPr>
                        <a:t> </a:t>
                      </a:r>
                      <a:r>
                        <a:rPr lang="en-US" sz="1800" b="1" dirty="0" err="1" smtClean="0">
                          <a:solidFill>
                            <a:schemeClr val="dk1"/>
                          </a:solidFill>
                          <a:latin typeface="Bahnschrift SemiBold" panose="020B0502040204020203" pitchFamily="34" charset="0"/>
                          <a:ea typeface="Rubik"/>
                          <a:cs typeface="Rubik"/>
                          <a:sym typeface="Rubik"/>
                        </a:rPr>
                        <a:t>đổi</a:t>
                      </a:r>
                      <a:r>
                        <a:rPr lang="en-US" sz="1800" b="1" dirty="0" smtClean="0">
                          <a:solidFill>
                            <a:schemeClr val="dk1"/>
                          </a:solidFill>
                          <a:latin typeface="Bahnschrift SemiBold" panose="020B0502040204020203" pitchFamily="34" charset="0"/>
                          <a:ea typeface="Rubik"/>
                          <a:cs typeface="Rubik"/>
                          <a:sym typeface="Rubik"/>
                        </a:rPr>
                        <a:t> </a:t>
                      </a:r>
                      <a:r>
                        <a:rPr lang="en-US" sz="1800" b="1" dirty="0" err="1" smtClean="0">
                          <a:solidFill>
                            <a:schemeClr val="dk1"/>
                          </a:solidFill>
                          <a:latin typeface="Bahnschrift SemiBold" panose="020B0502040204020203" pitchFamily="34" charset="0"/>
                          <a:ea typeface="Rubik"/>
                          <a:cs typeface="Rubik"/>
                          <a:sym typeface="Rubik"/>
                        </a:rPr>
                        <a:t>các</a:t>
                      </a:r>
                      <a:r>
                        <a:rPr lang="en-US" sz="1800" b="1" dirty="0" smtClean="0">
                          <a:solidFill>
                            <a:schemeClr val="dk1"/>
                          </a:solidFill>
                          <a:latin typeface="Bahnschrift SemiBold" panose="020B0502040204020203" pitchFamily="34" charset="0"/>
                          <a:ea typeface="Rubik"/>
                          <a:cs typeface="Rubik"/>
                          <a:sym typeface="Rubik"/>
                        </a:rPr>
                        <a:t> host file</a:t>
                      </a:r>
                      <a:endParaRPr lang="en-US" sz="1800" b="1" dirty="0">
                        <a:solidFill>
                          <a:schemeClr val="dk1"/>
                        </a:solidFill>
                        <a:latin typeface="Bahnschrift SemiBold" panose="020B0502040204020203" pitchFamily="34" charset="0"/>
                        <a:ea typeface="Rubik"/>
                        <a:cs typeface="Rubik"/>
                        <a:sym typeface="Rubik"/>
                      </a:endParaRPr>
                    </a:p>
                  </a:txBody>
                  <a:tcPr marL="91425" marR="91425" marT="64000"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555453">
                <a:tc>
                  <a:txBody>
                    <a:bodyPr/>
                    <a:lstStyle/>
                    <a:p>
                      <a:pPr marL="0" lvl="0" indent="0" algn="l" rtl="0">
                        <a:spcBef>
                          <a:spcPts val="0"/>
                        </a:spcBef>
                        <a:spcAft>
                          <a:spcPts val="0"/>
                        </a:spcAft>
                        <a:buNone/>
                      </a:pPr>
                      <a:r>
                        <a:rPr lang="vi-VN" sz="1800" b="1" dirty="0" smtClean="0">
                          <a:solidFill>
                            <a:schemeClr val="accent1"/>
                          </a:solidFill>
                          <a:uFill>
                            <a:noFill/>
                          </a:uFill>
                          <a:latin typeface="Bahnschrift SemiBold" panose="020B0502040204020203" pitchFamily="34" charset="0"/>
                          <a:ea typeface="Rubik"/>
                          <a:cs typeface="Rubik"/>
                          <a:sym typeface="Rubik"/>
                        </a:rPr>
                        <a:t>Sâu – Worms</a:t>
                      </a:r>
                      <a:endParaRPr sz="1800" b="1" dirty="0">
                        <a:solidFill>
                          <a:schemeClr val="accent1"/>
                        </a:solidFill>
                        <a:latin typeface="Bahnschrift SemiBold" panose="020B0502040204020203" pitchFamily="34" charset="0"/>
                        <a:ea typeface="Rubik"/>
                        <a:cs typeface="Rubik"/>
                        <a:sym typeface="Rubik"/>
                      </a:endParaRPr>
                    </a:p>
                  </a:txBody>
                  <a:tcPr marL="91425" marR="91425" marT="64000"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US" sz="1800" dirty="0" smtClean="0">
                          <a:solidFill>
                            <a:schemeClr val="dk1"/>
                          </a:solidFill>
                          <a:latin typeface="Bahnschrift SemiBold" panose="020B0502040204020203" pitchFamily="34" charset="0"/>
                          <a:ea typeface="Rubik"/>
                          <a:cs typeface="Rubik"/>
                          <a:sym typeface="Rubik"/>
                        </a:rPr>
                        <a:t>1</a:t>
                      </a:r>
                      <a:r>
                        <a:rPr lang="vi-VN" sz="1800" dirty="0" smtClean="0">
                          <a:solidFill>
                            <a:schemeClr val="dk1"/>
                          </a:solidFill>
                          <a:latin typeface="Bahnschrift SemiBold" panose="020B0502040204020203" pitchFamily="34" charset="0"/>
                          <a:ea typeface="Rubik"/>
                          <a:cs typeface="Rubik"/>
                          <a:sym typeface="Rubik"/>
                        </a:rPr>
                        <a:t> loại phần mềm độc hại tồn tại lâu hơn virus máy tính và có khả năng </a:t>
                      </a:r>
                      <a:r>
                        <a:rPr lang="en-US" sz="1800" dirty="0" err="1" smtClean="0">
                          <a:solidFill>
                            <a:schemeClr val="dk1"/>
                          </a:solidFill>
                          <a:latin typeface="Bahnschrift SemiBold" panose="020B0502040204020203" pitchFamily="34" charset="0"/>
                          <a:ea typeface="Rubik"/>
                          <a:cs typeface="Rubik"/>
                          <a:sym typeface="Rubik"/>
                        </a:rPr>
                        <a:t>đáng</a:t>
                      </a:r>
                      <a:r>
                        <a:rPr lang="en-US" sz="1800" baseline="0" dirty="0" smtClean="0">
                          <a:solidFill>
                            <a:schemeClr val="dk1"/>
                          </a:solidFill>
                          <a:latin typeface="Bahnschrift SemiBold" panose="020B0502040204020203" pitchFamily="34" charset="0"/>
                          <a:ea typeface="Rubik"/>
                          <a:cs typeface="Rubik"/>
                          <a:sym typeface="Rubik"/>
                        </a:rPr>
                        <a:t> </a:t>
                      </a:r>
                      <a:r>
                        <a:rPr lang="en-US" sz="1800" baseline="0" dirty="0" err="1" smtClean="0">
                          <a:solidFill>
                            <a:schemeClr val="dk1"/>
                          </a:solidFill>
                          <a:latin typeface="Bahnschrift SemiBold" panose="020B0502040204020203" pitchFamily="34" charset="0"/>
                          <a:ea typeface="Rubik"/>
                          <a:cs typeface="Rubik"/>
                          <a:sym typeface="Rubik"/>
                        </a:rPr>
                        <a:t>gờm</a:t>
                      </a:r>
                      <a:endParaRPr lang="vi-VN" sz="1800" dirty="0" smtClean="0">
                        <a:solidFill>
                          <a:schemeClr val="dk1"/>
                        </a:solidFill>
                        <a:latin typeface="Bahnschrift SemiBold" panose="020B0502040204020203" pitchFamily="34" charset="0"/>
                        <a:ea typeface="Rubik"/>
                        <a:cs typeface="Rubik"/>
                        <a:sym typeface="Rubik"/>
                      </a:endParaRPr>
                    </a:p>
                  </a:txBody>
                  <a:tcPr marL="91425" marR="91425" marT="64000"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771870">
                <a:tc>
                  <a:txBody>
                    <a:bodyPr/>
                    <a:lstStyle/>
                    <a:p>
                      <a:pPr marL="0" lvl="0" indent="0" algn="l" rtl="0">
                        <a:spcBef>
                          <a:spcPts val="0"/>
                        </a:spcBef>
                        <a:spcAft>
                          <a:spcPts val="0"/>
                        </a:spcAft>
                        <a:buNone/>
                      </a:pPr>
                      <a:r>
                        <a:rPr lang="vi-VN" sz="1800" b="1" dirty="0" smtClean="0">
                          <a:solidFill>
                            <a:schemeClr val="accent1"/>
                          </a:solidFill>
                          <a:uFill>
                            <a:noFill/>
                          </a:uFill>
                          <a:latin typeface="Bahnschrift SemiBold" panose="020B0502040204020203" pitchFamily="34" charset="0"/>
                          <a:ea typeface="Rubik"/>
                          <a:cs typeface="Rubik"/>
                          <a:sym typeface="Rubik"/>
                        </a:rPr>
                        <a:t>Trojan Horse (Remote Access Trojan</a:t>
                      </a:r>
                      <a:r>
                        <a:rPr lang="en-US" sz="1800" b="1" dirty="0" smtClean="0">
                          <a:solidFill>
                            <a:schemeClr val="accent1"/>
                          </a:solidFill>
                          <a:uFill>
                            <a:noFill/>
                          </a:uFill>
                          <a:latin typeface="Bahnschrift SemiBold" panose="020B0502040204020203" pitchFamily="34" charset="0"/>
                          <a:ea typeface="Rubik"/>
                          <a:cs typeface="Rubik"/>
                          <a:sym typeface="Rubik"/>
                        </a:rPr>
                        <a:t>)</a:t>
                      </a:r>
                      <a:endParaRPr sz="1800" b="1" dirty="0">
                        <a:solidFill>
                          <a:schemeClr val="accent1"/>
                        </a:solidFill>
                        <a:latin typeface="Bahnschrift SemiBold" panose="020B0502040204020203" pitchFamily="34" charset="0"/>
                        <a:ea typeface="Rubik"/>
                        <a:cs typeface="Rubik"/>
                        <a:sym typeface="Rubik"/>
                      </a:endParaRPr>
                    </a:p>
                  </a:txBody>
                  <a:tcPr marL="91425" marR="91425" marT="64000"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1600"/>
                        </a:spcAft>
                        <a:buNone/>
                      </a:pPr>
                      <a:r>
                        <a:rPr lang="vi-VN" sz="1000" dirty="0" smtClean="0">
                          <a:solidFill>
                            <a:schemeClr val="dk1"/>
                          </a:solidFill>
                          <a:latin typeface="Rubik"/>
                          <a:ea typeface="Rubik"/>
                          <a:cs typeface="Rubik"/>
                          <a:sym typeface="Rubik"/>
                        </a:rPr>
                        <a:t> </a:t>
                      </a:r>
                      <a:r>
                        <a:rPr lang="vi-VN" sz="1800" dirty="0" smtClean="0">
                          <a:solidFill>
                            <a:schemeClr val="dk1"/>
                          </a:solidFill>
                          <a:latin typeface="Bahnschrift SemiBold" panose="020B0502040204020203" pitchFamily="34" charset="0"/>
                          <a:ea typeface="Rubik"/>
                          <a:cs typeface="Rubik"/>
                          <a:sym typeface="Rubik"/>
                        </a:rPr>
                        <a:t>là một dạng phần mềm độc hại được lựa chọn bởi tin tặc. Nó có khả năng tồn tại lâu thậm chí mãi m</a:t>
                      </a:r>
                      <a:r>
                        <a:rPr lang="en-US" sz="1800" dirty="0" err="1" smtClean="0">
                          <a:solidFill>
                            <a:schemeClr val="dk1"/>
                          </a:solidFill>
                          <a:latin typeface="Bahnschrift SemiBold" panose="020B0502040204020203" pitchFamily="34" charset="0"/>
                          <a:ea typeface="Rubik"/>
                          <a:cs typeface="Rubik"/>
                          <a:sym typeface="Rubik"/>
                        </a:rPr>
                        <a:t>ãi</a:t>
                      </a:r>
                      <a:endParaRPr lang="vi-VN" sz="1800" dirty="0" smtClean="0">
                        <a:solidFill>
                          <a:schemeClr val="dk1"/>
                        </a:solidFill>
                        <a:latin typeface="Bahnschrift SemiBold" panose="020B0502040204020203" pitchFamily="34" charset="0"/>
                        <a:ea typeface="Rubik"/>
                        <a:cs typeface="Rubik"/>
                        <a:sym typeface="Rubik"/>
                      </a:endParaRPr>
                    </a:p>
                  </a:txBody>
                  <a:tcPr marL="91425" marR="91425" marT="64000"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1148596">
                <a:tc>
                  <a:txBody>
                    <a:bodyPr/>
                    <a:lstStyle/>
                    <a:p>
                      <a:pPr marL="0" lvl="0" indent="0" algn="l" rtl="0">
                        <a:spcBef>
                          <a:spcPts val="0"/>
                        </a:spcBef>
                        <a:spcAft>
                          <a:spcPts val="0"/>
                        </a:spcAft>
                        <a:buNone/>
                      </a:pPr>
                      <a:r>
                        <a:rPr lang="vi-VN" sz="1800" b="1" dirty="0" smtClean="0">
                          <a:solidFill>
                            <a:schemeClr val="accent1"/>
                          </a:solidFill>
                          <a:uFill>
                            <a:noFill/>
                          </a:uFill>
                          <a:latin typeface="Bahnschrift SemiBold" panose="020B0502040204020203" pitchFamily="34" charset="0"/>
                          <a:ea typeface="Rubik"/>
                          <a:cs typeface="Rubik"/>
                          <a:sym typeface="Rubik"/>
                        </a:rPr>
                        <a:t>Ransomware</a:t>
                      </a:r>
                      <a:endParaRPr sz="1800" b="1" dirty="0">
                        <a:solidFill>
                          <a:schemeClr val="accent1"/>
                        </a:solidFill>
                        <a:latin typeface="Bahnschrift SemiBold" panose="020B0502040204020203" pitchFamily="34" charset="0"/>
                        <a:ea typeface="Rubik"/>
                        <a:cs typeface="Rubik"/>
                        <a:sym typeface="Rubik"/>
                      </a:endParaRPr>
                    </a:p>
                  </a:txBody>
                  <a:tcPr marL="91425" marR="91425" marT="64000"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1600"/>
                        </a:spcAft>
                        <a:buNone/>
                      </a:pPr>
                      <a:r>
                        <a:rPr lang="vi-VN" sz="1800" dirty="0" smtClean="0">
                          <a:solidFill>
                            <a:schemeClr val="dk1"/>
                          </a:solidFill>
                          <a:latin typeface="Bahnschrift SemiBold" panose="020B0502040204020203" pitchFamily="34" charset="0"/>
                          <a:ea typeface="Rubik"/>
                          <a:cs typeface="Rubik"/>
                          <a:sym typeface="Rubik"/>
                        </a:rPr>
                        <a:t>làm tê liệt cả một hệ thống, sau khi xâm nhập vào thiết bị sẽ mã hóa các tập tin của người dùng trong vòng vài phú</a:t>
                      </a:r>
                      <a:r>
                        <a:rPr lang="en-US" sz="1800" dirty="0" smtClean="0">
                          <a:solidFill>
                            <a:schemeClr val="dk1"/>
                          </a:solidFill>
                          <a:latin typeface="Bahnschrift SemiBold" panose="020B0502040204020203" pitchFamily="34" charset="0"/>
                          <a:ea typeface="Rubik"/>
                          <a:cs typeface="Rubik"/>
                          <a:sym typeface="Rubik"/>
                        </a:rPr>
                        <a:t>t</a:t>
                      </a:r>
                      <a:endParaRPr lang="vi-VN" sz="1800" dirty="0" smtClean="0">
                        <a:solidFill>
                          <a:schemeClr val="dk1"/>
                        </a:solidFill>
                        <a:latin typeface="Bahnschrift SemiBold" panose="020B0502040204020203" pitchFamily="34" charset="0"/>
                        <a:ea typeface="Rubik"/>
                        <a:cs typeface="Rubik"/>
                        <a:sym typeface="Rubik"/>
                      </a:endParaRPr>
                    </a:p>
                  </a:txBody>
                  <a:tcPr marL="91425" marR="91425" marT="64000"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368844">
                <a:tc>
                  <a:txBody>
                    <a:bodyPr/>
                    <a:lstStyle/>
                    <a:p>
                      <a:pPr marL="0" lvl="0" indent="0" algn="l" rtl="0">
                        <a:spcBef>
                          <a:spcPts val="0"/>
                        </a:spcBef>
                        <a:spcAft>
                          <a:spcPts val="0"/>
                        </a:spcAft>
                        <a:buNone/>
                      </a:pPr>
                      <a:r>
                        <a:rPr lang="en-US" sz="1800" b="1" dirty="0" err="1" smtClean="0">
                          <a:solidFill>
                            <a:schemeClr val="accent1"/>
                          </a:solidFill>
                          <a:uFill>
                            <a:noFill/>
                          </a:uFill>
                          <a:latin typeface="Bahnschrift SemiBold" panose="020B0502040204020203" pitchFamily="34" charset="0"/>
                          <a:ea typeface="Rubik"/>
                          <a:cs typeface="Rubik"/>
                          <a:sym typeface="Rubik"/>
                        </a:rPr>
                        <a:t>Fileless</a:t>
                      </a:r>
                      <a:r>
                        <a:rPr lang="en-US" sz="1800" b="1" dirty="0" smtClean="0">
                          <a:solidFill>
                            <a:schemeClr val="accent1"/>
                          </a:solidFill>
                          <a:uFill>
                            <a:noFill/>
                          </a:uFill>
                          <a:latin typeface="Bahnschrift SemiBold" panose="020B0502040204020203" pitchFamily="34" charset="0"/>
                          <a:ea typeface="Rubik"/>
                          <a:cs typeface="Rubik"/>
                          <a:sym typeface="Rubik"/>
                        </a:rPr>
                        <a:t> malware</a:t>
                      </a:r>
                      <a:endParaRPr sz="1800" b="1" dirty="0">
                        <a:solidFill>
                          <a:schemeClr val="accent1"/>
                        </a:solidFill>
                        <a:latin typeface="Bahnschrift SemiBold" panose="020B0502040204020203" pitchFamily="34" charset="0"/>
                        <a:ea typeface="Rubik"/>
                        <a:cs typeface="Rubik"/>
                        <a:sym typeface="Rubik"/>
                      </a:endParaRPr>
                    </a:p>
                  </a:txBody>
                  <a:tcPr marL="91425" marR="91425" marT="64000"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US" sz="1800" dirty="0" smtClean="0">
                          <a:solidFill>
                            <a:schemeClr val="dk1"/>
                          </a:solidFill>
                          <a:latin typeface="Bahnschrift SemiBold" panose="020B0502040204020203" pitchFamily="34" charset="0"/>
                          <a:ea typeface="Rubik"/>
                          <a:cs typeface="Rubik"/>
                          <a:sym typeface="Rubik"/>
                        </a:rPr>
                        <a:t>1 </a:t>
                      </a:r>
                      <a:r>
                        <a:rPr lang="en-US" sz="1800" dirty="0" err="1" smtClean="0">
                          <a:solidFill>
                            <a:schemeClr val="dk1"/>
                          </a:solidFill>
                          <a:latin typeface="Bahnschrift SemiBold" panose="020B0502040204020203" pitchFamily="34" charset="0"/>
                          <a:ea typeface="Rubik"/>
                          <a:cs typeface="Rubik"/>
                          <a:sym typeface="Rubik"/>
                        </a:rPr>
                        <a:t>dạng</a:t>
                      </a:r>
                      <a:r>
                        <a:rPr lang="en-US" sz="1800" dirty="0" smtClean="0">
                          <a:solidFill>
                            <a:schemeClr val="dk1"/>
                          </a:solidFill>
                          <a:latin typeface="Bahnschrift SemiBold" panose="020B0502040204020203" pitchFamily="34" charset="0"/>
                          <a:ea typeface="Rubik"/>
                          <a:cs typeface="Rubik"/>
                          <a:sym typeface="Rubik"/>
                        </a:rPr>
                        <a:t> </a:t>
                      </a:r>
                      <a:r>
                        <a:rPr lang="en-US" sz="1800" dirty="0" err="1" smtClean="0">
                          <a:solidFill>
                            <a:schemeClr val="dk1"/>
                          </a:solidFill>
                          <a:latin typeface="Bahnschrift SemiBold" panose="020B0502040204020203" pitchFamily="34" charset="0"/>
                          <a:ea typeface="Rubik"/>
                          <a:cs typeface="Rubik"/>
                          <a:sym typeface="Rubik"/>
                        </a:rPr>
                        <a:t>phần</a:t>
                      </a:r>
                      <a:r>
                        <a:rPr lang="en-US" sz="1800" dirty="0" smtClean="0">
                          <a:solidFill>
                            <a:schemeClr val="dk1"/>
                          </a:solidFill>
                          <a:latin typeface="Bahnschrift SemiBold" panose="020B0502040204020203" pitchFamily="34" charset="0"/>
                          <a:ea typeface="Rubik"/>
                          <a:cs typeface="Rubik"/>
                          <a:sym typeface="Rubik"/>
                        </a:rPr>
                        <a:t> </a:t>
                      </a:r>
                      <a:r>
                        <a:rPr lang="en-US" sz="1800" dirty="0" err="1" smtClean="0">
                          <a:solidFill>
                            <a:schemeClr val="dk1"/>
                          </a:solidFill>
                          <a:latin typeface="Bahnschrift SemiBold" panose="020B0502040204020203" pitchFamily="34" charset="0"/>
                          <a:ea typeface="Rubik"/>
                          <a:cs typeface="Rubik"/>
                          <a:sym typeface="Rubik"/>
                        </a:rPr>
                        <a:t>mềm</a:t>
                      </a:r>
                      <a:r>
                        <a:rPr lang="en-US" sz="1800" dirty="0" smtClean="0">
                          <a:solidFill>
                            <a:schemeClr val="dk1"/>
                          </a:solidFill>
                          <a:latin typeface="Bahnschrift SemiBold" panose="020B0502040204020203" pitchFamily="34" charset="0"/>
                          <a:ea typeface="Rubik"/>
                          <a:cs typeface="Rubik"/>
                          <a:sym typeface="Rubik"/>
                        </a:rPr>
                        <a:t> </a:t>
                      </a:r>
                      <a:r>
                        <a:rPr lang="en-US" sz="1800" dirty="0" err="1" smtClean="0">
                          <a:solidFill>
                            <a:schemeClr val="dk1"/>
                          </a:solidFill>
                          <a:latin typeface="Bahnschrift SemiBold" panose="020B0502040204020203" pitchFamily="34" charset="0"/>
                          <a:ea typeface="Rubik"/>
                          <a:cs typeface="Rubik"/>
                          <a:sym typeface="Rubik"/>
                        </a:rPr>
                        <a:t>độc</a:t>
                      </a:r>
                      <a:r>
                        <a:rPr lang="en-US" sz="1800" dirty="0" smtClean="0">
                          <a:solidFill>
                            <a:schemeClr val="dk1"/>
                          </a:solidFill>
                          <a:latin typeface="Bahnschrift SemiBold" panose="020B0502040204020203" pitchFamily="34" charset="0"/>
                          <a:ea typeface="Rubik"/>
                          <a:cs typeface="Rubik"/>
                          <a:sym typeface="Rubik"/>
                        </a:rPr>
                        <a:t> </a:t>
                      </a:r>
                      <a:r>
                        <a:rPr lang="en-US" sz="1800" dirty="0" err="1" smtClean="0">
                          <a:solidFill>
                            <a:schemeClr val="dk1"/>
                          </a:solidFill>
                          <a:latin typeface="Bahnschrift SemiBold" panose="020B0502040204020203" pitchFamily="34" charset="0"/>
                          <a:ea typeface="Rubik"/>
                          <a:cs typeface="Rubik"/>
                          <a:sym typeface="Rubik"/>
                        </a:rPr>
                        <a:t>hại</a:t>
                      </a:r>
                      <a:r>
                        <a:rPr lang="en-US" sz="1800" dirty="0" smtClean="0">
                          <a:solidFill>
                            <a:schemeClr val="dk1"/>
                          </a:solidFill>
                          <a:latin typeface="Bahnschrift SemiBold" panose="020B0502040204020203" pitchFamily="34" charset="0"/>
                          <a:ea typeface="Rubik"/>
                          <a:cs typeface="Rubik"/>
                          <a:sym typeface="Rubik"/>
                        </a:rPr>
                        <a:t> </a:t>
                      </a:r>
                      <a:r>
                        <a:rPr lang="en-US" sz="1800" dirty="0" err="1" smtClean="0">
                          <a:solidFill>
                            <a:schemeClr val="dk1"/>
                          </a:solidFill>
                          <a:latin typeface="Bahnschrift SemiBold" panose="020B0502040204020203" pitchFamily="34" charset="0"/>
                          <a:ea typeface="Rubik"/>
                          <a:cs typeface="Rubik"/>
                          <a:sym typeface="Rubik"/>
                        </a:rPr>
                        <a:t>không</a:t>
                      </a:r>
                      <a:r>
                        <a:rPr lang="en-US" sz="1800" dirty="0" smtClean="0">
                          <a:solidFill>
                            <a:schemeClr val="dk1"/>
                          </a:solidFill>
                          <a:latin typeface="Bahnschrift SemiBold" panose="020B0502040204020203" pitchFamily="34" charset="0"/>
                          <a:ea typeface="Rubik"/>
                          <a:cs typeface="Rubik"/>
                          <a:sym typeface="Rubik"/>
                        </a:rPr>
                        <a:t> </a:t>
                      </a:r>
                      <a:r>
                        <a:rPr lang="en-US" sz="1800" dirty="0" err="1" smtClean="0">
                          <a:solidFill>
                            <a:schemeClr val="dk1"/>
                          </a:solidFill>
                          <a:latin typeface="Bahnschrift SemiBold" panose="020B0502040204020203" pitchFamily="34" charset="0"/>
                          <a:ea typeface="Rubik"/>
                          <a:cs typeface="Rubik"/>
                          <a:sym typeface="Rubik"/>
                        </a:rPr>
                        <a:t>cần</a:t>
                      </a:r>
                      <a:r>
                        <a:rPr lang="en-US" sz="1800" dirty="0" smtClean="0">
                          <a:solidFill>
                            <a:schemeClr val="dk1"/>
                          </a:solidFill>
                          <a:latin typeface="Bahnschrift SemiBold" panose="020B0502040204020203" pitchFamily="34" charset="0"/>
                          <a:ea typeface="Rubik"/>
                          <a:cs typeface="Rubik"/>
                          <a:sym typeface="Rubik"/>
                        </a:rPr>
                        <a:t> </a:t>
                      </a:r>
                      <a:r>
                        <a:rPr lang="en-US" sz="1800" dirty="0" err="1" smtClean="0">
                          <a:solidFill>
                            <a:schemeClr val="dk1"/>
                          </a:solidFill>
                          <a:latin typeface="Bahnschrift SemiBold" panose="020B0502040204020203" pitchFamily="34" charset="0"/>
                          <a:ea typeface="Rubik"/>
                          <a:cs typeface="Rubik"/>
                          <a:sym typeface="Rubik"/>
                        </a:rPr>
                        <a:t>tệp</a:t>
                      </a:r>
                      <a:r>
                        <a:rPr lang="en-US" sz="1800" dirty="0" smtClean="0">
                          <a:solidFill>
                            <a:schemeClr val="dk1"/>
                          </a:solidFill>
                          <a:latin typeface="Bahnschrift SemiBold" panose="020B0502040204020203" pitchFamily="34" charset="0"/>
                          <a:ea typeface="Rubik"/>
                          <a:cs typeface="Rubik"/>
                          <a:sym typeface="Rubik"/>
                        </a:rPr>
                        <a:t>, </a:t>
                      </a:r>
                      <a:r>
                        <a:rPr lang="en-US" sz="1800" dirty="0" err="1" smtClean="0">
                          <a:solidFill>
                            <a:schemeClr val="dk1"/>
                          </a:solidFill>
                          <a:latin typeface="Bahnschrift SemiBold" panose="020B0502040204020203" pitchFamily="34" charset="0"/>
                          <a:ea typeface="Rubik"/>
                          <a:cs typeface="Rubik"/>
                          <a:sym typeface="Rubik"/>
                        </a:rPr>
                        <a:t>nó</a:t>
                      </a:r>
                      <a:r>
                        <a:rPr lang="en-US" sz="1800" dirty="0" smtClean="0">
                          <a:solidFill>
                            <a:schemeClr val="dk1"/>
                          </a:solidFill>
                          <a:latin typeface="Bahnschrift SemiBold" panose="020B0502040204020203" pitchFamily="34" charset="0"/>
                          <a:ea typeface="Rubik"/>
                          <a:cs typeface="Rubik"/>
                          <a:sym typeface="Rubik"/>
                        </a:rPr>
                        <a:t> di </a:t>
                      </a:r>
                      <a:r>
                        <a:rPr lang="en-US" sz="1800" dirty="0" err="1" smtClean="0">
                          <a:solidFill>
                            <a:schemeClr val="dk1"/>
                          </a:solidFill>
                          <a:latin typeface="Bahnschrift SemiBold" panose="020B0502040204020203" pitchFamily="34" charset="0"/>
                          <a:ea typeface="Rubik"/>
                          <a:cs typeface="Rubik"/>
                          <a:sym typeface="Rubik"/>
                        </a:rPr>
                        <a:t>chuyển</a:t>
                      </a:r>
                      <a:r>
                        <a:rPr lang="en-US" sz="1800" dirty="0" smtClean="0">
                          <a:solidFill>
                            <a:schemeClr val="dk1"/>
                          </a:solidFill>
                          <a:latin typeface="Bahnschrift SemiBold" panose="020B0502040204020203" pitchFamily="34" charset="0"/>
                          <a:ea typeface="Rubik"/>
                          <a:cs typeface="Rubik"/>
                          <a:sym typeface="Rubik"/>
                        </a:rPr>
                        <a:t> </a:t>
                      </a:r>
                      <a:r>
                        <a:rPr lang="en-US" sz="1800" dirty="0" err="1" smtClean="0">
                          <a:solidFill>
                            <a:schemeClr val="dk1"/>
                          </a:solidFill>
                          <a:latin typeface="Bahnschrift SemiBold" panose="020B0502040204020203" pitchFamily="34" charset="0"/>
                          <a:ea typeface="Rubik"/>
                          <a:cs typeface="Rubik"/>
                          <a:sym typeface="Rubik"/>
                        </a:rPr>
                        <a:t>và</a:t>
                      </a:r>
                      <a:r>
                        <a:rPr lang="en-US" sz="1800" dirty="0" smtClean="0">
                          <a:solidFill>
                            <a:schemeClr val="dk1"/>
                          </a:solidFill>
                          <a:latin typeface="Bahnschrift SemiBold" panose="020B0502040204020203" pitchFamily="34" charset="0"/>
                          <a:ea typeface="Rubik"/>
                          <a:cs typeface="Rubik"/>
                          <a:sym typeface="Rubik"/>
                        </a:rPr>
                        <a:t> </a:t>
                      </a:r>
                      <a:r>
                        <a:rPr lang="en-US" sz="1800" dirty="0" err="1" smtClean="0">
                          <a:solidFill>
                            <a:schemeClr val="dk1"/>
                          </a:solidFill>
                          <a:latin typeface="Bahnschrift SemiBold" panose="020B0502040204020203" pitchFamily="34" charset="0"/>
                          <a:ea typeface="Rubik"/>
                          <a:cs typeface="Rubik"/>
                          <a:sym typeface="Rubik"/>
                        </a:rPr>
                        <a:t>làm</a:t>
                      </a:r>
                      <a:r>
                        <a:rPr lang="en-US" sz="1800" dirty="0" smtClean="0">
                          <a:solidFill>
                            <a:schemeClr val="dk1"/>
                          </a:solidFill>
                          <a:latin typeface="Bahnschrift SemiBold" panose="020B0502040204020203" pitchFamily="34" charset="0"/>
                          <a:ea typeface="Rubik"/>
                          <a:cs typeface="Rubik"/>
                          <a:sym typeface="Rubik"/>
                        </a:rPr>
                        <a:t> </a:t>
                      </a:r>
                      <a:r>
                        <a:rPr lang="en-US" sz="1800" dirty="0" err="1" smtClean="0">
                          <a:solidFill>
                            <a:schemeClr val="dk1"/>
                          </a:solidFill>
                          <a:latin typeface="Bahnschrift SemiBold" panose="020B0502040204020203" pitchFamily="34" charset="0"/>
                          <a:ea typeface="Rubik"/>
                          <a:cs typeface="Rubik"/>
                          <a:sym typeface="Rubik"/>
                        </a:rPr>
                        <a:t>lây</a:t>
                      </a:r>
                      <a:r>
                        <a:rPr lang="en-US" sz="1800" dirty="0" smtClean="0">
                          <a:solidFill>
                            <a:schemeClr val="dk1"/>
                          </a:solidFill>
                          <a:latin typeface="Bahnschrift SemiBold" panose="020B0502040204020203" pitchFamily="34" charset="0"/>
                          <a:ea typeface="Rubik"/>
                          <a:cs typeface="Rubik"/>
                          <a:sym typeface="Rubik"/>
                        </a:rPr>
                        <a:t> </a:t>
                      </a:r>
                      <a:r>
                        <a:rPr lang="en-US" sz="1800" dirty="0" err="1" smtClean="0">
                          <a:solidFill>
                            <a:schemeClr val="dk1"/>
                          </a:solidFill>
                          <a:latin typeface="Bahnschrift SemiBold" panose="020B0502040204020203" pitchFamily="34" charset="0"/>
                          <a:ea typeface="Rubik"/>
                          <a:cs typeface="Rubik"/>
                          <a:sym typeface="Rubik"/>
                        </a:rPr>
                        <a:t>nhiễm</a:t>
                      </a:r>
                      <a:r>
                        <a:rPr lang="en-US" sz="1800" dirty="0" smtClean="0">
                          <a:solidFill>
                            <a:schemeClr val="dk1"/>
                          </a:solidFill>
                          <a:latin typeface="Bahnschrift SemiBold" panose="020B0502040204020203" pitchFamily="34" charset="0"/>
                          <a:ea typeface="Rubik"/>
                          <a:cs typeface="Rubik"/>
                          <a:sym typeface="Rubik"/>
                        </a:rPr>
                        <a:t> </a:t>
                      </a:r>
                      <a:r>
                        <a:rPr lang="en-US" sz="1800" dirty="0" err="1" smtClean="0">
                          <a:solidFill>
                            <a:schemeClr val="dk1"/>
                          </a:solidFill>
                          <a:latin typeface="Bahnschrift SemiBold" panose="020B0502040204020203" pitchFamily="34" charset="0"/>
                          <a:ea typeface="Rubik"/>
                          <a:cs typeface="Rubik"/>
                          <a:sym typeface="Rubik"/>
                        </a:rPr>
                        <a:t>mà</a:t>
                      </a:r>
                      <a:r>
                        <a:rPr lang="en-US" sz="1800" dirty="0" smtClean="0">
                          <a:solidFill>
                            <a:schemeClr val="dk1"/>
                          </a:solidFill>
                          <a:latin typeface="Bahnschrift SemiBold" panose="020B0502040204020203" pitchFamily="34" charset="0"/>
                          <a:ea typeface="Rubik"/>
                          <a:cs typeface="Rubik"/>
                          <a:sym typeface="Rubik"/>
                        </a:rPr>
                        <a:t> </a:t>
                      </a:r>
                      <a:r>
                        <a:rPr lang="en-US" sz="1800" dirty="0" err="1" smtClean="0">
                          <a:solidFill>
                            <a:schemeClr val="dk1"/>
                          </a:solidFill>
                          <a:latin typeface="Bahnschrift SemiBold" panose="020B0502040204020203" pitchFamily="34" charset="0"/>
                          <a:ea typeface="Rubik"/>
                          <a:cs typeface="Rubik"/>
                          <a:sym typeface="Rubik"/>
                        </a:rPr>
                        <a:t>không</a:t>
                      </a:r>
                      <a:r>
                        <a:rPr lang="en-US" sz="1800" dirty="0" smtClean="0">
                          <a:solidFill>
                            <a:schemeClr val="dk1"/>
                          </a:solidFill>
                          <a:latin typeface="Bahnschrift SemiBold" panose="020B0502040204020203" pitchFamily="34" charset="0"/>
                          <a:ea typeface="Rubik"/>
                          <a:cs typeface="Rubik"/>
                          <a:sym typeface="Rubik"/>
                        </a:rPr>
                        <a:t> </a:t>
                      </a:r>
                      <a:r>
                        <a:rPr lang="en-US" sz="1800" dirty="0" err="1" smtClean="0">
                          <a:solidFill>
                            <a:schemeClr val="dk1"/>
                          </a:solidFill>
                          <a:latin typeface="Bahnschrift SemiBold" panose="020B0502040204020203" pitchFamily="34" charset="0"/>
                          <a:ea typeface="Rubik"/>
                          <a:cs typeface="Rubik"/>
                          <a:sym typeface="Rubik"/>
                        </a:rPr>
                        <a:t>trực</a:t>
                      </a:r>
                      <a:r>
                        <a:rPr lang="en-US" sz="1800" dirty="0" smtClean="0">
                          <a:solidFill>
                            <a:schemeClr val="dk1"/>
                          </a:solidFill>
                          <a:latin typeface="Bahnschrift SemiBold" panose="020B0502040204020203" pitchFamily="34" charset="0"/>
                          <a:ea typeface="Rubik"/>
                          <a:cs typeface="Rubik"/>
                          <a:sym typeface="Rubik"/>
                        </a:rPr>
                        <a:t> </a:t>
                      </a:r>
                      <a:r>
                        <a:rPr lang="en-US" sz="1800" dirty="0" err="1" smtClean="0">
                          <a:solidFill>
                            <a:schemeClr val="dk1"/>
                          </a:solidFill>
                          <a:latin typeface="Bahnschrift SemiBold" panose="020B0502040204020203" pitchFamily="34" charset="0"/>
                          <a:ea typeface="Rubik"/>
                          <a:cs typeface="Rubik"/>
                          <a:sym typeface="Rubik"/>
                        </a:rPr>
                        <a:t>tiếp</a:t>
                      </a:r>
                      <a:r>
                        <a:rPr lang="en-US" sz="1800" dirty="0" smtClean="0">
                          <a:solidFill>
                            <a:schemeClr val="dk1"/>
                          </a:solidFill>
                          <a:latin typeface="Bahnschrift SemiBold" panose="020B0502040204020203" pitchFamily="34" charset="0"/>
                          <a:ea typeface="Rubik"/>
                          <a:cs typeface="Rubik"/>
                          <a:sym typeface="Rubik"/>
                        </a:rPr>
                        <a:t> </a:t>
                      </a:r>
                      <a:r>
                        <a:rPr lang="en-US" sz="1800" dirty="0" err="1" smtClean="0">
                          <a:solidFill>
                            <a:schemeClr val="dk1"/>
                          </a:solidFill>
                          <a:latin typeface="Bahnschrift SemiBold" panose="020B0502040204020203" pitchFamily="34" charset="0"/>
                          <a:ea typeface="Rubik"/>
                          <a:cs typeface="Rubik"/>
                          <a:sym typeface="Rubik"/>
                        </a:rPr>
                        <a:t>sử</a:t>
                      </a:r>
                      <a:r>
                        <a:rPr lang="en-US" sz="1800" dirty="0" smtClean="0">
                          <a:solidFill>
                            <a:schemeClr val="dk1"/>
                          </a:solidFill>
                          <a:latin typeface="Bahnschrift SemiBold" panose="020B0502040204020203" pitchFamily="34" charset="0"/>
                          <a:ea typeface="Rubik"/>
                          <a:cs typeface="Rubik"/>
                          <a:sym typeface="Rubik"/>
                        </a:rPr>
                        <a:t> </a:t>
                      </a:r>
                      <a:r>
                        <a:rPr lang="en-US" sz="1800" dirty="0" err="1" smtClean="0">
                          <a:solidFill>
                            <a:schemeClr val="dk1"/>
                          </a:solidFill>
                          <a:latin typeface="Bahnschrift SemiBold" panose="020B0502040204020203" pitchFamily="34" charset="0"/>
                          <a:ea typeface="Rubik"/>
                          <a:cs typeface="Rubik"/>
                          <a:sym typeface="Rubik"/>
                        </a:rPr>
                        <a:t>dụng</a:t>
                      </a:r>
                      <a:r>
                        <a:rPr lang="en-US" sz="1800" dirty="0" smtClean="0">
                          <a:solidFill>
                            <a:schemeClr val="dk1"/>
                          </a:solidFill>
                          <a:latin typeface="Bahnschrift SemiBold" panose="020B0502040204020203" pitchFamily="34" charset="0"/>
                          <a:ea typeface="Rubik"/>
                          <a:cs typeface="Rubik"/>
                          <a:sym typeface="Rubik"/>
                        </a:rPr>
                        <a:t> </a:t>
                      </a:r>
                      <a:r>
                        <a:rPr lang="en-US" sz="1800" dirty="0" err="1" smtClean="0">
                          <a:solidFill>
                            <a:schemeClr val="dk1"/>
                          </a:solidFill>
                          <a:latin typeface="Bahnschrift SemiBold" panose="020B0502040204020203" pitchFamily="34" charset="0"/>
                          <a:ea typeface="Rubik"/>
                          <a:cs typeface="Rubik"/>
                          <a:sym typeface="Rubik"/>
                        </a:rPr>
                        <a:t>đến</a:t>
                      </a:r>
                      <a:r>
                        <a:rPr lang="en-US" sz="1800" dirty="0" smtClean="0">
                          <a:solidFill>
                            <a:schemeClr val="dk1"/>
                          </a:solidFill>
                          <a:latin typeface="Bahnschrift SemiBold" panose="020B0502040204020203" pitchFamily="34" charset="0"/>
                          <a:ea typeface="Rubik"/>
                          <a:cs typeface="Rubik"/>
                          <a:sym typeface="Rubik"/>
                        </a:rPr>
                        <a:t> </a:t>
                      </a:r>
                      <a:r>
                        <a:rPr lang="en-US" sz="1800" dirty="0" err="1" smtClean="0">
                          <a:solidFill>
                            <a:schemeClr val="dk1"/>
                          </a:solidFill>
                          <a:latin typeface="Bahnschrift SemiBold" panose="020B0502040204020203" pitchFamily="34" charset="0"/>
                          <a:ea typeface="Rubik"/>
                          <a:cs typeface="Rubik"/>
                          <a:sym typeface="Rubik"/>
                        </a:rPr>
                        <a:t>tệp</a:t>
                      </a:r>
                      <a:r>
                        <a:rPr lang="en-US" sz="1800" dirty="0" smtClean="0">
                          <a:solidFill>
                            <a:schemeClr val="dk1"/>
                          </a:solidFill>
                          <a:latin typeface="Bahnschrift SemiBold" panose="020B0502040204020203" pitchFamily="34" charset="0"/>
                          <a:ea typeface="Rubik"/>
                          <a:cs typeface="Rubik"/>
                          <a:sym typeface="Rubik"/>
                        </a:rPr>
                        <a:t> </a:t>
                      </a:r>
                      <a:r>
                        <a:rPr lang="en-US" sz="1800" dirty="0" err="1" smtClean="0">
                          <a:solidFill>
                            <a:schemeClr val="dk1"/>
                          </a:solidFill>
                          <a:latin typeface="Bahnschrift SemiBold" panose="020B0502040204020203" pitchFamily="34" charset="0"/>
                          <a:ea typeface="Rubik"/>
                          <a:cs typeface="Rubik"/>
                          <a:sym typeface="Rubik"/>
                        </a:rPr>
                        <a:t>hoặc</a:t>
                      </a:r>
                      <a:r>
                        <a:rPr lang="en-US" sz="1800" dirty="0" smtClean="0">
                          <a:solidFill>
                            <a:schemeClr val="dk1"/>
                          </a:solidFill>
                          <a:latin typeface="Bahnschrift SemiBold" panose="020B0502040204020203" pitchFamily="34" charset="0"/>
                          <a:ea typeface="Rubik"/>
                          <a:cs typeface="Rubik"/>
                          <a:sym typeface="Rubik"/>
                        </a:rPr>
                        <a:t> </a:t>
                      </a:r>
                      <a:r>
                        <a:rPr lang="en-US" sz="1800" dirty="0" err="1" smtClean="0">
                          <a:solidFill>
                            <a:schemeClr val="dk1"/>
                          </a:solidFill>
                          <a:latin typeface="Bahnschrift SemiBold" panose="020B0502040204020203" pitchFamily="34" charset="0"/>
                          <a:ea typeface="Rubik"/>
                          <a:cs typeface="Rubik"/>
                          <a:sym typeface="Rubik"/>
                        </a:rPr>
                        <a:t>hệ</a:t>
                      </a:r>
                      <a:r>
                        <a:rPr lang="en-US" sz="1800" dirty="0" smtClean="0">
                          <a:solidFill>
                            <a:schemeClr val="dk1"/>
                          </a:solidFill>
                          <a:latin typeface="Bahnschrift SemiBold" panose="020B0502040204020203" pitchFamily="34" charset="0"/>
                          <a:ea typeface="Rubik"/>
                          <a:cs typeface="Rubik"/>
                          <a:sym typeface="Rubik"/>
                        </a:rPr>
                        <a:t> </a:t>
                      </a:r>
                      <a:r>
                        <a:rPr lang="en-US" sz="1800" dirty="0" err="1" smtClean="0">
                          <a:solidFill>
                            <a:schemeClr val="dk1"/>
                          </a:solidFill>
                          <a:latin typeface="Bahnschrift SemiBold" panose="020B0502040204020203" pitchFamily="34" charset="0"/>
                          <a:ea typeface="Rubik"/>
                          <a:cs typeface="Rubik"/>
                          <a:sym typeface="Rubik"/>
                        </a:rPr>
                        <a:t>thống</a:t>
                      </a:r>
                      <a:r>
                        <a:rPr lang="en-US" sz="1800" dirty="0" smtClean="0">
                          <a:solidFill>
                            <a:schemeClr val="dk1"/>
                          </a:solidFill>
                          <a:latin typeface="Bahnschrift SemiBold" panose="020B0502040204020203" pitchFamily="34" charset="0"/>
                          <a:ea typeface="Rubik"/>
                          <a:cs typeface="Rubik"/>
                          <a:sym typeface="Rubik"/>
                        </a:rPr>
                        <a:t> </a:t>
                      </a:r>
                      <a:r>
                        <a:rPr lang="en-US" sz="1800" dirty="0" err="1" smtClean="0">
                          <a:solidFill>
                            <a:schemeClr val="dk1"/>
                          </a:solidFill>
                          <a:latin typeface="Bahnschrift SemiBold" panose="020B0502040204020203" pitchFamily="34" charset="0"/>
                          <a:ea typeface="Rubik"/>
                          <a:cs typeface="Rubik"/>
                          <a:sym typeface="Rubik"/>
                        </a:rPr>
                        <a:t>tệp</a:t>
                      </a:r>
                      <a:endParaRPr lang="en-US" sz="1800" dirty="0" smtClean="0">
                        <a:solidFill>
                          <a:schemeClr val="dk1"/>
                        </a:solidFill>
                        <a:latin typeface="Bahnschrift SemiBold" panose="020B0502040204020203" pitchFamily="34" charset="0"/>
                        <a:ea typeface="Rubik"/>
                        <a:cs typeface="Rubik"/>
                        <a:sym typeface="Rubik"/>
                      </a:endParaRPr>
                    </a:p>
                  </a:txBody>
                  <a:tcPr marL="91425" marR="91425" marT="64000"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368844">
                <a:tc>
                  <a:txBody>
                    <a:bodyPr/>
                    <a:lstStyle/>
                    <a:p>
                      <a:pPr marL="0" lvl="0" indent="0" algn="l" rtl="0">
                        <a:spcBef>
                          <a:spcPts val="0"/>
                        </a:spcBef>
                        <a:spcAft>
                          <a:spcPts val="0"/>
                        </a:spcAft>
                        <a:buNone/>
                      </a:pPr>
                      <a:r>
                        <a:rPr lang="en" sz="1000" b="1">
                          <a:solidFill>
                            <a:schemeClr val="dk1"/>
                          </a:solidFill>
                          <a:latin typeface="Rubik"/>
                          <a:ea typeface="Rubik"/>
                          <a:cs typeface="Rubik"/>
                          <a:sym typeface="Rubik"/>
                        </a:rPr>
                        <a:t>Editable presentation theme </a:t>
                      </a:r>
                      <a:endParaRPr sz="1000" b="1">
                        <a:solidFill>
                          <a:schemeClr val="dk1"/>
                        </a:solidFill>
                        <a:latin typeface="Rubik"/>
                        <a:ea typeface="Rubik"/>
                        <a:cs typeface="Rubik"/>
                        <a:sym typeface="Rubik"/>
                      </a:endParaRPr>
                    </a:p>
                  </a:txBody>
                  <a:tcPr marL="91425" marR="91425" marT="64000"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1600"/>
                        </a:spcAft>
                        <a:buNone/>
                      </a:pPr>
                      <a:r>
                        <a:rPr lang="en" sz="1000" dirty="0">
                          <a:solidFill>
                            <a:schemeClr val="dk1"/>
                          </a:solidFill>
                          <a:latin typeface="Rubik"/>
                          <a:ea typeface="Rubik"/>
                          <a:cs typeface="Rubik"/>
                          <a:sym typeface="Rubik"/>
                        </a:rPr>
                        <a:t>You can edit the master slides easily. For more info, click </a:t>
                      </a:r>
                      <a:r>
                        <a:rPr lang="en" sz="1000" b="1" u="sng" dirty="0">
                          <a:solidFill>
                            <a:schemeClr val="dk1"/>
                          </a:solidFill>
                          <a:latin typeface="Rubik"/>
                          <a:ea typeface="Rubik"/>
                          <a:cs typeface="Rubik"/>
                          <a:sym typeface="Rubik"/>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here</a:t>
                      </a:r>
                      <a:endParaRPr sz="1000" dirty="0">
                        <a:solidFill>
                          <a:schemeClr val="dk1"/>
                        </a:solidFill>
                        <a:latin typeface="Rubik"/>
                        <a:ea typeface="Rubik"/>
                        <a:cs typeface="Rubik"/>
                        <a:sym typeface="Rubik"/>
                      </a:endParaRPr>
                    </a:p>
                  </a:txBody>
                  <a:tcPr marL="91425" marR="91425" marT="64000"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529" name="Google Shape;9529;p36"/>
          <p:cNvSpPr txBox="1">
            <a:spLocks noGrp="1"/>
          </p:cNvSpPr>
          <p:nvPr>
            <p:ph type="title"/>
          </p:nvPr>
        </p:nvSpPr>
        <p:spPr>
          <a:xfrm>
            <a:off x="720000" y="179782"/>
            <a:ext cx="7704000" cy="592200"/>
          </a:xfrm>
        </p:spPr>
        <p:txBody>
          <a:bodyPr/>
          <a:lstStyle/>
          <a:p>
            <a:pPr lvl="0"/>
            <a:r>
              <a:rPr lang="en-US" b="1" dirty="0" err="1" smtClean="0">
                <a:solidFill>
                  <a:schemeClr val="accent1">
                    <a:lumMod val="75000"/>
                  </a:schemeClr>
                </a:solidFill>
                <a:latin typeface="Bahnschrift" panose="020B0502040204020203" pitchFamily="34" charset="0"/>
              </a:rPr>
              <a:t>Các</a:t>
            </a:r>
            <a:r>
              <a:rPr lang="en-US" b="1" dirty="0" smtClean="0">
                <a:solidFill>
                  <a:schemeClr val="accent1">
                    <a:lumMod val="75000"/>
                  </a:schemeClr>
                </a:solidFill>
                <a:latin typeface="Bahnschrift" panose="020B0502040204020203" pitchFamily="34" charset="0"/>
              </a:rPr>
              <a:t> </a:t>
            </a:r>
            <a:r>
              <a:rPr lang="en-US" b="1" dirty="0" err="1" smtClean="0">
                <a:solidFill>
                  <a:schemeClr val="accent1">
                    <a:lumMod val="75000"/>
                  </a:schemeClr>
                </a:solidFill>
                <a:latin typeface="Bahnschrift" panose="020B0502040204020203" pitchFamily="34" charset="0"/>
              </a:rPr>
              <a:t>phần</a:t>
            </a:r>
            <a:r>
              <a:rPr lang="en-US" b="1" dirty="0" smtClean="0">
                <a:solidFill>
                  <a:schemeClr val="accent1">
                    <a:lumMod val="75000"/>
                  </a:schemeClr>
                </a:solidFill>
                <a:latin typeface="Bahnschrift" panose="020B0502040204020203" pitchFamily="34" charset="0"/>
              </a:rPr>
              <a:t> </a:t>
            </a:r>
            <a:r>
              <a:rPr lang="en-US" b="1" dirty="0" err="1" smtClean="0">
                <a:solidFill>
                  <a:schemeClr val="accent1">
                    <a:lumMod val="75000"/>
                  </a:schemeClr>
                </a:solidFill>
                <a:latin typeface="Bahnschrift" panose="020B0502040204020203" pitchFamily="34" charset="0"/>
              </a:rPr>
              <a:t>mềm</a:t>
            </a:r>
            <a:r>
              <a:rPr lang="en-US" b="1" dirty="0" smtClean="0">
                <a:solidFill>
                  <a:schemeClr val="accent1">
                    <a:lumMod val="75000"/>
                  </a:schemeClr>
                </a:solidFill>
                <a:latin typeface="Bahnschrift" panose="020B0502040204020203" pitchFamily="34" charset="0"/>
              </a:rPr>
              <a:t> </a:t>
            </a:r>
            <a:r>
              <a:rPr lang="en-US" b="1" dirty="0" err="1" smtClean="0">
                <a:solidFill>
                  <a:schemeClr val="accent1">
                    <a:lumMod val="75000"/>
                  </a:schemeClr>
                </a:solidFill>
                <a:latin typeface="Bahnschrift" panose="020B0502040204020203" pitchFamily="34" charset="0"/>
              </a:rPr>
              <a:t>độc</a:t>
            </a:r>
            <a:r>
              <a:rPr lang="en-US" b="1" dirty="0" smtClean="0">
                <a:solidFill>
                  <a:schemeClr val="accent1">
                    <a:lumMod val="75000"/>
                  </a:schemeClr>
                </a:solidFill>
                <a:latin typeface="Bahnschrift" panose="020B0502040204020203" pitchFamily="34" charset="0"/>
              </a:rPr>
              <a:t> </a:t>
            </a:r>
            <a:r>
              <a:rPr lang="en-US" b="1" dirty="0" err="1" smtClean="0">
                <a:solidFill>
                  <a:schemeClr val="accent1">
                    <a:lumMod val="75000"/>
                  </a:schemeClr>
                </a:solidFill>
                <a:latin typeface="Bahnschrift" panose="020B0502040204020203" pitchFamily="34" charset="0"/>
              </a:rPr>
              <a:t>hại</a:t>
            </a:r>
            <a:endParaRPr lang="en-US" b="1" dirty="0">
              <a:solidFill>
                <a:schemeClr val="accent1">
                  <a:lumMod val="75000"/>
                </a:schemeClr>
              </a:solidFill>
              <a:latin typeface="Bahnschrift" panose="020B0502040204020203"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55"/>
        <p:cNvGrpSpPr/>
        <p:nvPr/>
      </p:nvGrpSpPr>
      <p:grpSpPr>
        <a:xfrm>
          <a:off x="0" y="0"/>
          <a:ext cx="0" cy="0"/>
          <a:chOff x="0" y="0"/>
          <a:chExt cx="0" cy="0"/>
        </a:xfrm>
      </p:grpSpPr>
      <p:sp>
        <p:nvSpPr>
          <p:cNvPr id="9756" name="Google Shape;9756;p51"/>
          <p:cNvSpPr txBox="1">
            <a:spLocks noGrp="1"/>
          </p:cNvSpPr>
          <p:nvPr>
            <p:ph type="title"/>
          </p:nvPr>
        </p:nvSpPr>
        <p:spPr>
          <a:xfrm>
            <a:off x="4182533" y="1413933"/>
            <a:ext cx="4442691" cy="306493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b="1" dirty="0" err="1" smtClean="0">
                <a:latin typeface="Bahnschrift" panose="020B0502040204020203" pitchFamily="34" charset="0"/>
              </a:rPr>
              <a:t>Phương</a:t>
            </a:r>
            <a:r>
              <a:rPr lang="en-US" sz="4400" b="1" dirty="0" smtClean="0">
                <a:latin typeface="Bahnschrift" panose="020B0502040204020203" pitchFamily="34" charset="0"/>
              </a:rPr>
              <a:t> </a:t>
            </a:r>
            <a:r>
              <a:rPr lang="en-US" sz="4400" b="1" dirty="0" err="1" smtClean="0">
                <a:latin typeface="Bahnschrift" panose="020B0502040204020203" pitchFamily="34" charset="0"/>
              </a:rPr>
              <a:t>pháp</a:t>
            </a:r>
            <a:r>
              <a:rPr lang="en-US" sz="4400" b="1" dirty="0" smtClean="0">
                <a:latin typeface="Bahnschrift" panose="020B0502040204020203" pitchFamily="34" charset="0"/>
              </a:rPr>
              <a:t> </a:t>
            </a:r>
            <a:r>
              <a:rPr lang="en-US" sz="4400" b="1" dirty="0" err="1" smtClean="0">
                <a:latin typeface="Bahnschrift" panose="020B0502040204020203" pitchFamily="34" charset="0"/>
              </a:rPr>
              <a:t>bảo</a:t>
            </a:r>
            <a:r>
              <a:rPr lang="en-US" sz="4400" b="1" dirty="0" smtClean="0">
                <a:latin typeface="Bahnschrift" panose="020B0502040204020203" pitchFamily="34" charset="0"/>
              </a:rPr>
              <a:t> </a:t>
            </a:r>
            <a:r>
              <a:rPr lang="en-US" sz="4400" b="1" dirty="0" err="1" smtClean="0">
                <a:latin typeface="Bahnschrift" panose="020B0502040204020203" pitchFamily="34" charset="0"/>
              </a:rPr>
              <a:t>vệ</a:t>
            </a:r>
            <a:r>
              <a:rPr lang="en-US" sz="4400" b="1" dirty="0" smtClean="0">
                <a:latin typeface="Bahnschrift" panose="020B0502040204020203" pitchFamily="34" charset="0"/>
              </a:rPr>
              <a:t> </a:t>
            </a:r>
            <a:r>
              <a:rPr lang="en-US" sz="4400" b="1" dirty="0" err="1" smtClean="0">
                <a:latin typeface="Bahnschrift" panose="020B0502040204020203" pitchFamily="34" charset="0"/>
              </a:rPr>
              <a:t>dữ</a:t>
            </a:r>
            <a:r>
              <a:rPr lang="en-US" sz="4400" b="1" dirty="0" smtClean="0">
                <a:latin typeface="Bahnschrift" panose="020B0502040204020203" pitchFamily="34" charset="0"/>
              </a:rPr>
              <a:t> </a:t>
            </a:r>
            <a:r>
              <a:rPr lang="en-US" sz="4400" b="1" dirty="0" err="1" smtClean="0">
                <a:latin typeface="Bahnschrift" panose="020B0502040204020203" pitchFamily="34" charset="0"/>
              </a:rPr>
              <a:t>liệu</a:t>
            </a:r>
            <a:r>
              <a:rPr lang="en-US" sz="4400" b="1" dirty="0" smtClean="0">
                <a:latin typeface="Bahnschrift" panose="020B0502040204020203" pitchFamily="34" charset="0"/>
              </a:rPr>
              <a:t>, </a:t>
            </a:r>
            <a:r>
              <a:rPr lang="en-US" sz="4400" b="1" dirty="0" err="1" smtClean="0">
                <a:latin typeface="Bahnschrift" panose="020B0502040204020203" pitchFamily="34" charset="0"/>
              </a:rPr>
              <a:t>tránh</a:t>
            </a:r>
            <a:r>
              <a:rPr lang="en-US" sz="4400" b="1" dirty="0" smtClean="0">
                <a:latin typeface="Bahnschrift" panose="020B0502040204020203" pitchFamily="34" charset="0"/>
              </a:rPr>
              <a:t> </a:t>
            </a:r>
            <a:r>
              <a:rPr lang="en-US" sz="4400" b="1" dirty="0" err="1" smtClean="0">
                <a:latin typeface="Bahnschrift" panose="020B0502040204020203" pitchFamily="34" charset="0"/>
              </a:rPr>
              <a:t>phần</a:t>
            </a:r>
            <a:r>
              <a:rPr lang="en-US" sz="4400" b="1" dirty="0" smtClean="0">
                <a:latin typeface="Bahnschrift" panose="020B0502040204020203" pitchFamily="34" charset="0"/>
              </a:rPr>
              <a:t> </a:t>
            </a:r>
            <a:r>
              <a:rPr lang="en-US" sz="4400" b="1" dirty="0" err="1" smtClean="0">
                <a:latin typeface="Bahnschrift" panose="020B0502040204020203" pitchFamily="34" charset="0"/>
              </a:rPr>
              <a:t>mềm</a:t>
            </a:r>
            <a:r>
              <a:rPr lang="en-US" sz="4400" b="1" dirty="0" smtClean="0">
                <a:latin typeface="Bahnschrift" panose="020B0502040204020203" pitchFamily="34" charset="0"/>
              </a:rPr>
              <a:t> </a:t>
            </a:r>
            <a:r>
              <a:rPr lang="en-US" sz="4400" b="1" dirty="0" err="1" smtClean="0">
                <a:latin typeface="Bahnschrift" panose="020B0502040204020203" pitchFamily="34" charset="0"/>
              </a:rPr>
              <a:t>độc</a:t>
            </a:r>
            <a:r>
              <a:rPr lang="en-US" sz="4400" b="1" dirty="0" smtClean="0">
                <a:latin typeface="Bahnschrift" panose="020B0502040204020203" pitchFamily="34" charset="0"/>
              </a:rPr>
              <a:t> </a:t>
            </a:r>
            <a:r>
              <a:rPr lang="en-US" sz="4400" b="1" dirty="0" err="1" smtClean="0">
                <a:latin typeface="Bahnschrift" panose="020B0502040204020203" pitchFamily="34" charset="0"/>
              </a:rPr>
              <a:t>hại</a:t>
            </a:r>
            <a:endParaRPr sz="4400" b="1" dirty="0">
              <a:latin typeface="Bahnschrift" panose="020B0502040204020203" pitchFamily="34" charset="0"/>
            </a:endParaRPr>
          </a:p>
        </p:txBody>
      </p:sp>
      <p:sp>
        <p:nvSpPr>
          <p:cNvPr id="9757" name="Google Shape;9757;p51"/>
          <p:cNvSpPr txBox="1">
            <a:spLocks noGrp="1"/>
          </p:cNvSpPr>
          <p:nvPr>
            <p:ph type="title" idx="2"/>
          </p:nvPr>
        </p:nvSpPr>
        <p:spPr>
          <a:xfrm>
            <a:off x="5348392" y="934858"/>
            <a:ext cx="1629300" cy="92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a:p>
        </p:txBody>
      </p:sp>
      <p:pic>
        <p:nvPicPr>
          <p:cNvPr id="9759" name="Google Shape;9759;p51"/>
          <p:cNvPicPr preferRelativeResize="0"/>
          <p:nvPr/>
        </p:nvPicPr>
        <p:blipFill>
          <a:blip r:embed="rId3">
            <a:alphaModFix amt="52000"/>
          </a:blip>
          <a:stretch>
            <a:fillRect/>
          </a:stretch>
        </p:blipFill>
        <p:spPr>
          <a:xfrm>
            <a:off x="-430215" y="1054529"/>
            <a:ext cx="4579550" cy="3748149"/>
          </a:xfrm>
          <a:prstGeom prst="rect">
            <a:avLst/>
          </a:prstGeom>
          <a:noFill/>
          <a:ln>
            <a:noFill/>
          </a:ln>
        </p:spPr>
      </p:pic>
      <p:grpSp>
        <p:nvGrpSpPr>
          <p:cNvPr id="8" name="Google Shape;19657;p79"/>
          <p:cNvGrpSpPr/>
          <p:nvPr/>
        </p:nvGrpSpPr>
        <p:grpSpPr>
          <a:xfrm>
            <a:off x="7372322" y="4059374"/>
            <a:ext cx="815713" cy="863373"/>
            <a:chOff x="1310655" y="3360527"/>
            <a:chExt cx="306314" cy="347402"/>
          </a:xfrm>
        </p:grpSpPr>
        <p:sp>
          <p:nvSpPr>
            <p:cNvPr id="9" name="Google Shape;19658;p79"/>
            <p:cNvSpPr/>
            <p:nvPr/>
          </p:nvSpPr>
          <p:spPr>
            <a:xfrm>
              <a:off x="1440416" y="3531630"/>
              <a:ext cx="151652" cy="176299"/>
            </a:xfrm>
            <a:custGeom>
              <a:avLst/>
              <a:gdLst/>
              <a:ahLst/>
              <a:cxnLst/>
              <a:rect l="l" t="t" r="r" b="b"/>
              <a:pathLst>
                <a:path w="4787" h="5565" extrusionOk="0">
                  <a:moveTo>
                    <a:pt x="1851" y="0"/>
                  </a:moveTo>
                  <a:cubicBezTo>
                    <a:pt x="1838" y="0"/>
                    <a:pt x="1824" y="2"/>
                    <a:pt x="1810" y="4"/>
                  </a:cubicBezTo>
                  <a:cubicBezTo>
                    <a:pt x="1751" y="28"/>
                    <a:pt x="1715" y="52"/>
                    <a:pt x="1691" y="112"/>
                  </a:cubicBezTo>
                  <a:lnTo>
                    <a:pt x="1275" y="1255"/>
                  </a:lnTo>
                  <a:cubicBezTo>
                    <a:pt x="429" y="1767"/>
                    <a:pt x="1" y="2731"/>
                    <a:pt x="191" y="3695"/>
                  </a:cubicBezTo>
                  <a:cubicBezTo>
                    <a:pt x="310" y="4314"/>
                    <a:pt x="667" y="4826"/>
                    <a:pt x="1179" y="5172"/>
                  </a:cubicBezTo>
                  <a:cubicBezTo>
                    <a:pt x="1560" y="5422"/>
                    <a:pt x="2013" y="5565"/>
                    <a:pt x="2453" y="5565"/>
                  </a:cubicBezTo>
                  <a:cubicBezTo>
                    <a:pt x="2608" y="5565"/>
                    <a:pt x="2751" y="5541"/>
                    <a:pt x="2918" y="5517"/>
                  </a:cubicBezTo>
                  <a:cubicBezTo>
                    <a:pt x="3799" y="5338"/>
                    <a:pt x="4489" y="4672"/>
                    <a:pt x="4715" y="3803"/>
                  </a:cubicBezTo>
                  <a:cubicBezTo>
                    <a:pt x="4727" y="3719"/>
                    <a:pt x="4692" y="3624"/>
                    <a:pt x="4596" y="3612"/>
                  </a:cubicBezTo>
                  <a:cubicBezTo>
                    <a:pt x="4586" y="3611"/>
                    <a:pt x="4576" y="3610"/>
                    <a:pt x="4565" y="3610"/>
                  </a:cubicBezTo>
                  <a:cubicBezTo>
                    <a:pt x="4491" y="3610"/>
                    <a:pt x="4416" y="3648"/>
                    <a:pt x="4406" y="3731"/>
                  </a:cubicBezTo>
                  <a:cubicBezTo>
                    <a:pt x="4215" y="4469"/>
                    <a:pt x="3620" y="5053"/>
                    <a:pt x="2858" y="5207"/>
                  </a:cubicBezTo>
                  <a:cubicBezTo>
                    <a:pt x="2728" y="5231"/>
                    <a:pt x="2597" y="5243"/>
                    <a:pt x="2468" y="5243"/>
                  </a:cubicBezTo>
                  <a:cubicBezTo>
                    <a:pt x="2075" y="5243"/>
                    <a:pt x="1692" y="5134"/>
                    <a:pt x="1370" y="4910"/>
                  </a:cubicBezTo>
                  <a:cubicBezTo>
                    <a:pt x="917" y="4612"/>
                    <a:pt x="620" y="4160"/>
                    <a:pt x="524" y="3636"/>
                  </a:cubicBezTo>
                  <a:cubicBezTo>
                    <a:pt x="346" y="2790"/>
                    <a:pt x="739" y="1933"/>
                    <a:pt x="1501" y="1517"/>
                  </a:cubicBezTo>
                  <a:cubicBezTo>
                    <a:pt x="1537" y="1493"/>
                    <a:pt x="1560" y="1469"/>
                    <a:pt x="1572" y="1421"/>
                  </a:cubicBezTo>
                  <a:lnTo>
                    <a:pt x="1918" y="469"/>
                  </a:lnTo>
                  <a:lnTo>
                    <a:pt x="2608" y="1219"/>
                  </a:lnTo>
                  <a:cubicBezTo>
                    <a:pt x="2632" y="1243"/>
                    <a:pt x="2668" y="1255"/>
                    <a:pt x="2703" y="1255"/>
                  </a:cubicBezTo>
                  <a:cubicBezTo>
                    <a:pt x="3572" y="1362"/>
                    <a:pt x="4275" y="2005"/>
                    <a:pt x="4430" y="2850"/>
                  </a:cubicBezTo>
                  <a:cubicBezTo>
                    <a:pt x="4454" y="2945"/>
                    <a:pt x="4465" y="3041"/>
                    <a:pt x="4465" y="3136"/>
                  </a:cubicBezTo>
                  <a:cubicBezTo>
                    <a:pt x="4465" y="3209"/>
                    <a:pt x="4521" y="3283"/>
                    <a:pt x="4599" y="3283"/>
                  </a:cubicBezTo>
                  <a:cubicBezTo>
                    <a:pt x="4610" y="3283"/>
                    <a:pt x="4621" y="3281"/>
                    <a:pt x="4632" y="3279"/>
                  </a:cubicBezTo>
                  <a:cubicBezTo>
                    <a:pt x="4715" y="3279"/>
                    <a:pt x="4787" y="3207"/>
                    <a:pt x="4775" y="3124"/>
                  </a:cubicBezTo>
                  <a:cubicBezTo>
                    <a:pt x="4775" y="3017"/>
                    <a:pt x="4763" y="2898"/>
                    <a:pt x="4727" y="2790"/>
                  </a:cubicBezTo>
                  <a:cubicBezTo>
                    <a:pt x="4537" y="1826"/>
                    <a:pt x="3763" y="1100"/>
                    <a:pt x="2787" y="945"/>
                  </a:cubicBezTo>
                  <a:lnTo>
                    <a:pt x="1965" y="52"/>
                  </a:lnTo>
                  <a:cubicBezTo>
                    <a:pt x="1929" y="16"/>
                    <a:pt x="1892" y="0"/>
                    <a:pt x="185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659;p79"/>
            <p:cNvSpPr/>
            <p:nvPr/>
          </p:nvSpPr>
          <p:spPr>
            <a:xfrm>
              <a:off x="1486447" y="3589478"/>
              <a:ext cx="64152" cy="75842"/>
            </a:xfrm>
            <a:custGeom>
              <a:avLst/>
              <a:gdLst/>
              <a:ahLst/>
              <a:cxnLst/>
              <a:rect l="l" t="t" r="r" b="b"/>
              <a:pathLst>
                <a:path w="2025" h="2394" extrusionOk="0">
                  <a:moveTo>
                    <a:pt x="1691" y="1179"/>
                  </a:moveTo>
                  <a:lnTo>
                    <a:pt x="1691" y="2084"/>
                  </a:lnTo>
                  <a:lnTo>
                    <a:pt x="298" y="2084"/>
                  </a:lnTo>
                  <a:lnTo>
                    <a:pt x="298" y="1179"/>
                  </a:lnTo>
                  <a:close/>
                  <a:moveTo>
                    <a:pt x="1012" y="0"/>
                  </a:moveTo>
                  <a:cubicBezTo>
                    <a:pt x="715" y="0"/>
                    <a:pt x="476" y="238"/>
                    <a:pt x="476" y="536"/>
                  </a:cubicBezTo>
                  <a:lnTo>
                    <a:pt x="476" y="845"/>
                  </a:lnTo>
                  <a:lnTo>
                    <a:pt x="167" y="845"/>
                  </a:lnTo>
                  <a:cubicBezTo>
                    <a:pt x="84" y="845"/>
                    <a:pt x="0" y="917"/>
                    <a:pt x="0" y="1012"/>
                  </a:cubicBezTo>
                  <a:lnTo>
                    <a:pt x="0" y="2227"/>
                  </a:lnTo>
                  <a:cubicBezTo>
                    <a:pt x="0" y="2322"/>
                    <a:pt x="84" y="2393"/>
                    <a:pt x="167" y="2393"/>
                  </a:cubicBezTo>
                  <a:lnTo>
                    <a:pt x="1869" y="2393"/>
                  </a:lnTo>
                  <a:cubicBezTo>
                    <a:pt x="1953" y="2393"/>
                    <a:pt x="2024" y="2322"/>
                    <a:pt x="2024" y="2227"/>
                  </a:cubicBezTo>
                  <a:lnTo>
                    <a:pt x="2024" y="1012"/>
                  </a:lnTo>
                  <a:cubicBezTo>
                    <a:pt x="2012" y="917"/>
                    <a:pt x="1941" y="845"/>
                    <a:pt x="1846" y="845"/>
                  </a:cubicBezTo>
                  <a:lnTo>
                    <a:pt x="774" y="845"/>
                  </a:lnTo>
                  <a:lnTo>
                    <a:pt x="774" y="536"/>
                  </a:lnTo>
                  <a:cubicBezTo>
                    <a:pt x="774" y="417"/>
                    <a:pt x="881" y="310"/>
                    <a:pt x="1000" y="310"/>
                  </a:cubicBezTo>
                  <a:cubicBezTo>
                    <a:pt x="1119" y="310"/>
                    <a:pt x="1227" y="417"/>
                    <a:pt x="1227" y="536"/>
                  </a:cubicBezTo>
                  <a:cubicBezTo>
                    <a:pt x="1227" y="619"/>
                    <a:pt x="1298" y="703"/>
                    <a:pt x="1393" y="703"/>
                  </a:cubicBezTo>
                  <a:cubicBezTo>
                    <a:pt x="1477" y="703"/>
                    <a:pt x="1548" y="619"/>
                    <a:pt x="1548" y="536"/>
                  </a:cubicBezTo>
                  <a:cubicBezTo>
                    <a:pt x="1548" y="238"/>
                    <a:pt x="1310" y="0"/>
                    <a:pt x="101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660;p79"/>
            <p:cNvSpPr/>
            <p:nvPr/>
          </p:nvSpPr>
          <p:spPr>
            <a:xfrm>
              <a:off x="1310655" y="3360527"/>
              <a:ext cx="306314" cy="334572"/>
            </a:xfrm>
            <a:custGeom>
              <a:avLst/>
              <a:gdLst/>
              <a:ahLst/>
              <a:cxnLst/>
              <a:rect l="l" t="t" r="r" b="b"/>
              <a:pathLst>
                <a:path w="9669" h="10561" extrusionOk="0">
                  <a:moveTo>
                    <a:pt x="2430" y="7941"/>
                  </a:moveTo>
                  <a:lnTo>
                    <a:pt x="3120" y="8644"/>
                  </a:lnTo>
                  <a:lnTo>
                    <a:pt x="2989" y="8775"/>
                  </a:lnTo>
                  <a:lnTo>
                    <a:pt x="2656" y="8430"/>
                  </a:lnTo>
                  <a:cubicBezTo>
                    <a:pt x="2626" y="8400"/>
                    <a:pt x="2585" y="8385"/>
                    <a:pt x="2543" y="8385"/>
                  </a:cubicBezTo>
                  <a:cubicBezTo>
                    <a:pt x="2501" y="8385"/>
                    <a:pt x="2459" y="8400"/>
                    <a:pt x="2430" y="8430"/>
                  </a:cubicBezTo>
                  <a:lnTo>
                    <a:pt x="2073" y="8787"/>
                  </a:lnTo>
                  <a:cubicBezTo>
                    <a:pt x="2037" y="8823"/>
                    <a:pt x="2025" y="8858"/>
                    <a:pt x="2025" y="8906"/>
                  </a:cubicBezTo>
                  <a:cubicBezTo>
                    <a:pt x="2025" y="8953"/>
                    <a:pt x="2037" y="9001"/>
                    <a:pt x="2073" y="9025"/>
                  </a:cubicBezTo>
                  <a:lnTo>
                    <a:pt x="2418" y="9370"/>
                  </a:lnTo>
                  <a:lnTo>
                    <a:pt x="2275" y="9501"/>
                  </a:lnTo>
                  <a:lnTo>
                    <a:pt x="1942" y="9156"/>
                  </a:lnTo>
                  <a:cubicBezTo>
                    <a:pt x="1912" y="9126"/>
                    <a:pt x="1870" y="9111"/>
                    <a:pt x="1828" y="9111"/>
                  </a:cubicBezTo>
                  <a:cubicBezTo>
                    <a:pt x="1787" y="9111"/>
                    <a:pt x="1745" y="9126"/>
                    <a:pt x="1715" y="9156"/>
                  </a:cubicBezTo>
                  <a:lnTo>
                    <a:pt x="1358" y="9513"/>
                  </a:lnTo>
                  <a:cubicBezTo>
                    <a:pt x="1322" y="9549"/>
                    <a:pt x="1311" y="9585"/>
                    <a:pt x="1311" y="9632"/>
                  </a:cubicBezTo>
                  <a:cubicBezTo>
                    <a:pt x="1311" y="9680"/>
                    <a:pt x="1322" y="9727"/>
                    <a:pt x="1358" y="9751"/>
                  </a:cubicBezTo>
                  <a:lnTo>
                    <a:pt x="1703" y="10096"/>
                  </a:lnTo>
                  <a:lnTo>
                    <a:pt x="1584" y="10192"/>
                  </a:lnTo>
                  <a:lnTo>
                    <a:pt x="882" y="9489"/>
                  </a:lnTo>
                  <a:lnTo>
                    <a:pt x="2430" y="7941"/>
                  </a:lnTo>
                  <a:close/>
                  <a:moveTo>
                    <a:pt x="6496" y="1"/>
                  </a:moveTo>
                  <a:cubicBezTo>
                    <a:pt x="5951" y="1"/>
                    <a:pt x="5469" y="199"/>
                    <a:pt x="5121" y="548"/>
                  </a:cubicBezTo>
                  <a:cubicBezTo>
                    <a:pt x="4704" y="964"/>
                    <a:pt x="4513" y="1572"/>
                    <a:pt x="4597" y="2238"/>
                  </a:cubicBezTo>
                  <a:cubicBezTo>
                    <a:pt x="4656" y="2727"/>
                    <a:pt x="4871" y="3227"/>
                    <a:pt x="5180" y="3655"/>
                  </a:cubicBezTo>
                  <a:lnTo>
                    <a:pt x="3501" y="5334"/>
                  </a:lnTo>
                  <a:cubicBezTo>
                    <a:pt x="3442" y="5394"/>
                    <a:pt x="3442" y="5501"/>
                    <a:pt x="3501" y="5560"/>
                  </a:cubicBezTo>
                  <a:cubicBezTo>
                    <a:pt x="3525" y="5584"/>
                    <a:pt x="3573" y="5608"/>
                    <a:pt x="3620" y="5608"/>
                  </a:cubicBezTo>
                  <a:cubicBezTo>
                    <a:pt x="3668" y="5608"/>
                    <a:pt x="3704" y="5584"/>
                    <a:pt x="3739" y="5560"/>
                  </a:cubicBezTo>
                  <a:lnTo>
                    <a:pt x="5406" y="3893"/>
                  </a:lnTo>
                  <a:cubicBezTo>
                    <a:pt x="5454" y="3953"/>
                    <a:pt x="5502" y="4000"/>
                    <a:pt x="5549" y="4060"/>
                  </a:cubicBezTo>
                  <a:cubicBezTo>
                    <a:pt x="5609" y="4120"/>
                    <a:pt x="5656" y="4155"/>
                    <a:pt x="5716" y="4203"/>
                  </a:cubicBezTo>
                  <a:lnTo>
                    <a:pt x="2334" y="7584"/>
                  </a:lnTo>
                  <a:lnTo>
                    <a:pt x="691" y="9239"/>
                  </a:lnTo>
                  <a:lnTo>
                    <a:pt x="370" y="8918"/>
                  </a:lnTo>
                  <a:lnTo>
                    <a:pt x="3299" y="5989"/>
                  </a:lnTo>
                  <a:cubicBezTo>
                    <a:pt x="3358" y="5929"/>
                    <a:pt x="3358" y="5822"/>
                    <a:pt x="3299" y="5763"/>
                  </a:cubicBezTo>
                  <a:cubicBezTo>
                    <a:pt x="3275" y="5733"/>
                    <a:pt x="3236" y="5718"/>
                    <a:pt x="3196" y="5718"/>
                  </a:cubicBezTo>
                  <a:cubicBezTo>
                    <a:pt x="3156" y="5718"/>
                    <a:pt x="3114" y="5733"/>
                    <a:pt x="3085" y="5763"/>
                  </a:cubicBezTo>
                  <a:lnTo>
                    <a:pt x="48" y="8799"/>
                  </a:lnTo>
                  <a:cubicBezTo>
                    <a:pt x="13" y="8834"/>
                    <a:pt x="1" y="8882"/>
                    <a:pt x="1" y="8918"/>
                  </a:cubicBezTo>
                  <a:cubicBezTo>
                    <a:pt x="1" y="8965"/>
                    <a:pt x="13" y="9013"/>
                    <a:pt x="48" y="9037"/>
                  </a:cubicBezTo>
                  <a:lnTo>
                    <a:pt x="596" y="9585"/>
                  </a:lnTo>
                  <a:lnTo>
                    <a:pt x="1513" y="10513"/>
                  </a:lnTo>
                  <a:cubicBezTo>
                    <a:pt x="1549" y="10549"/>
                    <a:pt x="1596" y="10561"/>
                    <a:pt x="1632" y="10561"/>
                  </a:cubicBezTo>
                  <a:cubicBezTo>
                    <a:pt x="1680" y="10561"/>
                    <a:pt x="1727" y="10537"/>
                    <a:pt x="1763" y="10513"/>
                  </a:cubicBezTo>
                  <a:lnTo>
                    <a:pt x="2108" y="10156"/>
                  </a:lnTo>
                  <a:cubicBezTo>
                    <a:pt x="2144" y="10120"/>
                    <a:pt x="2156" y="10085"/>
                    <a:pt x="2156" y="10037"/>
                  </a:cubicBezTo>
                  <a:cubicBezTo>
                    <a:pt x="2156" y="9989"/>
                    <a:pt x="2144" y="9954"/>
                    <a:pt x="2108" y="9918"/>
                  </a:cubicBezTo>
                  <a:lnTo>
                    <a:pt x="1775" y="9573"/>
                  </a:lnTo>
                  <a:lnTo>
                    <a:pt x="1906" y="9442"/>
                  </a:lnTo>
                  <a:lnTo>
                    <a:pt x="2251" y="9787"/>
                  </a:lnTo>
                  <a:cubicBezTo>
                    <a:pt x="2281" y="9817"/>
                    <a:pt x="2320" y="9832"/>
                    <a:pt x="2358" y="9832"/>
                  </a:cubicBezTo>
                  <a:cubicBezTo>
                    <a:pt x="2397" y="9832"/>
                    <a:pt x="2436" y="9817"/>
                    <a:pt x="2465" y="9787"/>
                  </a:cubicBezTo>
                  <a:lnTo>
                    <a:pt x="2823" y="9430"/>
                  </a:lnTo>
                  <a:cubicBezTo>
                    <a:pt x="2858" y="9394"/>
                    <a:pt x="2870" y="9358"/>
                    <a:pt x="2870" y="9311"/>
                  </a:cubicBezTo>
                  <a:cubicBezTo>
                    <a:pt x="2870" y="9263"/>
                    <a:pt x="2858" y="9215"/>
                    <a:pt x="2823" y="9192"/>
                  </a:cubicBezTo>
                  <a:lnTo>
                    <a:pt x="2489" y="8846"/>
                  </a:lnTo>
                  <a:lnTo>
                    <a:pt x="2620" y="8715"/>
                  </a:lnTo>
                  <a:lnTo>
                    <a:pt x="2966" y="9061"/>
                  </a:lnTo>
                  <a:cubicBezTo>
                    <a:pt x="2995" y="9090"/>
                    <a:pt x="3034" y="9105"/>
                    <a:pt x="3073" y="9105"/>
                  </a:cubicBezTo>
                  <a:cubicBezTo>
                    <a:pt x="3111" y="9105"/>
                    <a:pt x="3150" y="9090"/>
                    <a:pt x="3180" y="9061"/>
                  </a:cubicBezTo>
                  <a:lnTo>
                    <a:pt x="3537" y="8703"/>
                  </a:lnTo>
                  <a:cubicBezTo>
                    <a:pt x="3597" y="8644"/>
                    <a:pt x="3597" y="8537"/>
                    <a:pt x="3537" y="8477"/>
                  </a:cubicBezTo>
                  <a:lnTo>
                    <a:pt x="2727" y="7656"/>
                  </a:lnTo>
                  <a:lnTo>
                    <a:pt x="6014" y="4370"/>
                  </a:lnTo>
                  <a:cubicBezTo>
                    <a:pt x="6549" y="4751"/>
                    <a:pt x="7168" y="4977"/>
                    <a:pt x="7752" y="4977"/>
                  </a:cubicBezTo>
                  <a:cubicBezTo>
                    <a:pt x="8026" y="4977"/>
                    <a:pt x="8276" y="4929"/>
                    <a:pt x="8514" y="4846"/>
                  </a:cubicBezTo>
                  <a:cubicBezTo>
                    <a:pt x="8597" y="4810"/>
                    <a:pt x="8633" y="4727"/>
                    <a:pt x="8597" y="4632"/>
                  </a:cubicBezTo>
                  <a:cubicBezTo>
                    <a:pt x="8580" y="4570"/>
                    <a:pt x="8523" y="4534"/>
                    <a:pt x="8461" y="4534"/>
                  </a:cubicBezTo>
                  <a:cubicBezTo>
                    <a:pt x="8439" y="4534"/>
                    <a:pt x="8417" y="4539"/>
                    <a:pt x="8395" y="4548"/>
                  </a:cubicBezTo>
                  <a:cubicBezTo>
                    <a:pt x="8192" y="4625"/>
                    <a:pt x="7973" y="4662"/>
                    <a:pt x="7746" y="4662"/>
                  </a:cubicBezTo>
                  <a:cubicBezTo>
                    <a:pt x="7093" y="4662"/>
                    <a:pt x="6380" y="4355"/>
                    <a:pt x="5823" y="3798"/>
                  </a:cubicBezTo>
                  <a:cubicBezTo>
                    <a:pt x="4847" y="2834"/>
                    <a:pt x="4668" y="1453"/>
                    <a:pt x="5406" y="726"/>
                  </a:cubicBezTo>
                  <a:cubicBezTo>
                    <a:pt x="5707" y="421"/>
                    <a:pt x="6119" y="272"/>
                    <a:pt x="6568" y="272"/>
                  </a:cubicBezTo>
                  <a:cubicBezTo>
                    <a:pt x="7204" y="272"/>
                    <a:pt x="7913" y="571"/>
                    <a:pt x="8478" y="1143"/>
                  </a:cubicBezTo>
                  <a:cubicBezTo>
                    <a:pt x="9454" y="2107"/>
                    <a:pt x="9633" y="3489"/>
                    <a:pt x="8895" y="4215"/>
                  </a:cubicBezTo>
                  <a:lnTo>
                    <a:pt x="8883" y="4239"/>
                  </a:lnTo>
                  <a:cubicBezTo>
                    <a:pt x="8823" y="4298"/>
                    <a:pt x="8823" y="4393"/>
                    <a:pt x="8883" y="4453"/>
                  </a:cubicBezTo>
                  <a:cubicBezTo>
                    <a:pt x="8913" y="4483"/>
                    <a:pt x="8954" y="4498"/>
                    <a:pt x="8996" y="4498"/>
                  </a:cubicBezTo>
                  <a:cubicBezTo>
                    <a:pt x="9038" y="4498"/>
                    <a:pt x="9079" y="4483"/>
                    <a:pt x="9109" y="4453"/>
                  </a:cubicBezTo>
                  <a:lnTo>
                    <a:pt x="9121" y="4441"/>
                  </a:lnTo>
                  <a:cubicBezTo>
                    <a:pt x="9502" y="4072"/>
                    <a:pt x="9669" y="3465"/>
                    <a:pt x="9585" y="2786"/>
                  </a:cubicBezTo>
                  <a:cubicBezTo>
                    <a:pt x="9502" y="2131"/>
                    <a:pt x="9169" y="1476"/>
                    <a:pt x="8645" y="964"/>
                  </a:cubicBezTo>
                  <a:cubicBezTo>
                    <a:pt x="8133" y="441"/>
                    <a:pt x="7478" y="95"/>
                    <a:pt x="6823" y="24"/>
                  </a:cubicBezTo>
                  <a:cubicBezTo>
                    <a:pt x="6712" y="8"/>
                    <a:pt x="6603" y="1"/>
                    <a:pt x="649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661;p79"/>
            <p:cNvSpPr/>
            <p:nvPr/>
          </p:nvSpPr>
          <p:spPr>
            <a:xfrm>
              <a:off x="1502287" y="3380453"/>
              <a:ext cx="94311" cy="249417"/>
            </a:xfrm>
            <a:custGeom>
              <a:avLst/>
              <a:gdLst/>
              <a:ahLst/>
              <a:cxnLst/>
              <a:rect l="l" t="t" r="r" b="b"/>
              <a:pathLst>
                <a:path w="3858" h="3753" extrusionOk="0">
                  <a:moveTo>
                    <a:pt x="1488" y="312"/>
                  </a:moveTo>
                  <a:cubicBezTo>
                    <a:pt x="1953" y="312"/>
                    <a:pt x="2453" y="526"/>
                    <a:pt x="2858" y="943"/>
                  </a:cubicBezTo>
                  <a:cubicBezTo>
                    <a:pt x="3536" y="1621"/>
                    <a:pt x="3691" y="2609"/>
                    <a:pt x="3167" y="3133"/>
                  </a:cubicBezTo>
                  <a:cubicBezTo>
                    <a:pt x="2965" y="3336"/>
                    <a:pt x="2667" y="3443"/>
                    <a:pt x="2346" y="3443"/>
                  </a:cubicBezTo>
                  <a:cubicBezTo>
                    <a:pt x="1881" y="3443"/>
                    <a:pt x="1381" y="3229"/>
                    <a:pt x="976" y="2812"/>
                  </a:cubicBezTo>
                  <a:cubicBezTo>
                    <a:pt x="631" y="2479"/>
                    <a:pt x="429" y="2050"/>
                    <a:pt x="369" y="1645"/>
                  </a:cubicBezTo>
                  <a:cubicBezTo>
                    <a:pt x="322" y="1240"/>
                    <a:pt x="429" y="883"/>
                    <a:pt x="667" y="633"/>
                  </a:cubicBezTo>
                  <a:cubicBezTo>
                    <a:pt x="869" y="419"/>
                    <a:pt x="1167" y="312"/>
                    <a:pt x="1488" y="312"/>
                  </a:cubicBezTo>
                  <a:close/>
                  <a:moveTo>
                    <a:pt x="1518" y="1"/>
                  </a:moveTo>
                  <a:cubicBezTo>
                    <a:pt x="1106" y="1"/>
                    <a:pt x="738" y="143"/>
                    <a:pt x="465" y="407"/>
                  </a:cubicBezTo>
                  <a:cubicBezTo>
                    <a:pt x="143" y="716"/>
                    <a:pt x="0" y="1181"/>
                    <a:pt x="72" y="1681"/>
                  </a:cubicBezTo>
                  <a:cubicBezTo>
                    <a:pt x="131" y="2181"/>
                    <a:pt x="381" y="2657"/>
                    <a:pt x="774" y="3038"/>
                  </a:cubicBezTo>
                  <a:cubicBezTo>
                    <a:pt x="1227" y="3502"/>
                    <a:pt x="1822" y="3752"/>
                    <a:pt x="2358" y="3752"/>
                  </a:cubicBezTo>
                  <a:cubicBezTo>
                    <a:pt x="2762" y="3752"/>
                    <a:pt x="3132" y="3622"/>
                    <a:pt x="3405" y="3348"/>
                  </a:cubicBezTo>
                  <a:cubicBezTo>
                    <a:pt x="3703" y="3038"/>
                    <a:pt x="3858" y="2574"/>
                    <a:pt x="3798" y="2074"/>
                  </a:cubicBezTo>
                  <a:cubicBezTo>
                    <a:pt x="3739" y="1586"/>
                    <a:pt x="3477" y="1109"/>
                    <a:pt x="3096" y="716"/>
                  </a:cubicBezTo>
                  <a:cubicBezTo>
                    <a:pt x="2703" y="335"/>
                    <a:pt x="2215" y="73"/>
                    <a:pt x="1738" y="14"/>
                  </a:cubicBezTo>
                  <a:cubicBezTo>
                    <a:pt x="1664" y="5"/>
                    <a:pt x="1590" y="1"/>
                    <a:pt x="15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662;p79"/>
            <p:cNvSpPr/>
            <p:nvPr/>
          </p:nvSpPr>
          <p:spPr>
            <a:xfrm>
              <a:off x="1510207" y="3632848"/>
              <a:ext cx="15492" cy="17741"/>
            </a:xfrm>
            <a:custGeom>
              <a:avLst/>
              <a:gdLst/>
              <a:ahLst/>
              <a:cxnLst/>
              <a:rect l="l" t="t" r="r" b="b"/>
              <a:pathLst>
                <a:path w="489" h="560" extrusionOk="0">
                  <a:moveTo>
                    <a:pt x="155" y="0"/>
                  </a:moveTo>
                  <a:cubicBezTo>
                    <a:pt x="72" y="0"/>
                    <a:pt x="0" y="72"/>
                    <a:pt x="0" y="167"/>
                  </a:cubicBezTo>
                  <a:cubicBezTo>
                    <a:pt x="0" y="227"/>
                    <a:pt x="24" y="262"/>
                    <a:pt x="72" y="298"/>
                  </a:cubicBezTo>
                  <a:lnTo>
                    <a:pt x="72" y="405"/>
                  </a:lnTo>
                  <a:cubicBezTo>
                    <a:pt x="72" y="488"/>
                    <a:pt x="143" y="560"/>
                    <a:pt x="238" y="560"/>
                  </a:cubicBezTo>
                  <a:cubicBezTo>
                    <a:pt x="322" y="560"/>
                    <a:pt x="393" y="488"/>
                    <a:pt x="393" y="405"/>
                  </a:cubicBezTo>
                  <a:lnTo>
                    <a:pt x="393" y="298"/>
                  </a:lnTo>
                  <a:cubicBezTo>
                    <a:pt x="441" y="262"/>
                    <a:pt x="477" y="227"/>
                    <a:pt x="477" y="167"/>
                  </a:cubicBezTo>
                  <a:cubicBezTo>
                    <a:pt x="488" y="72"/>
                    <a:pt x="417" y="0"/>
                    <a:pt x="32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20004;p79"/>
          <p:cNvGrpSpPr/>
          <p:nvPr/>
        </p:nvGrpSpPr>
        <p:grpSpPr>
          <a:xfrm>
            <a:off x="4126865" y="3592848"/>
            <a:ext cx="1006244" cy="852977"/>
            <a:chOff x="3074027" y="1983777"/>
            <a:chExt cx="380604" cy="313854"/>
          </a:xfrm>
        </p:grpSpPr>
        <p:sp>
          <p:nvSpPr>
            <p:cNvPr id="15" name="Google Shape;20005;p79"/>
            <p:cNvSpPr/>
            <p:nvPr/>
          </p:nvSpPr>
          <p:spPr>
            <a:xfrm>
              <a:off x="3130608" y="1984886"/>
              <a:ext cx="324023" cy="312745"/>
            </a:xfrm>
            <a:custGeom>
              <a:avLst/>
              <a:gdLst/>
              <a:ahLst/>
              <a:cxnLst/>
              <a:rect l="l" t="t" r="r" b="b"/>
              <a:pathLst>
                <a:path w="10228" h="9872" extrusionOk="0">
                  <a:moveTo>
                    <a:pt x="3918" y="5704"/>
                  </a:moveTo>
                  <a:cubicBezTo>
                    <a:pt x="3941" y="5752"/>
                    <a:pt x="3989" y="5811"/>
                    <a:pt x="4049" y="5847"/>
                  </a:cubicBezTo>
                  <a:cubicBezTo>
                    <a:pt x="4096" y="5895"/>
                    <a:pt x="4156" y="5942"/>
                    <a:pt x="4203" y="5990"/>
                  </a:cubicBezTo>
                  <a:lnTo>
                    <a:pt x="3430" y="6764"/>
                  </a:lnTo>
                  <a:lnTo>
                    <a:pt x="3144" y="6478"/>
                  </a:lnTo>
                  <a:lnTo>
                    <a:pt x="3918" y="5704"/>
                  </a:lnTo>
                  <a:close/>
                  <a:moveTo>
                    <a:pt x="6466" y="1"/>
                  </a:moveTo>
                  <a:cubicBezTo>
                    <a:pt x="5537" y="1"/>
                    <a:pt x="4692" y="358"/>
                    <a:pt x="4037" y="1001"/>
                  </a:cubicBezTo>
                  <a:cubicBezTo>
                    <a:pt x="3394" y="1644"/>
                    <a:pt x="3037" y="2501"/>
                    <a:pt x="3037" y="3430"/>
                  </a:cubicBezTo>
                  <a:cubicBezTo>
                    <a:pt x="3037" y="4156"/>
                    <a:pt x="3263" y="4859"/>
                    <a:pt x="3691" y="5430"/>
                  </a:cubicBezTo>
                  <a:lnTo>
                    <a:pt x="2894" y="6240"/>
                  </a:lnTo>
                  <a:lnTo>
                    <a:pt x="2846" y="6192"/>
                  </a:lnTo>
                  <a:cubicBezTo>
                    <a:pt x="2816" y="6162"/>
                    <a:pt x="2772" y="6148"/>
                    <a:pt x="2727" y="6148"/>
                  </a:cubicBezTo>
                  <a:cubicBezTo>
                    <a:pt x="2682" y="6148"/>
                    <a:pt x="2638" y="6162"/>
                    <a:pt x="2608" y="6192"/>
                  </a:cubicBezTo>
                  <a:lnTo>
                    <a:pt x="1501" y="7288"/>
                  </a:lnTo>
                  <a:cubicBezTo>
                    <a:pt x="1441" y="7347"/>
                    <a:pt x="1441" y="7466"/>
                    <a:pt x="1501" y="7538"/>
                  </a:cubicBezTo>
                  <a:cubicBezTo>
                    <a:pt x="1530" y="7561"/>
                    <a:pt x="1575" y="7573"/>
                    <a:pt x="1620" y="7573"/>
                  </a:cubicBezTo>
                  <a:cubicBezTo>
                    <a:pt x="1664" y="7573"/>
                    <a:pt x="1709" y="7561"/>
                    <a:pt x="1739" y="7538"/>
                  </a:cubicBezTo>
                  <a:lnTo>
                    <a:pt x="2727" y="6549"/>
                  </a:lnTo>
                  <a:lnTo>
                    <a:pt x="2775" y="6597"/>
                  </a:lnTo>
                  <a:lnTo>
                    <a:pt x="3287" y="7121"/>
                  </a:lnTo>
                  <a:lnTo>
                    <a:pt x="3334" y="7157"/>
                  </a:lnTo>
                  <a:lnTo>
                    <a:pt x="1048" y="9455"/>
                  </a:lnTo>
                  <a:lnTo>
                    <a:pt x="417" y="8824"/>
                  </a:lnTo>
                  <a:lnTo>
                    <a:pt x="1251" y="7990"/>
                  </a:lnTo>
                  <a:cubicBezTo>
                    <a:pt x="1310" y="7931"/>
                    <a:pt x="1310" y="7811"/>
                    <a:pt x="1251" y="7752"/>
                  </a:cubicBezTo>
                  <a:cubicBezTo>
                    <a:pt x="1221" y="7722"/>
                    <a:pt x="1176" y="7707"/>
                    <a:pt x="1132" y="7707"/>
                  </a:cubicBezTo>
                  <a:cubicBezTo>
                    <a:pt x="1087" y="7707"/>
                    <a:pt x="1042" y="7722"/>
                    <a:pt x="1013" y="7752"/>
                  </a:cubicBezTo>
                  <a:lnTo>
                    <a:pt x="48" y="8716"/>
                  </a:lnTo>
                  <a:cubicBezTo>
                    <a:pt x="12" y="8752"/>
                    <a:pt x="1" y="8800"/>
                    <a:pt x="1" y="8835"/>
                  </a:cubicBezTo>
                  <a:cubicBezTo>
                    <a:pt x="1" y="8883"/>
                    <a:pt x="12" y="8931"/>
                    <a:pt x="48" y="8954"/>
                  </a:cubicBezTo>
                  <a:lnTo>
                    <a:pt x="905" y="9824"/>
                  </a:lnTo>
                  <a:cubicBezTo>
                    <a:pt x="941" y="9847"/>
                    <a:pt x="989" y="9871"/>
                    <a:pt x="1024" y="9871"/>
                  </a:cubicBezTo>
                  <a:cubicBezTo>
                    <a:pt x="1072" y="9871"/>
                    <a:pt x="1120" y="9847"/>
                    <a:pt x="1144" y="9824"/>
                  </a:cubicBezTo>
                  <a:lnTo>
                    <a:pt x="3691" y="7276"/>
                  </a:lnTo>
                  <a:cubicBezTo>
                    <a:pt x="3727" y="7252"/>
                    <a:pt x="3739" y="7204"/>
                    <a:pt x="3739" y="7157"/>
                  </a:cubicBezTo>
                  <a:cubicBezTo>
                    <a:pt x="3739" y="7109"/>
                    <a:pt x="3715" y="7073"/>
                    <a:pt x="3691" y="7038"/>
                  </a:cubicBezTo>
                  <a:lnTo>
                    <a:pt x="3644" y="6990"/>
                  </a:lnTo>
                  <a:lnTo>
                    <a:pt x="4453" y="6192"/>
                  </a:lnTo>
                  <a:cubicBezTo>
                    <a:pt x="4942" y="6549"/>
                    <a:pt x="5537" y="6776"/>
                    <a:pt x="6144" y="6835"/>
                  </a:cubicBezTo>
                  <a:lnTo>
                    <a:pt x="6168" y="6835"/>
                  </a:lnTo>
                  <a:cubicBezTo>
                    <a:pt x="6251" y="6835"/>
                    <a:pt x="6323" y="6776"/>
                    <a:pt x="6323" y="6680"/>
                  </a:cubicBezTo>
                  <a:cubicBezTo>
                    <a:pt x="6347" y="6597"/>
                    <a:pt x="6263" y="6502"/>
                    <a:pt x="6180" y="6502"/>
                  </a:cubicBezTo>
                  <a:cubicBezTo>
                    <a:pt x="5465" y="6442"/>
                    <a:pt x="4799" y="6121"/>
                    <a:pt x="4287" y="5609"/>
                  </a:cubicBezTo>
                  <a:cubicBezTo>
                    <a:pt x="4192" y="5525"/>
                    <a:pt x="4120" y="5430"/>
                    <a:pt x="4049" y="5347"/>
                  </a:cubicBezTo>
                  <a:cubicBezTo>
                    <a:pt x="3620" y="4787"/>
                    <a:pt x="3382" y="4132"/>
                    <a:pt x="3382" y="3418"/>
                  </a:cubicBezTo>
                  <a:cubicBezTo>
                    <a:pt x="3382" y="2608"/>
                    <a:pt x="3703" y="1835"/>
                    <a:pt x="4287" y="1239"/>
                  </a:cubicBezTo>
                  <a:cubicBezTo>
                    <a:pt x="4870" y="656"/>
                    <a:pt x="5644" y="322"/>
                    <a:pt x="6478" y="322"/>
                  </a:cubicBezTo>
                  <a:cubicBezTo>
                    <a:pt x="7299" y="322"/>
                    <a:pt x="8073" y="656"/>
                    <a:pt x="8668" y="1239"/>
                  </a:cubicBezTo>
                  <a:cubicBezTo>
                    <a:pt x="9871" y="2442"/>
                    <a:pt x="9871" y="4394"/>
                    <a:pt x="8668" y="5597"/>
                  </a:cubicBezTo>
                  <a:cubicBezTo>
                    <a:pt x="8156" y="6097"/>
                    <a:pt x="7537" y="6395"/>
                    <a:pt x="6835" y="6478"/>
                  </a:cubicBezTo>
                  <a:cubicBezTo>
                    <a:pt x="6739" y="6490"/>
                    <a:pt x="6668" y="6561"/>
                    <a:pt x="6680" y="6668"/>
                  </a:cubicBezTo>
                  <a:cubicBezTo>
                    <a:pt x="6702" y="6757"/>
                    <a:pt x="6765" y="6825"/>
                    <a:pt x="6859" y="6825"/>
                  </a:cubicBezTo>
                  <a:cubicBezTo>
                    <a:pt x="6867" y="6825"/>
                    <a:pt x="6874" y="6824"/>
                    <a:pt x="6882" y="6823"/>
                  </a:cubicBezTo>
                  <a:cubicBezTo>
                    <a:pt x="7656" y="6728"/>
                    <a:pt x="8371" y="6383"/>
                    <a:pt x="8918" y="5835"/>
                  </a:cubicBezTo>
                  <a:cubicBezTo>
                    <a:pt x="10228" y="4513"/>
                    <a:pt x="10228" y="2335"/>
                    <a:pt x="8883" y="1001"/>
                  </a:cubicBezTo>
                  <a:cubicBezTo>
                    <a:pt x="8252" y="358"/>
                    <a:pt x="7382" y="1"/>
                    <a:pt x="646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006;p79"/>
            <p:cNvSpPr/>
            <p:nvPr/>
          </p:nvSpPr>
          <p:spPr>
            <a:xfrm>
              <a:off x="3243008" y="2008678"/>
              <a:ext cx="185613" cy="169741"/>
            </a:xfrm>
            <a:custGeom>
              <a:avLst/>
              <a:gdLst/>
              <a:ahLst/>
              <a:cxnLst/>
              <a:rect l="l" t="t" r="r" b="b"/>
              <a:pathLst>
                <a:path w="5859" h="5358" extrusionOk="0">
                  <a:moveTo>
                    <a:pt x="2918" y="333"/>
                  </a:moveTo>
                  <a:cubicBezTo>
                    <a:pt x="3513" y="333"/>
                    <a:pt x="4108" y="560"/>
                    <a:pt x="4561" y="1024"/>
                  </a:cubicBezTo>
                  <a:cubicBezTo>
                    <a:pt x="5489" y="1929"/>
                    <a:pt x="5489" y="3417"/>
                    <a:pt x="4561" y="4322"/>
                  </a:cubicBezTo>
                  <a:cubicBezTo>
                    <a:pt x="4108" y="4780"/>
                    <a:pt x="3510" y="5010"/>
                    <a:pt x="2912" y="5010"/>
                  </a:cubicBezTo>
                  <a:cubicBezTo>
                    <a:pt x="2313" y="5010"/>
                    <a:pt x="1715" y="4780"/>
                    <a:pt x="1263" y="4322"/>
                  </a:cubicBezTo>
                  <a:cubicBezTo>
                    <a:pt x="346" y="3417"/>
                    <a:pt x="346" y="1929"/>
                    <a:pt x="1263" y="1024"/>
                  </a:cubicBezTo>
                  <a:cubicBezTo>
                    <a:pt x="1727" y="560"/>
                    <a:pt x="2322" y="333"/>
                    <a:pt x="2918" y="333"/>
                  </a:cubicBezTo>
                  <a:close/>
                  <a:moveTo>
                    <a:pt x="2930" y="0"/>
                  </a:moveTo>
                  <a:cubicBezTo>
                    <a:pt x="2245" y="0"/>
                    <a:pt x="1560" y="262"/>
                    <a:pt x="1036" y="786"/>
                  </a:cubicBezTo>
                  <a:cubicBezTo>
                    <a:pt x="1" y="1822"/>
                    <a:pt x="1" y="3524"/>
                    <a:pt x="1036" y="4560"/>
                  </a:cubicBezTo>
                  <a:cubicBezTo>
                    <a:pt x="1560" y="5084"/>
                    <a:pt x="2239" y="5358"/>
                    <a:pt x="2930" y="5358"/>
                  </a:cubicBezTo>
                  <a:cubicBezTo>
                    <a:pt x="3608" y="5358"/>
                    <a:pt x="4299" y="5084"/>
                    <a:pt x="4823" y="4560"/>
                  </a:cubicBezTo>
                  <a:cubicBezTo>
                    <a:pt x="5858" y="3524"/>
                    <a:pt x="5858" y="1822"/>
                    <a:pt x="4823" y="786"/>
                  </a:cubicBezTo>
                  <a:cubicBezTo>
                    <a:pt x="4299" y="262"/>
                    <a:pt x="3614" y="0"/>
                    <a:pt x="293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007;p79"/>
            <p:cNvSpPr/>
            <p:nvPr/>
          </p:nvSpPr>
          <p:spPr>
            <a:xfrm>
              <a:off x="3074027" y="1983777"/>
              <a:ext cx="155802" cy="163342"/>
            </a:xfrm>
            <a:custGeom>
              <a:avLst/>
              <a:gdLst/>
              <a:ahLst/>
              <a:cxnLst/>
              <a:rect l="l" t="t" r="r" b="b"/>
              <a:pathLst>
                <a:path w="4918" h="5156" extrusionOk="0">
                  <a:moveTo>
                    <a:pt x="2370" y="0"/>
                  </a:moveTo>
                  <a:cubicBezTo>
                    <a:pt x="1917" y="24"/>
                    <a:pt x="1489" y="155"/>
                    <a:pt x="1120" y="405"/>
                  </a:cubicBezTo>
                  <a:cubicBezTo>
                    <a:pt x="596" y="750"/>
                    <a:pt x="239" y="1286"/>
                    <a:pt x="120" y="1893"/>
                  </a:cubicBezTo>
                  <a:cubicBezTo>
                    <a:pt x="1" y="2501"/>
                    <a:pt x="120" y="3132"/>
                    <a:pt x="477" y="3655"/>
                  </a:cubicBezTo>
                  <a:cubicBezTo>
                    <a:pt x="913" y="4319"/>
                    <a:pt x="1643" y="4696"/>
                    <a:pt x="2409" y="4696"/>
                  </a:cubicBezTo>
                  <a:cubicBezTo>
                    <a:pt x="2605" y="4696"/>
                    <a:pt x="2804" y="4671"/>
                    <a:pt x="3001" y="4620"/>
                  </a:cubicBezTo>
                  <a:lnTo>
                    <a:pt x="4108" y="5144"/>
                  </a:lnTo>
                  <a:cubicBezTo>
                    <a:pt x="4132" y="5156"/>
                    <a:pt x="4156" y="5156"/>
                    <a:pt x="4180" y="5156"/>
                  </a:cubicBezTo>
                  <a:cubicBezTo>
                    <a:pt x="4215" y="5156"/>
                    <a:pt x="4239" y="5144"/>
                    <a:pt x="4275" y="5120"/>
                  </a:cubicBezTo>
                  <a:cubicBezTo>
                    <a:pt x="4311" y="5096"/>
                    <a:pt x="4346" y="5037"/>
                    <a:pt x="4346" y="4977"/>
                  </a:cubicBezTo>
                  <a:lnTo>
                    <a:pt x="4287" y="3751"/>
                  </a:lnTo>
                  <a:cubicBezTo>
                    <a:pt x="4882" y="2989"/>
                    <a:pt x="4918" y="1893"/>
                    <a:pt x="4358" y="1084"/>
                  </a:cubicBezTo>
                  <a:cubicBezTo>
                    <a:pt x="4061" y="631"/>
                    <a:pt x="3608" y="286"/>
                    <a:pt x="3084" y="143"/>
                  </a:cubicBezTo>
                  <a:cubicBezTo>
                    <a:pt x="3065" y="136"/>
                    <a:pt x="3047" y="133"/>
                    <a:pt x="3029" y="133"/>
                  </a:cubicBezTo>
                  <a:cubicBezTo>
                    <a:pt x="2958" y="133"/>
                    <a:pt x="2899" y="186"/>
                    <a:pt x="2870" y="262"/>
                  </a:cubicBezTo>
                  <a:cubicBezTo>
                    <a:pt x="2846" y="346"/>
                    <a:pt x="2906" y="441"/>
                    <a:pt x="2989" y="465"/>
                  </a:cubicBezTo>
                  <a:cubicBezTo>
                    <a:pt x="3441" y="607"/>
                    <a:pt x="3822" y="881"/>
                    <a:pt x="4096" y="1274"/>
                  </a:cubicBezTo>
                  <a:cubicBezTo>
                    <a:pt x="4584" y="2001"/>
                    <a:pt x="4537" y="2941"/>
                    <a:pt x="4001" y="3620"/>
                  </a:cubicBezTo>
                  <a:cubicBezTo>
                    <a:pt x="3977" y="3655"/>
                    <a:pt x="3965" y="3703"/>
                    <a:pt x="3977" y="3739"/>
                  </a:cubicBezTo>
                  <a:lnTo>
                    <a:pt x="4013" y="4739"/>
                  </a:lnTo>
                  <a:lnTo>
                    <a:pt x="3108" y="4310"/>
                  </a:lnTo>
                  <a:cubicBezTo>
                    <a:pt x="3084" y="4298"/>
                    <a:pt x="3037" y="4298"/>
                    <a:pt x="2989" y="4298"/>
                  </a:cubicBezTo>
                  <a:cubicBezTo>
                    <a:pt x="2810" y="4346"/>
                    <a:pt x="2620" y="4370"/>
                    <a:pt x="2441" y="4370"/>
                  </a:cubicBezTo>
                  <a:cubicBezTo>
                    <a:pt x="1787" y="4370"/>
                    <a:pt x="1155" y="4036"/>
                    <a:pt x="774" y="3477"/>
                  </a:cubicBezTo>
                  <a:cubicBezTo>
                    <a:pt x="477" y="3024"/>
                    <a:pt x="370" y="2489"/>
                    <a:pt x="477" y="1965"/>
                  </a:cubicBezTo>
                  <a:cubicBezTo>
                    <a:pt x="584" y="1453"/>
                    <a:pt x="882" y="988"/>
                    <a:pt x="1322" y="691"/>
                  </a:cubicBezTo>
                  <a:cubicBezTo>
                    <a:pt x="1632" y="477"/>
                    <a:pt x="2013" y="357"/>
                    <a:pt x="2382" y="346"/>
                  </a:cubicBezTo>
                  <a:cubicBezTo>
                    <a:pt x="2465" y="346"/>
                    <a:pt x="2549" y="274"/>
                    <a:pt x="2549" y="167"/>
                  </a:cubicBezTo>
                  <a:cubicBezTo>
                    <a:pt x="2549" y="84"/>
                    <a:pt x="2465" y="0"/>
                    <a:pt x="237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008;p79"/>
            <p:cNvSpPr/>
            <p:nvPr/>
          </p:nvSpPr>
          <p:spPr>
            <a:xfrm>
              <a:off x="3135518" y="2038077"/>
              <a:ext cx="28322" cy="54363"/>
            </a:xfrm>
            <a:custGeom>
              <a:avLst/>
              <a:gdLst/>
              <a:ahLst/>
              <a:cxnLst/>
              <a:rect l="l" t="t" r="r" b="b"/>
              <a:pathLst>
                <a:path w="894" h="1716" extrusionOk="0">
                  <a:moveTo>
                    <a:pt x="179" y="1"/>
                  </a:moveTo>
                  <a:cubicBezTo>
                    <a:pt x="84" y="1"/>
                    <a:pt x="12" y="84"/>
                    <a:pt x="12" y="167"/>
                  </a:cubicBezTo>
                  <a:cubicBezTo>
                    <a:pt x="12" y="263"/>
                    <a:pt x="84" y="334"/>
                    <a:pt x="179" y="334"/>
                  </a:cubicBezTo>
                  <a:lnTo>
                    <a:pt x="262" y="334"/>
                  </a:lnTo>
                  <a:lnTo>
                    <a:pt x="262" y="1394"/>
                  </a:lnTo>
                  <a:lnTo>
                    <a:pt x="155" y="1394"/>
                  </a:lnTo>
                  <a:cubicBezTo>
                    <a:pt x="72" y="1394"/>
                    <a:pt x="0" y="1465"/>
                    <a:pt x="0" y="1549"/>
                  </a:cubicBezTo>
                  <a:cubicBezTo>
                    <a:pt x="0" y="1644"/>
                    <a:pt x="72" y="1715"/>
                    <a:pt x="155" y="1715"/>
                  </a:cubicBezTo>
                  <a:lnTo>
                    <a:pt x="727" y="1715"/>
                  </a:lnTo>
                  <a:cubicBezTo>
                    <a:pt x="810" y="1715"/>
                    <a:pt x="893" y="1644"/>
                    <a:pt x="893" y="1549"/>
                  </a:cubicBezTo>
                  <a:cubicBezTo>
                    <a:pt x="893" y="1465"/>
                    <a:pt x="834" y="1394"/>
                    <a:pt x="727" y="1394"/>
                  </a:cubicBezTo>
                  <a:lnTo>
                    <a:pt x="608" y="1394"/>
                  </a:lnTo>
                  <a:lnTo>
                    <a:pt x="608" y="167"/>
                  </a:lnTo>
                  <a:cubicBezTo>
                    <a:pt x="608" y="84"/>
                    <a:pt x="536" y="1"/>
                    <a:pt x="44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009;p79"/>
            <p:cNvSpPr/>
            <p:nvPr/>
          </p:nvSpPr>
          <p:spPr>
            <a:xfrm>
              <a:off x="3138908" y="2021096"/>
              <a:ext cx="16252" cy="16252"/>
            </a:xfrm>
            <a:custGeom>
              <a:avLst/>
              <a:gdLst/>
              <a:ahLst/>
              <a:cxnLst/>
              <a:rect l="l" t="t" r="r" b="b"/>
              <a:pathLst>
                <a:path w="513" h="513" extrusionOk="0">
                  <a:moveTo>
                    <a:pt x="262" y="1"/>
                  </a:moveTo>
                  <a:cubicBezTo>
                    <a:pt x="131" y="1"/>
                    <a:pt x="0" y="120"/>
                    <a:pt x="0" y="263"/>
                  </a:cubicBezTo>
                  <a:cubicBezTo>
                    <a:pt x="0" y="394"/>
                    <a:pt x="120" y="513"/>
                    <a:pt x="262" y="513"/>
                  </a:cubicBezTo>
                  <a:cubicBezTo>
                    <a:pt x="393" y="513"/>
                    <a:pt x="512" y="394"/>
                    <a:pt x="512" y="263"/>
                  </a:cubicBezTo>
                  <a:cubicBezTo>
                    <a:pt x="512" y="120"/>
                    <a:pt x="393" y="1"/>
                    <a:pt x="26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38"/>
        <p:cNvGrpSpPr/>
        <p:nvPr/>
      </p:nvGrpSpPr>
      <p:grpSpPr>
        <a:xfrm>
          <a:off x="0" y="0"/>
          <a:ext cx="0" cy="0"/>
          <a:chOff x="0" y="0"/>
          <a:chExt cx="0" cy="0"/>
        </a:xfrm>
      </p:grpSpPr>
      <p:sp>
        <p:nvSpPr>
          <p:cNvPr id="9739" name="Google Shape;9739;p48"/>
          <p:cNvSpPr txBox="1">
            <a:spLocks noGrp="1"/>
          </p:cNvSpPr>
          <p:nvPr>
            <p:ph type="title"/>
          </p:nvPr>
        </p:nvSpPr>
        <p:spPr>
          <a:xfrm>
            <a:off x="1238597" y="1512916"/>
            <a:ext cx="6625244" cy="4154286"/>
          </a:xfrm>
          <a:prstGeom prst="rect">
            <a:avLst/>
          </a:prstGeom>
        </p:spPr>
        <p:txBody>
          <a:bodyPr spcFirstLastPara="1" wrap="square" lIns="91425" tIns="91425" rIns="91425" bIns="91425" anchor="ctr" anchorCtr="0">
            <a:noAutofit/>
          </a:bodyPr>
          <a:lstStyle/>
          <a:p>
            <a:r>
              <a:rPr lang="en-US" sz="2800" dirty="0">
                <a:solidFill>
                  <a:schemeClr val="tx2"/>
                </a:solidFill>
                <a:latin typeface="Bahnschrift SemiBold" pitchFamily="34" charset="0"/>
              </a:rPr>
              <a:t>Ta </a:t>
            </a:r>
            <a:r>
              <a:rPr lang="en-US" sz="2800" dirty="0" err="1">
                <a:solidFill>
                  <a:schemeClr val="tx2"/>
                </a:solidFill>
                <a:latin typeface="Bahnschrift SemiBold" pitchFamily="34" charset="0"/>
              </a:rPr>
              <a:t>có</a:t>
            </a:r>
            <a:r>
              <a:rPr lang="en-US" sz="2800" dirty="0">
                <a:solidFill>
                  <a:schemeClr val="tx2"/>
                </a:solidFill>
                <a:latin typeface="Bahnschrift SemiBold" pitchFamily="34" charset="0"/>
              </a:rPr>
              <a:t> </a:t>
            </a:r>
            <a:r>
              <a:rPr lang="en-US" sz="2800" dirty="0" err="1">
                <a:solidFill>
                  <a:schemeClr val="tx2"/>
                </a:solidFill>
                <a:latin typeface="Bahnschrift SemiBold" pitchFamily="34" charset="0"/>
              </a:rPr>
              <a:t>thể</a:t>
            </a:r>
            <a:r>
              <a:rPr lang="en-US" sz="2800" dirty="0">
                <a:solidFill>
                  <a:schemeClr val="tx2"/>
                </a:solidFill>
                <a:latin typeface="Bahnschrift SemiBold" pitchFamily="34" charset="0"/>
              </a:rPr>
              <a:t> </a:t>
            </a:r>
            <a:r>
              <a:rPr lang="en-US" sz="2800" dirty="0" err="1">
                <a:solidFill>
                  <a:schemeClr val="tx2"/>
                </a:solidFill>
                <a:latin typeface="Bahnschrift SemiBold" pitchFamily="34" charset="0"/>
              </a:rPr>
              <a:t>tránh</a:t>
            </a:r>
            <a:r>
              <a:rPr lang="en-US" sz="2800" dirty="0">
                <a:solidFill>
                  <a:schemeClr val="tx2"/>
                </a:solidFill>
                <a:latin typeface="Bahnschrift SemiBold" pitchFamily="34" charset="0"/>
              </a:rPr>
              <a:t> </a:t>
            </a:r>
            <a:r>
              <a:rPr lang="en-US" sz="2800" dirty="0" err="1">
                <a:solidFill>
                  <a:schemeClr val="tx2"/>
                </a:solidFill>
                <a:latin typeface="Bahnschrift SemiBold" pitchFamily="34" charset="0"/>
              </a:rPr>
              <a:t>các</a:t>
            </a:r>
            <a:r>
              <a:rPr lang="en-US" sz="2800" dirty="0">
                <a:solidFill>
                  <a:schemeClr val="tx2"/>
                </a:solidFill>
                <a:latin typeface="Bahnschrift SemiBold" pitchFamily="34" charset="0"/>
              </a:rPr>
              <a:t> </a:t>
            </a:r>
            <a:r>
              <a:rPr lang="en-US" sz="2800" dirty="0" err="1">
                <a:solidFill>
                  <a:schemeClr val="tx2"/>
                </a:solidFill>
                <a:latin typeface="Bahnschrift SemiBold" pitchFamily="34" charset="0"/>
              </a:rPr>
              <a:t>phần</a:t>
            </a:r>
            <a:r>
              <a:rPr lang="en-US" sz="2800" dirty="0">
                <a:solidFill>
                  <a:schemeClr val="tx2"/>
                </a:solidFill>
                <a:latin typeface="Bahnschrift SemiBold" pitchFamily="34" charset="0"/>
              </a:rPr>
              <a:t> </a:t>
            </a:r>
            <a:r>
              <a:rPr lang="en-US" sz="2800" dirty="0" err="1">
                <a:solidFill>
                  <a:schemeClr val="tx2"/>
                </a:solidFill>
                <a:latin typeface="Bahnschrift SemiBold" pitchFamily="34" charset="0"/>
              </a:rPr>
              <a:t>mềm</a:t>
            </a:r>
            <a:r>
              <a:rPr lang="en-US" sz="2800" dirty="0">
                <a:solidFill>
                  <a:schemeClr val="tx2"/>
                </a:solidFill>
                <a:latin typeface="Bahnschrift SemiBold" pitchFamily="34" charset="0"/>
              </a:rPr>
              <a:t> </a:t>
            </a:r>
            <a:r>
              <a:rPr lang="en-US" sz="2800" dirty="0" err="1">
                <a:solidFill>
                  <a:schemeClr val="tx2"/>
                </a:solidFill>
                <a:latin typeface="Bahnschrift SemiBold" pitchFamily="34" charset="0"/>
              </a:rPr>
              <a:t>độc</a:t>
            </a:r>
            <a:r>
              <a:rPr lang="en-US" sz="2800" dirty="0">
                <a:solidFill>
                  <a:schemeClr val="tx2"/>
                </a:solidFill>
                <a:latin typeface="Bahnschrift SemiBold" pitchFamily="34" charset="0"/>
              </a:rPr>
              <a:t> </a:t>
            </a:r>
            <a:r>
              <a:rPr lang="en-US" sz="2800" dirty="0" err="1" smtClean="0">
                <a:solidFill>
                  <a:schemeClr val="tx2"/>
                </a:solidFill>
                <a:latin typeface="Bahnschrift SemiBold" pitchFamily="34" charset="0"/>
              </a:rPr>
              <a:t>hại</a:t>
            </a:r>
            <a:r>
              <a:rPr lang="en-US" sz="2800" dirty="0" smtClean="0">
                <a:solidFill>
                  <a:schemeClr val="tx2"/>
                </a:solidFill>
                <a:latin typeface="Bahnschrift SemiBold" pitchFamily="34" charset="0"/>
              </a:rPr>
              <a:t>, </a:t>
            </a:r>
            <a:r>
              <a:rPr lang="en-US" sz="2800" dirty="0" err="1" smtClean="0">
                <a:solidFill>
                  <a:schemeClr val="tx2"/>
                </a:solidFill>
                <a:latin typeface="Bahnschrift SemiBold" pitchFamily="34" charset="0"/>
              </a:rPr>
              <a:t>bảo</a:t>
            </a:r>
            <a:r>
              <a:rPr lang="en-US" sz="2800" dirty="0" smtClean="0">
                <a:solidFill>
                  <a:schemeClr val="tx2"/>
                </a:solidFill>
                <a:latin typeface="Bahnschrift SemiBold" pitchFamily="34" charset="0"/>
              </a:rPr>
              <a:t> </a:t>
            </a:r>
            <a:r>
              <a:rPr lang="en-US" sz="2800" dirty="0" err="1" smtClean="0">
                <a:solidFill>
                  <a:schemeClr val="tx2"/>
                </a:solidFill>
                <a:latin typeface="Bahnschrift SemiBold" pitchFamily="34" charset="0"/>
              </a:rPr>
              <a:t>vệ</a:t>
            </a:r>
            <a:r>
              <a:rPr lang="en-US" sz="2800" dirty="0" smtClean="0">
                <a:solidFill>
                  <a:schemeClr val="tx2"/>
                </a:solidFill>
                <a:latin typeface="Bahnschrift SemiBold" pitchFamily="34" charset="0"/>
              </a:rPr>
              <a:t> </a:t>
            </a:r>
            <a:r>
              <a:rPr lang="en-US" sz="2800" dirty="0" err="1" smtClean="0">
                <a:solidFill>
                  <a:schemeClr val="tx2"/>
                </a:solidFill>
                <a:latin typeface="Bahnschrift SemiBold" pitchFamily="34" charset="0"/>
              </a:rPr>
              <a:t>dữ</a:t>
            </a:r>
            <a:r>
              <a:rPr lang="en-US" sz="2800" dirty="0" smtClean="0">
                <a:solidFill>
                  <a:schemeClr val="tx2"/>
                </a:solidFill>
                <a:latin typeface="Bahnschrift SemiBold" pitchFamily="34" charset="0"/>
              </a:rPr>
              <a:t> </a:t>
            </a:r>
            <a:r>
              <a:rPr lang="en-US" sz="2800" dirty="0" err="1" smtClean="0">
                <a:solidFill>
                  <a:schemeClr val="tx2"/>
                </a:solidFill>
                <a:latin typeface="Bahnschrift SemiBold" pitchFamily="34" charset="0"/>
              </a:rPr>
              <a:t>liệu</a:t>
            </a:r>
            <a:r>
              <a:rPr lang="en-US" sz="2800" dirty="0" smtClean="0">
                <a:solidFill>
                  <a:schemeClr val="tx2"/>
                </a:solidFill>
                <a:latin typeface="Bahnschrift SemiBold" pitchFamily="34" charset="0"/>
              </a:rPr>
              <a:t>  </a:t>
            </a:r>
            <a:r>
              <a:rPr lang="en-US" sz="2800" dirty="0" err="1">
                <a:solidFill>
                  <a:schemeClr val="tx2"/>
                </a:solidFill>
                <a:latin typeface="Bahnschrift SemiBold" pitchFamily="34" charset="0"/>
              </a:rPr>
              <a:t>bằng</a:t>
            </a:r>
            <a:r>
              <a:rPr lang="en-US" sz="2800" dirty="0">
                <a:solidFill>
                  <a:schemeClr val="tx2"/>
                </a:solidFill>
                <a:latin typeface="Bahnschrift SemiBold" pitchFamily="34" charset="0"/>
              </a:rPr>
              <a:t> </a:t>
            </a:r>
            <a:r>
              <a:rPr lang="en-US" sz="2800" dirty="0" smtClean="0">
                <a:solidFill>
                  <a:schemeClr val="tx2"/>
                </a:solidFill>
                <a:latin typeface="Bahnschrift SemiBold" pitchFamily="34" charset="0"/>
              </a:rPr>
              <a:t>1 </a:t>
            </a:r>
            <a:r>
              <a:rPr lang="en-US" sz="2800" dirty="0" err="1" smtClean="0">
                <a:solidFill>
                  <a:schemeClr val="tx2"/>
                </a:solidFill>
                <a:latin typeface="Bahnschrift SemiBold" pitchFamily="34" charset="0"/>
              </a:rPr>
              <a:t>số</a:t>
            </a:r>
            <a:r>
              <a:rPr lang="en-US" sz="2800" dirty="0" smtClean="0">
                <a:solidFill>
                  <a:schemeClr val="tx2"/>
                </a:solidFill>
                <a:latin typeface="Bahnschrift SemiBold" pitchFamily="34" charset="0"/>
              </a:rPr>
              <a:t> </a:t>
            </a:r>
            <a:r>
              <a:rPr lang="en-US" sz="2800" dirty="0" err="1" smtClean="0">
                <a:solidFill>
                  <a:schemeClr val="tx2"/>
                </a:solidFill>
                <a:latin typeface="Bahnschrift SemiBold" pitchFamily="34" charset="0"/>
              </a:rPr>
              <a:t>cách</a:t>
            </a:r>
            <a:r>
              <a:rPr lang="en-US" sz="2800" dirty="0" smtClean="0">
                <a:solidFill>
                  <a:schemeClr val="tx2"/>
                </a:solidFill>
                <a:latin typeface="Bahnschrift SemiBold" pitchFamily="34" charset="0"/>
              </a:rPr>
              <a:t> :</a:t>
            </a:r>
            <a:r>
              <a:rPr lang="en-US" sz="2400" dirty="0" smtClean="0">
                <a:solidFill>
                  <a:schemeClr val="tx2"/>
                </a:solidFill>
                <a:latin typeface="Bahnschrift SemiBold" pitchFamily="34" charset="0"/>
              </a:rPr>
              <a:t/>
            </a:r>
            <a:br>
              <a:rPr lang="en-US" sz="2400" dirty="0" smtClean="0">
                <a:solidFill>
                  <a:schemeClr val="tx2"/>
                </a:solidFill>
                <a:latin typeface="Bahnschrift SemiBold" pitchFamily="34" charset="0"/>
              </a:rPr>
            </a:br>
            <a:r>
              <a:rPr lang="en-US" sz="2000" dirty="0">
                <a:latin typeface="Bahnschrift SemiBold" pitchFamily="34" charset="0"/>
              </a:rPr>
              <a:t/>
            </a:r>
            <a:br>
              <a:rPr lang="en-US" sz="2000" dirty="0">
                <a:latin typeface="Bahnschrift SemiBold" pitchFamily="34" charset="0"/>
              </a:rPr>
            </a:br>
            <a:r>
              <a:rPr lang="en-US" sz="2400" dirty="0" smtClean="0">
                <a:latin typeface="Bahnschrift SemiBold" pitchFamily="34" charset="0"/>
              </a:rPr>
              <a:t> - </a:t>
            </a:r>
            <a:r>
              <a:rPr lang="en-US" sz="2400" dirty="0" err="1" smtClean="0">
                <a:latin typeface="Bahnschrift SemiBold" pitchFamily="34" charset="0"/>
              </a:rPr>
              <a:t>Cài</a:t>
            </a:r>
            <a:r>
              <a:rPr lang="en-US" sz="2400" dirty="0" smtClean="0">
                <a:latin typeface="Bahnschrift SemiBold" pitchFamily="34" charset="0"/>
              </a:rPr>
              <a:t> </a:t>
            </a:r>
            <a:r>
              <a:rPr lang="en-US" sz="2400" dirty="0" err="1" smtClean="0">
                <a:latin typeface="Bahnschrift SemiBold" pitchFamily="34" charset="0"/>
              </a:rPr>
              <a:t>đặt</a:t>
            </a:r>
            <a:r>
              <a:rPr lang="en-US" sz="2400" dirty="0" smtClean="0">
                <a:latin typeface="Bahnschrift SemiBold" pitchFamily="34" charset="0"/>
              </a:rPr>
              <a:t> </a:t>
            </a:r>
            <a:r>
              <a:rPr lang="en-US" sz="2400" dirty="0" err="1" smtClean="0">
                <a:latin typeface="Bahnschrift SemiBold" pitchFamily="34" charset="0"/>
              </a:rPr>
              <a:t>phần</a:t>
            </a:r>
            <a:r>
              <a:rPr lang="en-US" sz="2400" dirty="0" smtClean="0">
                <a:latin typeface="Bahnschrift SemiBold" pitchFamily="34" charset="0"/>
              </a:rPr>
              <a:t> </a:t>
            </a:r>
            <a:r>
              <a:rPr lang="en-US" sz="2400" dirty="0" err="1" smtClean="0">
                <a:latin typeface="Bahnschrift SemiBold" pitchFamily="34" charset="0"/>
              </a:rPr>
              <a:t>mềm</a:t>
            </a:r>
            <a:r>
              <a:rPr lang="en-US" sz="2400" dirty="0" smtClean="0">
                <a:latin typeface="Bahnschrift SemiBold" pitchFamily="34" charset="0"/>
              </a:rPr>
              <a:t> </a:t>
            </a:r>
            <a:r>
              <a:rPr lang="en-US" sz="2400" dirty="0" err="1" smtClean="0">
                <a:latin typeface="Bahnschrift SemiBold" pitchFamily="34" charset="0"/>
              </a:rPr>
              <a:t>chống</a:t>
            </a:r>
            <a:r>
              <a:rPr lang="en-US" sz="2400" dirty="0" smtClean="0">
                <a:latin typeface="Bahnschrift SemiBold" pitchFamily="34" charset="0"/>
              </a:rPr>
              <a:t> </a:t>
            </a:r>
            <a:r>
              <a:rPr lang="en-US" sz="2400" dirty="0" err="1" smtClean="0">
                <a:latin typeface="Bahnschrift SemiBold" pitchFamily="34" charset="0"/>
              </a:rPr>
              <a:t>mã</a:t>
            </a:r>
            <a:r>
              <a:rPr lang="en-US" sz="2400" dirty="0" smtClean="0">
                <a:latin typeface="Bahnschrift SemiBold" pitchFamily="34" charset="0"/>
              </a:rPr>
              <a:t> </a:t>
            </a:r>
            <a:r>
              <a:rPr lang="en-US" sz="2400" dirty="0" err="1" smtClean="0">
                <a:latin typeface="Bahnschrift SemiBold" pitchFamily="34" charset="0"/>
              </a:rPr>
              <a:t>độc</a:t>
            </a:r>
            <a:r>
              <a:rPr lang="en-US" sz="2400" dirty="0" smtClean="0">
                <a:latin typeface="Bahnschrift SemiBold" pitchFamily="34" charset="0"/>
              </a:rPr>
              <a:t/>
            </a:r>
            <a:br>
              <a:rPr lang="en-US" sz="2400" dirty="0" smtClean="0">
                <a:latin typeface="Bahnschrift SemiBold" pitchFamily="34" charset="0"/>
              </a:rPr>
            </a:br>
            <a:r>
              <a:rPr lang="en-US" sz="2400" dirty="0" smtClean="0">
                <a:latin typeface="Bahnschrift SemiBold" pitchFamily="34" charset="0"/>
              </a:rPr>
              <a:t> - </a:t>
            </a:r>
            <a:r>
              <a:rPr lang="en-US" sz="2400" dirty="0" err="1" smtClean="0">
                <a:latin typeface="Bahnschrift SemiBold" pitchFamily="34" charset="0"/>
              </a:rPr>
              <a:t>Sử</a:t>
            </a:r>
            <a:r>
              <a:rPr lang="en-US" sz="2400" dirty="0" smtClean="0">
                <a:latin typeface="Bahnschrift SemiBold" pitchFamily="34" charset="0"/>
              </a:rPr>
              <a:t> </a:t>
            </a:r>
            <a:r>
              <a:rPr lang="en-US" sz="2400" dirty="0" err="1" smtClean="0">
                <a:latin typeface="Bahnschrift SemiBold" pitchFamily="34" charset="0"/>
              </a:rPr>
              <a:t>dụng</a:t>
            </a:r>
            <a:r>
              <a:rPr lang="en-US" sz="2400" dirty="0" smtClean="0">
                <a:latin typeface="Bahnschrift SemiBold" pitchFamily="34" charset="0"/>
              </a:rPr>
              <a:t> </a:t>
            </a:r>
            <a:r>
              <a:rPr lang="en-US" sz="2400" dirty="0" err="1" smtClean="0">
                <a:latin typeface="Bahnschrift SemiBold" pitchFamily="34" charset="0"/>
              </a:rPr>
              <a:t>tường</a:t>
            </a:r>
            <a:r>
              <a:rPr lang="en-US" sz="2400" dirty="0" smtClean="0">
                <a:latin typeface="Bahnschrift SemiBold" pitchFamily="34" charset="0"/>
              </a:rPr>
              <a:t> </a:t>
            </a:r>
            <a:r>
              <a:rPr lang="en-US" sz="2400" dirty="0" err="1" smtClean="0">
                <a:latin typeface="Bahnschrift SemiBold" pitchFamily="34" charset="0"/>
              </a:rPr>
              <a:t>lửa</a:t>
            </a:r>
            <a:r>
              <a:rPr lang="en-US" sz="2400" dirty="0" smtClean="0">
                <a:latin typeface="Bahnschrift SemiBold" pitchFamily="34" charset="0"/>
              </a:rPr>
              <a:t/>
            </a:r>
            <a:br>
              <a:rPr lang="en-US" sz="2400" dirty="0" smtClean="0">
                <a:latin typeface="Bahnschrift SemiBold" pitchFamily="34" charset="0"/>
              </a:rPr>
            </a:br>
            <a:r>
              <a:rPr lang="en-US" sz="2400" dirty="0" smtClean="0">
                <a:latin typeface="Bahnschrift SemiBold" pitchFamily="34" charset="0"/>
              </a:rPr>
              <a:t> - </a:t>
            </a:r>
            <a:r>
              <a:rPr lang="en-US" sz="2400" dirty="0" err="1" smtClean="0">
                <a:latin typeface="Bahnschrift SemiBold" pitchFamily="34" charset="0"/>
              </a:rPr>
              <a:t>Sử</a:t>
            </a:r>
            <a:r>
              <a:rPr lang="en-US" sz="2400" dirty="0" smtClean="0">
                <a:latin typeface="Bahnschrift SemiBold" pitchFamily="34" charset="0"/>
              </a:rPr>
              <a:t> </a:t>
            </a:r>
            <a:r>
              <a:rPr lang="en-US" sz="2400" dirty="0" err="1" smtClean="0">
                <a:latin typeface="Bahnschrift SemiBold" pitchFamily="34" charset="0"/>
              </a:rPr>
              <a:t>dụng</a:t>
            </a:r>
            <a:r>
              <a:rPr lang="en-US" sz="2400" dirty="0" smtClean="0">
                <a:latin typeface="Bahnschrift SemiBold" pitchFamily="34" charset="0"/>
              </a:rPr>
              <a:t> </a:t>
            </a:r>
            <a:r>
              <a:rPr lang="en-US" sz="2400" dirty="0" err="1" smtClean="0">
                <a:latin typeface="Bahnschrift SemiBold" pitchFamily="34" charset="0"/>
              </a:rPr>
              <a:t>mạng</a:t>
            </a:r>
            <a:r>
              <a:rPr lang="en-US" sz="2400" dirty="0" smtClean="0">
                <a:latin typeface="Bahnschrift SemiBold" pitchFamily="34" charset="0"/>
              </a:rPr>
              <a:t> </a:t>
            </a:r>
            <a:r>
              <a:rPr lang="en-US" sz="2400" dirty="0" err="1" smtClean="0">
                <a:latin typeface="Bahnschrift SemiBold" pitchFamily="34" charset="0"/>
              </a:rPr>
              <a:t>riêng</a:t>
            </a:r>
            <a:r>
              <a:rPr lang="en-US" sz="2400" dirty="0" smtClean="0">
                <a:latin typeface="Bahnschrift SemiBold" pitchFamily="34" charset="0"/>
              </a:rPr>
              <a:t> </a:t>
            </a:r>
            <a:r>
              <a:rPr lang="en-US" sz="2400" dirty="0" err="1" smtClean="0">
                <a:latin typeface="Bahnschrift SemiBold" pitchFamily="34" charset="0"/>
              </a:rPr>
              <a:t>ảo</a:t>
            </a:r>
            <a:r>
              <a:rPr lang="en-US" sz="2400" dirty="0" smtClean="0">
                <a:latin typeface="Bahnschrift SemiBold" pitchFamily="34" charset="0"/>
              </a:rPr>
              <a:t/>
            </a:r>
            <a:br>
              <a:rPr lang="en-US" sz="2400" dirty="0" smtClean="0">
                <a:latin typeface="Bahnschrift SemiBold" pitchFamily="34" charset="0"/>
              </a:rPr>
            </a:br>
            <a:r>
              <a:rPr lang="en-US" sz="2400" dirty="0" smtClean="0">
                <a:latin typeface="Bahnschrift SemiBold" pitchFamily="34" charset="0"/>
              </a:rPr>
              <a:t> - </a:t>
            </a:r>
            <a:r>
              <a:rPr lang="en-US" sz="2400" dirty="0" err="1" smtClean="0">
                <a:latin typeface="Bahnschrift SemiBold" pitchFamily="34" charset="0"/>
              </a:rPr>
              <a:t>Cẩn</a:t>
            </a:r>
            <a:r>
              <a:rPr lang="en-US" sz="2400" dirty="0" smtClean="0">
                <a:latin typeface="Bahnschrift SemiBold" pitchFamily="34" charset="0"/>
              </a:rPr>
              <a:t> </a:t>
            </a:r>
            <a:r>
              <a:rPr lang="en-US" sz="2400" dirty="0" err="1" smtClean="0">
                <a:latin typeface="Bahnschrift SemiBold" pitchFamily="34" charset="0"/>
              </a:rPr>
              <a:t>trọng</a:t>
            </a:r>
            <a:r>
              <a:rPr lang="en-US" sz="2400" dirty="0" smtClean="0">
                <a:latin typeface="Bahnschrift SemiBold" pitchFamily="34" charset="0"/>
              </a:rPr>
              <a:t> </a:t>
            </a:r>
            <a:r>
              <a:rPr lang="en-US" sz="2400" dirty="0" err="1" smtClean="0">
                <a:latin typeface="Bahnschrift SemiBold" pitchFamily="34" charset="0"/>
              </a:rPr>
              <a:t>trong</a:t>
            </a:r>
            <a:r>
              <a:rPr lang="en-US" sz="2400" dirty="0" smtClean="0">
                <a:latin typeface="Bahnschrift SemiBold" pitchFamily="34" charset="0"/>
              </a:rPr>
              <a:t> </a:t>
            </a:r>
            <a:r>
              <a:rPr lang="en-US" sz="2400" dirty="0" err="1" smtClean="0">
                <a:latin typeface="Bahnschrift SemiBold" pitchFamily="34" charset="0"/>
              </a:rPr>
              <a:t>việc</a:t>
            </a:r>
            <a:r>
              <a:rPr lang="en-US" sz="2400" dirty="0" smtClean="0">
                <a:latin typeface="Bahnschrift SemiBold" pitchFamily="34" charset="0"/>
              </a:rPr>
              <a:t> </a:t>
            </a:r>
            <a:r>
              <a:rPr lang="en-US" sz="2400" dirty="0" err="1" smtClean="0">
                <a:latin typeface="Bahnschrift SemiBold" pitchFamily="34" charset="0"/>
              </a:rPr>
              <a:t>sử</a:t>
            </a:r>
            <a:r>
              <a:rPr lang="en-US" sz="2400" dirty="0" smtClean="0">
                <a:latin typeface="Bahnschrift SemiBold" pitchFamily="34" charset="0"/>
              </a:rPr>
              <a:t> </a:t>
            </a:r>
            <a:r>
              <a:rPr lang="en-US" sz="2400" dirty="0" err="1" smtClean="0">
                <a:latin typeface="Bahnschrift SemiBold" pitchFamily="34" charset="0"/>
              </a:rPr>
              <a:t>dụng</a:t>
            </a:r>
            <a:r>
              <a:rPr lang="en-US" sz="2400" dirty="0" smtClean="0">
                <a:latin typeface="Bahnschrift SemiBold" pitchFamily="34" charset="0"/>
              </a:rPr>
              <a:t> </a:t>
            </a:r>
            <a:r>
              <a:rPr lang="en-US" sz="2400" dirty="0" err="1" smtClean="0">
                <a:latin typeface="Bahnschrift SemiBold" pitchFamily="34" charset="0"/>
              </a:rPr>
              <a:t>mạng</a:t>
            </a:r>
            <a:r>
              <a:rPr lang="en-US" sz="2400" dirty="0" smtClean="0">
                <a:latin typeface="Bahnschrift SemiBold" pitchFamily="34" charset="0"/>
              </a:rPr>
              <a:t> </a:t>
            </a:r>
            <a:r>
              <a:rPr lang="en-US" sz="2400" dirty="0" err="1" smtClean="0">
                <a:latin typeface="Bahnschrift SemiBold" pitchFamily="34" charset="0"/>
              </a:rPr>
              <a:t>wifi</a:t>
            </a:r>
            <a:r>
              <a:rPr lang="en-US" sz="2400" dirty="0" smtClean="0">
                <a:latin typeface="Bahnschrift SemiBold" pitchFamily="34" charset="0"/>
              </a:rPr>
              <a:t> </a:t>
            </a:r>
            <a:r>
              <a:rPr lang="en-US" sz="2400" dirty="0" err="1" smtClean="0">
                <a:latin typeface="Bahnschrift SemiBold" pitchFamily="34" charset="0"/>
              </a:rPr>
              <a:t>công</a:t>
            </a:r>
            <a:r>
              <a:rPr lang="en-US" sz="2400" dirty="0" smtClean="0">
                <a:latin typeface="Bahnschrift SemiBold" pitchFamily="34" charset="0"/>
              </a:rPr>
              <a:t> </a:t>
            </a:r>
            <a:r>
              <a:rPr lang="en-US" sz="2400" dirty="0" err="1" smtClean="0">
                <a:latin typeface="Bahnschrift SemiBold" pitchFamily="34" charset="0"/>
              </a:rPr>
              <a:t>cộng</a:t>
            </a:r>
            <a:r>
              <a:rPr lang="en-US" sz="2000" dirty="0" smtClean="0">
                <a:latin typeface="Bahnschrift SemiBold" pitchFamily="34" charset="0"/>
              </a:rPr>
              <a:t/>
            </a:r>
            <a:br>
              <a:rPr lang="en-US" sz="2000" dirty="0" smtClean="0">
                <a:latin typeface="Bahnschrift SemiBold" pitchFamily="34" charset="0"/>
              </a:rPr>
            </a:br>
            <a:r>
              <a:rPr lang="en-US" sz="2000" dirty="0" smtClean="0">
                <a:latin typeface="Bahnschrift SemiBold" pitchFamily="34" charset="0"/>
              </a:rPr>
              <a:t> </a:t>
            </a:r>
            <a:br>
              <a:rPr lang="en-US" sz="2000" dirty="0" smtClean="0">
                <a:latin typeface="Bahnschrift SemiBold" pitchFamily="34" charset="0"/>
              </a:rPr>
            </a:br>
            <a:r>
              <a:rPr lang="en-US" sz="2000" dirty="0" smtClean="0">
                <a:latin typeface="Bahnschrift SemiBold" pitchFamily="34" charset="0"/>
              </a:rPr>
              <a:t> </a:t>
            </a:r>
            <a:br>
              <a:rPr lang="en-US" sz="2000" dirty="0" smtClean="0">
                <a:latin typeface="Bahnschrift SemiBold" pitchFamily="34" charset="0"/>
              </a:rPr>
            </a:br>
            <a:r>
              <a:rPr lang="en-US" sz="2000" dirty="0" smtClean="0">
                <a:latin typeface="Bahnschrift SemiBold" pitchFamily="34" charset="0"/>
              </a:rPr>
              <a:t/>
            </a:r>
            <a:br>
              <a:rPr lang="en-US" sz="2000" dirty="0" smtClean="0">
                <a:latin typeface="Bahnschrift SemiBold" pitchFamily="34" charset="0"/>
              </a:rPr>
            </a:br>
            <a:r>
              <a:rPr lang="en-US" sz="2000" dirty="0" smtClean="0">
                <a:latin typeface="Bahnschrift SemiBold" pitchFamily="34" charset="0"/>
              </a:rPr>
              <a:t/>
            </a:r>
            <a:br>
              <a:rPr lang="en-US" sz="2000" dirty="0" smtClean="0">
                <a:latin typeface="Bahnschrift SemiBold" pitchFamily="34" charset="0"/>
              </a:rPr>
            </a:br>
            <a:endParaRPr sz="2000" dirty="0">
              <a:latin typeface="Bahnschrift SemiBold" pitchFamily="34" charset="0"/>
            </a:endParaRPr>
          </a:p>
        </p:txBody>
      </p:sp>
      <p:grpSp>
        <p:nvGrpSpPr>
          <p:cNvPr id="3" name="Google Shape;9941;p58"/>
          <p:cNvGrpSpPr/>
          <p:nvPr/>
        </p:nvGrpSpPr>
        <p:grpSpPr>
          <a:xfrm>
            <a:off x="6643024" y="4021282"/>
            <a:ext cx="921558" cy="872837"/>
            <a:chOff x="4744475" y="2485325"/>
            <a:chExt cx="367600" cy="364425"/>
          </a:xfrm>
        </p:grpSpPr>
        <p:sp>
          <p:nvSpPr>
            <p:cNvPr id="4" name="Google Shape;9942;p58"/>
            <p:cNvSpPr/>
            <p:nvPr/>
          </p:nvSpPr>
          <p:spPr>
            <a:xfrm>
              <a:off x="4744475" y="2813550"/>
              <a:ext cx="367600" cy="36200"/>
            </a:xfrm>
            <a:custGeom>
              <a:avLst/>
              <a:gdLst/>
              <a:ahLst/>
              <a:cxnLst/>
              <a:rect l="l" t="t" r="r" b="b"/>
              <a:pathLst>
                <a:path w="14704" h="1448" extrusionOk="0">
                  <a:moveTo>
                    <a:pt x="360" y="1"/>
                  </a:moveTo>
                  <a:cubicBezTo>
                    <a:pt x="0" y="1"/>
                    <a:pt x="0" y="564"/>
                    <a:pt x="360" y="564"/>
                  </a:cubicBezTo>
                  <a:cubicBezTo>
                    <a:pt x="378" y="564"/>
                    <a:pt x="396" y="563"/>
                    <a:pt x="414" y="560"/>
                  </a:cubicBezTo>
                  <a:lnTo>
                    <a:pt x="970" y="560"/>
                  </a:lnTo>
                  <a:lnTo>
                    <a:pt x="970" y="1147"/>
                  </a:lnTo>
                  <a:cubicBezTo>
                    <a:pt x="970" y="1332"/>
                    <a:pt x="1117" y="1424"/>
                    <a:pt x="1263" y="1424"/>
                  </a:cubicBezTo>
                  <a:cubicBezTo>
                    <a:pt x="1410" y="1424"/>
                    <a:pt x="1556" y="1332"/>
                    <a:pt x="1556" y="1147"/>
                  </a:cubicBezTo>
                  <a:lnTo>
                    <a:pt x="1556" y="560"/>
                  </a:lnTo>
                  <a:lnTo>
                    <a:pt x="2698" y="560"/>
                  </a:lnTo>
                  <a:lnTo>
                    <a:pt x="2698" y="1147"/>
                  </a:lnTo>
                  <a:cubicBezTo>
                    <a:pt x="2683" y="1347"/>
                    <a:pt x="2837" y="1448"/>
                    <a:pt x="2991" y="1448"/>
                  </a:cubicBezTo>
                  <a:cubicBezTo>
                    <a:pt x="3146" y="1448"/>
                    <a:pt x="3300" y="1347"/>
                    <a:pt x="3285" y="1147"/>
                  </a:cubicBezTo>
                  <a:lnTo>
                    <a:pt x="3285" y="560"/>
                  </a:lnTo>
                  <a:lnTo>
                    <a:pt x="4426" y="560"/>
                  </a:lnTo>
                  <a:lnTo>
                    <a:pt x="4426" y="1147"/>
                  </a:lnTo>
                  <a:cubicBezTo>
                    <a:pt x="4411" y="1347"/>
                    <a:pt x="4565" y="1448"/>
                    <a:pt x="4720" y="1448"/>
                  </a:cubicBezTo>
                  <a:cubicBezTo>
                    <a:pt x="4874" y="1448"/>
                    <a:pt x="5028" y="1347"/>
                    <a:pt x="5013" y="1147"/>
                  </a:cubicBezTo>
                  <a:lnTo>
                    <a:pt x="5013" y="560"/>
                  </a:lnTo>
                  <a:lnTo>
                    <a:pt x="6186" y="560"/>
                  </a:lnTo>
                  <a:lnTo>
                    <a:pt x="6186" y="1147"/>
                  </a:lnTo>
                  <a:cubicBezTo>
                    <a:pt x="6170" y="1347"/>
                    <a:pt x="6324" y="1448"/>
                    <a:pt x="6479" y="1448"/>
                  </a:cubicBezTo>
                  <a:cubicBezTo>
                    <a:pt x="6633" y="1448"/>
                    <a:pt x="6787" y="1347"/>
                    <a:pt x="6772" y="1147"/>
                  </a:cubicBezTo>
                  <a:lnTo>
                    <a:pt x="6772" y="560"/>
                  </a:lnTo>
                  <a:lnTo>
                    <a:pt x="7945" y="560"/>
                  </a:lnTo>
                  <a:lnTo>
                    <a:pt x="7945" y="1147"/>
                  </a:lnTo>
                  <a:cubicBezTo>
                    <a:pt x="7929" y="1347"/>
                    <a:pt x="8084" y="1448"/>
                    <a:pt x="8238" y="1448"/>
                  </a:cubicBezTo>
                  <a:cubicBezTo>
                    <a:pt x="8392" y="1448"/>
                    <a:pt x="8547" y="1347"/>
                    <a:pt x="8531" y="1147"/>
                  </a:cubicBezTo>
                  <a:lnTo>
                    <a:pt x="8531" y="560"/>
                  </a:lnTo>
                  <a:lnTo>
                    <a:pt x="9735" y="560"/>
                  </a:lnTo>
                  <a:lnTo>
                    <a:pt x="9735" y="1147"/>
                  </a:lnTo>
                  <a:cubicBezTo>
                    <a:pt x="9735" y="1332"/>
                    <a:pt x="9881" y="1424"/>
                    <a:pt x="10028" y="1424"/>
                  </a:cubicBezTo>
                  <a:cubicBezTo>
                    <a:pt x="10174" y="1424"/>
                    <a:pt x="10321" y="1332"/>
                    <a:pt x="10321" y="1147"/>
                  </a:cubicBezTo>
                  <a:lnTo>
                    <a:pt x="10321" y="560"/>
                  </a:lnTo>
                  <a:lnTo>
                    <a:pt x="11463" y="560"/>
                  </a:lnTo>
                  <a:lnTo>
                    <a:pt x="11463" y="1147"/>
                  </a:lnTo>
                  <a:cubicBezTo>
                    <a:pt x="11432" y="1347"/>
                    <a:pt x="11586" y="1448"/>
                    <a:pt x="11741" y="1448"/>
                  </a:cubicBezTo>
                  <a:cubicBezTo>
                    <a:pt x="11895" y="1448"/>
                    <a:pt x="12049" y="1347"/>
                    <a:pt x="12018" y="1147"/>
                  </a:cubicBezTo>
                  <a:lnTo>
                    <a:pt x="12018" y="560"/>
                  </a:lnTo>
                  <a:lnTo>
                    <a:pt x="13191" y="560"/>
                  </a:lnTo>
                  <a:lnTo>
                    <a:pt x="13191" y="1147"/>
                  </a:lnTo>
                  <a:cubicBezTo>
                    <a:pt x="13160" y="1347"/>
                    <a:pt x="13315" y="1448"/>
                    <a:pt x="13469" y="1448"/>
                  </a:cubicBezTo>
                  <a:cubicBezTo>
                    <a:pt x="13623" y="1448"/>
                    <a:pt x="13778" y="1347"/>
                    <a:pt x="13747" y="1147"/>
                  </a:cubicBezTo>
                  <a:lnTo>
                    <a:pt x="13747" y="560"/>
                  </a:lnTo>
                  <a:lnTo>
                    <a:pt x="14364" y="560"/>
                  </a:lnTo>
                  <a:cubicBezTo>
                    <a:pt x="14703" y="529"/>
                    <a:pt x="14703" y="36"/>
                    <a:pt x="14364" y="5"/>
                  </a:cubicBezTo>
                  <a:lnTo>
                    <a:pt x="414" y="5"/>
                  </a:lnTo>
                  <a:cubicBezTo>
                    <a:pt x="396" y="2"/>
                    <a:pt x="378" y="1"/>
                    <a:pt x="3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943;p58"/>
            <p:cNvSpPr/>
            <p:nvPr/>
          </p:nvSpPr>
          <p:spPr>
            <a:xfrm>
              <a:off x="4772575" y="2634650"/>
              <a:ext cx="57125" cy="150475"/>
            </a:xfrm>
            <a:custGeom>
              <a:avLst/>
              <a:gdLst/>
              <a:ahLst/>
              <a:cxnLst/>
              <a:rect l="l" t="t" r="r" b="b"/>
              <a:pathLst>
                <a:path w="2285" h="6019" extrusionOk="0">
                  <a:moveTo>
                    <a:pt x="1729" y="587"/>
                  </a:moveTo>
                  <a:lnTo>
                    <a:pt x="1729" y="5463"/>
                  </a:lnTo>
                  <a:lnTo>
                    <a:pt x="556" y="5463"/>
                  </a:lnTo>
                  <a:lnTo>
                    <a:pt x="556" y="587"/>
                  </a:lnTo>
                  <a:close/>
                  <a:moveTo>
                    <a:pt x="278" y="1"/>
                  </a:moveTo>
                  <a:cubicBezTo>
                    <a:pt x="124" y="1"/>
                    <a:pt x="0" y="124"/>
                    <a:pt x="0" y="279"/>
                  </a:cubicBezTo>
                  <a:lnTo>
                    <a:pt x="0" y="5741"/>
                  </a:lnTo>
                  <a:cubicBezTo>
                    <a:pt x="0" y="5895"/>
                    <a:pt x="124" y="6019"/>
                    <a:pt x="278" y="6019"/>
                  </a:cubicBezTo>
                  <a:lnTo>
                    <a:pt x="1975" y="6019"/>
                  </a:lnTo>
                  <a:cubicBezTo>
                    <a:pt x="2130" y="6019"/>
                    <a:pt x="2284" y="5895"/>
                    <a:pt x="2284" y="5741"/>
                  </a:cubicBezTo>
                  <a:lnTo>
                    <a:pt x="2284" y="279"/>
                  </a:lnTo>
                  <a:cubicBezTo>
                    <a:pt x="2284" y="124"/>
                    <a:pt x="2130" y="1"/>
                    <a:pt x="19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944;p58"/>
            <p:cNvSpPr/>
            <p:nvPr/>
          </p:nvSpPr>
          <p:spPr>
            <a:xfrm>
              <a:off x="4857450" y="2592225"/>
              <a:ext cx="57100" cy="192900"/>
            </a:xfrm>
            <a:custGeom>
              <a:avLst/>
              <a:gdLst/>
              <a:ahLst/>
              <a:cxnLst/>
              <a:rect l="l" t="t" r="r" b="b"/>
              <a:pathLst>
                <a:path w="2284" h="7716" extrusionOk="0">
                  <a:moveTo>
                    <a:pt x="1728" y="556"/>
                  </a:moveTo>
                  <a:lnTo>
                    <a:pt x="1728" y="7160"/>
                  </a:lnTo>
                  <a:lnTo>
                    <a:pt x="586" y="7160"/>
                  </a:lnTo>
                  <a:lnTo>
                    <a:pt x="586" y="556"/>
                  </a:lnTo>
                  <a:close/>
                  <a:moveTo>
                    <a:pt x="309" y="0"/>
                  </a:moveTo>
                  <a:cubicBezTo>
                    <a:pt x="154" y="0"/>
                    <a:pt x="0" y="124"/>
                    <a:pt x="0" y="278"/>
                  </a:cubicBezTo>
                  <a:lnTo>
                    <a:pt x="0" y="7438"/>
                  </a:lnTo>
                  <a:cubicBezTo>
                    <a:pt x="0" y="7592"/>
                    <a:pt x="154" y="7716"/>
                    <a:pt x="309" y="7716"/>
                  </a:cubicBezTo>
                  <a:lnTo>
                    <a:pt x="2006" y="7716"/>
                  </a:lnTo>
                  <a:cubicBezTo>
                    <a:pt x="2160" y="7716"/>
                    <a:pt x="2284" y="7592"/>
                    <a:pt x="2284" y="7438"/>
                  </a:cubicBezTo>
                  <a:lnTo>
                    <a:pt x="2284" y="278"/>
                  </a:lnTo>
                  <a:cubicBezTo>
                    <a:pt x="2284" y="124"/>
                    <a:pt x="2160" y="0"/>
                    <a:pt x="20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945;p58"/>
            <p:cNvSpPr/>
            <p:nvPr/>
          </p:nvSpPr>
          <p:spPr>
            <a:xfrm>
              <a:off x="4943075" y="2613825"/>
              <a:ext cx="56350" cy="171300"/>
            </a:xfrm>
            <a:custGeom>
              <a:avLst/>
              <a:gdLst/>
              <a:ahLst/>
              <a:cxnLst/>
              <a:rect l="l" t="t" r="r" b="b"/>
              <a:pathLst>
                <a:path w="2254" h="6852" extrusionOk="0">
                  <a:moveTo>
                    <a:pt x="1698" y="556"/>
                  </a:moveTo>
                  <a:lnTo>
                    <a:pt x="1698" y="6296"/>
                  </a:lnTo>
                  <a:lnTo>
                    <a:pt x="556" y="6296"/>
                  </a:lnTo>
                  <a:lnTo>
                    <a:pt x="556" y="556"/>
                  </a:lnTo>
                  <a:close/>
                  <a:moveTo>
                    <a:pt x="278" y="1"/>
                  </a:moveTo>
                  <a:cubicBezTo>
                    <a:pt x="124" y="1"/>
                    <a:pt x="1" y="124"/>
                    <a:pt x="1" y="278"/>
                  </a:cubicBezTo>
                  <a:lnTo>
                    <a:pt x="1" y="6574"/>
                  </a:lnTo>
                  <a:cubicBezTo>
                    <a:pt x="1" y="6728"/>
                    <a:pt x="124" y="6852"/>
                    <a:pt x="278" y="6852"/>
                  </a:cubicBezTo>
                  <a:lnTo>
                    <a:pt x="1976" y="6852"/>
                  </a:lnTo>
                  <a:cubicBezTo>
                    <a:pt x="2130" y="6852"/>
                    <a:pt x="2254" y="6728"/>
                    <a:pt x="2254" y="6574"/>
                  </a:cubicBezTo>
                  <a:lnTo>
                    <a:pt x="2254" y="278"/>
                  </a:lnTo>
                  <a:cubicBezTo>
                    <a:pt x="2254" y="124"/>
                    <a:pt x="2130" y="1"/>
                    <a:pt x="1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946;p58"/>
            <p:cNvSpPr/>
            <p:nvPr/>
          </p:nvSpPr>
          <p:spPr>
            <a:xfrm>
              <a:off x="4766400" y="2485325"/>
              <a:ext cx="324575" cy="120800"/>
            </a:xfrm>
            <a:custGeom>
              <a:avLst/>
              <a:gdLst/>
              <a:ahLst/>
              <a:cxnLst/>
              <a:rect l="l" t="t" r="r" b="b"/>
              <a:pathLst>
                <a:path w="12983" h="4832" extrusionOk="0">
                  <a:moveTo>
                    <a:pt x="11604" y="604"/>
                  </a:moveTo>
                  <a:cubicBezTo>
                    <a:pt x="12098" y="604"/>
                    <a:pt x="12345" y="1221"/>
                    <a:pt x="12006" y="1561"/>
                  </a:cubicBezTo>
                  <a:cubicBezTo>
                    <a:pt x="11883" y="1683"/>
                    <a:pt x="11738" y="1738"/>
                    <a:pt x="11597" y="1738"/>
                  </a:cubicBezTo>
                  <a:cubicBezTo>
                    <a:pt x="11312" y="1738"/>
                    <a:pt x="11049" y="1511"/>
                    <a:pt x="11049" y="1159"/>
                  </a:cubicBezTo>
                  <a:cubicBezTo>
                    <a:pt x="11049" y="851"/>
                    <a:pt x="11296" y="604"/>
                    <a:pt x="11604" y="604"/>
                  </a:cubicBezTo>
                  <a:close/>
                  <a:moveTo>
                    <a:pt x="4784" y="1437"/>
                  </a:moveTo>
                  <a:lnTo>
                    <a:pt x="4784" y="1468"/>
                  </a:lnTo>
                  <a:cubicBezTo>
                    <a:pt x="4797" y="1467"/>
                    <a:pt x="4809" y="1467"/>
                    <a:pt x="4822" y="1467"/>
                  </a:cubicBezTo>
                  <a:cubicBezTo>
                    <a:pt x="5320" y="1467"/>
                    <a:pt x="5547" y="2063"/>
                    <a:pt x="5185" y="2425"/>
                  </a:cubicBezTo>
                  <a:cubicBezTo>
                    <a:pt x="5068" y="2542"/>
                    <a:pt x="4929" y="2594"/>
                    <a:pt x="4794" y="2594"/>
                  </a:cubicBezTo>
                  <a:cubicBezTo>
                    <a:pt x="4502" y="2594"/>
                    <a:pt x="4228" y="2351"/>
                    <a:pt x="4228" y="1993"/>
                  </a:cubicBezTo>
                  <a:cubicBezTo>
                    <a:pt x="4228" y="1684"/>
                    <a:pt x="4475" y="1437"/>
                    <a:pt x="4784" y="1437"/>
                  </a:cubicBezTo>
                  <a:close/>
                  <a:moveTo>
                    <a:pt x="8210" y="2301"/>
                  </a:moveTo>
                  <a:cubicBezTo>
                    <a:pt x="8703" y="2301"/>
                    <a:pt x="8950" y="2919"/>
                    <a:pt x="8580" y="3258"/>
                  </a:cubicBezTo>
                  <a:cubicBezTo>
                    <a:pt x="8467" y="3381"/>
                    <a:pt x="8323" y="3436"/>
                    <a:pt x="8181" y="3436"/>
                  </a:cubicBezTo>
                  <a:cubicBezTo>
                    <a:pt x="7898" y="3436"/>
                    <a:pt x="7623" y="3217"/>
                    <a:pt x="7623" y="2888"/>
                  </a:cubicBezTo>
                  <a:cubicBezTo>
                    <a:pt x="7623" y="2548"/>
                    <a:pt x="7870" y="2301"/>
                    <a:pt x="8210" y="2301"/>
                  </a:cubicBezTo>
                  <a:close/>
                  <a:moveTo>
                    <a:pt x="1389" y="3165"/>
                  </a:moveTo>
                  <a:cubicBezTo>
                    <a:pt x="1883" y="3165"/>
                    <a:pt x="2161" y="3783"/>
                    <a:pt x="1790" y="4122"/>
                  </a:cubicBezTo>
                  <a:cubicBezTo>
                    <a:pt x="1668" y="4244"/>
                    <a:pt x="1519" y="4299"/>
                    <a:pt x="1374" y="4299"/>
                  </a:cubicBezTo>
                  <a:cubicBezTo>
                    <a:pt x="1080" y="4299"/>
                    <a:pt x="803" y="4073"/>
                    <a:pt x="803" y="3721"/>
                  </a:cubicBezTo>
                  <a:cubicBezTo>
                    <a:pt x="803" y="3412"/>
                    <a:pt x="1081" y="3165"/>
                    <a:pt x="1389" y="3165"/>
                  </a:cubicBezTo>
                  <a:close/>
                  <a:moveTo>
                    <a:pt x="11599" y="0"/>
                  </a:moveTo>
                  <a:cubicBezTo>
                    <a:pt x="11029" y="0"/>
                    <a:pt x="10463" y="410"/>
                    <a:pt x="10463" y="1129"/>
                  </a:cubicBezTo>
                  <a:cubicBezTo>
                    <a:pt x="10463" y="1221"/>
                    <a:pt x="10463" y="1314"/>
                    <a:pt x="10493" y="1375"/>
                  </a:cubicBezTo>
                  <a:lnTo>
                    <a:pt x="9043" y="2085"/>
                  </a:lnTo>
                  <a:cubicBezTo>
                    <a:pt x="8825" y="1827"/>
                    <a:pt x="8512" y="1700"/>
                    <a:pt x="8198" y="1700"/>
                  </a:cubicBezTo>
                  <a:cubicBezTo>
                    <a:pt x="7799" y="1700"/>
                    <a:pt x="7398" y="1904"/>
                    <a:pt x="7191" y="2301"/>
                  </a:cubicBezTo>
                  <a:lnTo>
                    <a:pt x="5926" y="1993"/>
                  </a:lnTo>
                  <a:cubicBezTo>
                    <a:pt x="5880" y="1267"/>
                    <a:pt x="5332" y="905"/>
                    <a:pt x="4784" y="905"/>
                  </a:cubicBezTo>
                  <a:cubicBezTo>
                    <a:pt x="4236" y="905"/>
                    <a:pt x="3688" y="1267"/>
                    <a:pt x="3642" y="1993"/>
                  </a:cubicBezTo>
                  <a:cubicBezTo>
                    <a:pt x="3642" y="2054"/>
                    <a:pt x="3673" y="2147"/>
                    <a:pt x="3673" y="2240"/>
                  </a:cubicBezTo>
                  <a:lnTo>
                    <a:pt x="2222" y="2949"/>
                  </a:lnTo>
                  <a:cubicBezTo>
                    <a:pt x="2001" y="2689"/>
                    <a:pt x="1693" y="2566"/>
                    <a:pt x="1384" y="2566"/>
                  </a:cubicBezTo>
                  <a:cubicBezTo>
                    <a:pt x="960" y="2566"/>
                    <a:pt x="536" y="2799"/>
                    <a:pt x="340" y="3227"/>
                  </a:cubicBezTo>
                  <a:cubicBezTo>
                    <a:pt x="0" y="3968"/>
                    <a:pt x="556" y="4832"/>
                    <a:pt x="1389" y="4832"/>
                  </a:cubicBezTo>
                  <a:cubicBezTo>
                    <a:pt x="2006" y="4832"/>
                    <a:pt x="2531" y="4307"/>
                    <a:pt x="2531" y="3690"/>
                  </a:cubicBezTo>
                  <a:cubicBezTo>
                    <a:pt x="2531" y="3598"/>
                    <a:pt x="2500" y="3536"/>
                    <a:pt x="2500" y="3443"/>
                  </a:cubicBezTo>
                  <a:lnTo>
                    <a:pt x="3951" y="2733"/>
                  </a:lnTo>
                  <a:cubicBezTo>
                    <a:pt x="4168" y="2992"/>
                    <a:pt x="4476" y="3118"/>
                    <a:pt x="4786" y="3118"/>
                  </a:cubicBezTo>
                  <a:cubicBezTo>
                    <a:pt x="5180" y="3118"/>
                    <a:pt x="5578" y="2914"/>
                    <a:pt x="5802" y="2517"/>
                  </a:cubicBezTo>
                  <a:lnTo>
                    <a:pt x="7068" y="2857"/>
                  </a:lnTo>
                  <a:cubicBezTo>
                    <a:pt x="7068" y="3613"/>
                    <a:pt x="7631" y="3991"/>
                    <a:pt x="8194" y="3991"/>
                  </a:cubicBezTo>
                  <a:cubicBezTo>
                    <a:pt x="8757" y="3991"/>
                    <a:pt x="9321" y="3613"/>
                    <a:pt x="9321" y="2857"/>
                  </a:cubicBezTo>
                  <a:cubicBezTo>
                    <a:pt x="9321" y="2764"/>
                    <a:pt x="9321" y="2672"/>
                    <a:pt x="9321" y="2610"/>
                  </a:cubicBezTo>
                  <a:lnTo>
                    <a:pt x="10740" y="1900"/>
                  </a:lnTo>
                  <a:cubicBezTo>
                    <a:pt x="10982" y="2168"/>
                    <a:pt x="11283" y="2284"/>
                    <a:pt x="11578" y="2284"/>
                  </a:cubicBezTo>
                  <a:cubicBezTo>
                    <a:pt x="12300" y="2284"/>
                    <a:pt x="12982" y="1591"/>
                    <a:pt x="12654" y="758"/>
                  </a:cubicBezTo>
                  <a:cubicBezTo>
                    <a:pt x="12467" y="238"/>
                    <a:pt x="12032" y="0"/>
                    <a:pt x="115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947;p58"/>
            <p:cNvSpPr/>
            <p:nvPr/>
          </p:nvSpPr>
          <p:spPr>
            <a:xfrm>
              <a:off x="5068075" y="2670925"/>
              <a:ext cx="17000" cy="14575"/>
            </a:xfrm>
            <a:custGeom>
              <a:avLst/>
              <a:gdLst/>
              <a:ahLst/>
              <a:cxnLst/>
              <a:rect l="l" t="t" r="r" b="b"/>
              <a:pathLst>
                <a:path w="680" h="583" extrusionOk="0">
                  <a:moveTo>
                    <a:pt x="402" y="0"/>
                  </a:moveTo>
                  <a:cubicBezTo>
                    <a:pt x="124" y="0"/>
                    <a:pt x="0" y="309"/>
                    <a:pt x="186" y="494"/>
                  </a:cubicBezTo>
                  <a:cubicBezTo>
                    <a:pt x="246" y="555"/>
                    <a:pt x="320" y="582"/>
                    <a:pt x="391" y="582"/>
                  </a:cubicBezTo>
                  <a:cubicBezTo>
                    <a:pt x="539" y="582"/>
                    <a:pt x="679" y="465"/>
                    <a:pt x="679" y="278"/>
                  </a:cubicBezTo>
                  <a:cubicBezTo>
                    <a:pt x="679" y="124"/>
                    <a:pt x="556" y="0"/>
                    <a:pt x="4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948;p58"/>
            <p:cNvSpPr/>
            <p:nvPr/>
          </p:nvSpPr>
          <p:spPr>
            <a:xfrm>
              <a:off x="5027950" y="2570625"/>
              <a:ext cx="57500" cy="214500"/>
            </a:xfrm>
            <a:custGeom>
              <a:avLst/>
              <a:gdLst/>
              <a:ahLst/>
              <a:cxnLst/>
              <a:rect l="l" t="t" r="r" b="b"/>
              <a:pathLst>
                <a:path w="2300" h="8580" extrusionOk="0">
                  <a:moveTo>
                    <a:pt x="278" y="0"/>
                  </a:moveTo>
                  <a:cubicBezTo>
                    <a:pt x="124" y="0"/>
                    <a:pt x="1" y="124"/>
                    <a:pt x="1" y="309"/>
                  </a:cubicBezTo>
                  <a:lnTo>
                    <a:pt x="1" y="8302"/>
                  </a:lnTo>
                  <a:cubicBezTo>
                    <a:pt x="1" y="8456"/>
                    <a:pt x="124" y="8580"/>
                    <a:pt x="278" y="8580"/>
                  </a:cubicBezTo>
                  <a:lnTo>
                    <a:pt x="2007" y="8580"/>
                  </a:lnTo>
                  <a:cubicBezTo>
                    <a:pt x="2161" y="8580"/>
                    <a:pt x="2284" y="8456"/>
                    <a:pt x="2284" y="8302"/>
                  </a:cubicBezTo>
                  <a:lnTo>
                    <a:pt x="2284" y="5586"/>
                  </a:lnTo>
                  <a:cubicBezTo>
                    <a:pt x="2300" y="5370"/>
                    <a:pt x="2145" y="5262"/>
                    <a:pt x="1991" y="5262"/>
                  </a:cubicBezTo>
                  <a:cubicBezTo>
                    <a:pt x="1837" y="5262"/>
                    <a:pt x="1682" y="5370"/>
                    <a:pt x="1698" y="5586"/>
                  </a:cubicBezTo>
                  <a:lnTo>
                    <a:pt x="1698" y="8024"/>
                  </a:lnTo>
                  <a:lnTo>
                    <a:pt x="587" y="8024"/>
                  </a:lnTo>
                  <a:lnTo>
                    <a:pt x="587" y="587"/>
                  </a:lnTo>
                  <a:lnTo>
                    <a:pt x="1698" y="587"/>
                  </a:lnTo>
                  <a:lnTo>
                    <a:pt x="1698" y="3025"/>
                  </a:lnTo>
                  <a:cubicBezTo>
                    <a:pt x="1698" y="3179"/>
                    <a:pt x="1821" y="3303"/>
                    <a:pt x="2007" y="3303"/>
                  </a:cubicBezTo>
                  <a:cubicBezTo>
                    <a:pt x="2161" y="3303"/>
                    <a:pt x="2284" y="3179"/>
                    <a:pt x="2284" y="3025"/>
                  </a:cubicBezTo>
                  <a:lnTo>
                    <a:pt x="2284" y="309"/>
                  </a:lnTo>
                  <a:cubicBezTo>
                    <a:pt x="2284" y="124"/>
                    <a:pt x="2161" y="0"/>
                    <a:pt x="20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9892;p56"/>
          <p:cNvGrpSpPr/>
          <p:nvPr/>
        </p:nvGrpSpPr>
        <p:grpSpPr>
          <a:xfrm>
            <a:off x="1509400" y="4279844"/>
            <a:ext cx="658144" cy="704097"/>
            <a:chOff x="5220616" y="2791061"/>
            <a:chExt cx="373185" cy="302466"/>
          </a:xfrm>
        </p:grpSpPr>
        <p:sp>
          <p:nvSpPr>
            <p:cNvPr id="12" name="Google Shape;9893;p56"/>
            <p:cNvSpPr/>
            <p:nvPr/>
          </p:nvSpPr>
          <p:spPr>
            <a:xfrm>
              <a:off x="5220616" y="2791061"/>
              <a:ext cx="373185" cy="302466"/>
            </a:xfrm>
            <a:custGeom>
              <a:avLst/>
              <a:gdLst/>
              <a:ahLst/>
              <a:cxnLst/>
              <a:rect l="l" t="t" r="r" b="b"/>
              <a:pathLst>
                <a:path w="11752" h="9525" extrusionOk="0">
                  <a:moveTo>
                    <a:pt x="1834" y="345"/>
                  </a:moveTo>
                  <a:cubicBezTo>
                    <a:pt x="1834" y="345"/>
                    <a:pt x="1846" y="345"/>
                    <a:pt x="1846" y="357"/>
                  </a:cubicBezTo>
                  <a:lnTo>
                    <a:pt x="1846" y="1083"/>
                  </a:lnTo>
                  <a:cubicBezTo>
                    <a:pt x="1846" y="1083"/>
                    <a:pt x="1846" y="1107"/>
                    <a:pt x="1834" y="1107"/>
                  </a:cubicBezTo>
                  <a:lnTo>
                    <a:pt x="1465" y="1107"/>
                  </a:lnTo>
                  <a:cubicBezTo>
                    <a:pt x="1465" y="1107"/>
                    <a:pt x="1453" y="1107"/>
                    <a:pt x="1453" y="1083"/>
                  </a:cubicBezTo>
                  <a:lnTo>
                    <a:pt x="1453" y="357"/>
                  </a:lnTo>
                  <a:lnTo>
                    <a:pt x="1465" y="357"/>
                  </a:lnTo>
                  <a:cubicBezTo>
                    <a:pt x="1465" y="351"/>
                    <a:pt x="1468" y="348"/>
                    <a:pt x="1469" y="348"/>
                  </a:cubicBezTo>
                  <a:lnTo>
                    <a:pt x="1469" y="348"/>
                  </a:lnTo>
                  <a:cubicBezTo>
                    <a:pt x="1471" y="348"/>
                    <a:pt x="1471" y="351"/>
                    <a:pt x="1465" y="357"/>
                  </a:cubicBezTo>
                  <a:lnTo>
                    <a:pt x="1834" y="345"/>
                  </a:lnTo>
                  <a:close/>
                  <a:moveTo>
                    <a:pt x="10276" y="345"/>
                  </a:moveTo>
                  <a:cubicBezTo>
                    <a:pt x="10276" y="345"/>
                    <a:pt x="10288" y="345"/>
                    <a:pt x="10288" y="357"/>
                  </a:cubicBezTo>
                  <a:lnTo>
                    <a:pt x="10288" y="1083"/>
                  </a:lnTo>
                  <a:cubicBezTo>
                    <a:pt x="10288" y="1083"/>
                    <a:pt x="10288" y="1107"/>
                    <a:pt x="10276" y="1107"/>
                  </a:cubicBezTo>
                  <a:lnTo>
                    <a:pt x="9907" y="1107"/>
                  </a:lnTo>
                  <a:cubicBezTo>
                    <a:pt x="9907" y="1107"/>
                    <a:pt x="9895" y="1107"/>
                    <a:pt x="9895" y="1083"/>
                  </a:cubicBezTo>
                  <a:lnTo>
                    <a:pt x="9895" y="357"/>
                  </a:lnTo>
                  <a:lnTo>
                    <a:pt x="9907" y="357"/>
                  </a:lnTo>
                  <a:cubicBezTo>
                    <a:pt x="9907" y="351"/>
                    <a:pt x="9910" y="348"/>
                    <a:pt x="9911" y="348"/>
                  </a:cubicBezTo>
                  <a:lnTo>
                    <a:pt x="9911" y="348"/>
                  </a:lnTo>
                  <a:cubicBezTo>
                    <a:pt x="9912" y="348"/>
                    <a:pt x="9912" y="351"/>
                    <a:pt x="9907" y="357"/>
                  </a:cubicBezTo>
                  <a:lnTo>
                    <a:pt x="10276" y="345"/>
                  </a:lnTo>
                  <a:close/>
                  <a:moveTo>
                    <a:pt x="11038" y="1107"/>
                  </a:moveTo>
                  <a:cubicBezTo>
                    <a:pt x="11240" y="1107"/>
                    <a:pt x="11407" y="1262"/>
                    <a:pt x="11407" y="1476"/>
                  </a:cubicBezTo>
                  <a:lnTo>
                    <a:pt x="11407" y="8811"/>
                  </a:lnTo>
                  <a:cubicBezTo>
                    <a:pt x="11407" y="9001"/>
                    <a:pt x="11228" y="9180"/>
                    <a:pt x="11026" y="9180"/>
                  </a:cubicBezTo>
                  <a:lnTo>
                    <a:pt x="751" y="9180"/>
                  </a:lnTo>
                  <a:cubicBezTo>
                    <a:pt x="536" y="9180"/>
                    <a:pt x="382" y="9025"/>
                    <a:pt x="382" y="8811"/>
                  </a:cubicBezTo>
                  <a:lnTo>
                    <a:pt x="382" y="1476"/>
                  </a:lnTo>
                  <a:cubicBezTo>
                    <a:pt x="382" y="1262"/>
                    <a:pt x="536" y="1107"/>
                    <a:pt x="751" y="1107"/>
                  </a:cubicBezTo>
                  <a:lnTo>
                    <a:pt x="1120" y="1107"/>
                  </a:lnTo>
                  <a:lnTo>
                    <a:pt x="1120" y="1119"/>
                  </a:lnTo>
                  <a:cubicBezTo>
                    <a:pt x="1120" y="1310"/>
                    <a:pt x="1286" y="1476"/>
                    <a:pt x="1477" y="1476"/>
                  </a:cubicBezTo>
                  <a:lnTo>
                    <a:pt x="1858" y="1476"/>
                  </a:lnTo>
                  <a:cubicBezTo>
                    <a:pt x="2048" y="1476"/>
                    <a:pt x="2215" y="1310"/>
                    <a:pt x="2215" y="1119"/>
                  </a:cubicBezTo>
                  <a:lnTo>
                    <a:pt x="2215" y="1107"/>
                  </a:lnTo>
                  <a:lnTo>
                    <a:pt x="9573" y="1107"/>
                  </a:lnTo>
                  <a:lnTo>
                    <a:pt x="9573" y="1119"/>
                  </a:lnTo>
                  <a:cubicBezTo>
                    <a:pt x="9573" y="1310"/>
                    <a:pt x="9740" y="1476"/>
                    <a:pt x="9930" y="1476"/>
                  </a:cubicBezTo>
                  <a:lnTo>
                    <a:pt x="10311" y="1476"/>
                  </a:lnTo>
                  <a:cubicBezTo>
                    <a:pt x="10502" y="1476"/>
                    <a:pt x="10669" y="1310"/>
                    <a:pt x="10669" y="1119"/>
                  </a:cubicBezTo>
                  <a:lnTo>
                    <a:pt x="10669" y="1107"/>
                  </a:lnTo>
                  <a:close/>
                  <a:moveTo>
                    <a:pt x="1465" y="0"/>
                  </a:moveTo>
                  <a:cubicBezTo>
                    <a:pt x="1275" y="0"/>
                    <a:pt x="1108" y="167"/>
                    <a:pt x="1108" y="357"/>
                  </a:cubicBezTo>
                  <a:lnTo>
                    <a:pt x="1108" y="726"/>
                  </a:lnTo>
                  <a:lnTo>
                    <a:pt x="739" y="726"/>
                  </a:lnTo>
                  <a:cubicBezTo>
                    <a:pt x="334" y="726"/>
                    <a:pt x="1" y="1060"/>
                    <a:pt x="1" y="1464"/>
                  </a:cubicBezTo>
                  <a:lnTo>
                    <a:pt x="1" y="8799"/>
                  </a:lnTo>
                  <a:cubicBezTo>
                    <a:pt x="1" y="9204"/>
                    <a:pt x="334" y="9525"/>
                    <a:pt x="739" y="9525"/>
                  </a:cubicBezTo>
                  <a:lnTo>
                    <a:pt x="11014" y="9525"/>
                  </a:lnTo>
                  <a:cubicBezTo>
                    <a:pt x="11419" y="9525"/>
                    <a:pt x="11752" y="9204"/>
                    <a:pt x="11752" y="8799"/>
                  </a:cubicBezTo>
                  <a:lnTo>
                    <a:pt x="11752" y="1464"/>
                  </a:lnTo>
                  <a:cubicBezTo>
                    <a:pt x="11752" y="1060"/>
                    <a:pt x="11419" y="726"/>
                    <a:pt x="11026" y="726"/>
                  </a:cubicBezTo>
                  <a:lnTo>
                    <a:pt x="10645" y="726"/>
                  </a:lnTo>
                  <a:lnTo>
                    <a:pt x="10645" y="357"/>
                  </a:lnTo>
                  <a:cubicBezTo>
                    <a:pt x="10645" y="167"/>
                    <a:pt x="10490" y="0"/>
                    <a:pt x="10288" y="0"/>
                  </a:cubicBezTo>
                  <a:lnTo>
                    <a:pt x="9918" y="0"/>
                  </a:lnTo>
                  <a:cubicBezTo>
                    <a:pt x="9728" y="0"/>
                    <a:pt x="9561" y="167"/>
                    <a:pt x="9561" y="357"/>
                  </a:cubicBezTo>
                  <a:lnTo>
                    <a:pt x="9561" y="726"/>
                  </a:lnTo>
                  <a:lnTo>
                    <a:pt x="2191" y="726"/>
                  </a:lnTo>
                  <a:lnTo>
                    <a:pt x="2191" y="357"/>
                  </a:lnTo>
                  <a:cubicBezTo>
                    <a:pt x="2191" y="167"/>
                    <a:pt x="2025" y="0"/>
                    <a:pt x="18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894;p56"/>
            <p:cNvSpPr/>
            <p:nvPr/>
          </p:nvSpPr>
          <p:spPr>
            <a:xfrm>
              <a:off x="5244432" y="2849268"/>
              <a:ext cx="326314" cy="11368"/>
            </a:xfrm>
            <a:custGeom>
              <a:avLst/>
              <a:gdLst/>
              <a:ahLst/>
              <a:cxnLst/>
              <a:rect l="l" t="t" r="r" b="b"/>
              <a:pathLst>
                <a:path w="10276" h="358" extrusionOk="0">
                  <a:moveTo>
                    <a:pt x="179" y="1"/>
                  </a:moveTo>
                  <a:cubicBezTo>
                    <a:pt x="96" y="1"/>
                    <a:pt x="1" y="72"/>
                    <a:pt x="1" y="179"/>
                  </a:cubicBezTo>
                  <a:cubicBezTo>
                    <a:pt x="1" y="274"/>
                    <a:pt x="72" y="358"/>
                    <a:pt x="179" y="358"/>
                  </a:cubicBezTo>
                  <a:lnTo>
                    <a:pt x="10097" y="358"/>
                  </a:lnTo>
                  <a:cubicBezTo>
                    <a:pt x="10180" y="358"/>
                    <a:pt x="10276" y="274"/>
                    <a:pt x="10276" y="179"/>
                  </a:cubicBezTo>
                  <a:cubicBezTo>
                    <a:pt x="10276" y="72"/>
                    <a:pt x="10180" y="1"/>
                    <a:pt x="100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895;p56"/>
            <p:cNvSpPr/>
            <p:nvPr/>
          </p:nvSpPr>
          <p:spPr>
            <a:xfrm>
              <a:off x="5261834" y="2896139"/>
              <a:ext cx="46521" cy="11400"/>
            </a:xfrm>
            <a:custGeom>
              <a:avLst/>
              <a:gdLst/>
              <a:ahLst/>
              <a:cxnLst/>
              <a:rect l="l" t="t" r="r" b="b"/>
              <a:pathLst>
                <a:path w="1465" h="359" extrusionOk="0">
                  <a:moveTo>
                    <a:pt x="179" y="1"/>
                  </a:moveTo>
                  <a:cubicBezTo>
                    <a:pt x="96" y="1"/>
                    <a:pt x="0" y="72"/>
                    <a:pt x="0" y="180"/>
                  </a:cubicBezTo>
                  <a:cubicBezTo>
                    <a:pt x="0" y="275"/>
                    <a:pt x="72" y="358"/>
                    <a:pt x="179" y="358"/>
                  </a:cubicBezTo>
                  <a:lnTo>
                    <a:pt x="1286" y="358"/>
                  </a:lnTo>
                  <a:cubicBezTo>
                    <a:pt x="1370" y="358"/>
                    <a:pt x="1465" y="275"/>
                    <a:pt x="1465" y="180"/>
                  </a:cubicBezTo>
                  <a:cubicBezTo>
                    <a:pt x="1465" y="72"/>
                    <a:pt x="137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896;p56"/>
            <p:cNvSpPr/>
            <p:nvPr/>
          </p:nvSpPr>
          <p:spPr>
            <a:xfrm>
              <a:off x="5343507" y="2896139"/>
              <a:ext cx="46521" cy="11400"/>
            </a:xfrm>
            <a:custGeom>
              <a:avLst/>
              <a:gdLst/>
              <a:ahLst/>
              <a:cxnLst/>
              <a:rect l="l" t="t" r="r" b="b"/>
              <a:pathLst>
                <a:path w="1465" h="359" extrusionOk="0">
                  <a:moveTo>
                    <a:pt x="179" y="1"/>
                  </a:moveTo>
                  <a:cubicBezTo>
                    <a:pt x="95" y="1"/>
                    <a:pt x="0" y="72"/>
                    <a:pt x="0" y="180"/>
                  </a:cubicBezTo>
                  <a:cubicBezTo>
                    <a:pt x="0" y="275"/>
                    <a:pt x="83" y="358"/>
                    <a:pt x="179" y="358"/>
                  </a:cubicBezTo>
                  <a:lnTo>
                    <a:pt x="1286" y="358"/>
                  </a:lnTo>
                  <a:cubicBezTo>
                    <a:pt x="1369" y="358"/>
                    <a:pt x="1465" y="275"/>
                    <a:pt x="1465" y="180"/>
                  </a:cubicBezTo>
                  <a:cubicBezTo>
                    <a:pt x="1465" y="72"/>
                    <a:pt x="1381"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897;p56"/>
            <p:cNvSpPr/>
            <p:nvPr/>
          </p:nvSpPr>
          <p:spPr>
            <a:xfrm>
              <a:off x="5506823" y="2896139"/>
              <a:ext cx="46172" cy="11400"/>
            </a:xfrm>
            <a:custGeom>
              <a:avLst/>
              <a:gdLst/>
              <a:ahLst/>
              <a:cxnLst/>
              <a:rect l="l" t="t" r="r" b="b"/>
              <a:pathLst>
                <a:path w="1454" h="359" extrusionOk="0">
                  <a:moveTo>
                    <a:pt x="179" y="1"/>
                  </a:moveTo>
                  <a:cubicBezTo>
                    <a:pt x="84" y="1"/>
                    <a:pt x="1" y="72"/>
                    <a:pt x="1" y="180"/>
                  </a:cubicBezTo>
                  <a:cubicBezTo>
                    <a:pt x="1" y="275"/>
                    <a:pt x="72" y="358"/>
                    <a:pt x="179" y="358"/>
                  </a:cubicBezTo>
                  <a:lnTo>
                    <a:pt x="1275" y="358"/>
                  </a:lnTo>
                  <a:cubicBezTo>
                    <a:pt x="1370" y="358"/>
                    <a:pt x="1453" y="275"/>
                    <a:pt x="1453" y="180"/>
                  </a:cubicBezTo>
                  <a:cubicBezTo>
                    <a:pt x="1453" y="72"/>
                    <a:pt x="1370" y="1"/>
                    <a:pt x="12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898;p56"/>
            <p:cNvSpPr/>
            <p:nvPr/>
          </p:nvSpPr>
          <p:spPr>
            <a:xfrm>
              <a:off x="5261834" y="2942660"/>
              <a:ext cx="46521" cy="11368"/>
            </a:xfrm>
            <a:custGeom>
              <a:avLst/>
              <a:gdLst/>
              <a:ahLst/>
              <a:cxnLst/>
              <a:rect l="l" t="t" r="r" b="b"/>
              <a:pathLst>
                <a:path w="1465" h="358" extrusionOk="0">
                  <a:moveTo>
                    <a:pt x="179" y="0"/>
                  </a:moveTo>
                  <a:cubicBezTo>
                    <a:pt x="96" y="0"/>
                    <a:pt x="0" y="84"/>
                    <a:pt x="0" y="179"/>
                  </a:cubicBezTo>
                  <a:cubicBezTo>
                    <a:pt x="0" y="286"/>
                    <a:pt x="72" y="358"/>
                    <a:pt x="179" y="358"/>
                  </a:cubicBezTo>
                  <a:lnTo>
                    <a:pt x="1286" y="358"/>
                  </a:lnTo>
                  <a:cubicBezTo>
                    <a:pt x="1370" y="358"/>
                    <a:pt x="1465" y="286"/>
                    <a:pt x="1465" y="179"/>
                  </a:cubicBezTo>
                  <a:cubicBezTo>
                    <a:pt x="1465" y="84"/>
                    <a:pt x="1370" y="0"/>
                    <a:pt x="1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899;p56"/>
            <p:cNvSpPr/>
            <p:nvPr/>
          </p:nvSpPr>
          <p:spPr>
            <a:xfrm>
              <a:off x="5424768" y="2942660"/>
              <a:ext cx="46553" cy="11368"/>
            </a:xfrm>
            <a:custGeom>
              <a:avLst/>
              <a:gdLst/>
              <a:ahLst/>
              <a:cxnLst/>
              <a:rect l="l" t="t" r="r" b="b"/>
              <a:pathLst>
                <a:path w="1466" h="358" extrusionOk="0">
                  <a:moveTo>
                    <a:pt x="180" y="0"/>
                  </a:moveTo>
                  <a:cubicBezTo>
                    <a:pt x="96" y="0"/>
                    <a:pt x="1" y="84"/>
                    <a:pt x="1" y="179"/>
                  </a:cubicBezTo>
                  <a:cubicBezTo>
                    <a:pt x="1" y="286"/>
                    <a:pt x="84" y="358"/>
                    <a:pt x="180" y="358"/>
                  </a:cubicBezTo>
                  <a:lnTo>
                    <a:pt x="1287" y="358"/>
                  </a:lnTo>
                  <a:cubicBezTo>
                    <a:pt x="1370" y="358"/>
                    <a:pt x="1465" y="286"/>
                    <a:pt x="1465" y="179"/>
                  </a:cubicBezTo>
                  <a:cubicBezTo>
                    <a:pt x="1465" y="84"/>
                    <a:pt x="1394" y="0"/>
                    <a:pt x="12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900;p56"/>
            <p:cNvSpPr/>
            <p:nvPr/>
          </p:nvSpPr>
          <p:spPr>
            <a:xfrm>
              <a:off x="5261834" y="2989149"/>
              <a:ext cx="46521" cy="11400"/>
            </a:xfrm>
            <a:custGeom>
              <a:avLst/>
              <a:gdLst/>
              <a:ahLst/>
              <a:cxnLst/>
              <a:rect l="l" t="t" r="r" b="b"/>
              <a:pathLst>
                <a:path w="1465" h="359" extrusionOk="0">
                  <a:moveTo>
                    <a:pt x="179" y="1"/>
                  </a:moveTo>
                  <a:cubicBezTo>
                    <a:pt x="96" y="1"/>
                    <a:pt x="0" y="72"/>
                    <a:pt x="0" y="179"/>
                  </a:cubicBezTo>
                  <a:cubicBezTo>
                    <a:pt x="0" y="287"/>
                    <a:pt x="72" y="358"/>
                    <a:pt x="179" y="358"/>
                  </a:cubicBezTo>
                  <a:lnTo>
                    <a:pt x="1286" y="358"/>
                  </a:lnTo>
                  <a:cubicBezTo>
                    <a:pt x="1370" y="358"/>
                    <a:pt x="1465" y="287"/>
                    <a:pt x="1465" y="179"/>
                  </a:cubicBezTo>
                  <a:cubicBezTo>
                    <a:pt x="1465" y="72"/>
                    <a:pt x="1370"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901;p56"/>
            <p:cNvSpPr/>
            <p:nvPr/>
          </p:nvSpPr>
          <p:spPr>
            <a:xfrm>
              <a:off x="5343507" y="2989149"/>
              <a:ext cx="46521" cy="11400"/>
            </a:xfrm>
            <a:custGeom>
              <a:avLst/>
              <a:gdLst/>
              <a:ahLst/>
              <a:cxnLst/>
              <a:rect l="l" t="t" r="r" b="b"/>
              <a:pathLst>
                <a:path w="1465" h="359" extrusionOk="0">
                  <a:moveTo>
                    <a:pt x="179" y="1"/>
                  </a:moveTo>
                  <a:cubicBezTo>
                    <a:pt x="95" y="1"/>
                    <a:pt x="0" y="72"/>
                    <a:pt x="0" y="179"/>
                  </a:cubicBezTo>
                  <a:cubicBezTo>
                    <a:pt x="0" y="287"/>
                    <a:pt x="83" y="358"/>
                    <a:pt x="179" y="358"/>
                  </a:cubicBezTo>
                  <a:lnTo>
                    <a:pt x="1286" y="358"/>
                  </a:lnTo>
                  <a:cubicBezTo>
                    <a:pt x="1369" y="358"/>
                    <a:pt x="1465" y="287"/>
                    <a:pt x="1465" y="179"/>
                  </a:cubicBezTo>
                  <a:cubicBezTo>
                    <a:pt x="1465" y="72"/>
                    <a:pt x="1381" y="1"/>
                    <a:pt x="1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902;p56"/>
            <p:cNvSpPr/>
            <p:nvPr/>
          </p:nvSpPr>
          <p:spPr>
            <a:xfrm>
              <a:off x="5506823" y="2989149"/>
              <a:ext cx="46172" cy="11400"/>
            </a:xfrm>
            <a:custGeom>
              <a:avLst/>
              <a:gdLst/>
              <a:ahLst/>
              <a:cxnLst/>
              <a:rect l="l" t="t" r="r" b="b"/>
              <a:pathLst>
                <a:path w="1454" h="359" extrusionOk="0">
                  <a:moveTo>
                    <a:pt x="179" y="1"/>
                  </a:moveTo>
                  <a:cubicBezTo>
                    <a:pt x="84" y="1"/>
                    <a:pt x="1" y="72"/>
                    <a:pt x="1" y="179"/>
                  </a:cubicBezTo>
                  <a:cubicBezTo>
                    <a:pt x="1" y="287"/>
                    <a:pt x="72" y="358"/>
                    <a:pt x="179" y="358"/>
                  </a:cubicBezTo>
                  <a:lnTo>
                    <a:pt x="1275" y="358"/>
                  </a:lnTo>
                  <a:cubicBezTo>
                    <a:pt x="1370" y="358"/>
                    <a:pt x="1453" y="287"/>
                    <a:pt x="1453" y="179"/>
                  </a:cubicBezTo>
                  <a:cubicBezTo>
                    <a:pt x="1453" y="72"/>
                    <a:pt x="1370" y="1"/>
                    <a:pt x="12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903;p56"/>
            <p:cNvSpPr/>
            <p:nvPr/>
          </p:nvSpPr>
          <p:spPr>
            <a:xfrm>
              <a:off x="5343507" y="3036051"/>
              <a:ext cx="46521" cy="10987"/>
            </a:xfrm>
            <a:custGeom>
              <a:avLst/>
              <a:gdLst/>
              <a:ahLst/>
              <a:cxnLst/>
              <a:rect l="l" t="t" r="r" b="b"/>
              <a:pathLst>
                <a:path w="1465" h="346" extrusionOk="0">
                  <a:moveTo>
                    <a:pt x="179" y="0"/>
                  </a:moveTo>
                  <a:cubicBezTo>
                    <a:pt x="95" y="0"/>
                    <a:pt x="0" y="72"/>
                    <a:pt x="0" y="179"/>
                  </a:cubicBezTo>
                  <a:cubicBezTo>
                    <a:pt x="0" y="274"/>
                    <a:pt x="83" y="346"/>
                    <a:pt x="179" y="346"/>
                  </a:cubicBezTo>
                  <a:lnTo>
                    <a:pt x="1286" y="346"/>
                  </a:lnTo>
                  <a:cubicBezTo>
                    <a:pt x="1369" y="346"/>
                    <a:pt x="1465" y="274"/>
                    <a:pt x="1465" y="179"/>
                  </a:cubicBezTo>
                  <a:cubicBezTo>
                    <a:pt x="1465" y="72"/>
                    <a:pt x="1381" y="0"/>
                    <a:pt x="1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904;p56"/>
            <p:cNvSpPr/>
            <p:nvPr/>
          </p:nvSpPr>
          <p:spPr>
            <a:xfrm>
              <a:off x="5424768" y="3036051"/>
              <a:ext cx="46553" cy="10987"/>
            </a:xfrm>
            <a:custGeom>
              <a:avLst/>
              <a:gdLst/>
              <a:ahLst/>
              <a:cxnLst/>
              <a:rect l="l" t="t" r="r" b="b"/>
              <a:pathLst>
                <a:path w="1466" h="346" extrusionOk="0">
                  <a:moveTo>
                    <a:pt x="180" y="0"/>
                  </a:moveTo>
                  <a:cubicBezTo>
                    <a:pt x="96" y="0"/>
                    <a:pt x="1" y="72"/>
                    <a:pt x="1" y="179"/>
                  </a:cubicBezTo>
                  <a:cubicBezTo>
                    <a:pt x="1" y="274"/>
                    <a:pt x="84" y="346"/>
                    <a:pt x="180" y="346"/>
                  </a:cubicBezTo>
                  <a:lnTo>
                    <a:pt x="1287" y="346"/>
                  </a:lnTo>
                  <a:cubicBezTo>
                    <a:pt x="1370" y="346"/>
                    <a:pt x="1465" y="274"/>
                    <a:pt x="1465" y="179"/>
                  </a:cubicBezTo>
                  <a:cubicBezTo>
                    <a:pt x="1465" y="72"/>
                    <a:pt x="1394" y="0"/>
                    <a:pt x="12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905;p56"/>
            <p:cNvSpPr/>
            <p:nvPr/>
          </p:nvSpPr>
          <p:spPr>
            <a:xfrm>
              <a:off x="5506823" y="3036051"/>
              <a:ext cx="46172" cy="10987"/>
            </a:xfrm>
            <a:custGeom>
              <a:avLst/>
              <a:gdLst/>
              <a:ahLst/>
              <a:cxnLst/>
              <a:rect l="l" t="t" r="r" b="b"/>
              <a:pathLst>
                <a:path w="1454" h="346" extrusionOk="0">
                  <a:moveTo>
                    <a:pt x="179" y="0"/>
                  </a:moveTo>
                  <a:cubicBezTo>
                    <a:pt x="84" y="0"/>
                    <a:pt x="1" y="72"/>
                    <a:pt x="1" y="179"/>
                  </a:cubicBezTo>
                  <a:cubicBezTo>
                    <a:pt x="1" y="274"/>
                    <a:pt x="72" y="346"/>
                    <a:pt x="179" y="346"/>
                  </a:cubicBezTo>
                  <a:lnTo>
                    <a:pt x="1275" y="346"/>
                  </a:lnTo>
                  <a:cubicBezTo>
                    <a:pt x="1370" y="346"/>
                    <a:pt x="1453" y="274"/>
                    <a:pt x="1453" y="179"/>
                  </a:cubicBezTo>
                  <a:cubicBezTo>
                    <a:pt x="1453" y="72"/>
                    <a:pt x="1370" y="0"/>
                    <a:pt x="12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906;p56"/>
            <p:cNvSpPr/>
            <p:nvPr/>
          </p:nvSpPr>
          <p:spPr>
            <a:xfrm>
              <a:off x="5343126" y="2930752"/>
              <a:ext cx="46902" cy="33851"/>
            </a:xfrm>
            <a:custGeom>
              <a:avLst/>
              <a:gdLst/>
              <a:ahLst/>
              <a:cxnLst/>
              <a:rect l="l" t="t" r="r" b="b"/>
              <a:pathLst>
                <a:path w="1477" h="1066" extrusionOk="0">
                  <a:moveTo>
                    <a:pt x="1293" y="0"/>
                  </a:moveTo>
                  <a:cubicBezTo>
                    <a:pt x="1250" y="0"/>
                    <a:pt x="1209" y="18"/>
                    <a:pt x="1179" y="54"/>
                  </a:cubicBezTo>
                  <a:lnTo>
                    <a:pt x="572" y="661"/>
                  </a:lnTo>
                  <a:lnTo>
                    <a:pt x="322" y="411"/>
                  </a:lnTo>
                  <a:cubicBezTo>
                    <a:pt x="280" y="375"/>
                    <a:pt x="235" y="358"/>
                    <a:pt x="194" y="358"/>
                  </a:cubicBezTo>
                  <a:cubicBezTo>
                    <a:pt x="152" y="358"/>
                    <a:pt x="113" y="375"/>
                    <a:pt x="84" y="411"/>
                  </a:cubicBezTo>
                  <a:cubicBezTo>
                    <a:pt x="0" y="483"/>
                    <a:pt x="0" y="590"/>
                    <a:pt x="84" y="649"/>
                  </a:cubicBezTo>
                  <a:lnTo>
                    <a:pt x="453" y="1018"/>
                  </a:lnTo>
                  <a:cubicBezTo>
                    <a:pt x="476" y="1054"/>
                    <a:pt x="524" y="1066"/>
                    <a:pt x="572" y="1066"/>
                  </a:cubicBezTo>
                  <a:cubicBezTo>
                    <a:pt x="619" y="1066"/>
                    <a:pt x="655" y="1054"/>
                    <a:pt x="691" y="1018"/>
                  </a:cubicBezTo>
                  <a:lnTo>
                    <a:pt x="1417" y="292"/>
                  </a:lnTo>
                  <a:cubicBezTo>
                    <a:pt x="1477" y="233"/>
                    <a:pt x="1477" y="125"/>
                    <a:pt x="1417" y="54"/>
                  </a:cubicBezTo>
                  <a:cubicBezTo>
                    <a:pt x="1381" y="18"/>
                    <a:pt x="1337" y="0"/>
                    <a:pt x="12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907;p56"/>
            <p:cNvSpPr/>
            <p:nvPr/>
          </p:nvSpPr>
          <p:spPr>
            <a:xfrm>
              <a:off x="5506442" y="2930752"/>
              <a:ext cx="47283" cy="33851"/>
            </a:xfrm>
            <a:custGeom>
              <a:avLst/>
              <a:gdLst/>
              <a:ahLst/>
              <a:cxnLst/>
              <a:rect l="l" t="t" r="r" b="b"/>
              <a:pathLst>
                <a:path w="1489" h="1066" extrusionOk="0">
                  <a:moveTo>
                    <a:pt x="1282" y="0"/>
                  </a:moveTo>
                  <a:cubicBezTo>
                    <a:pt x="1239" y="0"/>
                    <a:pt x="1197" y="18"/>
                    <a:pt x="1167" y="54"/>
                  </a:cubicBezTo>
                  <a:lnTo>
                    <a:pt x="560" y="661"/>
                  </a:lnTo>
                  <a:lnTo>
                    <a:pt x="310" y="411"/>
                  </a:lnTo>
                  <a:cubicBezTo>
                    <a:pt x="275" y="375"/>
                    <a:pt x="230" y="358"/>
                    <a:pt x="187" y="358"/>
                  </a:cubicBezTo>
                  <a:cubicBezTo>
                    <a:pt x="144" y="358"/>
                    <a:pt x="102" y="375"/>
                    <a:pt x="72" y="411"/>
                  </a:cubicBezTo>
                  <a:cubicBezTo>
                    <a:pt x="1" y="483"/>
                    <a:pt x="1" y="590"/>
                    <a:pt x="72" y="649"/>
                  </a:cubicBezTo>
                  <a:lnTo>
                    <a:pt x="441" y="1018"/>
                  </a:lnTo>
                  <a:cubicBezTo>
                    <a:pt x="477" y="1054"/>
                    <a:pt x="513" y="1066"/>
                    <a:pt x="560" y="1066"/>
                  </a:cubicBezTo>
                  <a:cubicBezTo>
                    <a:pt x="608" y="1066"/>
                    <a:pt x="656" y="1054"/>
                    <a:pt x="679" y="1018"/>
                  </a:cubicBezTo>
                  <a:lnTo>
                    <a:pt x="1406" y="292"/>
                  </a:lnTo>
                  <a:cubicBezTo>
                    <a:pt x="1489" y="233"/>
                    <a:pt x="1489" y="125"/>
                    <a:pt x="1406" y="54"/>
                  </a:cubicBezTo>
                  <a:cubicBezTo>
                    <a:pt x="1370" y="18"/>
                    <a:pt x="1325" y="0"/>
                    <a:pt x="1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908;p56"/>
            <p:cNvSpPr/>
            <p:nvPr/>
          </p:nvSpPr>
          <p:spPr>
            <a:xfrm>
              <a:off x="5424419" y="2977336"/>
              <a:ext cx="47283" cy="34168"/>
            </a:xfrm>
            <a:custGeom>
              <a:avLst/>
              <a:gdLst/>
              <a:ahLst/>
              <a:cxnLst/>
              <a:rect l="l" t="t" r="r" b="b"/>
              <a:pathLst>
                <a:path w="1489" h="1076" extrusionOk="0">
                  <a:moveTo>
                    <a:pt x="1293" y="1"/>
                  </a:moveTo>
                  <a:cubicBezTo>
                    <a:pt x="1250" y="1"/>
                    <a:pt x="1208" y="22"/>
                    <a:pt x="1179" y="63"/>
                  </a:cubicBezTo>
                  <a:lnTo>
                    <a:pt x="572" y="671"/>
                  </a:lnTo>
                  <a:lnTo>
                    <a:pt x="321" y="421"/>
                  </a:lnTo>
                  <a:cubicBezTo>
                    <a:pt x="280" y="379"/>
                    <a:pt x="235" y="358"/>
                    <a:pt x="193" y="358"/>
                  </a:cubicBezTo>
                  <a:cubicBezTo>
                    <a:pt x="152" y="358"/>
                    <a:pt x="113" y="379"/>
                    <a:pt x="83" y="421"/>
                  </a:cubicBezTo>
                  <a:cubicBezTo>
                    <a:pt x="0" y="492"/>
                    <a:pt x="0" y="599"/>
                    <a:pt x="83" y="659"/>
                  </a:cubicBezTo>
                  <a:lnTo>
                    <a:pt x="452" y="1028"/>
                  </a:lnTo>
                  <a:cubicBezTo>
                    <a:pt x="476" y="1052"/>
                    <a:pt x="524" y="1075"/>
                    <a:pt x="572" y="1075"/>
                  </a:cubicBezTo>
                  <a:cubicBezTo>
                    <a:pt x="619" y="1075"/>
                    <a:pt x="655" y="1052"/>
                    <a:pt x="691" y="1028"/>
                  </a:cubicBezTo>
                  <a:lnTo>
                    <a:pt x="1417" y="301"/>
                  </a:lnTo>
                  <a:cubicBezTo>
                    <a:pt x="1488" y="242"/>
                    <a:pt x="1488" y="123"/>
                    <a:pt x="1417" y="63"/>
                  </a:cubicBezTo>
                  <a:cubicBezTo>
                    <a:pt x="1381" y="22"/>
                    <a:pt x="1336" y="1"/>
                    <a:pt x="1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909;p56"/>
            <p:cNvSpPr/>
            <p:nvPr/>
          </p:nvSpPr>
          <p:spPr>
            <a:xfrm>
              <a:off x="5261453" y="3024143"/>
              <a:ext cx="47283" cy="33851"/>
            </a:xfrm>
            <a:custGeom>
              <a:avLst/>
              <a:gdLst/>
              <a:ahLst/>
              <a:cxnLst/>
              <a:rect l="l" t="t" r="r" b="b"/>
              <a:pathLst>
                <a:path w="1489" h="1066" extrusionOk="0">
                  <a:moveTo>
                    <a:pt x="1289" y="0"/>
                  </a:moveTo>
                  <a:cubicBezTo>
                    <a:pt x="1248" y="0"/>
                    <a:pt x="1209" y="18"/>
                    <a:pt x="1179" y="54"/>
                  </a:cubicBezTo>
                  <a:lnTo>
                    <a:pt x="572" y="673"/>
                  </a:lnTo>
                  <a:lnTo>
                    <a:pt x="310" y="411"/>
                  </a:lnTo>
                  <a:cubicBezTo>
                    <a:pt x="274" y="375"/>
                    <a:pt x="230" y="357"/>
                    <a:pt x="186" y="357"/>
                  </a:cubicBezTo>
                  <a:cubicBezTo>
                    <a:pt x="143" y="357"/>
                    <a:pt x="102" y="375"/>
                    <a:pt x="72" y="411"/>
                  </a:cubicBezTo>
                  <a:cubicBezTo>
                    <a:pt x="0" y="494"/>
                    <a:pt x="0" y="590"/>
                    <a:pt x="72" y="649"/>
                  </a:cubicBezTo>
                  <a:lnTo>
                    <a:pt x="453" y="1030"/>
                  </a:lnTo>
                  <a:cubicBezTo>
                    <a:pt x="477" y="1054"/>
                    <a:pt x="524" y="1066"/>
                    <a:pt x="572" y="1066"/>
                  </a:cubicBezTo>
                  <a:cubicBezTo>
                    <a:pt x="608" y="1066"/>
                    <a:pt x="655" y="1054"/>
                    <a:pt x="691" y="1030"/>
                  </a:cubicBezTo>
                  <a:lnTo>
                    <a:pt x="1417" y="292"/>
                  </a:lnTo>
                  <a:cubicBezTo>
                    <a:pt x="1489" y="220"/>
                    <a:pt x="1489" y="113"/>
                    <a:pt x="1417" y="54"/>
                  </a:cubicBezTo>
                  <a:cubicBezTo>
                    <a:pt x="1376" y="18"/>
                    <a:pt x="1331" y="0"/>
                    <a:pt x="1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910;p56"/>
            <p:cNvSpPr/>
            <p:nvPr/>
          </p:nvSpPr>
          <p:spPr>
            <a:xfrm>
              <a:off x="5424419" y="2884231"/>
              <a:ext cx="47283" cy="33883"/>
            </a:xfrm>
            <a:custGeom>
              <a:avLst/>
              <a:gdLst/>
              <a:ahLst/>
              <a:cxnLst/>
              <a:rect l="l" t="t" r="r" b="b"/>
              <a:pathLst>
                <a:path w="1489" h="1067" extrusionOk="0">
                  <a:moveTo>
                    <a:pt x="1293" y="1"/>
                  </a:moveTo>
                  <a:cubicBezTo>
                    <a:pt x="1250" y="1"/>
                    <a:pt x="1208" y="19"/>
                    <a:pt x="1179" y="54"/>
                  </a:cubicBezTo>
                  <a:lnTo>
                    <a:pt x="572" y="674"/>
                  </a:lnTo>
                  <a:lnTo>
                    <a:pt x="321" y="412"/>
                  </a:lnTo>
                  <a:cubicBezTo>
                    <a:pt x="280" y="376"/>
                    <a:pt x="235" y="358"/>
                    <a:pt x="193" y="358"/>
                  </a:cubicBezTo>
                  <a:cubicBezTo>
                    <a:pt x="152" y="358"/>
                    <a:pt x="113" y="376"/>
                    <a:pt x="83" y="412"/>
                  </a:cubicBezTo>
                  <a:cubicBezTo>
                    <a:pt x="0" y="495"/>
                    <a:pt x="0" y="590"/>
                    <a:pt x="83" y="650"/>
                  </a:cubicBezTo>
                  <a:lnTo>
                    <a:pt x="452" y="1031"/>
                  </a:lnTo>
                  <a:cubicBezTo>
                    <a:pt x="476" y="1055"/>
                    <a:pt x="524" y="1067"/>
                    <a:pt x="572" y="1067"/>
                  </a:cubicBezTo>
                  <a:cubicBezTo>
                    <a:pt x="619" y="1067"/>
                    <a:pt x="655" y="1055"/>
                    <a:pt x="691" y="1031"/>
                  </a:cubicBezTo>
                  <a:lnTo>
                    <a:pt x="1417" y="293"/>
                  </a:lnTo>
                  <a:cubicBezTo>
                    <a:pt x="1488" y="221"/>
                    <a:pt x="1488" y="114"/>
                    <a:pt x="1417" y="54"/>
                  </a:cubicBezTo>
                  <a:cubicBezTo>
                    <a:pt x="1381" y="19"/>
                    <a:pt x="1336" y="1"/>
                    <a:pt x="1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03"/>
        <p:cNvGrpSpPr/>
        <p:nvPr/>
      </p:nvGrpSpPr>
      <p:grpSpPr>
        <a:xfrm>
          <a:off x="0" y="0"/>
          <a:ext cx="0" cy="0"/>
          <a:chOff x="0" y="0"/>
          <a:chExt cx="0" cy="0"/>
        </a:xfrm>
      </p:grpSpPr>
      <p:sp>
        <p:nvSpPr>
          <p:cNvPr id="10204" name="Google Shape;10204;p65"/>
          <p:cNvSpPr txBox="1">
            <a:spLocks noGrp="1"/>
          </p:cNvSpPr>
          <p:nvPr>
            <p:ph type="body" idx="2"/>
          </p:nvPr>
        </p:nvSpPr>
        <p:spPr>
          <a:xfrm>
            <a:off x="794815" y="1072342"/>
            <a:ext cx="3675600" cy="3091377"/>
          </a:xfrm>
          <a:prstGeom prst="rect">
            <a:avLst/>
          </a:prstGeom>
        </p:spPr>
        <p:txBody>
          <a:bodyPr spcFirstLastPara="1" wrap="square" lIns="91425" tIns="91425" rIns="91425" bIns="91425" anchor="t" anchorCtr="0">
            <a:noAutofit/>
          </a:bodyPr>
          <a:lstStyle/>
          <a:p>
            <a:pPr>
              <a:spcBef>
                <a:spcPts val="1000"/>
              </a:spcBef>
            </a:pPr>
            <a:r>
              <a:rPr lang="en-US" sz="1800" dirty="0" smtClean="0">
                <a:latin typeface="Bahnschrift SemiBold" pitchFamily="34" charset="0"/>
              </a:rPr>
              <a:t> - </a:t>
            </a:r>
            <a:r>
              <a:rPr lang="en-US" sz="1800" dirty="0" err="1" smtClean="0">
                <a:latin typeface="Bahnschrift SemiBold" pitchFamily="34" charset="0"/>
              </a:rPr>
              <a:t>Thường</a:t>
            </a:r>
            <a:r>
              <a:rPr lang="en-US" sz="1800" dirty="0" smtClean="0">
                <a:latin typeface="Bahnschrift SemiBold" pitchFamily="34" charset="0"/>
              </a:rPr>
              <a:t> </a:t>
            </a:r>
            <a:r>
              <a:rPr lang="en-US" sz="1800" dirty="0" err="1" smtClean="0">
                <a:latin typeface="Bahnschrift SemiBold" pitchFamily="34" charset="0"/>
              </a:rPr>
              <a:t>xuyên</a:t>
            </a:r>
            <a:r>
              <a:rPr lang="en-US" sz="1800" dirty="0" smtClean="0">
                <a:latin typeface="Bahnschrift SemiBold" pitchFamily="34" charset="0"/>
              </a:rPr>
              <a:t> </a:t>
            </a:r>
            <a:r>
              <a:rPr lang="en-US" sz="1800" dirty="0" err="1" smtClean="0">
                <a:latin typeface="Bahnschrift SemiBold" pitchFamily="34" charset="0"/>
              </a:rPr>
              <a:t>cập</a:t>
            </a:r>
            <a:r>
              <a:rPr lang="en-US" sz="1800" dirty="0" smtClean="0">
                <a:latin typeface="Bahnschrift SemiBold" pitchFamily="34" charset="0"/>
              </a:rPr>
              <a:t> </a:t>
            </a:r>
            <a:r>
              <a:rPr lang="en-US" sz="1800" dirty="0" err="1" smtClean="0">
                <a:latin typeface="Bahnschrift SemiBold" pitchFamily="34" charset="0"/>
              </a:rPr>
              <a:t>nhật</a:t>
            </a:r>
            <a:r>
              <a:rPr lang="en-US" sz="1800" dirty="0" smtClean="0">
                <a:latin typeface="Bahnschrift SemiBold" pitchFamily="34" charset="0"/>
              </a:rPr>
              <a:t> </a:t>
            </a:r>
            <a:r>
              <a:rPr lang="en-US" sz="1800" dirty="0" err="1" smtClean="0">
                <a:latin typeface="Bahnschrift SemiBold" pitchFamily="34" charset="0"/>
              </a:rPr>
              <a:t>phần</a:t>
            </a:r>
            <a:r>
              <a:rPr lang="en-US" sz="1800" dirty="0" smtClean="0">
                <a:latin typeface="Bahnschrift SemiBold" pitchFamily="34" charset="0"/>
              </a:rPr>
              <a:t> </a:t>
            </a:r>
            <a:r>
              <a:rPr lang="en-US" sz="1800" dirty="0" err="1" smtClean="0">
                <a:latin typeface="Bahnschrift SemiBold" pitchFamily="34" charset="0"/>
              </a:rPr>
              <a:t>mềm</a:t>
            </a:r>
            <a:endParaRPr lang="en-US" sz="1800" dirty="0" smtClean="0">
              <a:latin typeface="Bahnschrift SemiBold" pitchFamily="34" charset="0"/>
            </a:endParaRPr>
          </a:p>
          <a:p>
            <a:pPr>
              <a:spcBef>
                <a:spcPts val="1000"/>
              </a:spcBef>
            </a:pPr>
            <a:r>
              <a:rPr lang="en-US" sz="1800" dirty="0" smtClean="0">
                <a:latin typeface="Bahnschrift SemiBold" pitchFamily="34" charset="0"/>
              </a:rPr>
              <a:t> - </a:t>
            </a:r>
            <a:r>
              <a:rPr lang="en-US" sz="1800" dirty="0" err="1" smtClean="0">
                <a:latin typeface="Bahnschrift SemiBold" pitchFamily="34" charset="0"/>
              </a:rPr>
              <a:t>Cảnh</a:t>
            </a:r>
            <a:r>
              <a:rPr lang="en-US" sz="1800" dirty="0" smtClean="0">
                <a:latin typeface="Bahnschrift SemiBold" pitchFamily="34" charset="0"/>
              </a:rPr>
              <a:t> </a:t>
            </a:r>
            <a:r>
              <a:rPr lang="en-US" sz="1800" dirty="0" err="1" smtClean="0">
                <a:latin typeface="Bahnschrift SemiBold" pitchFamily="34" charset="0"/>
              </a:rPr>
              <a:t>giác</a:t>
            </a:r>
            <a:r>
              <a:rPr lang="en-US" sz="1800" dirty="0" smtClean="0">
                <a:latin typeface="Bahnschrift SemiBold" pitchFamily="34" charset="0"/>
              </a:rPr>
              <a:t> </a:t>
            </a:r>
            <a:r>
              <a:rPr lang="en-US" sz="1800" dirty="0" err="1" smtClean="0">
                <a:latin typeface="Bahnschrift SemiBold" pitchFamily="34" charset="0"/>
              </a:rPr>
              <a:t>với</a:t>
            </a:r>
            <a:r>
              <a:rPr lang="en-US" sz="1800" dirty="0" smtClean="0">
                <a:latin typeface="Bahnschrift SemiBold" pitchFamily="34" charset="0"/>
              </a:rPr>
              <a:t> </a:t>
            </a:r>
            <a:r>
              <a:rPr lang="en-US" sz="1800" dirty="0" err="1" smtClean="0">
                <a:latin typeface="Bahnschrift SemiBold" pitchFamily="34" charset="0"/>
              </a:rPr>
              <a:t>rủi</a:t>
            </a:r>
            <a:r>
              <a:rPr lang="en-US" sz="1800" dirty="0" smtClean="0">
                <a:latin typeface="Bahnschrift SemiBold" pitchFamily="34" charset="0"/>
              </a:rPr>
              <a:t> </a:t>
            </a:r>
            <a:r>
              <a:rPr lang="en-US" sz="1800" dirty="0" err="1" smtClean="0">
                <a:latin typeface="Bahnschrift SemiBold" pitchFamily="34" charset="0"/>
              </a:rPr>
              <a:t>ro</a:t>
            </a:r>
            <a:r>
              <a:rPr lang="en-US" sz="1800" dirty="0" smtClean="0">
                <a:latin typeface="Bahnschrift SemiBold" pitchFamily="34" charset="0"/>
              </a:rPr>
              <a:t> </a:t>
            </a:r>
            <a:r>
              <a:rPr lang="en-US" sz="1800" dirty="0" err="1" smtClean="0">
                <a:latin typeface="Bahnschrift SemiBold" pitchFamily="34" charset="0"/>
              </a:rPr>
              <a:t>từ</a:t>
            </a:r>
            <a:r>
              <a:rPr lang="en-US" sz="1800" dirty="0" smtClean="0">
                <a:latin typeface="Bahnschrift SemiBold" pitchFamily="34" charset="0"/>
              </a:rPr>
              <a:t> </a:t>
            </a:r>
            <a:r>
              <a:rPr lang="en-US" sz="1800" dirty="0" err="1" smtClean="0">
                <a:latin typeface="Bahnschrift SemiBold" pitchFamily="34" charset="0"/>
              </a:rPr>
              <a:t>thư</a:t>
            </a:r>
            <a:r>
              <a:rPr lang="en-US" sz="1800" dirty="0" smtClean="0">
                <a:latin typeface="Bahnschrift SemiBold" pitchFamily="34" charset="0"/>
              </a:rPr>
              <a:t> </a:t>
            </a:r>
            <a:r>
              <a:rPr lang="en-US" sz="1800" dirty="0" err="1" smtClean="0">
                <a:latin typeface="Bahnschrift SemiBold" pitchFamily="34" charset="0"/>
              </a:rPr>
              <a:t>điện</a:t>
            </a:r>
            <a:r>
              <a:rPr lang="en-US" sz="1800" dirty="0" smtClean="0">
                <a:latin typeface="Bahnschrift SemiBold" pitchFamily="34" charset="0"/>
              </a:rPr>
              <a:t> </a:t>
            </a:r>
            <a:r>
              <a:rPr lang="en-US" sz="1800" dirty="0" err="1" smtClean="0">
                <a:latin typeface="Bahnschrift SemiBold" pitchFamily="34" charset="0"/>
              </a:rPr>
              <a:t>tử</a:t>
            </a:r>
            <a:endParaRPr lang="en-US" sz="1800" dirty="0" smtClean="0">
              <a:latin typeface="Bahnschrift SemiBold" pitchFamily="34" charset="0"/>
            </a:endParaRPr>
          </a:p>
          <a:p>
            <a:pPr>
              <a:spcBef>
                <a:spcPts val="1000"/>
              </a:spcBef>
            </a:pPr>
            <a:r>
              <a:rPr lang="en-US" sz="1800" dirty="0" smtClean="0">
                <a:latin typeface="Bahnschrift SemiBold" pitchFamily="34" charset="0"/>
              </a:rPr>
              <a:t>- </a:t>
            </a:r>
            <a:r>
              <a:rPr lang="en-US" sz="1800" dirty="0" err="1" smtClean="0">
                <a:latin typeface="Bahnschrift SemiBold" pitchFamily="34" charset="0"/>
              </a:rPr>
              <a:t>Không</a:t>
            </a:r>
            <a:r>
              <a:rPr lang="en-US" sz="1800" dirty="0" smtClean="0">
                <a:latin typeface="Bahnschrift SemiBold" pitchFamily="34" charset="0"/>
              </a:rPr>
              <a:t> </a:t>
            </a:r>
            <a:r>
              <a:rPr lang="en-US" sz="1800" dirty="0" err="1" smtClean="0">
                <a:latin typeface="Bahnschrift SemiBold" pitchFamily="34" charset="0"/>
              </a:rPr>
              <a:t>sử</a:t>
            </a:r>
            <a:r>
              <a:rPr lang="en-US" sz="1800" dirty="0" smtClean="0">
                <a:latin typeface="Bahnschrift SemiBold" pitchFamily="34" charset="0"/>
              </a:rPr>
              <a:t> </a:t>
            </a:r>
            <a:r>
              <a:rPr lang="en-US" sz="1800" dirty="0" err="1" smtClean="0">
                <a:latin typeface="Bahnschrift SemiBold" pitchFamily="34" charset="0"/>
              </a:rPr>
              <a:t>dụng</a:t>
            </a:r>
            <a:r>
              <a:rPr lang="en-US" sz="1800" dirty="0" smtClean="0">
                <a:latin typeface="Bahnschrift SemiBold" pitchFamily="34" charset="0"/>
              </a:rPr>
              <a:t> </a:t>
            </a:r>
            <a:r>
              <a:rPr lang="en-US" sz="1800" dirty="0" err="1" smtClean="0">
                <a:latin typeface="Bahnschrift SemiBold" pitchFamily="34" charset="0"/>
              </a:rPr>
              <a:t>phần</a:t>
            </a:r>
            <a:r>
              <a:rPr lang="en-US" sz="1800" dirty="0" smtClean="0">
                <a:latin typeface="Bahnschrift SemiBold" pitchFamily="34" charset="0"/>
              </a:rPr>
              <a:t> </a:t>
            </a:r>
            <a:r>
              <a:rPr lang="en-US" sz="1800" dirty="0" err="1" smtClean="0">
                <a:latin typeface="Bahnschrift SemiBold" pitchFamily="34" charset="0"/>
              </a:rPr>
              <a:t>mềm</a:t>
            </a:r>
            <a:r>
              <a:rPr lang="en-US" sz="1800" dirty="0" smtClean="0">
                <a:latin typeface="Bahnschrift SemiBold" pitchFamily="34" charset="0"/>
              </a:rPr>
              <a:t> </a:t>
            </a:r>
            <a:r>
              <a:rPr lang="en-US" sz="1800" dirty="0" err="1" smtClean="0">
                <a:latin typeface="Bahnschrift SemiBold" pitchFamily="34" charset="0"/>
              </a:rPr>
              <a:t>bẻ</a:t>
            </a:r>
            <a:r>
              <a:rPr lang="en-US" sz="1800" dirty="0" smtClean="0">
                <a:latin typeface="Bahnschrift SemiBold" pitchFamily="34" charset="0"/>
              </a:rPr>
              <a:t> </a:t>
            </a:r>
            <a:r>
              <a:rPr lang="en-US" sz="1800" dirty="0" err="1" smtClean="0">
                <a:latin typeface="Bahnschrift SemiBold" pitchFamily="34" charset="0"/>
              </a:rPr>
              <a:t>khóa</a:t>
            </a:r>
            <a:r>
              <a:rPr lang="en-US" sz="1800" dirty="0" smtClean="0">
                <a:latin typeface="Bahnschrift SemiBold" pitchFamily="34" charset="0"/>
              </a:rPr>
              <a:t> </a:t>
            </a:r>
            <a:r>
              <a:rPr lang="en-US" sz="1800" dirty="0" err="1" smtClean="0">
                <a:latin typeface="Bahnschrift SemiBold" pitchFamily="34" charset="0"/>
              </a:rPr>
              <a:t>trái</a:t>
            </a:r>
            <a:r>
              <a:rPr lang="en-US" sz="1800" dirty="0" smtClean="0">
                <a:latin typeface="Bahnschrift SemiBold" pitchFamily="34" charset="0"/>
              </a:rPr>
              <a:t> </a:t>
            </a:r>
            <a:r>
              <a:rPr lang="en-US" sz="1800" dirty="0" err="1" smtClean="0">
                <a:latin typeface="Bahnschrift SemiBold" pitchFamily="34" charset="0"/>
              </a:rPr>
              <a:t>phép</a:t>
            </a:r>
            <a:endParaRPr lang="en-US" sz="1800" dirty="0" smtClean="0">
              <a:latin typeface="Bahnschrift SemiBold" pitchFamily="34" charset="0"/>
            </a:endParaRPr>
          </a:p>
          <a:p>
            <a:pPr>
              <a:spcBef>
                <a:spcPts val="1000"/>
              </a:spcBef>
            </a:pPr>
            <a:r>
              <a:rPr lang="en-US" sz="1800" dirty="0" smtClean="0">
                <a:latin typeface="Bahnschrift SemiBold" pitchFamily="34" charset="0"/>
              </a:rPr>
              <a:t>- </a:t>
            </a:r>
            <a:r>
              <a:rPr lang="en-US" sz="1800" dirty="0" err="1" smtClean="0">
                <a:latin typeface="Bahnschrift SemiBold" pitchFamily="34" charset="0"/>
              </a:rPr>
              <a:t>Thận</a:t>
            </a:r>
            <a:r>
              <a:rPr lang="en-US" sz="1800" dirty="0" smtClean="0">
                <a:latin typeface="Bahnschrift SemiBold" pitchFamily="34" charset="0"/>
              </a:rPr>
              <a:t> </a:t>
            </a:r>
            <a:r>
              <a:rPr lang="en-US" sz="1800" dirty="0" err="1" smtClean="0">
                <a:latin typeface="Bahnschrift SemiBold" pitchFamily="34" charset="0"/>
              </a:rPr>
              <a:t>trọng</a:t>
            </a:r>
            <a:r>
              <a:rPr lang="en-US" sz="1800" dirty="0" smtClean="0">
                <a:latin typeface="Bahnschrift SemiBold" pitchFamily="34" charset="0"/>
              </a:rPr>
              <a:t> </a:t>
            </a:r>
            <a:r>
              <a:rPr lang="en-US" sz="1800" dirty="0" err="1" smtClean="0">
                <a:latin typeface="Bahnschrift SemiBold" pitchFamily="34" charset="0"/>
              </a:rPr>
              <a:t>trong</a:t>
            </a:r>
            <a:r>
              <a:rPr lang="en-US" sz="1800" dirty="0" smtClean="0">
                <a:latin typeface="Bahnschrift SemiBold" pitchFamily="34" charset="0"/>
              </a:rPr>
              <a:t> </a:t>
            </a:r>
            <a:r>
              <a:rPr lang="en-US" sz="1800" dirty="0" err="1" smtClean="0">
                <a:latin typeface="Bahnschrift SemiBold" pitchFamily="34" charset="0"/>
              </a:rPr>
              <a:t>việc</a:t>
            </a:r>
            <a:r>
              <a:rPr lang="en-US" sz="1800" dirty="0" smtClean="0">
                <a:latin typeface="Bahnschrift SemiBold" pitchFamily="34" charset="0"/>
              </a:rPr>
              <a:t> </a:t>
            </a:r>
            <a:r>
              <a:rPr lang="en-US" sz="1800" dirty="0" err="1" smtClean="0">
                <a:latin typeface="Bahnschrift SemiBold" pitchFamily="34" charset="0"/>
              </a:rPr>
              <a:t>sử</a:t>
            </a:r>
            <a:r>
              <a:rPr lang="en-US" sz="1800" dirty="0" smtClean="0">
                <a:latin typeface="Bahnschrift SemiBold" pitchFamily="34" charset="0"/>
              </a:rPr>
              <a:t> </a:t>
            </a:r>
            <a:r>
              <a:rPr lang="en-US" sz="1800" dirty="0" err="1" smtClean="0">
                <a:latin typeface="Bahnschrift SemiBold" pitchFamily="34" charset="0"/>
              </a:rPr>
              <a:t>dụng</a:t>
            </a:r>
            <a:r>
              <a:rPr lang="en-US" sz="1800" dirty="0" smtClean="0">
                <a:latin typeface="Bahnschrift SemiBold" pitchFamily="34" charset="0"/>
              </a:rPr>
              <a:t> </a:t>
            </a:r>
            <a:r>
              <a:rPr lang="en-US" sz="1800" dirty="0" err="1" smtClean="0">
                <a:latin typeface="Bahnschrift SemiBold" pitchFamily="34" charset="0"/>
              </a:rPr>
              <a:t>thiết</a:t>
            </a:r>
            <a:r>
              <a:rPr lang="en-US" sz="1800" dirty="0" smtClean="0">
                <a:latin typeface="Bahnschrift SemiBold" pitchFamily="34" charset="0"/>
              </a:rPr>
              <a:t> </a:t>
            </a:r>
            <a:r>
              <a:rPr lang="en-US" sz="1800" dirty="0" err="1" smtClean="0">
                <a:latin typeface="Bahnschrift SemiBold" pitchFamily="34" charset="0"/>
              </a:rPr>
              <a:t>bị</a:t>
            </a:r>
            <a:r>
              <a:rPr lang="en-US" sz="1800" dirty="0" smtClean="0">
                <a:latin typeface="Bahnschrift SemiBold" pitchFamily="34" charset="0"/>
              </a:rPr>
              <a:t> </a:t>
            </a:r>
            <a:r>
              <a:rPr lang="en-US" sz="1800" dirty="0" err="1" smtClean="0">
                <a:latin typeface="Bahnschrift SemiBold" pitchFamily="34" charset="0"/>
              </a:rPr>
              <a:t>lưu</a:t>
            </a:r>
            <a:r>
              <a:rPr lang="en-US" sz="1800" dirty="0" smtClean="0">
                <a:latin typeface="Bahnschrift SemiBold" pitchFamily="34" charset="0"/>
              </a:rPr>
              <a:t> </a:t>
            </a:r>
            <a:r>
              <a:rPr lang="en-US" sz="1800" dirty="0" err="1" smtClean="0">
                <a:latin typeface="Bahnschrift SemiBold" pitchFamily="34" charset="0"/>
              </a:rPr>
              <a:t>trữ</a:t>
            </a:r>
            <a:r>
              <a:rPr lang="en-US" sz="1800" dirty="0" smtClean="0">
                <a:latin typeface="Bahnschrift SemiBold" pitchFamily="34" charset="0"/>
              </a:rPr>
              <a:t> </a:t>
            </a:r>
            <a:r>
              <a:rPr lang="en-US" sz="1800" dirty="0" err="1" smtClean="0">
                <a:latin typeface="Bahnschrift SemiBold" pitchFamily="34" charset="0"/>
              </a:rPr>
              <a:t>vật</a:t>
            </a:r>
            <a:r>
              <a:rPr lang="en-US" sz="1800" dirty="0" smtClean="0">
                <a:latin typeface="Bahnschrift SemiBold" pitchFamily="34" charset="0"/>
              </a:rPr>
              <a:t> </a:t>
            </a:r>
            <a:r>
              <a:rPr lang="en-US" sz="1800" dirty="0" err="1" smtClean="0">
                <a:latin typeface="Bahnschrift SemiBold" pitchFamily="34" charset="0"/>
              </a:rPr>
              <a:t>lý</a:t>
            </a:r>
            <a:endParaRPr lang="en-US" sz="1800" dirty="0" smtClean="0">
              <a:latin typeface="Bahnschrift SemiBold" pitchFamily="34" charset="0"/>
            </a:endParaRPr>
          </a:p>
          <a:p>
            <a:pPr>
              <a:spcBef>
                <a:spcPts val="1000"/>
              </a:spcBef>
            </a:pPr>
            <a:r>
              <a:rPr lang="en-US" sz="1800" dirty="0" smtClean="0">
                <a:latin typeface="Bahnschrift SemiBold" pitchFamily="34" charset="0"/>
              </a:rPr>
              <a:t>- Sao </a:t>
            </a:r>
            <a:r>
              <a:rPr lang="en-US" sz="1800" dirty="0" err="1" smtClean="0">
                <a:latin typeface="Bahnschrift SemiBold" pitchFamily="34" charset="0"/>
              </a:rPr>
              <a:t>lưu</a:t>
            </a:r>
            <a:r>
              <a:rPr lang="en-US" sz="1800" dirty="0" smtClean="0">
                <a:latin typeface="Bahnschrift SemiBold" pitchFamily="34" charset="0"/>
              </a:rPr>
              <a:t> </a:t>
            </a:r>
            <a:r>
              <a:rPr lang="en-US" sz="1800" dirty="0" err="1" smtClean="0">
                <a:latin typeface="Bahnschrift SemiBold" pitchFamily="34" charset="0"/>
              </a:rPr>
              <a:t>dữ</a:t>
            </a:r>
            <a:r>
              <a:rPr lang="en-US" sz="1800" dirty="0" smtClean="0">
                <a:latin typeface="Bahnschrift SemiBold" pitchFamily="34" charset="0"/>
              </a:rPr>
              <a:t> </a:t>
            </a:r>
            <a:r>
              <a:rPr lang="en-US" sz="1800" dirty="0" err="1" smtClean="0">
                <a:latin typeface="Bahnschrift SemiBold" pitchFamily="34" charset="0"/>
              </a:rPr>
              <a:t>liệu</a:t>
            </a:r>
            <a:endParaRPr lang="en-US" sz="1800" dirty="0" smtClean="0">
              <a:latin typeface="Bahnschrift SemiBold" pitchFamily="34" charset="0"/>
            </a:endParaRPr>
          </a:p>
        </p:txBody>
      </p:sp>
      <p:sp>
        <p:nvSpPr>
          <p:cNvPr id="10205" name="Google Shape;10205;p65"/>
          <p:cNvSpPr txBox="1">
            <a:spLocks noGrp="1"/>
          </p:cNvSpPr>
          <p:nvPr>
            <p:ph type="body" idx="1"/>
          </p:nvPr>
        </p:nvSpPr>
        <p:spPr>
          <a:xfrm>
            <a:off x="4816980" y="1716578"/>
            <a:ext cx="3675600" cy="2888673"/>
          </a:xfrm>
          <a:prstGeom prst="rect">
            <a:avLst/>
          </a:prstGeom>
        </p:spPr>
        <p:txBody>
          <a:bodyPr spcFirstLastPara="1" wrap="square" lIns="91425" tIns="91425" rIns="91425" bIns="91425" anchor="t" anchorCtr="0">
            <a:noAutofit/>
          </a:bodyPr>
          <a:lstStyle/>
          <a:p>
            <a:pPr lvl="0">
              <a:spcBef>
                <a:spcPts val="1000"/>
              </a:spcBef>
            </a:pPr>
            <a:r>
              <a:rPr lang="en-US" sz="1800" dirty="0" smtClean="0">
                <a:latin typeface="Bahnschrift SemiBold" pitchFamily="34" charset="0"/>
              </a:rPr>
              <a:t>- </a:t>
            </a:r>
            <a:r>
              <a:rPr lang="en-US" sz="1800" dirty="0" err="1" smtClean="0">
                <a:latin typeface="Bahnschrift SemiBold" pitchFamily="34" charset="0"/>
              </a:rPr>
              <a:t>Cảnh</a:t>
            </a:r>
            <a:r>
              <a:rPr lang="en-US" sz="1800" dirty="0" smtClean="0">
                <a:latin typeface="Bahnschrift SemiBold" pitchFamily="34" charset="0"/>
              </a:rPr>
              <a:t> </a:t>
            </a:r>
            <a:r>
              <a:rPr lang="en-US" sz="1800" dirty="0" err="1" smtClean="0">
                <a:latin typeface="Bahnschrift SemiBold" pitchFamily="34" charset="0"/>
              </a:rPr>
              <a:t>giác</a:t>
            </a:r>
            <a:r>
              <a:rPr lang="en-US" sz="1800" dirty="0" smtClean="0">
                <a:latin typeface="Bahnschrift SemiBold" pitchFamily="34" charset="0"/>
              </a:rPr>
              <a:t> </a:t>
            </a:r>
            <a:r>
              <a:rPr lang="en-US" sz="1800" dirty="0" err="1" smtClean="0">
                <a:latin typeface="Bahnschrift SemiBold" pitchFamily="34" charset="0"/>
              </a:rPr>
              <a:t>với</a:t>
            </a:r>
            <a:r>
              <a:rPr lang="en-US" sz="1800" dirty="0" smtClean="0">
                <a:latin typeface="Bahnschrift SemiBold" pitchFamily="34" charset="0"/>
              </a:rPr>
              <a:t> </a:t>
            </a:r>
            <a:r>
              <a:rPr lang="en-US" sz="1800" dirty="0" err="1" smtClean="0">
                <a:latin typeface="Bahnschrift SemiBold" pitchFamily="34" charset="0"/>
              </a:rPr>
              <a:t>các</a:t>
            </a:r>
            <a:r>
              <a:rPr lang="en-US" sz="1800" dirty="0" smtClean="0">
                <a:latin typeface="Bahnschrift SemiBold" pitchFamily="34" charset="0"/>
              </a:rPr>
              <a:t> </a:t>
            </a:r>
            <a:r>
              <a:rPr lang="en-US" sz="1800" dirty="0" err="1" smtClean="0">
                <a:latin typeface="Bahnschrift SemiBold" pitchFamily="34" charset="0"/>
              </a:rPr>
              <a:t>cuộc</a:t>
            </a:r>
            <a:r>
              <a:rPr lang="en-US" sz="1800" dirty="0" smtClean="0">
                <a:latin typeface="Bahnschrift SemiBold" pitchFamily="34" charset="0"/>
              </a:rPr>
              <a:t> </a:t>
            </a:r>
            <a:r>
              <a:rPr lang="en-US" sz="1800" dirty="0" err="1" smtClean="0">
                <a:latin typeface="Bahnschrift SemiBold" pitchFamily="34" charset="0"/>
              </a:rPr>
              <a:t>gọi</a:t>
            </a:r>
            <a:r>
              <a:rPr lang="en-US" sz="1800" dirty="0" smtClean="0">
                <a:latin typeface="Bahnschrift SemiBold" pitchFamily="34" charset="0"/>
              </a:rPr>
              <a:t> </a:t>
            </a:r>
            <a:r>
              <a:rPr lang="en-US" sz="1800" dirty="0" err="1" smtClean="0">
                <a:latin typeface="Bahnschrift SemiBold" pitchFamily="34" charset="0"/>
              </a:rPr>
              <a:t>cảnh</a:t>
            </a:r>
            <a:r>
              <a:rPr lang="en-US" sz="1800" dirty="0" smtClean="0">
                <a:latin typeface="Bahnschrift SemiBold" pitchFamily="34" charset="0"/>
              </a:rPr>
              <a:t> </a:t>
            </a:r>
            <a:r>
              <a:rPr lang="en-US" sz="1800" dirty="0" err="1" smtClean="0">
                <a:latin typeface="Bahnschrift SemiBold" pitchFamily="34" charset="0"/>
              </a:rPr>
              <a:t>báo</a:t>
            </a:r>
            <a:endParaRPr lang="en-US" sz="1800" dirty="0" smtClean="0">
              <a:solidFill>
                <a:schemeClr val="hlink"/>
              </a:solidFill>
              <a:uFill>
                <a:noFill/>
              </a:uFill>
              <a:latin typeface="Bahnschrift SemiBold" pitchFamily="34" charset="0"/>
              <a:cs typeface="Rubik" panose="020B0604020202020204" charset="-79"/>
            </a:endParaRPr>
          </a:p>
          <a:p>
            <a:pPr>
              <a:spcBef>
                <a:spcPts val="1000"/>
              </a:spcBef>
            </a:pPr>
            <a:r>
              <a:rPr lang="en-US" sz="1800" dirty="0" smtClean="0">
                <a:latin typeface="Bahnschrift SemiBold" pitchFamily="34" charset="0"/>
              </a:rPr>
              <a:t>- </a:t>
            </a:r>
            <a:r>
              <a:rPr lang="en-US" sz="1800" dirty="0" err="1" smtClean="0">
                <a:latin typeface="Bahnschrift SemiBold" pitchFamily="34" charset="0"/>
              </a:rPr>
              <a:t>Nên</a:t>
            </a:r>
            <a:r>
              <a:rPr lang="en-US" sz="1800" dirty="0" smtClean="0">
                <a:latin typeface="Bahnschrift SemiBold" pitchFamily="34" charset="0"/>
              </a:rPr>
              <a:t> </a:t>
            </a:r>
            <a:r>
              <a:rPr lang="en-US" sz="1800" dirty="0" err="1" smtClean="0">
                <a:latin typeface="Bahnschrift SemiBold" pitchFamily="34" charset="0"/>
              </a:rPr>
              <a:t>lựa</a:t>
            </a:r>
            <a:r>
              <a:rPr lang="en-US" sz="1800" dirty="0" smtClean="0">
                <a:latin typeface="Bahnschrift SemiBold" pitchFamily="34" charset="0"/>
              </a:rPr>
              <a:t> </a:t>
            </a:r>
            <a:r>
              <a:rPr lang="en-US" sz="1800" dirty="0" err="1" smtClean="0">
                <a:latin typeface="Bahnschrift SemiBold" pitchFamily="34" charset="0"/>
              </a:rPr>
              <a:t>chọn</a:t>
            </a:r>
            <a:r>
              <a:rPr lang="en-US" sz="1800" dirty="0" smtClean="0">
                <a:latin typeface="Bahnschrift SemiBold" pitchFamily="34" charset="0"/>
              </a:rPr>
              <a:t> </a:t>
            </a:r>
            <a:r>
              <a:rPr lang="en-US" sz="1800" dirty="0" err="1" smtClean="0">
                <a:latin typeface="Bahnschrift SemiBold" pitchFamily="34" charset="0"/>
              </a:rPr>
              <a:t>biện</a:t>
            </a:r>
            <a:r>
              <a:rPr lang="en-US" sz="1800" dirty="0" smtClean="0">
                <a:latin typeface="Bahnschrift SemiBold" pitchFamily="34" charset="0"/>
              </a:rPr>
              <a:t> </a:t>
            </a:r>
            <a:r>
              <a:rPr lang="en-US" sz="1800" dirty="0" err="1" smtClean="0">
                <a:latin typeface="Bahnschrift SemiBold" pitchFamily="34" charset="0"/>
              </a:rPr>
              <a:t>pháp</a:t>
            </a:r>
            <a:r>
              <a:rPr lang="en-US" sz="1800" dirty="0" smtClean="0">
                <a:latin typeface="Bahnschrift SemiBold" pitchFamily="34" charset="0"/>
              </a:rPr>
              <a:t> </a:t>
            </a:r>
            <a:r>
              <a:rPr lang="en-US" sz="1800" dirty="0" err="1" smtClean="0">
                <a:latin typeface="Bahnschrift SemiBold" pitchFamily="34" charset="0"/>
              </a:rPr>
              <a:t>xác</a:t>
            </a:r>
            <a:r>
              <a:rPr lang="en-US" sz="1800" dirty="0" smtClean="0">
                <a:latin typeface="Bahnschrift SemiBold" pitchFamily="34" charset="0"/>
              </a:rPr>
              <a:t> </a:t>
            </a:r>
            <a:r>
              <a:rPr lang="en-US" sz="1800" dirty="0" err="1" smtClean="0">
                <a:latin typeface="Bahnschrift SemiBold" pitchFamily="34" charset="0"/>
              </a:rPr>
              <a:t>thực</a:t>
            </a:r>
            <a:r>
              <a:rPr lang="en-US" sz="1800" dirty="0" smtClean="0">
                <a:latin typeface="Bahnschrift SemiBold" pitchFamily="34" charset="0"/>
              </a:rPr>
              <a:t> </a:t>
            </a:r>
            <a:r>
              <a:rPr lang="en-US" sz="1800" dirty="0" err="1" smtClean="0">
                <a:latin typeface="Bahnschrift SemiBold" pitchFamily="34" charset="0"/>
              </a:rPr>
              <a:t>hai</a:t>
            </a:r>
            <a:r>
              <a:rPr lang="en-US" sz="1800" dirty="0" smtClean="0">
                <a:latin typeface="Bahnschrift SemiBold" pitchFamily="34" charset="0"/>
              </a:rPr>
              <a:t> </a:t>
            </a:r>
            <a:r>
              <a:rPr lang="en-US" sz="1800" dirty="0" err="1" smtClean="0">
                <a:latin typeface="Bahnschrift SemiBold" pitchFamily="34" charset="0"/>
              </a:rPr>
              <a:t>bước</a:t>
            </a:r>
            <a:r>
              <a:rPr lang="en-US" sz="1800" dirty="0" smtClean="0">
                <a:latin typeface="Bahnschrift SemiBold" pitchFamily="34" charset="0"/>
              </a:rPr>
              <a:t>.</a:t>
            </a:r>
          </a:p>
          <a:p>
            <a:pPr>
              <a:spcBef>
                <a:spcPts val="1000"/>
              </a:spcBef>
            </a:pPr>
            <a:r>
              <a:rPr lang="en-US" sz="1800" dirty="0" smtClean="0">
                <a:latin typeface="Bahnschrift SemiBold" pitchFamily="34" charset="0"/>
              </a:rPr>
              <a:t>-</a:t>
            </a:r>
            <a:r>
              <a:rPr lang="en-US" sz="1800" dirty="0" err="1" smtClean="0">
                <a:latin typeface="Bahnschrift SemiBold" pitchFamily="34" charset="0"/>
              </a:rPr>
              <a:t>Luôn</a:t>
            </a:r>
            <a:r>
              <a:rPr lang="en-US" sz="1800" dirty="0" smtClean="0">
                <a:latin typeface="Bahnschrift SemiBold" pitchFamily="34" charset="0"/>
              </a:rPr>
              <a:t> </a:t>
            </a:r>
            <a:r>
              <a:rPr lang="en-US" sz="1800" dirty="0" err="1" smtClean="0">
                <a:latin typeface="Bahnschrift SemiBold" pitchFamily="34" charset="0"/>
              </a:rPr>
              <a:t>đọc</a:t>
            </a:r>
            <a:r>
              <a:rPr lang="en-US" sz="1800" dirty="0" smtClean="0">
                <a:latin typeface="Bahnschrift SemiBold" pitchFamily="34" charset="0"/>
              </a:rPr>
              <a:t> </a:t>
            </a:r>
            <a:r>
              <a:rPr lang="en-US" sz="1800" dirty="0" err="1" smtClean="0">
                <a:latin typeface="Bahnschrift SemiBold" pitchFamily="34" charset="0"/>
              </a:rPr>
              <a:t>kỹ</a:t>
            </a:r>
            <a:r>
              <a:rPr lang="en-US" sz="1800" dirty="0" smtClean="0">
                <a:latin typeface="Bahnschrift SemiBold" pitchFamily="34" charset="0"/>
              </a:rPr>
              <a:t> </a:t>
            </a:r>
            <a:r>
              <a:rPr lang="en-US" sz="1800" dirty="0" err="1" smtClean="0">
                <a:latin typeface="Bahnschrift SemiBold" pitchFamily="34" charset="0"/>
              </a:rPr>
              <a:t>nội</a:t>
            </a:r>
            <a:r>
              <a:rPr lang="en-US" sz="1800" dirty="0" smtClean="0">
                <a:latin typeface="Bahnschrift SemiBold" pitchFamily="34" charset="0"/>
              </a:rPr>
              <a:t> dung </a:t>
            </a:r>
            <a:r>
              <a:rPr lang="en-US" sz="1800" dirty="0" err="1" smtClean="0">
                <a:latin typeface="Bahnschrift SemiBold" pitchFamily="34" charset="0"/>
              </a:rPr>
              <a:t>trên</a:t>
            </a:r>
            <a:r>
              <a:rPr lang="en-US" sz="1800" dirty="0" smtClean="0">
                <a:latin typeface="Bahnschrift SemiBold" pitchFamily="34" charset="0"/>
              </a:rPr>
              <a:t> </a:t>
            </a:r>
            <a:r>
              <a:rPr lang="en-US" sz="1800" dirty="0" err="1" smtClean="0">
                <a:latin typeface="Bahnschrift SemiBold" pitchFamily="34" charset="0"/>
              </a:rPr>
              <a:t>máy</a:t>
            </a:r>
            <a:r>
              <a:rPr lang="en-US" sz="1800" dirty="0" smtClean="0">
                <a:latin typeface="Bahnschrift SemiBold" pitchFamily="34" charset="0"/>
              </a:rPr>
              <a:t> </a:t>
            </a:r>
            <a:r>
              <a:rPr lang="en-US" sz="1800" dirty="0" err="1" smtClean="0">
                <a:latin typeface="Bahnschrift SemiBold" pitchFamily="34" charset="0"/>
              </a:rPr>
              <a:t>tính</a:t>
            </a:r>
            <a:r>
              <a:rPr lang="en-US" sz="1800" dirty="0" smtClean="0">
                <a:latin typeface="Bahnschrift SemiBold" pitchFamily="34" charset="0"/>
              </a:rPr>
              <a:t> </a:t>
            </a:r>
          </a:p>
          <a:p>
            <a:pPr>
              <a:spcBef>
                <a:spcPts val="1000"/>
              </a:spcBef>
            </a:pPr>
            <a:r>
              <a:rPr lang="en-US" sz="1800" dirty="0" smtClean="0">
                <a:latin typeface="Bahnschrift SemiBold" pitchFamily="34" charset="0"/>
              </a:rPr>
              <a:t>- </a:t>
            </a:r>
            <a:r>
              <a:rPr lang="en-US" sz="1800" dirty="0" err="1" smtClean="0">
                <a:latin typeface="Bahnschrift SemiBold" pitchFamily="34" charset="0"/>
              </a:rPr>
              <a:t>Đặt</a:t>
            </a:r>
            <a:r>
              <a:rPr lang="en-US" sz="1800" dirty="0" smtClean="0">
                <a:latin typeface="Bahnschrift SemiBold" pitchFamily="34" charset="0"/>
              </a:rPr>
              <a:t> </a:t>
            </a:r>
            <a:r>
              <a:rPr lang="en-US" sz="1800" dirty="0" err="1" smtClean="0">
                <a:latin typeface="Bahnschrift SemiBold" pitchFamily="34" charset="0"/>
              </a:rPr>
              <a:t>mật</a:t>
            </a:r>
            <a:r>
              <a:rPr lang="en-US" sz="1800" dirty="0" smtClean="0">
                <a:latin typeface="Bahnschrift SemiBold" pitchFamily="34" charset="0"/>
              </a:rPr>
              <a:t> </a:t>
            </a:r>
            <a:r>
              <a:rPr lang="en-US" sz="1800" dirty="0" err="1" smtClean="0">
                <a:latin typeface="Bahnschrift SemiBold" pitchFamily="34" charset="0"/>
              </a:rPr>
              <a:t>khẩu</a:t>
            </a:r>
            <a:r>
              <a:rPr lang="en-US" sz="1800" dirty="0" smtClean="0">
                <a:latin typeface="Bahnschrift SemiBold" pitchFamily="34" charset="0"/>
              </a:rPr>
              <a:t> </a:t>
            </a:r>
          </a:p>
          <a:p>
            <a:pPr lvl="0">
              <a:spcBef>
                <a:spcPts val="1000"/>
              </a:spcBef>
            </a:pPr>
            <a:r>
              <a:rPr lang="en-US" sz="1800" dirty="0" smtClean="0">
                <a:latin typeface="Bahnschrift SemiBold" pitchFamily="34" charset="0"/>
              </a:rPr>
              <a:t>- </a:t>
            </a:r>
            <a:r>
              <a:rPr lang="en-US" sz="1800" dirty="0" err="1" smtClean="0">
                <a:latin typeface="Bahnschrift SemiBold" pitchFamily="34" charset="0"/>
              </a:rPr>
              <a:t>Kết</a:t>
            </a:r>
            <a:r>
              <a:rPr lang="en-US" sz="1800" dirty="0" smtClean="0">
                <a:latin typeface="Bahnschrift SemiBold" pitchFamily="34" charset="0"/>
              </a:rPr>
              <a:t> </a:t>
            </a:r>
            <a:r>
              <a:rPr lang="en-US" sz="1800" dirty="0" err="1" smtClean="0">
                <a:latin typeface="Bahnschrift SemiBold" pitchFamily="34" charset="0"/>
              </a:rPr>
              <a:t>hợp</a:t>
            </a:r>
            <a:r>
              <a:rPr lang="en-US" sz="1800" dirty="0" smtClean="0">
                <a:latin typeface="Bahnschrift SemiBold" pitchFamily="34" charset="0"/>
              </a:rPr>
              <a:t> </a:t>
            </a:r>
            <a:r>
              <a:rPr lang="en-US" sz="1800" dirty="0" err="1" smtClean="0">
                <a:latin typeface="Bahnschrift SemiBold" pitchFamily="34" charset="0"/>
              </a:rPr>
              <a:t>nhiều</a:t>
            </a:r>
            <a:r>
              <a:rPr lang="en-US" sz="1800" dirty="0" smtClean="0">
                <a:latin typeface="Bahnschrift SemiBold" pitchFamily="34" charset="0"/>
              </a:rPr>
              <a:t> </a:t>
            </a:r>
            <a:r>
              <a:rPr lang="en-US" sz="1800" dirty="0" err="1" smtClean="0">
                <a:latin typeface="Bahnschrift SemiBold" pitchFamily="34" charset="0"/>
              </a:rPr>
              <a:t>biện</a:t>
            </a:r>
            <a:r>
              <a:rPr lang="en-US" sz="1800" dirty="0" smtClean="0">
                <a:latin typeface="Bahnschrift SemiBold" pitchFamily="34" charset="0"/>
              </a:rPr>
              <a:t> </a:t>
            </a:r>
            <a:r>
              <a:rPr lang="en-US" sz="1800" dirty="0" err="1" smtClean="0">
                <a:latin typeface="Bahnschrift SemiBold" pitchFamily="34" charset="0"/>
              </a:rPr>
              <a:t>pháp</a:t>
            </a:r>
            <a:endParaRPr lang="en-US" sz="1800" dirty="0" smtClean="0">
              <a:latin typeface="Bahnschrift SemiBold" pitchFamily="34" charset="0"/>
            </a:endParaRPr>
          </a:p>
        </p:txBody>
      </p:sp>
      <p:sp>
        <p:nvSpPr>
          <p:cNvPr id="10206" name="Google Shape;10206;p65"/>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smtClean="0">
                <a:solidFill>
                  <a:schemeClr val="accent1">
                    <a:lumMod val="75000"/>
                  </a:schemeClr>
                </a:solidFill>
                <a:latin typeface="Bahnschrift" panose="020B0502040204020203" pitchFamily="34" charset="0"/>
              </a:rPr>
              <a:t>1 </a:t>
            </a:r>
            <a:r>
              <a:rPr lang="en-US" b="1" dirty="0" err="1" smtClean="0">
                <a:solidFill>
                  <a:schemeClr val="accent1">
                    <a:lumMod val="75000"/>
                  </a:schemeClr>
                </a:solidFill>
                <a:latin typeface="Bahnschrift" panose="020B0502040204020203" pitchFamily="34" charset="0"/>
              </a:rPr>
              <a:t>số</a:t>
            </a:r>
            <a:r>
              <a:rPr lang="en-US" b="1" dirty="0" smtClean="0">
                <a:solidFill>
                  <a:schemeClr val="accent1">
                    <a:lumMod val="75000"/>
                  </a:schemeClr>
                </a:solidFill>
                <a:latin typeface="Bahnschrift" panose="020B0502040204020203" pitchFamily="34" charset="0"/>
              </a:rPr>
              <a:t> </a:t>
            </a:r>
            <a:r>
              <a:rPr lang="en-US" b="1" dirty="0" err="1" smtClean="0">
                <a:solidFill>
                  <a:schemeClr val="accent1">
                    <a:lumMod val="75000"/>
                  </a:schemeClr>
                </a:solidFill>
                <a:latin typeface="Bahnschrift" panose="020B0502040204020203" pitchFamily="34" charset="0"/>
              </a:rPr>
              <a:t>cách</a:t>
            </a:r>
            <a:r>
              <a:rPr lang="en-US" b="1" dirty="0" smtClean="0">
                <a:solidFill>
                  <a:schemeClr val="accent1">
                    <a:lumMod val="75000"/>
                  </a:schemeClr>
                </a:solidFill>
                <a:latin typeface="Bahnschrift" panose="020B0502040204020203" pitchFamily="34" charset="0"/>
              </a:rPr>
              <a:t>:</a:t>
            </a:r>
            <a:endParaRPr b="1" dirty="0">
              <a:solidFill>
                <a:schemeClr val="accent1">
                  <a:lumMod val="75000"/>
                </a:schemeClr>
              </a:solidFill>
              <a:latin typeface="Bahnschrift" panose="020B0502040204020203"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5631" y="1273069"/>
            <a:ext cx="6342900" cy="2687400"/>
          </a:xfrm>
        </p:spPr>
        <p:txBody>
          <a:bodyPr/>
          <a:lstStyle/>
          <a:p>
            <a:r>
              <a:rPr lang="en-US" b="1" dirty="0" err="1" smtClean="0">
                <a:latin typeface="Bahnschrift" panose="020B0502040204020203" pitchFamily="34" charset="0"/>
              </a:rPr>
              <a:t>Cảm</a:t>
            </a:r>
            <a:r>
              <a:rPr lang="en-US" b="1" dirty="0" smtClean="0">
                <a:latin typeface="Bahnschrift" panose="020B0502040204020203" pitchFamily="34" charset="0"/>
              </a:rPr>
              <a:t> </a:t>
            </a:r>
            <a:r>
              <a:rPr lang="en-US" b="1" dirty="0" err="1" smtClean="0">
                <a:latin typeface="Bahnschrift" panose="020B0502040204020203" pitchFamily="34" charset="0"/>
              </a:rPr>
              <a:t>ơn</a:t>
            </a:r>
            <a:r>
              <a:rPr lang="en-US" b="1" dirty="0" smtClean="0">
                <a:latin typeface="Bahnschrift" panose="020B0502040204020203" pitchFamily="34" charset="0"/>
              </a:rPr>
              <a:t> </a:t>
            </a:r>
            <a:r>
              <a:rPr lang="en-US" b="1" dirty="0" err="1" smtClean="0">
                <a:latin typeface="Bahnschrift" panose="020B0502040204020203" pitchFamily="34" charset="0"/>
              </a:rPr>
              <a:t>mọi</a:t>
            </a:r>
            <a:r>
              <a:rPr lang="en-US" b="1" dirty="0" smtClean="0">
                <a:latin typeface="Bahnschrift" panose="020B0502040204020203" pitchFamily="34" charset="0"/>
              </a:rPr>
              <a:t> </a:t>
            </a:r>
            <a:r>
              <a:rPr lang="en-US" b="1" dirty="0" err="1" smtClean="0">
                <a:latin typeface="Bahnschrift" panose="020B0502040204020203" pitchFamily="34" charset="0"/>
              </a:rPr>
              <a:t>người</a:t>
            </a:r>
            <a:r>
              <a:rPr lang="en-US" b="1" dirty="0" smtClean="0">
                <a:latin typeface="Bahnschrift" panose="020B0502040204020203" pitchFamily="34" charset="0"/>
              </a:rPr>
              <a:t> </a:t>
            </a:r>
            <a:r>
              <a:rPr lang="en-US" b="1" dirty="0" err="1" smtClean="0">
                <a:latin typeface="Bahnschrift" panose="020B0502040204020203" pitchFamily="34" charset="0"/>
              </a:rPr>
              <a:t>đã</a:t>
            </a:r>
            <a:r>
              <a:rPr lang="en-US" b="1" dirty="0" smtClean="0">
                <a:latin typeface="Bahnschrift" panose="020B0502040204020203" pitchFamily="34" charset="0"/>
              </a:rPr>
              <a:t> </a:t>
            </a:r>
            <a:r>
              <a:rPr lang="en-US" b="1" dirty="0" err="1" smtClean="0">
                <a:latin typeface="Bahnschrift" panose="020B0502040204020203" pitchFamily="34" charset="0"/>
              </a:rPr>
              <a:t>lắng</a:t>
            </a:r>
            <a:r>
              <a:rPr lang="en-US" b="1" dirty="0" smtClean="0">
                <a:latin typeface="Bahnschrift" panose="020B0502040204020203" pitchFamily="34" charset="0"/>
              </a:rPr>
              <a:t> </a:t>
            </a:r>
            <a:r>
              <a:rPr lang="en-US" b="1" dirty="0" err="1" smtClean="0">
                <a:latin typeface="Bahnschrift" panose="020B0502040204020203" pitchFamily="34" charset="0"/>
              </a:rPr>
              <a:t>nghe</a:t>
            </a:r>
            <a:r>
              <a:rPr lang="en-US" b="1" dirty="0" smtClean="0">
                <a:latin typeface="Bahnschrift" panose="020B0502040204020203" pitchFamily="34" charset="0"/>
              </a:rPr>
              <a:t> </a:t>
            </a:r>
            <a:r>
              <a:rPr lang="en-US" b="1" dirty="0" err="1" smtClean="0">
                <a:latin typeface="Bahnschrift" panose="020B0502040204020203" pitchFamily="34" charset="0"/>
              </a:rPr>
              <a:t>chúng</a:t>
            </a:r>
            <a:r>
              <a:rPr lang="en-US" b="1" dirty="0" smtClean="0">
                <a:latin typeface="Bahnschrift" panose="020B0502040204020203" pitchFamily="34" charset="0"/>
              </a:rPr>
              <a:t> </a:t>
            </a:r>
            <a:r>
              <a:rPr lang="en-US" b="1" dirty="0" err="1" smtClean="0">
                <a:latin typeface="Bahnschrift" panose="020B0502040204020203" pitchFamily="34" charset="0"/>
              </a:rPr>
              <a:t>mình</a:t>
            </a:r>
            <a:r>
              <a:rPr lang="en-US" b="1" dirty="0" smtClean="0">
                <a:latin typeface="Bahnschrift" panose="020B0502040204020203" pitchFamily="34" charset="0"/>
              </a:rPr>
              <a:t> !</a:t>
            </a:r>
            <a:endParaRPr lang="en-US" b="1" dirty="0">
              <a:latin typeface="Bahnschrift" panose="020B0502040204020203" pitchFamily="34" charset="0"/>
            </a:endParaRPr>
          </a:p>
        </p:txBody>
      </p:sp>
    </p:spTree>
    <p:extLst>
      <p:ext uri="{BB962C8B-B14F-4D97-AF65-F5344CB8AC3E}">
        <p14:creationId xmlns:p14="http://schemas.microsoft.com/office/powerpoint/2010/main" val="583384193"/>
      </p:ext>
    </p:extLst>
  </p:cSld>
  <p:clrMapOvr>
    <a:masterClrMapping/>
  </p:clrMapOvr>
  <p:transition spd="slow">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65"/>
        <p:cNvGrpSpPr/>
        <p:nvPr/>
      </p:nvGrpSpPr>
      <p:grpSpPr>
        <a:xfrm>
          <a:off x="0" y="0"/>
          <a:ext cx="0" cy="0"/>
          <a:chOff x="0" y="0"/>
          <a:chExt cx="0" cy="0"/>
        </a:xfrm>
      </p:grpSpPr>
      <p:pic>
        <p:nvPicPr>
          <p:cNvPr id="1026" name="Picture 2" descr="The computer virus definition includes its 4 phases: dormant, propagation, triggering, and execution."/>
          <p:cNvPicPr>
            <a:picLocks noChangeAspect="1" noChangeArrowheads="1"/>
          </p:cNvPicPr>
          <p:nvPr/>
        </p:nvPicPr>
        <p:blipFill rotWithShape="1">
          <a:blip r:embed="rId3">
            <a:extLst>
              <a:ext uri="{28A0092B-C50C-407E-A947-70E740481C1C}">
                <a14:useLocalDpi xmlns:a14="http://schemas.microsoft.com/office/drawing/2010/main" val="0"/>
              </a:ext>
            </a:extLst>
          </a:blip>
          <a:srcRect r="55066"/>
          <a:stretch/>
        </p:blipFill>
        <p:spPr bwMode="auto">
          <a:xfrm>
            <a:off x="2934797" y="1331746"/>
            <a:ext cx="3466003" cy="3511997"/>
          </a:xfrm>
          <a:prstGeom prst="rect">
            <a:avLst/>
          </a:prstGeom>
          <a:noFill/>
          <a:extLst>
            <a:ext uri="{909E8E84-426E-40DD-AFC4-6F175D3DCCD1}">
              <a14:hiddenFill xmlns:a14="http://schemas.microsoft.com/office/drawing/2010/main">
                <a:solidFill>
                  <a:srgbClr val="FFFFFF"/>
                </a:solidFill>
              </a14:hiddenFill>
            </a:ext>
          </a:extLst>
        </p:spPr>
      </p:pic>
      <p:sp>
        <p:nvSpPr>
          <p:cNvPr id="189" name="1st Block">
            <a:hlinkHover r:id="" action="ppaction://noaction" highlightClick="1"/>
          </p:cNvPr>
          <p:cNvSpPr/>
          <p:nvPr/>
        </p:nvSpPr>
        <p:spPr>
          <a:xfrm>
            <a:off x="2934797" y="1331745"/>
            <a:ext cx="1743402" cy="3511997"/>
          </a:xfrm>
          <a:prstGeom prst="rect">
            <a:avLst/>
          </a:prstGeom>
          <a:solidFill>
            <a:srgbClr val="3DA5B6"/>
          </a:solidFill>
          <a:ln w="2857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2nd Block">
            <a:hlinkHover r:id="" action="ppaction://noaction" highlightClick="1"/>
          </p:cNvPr>
          <p:cNvSpPr/>
          <p:nvPr/>
        </p:nvSpPr>
        <p:spPr>
          <a:xfrm>
            <a:off x="4678199" y="1331746"/>
            <a:ext cx="1743402" cy="3511996"/>
          </a:xfrm>
          <a:prstGeom prst="rect">
            <a:avLst/>
          </a:prstGeom>
          <a:solidFill>
            <a:srgbClr val="3DA5B6"/>
          </a:solidFill>
          <a:ln w="28575">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Title"/>
          <p:cNvSpPr txBox="1">
            <a:spLocks noGrp="1"/>
          </p:cNvSpPr>
          <p:nvPr>
            <p:ph type="title"/>
          </p:nvPr>
        </p:nvSpPr>
        <p:spPr>
          <a:xfrm>
            <a:off x="2126065" y="223373"/>
            <a:ext cx="4877400" cy="88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Guessing game</a:t>
            </a:r>
            <a:endParaRPr dirty="0"/>
          </a:p>
        </p:txBody>
      </p:sp>
      <p:sp>
        <p:nvSpPr>
          <p:cNvPr id="121" name="Cover1"/>
          <p:cNvSpPr/>
          <p:nvPr/>
        </p:nvSpPr>
        <p:spPr>
          <a:xfrm>
            <a:off x="-190933" y="6489975"/>
            <a:ext cx="9511396" cy="5350160"/>
          </a:xfrm>
          <a:prstGeom prst="rect">
            <a:avLst/>
          </a:prstGeom>
          <a:gradFill>
            <a:gsLst>
              <a:gs pos="0">
                <a:schemeClr val="lt1"/>
              </a:gs>
              <a:gs pos="100000">
                <a:schemeClr val="dk2"/>
              </a:gs>
            </a:gsLst>
            <a:lin ang="5400012"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Google Shape;9566;p39"/>
          <p:cNvSpPr txBox="1">
            <a:spLocks noGrp="1"/>
          </p:cNvSpPr>
          <p:nvPr>
            <p:ph type="body" idx="1"/>
          </p:nvPr>
        </p:nvSpPr>
        <p:spPr>
          <a:xfrm>
            <a:off x="1543743" y="-3054600"/>
            <a:ext cx="6042044" cy="3054600"/>
          </a:xfrm>
          <a:prstGeom prst="rect">
            <a:avLst/>
          </a:prstGeom>
        </p:spPr>
        <p:txBody>
          <a:bodyPr spcFirstLastPara="1" wrap="square" lIns="91425" tIns="91425" rIns="91425" bIns="91425" anchor="t" anchorCtr="0">
            <a:noAutofit/>
          </a:bodyPr>
          <a:lstStyle/>
          <a:p>
            <a:pPr marL="133350" lvl="0" indent="0" algn="ctr" rtl="0">
              <a:spcBef>
                <a:spcPts val="0"/>
              </a:spcBef>
              <a:spcAft>
                <a:spcPts val="0"/>
              </a:spcAft>
              <a:buSzPts val="1500"/>
              <a:buNone/>
            </a:pPr>
            <a:r>
              <a:rPr lang="en-US" sz="3200" dirty="0" err="1" smtClean="0">
                <a:latin typeface="Raleway" pitchFamily="2" charset="0"/>
              </a:rPr>
              <a:t>Hành</a:t>
            </a:r>
            <a:r>
              <a:rPr lang="en-US" sz="3200" dirty="0" smtClean="0">
                <a:latin typeface="Raleway" pitchFamily="2" charset="0"/>
              </a:rPr>
              <a:t> </a:t>
            </a:r>
            <a:r>
              <a:rPr lang="en-US" sz="3200" dirty="0" err="1" smtClean="0">
                <a:latin typeface="Raleway" pitchFamily="2" charset="0"/>
              </a:rPr>
              <a:t>động</a:t>
            </a:r>
            <a:r>
              <a:rPr lang="en-US" sz="3200" dirty="0" smtClean="0">
                <a:latin typeface="Raleway" pitchFamily="2" charset="0"/>
              </a:rPr>
              <a:t> </a:t>
            </a:r>
            <a:r>
              <a:rPr lang="en-US" sz="3200" dirty="0" err="1" smtClean="0">
                <a:latin typeface="Raleway" pitchFamily="2" charset="0"/>
              </a:rPr>
              <a:t>nào</a:t>
            </a:r>
            <a:r>
              <a:rPr lang="en-US" sz="3200" dirty="0" smtClean="0">
                <a:latin typeface="Raleway" pitchFamily="2" charset="0"/>
              </a:rPr>
              <a:t> </a:t>
            </a:r>
            <a:r>
              <a:rPr lang="en-US" sz="3200" dirty="0" err="1" smtClean="0">
                <a:latin typeface="Raleway" pitchFamily="2" charset="0"/>
              </a:rPr>
              <a:t>sau</a:t>
            </a:r>
            <a:r>
              <a:rPr lang="en-US" sz="3200" dirty="0" smtClean="0">
                <a:latin typeface="Raleway" pitchFamily="2" charset="0"/>
              </a:rPr>
              <a:t> </a:t>
            </a:r>
            <a:r>
              <a:rPr lang="en-US" sz="3200" dirty="0" err="1" smtClean="0">
                <a:latin typeface="Raleway" pitchFamily="2" charset="0"/>
              </a:rPr>
              <a:t>đây</a:t>
            </a:r>
            <a:r>
              <a:rPr lang="en-US" sz="3200" dirty="0" smtClean="0">
                <a:latin typeface="Raleway" pitchFamily="2" charset="0"/>
              </a:rPr>
              <a:t> </a:t>
            </a:r>
            <a:r>
              <a:rPr lang="en-US" sz="3200" dirty="0" err="1" smtClean="0">
                <a:latin typeface="Raleway" pitchFamily="2" charset="0"/>
              </a:rPr>
              <a:t>có</a:t>
            </a:r>
            <a:r>
              <a:rPr lang="en-US" sz="3200" dirty="0" smtClean="0">
                <a:latin typeface="Raleway" pitchFamily="2" charset="0"/>
              </a:rPr>
              <a:t> </a:t>
            </a:r>
            <a:r>
              <a:rPr lang="en-US" sz="3200" dirty="0" err="1" smtClean="0">
                <a:latin typeface="Raleway" pitchFamily="2" charset="0"/>
              </a:rPr>
              <a:t>thể</a:t>
            </a:r>
            <a:r>
              <a:rPr lang="en-US" sz="3200" dirty="0" smtClean="0">
                <a:latin typeface="Raleway" pitchFamily="2" charset="0"/>
              </a:rPr>
              <a:t> </a:t>
            </a:r>
            <a:r>
              <a:rPr lang="en-US" sz="3200" dirty="0" err="1" smtClean="0">
                <a:latin typeface="Raleway" pitchFamily="2" charset="0"/>
              </a:rPr>
              <a:t>khiến</a:t>
            </a:r>
            <a:r>
              <a:rPr lang="en-US" sz="3200" dirty="0" smtClean="0">
                <a:latin typeface="Raleway" pitchFamily="2" charset="0"/>
              </a:rPr>
              <a:t> </a:t>
            </a:r>
            <a:r>
              <a:rPr lang="en-US" sz="3200" dirty="0" err="1" smtClean="0">
                <a:latin typeface="Raleway" pitchFamily="2" charset="0"/>
              </a:rPr>
              <a:t>máy</a:t>
            </a:r>
            <a:r>
              <a:rPr lang="en-US" sz="3200" dirty="0" smtClean="0">
                <a:latin typeface="Raleway" pitchFamily="2" charset="0"/>
              </a:rPr>
              <a:t> </a:t>
            </a:r>
            <a:r>
              <a:rPr lang="en-US" sz="3200" dirty="0" err="1" smtClean="0">
                <a:latin typeface="Raleway" pitchFamily="2" charset="0"/>
              </a:rPr>
              <a:t>tính</a:t>
            </a:r>
            <a:r>
              <a:rPr lang="en-US" sz="3200" dirty="0" smtClean="0">
                <a:latin typeface="Raleway" pitchFamily="2" charset="0"/>
              </a:rPr>
              <a:t> </a:t>
            </a:r>
            <a:r>
              <a:rPr lang="en-US" sz="3200" dirty="0" err="1" smtClean="0">
                <a:latin typeface="Raleway" pitchFamily="2" charset="0"/>
              </a:rPr>
              <a:t>nhiễm</a:t>
            </a:r>
            <a:r>
              <a:rPr lang="en-US" sz="3200" dirty="0" smtClean="0">
                <a:latin typeface="Raleway" pitchFamily="2" charset="0"/>
              </a:rPr>
              <a:t> </a:t>
            </a:r>
            <a:r>
              <a:rPr lang="en-US" sz="3200" dirty="0" err="1" smtClean="0">
                <a:latin typeface="Raleway" pitchFamily="2" charset="0"/>
              </a:rPr>
              <a:t>phần</a:t>
            </a:r>
            <a:r>
              <a:rPr lang="en-US" sz="3200" dirty="0" smtClean="0">
                <a:latin typeface="Raleway" pitchFamily="2" charset="0"/>
              </a:rPr>
              <a:t> </a:t>
            </a:r>
            <a:r>
              <a:rPr lang="en-US" sz="3200" dirty="0" err="1" smtClean="0">
                <a:latin typeface="Raleway" pitchFamily="2" charset="0"/>
              </a:rPr>
              <a:t>mềm</a:t>
            </a:r>
            <a:r>
              <a:rPr lang="en-US" sz="3200" dirty="0" smtClean="0">
                <a:latin typeface="Raleway" pitchFamily="2" charset="0"/>
              </a:rPr>
              <a:t> </a:t>
            </a:r>
            <a:r>
              <a:rPr lang="en-US" sz="3200" dirty="0" err="1" smtClean="0">
                <a:latin typeface="Raleway" pitchFamily="2" charset="0"/>
              </a:rPr>
              <a:t>độc</a:t>
            </a:r>
            <a:r>
              <a:rPr lang="en-US" sz="3200" dirty="0" smtClean="0">
                <a:latin typeface="Raleway" pitchFamily="2" charset="0"/>
              </a:rPr>
              <a:t> </a:t>
            </a:r>
            <a:r>
              <a:rPr lang="en-US" sz="3200" dirty="0" err="1" smtClean="0">
                <a:latin typeface="Raleway" pitchFamily="2" charset="0"/>
              </a:rPr>
              <a:t>hại</a:t>
            </a:r>
            <a:r>
              <a:rPr lang="en-US" sz="3200" dirty="0" smtClean="0">
                <a:latin typeface="Raleway" pitchFamily="2" charset="0"/>
              </a:rPr>
              <a:t>:</a:t>
            </a:r>
            <a:endParaRPr sz="3200" dirty="0">
              <a:latin typeface="Raleway" pitchFamily="2" charset="0"/>
            </a:endParaRPr>
          </a:p>
        </p:txBody>
      </p:sp>
      <p:sp>
        <p:nvSpPr>
          <p:cNvPr id="9536" name="B"/>
          <p:cNvSpPr/>
          <p:nvPr/>
        </p:nvSpPr>
        <p:spPr>
          <a:xfrm>
            <a:off x="-4622412" y="6513976"/>
            <a:ext cx="745067" cy="74506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latin typeface="Raleway" pitchFamily="2" charset="0"/>
              </a:rPr>
              <a:t>B</a:t>
            </a:r>
            <a:endParaRPr lang="en-US" sz="2400" dirty="0">
              <a:latin typeface="Raleway" pitchFamily="2" charset="0"/>
            </a:endParaRPr>
          </a:p>
        </p:txBody>
      </p:sp>
      <p:sp>
        <p:nvSpPr>
          <p:cNvPr id="9537" name="B Block"/>
          <p:cNvSpPr/>
          <p:nvPr/>
        </p:nvSpPr>
        <p:spPr>
          <a:xfrm>
            <a:off x="-3829304" y="6522158"/>
            <a:ext cx="3390721" cy="72870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err="1" smtClean="0">
                <a:latin typeface="Raleway" pitchFamily="2" charset="0"/>
              </a:rPr>
              <a:t>Sử</a:t>
            </a:r>
            <a:r>
              <a:rPr lang="en-US" sz="1800" dirty="0" smtClean="0">
                <a:latin typeface="Raleway" pitchFamily="2" charset="0"/>
              </a:rPr>
              <a:t> </a:t>
            </a:r>
            <a:r>
              <a:rPr lang="en-US" sz="1800" dirty="0" err="1" smtClean="0">
                <a:latin typeface="Raleway" pitchFamily="2" charset="0"/>
              </a:rPr>
              <a:t>dụng</a:t>
            </a:r>
            <a:r>
              <a:rPr lang="en-US" sz="1800" dirty="0" smtClean="0">
                <a:latin typeface="Raleway" pitchFamily="2" charset="0"/>
              </a:rPr>
              <a:t> </a:t>
            </a:r>
            <a:r>
              <a:rPr lang="en-US" sz="1800" dirty="0" err="1" smtClean="0">
                <a:latin typeface="Raleway" pitchFamily="2" charset="0"/>
              </a:rPr>
              <a:t>wifi</a:t>
            </a:r>
            <a:r>
              <a:rPr lang="en-US" sz="1800" dirty="0" smtClean="0">
                <a:latin typeface="Raleway" pitchFamily="2" charset="0"/>
              </a:rPr>
              <a:t> </a:t>
            </a:r>
            <a:r>
              <a:rPr lang="en-US" sz="1800" dirty="0" err="1" smtClean="0">
                <a:latin typeface="Raleway" pitchFamily="2" charset="0"/>
              </a:rPr>
              <a:t>công</a:t>
            </a:r>
            <a:r>
              <a:rPr lang="en-US" sz="1800" dirty="0" smtClean="0">
                <a:latin typeface="Raleway" pitchFamily="2" charset="0"/>
              </a:rPr>
              <a:t> </a:t>
            </a:r>
            <a:r>
              <a:rPr lang="en-US" sz="1800" dirty="0" err="1" smtClean="0">
                <a:latin typeface="Raleway" pitchFamily="2" charset="0"/>
              </a:rPr>
              <a:t>cộng</a:t>
            </a:r>
            <a:endParaRPr lang="en-US" sz="1800" dirty="0">
              <a:latin typeface="Raleway" pitchFamily="2" charset="0"/>
            </a:endParaRPr>
          </a:p>
        </p:txBody>
      </p:sp>
      <p:sp>
        <p:nvSpPr>
          <p:cNvPr id="226" name="D"/>
          <p:cNvSpPr/>
          <p:nvPr/>
        </p:nvSpPr>
        <p:spPr>
          <a:xfrm>
            <a:off x="-4622412" y="7433453"/>
            <a:ext cx="745067" cy="74506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latin typeface="Raleway" pitchFamily="2" charset="0"/>
              </a:rPr>
              <a:t>D</a:t>
            </a:r>
          </a:p>
        </p:txBody>
      </p:sp>
      <p:sp>
        <p:nvSpPr>
          <p:cNvPr id="227" name="D Block"/>
          <p:cNvSpPr/>
          <p:nvPr/>
        </p:nvSpPr>
        <p:spPr>
          <a:xfrm>
            <a:off x="-3829304" y="7441635"/>
            <a:ext cx="3390721" cy="72870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err="1" smtClean="0">
                <a:latin typeface="Raleway" pitchFamily="2" charset="0"/>
              </a:rPr>
              <a:t>Cập</a:t>
            </a:r>
            <a:r>
              <a:rPr lang="en-US" sz="1800" dirty="0" smtClean="0">
                <a:latin typeface="Raleway" pitchFamily="2" charset="0"/>
              </a:rPr>
              <a:t> </a:t>
            </a:r>
            <a:r>
              <a:rPr lang="en-US" sz="1800" dirty="0" err="1" smtClean="0">
                <a:latin typeface="Raleway" pitchFamily="2" charset="0"/>
              </a:rPr>
              <a:t>nhật</a:t>
            </a:r>
            <a:r>
              <a:rPr lang="en-US" sz="1800" dirty="0" smtClean="0">
                <a:latin typeface="Raleway" pitchFamily="2" charset="0"/>
              </a:rPr>
              <a:t> </a:t>
            </a:r>
            <a:r>
              <a:rPr lang="en-US" sz="1800" dirty="0" err="1" smtClean="0">
                <a:latin typeface="Raleway" pitchFamily="2" charset="0"/>
              </a:rPr>
              <a:t>phần</a:t>
            </a:r>
            <a:r>
              <a:rPr lang="en-US" sz="1800" dirty="0" smtClean="0">
                <a:latin typeface="Raleway" pitchFamily="2" charset="0"/>
              </a:rPr>
              <a:t> </a:t>
            </a:r>
            <a:r>
              <a:rPr lang="en-US" sz="1800" dirty="0" err="1" smtClean="0">
                <a:latin typeface="Raleway" pitchFamily="2" charset="0"/>
              </a:rPr>
              <a:t>mềm</a:t>
            </a:r>
            <a:endParaRPr lang="en-US" sz="1800" dirty="0">
              <a:latin typeface="Raleway" pitchFamily="2" charset="0"/>
            </a:endParaRPr>
          </a:p>
        </p:txBody>
      </p:sp>
      <p:sp>
        <p:nvSpPr>
          <p:cNvPr id="228" name="A"/>
          <p:cNvSpPr/>
          <p:nvPr/>
        </p:nvSpPr>
        <p:spPr>
          <a:xfrm>
            <a:off x="-9178950" y="6505793"/>
            <a:ext cx="745067" cy="74506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latin typeface="Raleway" pitchFamily="2" charset="0"/>
              </a:rPr>
              <a:t>A</a:t>
            </a:r>
          </a:p>
        </p:txBody>
      </p:sp>
      <p:sp>
        <p:nvSpPr>
          <p:cNvPr id="229" name="A Block"/>
          <p:cNvSpPr/>
          <p:nvPr/>
        </p:nvSpPr>
        <p:spPr>
          <a:xfrm>
            <a:off x="-8385842" y="6513975"/>
            <a:ext cx="3390721" cy="72870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err="1" smtClean="0">
                <a:latin typeface="Raleway" pitchFamily="2" charset="0"/>
              </a:rPr>
              <a:t>Tắt</a:t>
            </a:r>
            <a:r>
              <a:rPr lang="en-US" sz="1800" dirty="0" smtClean="0">
                <a:latin typeface="Raleway" pitchFamily="2" charset="0"/>
              </a:rPr>
              <a:t> </a:t>
            </a:r>
            <a:r>
              <a:rPr lang="en-US" sz="1800" dirty="0" err="1" smtClean="0">
                <a:latin typeface="Raleway" pitchFamily="2" charset="0"/>
              </a:rPr>
              <a:t>máy</a:t>
            </a:r>
            <a:r>
              <a:rPr lang="en-US" sz="1800" dirty="0" smtClean="0">
                <a:latin typeface="Raleway" pitchFamily="2" charset="0"/>
              </a:rPr>
              <a:t> </a:t>
            </a:r>
            <a:r>
              <a:rPr lang="en-US" sz="1800" dirty="0" err="1" smtClean="0">
                <a:latin typeface="Raleway" pitchFamily="2" charset="0"/>
              </a:rPr>
              <a:t>đột</a:t>
            </a:r>
            <a:r>
              <a:rPr lang="en-US" sz="1800" dirty="0" smtClean="0">
                <a:latin typeface="Raleway" pitchFamily="2" charset="0"/>
              </a:rPr>
              <a:t> </a:t>
            </a:r>
            <a:r>
              <a:rPr lang="en-US" sz="1800" dirty="0" err="1" smtClean="0">
                <a:latin typeface="Raleway" pitchFamily="2" charset="0"/>
              </a:rPr>
              <a:t>ngột</a:t>
            </a:r>
            <a:endParaRPr lang="en-US" sz="1800" dirty="0">
              <a:latin typeface="Raleway" pitchFamily="2" charset="0"/>
            </a:endParaRPr>
          </a:p>
        </p:txBody>
      </p:sp>
      <p:sp>
        <p:nvSpPr>
          <p:cNvPr id="230" name="C"/>
          <p:cNvSpPr/>
          <p:nvPr/>
        </p:nvSpPr>
        <p:spPr>
          <a:xfrm>
            <a:off x="-9178950" y="7425270"/>
            <a:ext cx="745067" cy="74506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latin typeface="Raleway" pitchFamily="2" charset="0"/>
              </a:rPr>
              <a:t>C</a:t>
            </a:r>
            <a:endParaRPr lang="en-US" sz="2400" dirty="0">
              <a:latin typeface="Raleway" pitchFamily="2" charset="0"/>
            </a:endParaRPr>
          </a:p>
        </p:txBody>
      </p:sp>
      <p:sp>
        <p:nvSpPr>
          <p:cNvPr id="231" name="C Block"/>
          <p:cNvSpPr/>
          <p:nvPr/>
        </p:nvSpPr>
        <p:spPr>
          <a:xfrm>
            <a:off x="-8385842" y="7433452"/>
            <a:ext cx="3390721" cy="72870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latin typeface="Raleway" pitchFamily="2" charset="0"/>
              </a:rPr>
              <a:t>Lau </a:t>
            </a:r>
            <a:r>
              <a:rPr lang="en-US" sz="1800" dirty="0" err="1" smtClean="0">
                <a:latin typeface="Raleway" pitchFamily="2" charset="0"/>
              </a:rPr>
              <a:t>máy</a:t>
            </a:r>
            <a:r>
              <a:rPr lang="en-US" sz="1800" dirty="0" smtClean="0">
                <a:latin typeface="Raleway" pitchFamily="2" charset="0"/>
              </a:rPr>
              <a:t> </a:t>
            </a:r>
            <a:r>
              <a:rPr lang="en-US" sz="1800" dirty="0" err="1" smtClean="0">
                <a:latin typeface="Raleway" pitchFamily="2" charset="0"/>
              </a:rPr>
              <a:t>tính</a:t>
            </a:r>
            <a:endParaRPr lang="en-US" sz="1800" dirty="0">
              <a:latin typeface="Raleway" pitchFamily="2" charset="0"/>
            </a:endParaRPr>
          </a:p>
        </p:txBody>
      </p:sp>
      <p:grpSp>
        <p:nvGrpSpPr>
          <p:cNvPr id="261" name="Correct"/>
          <p:cNvGrpSpPr/>
          <p:nvPr/>
        </p:nvGrpSpPr>
        <p:grpSpPr>
          <a:xfrm>
            <a:off x="-851223" y="6742981"/>
            <a:ext cx="356195" cy="265631"/>
            <a:chOff x="5216456" y="3725484"/>
            <a:chExt cx="356195" cy="265631"/>
          </a:xfrm>
          <a:solidFill>
            <a:schemeClr val="accent5"/>
          </a:solidFill>
        </p:grpSpPr>
        <p:sp>
          <p:nvSpPr>
            <p:cNvPr id="262" name="Google Shape;18107;p76"/>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263" name="Google Shape;18108;p76"/>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grpSp>
        <p:nvGrpSpPr>
          <p:cNvPr id="264" name="Wrong"/>
          <p:cNvGrpSpPr/>
          <p:nvPr/>
        </p:nvGrpSpPr>
        <p:grpSpPr>
          <a:xfrm>
            <a:off x="-844947" y="7646607"/>
            <a:ext cx="317645" cy="318757"/>
            <a:chOff x="5779408" y="3699191"/>
            <a:chExt cx="317645" cy="318757"/>
          </a:xfrm>
          <a:solidFill>
            <a:schemeClr val="accent6"/>
          </a:solidFill>
        </p:grpSpPr>
        <p:sp>
          <p:nvSpPr>
            <p:cNvPr id="265" name="Google Shape;18159;p76"/>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266" name="Google Shape;18160;p76"/>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grpSp>
        <p:nvGrpSpPr>
          <p:cNvPr id="273" name="Wrong"/>
          <p:cNvGrpSpPr/>
          <p:nvPr/>
        </p:nvGrpSpPr>
        <p:grpSpPr>
          <a:xfrm>
            <a:off x="-5561904" y="7638424"/>
            <a:ext cx="317645" cy="318757"/>
            <a:chOff x="5779408" y="3699191"/>
            <a:chExt cx="317645" cy="318757"/>
          </a:xfrm>
          <a:solidFill>
            <a:schemeClr val="accent6"/>
          </a:solidFill>
        </p:grpSpPr>
        <p:sp>
          <p:nvSpPr>
            <p:cNvPr id="274" name="Google Shape;18159;p76"/>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275" name="Google Shape;18160;p76"/>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grpSp>
        <p:nvGrpSpPr>
          <p:cNvPr id="276" name="Wrong"/>
          <p:cNvGrpSpPr/>
          <p:nvPr/>
        </p:nvGrpSpPr>
        <p:grpSpPr>
          <a:xfrm>
            <a:off x="-5556088" y="6714115"/>
            <a:ext cx="317645" cy="318757"/>
            <a:chOff x="5779408" y="3699191"/>
            <a:chExt cx="317645" cy="318757"/>
          </a:xfrm>
          <a:solidFill>
            <a:schemeClr val="accent6"/>
          </a:solidFill>
        </p:grpSpPr>
        <p:sp>
          <p:nvSpPr>
            <p:cNvPr id="277" name="Google Shape;18159;p76"/>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278" name="Google Shape;18160;p76"/>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4"/>
                </a:solidFill>
              </a:endParaRPr>
            </a:p>
          </p:txBody>
        </p:sp>
      </p:grpSp>
      <p:sp>
        <p:nvSpPr>
          <p:cNvPr id="9541" name="Cover2"/>
          <p:cNvSpPr/>
          <p:nvPr/>
        </p:nvSpPr>
        <p:spPr>
          <a:xfrm>
            <a:off x="-9935509" y="-8582934"/>
            <a:ext cx="9496926" cy="5342020"/>
          </a:xfrm>
          <a:prstGeom prst="rect">
            <a:avLst/>
          </a:prstGeom>
          <a:gradFill>
            <a:gsLst>
              <a:gs pos="0">
                <a:schemeClr val="lt1"/>
              </a:gs>
              <a:gs pos="100000">
                <a:schemeClr val="dk2"/>
              </a:gs>
            </a:gsLst>
            <a:lin ang="5400012"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B"/>
          <p:cNvSpPr/>
          <p:nvPr/>
        </p:nvSpPr>
        <p:spPr>
          <a:xfrm>
            <a:off x="-4622412" y="-3196488"/>
            <a:ext cx="745067" cy="74506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latin typeface="Raleway" pitchFamily="2" charset="0"/>
              </a:rPr>
              <a:t>B</a:t>
            </a:r>
            <a:endParaRPr lang="en-US" sz="2400" dirty="0">
              <a:latin typeface="Raleway" pitchFamily="2" charset="0"/>
            </a:endParaRPr>
          </a:p>
        </p:txBody>
      </p:sp>
      <p:sp>
        <p:nvSpPr>
          <p:cNvPr id="306" name="B Block"/>
          <p:cNvSpPr/>
          <p:nvPr/>
        </p:nvSpPr>
        <p:spPr>
          <a:xfrm>
            <a:off x="-3829304" y="-3188306"/>
            <a:ext cx="3390721" cy="72870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err="1" smtClean="0">
                <a:latin typeface="Raleway" pitchFamily="2" charset="0"/>
              </a:rPr>
              <a:t>Làm</a:t>
            </a:r>
            <a:r>
              <a:rPr lang="en-US" sz="1800" dirty="0" smtClean="0">
                <a:latin typeface="Raleway" pitchFamily="2" charset="0"/>
              </a:rPr>
              <a:t> </a:t>
            </a:r>
            <a:r>
              <a:rPr lang="en-US" sz="1800" dirty="0" err="1" smtClean="0">
                <a:latin typeface="Raleway" pitchFamily="2" charset="0"/>
              </a:rPr>
              <a:t>hỏng</a:t>
            </a:r>
            <a:r>
              <a:rPr lang="en-US" sz="1800" dirty="0" smtClean="0">
                <a:latin typeface="Raleway" pitchFamily="2" charset="0"/>
              </a:rPr>
              <a:t> </a:t>
            </a:r>
            <a:r>
              <a:rPr lang="en-US" sz="1800" dirty="0" err="1" smtClean="0">
                <a:latin typeface="Raleway" pitchFamily="2" charset="0"/>
              </a:rPr>
              <a:t>phần</a:t>
            </a:r>
            <a:r>
              <a:rPr lang="en-US" sz="1800" dirty="0">
                <a:latin typeface="Raleway" pitchFamily="2" charset="0"/>
              </a:rPr>
              <a:t> </a:t>
            </a:r>
            <a:r>
              <a:rPr lang="en-US" sz="1800" dirty="0" err="1" smtClean="0">
                <a:latin typeface="Raleway" pitchFamily="2" charset="0"/>
              </a:rPr>
              <a:t>cứng</a:t>
            </a:r>
            <a:endParaRPr lang="en-US" sz="1800" dirty="0">
              <a:latin typeface="Raleway" pitchFamily="2" charset="0"/>
            </a:endParaRPr>
          </a:p>
        </p:txBody>
      </p:sp>
      <p:sp>
        <p:nvSpPr>
          <p:cNvPr id="307" name="D"/>
          <p:cNvSpPr/>
          <p:nvPr/>
        </p:nvSpPr>
        <p:spPr>
          <a:xfrm>
            <a:off x="-4622412" y="-2277011"/>
            <a:ext cx="745067" cy="74506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latin typeface="Raleway" pitchFamily="2" charset="0"/>
              </a:rPr>
              <a:t>D</a:t>
            </a:r>
          </a:p>
        </p:txBody>
      </p:sp>
      <p:sp>
        <p:nvSpPr>
          <p:cNvPr id="308" name="D Block"/>
          <p:cNvSpPr/>
          <p:nvPr/>
        </p:nvSpPr>
        <p:spPr>
          <a:xfrm>
            <a:off x="-3829304" y="-2268829"/>
            <a:ext cx="3390721" cy="72870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err="1" smtClean="0">
                <a:latin typeface="Raleway" pitchFamily="2" charset="0"/>
              </a:rPr>
              <a:t>Lây</a:t>
            </a:r>
            <a:r>
              <a:rPr lang="en-US" sz="1800" dirty="0" smtClean="0">
                <a:latin typeface="Raleway" pitchFamily="2" charset="0"/>
              </a:rPr>
              <a:t> virus sang </a:t>
            </a:r>
            <a:r>
              <a:rPr lang="en-US" sz="1800" dirty="0" err="1" smtClean="0">
                <a:latin typeface="Raleway" pitchFamily="2" charset="0"/>
              </a:rPr>
              <a:t>máy</a:t>
            </a:r>
            <a:r>
              <a:rPr lang="en-US" sz="1800" dirty="0" smtClean="0">
                <a:latin typeface="Raleway" pitchFamily="2" charset="0"/>
              </a:rPr>
              <a:t> </a:t>
            </a:r>
            <a:r>
              <a:rPr lang="en-US" sz="1800" dirty="0" err="1" smtClean="0">
                <a:latin typeface="Raleway" pitchFamily="2" charset="0"/>
              </a:rPr>
              <a:t>khác</a:t>
            </a:r>
            <a:endParaRPr lang="en-US" sz="1800" dirty="0">
              <a:latin typeface="Raleway" pitchFamily="2" charset="0"/>
            </a:endParaRPr>
          </a:p>
        </p:txBody>
      </p:sp>
      <p:sp>
        <p:nvSpPr>
          <p:cNvPr id="309" name="A"/>
          <p:cNvSpPr/>
          <p:nvPr/>
        </p:nvSpPr>
        <p:spPr>
          <a:xfrm>
            <a:off x="-9178950" y="-3204671"/>
            <a:ext cx="745067" cy="74506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latin typeface="Raleway" pitchFamily="2" charset="0"/>
              </a:rPr>
              <a:t>A</a:t>
            </a:r>
          </a:p>
        </p:txBody>
      </p:sp>
      <p:sp>
        <p:nvSpPr>
          <p:cNvPr id="310" name="A Block"/>
          <p:cNvSpPr/>
          <p:nvPr/>
        </p:nvSpPr>
        <p:spPr>
          <a:xfrm>
            <a:off x="-8385842" y="-3196489"/>
            <a:ext cx="3390721" cy="72870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err="1" smtClean="0">
                <a:latin typeface="Raleway" pitchFamily="2" charset="0"/>
              </a:rPr>
              <a:t>Mất</a:t>
            </a:r>
            <a:r>
              <a:rPr lang="en-US" sz="1800" dirty="0" smtClean="0">
                <a:latin typeface="Raleway" pitchFamily="2" charset="0"/>
              </a:rPr>
              <a:t> </a:t>
            </a:r>
            <a:r>
              <a:rPr lang="en-US" sz="1800" dirty="0" err="1" smtClean="0">
                <a:latin typeface="Raleway" pitchFamily="2" charset="0"/>
              </a:rPr>
              <a:t>dữ</a:t>
            </a:r>
            <a:r>
              <a:rPr lang="en-US" sz="1800" dirty="0" smtClean="0">
                <a:latin typeface="Raleway" pitchFamily="2" charset="0"/>
              </a:rPr>
              <a:t> </a:t>
            </a:r>
            <a:r>
              <a:rPr lang="en-US" sz="1800" dirty="0" err="1" smtClean="0">
                <a:latin typeface="Raleway" pitchFamily="2" charset="0"/>
              </a:rPr>
              <a:t>liệu</a:t>
            </a:r>
            <a:endParaRPr lang="en-US" sz="1800" dirty="0">
              <a:latin typeface="Raleway" pitchFamily="2" charset="0"/>
            </a:endParaRPr>
          </a:p>
        </p:txBody>
      </p:sp>
      <p:sp>
        <p:nvSpPr>
          <p:cNvPr id="311" name="C"/>
          <p:cNvSpPr/>
          <p:nvPr/>
        </p:nvSpPr>
        <p:spPr>
          <a:xfrm>
            <a:off x="-9178950" y="-2285194"/>
            <a:ext cx="745067" cy="74506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latin typeface="Raleway" pitchFamily="2" charset="0"/>
              </a:rPr>
              <a:t>C</a:t>
            </a:r>
            <a:endParaRPr lang="en-US" sz="2400" dirty="0">
              <a:latin typeface="Raleway" pitchFamily="2" charset="0"/>
            </a:endParaRPr>
          </a:p>
        </p:txBody>
      </p:sp>
      <p:sp>
        <p:nvSpPr>
          <p:cNvPr id="312" name="C Block"/>
          <p:cNvSpPr/>
          <p:nvPr/>
        </p:nvSpPr>
        <p:spPr>
          <a:xfrm>
            <a:off x="-8385842" y="-2277012"/>
            <a:ext cx="3390721" cy="72870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err="1" smtClean="0">
                <a:latin typeface="Raleway" pitchFamily="2" charset="0"/>
              </a:rPr>
              <a:t>Rò</a:t>
            </a:r>
            <a:r>
              <a:rPr lang="en-US" sz="1800" dirty="0" smtClean="0">
                <a:latin typeface="Raleway" pitchFamily="2" charset="0"/>
              </a:rPr>
              <a:t> </a:t>
            </a:r>
            <a:r>
              <a:rPr lang="en-US" sz="1800" dirty="0" err="1" smtClean="0">
                <a:latin typeface="Raleway" pitchFamily="2" charset="0"/>
              </a:rPr>
              <a:t>rỉ</a:t>
            </a:r>
            <a:r>
              <a:rPr lang="en-US" sz="1800" dirty="0" smtClean="0">
                <a:latin typeface="Raleway" pitchFamily="2" charset="0"/>
              </a:rPr>
              <a:t> </a:t>
            </a:r>
            <a:r>
              <a:rPr lang="en-US" sz="1800" dirty="0" err="1" smtClean="0">
                <a:latin typeface="Raleway" pitchFamily="2" charset="0"/>
              </a:rPr>
              <a:t>thông</a:t>
            </a:r>
            <a:r>
              <a:rPr lang="en-US" sz="1800" dirty="0" smtClean="0">
                <a:latin typeface="Raleway" pitchFamily="2" charset="0"/>
              </a:rPr>
              <a:t> tin </a:t>
            </a:r>
            <a:r>
              <a:rPr lang="en-US" sz="1800" dirty="0" err="1" smtClean="0">
                <a:latin typeface="Raleway" pitchFamily="2" charset="0"/>
              </a:rPr>
              <a:t>cá</a:t>
            </a:r>
            <a:r>
              <a:rPr lang="en-US" sz="1800" dirty="0">
                <a:latin typeface="Raleway" pitchFamily="2" charset="0"/>
              </a:rPr>
              <a:t> </a:t>
            </a:r>
            <a:r>
              <a:rPr lang="en-US" sz="1800" dirty="0" err="1" smtClean="0">
                <a:latin typeface="Raleway" pitchFamily="2" charset="0"/>
              </a:rPr>
              <a:t>nhân</a:t>
            </a:r>
            <a:endParaRPr lang="en-US" sz="1800" dirty="0">
              <a:latin typeface="Raleway" pitchFamily="2" charset="0"/>
            </a:endParaRPr>
          </a:p>
        </p:txBody>
      </p:sp>
      <p:grpSp>
        <p:nvGrpSpPr>
          <p:cNvPr id="313" name="Correct"/>
          <p:cNvGrpSpPr/>
          <p:nvPr/>
        </p:nvGrpSpPr>
        <p:grpSpPr>
          <a:xfrm>
            <a:off x="-851223" y="-2967483"/>
            <a:ext cx="356195" cy="265631"/>
            <a:chOff x="5216456" y="3725484"/>
            <a:chExt cx="356195" cy="265631"/>
          </a:xfrm>
          <a:solidFill>
            <a:schemeClr val="accent5"/>
          </a:solidFill>
        </p:grpSpPr>
        <p:sp>
          <p:nvSpPr>
            <p:cNvPr id="314" name="Google Shape;18107;p76"/>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315" name="Google Shape;18108;p76"/>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grpSp>
        <p:nvGrpSpPr>
          <p:cNvPr id="316" name="Wrong"/>
          <p:cNvGrpSpPr/>
          <p:nvPr/>
        </p:nvGrpSpPr>
        <p:grpSpPr>
          <a:xfrm>
            <a:off x="-844947" y="-2063857"/>
            <a:ext cx="317645" cy="318757"/>
            <a:chOff x="5779408" y="3699191"/>
            <a:chExt cx="317645" cy="318757"/>
          </a:xfrm>
          <a:solidFill>
            <a:schemeClr val="accent6"/>
          </a:solidFill>
        </p:grpSpPr>
        <p:sp>
          <p:nvSpPr>
            <p:cNvPr id="317" name="Google Shape;18159;p76"/>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318" name="Google Shape;18160;p76"/>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grpSp>
        <p:nvGrpSpPr>
          <p:cNvPr id="319" name="Wrong"/>
          <p:cNvGrpSpPr/>
          <p:nvPr/>
        </p:nvGrpSpPr>
        <p:grpSpPr>
          <a:xfrm>
            <a:off x="-5466368" y="-2072040"/>
            <a:ext cx="317645" cy="318757"/>
            <a:chOff x="5779408" y="3699191"/>
            <a:chExt cx="317645" cy="318757"/>
          </a:xfrm>
          <a:solidFill>
            <a:schemeClr val="accent6"/>
          </a:solidFill>
        </p:grpSpPr>
        <p:sp>
          <p:nvSpPr>
            <p:cNvPr id="320" name="Google Shape;18159;p76"/>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321" name="Google Shape;18160;p76"/>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grpSp>
      <p:grpSp>
        <p:nvGrpSpPr>
          <p:cNvPr id="322" name="Wrong"/>
          <p:cNvGrpSpPr/>
          <p:nvPr/>
        </p:nvGrpSpPr>
        <p:grpSpPr>
          <a:xfrm>
            <a:off x="-5556088" y="-2996349"/>
            <a:ext cx="317645" cy="318757"/>
            <a:chOff x="5779408" y="3699191"/>
            <a:chExt cx="317645" cy="318757"/>
          </a:xfrm>
          <a:solidFill>
            <a:schemeClr val="accent6"/>
          </a:solidFill>
        </p:grpSpPr>
        <p:sp>
          <p:nvSpPr>
            <p:cNvPr id="323" name="Google Shape;18159;p76"/>
            <p:cNvSpPr/>
            <p:nvPr/>
          </p:nvSpPr>
          <p:spPr>
            <a:xfrm>
              <a:off x="5892837" y="3700334"/>
              <a:ext cx="204216" cy="317614"/>
            </a:xfrm>
            <a:custGeom>
              <a:avLst/>
              <a:gdLst/>
              <a:ahLst/>
              <a:cxnLst/>
              <a:rect l="l" t="t" r="r" b="b"/>
              <a:pathLst>
                <a:path w="6431" h="10002" extrusionOk="0">
                  <a:moveTo>
                    <a:pt x="4025" y="0"/>
                  </a:moveTo>
                  <a:cubicBezTo>
                    <a:pt x="3870" y="0"/>
                    <a:pt x="3704" y="60"/>
                    <a:pt x="3608" y="179"/>
                  </a:cubicBezTo>
                  <a:lnTo>
                    <a:pt x="1465" y="2322"/>
                  </a:lnTo>
                  <a:lnTo>
                    <a:pt x="299" y="1167"/>
                  </a:lnTo>
                  <a:cubicBezTo>
                    <a:pt x="269" y="1138"/>
                    <a:pt x="227" y="1123"/>
                    <a:pt x="184" y="1123"/>
                  </a:cubicBezTo>
                  <a:cubicBezTo>
                    <a:pt x="141" y="1123"/>
                    <a:pt x="96" y="1138"/>
                    <a:pt x="60" y="1167"/>
                  </a:cubicBezTo>
                  <a:cubicBezTo>
                    <a:pt x="1" y="1227"/>
                    <a:pt x="1" y="1322"/>
                    <a:pt x="60" y="1405"/>
                  </a:cubicBezTo>
                  <a:lnTo>
                    <a:pt x="1346" y="2679"/>
                  </a:lnTo>
                  <a:cubicBezTo>
                    <a:pt x="1370" y="2715"/>
                    <a:pt x="1418" y="2727"/>
                    <a:pt x="1465" y="2727"/>
                  </a:cubicBezTo>
                  <a:cubicBezTo>
                    <a:pt x="1501" y="2727"/>
                    <a:pt x="1549" y="2715"/>
                    <a:pt x="1584" y="2679"/>
                  </a:cubicBezTo>
                  <a:lnTo>
                    <a:pt x="3847" y="417"/>
                  </a:lnTo>
                  <a:cubicBezTo>
                    <a:pt x="3882" y="370"/>
                    <a:pt x="3966" y="346"/>
                    <a:pt x="4037" y="346"/>
                  </a:cubicBezTo>
                  <a:cubicBezTo>
                    <a:pt x="4109" y="346"/>
                    <a:pt x="4168" y="370"/>
                    <a:pt x="4228" y="417"/>
                  </a:cubicBezTo>
                  <a:lnTo>
                    <a:pt x="6049" y="2239"/>
                  </a:lnTo>
                  <a:cubicBezTo>
                    <a:pt x="6085" y="2275"/>
                    <a:pt x="6121" y="2358"/>
                    <a:pt x="6121" y="2429"/>
                  </a:cubicBezTo>
                  <a:cubicBezTo>
                    <a:pt x="6121" y="2501"/>
                    <a:pt x="6085" y="2560"/>
                    <a:pt x="6049" y="2620"/>
                  </a:cubicBezTo>
                  <a:lnTo>
                    <a:pt x="3775" y="4882"/>
                  </a:lnTo>
                  <a:cubicBezTo>
                    <a:pt x="3716" y="4942"/>
                    <a:pt x="3716" y="5049"/>
                    <a:pt x="3775" y="5120"/>
                  </a:cubicBezTo>
                  <a:lnTo>
                    <a:pt x="6049" y="7382"/>
                  </a:lnTo>
                  <a:cubicBezTo>
                    <a:pt x="6085" y="7430"/>
                    <a:pt x="6121" y="7501"/>
                    <a:pt x="6121" y="7573"/>
                  </a:cubicBezTo>
                  <a:cubicBezTo>
                    <a:pt x="6121" y="7656"/>
                    <a:pt x="6085" y="7716"/>
                    <a:pt x="6049" y="7775"/>
                  </a:cubicBezTo>
                  <a:lnTo>
                    <a:pt x="4228" y="9585"/>
                  </a:lnTo>
                  <a:cubicBezTo>
                    <a:pt x="4174" y="9639"/>
                    <a:pt x="4103" y="9665"/>
                    <a:pt x="4033" y="9665"/>
                  </a:cubicBezTo>
                  <a:cubicBezTo>
                    <a:pt x="3963" y="9665"/>
                    <a:pt x="3894" y="9639"/>
                    <a:pt x="3847" y="9585"/>
                  </a:cubicBezTo>
                  <a:lnTo>
                    <a:pt x="2989" y="8740"/>
                  </a:lnTo>
                  <a:cubicBezTo>
                    <a:pt x="2960" y="8710"/>
                    <a:pt x="2921" y="8695"/>
                    <a:pt x="2879" y="8695"/>
                  </a:cubicBezTo>
                  <a:cubicBezTo>
                    <a:pt x="2838" y="8695"/>
                    <a:pt x="2793" y="8710"/>
                    <a:pt x="2751" y="8740"/>
                  </a:cubicBezTo>
                  <a:cubicBezTo>
                    <a:pt x="2692" y="8799"/>
                    <a:pt x="2692" y="8906"/>
                    <a:pt x="2751" y="8978"/>
                  </a:cubicBezTo>
                  <a:lnTo>
                    <a:pt x="3608" y="9823"/>
                  </a:lnTo>
                  <a:cubicBezTo>
                    <a:pt x="3728" y="9942"/>
                    <a:pt x="3870" y="10002"/>
                    <a:pt x="4025" y="10002"/>
                  </a:cubicBezTo>
                  <a:cubicBezTo>
                    <a:pt x="4168" y="10002"/>
                    <a:pt x="4335" y="9942"/>
                    <a:pt x="4442" y="9823"/>
                  </a:cubicBezTo>
                  <a:lnTo>
                    <a:pt x="6252" y="8013"/>
                  </a:lnTo>
                  <a:cubicBezTo>
                    <a:pt x="6371" y="7894"/>
                    <a:pt x="6430" y="7740"/>
                    <a:pt x="6430" y="7597"/>
                  </a:cubicBezTo>
                  <a:cubicBezTo>
                    <a:pt x="6430" y="7430"/>
                    <a:pt x="6371" y="7275"/>
                    <a:pt x="6252" y="7180"/>
                  </a:cubicBezTo>
                  <a:lnTo>
                    <a:pt x="4109" y="4977"/>
                  </a:lnTo>
                  <a:lnTo>
                    <a:pt x="6252" y="2834"/>
                  </a:lnTo>
                  <a:cubicBezTo>
                    <a:pt x="6371" y="2715"/>
                    <a:pt x="6430" y="2560"/>
                    <a:pt x="6430" y="2417"/>
                  </a:cubicBezTo>
                  <a:cubicBezTo>
                    <a:pt x="6430" y="2251"/>
                    <a:pt x="6371" y="2096"/>
                    <a:pt x="6252" y="2001"/>
                  </a:cubicBezTo>
                  <a:lnTo>
                    <a:pt x="4442" y="179"/>
                  </a:lnTo>
                  <a:cubicBezTo>
                    <a:pt x="4323" y="60"/>
                    <a:pt x="4168" y="0"/>
                    <a:pt x="40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324" name="Google Shape;18160;p76"/>
            <p:cNvSpPr/>
            <p:nvPr/>
          </p:nvSpPr>
          <p:spPr>
            <a:xfrm>
              <a:off x="5779408" y="3699191"/>
              <a:ext cx="195134" cy="316883"/>
            </a:xfrm>
            <a:custGeom>
              <a:avLst/>
              <a:gdLst/>
              <a:ahLst/>
              <a:cxnLst/>
              <a:rect l="l" t="t" r="r" b="b"/>
              <a:pathLst>
                <a:path w="6145" h="9979" extrusionOk="0">
                  <a:moveTo>
                    <a:pt x="2477" y="1"/>
                  </a:moveTo>
                  <a:cubicBezTo>
                    <a:pt x="2311" y="1"/>
                    <a:pt x="2156" y="60"/>
                    <a:pt x="2061" y="179"/>
                  </a:cubicBezTo>
                  <a:lnTo>
                    <a:pt x="239" y="2001"/>
                  </a:lnTo>
                  <a:cubicBezTo>
                    <a:pt x="1" y="2239"/>
                    <a:pt x="1" y="2608"/>
                    <a:pt x="239" y="2846"/>
                  </a:cubicBezTo>
                  <a:lnTo>
                    <a:pt x="2382" y="4989"/>
                  </a:lnTo>
                  <a:lnTo>
                    <a:pt x="239" y="7133"/>
                  </a:lnTo>
                  <a:cubicBezTo>
                    <a:pt x="1" y="7371"/>
                    <a:pt x="1" y="7752"/>
                    <a:pt x="239" y="7990"/>
                  </a:cubicBezTo>
                  <a:lnTo>
                    <a:pt x="2061" y="9800"/>
                  </a:lnTo>
                  <a:cubicBezTo>
                    <a:pt x="2180" y="9919"/>
                    <a:pt x="2323" y="9978"/>
                    <a:pt x="2477" y="9978"/>
                  </a:cubicBezTo>
                  <a:cubicBezTo>
                    <a:pt x="2620" y="9978"/>
                    <a:pt x="2787" y="9919"/>
                    <a:pt x="2882" y="9800"/>
                  </a:cubicBezTo>
                  <a:lnTo>
                    <a:pt x="5037" y="7656"/>
                  </a:lnTo>
                  <a:lnTo>
                    <a:pt x="5859" y="8490"/>
                  </a:lnTo>
                  <a:cubicBezTo>
                    <a:pt x="5895" y="8520"/>
                    <a:pt x="5936" y="8535"/>
                    <a:pt x="5978" y="8535"/>
                  </a:cubicBezTo>
                  <a:cubicBezTo>
                    <a:pt x="6020" y="8535"/>
                    <a:pt x="6061" y="8520"/>
                    <a:pt x="6097" y="8490"/>
                  </a:cubicBezTo>
                  <a:cubicBezTo>
                    <a:pt x="6145" y="8430"/>
                    <a:pt x="6145" y="8323"/>
                    <a:pt x="6085" y="8264"/>
                  </a:cubicBezTo>
                  <a:lnTo>
                    <a:pt x="5156" y="7335"/>
                  </a:lnTo>
                  <a:cubicBezTo>
                    <a:pt x="5121" y="7299"/>
                    <a:pt x="5073" y="7287"/>
                    <a:pt x="5037" y="7287"/>
                  </a:cubicBezTo>
                  <a:cubicBezTo>
                    <a:pt x="4990" y="7287"/>
                    <a:pt x="4942" y="7299"/>
                    <a:pt x="4918" y="7335"/>
                  </a:cubicBezTo>
                  <a:lnTo>
                    <a:pt x="2656" y="9597"/>
                  </a:lnTo>
                  <a:cubicBezTo>
                    <a:pt x="2608" y="9633"/>
                    <a:pt x="2537" y="9669"/>
                    <a:pt x="2454" y="9669"/>
                  </a:cubicBezTo>
                  <a:cubicBezTo>
                    <a:pt x="2382" y="9669"/>
                    <a:pt x="2323" y="9633"/>
                    <a:pt x="2263" y="9597"/>
                  </a:cubicBezTo>
                  <a:lnTo>
                    <a:pt x="453" y="7776"/>
                  </a:lnTo>
                  <a:cubicBezTo>
                    <a:pt x="346" y="7668"/>
                    <a:pt x="346" y="7490"/>
                    <a:pt x="453" y="7395"/>
                  </a:cubicBezTo>
                  <a:lnTo>
                    <a:pt x="2716" y="5132"/>
                  </a:lnTo>
                  <a:cubicBezTo>
                    <a:pt x="2739" y="5097"/>
                    <a:pt x="2751" y="5049"/>
                    <a:pt x="2751" y="5013"/>
                  </a:cubicBezTo>
                  <a:cubicBezTo>
                    <a:pt x="2751" y="4966"/>
                    <a:pt x="2739" y="4918"/>
                    <a:pt x="2716" y="4894"/>
                  </a:cubicBezTo>
                  <a:lnTo>
                    <a:pt x="453" y="2632"/>
                  </a:lnTo>
                  <a:cubicBezTo>
                    <a:pt x="346" y="2525"/>
                    <a:pt x="346" y="2346"/>
                    <a:pt x="453" y="2239"/>
                  </a:cubicBezTo>
                  <a:lnTo>
                    <a:pt x="2263" y="417"/>
                  </a:lnTo>
                  <a:cubicBezTo>
                    <a:pt x="2311" y="382"/>
                    <a:pt x="2382" y="346"/>
                    <a:pt x="2454" y="346"/>
                  </a:cubicBezTo>
                  <a:cubicBezTo>
                    <a:pt x="2537" y="346"/>
                    <a:pt x="2597" y="382"/>
                    <a:pt x="2656" y="417"/>
                  </a:cubicBezTo>
                  <a:lnTo>
                    <a:pt x="3168" y="941"/>
                  </a:lnTo>
                  <a:cubicBezTo>
                    <a:pt x="3198" y="971"/>
                    <a:pt x="3239" y="986"/>
                    <a:pt x="3283" y="986"/>
                  </a:cubicBezTo>
                  <a:cubicBezTo>
                    <a:pt x="3326" y="986"/>
                    <a:pt x="3370" y="971"/>
                    <a:pt x="3406" y="941"/>
                  </a:cubicBezTo>
                  <a:cubicBezTo>
                    <a:pt x="3466" y="882"/>
                    <a:pt x="3466" y="775"/>
                    <a:pt x="3406" y="703"/>
                  </a:cubicBezTo>
                  <a:lnTo>
                    <a:pt x="2882" y="179"/>
                  </a:lnTo>
                  <a:cubicBezTo>
                    <a:pt x="2775" y="60"/>
                    <a:pt x="2620" y="1"/>
                    <a:pt x="2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4"/>
                </a:solidFill>
              </a:endParaRPr>
            </a:p>
          </p:txBody>
        </p:sp>
      </p:grpSp>
      <p:sp>
        <p:nvSpPr>
          <p:cNvPr id="325" name="Google Shape;9566;p39"/>
          <p:cNvSpPr txBox="1">
            <a:spLocks/>
          </p:cNvSpPr>
          <p:nvPr/>
        </p:nvSpPr>
        <p:spPr>
          <a:xfrm>
            <a:off x="1718161" y="-5892508"/>
            <a:ext cx="6042044" cy="3054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accent1"/>
              </a:buClr>
              <a:buSzPts val="1600"/>
              <a:buFont typeface="Rubik"/>
              <a:buChar char="■"/>
              <a:defRPr sz="1500" b="0" i="0" u="none" strike="noStrike" cap="none">
                <a:solidFill>
                  <a:schemeClr val="dk1"/>
                </a:solidFill>
                <a:latin typeface="Rubik"/>
                <a:ea typeface="Rubik"/>
                <a:cs typeface="Rubik"/>
                <a:sym typeface="Rubik"/>
              </a:defRPr>
            </a:lvl1pPr>
            <a:lvl2pPr marL="914400" marR="0" lvl="1" indent="-317500" algn="l" rtl="0">
              <a:lnSpc>
                <a:spcPct val="100000"/>
              </a:lnSpc>
              <a:spcBef>
                <a:spcPts val="0"/>
              </a:spcBef>
              <a:spcAft>
                <a:spcPts val="0"/>
              </a:spcAft>
              <a:buClr>
                <a:schemeClr val="dk1"/>
              </a:buClr>
              <a:buSzPts val="1400"/>
              <a:buFont typeface="Rubik"/>
              <a:buChar char="○"/>
              <a:defRPr sz="1600" b="0" i="0" u="none" strike="noStrike" cap="none">
                <a:solidFill>
                  <a:schemeClr val="dk1"/>
                </a:solidFill>
                <a:latin typeface="Rubik"/>
                <a:ea typeface="Rubik"/>
                <a:cs typeface="Rubik"/>
                <a:sym typeface="Rubik"/>
              </a:defRPr>
            </a:lvl2pPr>
            <a:lvl3pPr marL="1371600" marR="0" lvl="2" indent="-317500" algn="l" rtl="0">
              <a:lnSpc>
                <a:spcPct val="100000"/>
              </a:lnSpc>
              <a:spcBef>
                <a:spcPts val="0"/>
              </a:spcBef>
              <a:spcAft>
                <a:spcPts val="0"/>
              </a:spcAft>
              <a:buClr>
                <a:schemeClr val="dk1"/>
              </a:buClr>
              <a:buSzPts val="1400"/>
              <a:buFont typeface="Rubik"/>
              <a:buChar char="■"/>
              <a:defRPr sz="1600" b="0" i="0" u="none" strike="noStrike" cap="none">
                <a:solidFill>
                  <a:schemeClr val="dk1"/>
                </a:solidFill>
                <a:latin typeface="Rubik"/>
                <a:ea typeface="Rubik"/>
                <a:cs typeface="Rubik"/>
                <a:sym typeface="Rubik"/>
              </a:defRPr>
            </a:lvl3pPr>
            <a:lvl4pPr marL="1828800" marR="0" lvl="3" indent="-317500" algn="l" rtl="0">
              <a:lnSpc>
                <a:spcPct val="100000"/>
              </a:lnSpc>
              <a:spcBef>
                <a:spcPts val="0"/>
              </a:spcBef>
              <a:spcAft>
                <a:spcPts val="0"/>
              </a:spcAft>
              <a:buClr>
                <a:schemeClr val="dk1"/>
              </a:buClr>
              <a:buSzPts val="1400"/>
              <a:buFont typeface="Rubik"/>
              <a:buChar char="●"/>
              <a:defRPr sz="1600" b="0" i="0" u="none" strike="noStrike" cap="none">
                <a:solidFill>
                  <a:schemeClr val="dk1"/>
                </a:solidFill>
                <a:latin typeface="Rubik"/>
                <a:ea typeface="Rubik"/>
                <a:cs typeface="Rubik"/>
                <a:sym typeface="Rubik"/>
              </a:defRPr>
            </a:lvl4pPr>
            <a:lvl5pPr marL="2286000" marR="0" lvl="4" indent="-317500" algn="l" rtl="0">
              <a:lnSpc>
                <a:spcPct val="100000"/>
              </a:lnSpc>
              <a:spcBef>
                <a:spcPts val="0"/>
              </a:spcBef>
              <a:spcAft>
                <a:spcPts val="0"/>
              </a:spcAft>
              <a:buClr>
                <a:schemeClr val="dk1"/>
              </a:buClr>
              <a:buSzPts val="1400"/>
              <a:buFont typeface="Rubik"/>
              <a:buChar char="○"/>
              <a:defRPr sz="1600" b="0" i="0" u="none" strike="noStrike" cap="none">
                <a:solidFill>
                  <a:schemeClr val="dk1"/>
                </a:solidFill>
                <a:latin typeface="Rubik"/>
                <a:ea typeface="Rubik"/>
                <a:cs typeface="Rubik"/>
                <a:sym typeface="Rubik"/>
              </a:defRPr>
            </a:lvl5pPr>
            <a:lvl6pPr marL="2743200" marR="0" lvl="5" indent="-317500" algn="l" rtl="0">
              <a:lnSpc>
                <a:spcPct val="100000"/>
              </a:lnSpc>
              <a:spcBef>
                <a:spcPts val="0"/>
              </a:spcBef>
              <a:spcAft>
                <a:spcPts val="0"/>
              </a:spcAft>
              <a:buClr>
                <a:schemeClr val="dk1"/>
              </a:buClr>
              <a:buSzPts val="1400"/>
              <a:buFont typeface="Rubik"/>
              <a:buChar char="■"/>
              <a:defRPr sz="1600" b="0" i="0" u="none" strike="noStrike" cap="none">
                <a:solidFill>
                  <a:schemeClr val="dk1"/>
                </a:solidFill>
                <a:latin typeface="Rubik"/>
                <a:ea typeface="Rubik"/>
                <a:cs typeface="Rubik"/>
                <a:sym typeface="Rubik"/>
              </a:defRPr>
            </a:lvl6pPr>
            <a:lvl7pPr marL="3200400" marR="0" lvl="6" indent="-317500" algn="l" rtl="0">
              <a:lnSpc>
                <a:spcPct val="100000"/>
              </a:lnSpc>
              <a:spcBef>
                <a:spcPts val="0"/>
              </a:spcBef>
              <a:spcAft>
                <a:spcPts val="0"/>
              </a:spcAft>
              <a:buClr>
                <a:schemeClr val="dk1"/>
              </a:buClr>
              <a:buSzPts val="1400"/>
              <a:buFont typeface="Rubik"/>
              <a:buChar char="●"/>
              <a:defRPr sz="1600" b="0" i="0" u="none" strike="noStrike" cap="none">
                <a:solidFill>
                  <a:schemeClr val="dk1"/>
                </a:solidFill>
                <a:latin typeface="Rubik"/>
                <a:ea typeface="Rubik"/>
                <a:cs typeface="Rubik"/>
                <a:sym typeface="Rubik"/>
              </a:defRPr>
            </a:lvl7pPr>
            <a:lvl8pPr marL="3657600" marR="0" lvl="7" indent="-317500" algn="l" rtl="0">
              <a:lnSpc>
                <a:spcPct val="100000"/>
              </a:lnSpc>
              <a:spcBef>
                <a:spcPts val="0"/>
              </a:spcBef>
              <a:spcAft>
                <a:spcPts val="0"/>
              </a:spcAft>
              <a:buClr>
                <a:schemeClr val="dk1"/>
              </a:buClr>
              <a:buSzPts val="1400"/>
              <a:buFont typeface="Rubik"/>
              <a:buChar char="○"/>
              <a:defRPr sz="1600" b="0" i="0" u="none" strike="noStrike" cap="none">
                <a:solidFill>
                  <a:schemeClr val="dk1"/>
                </a:solidFill>
                <a:latin typeface="Rubik"/>
                <a:ea typeface="Rubik"/>
                <a:cs typeface="Rubik"/>
                <a:sym typeface="Rubik"/>
              </a:defRPr>
            </a:lvl8pPr>
            <a:lvl9pPr marL="4114800" marR="0" lvl="8" indent="-317500" algn="l" rtl="0">
              <a:lnSpc>
                <a:spcPct val="100000"/>
              </a:lnSpc>
              <a:spcBef>
                <a:spcPts val="0"/>
              </a:spcBef>
              <a:spcAft>
                <a:spcPts val="0"/>
              </a:spcAft>
              <a:buClr>
                <a:schemeClr val="dk1"/>
              </a:buClr>
              <a:buSzPts val="1400"/>
              <a:buFont typeface="Rubik"/>
              <a:buChar char="■"/>
              <a:defRPr sz="1600" b="0" i="0" u="none" strike="noStrike" cap="none">
                <a:solidFill>
                  <a:schemeClr val="dk1"/>
                </a:solidFill>
                <a:latin typeface="Rubik"/>
                <a:ea typeface="Rubik"/>
                <a:cs typeface="Rubik"/>
                <a:sym typeface="Rubik"/>
              </a:defRPr>
            </a:lvl9pPr>
          </a:lstStyle>
          <a:p>
            <a:pPr marL="133350" indent="0" algn="ctr">
              <a:buSzPts val="1500"/>
              <a:buFont typeface="Rubik"/>
              <a:buNone/>
            </a:pPr>
            <a:r>
              <a:rPr lang="en-US" sz="3200" dirty="0" err="1" smtClean="0">
                <a:latin typeface="Raleway" pitchFamily="2" charset="0"/>
              </a:rPr>
              <a:t>Đâu</a:t>
            </a:r>
            <a:r>
              <a:rPr lang="en-US" sz="3200" dirty="0" smtClean="0">
                <a:latin typeface="Raleway" pitchFamily="2" charset="0"/>
              </a:rPr>
              <a:t> </a:t>
            </a:r>
            <a:r>
              <a:rPr lang="en-US" sz="3200" dirty="0" err="1" smtClean="0">
                <a:latin typeface="Raleway" pitchFamily="2" charset="0"/>
              </a:rPr>
              <a:t>không</a:t>
            </a:r>
            <a:r>
              <a:rPr lang="en-US" sz="3200" dirty="0" smtClean="0">
                <a:latin typeface="Raleway" pitchFamily="2" charset="0"/>
              </a:rPr>
              <a:t> </a:t>
            </a:r>
            <a:r>
              <a:rPr lang="en-US" sz="3200" dirty="0" err="1" smtClean="0">
                <a:latin typeface="Raleway" pitchFamily="2" charset="0"/>
              </a:rPr>
              <a:t>phải</a:t>
            </a:r>
            <a:r>
              <a:rPr lang="en-US" sz="3200" dirty="0" smtClean="0">
                <a:latin typeface="Raleway" pitchFamily="2" charset="0"/>
              </a:rPr>
              <a:t> </a:t>
            </a:r>
            <a:r>
              <a:rPr lang="en-US" sz="3200" dirty="0" err="1" smtClean="0">
                <a:latin typeface="Raleway" pitchFamily="2" charset="0"/>
              </a:rPr>
              <a:t>là</a:t>
            </a:r>
            <a:r>
              <a:rPr lang="en-US" sz="3200" dirty="0" smtClean="0">
                <a:latin typeface="Raleway" pitchFamily="2" charset="0"/>
              </a:rPr>
              <a:t> </a:t>
            </a:r>
            <a:r>
              <a:rPr lang="en-US" sz="3200" dirty="0" err="1" smtClean="0">
                <a:latin typeface="Raleway" pitchFamily="2" charset="0"/>
              </a:rPr>
              <a:t>tác</a:t>
            </a:r>
            <a:r>
              <a:rPr lang="en-US" sz="3200" dirty="0" smtClean="0">
                <a:latin typeface="Raleway" pitchFamily="2" charset="0"/>
              </a:rPr>
              <a:t> </a:t>
            </a:r>
            <a:r>
              <a:rPr lang="en-US" sz="3200" dirty="0" err="1" smtClean="0">
                <a:latin typeface="Raleway" pitchFamily="2" charset="0"/>
              </a:rPr>
              <a:t>hại</a:t>
            </a:r>
            <a:r>
              <a:rPr lang="en-US" sz="3200" dirty="0" smtClean="0">
                <a:latin typeface="Raleway" pitchFamily="2" charset="0"/>
              </a:rPr>
              <a:t> </a:t>
            </a:r>
            <a:r>
              <a:rPr lang="en-US" sz="3200" dirty="0" err="1" smtClean="0">
                <a:latin typeface="Raleway" pitchFamily="2" charset="0"/>
              </a:rPr>
              <a:t>của</a:t>
            </a:r>
            <a:r>
              <a:rPr lang="en-US" sz="3200" dirty="0" smtClean="0">
                <a:latin typeface="Raleway" pitchFamily="2" charset="0"/>
              </a:rPr>
              <a:t> virus </a:t>
            </a:r>
            <a:r>
              <a:rPr lang="en-US" sz="3200" dirty="0" err="1" smtClean="0">
                <a:latin typeface="Raleway" pitchFamily="2" charset="0"/>
              </a:rPr>
              <a:t>máy</a:t>
            </a:r>
            <a:r>
              <a:rPr lang="en-US" sz="3200" dirty="0" smtClean="0">
                <a:latin typeface="Raleway" pitchFamily="2" charset="0"/>
              </a:rPr>
              <a:t> </a:t>
            </a:r>
            <a:r>
              <a:rPr lang="en-US" sz="3200" dirty="0" err="1" smtClean="0">
                <a:latin typeface="Raleway" pitchFamily="2" charset="0"/>
              </a:rPr>
              <a:t>tính</a:t>
            </a:r>
            <a:r>
              <a:rPr lang="en-US" sz="3200" dirty="0" smtClean="0">
                <a:latin typeface="Raleway" pitchFamily="2" charset="0"/>
              </a:rPr>
              <a:t>:</a:t>
            </a:r>
            <a:endParaRPr lang="en-US" sz="3200" dirty="0">
              <a:latin typeface="Raleway" pitchFamily="2" charset="0"/>
            </a:endParaRPr>
          </a:p>
        </p:txBody>
      </p:sp>
    </p:spTree>
    <p:extLst>
      <p:ext uri="{BB962C8B-B14F-4D97-AF65-F5344CB8AC3E}">
        <p14:creationId xmlns:p14="http://schemas.microsoft.com/office/powerpoint/2010/main" val="3393271818"/>
      </p:ext>
    </p:extLst>
  </p:cSld>
  <p:clrMapOvr>
    <a:masterClrMapping/>
  </p:clrMapOvr>
  <mc:AlternateContent xmlns:mc="http://schemas.openxmlformats.org/markup-compatibility/2006" xmlns:p14="http://schemas.microsoft.com/office/powerpoint/2010/main">
    <mc:Choice Requires="p14">
      <p:transition spd="slow" p14:dur="1400" advClick="0">
        <p14:doors dir="vert"/>
      </p:transition>
    </mc:Choice>
    <mc:Fallback xmlns="">
      <p:transition spd="slow" advClick="0">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89"/>
                    </p:tgtEl>
                  </p:cond>
                </p:stCondLst>
                <p:endSync evt="end" delay="0">
                  <p:rtn val="all"/>
                </p:endSync>
                <p:childTnLst>
                  <p:par>
                    <p:cTn id="3" fill="hold">
                      <p:stCondLst>
                        <p:cond delay="0"/>
                      </p:stCondLst>
                      <p:childTnLst>
                        <p:par>
                          <p:cTn id="4" fill="hold">
                            <p:stCondLst>
                              <p:cond delay="0"/>
                            </p:stCondLst>
                            <p:childTnLst>
                              <p:par>
                                <p:cTn id="5" presetID="42" presetClass="path" presetSubtype="0" decel="100000" fill="hold" grpId="0" nodeType="clickEffect">
                                  <p:stCondLst>
                                    <p:cond delay="0"/>
                                  </p:stCondLst>
                                  <p:childTnLst>
                                    <p:animMotion origin="layout" path="M -3.61111E-6 -0.00617 L 0.00261 -1.27963 " pathEditMode="fixed" rAng="0" ptsTypes="AA">
                                      <p:cBhvr>
                                        <p:cTn id="6" dur="1000" fill="hold"/>
                                        <p:tgtEl>
                                          <p:spTgt spid="121"/>
                                        </p:tgtEl>
                                        <p:attrNameLst>
                                          <p:attrName>ppt_x</p:attrName>
                                          <p:attrName>ppt_y</p:attrName>
                                        </p:attrNameLst>
                                      </p:cBhvr>
                                      <p:rCtr x="122" y="-63673"/>
                                    </p:animMotion>
                                  </p:childTnLst>
                                </p:cTn>
                              </p:par>
                            </p:childTnLst>
                          </p:cTn>
                        </p:par>
                        <p:par>
                          <p:cTn id="7" fill="hold">
                            <p:stCondLst>
                              <p:cond delay="1000"/>
                            </p:stCondLst>
                            <p:childTnLst>
                              <p:par>
                                <p:cTn id="8" presetID="42" presetClass="path" presetSubtype="0" decel="100000" fill="hold" grpId="0" nodeType="afterEffect">
                                  <p:stCondLst>
                                    <p:cond delay="0"/>
                                  </p:stCondLst>
                                  <p:childTnLst>
                                    <p:animMotion origin="layout" path="M 8.33333E-7 1.97531E-6 L 8.33333E-7 0.78487 " pathEditMode="fixed" rAng="0" ptsTypes="AA">
                                      <p:cBhvr>
                                        <p:cTn id="9" dur="1000" fill="hold"/>
                                        <p:tgtEl>
                                          <p:spTgt spid="223">
                                            <p:txEl>
                                              <p:pRg st="0" end="0"/>
                                            </p:txEl>
                                          </p:spTgt>
                                        </p:tgtEl>
                                        <p:attrNameLst>
                                          <p:attrName>ppt_x</p:attrName>
                                          <p:attrName>ppt_y</p:attrName>
                                        </p:attrNameLst>
                                      </p:cBhvr>
                                      <p:rCtr x="0" y="39259"/>
                                    </p:animMotion>
                                  </p:childTnLst>
                                </p:cTn>
                              </p:par>
                              <p:par>
                                <p:cTn id="10" presetID="42" presetClass="path" presetSubtype="0" decel="100000" fill="hold" grpId="0" nodeType="withEffect">
                                  <p:stCondLst>
                                    <p:cond delay="0"/>
                                  </p:stCondLst>
                                  <p:childTnLst>
                                    <p:animMotion origin="layout" path="M 0.02708 -0.61945 L 1.02274 -0.6287 " pathEditMode="fixed" rAng="0" ptsTypes="AA">
                                      <p:cBhvr>
                                        <p:cTn id="11" dur="1000" fill="hold"/>
                                        <p:tgtEl>
                                          <p:spTgt spid="228"/>
                                        </p:tgtEl>
                                        <p:attrNameLst>
                                          <p:attrName>ppt_x</p:attrName>
                                          <p:attrName>ppt_y</p:attrName>
                                        </p:attrNameLst>
                                      </p:cBhvr>
                                      <p:rCtr x="49792" y="-463"/>
                                    </p:animMotion>
                                  </p:childTnLst>
                                </p:cTn>
                              </p:par>
                              <p:par>
                                <p:cTn id="12" presetID="42" presetClass="path" presetSubtype="0" decel="100000" fill="hold" grpId="0" nodeType="withEffect">
                                  <p:stCondLst>
                                    <p:cond delay="0"/>
                                  </p:stCondLst>
                                  <p:childTnLst>
                                    <p:animMotion origin="layout" path="M 0.02709 -0.61975 L 1.02308 -0.61759 " pathEditMode="fixed" rAng="0" ptsTypes="AA">
                                      <p:cBhvr>
                                        <p:cTn id="13" dur="1000" fill="hold"/>
                                        <p:tgtEl>
                                          <p:spTgt spid="9536"/>
                                        </p:tgtEl>
                                        <p:attrNameLst>
                                          <p:attrName>ppt_x</p:attrName>
                                          <p:attrName>ppt_y</p:attrName>
                                        </p:attrNameLst>
                                      </p:cBhvr>
                                      <p:rCtr x="49792" y="93"/>
                                    </p:animMotion>
                                  </p:childTnLst>
                                </p:cTn>
                              </p:par>
                              <p:par>
                                <p:cTn id="14" presetID="42" presetClass="path" presetSubtype="0" decel="100000" fill="hold" grpId="0" nodeType="withEffect">
                                  <p:stCondLst>
                                    <p:cond delay="0"/>
                                  </p:stCondLst>
                                  <p:childTnLst>
                                    <p:animMotion origin="layout" path="M 0.02708 -0.61975 L 1.02274 -0.62346 " pathEditMode="fixed" rAng="0" ptsTypes="AA">
                                      <p:cBhvr>
                                        <p:cTn id="15" dur="1000" fill="hold"/>
                                        <p:tgtEl>
                                          <p:spTgt spid="230"/>
                                        </p:tgtEl>
                                        <p:attrNameLst>
                                          <p:attrName>ppt_x</p:attrName>
                                          <p:attrName>ppt_y</p:attrName>
                                        </p:attrNameLst>
                                      </p:cBhvr>
                                      <p:rCtr x="49792" y="-185"/>
                                    </p:animMotion>
                                  </p:childTnLst>
                                </p:cTn>
                              </p:par>
                              <p:par>
                                <p:cTn id="16" presetID="42" presetClass="path" presetSubtype="0" decel="100000" fill="hold" grpId="0" nodeType="withEffect">
                                  <p:stCondLst>
                                    <p:cond delay="0"/>
                                  </p:stCondLst>
                                  <p:childTnLst>
                                    <p:animMotion origin="layout" path="M 0.03124 -0.62716 L 1.02517 -0.62438 " pathEditMode="fixed" rAng="0" ptsTypes="AA">
                                      <p:cBhvr>
                                        <p:cTn id="17" dur="1000" fill="hold"/>
                                        <p:tgtEl>
                                          <p:spTgt spid="226"/>
                                        </p:tgtEl>
                                        <p:attrNameLst>
                                          <p:attrName>ppt_x</p:attrName>
                                          <p:attrName>ppt_y</p:attrName>
                                        </p:attrNameLst>
                                      </p:cBhvr>
                                      <p:rCtr x="49687" y="123"/>
                                    </p:animMotion>
                                  </p:childTnLst>
                                </p:cTn>
                              </p:par>
                              <p:par>
                                <p:cTn id="18" presetID="42" presetClass="path" presetSubtype="0" decel="100000" fill="hold" grpId="0" nodeType="withEffect">
                                  <p:stCondLst>
                                    <p:cond delay="0"/>
                                  </p:stCondLst>
                                  <p:childTnLst>
                                    <p:animMotion origin="layout" path="M 0.02083 -0.62715 L 1.0236 -0.62314 " pathEditMode="fixed" rAng="0" ptsTypes="AA">
                                      <p:cBhvr>
                                        <p:cTn id="19" dur="1000" fill="hold"/>
                                        <p:tgtEl>
                                          <p:spTgt spid="229"/>
                                        </p:tgtEl>
                                        <p:attrNameLst>
                                          <p:attrName>ppt_x</p:attrName>
                                          <p:attrName>ppt_y</p:attrName>
                                        </p:attrNameLst>
                                      </p:cBhvr>
                                      <p:rCtr x="50139" y="185"/>
                                    </p:animMotion>
                                  </p:childTnLst>
                                </p:cTn>
                              </p:par>
                              <p:par>
                                <p:cTn id="20" presetID="42" presetClass="path" presetSubtype="0" decel="100000" fill="hold" grpId="0" nodeType="withEffect">
                                  <p:stCondLst>
                                    <p:cond delay="0"/>
                                  </p:stCondLst>
                                  <p:childTnLst>
                                    <p:animMotion origin="layout" path="M 0.03124 -0.62346 L 1.02256 -0.61914 " pathEditMode="fixed" rAng="0" ptsTypes="AA">
                                      <p:cBhvr>
                                        <p:cTn id="21" dur="1000" fill="hold"/>
                                        <p:tgtEl>
                                          <p:spTgt spid="231"/>
                                        </p:tgtEl>
                                        <p:attrNameLst>
                                          <p:attrName>ppt_x</p:attrName>
                                          <p:attrName>ppt_y</p:attrName>
                                        </p:attrNameLst>
                                      </p:cBhvr>
                                      <p:rCtr x="49566" y="216"/>
                                    </p:animMotion>
                                  </p:childTnLst>
                                </p:cTn>
                              </p:par>
                              <p:par>
                                <p:cTn id="22" presetID="42" presetClass="path" presetSubtype="0" decel="100000" fill="hold" grpId="0" nodeType="withEffect">
                                  <p:stCondLst>
                                    <p:cond delay="0"/>
                                  </p:stCondLst>
                                  <p:childTnLst>
                                    <p:animMotion origin="layout" path="M 0.01875 -0.60123 L 1.02343 -0.62315 " pathEditMode="fixed" rAng="0" ptsTypes="AA">
                                      <p:cBhvr>
                                        <p:cTn id="23" dur="1000" fill="hold"/>
                                        <p:tgtEl>
                                          <p:spTgt spid="227"/>
                                        </p:tgtEl>
                                        <p:attrNameLst>
                                          <p:attrName>ppt_x</p:attrName>
                                          <p:attrName>ppt_y</p:attrName>
                                        </p:attrNameLst>
                                      </p:cBhvr>
                                      <p:rCtr x="50226" y="-1111"/>
                                    </p:animMotion>
                                  </p:childTnLst>
                                </p:cTn>
                              </p:par>
                              <p:par>
                                <p:cTn id="24" presetID="42" presetClass="path" presetSubtype="0" decel="100000" fill="hold" grpId="0" nodeType="withEffect">
                                  <p:stCondLst>
                                    <p:cond delay="0"/>
                                  </p:stCondLst>
                                  <p:childTnLst>
                                    <p:animMotion origin="layout" path="M 0.03125 -0.63056 L 1.02343 -0.62531 " pathEditMode="fixed" rAng="0" ptsTypes="AA">
                                      <p:cBhvr>
                                        <p:cTn id="25" dur="1000" fill="hold"/>
                                        <p:tgtEl>
                                          <p:spTgt spid="9537"/>
                                        </p:tgtEl>
                                        <p:attrNameLst>
                                          <p:attrName>ppt_x</p:attrName>
                                          <p:attrName>ppt_y</p:attrName>
                                        </p:attrNameLst>
                                      </p:cBhvr>
                                      <p:rCtr x="49601" y="247"/>
                                    </p:animMotion>
                                  </p:childTnLst>
                                </p:cTn>
                              </p:par>
                            </p:childTnLst>
                          </p:cTn>
                        </p:par>
                      </p:childTnLst>
                    </p:cTn>
                  </p:par>
                </p:childTnLst>
              </p:cTn>
              <p:nextCondLst>
                <p:cond evt="onClick" delay="0">
                  <p:tgtEl>
                    <p:spTgt spid="189"/>
                  </p:tgtEl>
                </p:cond>
              </p:nextCondLst>
            </p:seq>
            <p:seq concurrent="1" nextAc="seek">
              <p:cTn id="26" restart="whenNotActive" fill="hold" evtFilter="cancelBubble" nodeType="interactiveSeq">
                <p:stCondLst>
                  <p:cond evt="onClick" delay="0">
                    <p:tgtEl>
                      <p:spTgt spid="227"/>
                    </p:tgtEl>
                  </p:cond>
                </p:stCondLst>
                <p:endSync evt="end" delay="0">
                  <p:rtn val="all"/>
                </p:endSync>
                <p:childTnLst>
                  <p:par>
                    <p:cTn id="27" fill="hold">
                      <p:stCondLst>
                        <p:cond delay="0"/>
                      </p:stCondLst>
                      <p:childTnLst>
                        <p:par>
                          <p:cTn id="28" fill="hold">
                            <p:stCondLst>
                              <p:cond delay="0"/>
                            </p:stCondLst>
                            <p:childTnLst>
                              <p:par>
                                <p:cTn id="29" presetID="42" presetClass="path" presetSubtype="0" decel="100000" fill="hold" nodeType="clickEffect">
                                  <p:stCondLst>
                                    <p:cond delay="0"/>
                                  </p:stCondLst>
                                  <p:childTnLst>
                                    <p:animMotion origin="layout" path="M 0.02708 -0.61975 L 1.01875 -0.61697 " pathEditMode="fixed" rAng="0" ptsTypes="AA">
                                      <p:cBhvr>
                                        <p:cTn id="30" dur="1000" fill="hold"/>
                                        <p:tgtEl>
                                          <p:spTgt spid="264"/>
                                        </p:tgtEl>
                                        <p:attrNameLst>
                                          <p:attrName>ppt_x</p:attrName>
                                          <p:attrName>ppt_y</p:attrName>
                                        </p:attrNameLst>
                                      </p:cBhvr>
                                      <p:rCtr x="49583" y="123"/>
                                    </p:animMotion>
                                  </p:childTnLst>
                                </p:cTn>
                              </p:par>
                            </p:childTnLst>
                          </p:cTn>
                        </p:par>
                      </p:childTnLst>
                    </p:cTn>
                  </p:par>
                </p:childTnLst>
              </p:cTn>
              <p:nextCondLst>
                <p:cond evt="onClick" delay="0">
                  <p:tgtEl>
                    <p:spTgt spid="227"/>
                  </p:tgtEl>
                </p:cond>
              </p:nextCondLst>
            </p:seq>
            <p:seq concurrent="1" nextAc="seek">
              <p:cTn id="31" restart="whenNotActive" fill="hold" evtFilter="cancelBubble" nodeType="interactiveSeq">
                <p:stCondLst>
                  <p:cond evt="onClick" delay="0">
                    <p:tgtEl>
                      <p:spTgt spid="9537"/>
                    </p:tgtEl>
                  </p:cond>
                </p:stCondLst>
                <p:endSync evt="end" delay="0">
                  <p:rtn val="all"/>
                </p:endSync>
                <p:childTnLst>
                  <p:par>
                    <p:cTn id="32" fill="hold">
                      <p:stCondLst>
                        <p:cond delay="0"/>
                      </p:stCondLst>
                      <p:childTnLst>
                        <p:par>
                          <p:cTn id="33" fill="hold">
                            <p:stCondLst>
                              <p:cond delay="0"/>
                            </p:stCondLst>
                            <p:childTnLst>
                              <p:par>
                                <p:cTn id="34" presetID="42" presetClass="path" presetSubtype="0" decel="100000" fill="hold" nodeType="clickEffect">
                                  <p:stCondLst>
                                    <p:cond delay="0"/>
                                  </p:stCondLst>
                                  <p:childTnLst>
                                    <p:animMotion origin="layout" path="M 0.02708 -0.61975 L 1.01736 -0.61543 " pathEditMode="fixed" rAng="0" ptsTypes="AA">
                                      <p:cBhvr>
                                        <p:cTn id="35" dur="1000" fill="hold"/>
                                        <p:tgtEl>
                                          <p:spTgt spid="261"/>
                                        </p:tgtEl>
                                        <p:attrNameLst>
                                          <p:attrName>ppt_x</p:attrName>
                                          <p:attrName>ppt_y</p:attrName>
                                        </p:attrNameLst>
                                      </p:cBhvr>
                                      <p:rCtr x="49514" y="216"/>
                                    </p:animMotion>
                                  </p:childTnLst>
                                </p:cTn>
                              </p:par>
                              <p:par>
                                <p:cTn id="36" presetID="10" presetClass="exit" presetSubtype="0" fill="hold" grpId="1" nodeType="withEffect">
                                  <p:stCondLst>
                                    <p:cond delay="1500"/>
                                  </p:stCondLst>
                                  <p:childTnLst>
                                    <p:animEffect transition="out" filter="fade">
                                      <p:cBhvr>
                                        <p:cTn id="37" dur="500"/>
                                        <p:tgtEl>
                                          <p:spTgt spid="121"/>
                                        </p:tgtEl>
                                      </p:cBhvr>
                                    </p:animEffect>
                                    <p:set>
                                      <p:cBhvr>
                                        <p:cTn id="38" dur="1" fill="hold">
                                          <p:stCondLst>
                                            <p:cond delay="499"/>
                                          </p:stCondLst>
                                        </p:cTn>
                                        <p:tgtEl>
                                          <p:spTgt spid="121"/>
                                        </p:tgtEl>
                                        <p:attrNameLst>
                                          <p:attrName>style.visibility</p:attrName>
                                        </p:attrNameLst>
                                      </p:cBhvr>
                                      <p:to>
                                        <p:strVal val="hidden"/>
                                      </p:to>
                                    </p:set>
                                  </p:childTnLst>
                                </p:cTn>
                              </p:par>
                              <p:par>
                                <p:cTn id="39" presetID="10" presetClass="exit" presetSubtype="0" fill="hold" grpId="1" nodeType="withEffect">
                                  <p:stCondLst>
                                    <p:cond delay="1500"/>
                                  </p:stCondLst>
                                  <p:childTnLst>
                                    <p:animEffect transition="out" filter="fade">
                                      <p:cBhvr>
                                        <p:cTn id="40" dur="500"/>
                                        <p:tgtEl>
                                          <p:spTgt spid="223">
                                            <p:txEl>
                                              <p:pRg st="0" end="0"/>
                                            </p:txEl>
                                          </p:spTgt>
                                        </p:tgtEl>
                                      </p:cBhvr>
                                    </p:animEffect>
                                    <p:set>
                                      <p:cBhvr>
                                        <p:cTn id="41" dur="1" fill="hold">
                                          <p:stCondLst>
                                            <p:cond delay="499"/>
                                          </p:stCondLst>
                                        </p:cTn>
                                        <p:tgtEl>
                                          <p:spTgt spid="223">
                                            <p:txEl>
                                              <p:pRg st="0" end="0"/>
                                            </p:txEl>
                                          </p:spTgt>
                                        </p:tgtEl>
                                        <p:attrNameLst>
                                          <p:attrName>style.visibility</p:attrName>
                                        </p:attrNameLst>
                                      </p:cBhvr>
                                      <p:to>
                                        <p:strVal val="hidden"/>
                                      </p:to>
                                    </p:set>
                                  </p:childTnLst>
                                </p:cTn>
                              </p:par>
                              <p:par>
                                <p:cTn id="42" presetID="10" presetClass="exit" presetSubtype="0" fill="hold" grpId="1" nodeType="withEffect">
                                  <p:stCondLst>
                                    <p:cond delay="1500"/>
                                  </p:stCondLst>
                                  <p:childTnLst>
                                    <p:animEffect transition="out" filter="fade">
                                      <p:cBhvr>
                                        <p:cTn id="43" dur="500"/>
                                        <p:tgtEl>
                                          <p:spTgt spid="228"/>
                                        </p:tgtEl>
                                      </p:cBhvr>
                                    </p:animEffect>
                                    <p:set>
                                      <p:cBhvr>
                                        <p:cTn id="44" dur="1" fill="hold">
                                          <p:stCondLst>
                                            <p:cond delay="499"/>
                                          </p:stCondLst>
                                        </p:cTn>
                                        <p:tgtEl>
                                          <p:spTgt spid="228"/>
                                        </p:tgtEl>
                                        <p:attrNameLst>
                                          <p:attrName>style.visibility</p:attrName>
                                        </p:attrNameLst>
                                      </p:cBhvr>
                                      <p:to>
                                        <p:strVal val="hidden"/>
                                      </p:to>
                                    </p:set>
                                  </p:childTnLst>
                                </p:cTn>
                              </p:par>
                              <p:par>
                                <p:cTn id="45" presetID="10" presetClass="exit" presetSubtype="0" fill="hold" grpId="1" nodeType="withEffect">
                                  <p:stCondLst>
                                    <p:cond delay="1500"/>
                                  </p:stCondLst>
                                  <p:childTnLst>
                                    <p:animEffect transition="out" filter="fade">
                                      <p:cBhvr>
                                        <p:cTn id="46" dur="500"/>
                                        <p:tgtEl>
                                          <p:spTgt spid="9536"/>
                                        </p:tgtEl>
                                      </p:cBhvr>
                                    </p:animEffect>
                                    <p:set>
                                      <p:cBhvr>
                                        <p:cTn id="47" dur="1" fill="hold">
                                          <p:stCondLst>
                                            <p:cond delay="499"/>
                                          </p:stCondLst>
                                        </p:cTn>
                                        <p:tgtEl>
                                          <p:spTgt spid="9536"/>
                                        </p:tgtEl>
                                        <p:attrNameLst>
                                          <p:attrName>style.visibility</p:attrName>
                                        </p:attrNameLst>
                                      </p:cBhvr>
                                      <p:to>
                                        <p:strVal val="hidden"/>
                                      </p:to>
                                    </p:set>
                                  </p:childTnLst>
                                </p:cTn>
                              </p:par>
                              <p:par>
                                <p:cTn id="48" presetID="10" presetClass="exit" presetSubtype="0" fill="hold" grpId="1" nodeType="withEffect">
                                  <p:stCondLst>
                                    <p:cond delay="1500"/>
                                  </p:stCondLst>
                                  <p:childTnLst>
                                    <p:animEffect transition="out" filter="fade">
                                      <p:cBhvr>
                                        <p:cTn id="49" dur="500"/>
                                        <p:tgtEl>
                                          <p:spTgt spid="230"/>
                                        </p:tgtEl>
                                      </p:cBhvr>
                                    </p:animEffect>
                                    <p:set>
                                      <p:cBhvr>
                                        <p:cTn id="50" dur="1" fill="hold">
                                          <p:stCondLst>
                                            <p:cond delay="499"/>
                                          </p:stCondLst>
                                        </p:cTn>
                                        <p:tgtEl>
                                          <p:spTgt spid="230"/>
                                        </p:tgtEl>
                                        <p:attrNameLst>
                                          <p:attrName>style.visibility</p:attrName>
                                        </p:attrNameLst>
                                      </p:cBhvr>
                                      <p:to>
                                        <p:strVal val="hidden"/>
                                      </p:to>
                                    </p:set>
                                  </p:childTnLst>
                                </p:cTn>
                              </p:par>
                              <p:par>
                                <p:cTn id="51" presetID="10" presetClass="exit" presetSubtype="0" fill="hold" grpId="1" nodeType="withEffect">
                                  <p:stCondLst>
                                    <p:cond delay="1500"/>
                                  </p:stCondLst>
                                  <p:childTnLst>
                                    <p:animEffect transition="out" filter="fade">
                                      <p:cBhvr>
                                        <p:cTn id="52" dur="500"/>
                                        <p:tgtEl>
                                          <p:spTgt spid="226"/>
                                        </p:tgtEl>
                                      </p:cBhvr>
                                    </p:animEffect>
                                    <p:set>
                                      <p:cBhvr>
                                        <p:cTn id="53" dur="1" fill="hold">
                                          <p:stCondLst>
                                            <p:cond delay="499"/>
                                          </p:stCondLst>
                                        </p:cTn>
                                        <p:tgtEl>
                                          <p:spTgt spid="226"/>
                                        </p:tgtEl>
                                        <p:attrNameLst>
                                          <p:attrName>style.visibility</p:attrName>
                                        </p:attrNameLst>
                                      </p:cBhvr>
                                      <p:to>
                                        <p:strVal val="hidden"/>
                                      </p:to>
                                    </p:set>
                                  </p:childTnLst>
                                </p:cTn>
                              </p:par>
                              <p:par>
                                <p:cTn id="54" presetID="10" presetClass="exit" presetSubtype="0" fill="hold" grpId="1" nodeType="withEffect">
                                  <p:stCondLst>
                                    <p:cond delay="1500"/>
                                  </p:stCondLst>
                                  <p:childTnLst>
                                    <p:animEffect transition="out" filter="fade">
                                      <p:cBhvr>
                                        <p:cTn id="55" dur="500"/>
                                        <p:tgtEl>
                                          <p:spTgt spid="229"/>
                                        </p:tgtEl>
                                      </p:cBhvr>
                                    </p:animEffect>
                                    <p:set>
                                      <p:cBhvr>
                                        <p:cTn id="56" dur="1" fill="hold">
                                          <p:stCondLst>
                                            <p:cond delay="499"/>
                                          </p:stCondLst>
                                        </p:cTn>
                                        <p:tgtEl>
                                          <p:spTgt spid="229"/>
                                        </p:tgtEl>
                                        <p:attrNameLst>
                                          <p:attrName>style.visibility</p:attrName>
                                        </p:attrNameLst>
                                      </p:cBhvr>
                                      <p:to>
                                        <p:strVal val="hidden"/>
                                      </p:to>
                                    </p:set>
                                  </p:childTnLst>
                                </p:cTn>
                              </p:par>
                              <p:par>
                                <p:cTn id="57" presetID="10" presetClass="exit" presetSubtype="0" fill="hold" grpId="1" nodeType="withEffect">
                                  <p:stCondLst>
                                    <p:cond delay="1500"/>
                                  </p:stCondLst>
                                  <p:childTnLst>
                                    <p:animEffect transition="out" filter="fade">
                                      <p:cBhvr>
                                        <p:cTn id="58" dur="500"/>
                                        <p:tgtEl>
                                          <p:spTgt spid="231"/>
                                        </p:tgtEl>
                                      </p:cBhvr>
                                    </p:animEffect>
                                    <p:set>
                                      <p:cBhvr>
                                        <p:cTn id="59" dur="1" fill="hold">
                                          <p:stCondLst>
                                            <p:cond delay="499"/>
                                          </p:stCondLst>
                                        </p:cTn>
                                        <p:tgtEl>
                                          <p:spTgt spid="231"/>
                                        </p:tgtEl>
                                        <p:attrNameLst>
                                          <p:attrName>style.visibility</p:attrName>
                                        </p:attrNameLst>
                                      </p:cBhvr>
                                      <p:to>
                                        <p:strVal val="hidden"/>
                                      </p:to>
                                    </p:set>
                                  </p:childTnLst>
                                </p:cTn>
                              </p:par>
                              <p:par>
                                <p:cTn id="60" presetID="10" presetClass="exit" presetSubtype="0" fill="hold" grpId="1" nodeType="withEffect">
                                  <p:stCondLst>
                                    <p:cond delay="1500"/>
                                  </p:stCondLst>
                                  <p:childTnLst>
                                    <p:animEffect transition="out" filter="fade">
                                      <p:cBhvr>
                                        <p:cTn id="61" dur="500"/>
                                        <p:tgtEl>
                                          <p:spTgt spid="227"/>
                                        </p:tgtEl>
                                      </p:cBhvr>
                                    </p:animEffect>
                                    <p:set>
                                      <p:cBhvr>
                                        <p:cTn id="62" dur="1" fill="hold">
                                          <p:stCondLst>
                                            <p:cond delay="499"/>
                                          </p:stCondLst>
                                        </p:cTn>
                                        <p:tgtEl>
                                          <p:spTgt spid="227"/>
                                        </p:tgtEl>
                                        <p:attrNameLst>
                                          <p:attrName>style.visibility</p:attrName>
                                        </p:attrNameLst>
                                      </p:cBhvr>
                                      <p:to>
                                        <p:strVal val="hidden"/>
                                      </p:to>
                                    </p:set>
                                  </p:childTnLst>
                                </p:cTn>
                              </p:par>
                              <p:par>
                                <p:cTn id="63" presetID="10" presetClass="exit" presetSubtype="0" fill="hold" grpId="1" nodeType="withEffect">
                                  <p:stCondLst>
                                    <p:cond delay="1500"/>
                                  </p:stCondLst>
                                  <p:childTnLst>
                                    <p:animEffect transition="out" filter="fade">
                                      <p:cBhvr>
                                        <p:cTn id="64" dur="500"/>
                                        <p:tgtEl>
                                          <p:spTgt spid="9537"/>
                                        </p:tgtEl>
                                      </p:cBhvr>
                                    </p:animEffect>
                                    <p:set>
                                      <p:cBhvr>
                                        <p:cTn id="65" dur="1" fill="hold">
                                          <p:stCondLst>
                                            <p:cond delay="499"/>
                                          </p:stCondLst>
                                        </p:cTn>
                                        <p:tgtEl>
                                          <p:spTgt spid="9537"/>
                                        </p:tgtEl>
                                        <p:attrNameLst>
                                          <p:attrName>style.visibility</p:attrName>
                                        </p:attrNameLst>
                                      </p:cBhvr>
                                      <p:to>
                                        <p:strVal val="hidden"/>
                                      </p:to>
                                    </p:set>
                                  </p:childTnLst>
                                </p:cTn>
                              </p:par>
                              <p:par>
                                <p:cTn id="66" presetID="10" presetClass="exit" presetSubtype="0" fill="hold" nodeType="withEffect">
                                  <p:stCondLst>
                                    <p:cond delay="1500"/>
                                  </p:stCondLst>
                                  <p:childTnLst>
                                    <p:animEffect transition="out" filter="fade">
                                      <p:cBhvr>
                                        <p:cTn id="67" dur="500"/>
                                        <p:tgtEl>
                                          <p:spTgt spid="264"/>
                                        </p:tgtEl>
                                      </p:cBhvr>
                                    </p:animEffect>
                                    <p:set>
                                      <p:cBhvr>
                                        <p:cTn id="68" dur="1" fill="hold">
                                          <p:stCondLst>
                                            <p:cond delay="499"/>
                                          </p:stCondLst>
                                        </p:cTn>
                                        <p:tgtEl>
                                          <p:spTgt spid="264"/>
                                        </p:tgtEl>
                                        <p:attrNameLst>
                                          <p:attrName>style.visibility</p:attrName>
                                        </p:attrNameLst>
                                      </p:cBhvr>
                                      <p:to>
                                        <p:strVal val="hidden"/>
                                      </p:to>
                                    </p:set>
                                  </p:childTnLst>
                                </p:cTn>
                              </p:par>
                              <p:par>
                                <p:cTn id="69" presetID="10" presetClass="exit" presetSubtype="0" fill="hold" nodeType="withEffect">
                                  <p:stCondLst>
                                    <p:cond delay="1500"/>
                                  </p:stCondLst>
                                  <p:childTnLst>
                                    <p:animEffect transition="out" filter="fade">
                                      <p:cBhvr>
                                        <p:cTn id="70" dur="500"/>
                                        <p:tgtEl>
                                          <p:spTgt spid="261"/>
                                        </p:tgtEl>
                                      </p:cBhvr>
                                    </p:animEffect>
                                    <p:set>
                                      <p:cBhvr>
                                        <p:cTn id="71" dur="1" fill="hold">
                                          <p:stCondLst>
                                            <p:cond delay="499"/>
                                          </p:stCondLst>
                                        </p:cTn>
                                        <p:tgtEl>
                                          <p:spTgt spid="261"/>
                                        </p:tgtEl>
                                        <p:attrNameLst>
                                          <p:attrName>style.visibility</p:attrName>
                                        </p:attrNameLst>
                                      </p:cBhvr>
                                      <p:to>
                                        <p:strVal val="hidden"/>
                                      </p:to>
                                    </p:set>
                                  </p:childTnLst>
                                </p:cTn>
                              </p:par>
                              <p:par>
                                <p:cTn id="72" presetID="10" presetClass="exit" presetSubtype="0" fill="hold" nodeType="withEffect">
                                  <p:stCondLst>
                                    <p:cond delay="1500"/>
                                  </p:stCondLst>
                                  <p:childTnLst>
                                    <p:animEffect transition="out" filter="fade">
                                      <p:cBhvr>
                                        <p:cTn id="73" dur="500"/>
                                        <p:tgtEl>
                                          <p:spTgt spid="276"/>
                                        </p:tgtEl>
                                      </p:cBhvr>
                                    </p:animEffect>
                                    <p:set>
                                      <p:cBhvr>
                                        <p:cTn id="74" dur="1" fill="hold">
                                          <p:stCondLst>
                                            <p:cond delay="499"/>
                                          </p:stCondLst>
                                        </p:cTn>
                                        <p:tgtEl>
                                          <p:spTgt spid="276"/>
                                        </p:tgtEl>
                                        <p:attrNameLst>
                                          <p:attrName>style.visibility</p:attrName>
                                        </p:attrNameLst>
                                      </p:cBhvr>
                                      <p:to>
                                        <p:strVal val="hidden"/>
                                      </p:to>
                                    </p:set>
                                  </p:childTnLst>
                                </p:cTn>
                              </p:par>
                              <p:par>
                                <p:cTn id="75" presetID="10" presetClass="exit" presetSubtype="0" fill="hold" nodeType="withEffect">
                                  <p:stCondLst>
                                    <p:cond delay="1500"/>
                                  </p:stCondLst>
                                  <p:childTnLst>
                                    <p:animEffect transition="out" filter="fade">
                                      <p:cBhvr>
                                        <p:cTn id="76" dur="500"/>
                                        <p:tgtEl>
                                          <p:spTgt spid="273"/>
                                        </p:tgtEl>
                                      </p:cBhvr>
                                    </p:animEffect>
                                    <p:set>
                                      <p:cBhvr>
                                        <p:cTn id="77" dur="1" fill="hold">
                                          <p:stCondLst>
                                            <p:cond delay="499"/>
                                          </p:stCondLst>
                                        </p:cTn>
                                        <p:tgtEl>
                                          <p:spTgt spid="273"/>
                                        </p:tgtEl>
                                        <p:attrNameLst>
                                          <p:attrName>style.visibility</p:attrName>
                                        </p:attrNameLst>
                                      </p:cBhvr>
                                      <p:to>
                                        <p:strVal val="hidden"/>
                                      </p:to>
                                    </p:set>
                                  </p:childTnLst>
                                </p:cTn>
                              </p:par>
                            </p:childTnLst>
                          </p:cTn>
                        </p:par>
                        <p:par>
                          <p:cTn id="78" fill="hold">
                            <p:stCondLst>
                              <p:cond delay="2000"/>
                            </p:stCondLst>
                            <p:childTnLst>
                              <p:par>
                                <p:cTn id="79" presetID="45" presetClass="exit" presetSubtype="0" fill="hold" grpId="0" nodeType="afterEffect">
                                  <p:stCondLst>
                                    <p:cond delay="0"/>
                                  </p:stCondLst>
                                  <p:childTnLst>
                                    <p:animEffect transition="out" filter="fade">
                                      <p:cBhvr>
                                        <p:cTn id="80" dur="2000"/>
                                        <p:tgtEl>
                                          <p:spTgt spid="189"/>
                                        </p:tgtEl>
                                      </p:cBhvr>
                                    </p:animEffect>
                                    <p:anim calcmode="lin" valueType="num">
                                      <p:cBhvr>
                                        <p:cTn id="81" dur="2000"/>
                                        <p:tgtEl>
                                          <p:spTgt spid="18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2" dur="2000"/>
                                        <p:tgtEl>
                                          <p:spTgt spid="189"/>
                                        </p:tgtEl>
                                        <p:attrNameLst>
                                          <p:attrName>ppt_h</p:attrName>
                                        </p:attrNameLst>
                                      </p:cBhvr>
                                      <p:tavLst>
                                        <p:tav tm="0">
                                          <p:val>
                                            <p:strVal val="ppt_h"/>
                                          </p:val>
                                        </p:tav>
                                        <p:tav tm="100000">
                                          <p:val>
                                            <p:strVal val="ppt_h"/>
                                          </p:val>
                                        </p:tav>
                                      </p:tavLst>
                                    </p:anim>
                                    <p:set>
                                      <p:cBhvr>
                                        <p:cTn id="83" dur="1" fill="hold">
                                          <p:stCondLst>
                                            <p:cond delay="1999"/>
                                          </p:stCondLst>
                                        </p:cTn>
                                        <p:tgtEl>
                                          <p:spTgt spid="189"/>
                                        </p:tgtEl>
                                        <p:attrNameLst>
                                          <p:attrName>style.visibility</p:attrName>
                                        </p:attrNameLst>
                                      </p:cBhvr>
                                      <p:to>
                                        <p:strVal val="hidden"/>
                                      </p:to>
                                    </p:set>
                                  </p:childTnLst>
                                </p:cTn>
                              </p:par>
                            </p:childTnLst>
                          </p:cTn>
                        </p:par>
                      </p:childTnLst>
                    </p:cTn>
                  </p:par>
                </p:childTnLst>
              </p:cTn>
              <p:nextCondLst>
                <p:cond evt="onClick" delay="0">
                  <p:tgtEl>
                    <p:spTgt spid="9537"/>
                  </p:tgtEl>
                </p:cond>
              </p:nextCondLst>
            </p:seq>
            <p:seq concurrent="1" nextAc="seek">
              <p:cTn id="84" restart="whenNotActive" fill="hold" evtFilter="cancelBubble" nodeType="interactiveSeq">
                <p:stCondLst>
                  <p:cond evt="onClick" delay="0">
                    <p:tgtEl>
                      <p:spTgt spid="229"/>
                    </p:tgtEl>
                  </p:cond>
                </p:stCondLst>
                <p:endSync evt="end" delay="0">
                  <p:rtn val="all"/>
                </p:endSync>
                <p:childTnLst>
                  <p:par>
                    <p:cTn id="85" fill="hold">
                      <p:stCondLst>
                        <p:cond delay="0"/>
                      </p:stCondLst>
                      <p:childTnLst>
                        <p:par>
                          <p:cTn id="86" fill="hold">
                            <p:stCondLst>
                              <p:cond delay="0"/>
                            </p:stCondLst>
                            <p:childTnLst>
                              <p:par>
                                <p:cTn id="87" presetID="42" presetClass="path" presetSubtype="0" decel="100000" fill="hold" nodeType="clickEffect">
                                  <p:stCondLst>
                                    <p:cond delay="0"/>
                                  </p:stCondLst>
                                  <p:childTnLst>
                                    <p:animMotion origin="layout" path="M 0.02709 -0.61944 L 1.02708 -0.63086 " pathEditMode="fixed" rAng="0" ptsTypes="AA">
                                      <p:cBhvr>
                                        <p:cTn id="88" dur="1000" fill="hold"/>
                                        <p:tgtEl>
                                          <p:spTgt spid="276"/>
                                        </p:tgtEl>
                                        <p:attrNameLst>
                                          <p:attrName>ppt_x</p:attrName>
                                          <p:attrName>ppt_y</p:attrName>
                                        </p:attrNameLst>
                                      </p:cBhvr>
                                      <p:rCtr x="50000" y="-586"/>
                                    </p:animMotion>
                                  </p:childTnLst>
                                </p:cTn>
                              </p:par>
                            </p:childTnLst>
                          </p:cTn>
                        </p:par>
                      </p:childTnLst>
                    </p:cTn>
                  </p:par>
                </p:childTnLst>
              </p:cTn>
              <p:nextCondLst>
                <p:cond evt="onClick" delay="0">
                  <p:tgtEl>
                    <p:spTgt spid="229"/>
                  </p:tgtEl>
                </p:cond>
              </p:nextCondLst>
            </p:seq>
            <p:seq concurrent="1" nextAc="seek">
              <p:cTn id="89" restart="whenNotActive" fill="hold" evtFilter="cancelBubble" nodeType="interactiveSeq">
                <p:stCondLst>
                  <p:cond evt="onClick" delay="0">
                    <p:tgtEl>
                      <p:spTgt spid="231"/>
                    </p:tgtEl>
                  </p:cond>
                </p:stCondLst>
                <p:endSync evt="end" delay="0">
                  <p:rtn val="all"/>
                </p:endSync>
                <p:childTnLst>
                  <p:par>
                    <p:cTn id="90" fill="hold">
                      <p:stCondLst>
                        <p:cond delay="0"/>
                      </p:stCondLst>
                      <p:childTnLst>
                        <p:par>
                          <p:cTn id="91" fill="hold">
                            <p:stCondLst>
                              <p:cond delay="0"/>
                            </p:stCondLst>
                            <p:childTnLst>
                              <p:par>
                                <p:cTn id="92" presetID="42" presetClass="path" presetSubtype="0" decel="100000" fill="hold" nodeType="clickEffect">
                                  <p:stCondLst>
                                    <p:cond delay="0"/>
                                  </p:stCondLst>
                                  <p:childTnLst>
                                    <p:animMotion origin="layout" path="M 0.02708 -0.61975 L 1.02761 -0.61543 " pathEditMode="fixed" rAng="0" ptsTypes="AA">
                                      <p:cBhvr>
                                        <p:cTn id="93" dur="1000" fill="hold"/>
                                        <p:tgtEl>
                                          <p:spTgt spid="273"/>
                                        </p:tgtEl>
                                        <p:attrNameLst>
                                          <p:attrName>ppt_x</p:attrName>
                                          <p:attrName>ppt_y</p:attrName>
                                        </p:attrNameLst>
                                      </p:cBhvr>
                                      <p:rCtr x="50035" y="216"/>
                                    </p:animMotion>
                                  </p:childTnLst>
                                </p:cTn>
                              </p:par>
                            </p:childTnLst>
                          </p:cTn>
                        </p:par>
                      </p:childTnLst>
                    </p:cTn>
                  </p:par>
                </p:childTnLst>
              </p:cTn>
              <p:nextCondLst>
                <p:cond evt="onClick" delay="0">
                  <p:tgtEl>
                    <p:spTgt spid="231"/>
                  </p:tgtEl>
                </p:cond>
              </p:nextCondLst>
            </p:seq>
            <p:seq concurrent="1" nextAc="seek">
              <p:cTn id="94" restart="whenNotActive" fill="hold" evtFilter="cancelBubble" nodeType="interactiveSeq">
                <p:stCondLst>
                  <p:cond evt="onClick" delay="0">
                    <p:tgtEl>
                      <p:spTgt spid="190"/>
                    </p:tgtEl>
                  </p:cond>
                </p:stCondLst>
                <p:endSync evt="end" delay="0">
                  <p:rtn val="all"/>
                </p:endSync>
                <p:childTnLst>
                  <p:par>
                    <p:cTn id="95" fill="hold">
                      <p:stCondLst>
                        <p:cond delay="0"/>
                      </p:stCondLst>
                      <p:childTnLst>
                        <p:par>
                          <p:cTn id="96" fill="hold">
                            <p:stCondLst>
                              <p:cond delay="0"/>
                            </p:stCondLst>
                            <p:childTnLst>
                              <p:par>
                                <p:cTn id="97" presetID="42" presetClass="path" presetSubtype="0" accel="50000" decel="50000" fill="hold" grpId="0" nodeType="clickEffect">
                                  <p:stCondLst>
                                    <p:cond delay="0"/>
                                  </p:stCondLst>
                                  <p:childTnLst>
                                    <p:animMotion origin="layout" path="M 1.05676 0.3537 L 1.06614 1.64568 " pathEditMode="fixed" rAng="0" ptsTypes="AA">
                                      <p:cBhvr>
                                        <p:cTn id="98" dur="1000" fill="hold"/>
                                        <p:tgtEl>
                                          <p:spTgt spid="9541"/>
                                        </p:tgtEl>
                                        <p:attrNameLst>
                                          <p:attrName>ppt_x</p:attrName>
                                          <p:attrName>ppt_y</p:attrName>
                                        </p:attrNameLst>
                                      </p:cBhvr>
                                      <p:rCtr x="469" y="64599"/>
                                    </p:animMotion>
                                  </p:childTnLst>
                                </p:cTn>
                              </p:par>
                            </p:childTnLst>
                          </p:cTn>
                        </p:par>
                        <p:par>
                          <p:cTn id="99" fill="hold">
                            <p:stCondLst>
                              <p:cond delay="1000"/>
                            </p:stCondLst>
                            <p:childTnLst>
                              <p:par>
                                <p:cTn id="100" presetID="42" presetClass="path" presetSubtype="0" decel="100000" fill="hold" nodeType="afterEffect">
                                  <p:stCondLst>
                                    <p:cond delay="0"/>
                                  </p:stCondLst>
                                  <p:childTnLst>
                                    <p:animMotion origin="layout" path="M 0.04375 1.29783 L 1.03941 1.28858 " pathEditMode="fixed" rAng="0" ptsTypes="AA">
                                      <p:cBhvr>
                                        <p:cTn id="101" dur="1000" fill="hold"/>
                                        <p:tgtEl>
                                          <p:spTgt spid="309"/>
                                        </p:tgtEl>
                                        <p:attrNameLst>
                                          <p:attrName>ppt_x</p:attrName>
                                          <p:attrName>ppt_y</p:attrName>
                                        </p:attrNameLst>
                                      </p:cBhvr>
                                      <p:rCtr x="49792" y="-463"/>
                                    </p:animMotion>
                                  </p:childTnLst>
                                </p:cTn>
                              </p:par>
                              <p:par>
                                <p:cTn id="102" presetID="42" presetClass="path" presetSubtype="0" decel="100000" fill="hold" nodeType="withEffect">
                                  <p:stCondLst>
                                    <p:cond delay="0"/>
                                  </p:stCondLst>
                                  <p:childTnLst>
                                    <p:animMotion origin="layout" path="M 0.04376 1.29784 L 1.03975 1.3 " pathEditMode="fixed" rAng="0" ptsTypes="AA">
                                      <p:cBhvr>
                                        <p:cTn id="103" dur="1000" fill="hold"/>
                                        <p:tgtEl>
                                          <p:spTgt spid="305"/>
                                        </p:tgtEl>
                                        <p:attrNameLst>
                                          <p:attrName>ppt_x</p:attrName>
                                          <p:attrName>ppt_y</p:attrName>
                                        </p:attrNameLst>
                                      </p:cBhvr>
                                      <p:rCtr x="49792" y="93"/>
                                    </p:animMotion>
                                  </p:childTnLst>
                                </p:cTn>
                              </p:par>
                              <p:par>
                                <p:cTn id="104" presetID="42" presetClass="path" presetSubtype="0" decel="100000" fill="hold" nodeType="withEffect">
                                  <p:stCondLst>
                                    <p:cond delay="0"/>
                                  </p:stCondLst>
                                  <p:childTnLst>
                                    <p:animMotion origin="layout" path="M 0.04375 1.29753 L 1.03941 1.29382 " pathEditMode="fixed" rAng="0" ptsTypes="AA">
                                      <p:cBhvr>
                                        <p:cTn id="105" dur="1000" fill="hold"/>
                                        <p:tgtEl>
                                          <p:spTgt spid="311"/>
                                        </p:tgtEl>
                                        <p:attrNameLst>
                                          <p:attrName>ppt_x</p:attrName>
                                          <p:attrName>ppt_y</p:attrName>
                                        </p:attrNameLst>
                                      </p:cBhvr>
                                      <p:rCtr x="49792" y="-185"/>
                                    </p:animMotion>
                                  </p:childTnLst>
                                </p:cTn>
                              </p:par>
                              <p:par>
                                <p:cTn id="106" presetID="42" presetClass="path" presetSubtype="0" decel="100000" fill="hold" nodeType="withEffect">
                                  <p:stCondLst>
                                    <p:cond delay="0"/>
                                  </p:stCondLst>
                                  <p:childTnLst>
                                    <p:animMotion origin="layout" path="M 0.04791 1.29012 L 1.04184 1.2929 " pathEditMode="fixed" rAng="0" ptsTypes="AA">
                                      <p:cBhvr>
                                        <p:cTn id="107" dur="1000" fill="hold"/>
                                        <p:tgtEl>
                                          <p:spTgt spid="307"/>
                                        </p:tgtEl>
                                        <p:attrNameLst>
                                          <p:attrName>ppt_x</p:attrName>
                                          <p:attrName>ppt_y</p:attrName>
                                        </p:attrNameLst>
                                      </p:cBhvr>
                                      <p:rCtr x="49687" y="123"/>
                                    </p:animMotion>
                                  </p:childTnLst>
                                </p:cTn>
                              </p:par>
                              <p:par>
                                <p:cTn id="108" presetID="42" presetClass="path" presetSubtype="0" decel="100000" fill="hold" nodeType="withEffect">
                                  <p:stCondLst>
                                    <p:cond delay="0"/>
                                  </p:stCondLst>
                                  <p:childTnLst>
                                    <p:animMotion origin="layout" path="M 0.0375 1.29013 L 1.04027 1.29414 " pathEditMode="fixed" rAng="0" ptsTypes="AA">
                                      <p:cBhvr>
                                        <p:cTn id="109" dur="1000" fill="hold"/>
                                        <p:tgtEl>
                                          <p:spTgt spid="310"/>
                                        </p:tgtEl>
                                        <p:attrNameLst>
                                          <p:attrName>ppt_x</p:attrName>
                                          <p:attrName>ppt_y</p:attrName>
                                        </p:attrNameLst>
                                      </p:cBhvr>
                                      <p:rCtr x="50139" y="185"/>
                                    </p:animMotion>
                                  </p:childTnLst>
                                </p:cTn>
                              </p:par>
                              <p:par>
                                <p:cTn id="110" presetID="42" presetClass="path" presetSubtype="0" decel="100000" fill="hold" nodeType="withEffect">
                                  <p:stCondLst>
                                    <p:cond delay="0"/>
                                  </p:stCondLst>
                                  <p:childTnLst>
                                    <p:animMotion origin="layout" path="M 0.04791 1.29382 L 1.03923 1.29814 " pathEditMode="fixed" rAng="0" ptsTypes="AA">
                                      <p:cBhvr>
                                        <p:cTn id="111" dur="1000" fill="hold"/>
                                        <p:tgtEl>
                                          <p:spTgt spid="312"/>
                                        </p:tgtEl>
                                        <p:attrNameLst>
                                          <p:attrName>ppt_x</p:attrName>
                                          <p:attrName>ppt_y</p:attrName>
                                        </p:attrNameLst>
                                      </p:cBhvr>
                                      <p:rCtr x="49566" y="216"/>
                                    </p:animMotion>
                                  </p:childTnLst>
                                </p:cTn>
                              </p:par>
                              <p:par>
                                <p:cTn id="112" presetID="42" presetClass="path" presetSubtype="0" decel="100000" fill="hold" nodeType="withEffect">
                                  <p:stCondLst>
                                    <p:cond delay="0"/>
                                  </p:stCondLst>
                                  <p:childTnLst>
                                    <p:animMotion origin="layout" path="M 0.03542 1.31605 L 1.0401 1.29413 " pathEditMode="fixed" rAng="0" ptsTypes="AA">
                                      <p:cBhvr>
                                        <p:cTn id="113" dur="1000" fill="hold"/>
                                        <p:tgtEl>
                                          <p:spTgt spid="308"/>
                                        </p:tgtEl>
                                        <p:attrNameLst>
                                          <p:attrName>ppt_x</p:attrName>
                                          <p:attrName>ppt_y</p:attrName>
                                        </p:attrNameLst>
                                      </p:cBhvr>
                                      <p:rCtr x="50226" y="-1111"/>
                                    </p:animMotion>
                                  </p:childTnLst>
                                </p:cTn>
                              </p:par>
                              <p:par>
                                <p:cTn id="114" presetID="42" presetClass="path" presetSubtype="0" decel="100000" fill="hold" nodeType="withEffect">
                                  <p:stCondLst>
                                    <p:cond delay="0"/>
                                  </p:stCondLst>
                                  <p:childTnLst>
                                    <p:animMotion origin="layout" path="M 0.04792 1.28642 L 1.0401 1.29167 " pathEditMode="fixed" rAng="0" ptsTypes="AA">
                                      <p:cBhvr>
                                        <p:cTn id="115" dur="1000" fill="hold"/>
                                        <p:tgtEl>
                                          <p:spTgt spid="306"/>
                                        </p:tgtEl>
                                        <p:attrNameLst>
                                          <p:attrName>ppt_x</p:attrName>
                                          <p:attrName>ppt_y</p:attrName>
                                        </p:attrNameLst>
                                      </p:cBhvr>
                                      <p:rCtr x="49601" y="247"/>
                                    </p:animMotion>
                                  </p:childTnLst>
                                </p:cTn>
                              </p:par>
                              <p:par>
                                <p:cTn id="116" presetID="42" presetClass="path" presetSubtype="0" decel="100000" fill="hold" grpId="0" nodeType="withEffect">
                                  <p:stCondLst>
                                    <p:cond delay="0"/>
                                  </p:stCondLst>
                                  <p:childTnLst>
                                    <p:animMotion origin="layout" path="M 0.04375 1.29783 L 1.03941 1.28858 " pathEditMode="fixed" rAng="0" ptsTypes="AA">
                                      <p:cBhvr>
                                        <p:cTn id="117" dur="1000" fill="hold"/>
                                        <p:tgtEl>
                                          <p:spTgt spid="309"/>
                                        </p:tgtEl>
                                        <p:attrNameLst>
                                          <p:attrName>ppt_x</p:attrName>
                                          <p:attrName>ppt_y</p:attrName>
                                        </p:attrNameLst>
                                      </p:cBhvr>
                                      <p:rCtr x="49792" y="-463"/>
                                    </p:animMotion>
                                  </p:childTnLst>
                                </p:cTn>
                              </p:par>
                              <p:par>
                                <p:cTn id="118" presetID="42" presetClass="path" presetSubtype="0" decel="100000" fill="hold" grpId="0" nodeType="withEffect">
                                  <p:stCondLst>
                                    <p:cond delay="0"/>
                                  </p:stCondLst>
                                  <p:childTnLst>
                                    <p:animMotion origin="layout" path="M 0.04376 1.29784 L 1.03975 1.3 " pathEditMode="fixed" rAng="0" ptsTypes="AA">
                                      <p:cBhvr>
                                        <p:cTn id="119" dur="1000" fill="hold"/>
                                        <p:tgtEl>
                                          <p:spTgt spid="305"/>
                                        </p:tgtEl>
                                        <p:attrNameLst>
                                          <p:attrName>ppt_x</p:attrName>
                                          <p:attrName>ppt_y</p:attrName>
                                        </p:attrNameLst>
                                      </p:cBhvr>
                                      <p:rCtr x="49792" y="93"/>
                                    </p:animMotion>
                                  </p:childTnLst>
                                </p:cTn>
                              </p:par>
                              <p:par>
                                <p:cTn id="120" presetID="42" presetClass="path" presetSubtype="0" decel="100000" fill="hold" grpId="0" nodeType="withEffect">
                                  <p:stCondLst>
                                    <p:cond delay="0"/>
                                  </p:stCondLst>
                                  <p:childTnLst>
                                    <p:animMotion origin="layout" path="M 0.04375 1.29753 L 1.03941 1.29382 " pathEditMode="fixed" rAng="0" ptsTypes="AA">
                                      <p:cBhvr>
                                        <p:cTn id="121" dur="1000" fill="hold"/>
                                        <p:tgtEl>
                                          <p:spTgt spid="311"/>
                                        </p:tgtEl>
                                        <p:attrNameLst>
                                          <p:attrName>ppt_x</p:attrName>
                                          <p:attrName>ppt_y</p:attrName>
                                        </p:attrNameLst>
                                      </p:cBhvr>
                                      <p:rCtr x="49792" y="-185"/>
                                    </p:animMotion>
                                  </p:childTnLst>
                                </p:cTn>
                              </p:par>
                              <p:par>
                                <p:cTn id="122" presetID="42" presetClass="path" presetSubtype="0" decel="100000" fill="hold" grpId="0" nodeType="withEffect">
                                  <p:stCondLst>
                                    <p:cond delay="0"/>
                                  </p:stCondLst>
                                  <p:childTnLst>
                                    <p:animMotion origin="layout" path="M 0.04791 1.29012 L 1.04184 1.2929 " pathEditMode="fixed" rAng="0" ptsTypes="AA">
                                      <p:cBhvr>
                                        <p:cTn id="123" dur="1000" fill="hold"/>
                                        <p:tgtEl>
                                          <p:spTgt spid="307"/>
                                        </p:tgtEl>
                                        <p:attrNameLst>
                                          <p:attrName>ppt_x</p:attrName>
                                          <p:attrName>ppt_y</p:attrName>
                                        </p:attrNameLst>
                                      </p:cBhvr>
                                      <p:rCtr x="49687" y="123"/>
                                    </p:animMotion>
                                  </p:childTnLst>
                                </p:cTn>
                              </p:par>
                              <p:par>
                                <p:cTn id="124" presetID="42" presetClass="path" presetSubtype="0" decel="100000" fill="hold" grpId="0" nodeType="withEffect">
                                  <p:stCondLst>
                                    <p:cond delay="0"/>
                                  </p:stCondLst>
                                  <p:childTnLst>
                                    <p:animMotion origin="layout" path="M 0.0375 1.29013 L 1.04027 1.29414 " pathEditMode="fixed" rAng="0" ptsTypes="AA">
                                      <p:cBhvr>
                                        <p:cTn id="125" dur="1000" fill="hold"/>
                                        <p:tgtEl>
                                          <p:spTgt spid="310"/>
                                        </p:tgtEl>
                                        <p:attrNameLst>
                                          <p:attrName>ppt_x</p:attrName>
                                          <p:attrName>ppt_y</p:attrName>
                                        </p:attrNameLst>
                                      </p:cBhvr>
                                      <p:rCtr x="50139" y="185"/>
                                    </p:animMotion>
                                  </p:childTnLst>
                                </p:cTn>
                              </p:par>
                              <p:par>
                                <p:cTn id="126" presetID="42" presetClass="path" presetSubtype="0" decel="100000" fill="hold" grpId="0" nodeType="withEffect">
                                  <p:stCondLst>
                                    <p:cond delay="0"/>
                                  </p:stCondLst>
                                  <p:childTnLst>
                                    <p:animMotion origin="layout" path="M 0.04791 1.29382 L 1.03923 1.29814 " pathEditMode="fixed" rAng="0" ptsTypes="AA">
                                      <p:cBhvr>
                                        <p:cTn id="127" dur="1000" fill="hold"/>
                                        <p:tgtEl>
                                          <p:spTgt spid="312"/>
                                        </p:tgtEl>
                                        <p:attrNameLst>
                                          <p:attrName>ppt_x</p:attrName>
                                          <p:attrName>ppt_y</p:attrName>
                                        </p:attrNameLst>
                                      </p:cBhvr>
                                      <p:rCtr x="49566" y="216"/>
                                    </p:animMotion>
                                  </p:childTnLst>
                                </p:cTn>
                              </p:par>
                              <p:par>
                                <p:cTn id="128" presetID="42" presetClass="path" presetSubtype="0" decel="100000" fill="hold" grpId="0" nodeType="withEffect">
                                  <p:stCondLst>
                                    <p:cond delay="0"/>
                                  </p:stCondLst>
                                  <p:childTnLst>
                                    <p:animMotion origin="layout" path="M 0.03542 1.31605 L 1.0401 1.29413 " pathEditMode="fixed" rAng="0" ptsTypes="AA">
                                      <p:cBhvr>
                                        <p:cTn id="129" dur="1000" fill="hold"/>
                                        <p:tgtEl>
                                          <p:spTgt spid="308"/>
                                        </p:tgtEl>
                                        <p:attrNameLst>
                                          <p:attrName>ppt_x</p:attrName>
                                          <p:attrName>ppt_y</p:attrName>
                                        </p:attrNameLst>
                                      </p:cBhvr>
                                      <p:rCtr x="50226" y="-1111"/>
                                    </p:animMotion>
                                  </p:childTnLst>
                                </p:cTn>
                              </p:par>
                              <p:par>
                                <p:cTn id="130" presetID="42" presetClass="path" presetSubtype="0" decel="100000" fill="hold" grpId="0" nodeType="withEffect">
                                  <p:stCondLst>
                                    <p:cond delay="0"/>
                                  </p:stCondLst>
                                  <p:childTnLst>
                                    <p:animMotion origin="layout" path="M 0.04792 1.28642 L 1.0401 1.29167 " pathEditMode="fixed" rAng="0" ptsTypes="AA">
                                      <p:cBhvr>
                                        <p:cTn id="131" dur="1000" fill="hold"/>
                                        <p:tgtEl>
                                          <p:spTgt spid="306"/>
                                        </p:tgtEl>
                                        <p:attrNameLst>
                                          <p:attrName>ppt_x</p:attrName>
                                          <p:attrName>ppt_y</p:attrName>
                                        </p:attrNameLst>
                                      </p:cBhvr>
                                      <p:rCtr x="49601" y="247"/>
                                    </p:animMotion>
                                  </p:childTnLst>
                                </p:cTn>
                              </p:par>
                              <p:par>
                                <p:cTn id="132" presetID="42" presetClass="path" presetSubtype="0" decel="100000" fill="hold" grpId="0" nodeType="withEffect">
                                  <p:stCondLst>
                                    <p:cond delay="0"/>
                                  </p:stCondLst>
                                  <p:childTnLst>
                                    <p:animMotion origin="layout" path="M 8.33333E-7 -4.5679E-6 L 8.33333E-7 1.34321 " pathEditMode="fixed" rAng="0" ptsTypes="AA">
                                      <p:cBhvr>
                                        <p:cTn id="133" dur="1000" fill="hold"/>
                                        <p:tgtEl>
                                          <p:spTgt spid="325"/>
                                        </p:tgtEl>
                                        <p:attrNameLst>
                                          <p:attrName>ppt_x</p:attrName>
                                          <p:attrName>ppt_y</p:attrName>
                                        </p:attrNameLst>
                                      </p:cBhvr>
                                      <p:rCtr x="0" y="67160"/>
                                    </p:animMotion>
                                  </p:childTnLst>
                                </p:cTn>
                              </p:par>
                            </p:childTnLst>
                          </p:cTn>
                        </p:par>
                      </p:childTnLst>
                    </p:cTn>
                  </p:par>
                </p:childTnLst>
              </p:cTn>
              <p:nextCondLst>
                <p:cond evt="onClick" delay="0">
                  <p:tgtEl>
                    <p:spTgt spid="190"/>
                  </p:tgtEl>
                </p:cond>
              </p:nextCondLst>
            </p:seq>
            <p:seq concurrent="1" nextAc="seek">
              <p:cTn id="134" restart="whenNotActive" fill="hold" evtFilter="cancelBubble" nodeType="interactiveSeq">
                <p:stCondLst>
                  <p:cond evt="onClick" delay="0">
                    <p:tgtEl>
                      <p:spTgt spid="308"/>
                    </p:tgtEl>
                  </p:cond>
                </p:stCondLst>
                <p:endSync evt="end" delay="0">
                  <p:rtn val="all"/>
                </p:endSync>
                <p:childTnLst>
                  <p:par>
                    <p:cTn id="135" fill="hold">
                      <p:stCondLst>
                        <p:cond delay="0"/>
                      </p:stCondLst>
                      <p:childTnLst>
                        <p:par>
                          <p:cTn id="136" fill="hold">
                            <p:stCondLst>
                              <p:cond delay="0"/>
                            </p:stCondLst>
                            <p:childTnLst>
                              <p:par>
                                <p:cTn id="137" presetID="42" presetClass="path" presetSubtype="0" decel="100000" fill="hold" nodeType="clickEffect">
                                  <p:stCondLst>
                                    <p:cond delay="0"/>
                                  </p:stCondLst>
                                  <p:childTnLst>
                                    <p:animMotion origin="layout" path="M 0.04375 1.29753 L 1.03542 1.30031 " pathEditMode="fixed" rAng="0" ptsTypes="AA">
                                      <p:cBhvr>
                                        <p:cTn id="138" dur="1000" fill="hold"/>
                                        <p:tgtEl>
                                          <p:spTgt spid="316"/>
                                        </p:tgtEl>
                                        <p:attrNameLst>
                                          <p:attrName>ppt_x</p:attrName>
                                          <p:attrName>ppt_y</p:attrName>
                                        </p:attrNameLst>
                                      </p:cBhvr>
                                      <p:rCtr x="49583" y="123"/>
                                    </p:animMotion>
                                  </p:childTnLst>
                                </p:cTn>
                              </p:par>
                            </p:childTnLst>
                          </p:cTn>
                        </p:par>
                      </p:childTnLst>
                    </p:cTn>
                  </p:par>
                </p:childTnLst>
              </p:cTn>
              <p:nextCondLst>
                <p:cond evt="onClick" delay="0">
                  <p:tgtEl>
                    <p:spTgt spid="308"/>
                  </p:tgtEl>
                </p:cond>
              </p:nextCondLst>
            </p:seq>
            <p:seq concurrent="1" nextAc="seek">
              <p:cTn id="139" restart="whenNotActive" fill="hold" evtFilter="cancelBubble" nodeType="interactiveSeq">
                <p:stCondLst>
                  <p:cond evt="onClick" delay="0">
                    <p:tgtEl>
                      <p:spTgt spid="306"/>
                    </p:tgtEl>
                  </p:cond>
                </p:stCondLst>
                <p:endSync evt="end" delay="0">
                  <p:rtn val="all"/>
                </p:endSync>
                <p:childTnLst>
                  <p:par>
                    <p:cTn id="140" fill="hold">
                      <p:stCondLst>
                        <p:cond delay="0"/>
                      </p:stCondLst>
                      <p:childTnLst>
                        <p:par>
                          <p:cTn id="141" fill="hold">
                            <p:stCondLst>
                              <p:cond delay="0"/>
                            </p:stCondLst>
                            <p:childTnLst>
                              <p:par>
                                <p:cTn id="142" presetID="42" presetClass="path" presetSubtype="0" decel="100000" fill="hold" nodeType="clickEffect">
                                  <p:stCondLst>
                                    <p:cond delay="0"/>
                                  </p:stCondLst>
                                  <p:childTnLst>
                                    <p:animMotion origin="layout" path="M 0.04375 1.29753 L 1.03403 1.30185 " pathEditMode="fixed" rAng="0" ptsTypes="AA">
                                      <p:cBhvr>
                                        <p:cTn id="143" dur="1000" fill="hold"/>
                                        <p:tgtEl>
                                          <p:spTgt spid="313"/>
                                        </p:tgtEl>
                                        <p:attrNameLst>
                                          <p:attrName>ppt_x</p:attrName>
                                          <p:attrName>ppt_y</p:attrName>
                                        </p:attrNameLst>
                                      </p:cBhvr>
                                      <p:rCtr x="49514" y="216"/>
                                    </p:animMotion>
                                  </p:childTnLst>
                                </p:cTn>
                              </p:par>
                              <p:par>
                                <p:cTn id="144" presetID="10" presetClass="exit" presetSubtype="0" fill="hold" grpId="1" nodeType="withEffect">
                                  <p:stCondLst>
                                    <p:cond delay="1500"/>
                                  </p:stCondLst>
                                  <p:childTnLst>
                                    <p:animEffect transition="out" filter="fade">
                                      <p:cBhvr>
                                        <p:cTn id="145" dur="500"/>
                                        <p:tgtEl>
                                          <p:spTgt spid="309"/>
                                        </p:tgtEl>
                                      </p:cBhvr>
                                    </p:animEffect>
                                    <p:set>
                                      <p:cBhvr>
                                        <p:cTn id="146" dur="1" fill="hold">
                                          <p:stCondLst>
                                            <p:cond delay="499"/>
                                          </p:stCondLst>
                                        </p:cTn>
                                        <p:tgtEl>
                                          <p:spTgt spid="309"/>
                                        </p:tgtEl>
                                        <p:attrNameLst>
                                          <p:attrName>style.visibility</p:attrName>
                                        </p:attrNameLst>
                                      </p:cBhvr>
                                      <p:to>
                                        <p:strVal val="hidden"/>
                                      </p:to>
                                    </p:set>
                                  </p:childTnLst>
                                </p:cTn>
                              </p:par>
                              <p:par>
                                <p:cTn id="147" presetID="10" presetClass="exit" presetSubtype="0" fill="hold" grpId="1" nodeType="withEffect">
                                  <p:stCondLst>
                                    <p:cond delay="1500"/>
                                  </p:stCondLst>
                                  <p:childTnLst>
                                    <p:animEffect transition="out" filter="fade">
                                      <p:cBhvr>
                                        <p:cTn id="148" dur="500"/>
                                        <p:tgtEl>
                                          <p:spTgt spid="305"/>
                                        </p:tgtEl>
                                      </p:cBhvr>
                                    </p:animEffect>
                                    <p:set>
                                      <p:cBhvr>
                                        <p:cTn id="149" dur="1" fill="hold">
                                          <p:stCondLst>
                                            <p:cond delay="499"/>
                                          </p:stCondLst>
                                        </p:cTn>
                                        <p:tgtEl>
                                          <p:spTgt spid="305"/>
                                        </p:tgtEl>
                                        <p:attrNameLst>
                                          <p:attrName>style.visibility</p:attrName>
                                        </p:attrNameLst>
                                      </p:cBhvr>
                                      <p:to>
                                        <p:strVal val="hidden"/>
                                      </p:to>
                                    </p:set>
                                  </p:childTnLst>
                                </p:cTn>
                              </p:par>
                              <p:par>
                                <p:cTn id="150" presetID="10" presetClass="exit" presetSubtype="0" fill="hold" grpId="1" nodeType="withEffect">
                                  <p:stCondLst>
                                    <p:cond delay="1500"/>
                                  </p:stCondLst>
                                  <p:childTnLst>
                                    <p:animEffect transition="out" filter="fade">
                                      <p:cBhvr>
                                        <p:cTn id="151" dur="500"/>
                                        <p:tgtEl>
                                          <p:spTgt spid="311"/>
                                        </p:tgtEl>
                                      </p:cBhvr>
                                    </p:animEffect>
                                    <p:set>
                                      <p:cBhvr>
                                        <p:cTn id="152" dur="1" fill="hold">
                                          <p:stCondLst>
                                            <p:cond delay="499"/>
                                          </p:stCondLst>
                                        </p:cTn>
                                        <p:tgtEl>
                                          <p:spTgt spid="311"/>
                                        </p:tgtEl>
                                        <p:attrNameLst>
                                          <p:attrName>style.visibility</p:attrName>
                                        </p:attrNameLst>
                                      </p:cBhvr>
                                      <p:to>
                                        <p:strVal val="hidden"/>
                                      </p:to>
                                    </p:set>
                                  </p:childTnLst>
                                </p:cTn>
                              </p:par>
                              <p:par>
                                <p:cTn id="153" presetID="10" presetClass="exit" presetSubtype="0" fill="hold" grpId="1" nodeType="withEffect">
                                  <p:stCondLst>
                                    <p:cond delay="1500"/>
                                  </p:stCondLst>
                                  <p:childTnLst>
                                    <p:animEffect transition="out" filter="fade">
                                      <p:cBhvr>
                                        <p:cTn id="154" dur="500"/>
                                        <p:tgtEl>
                                          <p:spTgt spid="307"/>
                                        </p:tgtEl>
                                      </p:cBhvr>
                                    </p:animEffect>
                                    <p:set>
                                      <p:cBhvr>
                                        <p:cTn id="155" dur="1" fill="hold">
                                          <p:stCondLst>
                                            <p:cond delay="499"/>
                                          </p:stCondLst>
                                        </p:cTn>
                                        <p:tgtEl>
                                          <p:spTgt spid="307"/>
                                        </p:tgtEl>
                                        <p:attrNameLst>
                                          <p:attrName>style.visibility</p:attrName>
                                        </p:attrNameLst>
                                      </p:cBhvr>
                                      <p:to>
                                        <p:strVal val="hidden"/>
                                      </p:to>
                                    </p:set>
                                  </p:childTnLst>
                                </p:cTn>
                              </p:par>
                              <p:par>
                                <p:cTn id="156" presetID="10" presetClass="exit" presetSubtype="0" fill="hold" grpId="1" nodeType="withEffect">
                                  <p:stCondLst>
                                    <p:cond delay="1500"/>
                                  </p:stCondLst>
                                  <p:childTnLst>
                                    <p:animEffect transition="out" filter="fade">
                                      <p:cBhvr>
                                        <p:cTn id="157" dur="500"/>
                                        <p:tgtEl>
                                          <p:spTgt spid="310"/>
                                        </p:tgtEl>
                                      </p:cBhvr>
                                    </p:animEffect>
                                    <p:set>
                                      <p:cBhvr>
                                        <p:cTn id="158" dur="1" fill="hold">
                                          <p:stCondLst>
                                            <p:cond delay="499"/>
                                          </p:stCondLst>
                                        </p:cTn>
                                        <p:tgtEl>
                                          <p:spTgt spid="310"/>
                                        </p:tgtEl>
                                        <p:attrNameLst>
                                          <p:attrName>style.visibility</p:attrName>
                                        </p:attrNameLst>
                                      </p:cBhvr>
                                      <p:to>
                                        <p:strVal val="hidden"/>
                                      </p:to>
                                    </p:set>
                                  </p:childTnLst>
                                </p:cTn>
                              </p:par>
                              <p:par>
                                <p:cTn id="159" presetID="10" presetClass="exit" presetSubtype="0" fill="hold" grpId="1" nodeType="withEffect">
                                  <p:stCondLst>
                                    <p:cond delay="1500"/>
                                  </p:stCondLst>
                                  <p:childTnLst>
                                    <p:animEffect transition="out" filter="fade">
                                      <p:cBhvr>
                                        <p:cTn id="160" dur="500"/>
                                        <p:tgtEl>
                                          <p:spTgt spid="312"/>
                                        </p:tgtEl>
                                      </p:cBhvr>
                                    </p:animEffect>
                                    <p:set>
                                      <p:cBhvr>
                                        <p:cTn id="161" dur="1" fill="hold">
                                          <p:stCondLst>
                                            <p:cond delay="499"/>
                                          </p:stCondLst>
                                        </p:cTn>
                                        <p:tgtEl>
                                          <p:spTgt spid="312"/>
                                        </p:tgtEl>
                                        <p:attrNameLst>
                                          <p:attrName>style.visibility</p:attrName>
                                        </p:attrNameLst>
                                      </p:cBhvr>
                                      <p:to>
                                        <p:strVal val="hidden"/>
                                      </p:to>
                                    </p:set>
                                  </p:childTnLst>
                                </p:cTn>
                              </p:par>
                              <p:par>
                                <p:cTn id="162" presetID="10" presetClass="exit" presetSubtype="0" fill="hold" grpId="1" nodeType="withEffect">
                                  <p:stCondLst>
                                    <p:cond delay="1500"/>
                                  </p:stCondLst>
                                  <p:childTnLst>
                                    <p:animEffect transition="out" filter="fade">
                                      <p:cBhvr>
                                        <p:cTn id="163" dur="500"/>
                                        <p:tgtEl>
                                          <p:spTgt spid="308"/>
                                        </p:tgtEl>
                                      </p:cBhvr>
                                    </p:animEffect>
                                    <p:set>
                                      <p:cBhvr>
                                        <p:cTn id="164" dur="1" fill="hold">
                                          <p:stCondLst>
                                            <p:cond delay="499"/>
                                          </p:stCondLst>
                                        </p:cTn>
                                        <p:tgtEl>
                                          <p:spTgt spid="308"/>
                                        </p:tgtEl>
                                        <p:attrNameLst>
                                          <p:attrName>style.visibility</p:attrName>
                                        </p:attrNameLst>
                                      </p:cBhvr>
                                      <p:to>
                                        <p:strVal val="hidden"/>
                                      </p:to>
                                    </p:set>
                                  </p:childTnLst>
                                </p:cTn>
                              </p:par>
                              <p:par>
                                <p:cTn id="165" presetID="10" presetClass="exit" presetSubtype="0" fill="hold" grpId="1" nodeType="withEffect">
                                  <p:stCondLst>
                                    <p:cond delay="1500"/>
                                  </p:stCondLst>
                                  <p:childTnLst>
                                    <p:animEffect transition="out" filter="fade">
                                      <p:cBhvr>
                                        <p:cTn id="166" dur="500"/>
                                        <p:tgtEl>
                                          <p:spTgt spid="306"/>
                                        </p:tgtEl>
                                      </p:cBhvr>
                                    </p:animEffect>
                                    <p:set>
                                      <p:cBhvr>
                                        <p:cTn id="167" dur="1" fill="hold">
                                          <p:stCondLst>
                                            <p:cond delay="499"/>
                                          </p:stCondLst>
                                        </p:cTn>
                                        <p:tgtEl>
                                          <p:spTgt spid="306"/>
                                        </p:tgtEl>
                                        <p:attrNameLst>
                                          <p:attrName>style.visibility</p:attrName>
                                        </p:attrNameLst>
                                      </p:cBhvr>
                                      <p:to>
                                        <p:strVal val="hidden"/>
                                      </p:to>
                                    </p:set>
                                  </p:childTnLst>
                                </p:cTn>
                              </p:par>
                              <p:par>
                                <p:cTn id="168" presetID="10" presetClass="exit" presetSubtype="0" fill="hold" nodeType="withEffect">
                                  <p:stCondLst>
                                    <p:cond delay="1500"/>
                                  </p:stCondLst>
                                  <p:childTnLst>
                                    <p:animEffect transition="out" filter="fade">
                                      <p:cBhvr>
                                        <p:cTn id="169" dur="500"/>
                                        <p:tgtEl>
                                          <p:spTgt spid="316"/>
                                        </p:tgtEl>
                                      </p:cBhvr>
                                    </p:animEffect>
                                    <p:set>
                                      <p:cBhvr>
                                        <p:cTn id="170" dur="1" fill="hold">
                                          <p:stCondLst>
                                            <p:cond delay="499"/>
                                          </p:stCondLst>
                                        </p:cTn>
                                        <p:tgtEl>
                                          <p:spTgt spid="316"/>
                                        </p:tgtEl>
                                        <p:attrNameLst>
                                          <p:attrName>style.visibility</p:attrName>
                                        </p:attrNameLst>
                                      </p:cBhvr>
                                      <p:to>
                                        <p:strVal val="hidden"/>
                                      </p:to>
                                    </p:set>
                                  </p:childTnLst>
                                </p:cTn>
                              </p:par>
                              <p:par>
                                <p:cTn id="171" presetID="10" presetClass="exit" presetSubtype="0" fill="hold" nodeType="withEffect">
                                  <p:stCondLst>
                                    <p:cond delay="1500"/>
                                  </p:stCondLst>
                                  <p:childTnLst>
                                    <p:animEffect transition="out" filter="fade">
                                      <p:cBhvr>
                                        <p:cTn id="172" dur="500"/>
                                        <p:tgtEl>
                                          <p:spTgt spid="313"/>
                                        </p:tgtEl>
                                      </p:cBhvr>
                                    </p:animEffect>
                                    <p:set>
                                      <p:cBhvr>
                                        <p:cTn id="173" dur="1" fill="hold">
                                          <p:stCondLst>
                                            <p:cond delay="499"/>
                                          </p:stCondLst>
                                        </p:cTn>
                                        <p:tgtEl>
                                          <p:spTgt spid="313"/>
                                        </p:tgtEl>
                                        <p:attrNameLst>
                                          <p:attrName>style.visibility</p:attrName>
                                        </p:attrNameLst>
                                      </p:cBhvr>
                                      <p:to>
                                        <p:strVal val="hidden"/>
                                      </p:to>
                                    </p:set>
                                  </p:childTnLst>
                                </p:cTn>
                              </p:par>
                              <p:par>
                                <p:cTn id="174" presetID="10" presetClass="exit" presetSubtype="0" fill="hold" nodeType="withEffect">
                                  <p:stCondLst>
                                    <p:cond delay="1500"/>
                                  </p:stCondLst>
                                  <p:childTnLst>
                                    <p:animEffect transition="out" filter="fade">
                                      <p:cBhvr>
                                        <p:cTn id="175" dur="500"/>
                                        <p:tgtEl>
                                          <p:spTgt spid="322"/>
                                        </p:tgtEl>
                                      </p:cBhvr>
                                    </p:animEffect>
                                    <p:set>
                                      <p:cBhvr>
                                        <p:cTn id="176" dur="1" fill="hold">
                                          <p:stCondLst>
                                            <p:cond delay="499"/>
                                          </p:stCondLst>
                                        </p:cTn>
                                        <p:tgtEl>
                                          <p:spTgt spid="322"/>
                                        </p:tgtEl>
                                        <p:attrNameLst>
                                          <p:attrName>style.visibility</p:attrName>
                                        </p:attrNameLst>
                                      </p:cBhvr>
                                      <p:to>
                                        <p:strVal val="hidden"/>
                                      </p:to>
                                    </p:set>
                                  </p:childTnLst>
                                </p:cTn>
                              </p:par>
                              <p:par>
                                <p:cTn id="177" presetID="10" presetClass="exit" presetSubtype="0" fill="hold" nodeType="withEffect">
                                  <p:stCondLst>
                                    <p:cond delay="1500"/>
                                  </p:stCondLst>
                                  <p:childTnLst>
                                    <p:animEffect transition="out" filter="fade">
                                      <p:cBhvr>
                                        <p:cTn id="178" dur="500"/>
                                        <p:tgtEl>
                                          <p:spTgt spid="319"/>
                                        </p:tgtEl>
                                      </p:cBhvr>
                                    </p:animEffect>
                                    <p:set>
                                      <p:cBhvr>
                                        <p:cTn id="179" dur="1" fill="hold">
                                          <p:stCondLst>
                                            <p:cond delay="499"/>
                                          </p:stCondLst>
                                        </p:cTn>
                                        <p:tgtEl>
                                          <p:spTgt spid="319"/>
                                        </p:tgtEl>
                                        <p:attrNameLst>
                                          <p:attrName>style.visibility</p:attrName>
                                        </p:attrNameLst>
                                      </p:cBhvr>
                                      <p:to>
                                        <p:strVal val="hidden"/>
                                      </p:to>
                                    </p:set>
                                  </p:childTnLst>
                                </p:cTn>
                              </p:par>
                              <p:par>
                                <p:cTn id="180" presetID="10" presetClass="exit" presetSubtype="0" fill="hold" grpId="1" nodeType="withEffect">
                                  <p:stCondLst>
                                    <p:cond delay="1500"/>
                                  </p:stCondLst>
                                  <p:childTnLst>
                                    <p:animEffect transition="out" filter="fade">
                                      <p:cBhvr>
                                        <p:cTn id="181" dur="500"/>
                                        <p:tgtEl>
                                          <p:spTgt spid="9541"/>
                                        </p:tgtEl>
                                      </p:cBhvr>
                                    </p:animEffect>
                                    <p:set>
                                      <p:cBhvr>
                                        <p:cTn id="182" dur="1" fill="hold">
                                          <p:stCondLst>
                                            <p:cond delay="499"/>
                                          </p:stCondLst>
                                        </p:cTn>
                                        <p:tgtEl>
                                          <p:spTgt spid="9541"/>
                                        </p:tgtEl>
                                        <p:attrNameLst>
                                          <p:attrName>style.visibility</p:attrName>
                                        </p:attrNameLst>
                                      </p:cBhvr>
                                      <p:to>
                                        <p:strVal val="hidden"/>
                                      </p:to>
                                    </p:set>
                                  </p:childTnLst>
                                </p:cTn>
                              </p:par>
                              <p:par>
                                <p:cTn id="183" presetID="10" presetClass="exit" presetSubtype="0" fill="hold" grpId="1" nodeType="withEffect">
                                  <p:stCondLst>
                                    <p:cond delay="1500"/>
                                  </p:stCondLst>
                                  <p:childTnLst>
                                    <p:animEffect transition="out" filter="fade">
                                      <p:cBhvr>
                                        <p:cTn id="184" dur="500"/>
                                        <p:tgtEl>
                                          <p:spTgt spid="325"/>
                                        </p:tgtEl>
                                      </p:cBhvr>
                                    </p:animEffect>
                                    <p:set>
                                      <p:cBhvr>
                                        <p:cTn id="185" dur="1" fill="hold">
                                          <p:stCondLst>
                                            <p:cond delay="499"/>
                                          </p:stCondLst>
                                        </p:cTn>
                                        <p:tgtEl>
                                          <p:spTgt spid="325"/>
                                        </p:tgtEl>
                                        <p:attrNameLst>
                                          <p:attrName>style.visibility</p:attrName>
                                        </p:attrNameLst>
                                      </p:cBhvr>
                                      <p:to>
                                        <p:strVal val="hidden"/>
                                      </p:to>
                                    </p:set>
                                  </p:childTnLst>
                                </p:cTn>
                              </p:par>
                              <p:par>
                                <p:cTn id="186" presetID="10" presetClass="exit" presetSubtype="0" fill="hold" grpId="0" nodeType="withEffect">
                                  <p:stCondLst>
                                    <p:cond delay="1500"/>
                                  </p:stCondLst>
                                  <p:childTnLst>
                                    <p:animEffect transition="out" filter="fade">
                                      <p:cBhvr>
                                        <p:cTn id="187" dur="500"/>
                                        <p:tgtEl>
                                          <p:spTgt spid="190"/>
                                        </p:tgtEl>
                                      </p:cBhvr>
                                    </p:animEffect>
                                    <p:set>
                                      <p:cBhvr>
                                        <p:cTn id="188" dur="1" fill="hold">
                                          <p:stCondLst>
                                            <p:cond delay="499"/>
                                          </p:stCondLst>
                                        </p:cTn>
                                        <p:tgtEl>
                                          <p:spTgt spid="190"/>
                                        </p:tgtEl>
                                        <p:attrNameLst>
                                          <p:attrName>style.visibility</p:attrName>
                                        </p:attrNameLst>
                                      </p:cBhvr>
                                      <p:to>
                                        <p:strVal val="hidden"/>
                                      </p:to>
                                    </p:set>
                                  </p:childTnLst>
                                </p:cTn>
                              </p:par>
                            </p:childTnLst>
                          </p:cTn>
                        </p:par>
                      </p:childTnLst>
                    </p:cTn>
                  </p:par>
                </p:childTnLst>
              </p:cTn>
              <p:nextCondLst>
                <p:cond evt="onClick" delay="0">
                  <p:tgtEl>
                    <p:spTgt spid="306"/>
                  </p:tgtEl>
                </p:cond>
              </p:nextCondLst>
            </p:seq>
            <p:seq concurrent="1" nextAc="seek">
              <p:cTn id="189" restart="whenNotActive" fill="hold" evtFilter="cancelBubble" nodeType="interactiveSeq">
                <p:stCondLst>
                  <p:cond evt="onClick" delay="0">
                    <p:tgtEl>
                      <p:spTgt spid="310"/>
                    </p:tgtEl>
                  </p:cond>
                </p:stCondLst>
                <p:endSync evt="end" delay="0">
                  <p:rtn val="all"/>
                </p:endSync>
                <p:childTnLst>
                  <p:par>
                    <p:cTn id="190" fill="hold">
                      <p:stCondLst>
                        <p:cond delay="0"/>
                      </p:stCondLst>
                      <p:childTnLst>
                        <p:par>
                          <p:cTn id="191" fill="hold">
                            <p:stCondLst>
                              <p:cond delay="0"/>
                            </p:stCondLst>
                            <p:childTnLst>
                              <p:par>
                                <p:cTn id="192" presetID="42" presetClass="path" presetSubtype="0" decel="100000" fill="hold" nodeType="clickEffect">
                                  <p:stCondLst>
                                    <p:cond delay="0"/>
                                  </p:stCondLst>
                                  <p:childTnLst>
                                    <p:animMotion origin="layout" path="M 0.04376 1.29784 L 1.04375 1.28642 " pathEditMode="fixed" rAng="0" ptsTypes="AA">
                                      <p:cBhvr>
                                        <p:cTn id="193" dur="1000" fill="hold"/>
                                        <p:tgtEl>
                                          <p:spTgt spid="322"/>
                                        </p:tgtEl>
                                        <p:attrNameLst>
                                          <p:attrName>ppt_x</p:attrName>
                                          <p:attrName>ppt_y</p:attrName>
                                        </p:attrNameLst>
                                      </p:cBhvr>
                                      <p:rCtr x="50000" y="-586"/>
                                    </p:animMotion>
                                  </p:childTnLst>
                                </p:cTn>
                              </p:par>
                            </p:childTnLst>
                          </p:cTn>
                        </p:par>
                      </p:childTnLst>
                    </p:cTn>
                  </p:par>
                </p:childTnLst>
              </p:cTn>
              <p:nextCondLst>
                <p:cond evt="onClick" delay="0">
                  <p:tgtEl>
                    <p:spTgt spid="310"/>
                  </p:tgtEl>
                </p:cond>
              </p:nextCondLst>
            </p:seq>
            <p:seq concurrent="1" nextAc="seek">
              <p:cTn id="194" restart="whenNotActive" fill="hold" evtFilter="cancelBubble" nodeType="interactiveSeq">
                <p:stCondLst>
                  <p:cond evt="onClick" delay="0">
                    <p:tgtEl>
                      <p:spTgt spid="312"/>
                    </p:tgtEl>
                  </p:cond>
                </p:stCondLst>
                <p:endSync evt="end" delay="0">
                  <p:rtn val="all"/>
                </p:endSync>
                <p:childTnLst>
                  <p:par>
                    <p:cTn id="195" fill="hold">
                      <p:stCondLst>
                        <p:cond delay="0"/>
                      </p:stCondLst>
                      <p:childTnLst>
                        <p:par>
                          <p:cTn id="196" fill="hold">
                            <p:stCondLst>
                              <p:cond delay="0"/>
                            </p:stCondLst>
                            <p:childTnLst>
                              <p:par>
                                <p:cTn id="197" presetID="42" presetClass="path" presetSubtype="0" decel="100000" fill="hold" nodeType="clickEffect">
                                  <p:stCondLst>
                                    <p:cond delay="0"/>
                                  </p:stCondLst>
                                  <p:childTnLst>
                                    <p:animMotion origin="layout" path="M 0.03334 1.29753 L 1.03387 1.30185 " pathEditMode="fixed" rAng="0" ptsTypes="AA">
                                      <p:cBhvr>
                                        <p:cTn id="198" dur="1000" fill="hold"/>
                                        <p:tgtEl>
                                          <p:spTgt spid="319"/>
                                        </p:tgtEl>
                                        <p:attrNameLst>
                                          <p:attrName>ppt_x</p:attrName>
                                          <p:attrName>ppt_y</p:attrName>
                                        </p:attrNameLst>
                                      </p:cBhvr>
                                      <p:rCtr x="50035" y="216"/>
                                    </p:animMotion>
                                  </p:childTnLst>
                                </p:cTn>
                              </p:par>
                            </p:childTnLst>
                          </p:cTn>
                        </p:par>
                      </p:childTnLst>
                    </p:cTn>
                  </p:par>
                </p:childTnLst>
              </p:cTn>
              <p:nextCondLst>
                <p:cond evt="onClick" delay="0">
                  <p:tgtEl>
                    <p:spTgt spid="312"/>
                  </p:tgtEl>
                </p:cond>
              </p:nextCondLst>
            </p:seq>
          </p:childTnLst>
        </p:cTn>
      </p:par>
    </p:tnLst>
    <p:bldLst>
      <p:bldP spid="189" grpId="0" animBg="1"/>
      <p:bldP spid="190" grpId="0" animBg="1"/>
      <p:bldP spid="121" grpId="0" animBg="1"/>
      <p:bldP spid="121" grpId="1" animBg="1"/>
      <p:bldP spid="223" grpId="0" build="p"/>
      <p:bldP spid="223" grpId="1" build="p"/>
      <p:bldP spid="9536" grpId="0" animBg="1"/>
      <p:bldP spid="9536" grpId="1" animBg="1"/>
      <p:bldP spid="9537" grpId="0" animBg="1"/>
      <p:bldP spid="9537" grpId="1" animBg="1"/>
      <p:bldP spid="226" grpId="0" animBg="1"/>
      <p:bldP spid="226" grpId="1" animBg="1"/>
      <p:bldP spid="227" grpId="0" animBg="1"/>
      <p:bldP spid="227" grpId="1" animBg="1"/>
      <p:bldP spid="228" grpId="0" animBg="1"/>
      <p:bldP spid="228" grpId="1" animBg="1"/>
      <p:bldP spid="229" grpId="0" animBg="1"/>
      <p:bldP spid="229" grpId="1" animBg="1"/>
      <p:bldP spid="230" grpId="0" animBg="1"/>
      <p:bldP spid="230" grpId="1" animBg="1"/>
      <p:bldP spid="231" grpId="0" animBg="1"/>
      <p:bldP spid="231" grpId="1" animBg="1"/>
      <p:bldP spid="9541" grpId="0" animBg="1"/>
      <p:bldP spid="9541" grpId="1" animBg="1"/>
      <p:bldP spid="305" grpId="0" animBg="1"/>
      <p:bldP spid="305" grpId="1" animBg="1"/>
      <p:bldP spid="306" grpId="0" animBg="1"/>
      <p:bldP spid="306" grpId="1" animBg="1"/>
      <p:bldP spid="307" grpId="0" animBg="1"/>
      <p:bldP spid="307" grpId="1" animBg="1"/>
      <p:bldP spid="308" grpId="0" animBg="1"/>
      <p:bldP spid="308" grpId="1" animBg="1"/>
      <p:bldP spid="309" grpId="0" animBg="1"/>
      <p:bldP spid="309" grpId="1" animBg="1"/>
      <p:bldP spid="310" grpId="0" animBg="1"/>
      <p:bldP spid="310" grpId="1" animBg="1"/>
      <p:bldP spid="311" grpId="0" animBg="1"/>
      <p:bldP spid="311" grpId="1" animBg="1"/>
      <p:bldP spid="312" grpId="0" animBg="1"/>
      <p:bldP spid="312" grpId="1" animBg="1"/>
      <p:bldP spid="325" grpId="0"/>
      <p:bldP spid="325"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37"/>
        <p:cNvGrpSpPr/>
        <p:nvPr/>
      </p:nvGrpSpPr>
      <p:grpSpPr>
        <a:xfrm>
          <a:off x="0" y="0"/>
          <a:ext cx="0" cy="0"/>
          <a:chOff x="0" y="0"/>
          <a:chExt cx="0" cy="0"/>
        </a:xfrm>
      </p:grpSpPr>
      <p:sp>
        <p:nvSpPr>
          <p:cNvPr id="9538" name="Google Shape;9538;p37"/>
          <p:cNvSpPr txBox="1">
            <a:spLocks noGrp="1"/>
          </p:cNvSpPr>
          <p:nvPr>
            <p:ph type="title" idx="9"/>
          </p:nvPr>
        </p:nvSpPr>
        <p:spPr>
          <a:xfrm>
            <a:off x="935828" y="335729"/>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smtClean="0">
                <a:solidFill>
                  <a:schemeClr val="accent1">
                    <a:lumMod val="75000"/>
                  </a:schemeClr>
                </a:solidFill>
                <a:latin typeface="Bahnschrift SemiBold" panose="020B0502040204020203" pitchFamily="34" charset="0"/>
              </a:rPr>
              <a:t>NỘI DUNG</a:t>
            </a:r>
            <a:endParaRPr sz="4000" dirty="0">
              <a:solidFill>
                <a:schemeClr val="accent1">
                  <a:lumMod val="75000"/>
                </a:schemeClr>
              </a:solidFill>
              <a:latin typeface="Bahnschrift SemiBold" panose="020B0502040204020203" pitchFamily="34" charset="0"/>
            </a:endParaRPr>
          </a:p>
        </p:txBody>
      </p:sp>
      <p:sp>
        <p:nvSpPr>
          <p:cNvPr id="9539" name="Google Shape;9539;p37"/>
          <p:cNvSpPr txBox="1">
            <a:spLocks noGrp="1"/>
          </p:cNvSpPr>
          <p:nvPr>
            <p:ph type="title"/>
          </p:nvPr>
        </p:nvSpPr>
        <p:spPr>
          <a:xfrm>
            <a:off x="2741850" y="1274847"/>
            <a:ext cx="10065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9541" name="Google Shape;9541;p37"/>
          <p:cNvSpPr txBox="1">
            <a:spLocks noGrp="1"/>
          </p:cNvSpPr>
          <p:nvPr>
            <p:ph type="subTitle" idx="2"/>
          </p:nvPr>
        </p:nvSpPr>
        <p:spPr>
          <a:xfrm>
            <a:off x="2067682" y="1795579"/>
            <a:ext cx="2504318" cy="101591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smtClean="0">
                <a:latin typeface="Bahnschrift" panose="020B0502040204020203" pitchFamily="34" charset="0"/>
              </a:rPr>
              <a:t>Tác động tiêu cực của internet</a:t>
            </a:r>
            <a:endParaRPr sz="2000" dirty="0">
              <a:latin typeface="Bahnschrift" panose="020B0502040204020203" pitchFamily="34" charset="0"/>
            </a:endParaRPr>
          </a:p>
        </p:txBody>
      </p:sp>
      <p:sp>
        <p:nvSpPr>
          <p:cNvPr id="9542" name="Google Shape;9542;p37"/>
          <p:cNvSpPr txBox="1">
            <a:spLocks noGrp="1"/>
          </p:cNvSpPr>
          <p:nvPr>
            <p:ph type="title" idx="3"/>
          </p:nvPr>
        </p:nvSpPr>
        <p:spPr>
          <a:xfrm>
            <a:off x="5395650" y="1274847"/>
            <a:ext cx="10065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9544" name="Google Shape;9544;p37"/>
          <p:cNvSpPr txBox="1">
            <a:spLocks noGrp="1"/>
          </p:cNvSpPr>
          <p:nvPr>
            <p:ph type="subTitle" idx="5"/>
          </p:nvPr>
        </p:nvSpPr>
        <p:spPr>
          <a:xfrm>
            <a:off x="4688304" y="1855639"/>
            <a:ext cx="2219646" cy="102832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smtClean="0">
                <a:latin typeface="Bahnschrift" panose="020B0502040204020203" pitchFamily="34" charset="0"/>
              </a:rPr>
              <a:t>Cách hạn chế tiêu cực</a:t>
            </a:r>
            <a:endParaRPr sz="2000" dirty="0">
              <a:latin typeface="Bahnschrift" panose="020B0502040204020203" pitchFamily="34" charset="0"/>
            </a:endParaRPr>
          </a:p>
        </p:txBody>
      </p:sp>
      <p:sp>
        <p:nvSpPr>
          <p:cNvPr id="9548" name="Google Shape;9548;p37"/>
          <p:cNvSpPr txBox="1">
            <a:spLocks noGrp="1"/>
          </p:cNvSpPr>
          <p:nvPr>
            <p:ph type="title" idx="13"/>
          </p:nvPr>
        </p:nvSpPr>
        <p:spPr>
          <a:xfrm>
            <a:off x="6722550" y="3027830"/>
            <a:ext cx="10065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04</a:t>
            </a:r>
            <a:endParaRPr dirty="0"/>
          </a:p>
        </p:txBody>
      </p:sp>
      <p:sp>
        <p:nvSpPr>
          <p:cNvPr id="9550" name="Google Shape;9550;p37"/>
          <p:cNvSpPr txBox="1">
            <a:spLocks noGrp="1"/>
          </p:cNvSpPr>
          <p:nvPr>
            <p:ph type="subTitle" idx="15"/>
          </p:nvPr>
        </p:nvSpPr>
        <p:spPr>
          <a:xfrm>
            <a:off x="6244936" y="3608622"/>
            <a:ext cx="2026228" cy="115663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err="1" smtClean="0">
                <a:latin typeface="Bahnschrift" panose="020B0502040204020203" pitchFamily="34" charset="0"/>
              </a:rPr>
              <a:t>Tránh</a:t>
            </a:r>
            <a:r>
              <a:rPr lang="en-US" sz="2000" dirty="0" smtClean="0">
                <a:latin typeface="Bahnschrift" panose="020B0502040204020203" pitchFamily="34" charset="0"/>
              </a:rPr>
              <a:t> </a:t>
            </a:r>
            <a:r>
              <a:rPr lang="en-US" sz="2000" dirty="0" err="1" smtClean="0">
                <a:latin typeface="Bahnschrift" panose="020B0502040204020203" pitchFamily="34" charset="0"/>
              </a:rPr>
              <a:t>phần</a:t>
            </a:r>
            <a:r>
              <a:rPr lang="en-US" sz="2000" dirty="0" smtClean="0">
                <a:latin typeface="Bahnschrift" panose="020B0502040204020203" pitchFamily="34" charset="0"/>
              </a:rPr>
              <a:t> </a:t>
            </a:r>
            <a:r>
              <a:rPr lang="en-US" sz="2000" dirty="0" err="1" smtClean="0">
                <a:latin typeface="Bahnschrift" panose="020B0502040204020203" pitchFamily="34" charset="0"/>
              </a:rPr>
              <a:t>mềm</a:t>
            </a:r>
            <a:r>
              <a:rPr lang="en-US" sz="2000" dirty="0" smtClean="0">
                <a:latin typeface="Bahnschrift" panose="020B0502040204020203" pitchFamily="34" charset="0"/>
              </a:rPr>
              <a:t> </a:t>
            </a:r>
            <a:r>
              <a:rPr lang="en-US" sz="2000" dirty="0" err="1" smtClean="0">
                <a:latin typeface="Bahnschrift" panose="020B0502040204020203" pitchFamily="34" charset="0"/>
              </a:rPr>
              <a:t>độc</a:t>
            </a:r>
            <a:r>
              <a:rPr lang="en-US" sz="2000" dirty="0" smtClean="0">
                <a:latin typeface="Bahnschrift" panose="020B0502040204020203" pitchFamily="34" charset="0"/>
              </a:rPr>
              <a:t> </a:t>
            </a:r>
            <a:r>
              <a:rPr lang="en-US" sz="2000" dirty="0" err="1" smtClean="0">
                <a:latin typeface="Bahnschrift" panose="020B0502040204020203" pitchFamily="34" charset="0"/>
              </a:rPr>
              <a:t>hại</a:t>
            </a:r>
            <a:r>
              <a:rPr lang="en-US" sz="2000" dirty="0" smtClean="0">
                <a:latin typeface="Bahnschrift" panose="020B0502040204020203" pitchFamily="34" charset="0"/>
              </a:rPr>
              <a:t>, </a:t>
            </a:r>
            <a:r>
              <a:rPr lang="en-US" sz="2000" dirty="0" err="1" smtClean="0">
                <a:latin typeface="Bahnschrift" panose="020B0502040204020203" pitchFamily="34" charset="0"/>
              </a:rPr>
              <a:t>bảo</a:t>
            </a:r>
            <a:r>
              <a:rPr lang="en-US" sz="2000" dirty="0" smtClean="0">
                <a:latin typeface="Bahnschrift" panose="020B0502040204020203" pitchFamily="34" charset="0"/>
              </a:rPr>
              <a:t> </a:t>
            </a:r>
            <a:r>
              <a:rPr lang="en-US" sz="2000" dirty="0" err="1" smtClean="0">
                <a:latin typeface="Bahnschrift" panose="020B0502040204020203" pitchFamily="34" charset="0"/>
              </a:rPr>
              <a:t>vệ</a:t>
            </a:r>
            <a:r>
              <a:rPr lang="en-US" sz="2000" dirty="0" smtClean="0">
                <a:latin typeface="Bahnschrift" panose="020B0502040204020203" pitchFamily="34" charset="0"/>
              </a:rPr>
              <a:t> </a:t>
            </a:r>
            <a:r>
              <a:rPr lang="en-US" sz="2000" dirty="0" err="1" smtClean="0">
                <a:latin typeface="Bahnschrift" panose="020B0502040204020203" pitchFamily="34" charset="0"/>
              </a:rPr>
              <a:t>dữ</a:t>
            </a:r>
            <a:r>
              <a:rPr lang="en-US" sz="2000" dirty="0" smtClean="0">
                <a:latin typeface="Bahnschrift" panose="020B0502040204020203" pitchFamily="34" charset="0"/>
              </a:rPr>
              <a:t> </a:t>
            </a:r>
            <a:r>
              <a:rPr lang="en-US" sz="2000" dirty="0" err="1" smtClean="0">
                <a:latin typeface="Bahnschrift" panose="020B0502040204020203" pitchFamily="34" charset="0"/>
              </a:rPr>
              <a:t>liệu</a:t>
            </a:r>
            <a:endParaRPr sz="2000" dirty="0">
              <a:latin typeface="Bahnschrift" panose="020B0502040204020203" pitchFamily="34" charset="0"/>
            </a:endParaRPr>
          </a:p>
        </p:txBody>
      </p:sp>
      <p:sp>
        <p:nvSpPr>
          <p:cNvPr id="9551" name="Google Shape;9551;p37"/>
          <p:cNvSpPr txBox="1">
            <a:spLocks noGrp="1"/>
          </p:cNvSpPr>
          <p:nvPr>
            <p:ph type="title" idx="16"/>
          </p:nvPr>
        </p:nvSpPr>
        <p:spPr>
          <a:xfrm>
            <a:off x="4068750" y="3027828"/>
            <a:ext cx="1006500" cy="527400"/>
          </a:xfrm>
          <a:prstGeom prst="rect">
            <a:avLst/>
          </a:prstGeom>
        </p:spPr>
        <p:txBody>
          <a:bodyPr spcFirstLastPara="1" wrap="square" lIns="91425" tIns="91425" rIns="91425" bIns="91425" anchor="ctr" anchorCtr="0">
            <a:noAutofit/>
          </a:bodyPr>
          <a:lstStyle/>
          <a:p>
            <a:pPr lvl="0"/>
            <a:r>
              <a:rPr lang="en" dirty="0"/>
              <a:t>03</a:t>
            </a:r>
          </a:p>
        </p:txBody>
      </p:sp>
      <p:sp>
        <p:nvSpPr>
          <p:cNvPr id="9553" name="Google Shape;9553;p37"/>
          <p:cNvSpPr txBox="1">
            <a:spLocks noGrp="1"/>
          </p:cNvSpPr>
          <p:nvPr>
            <p:ph type="subTitle" idx="18"/>
          </p:nvPr>
        </p:nvSpPr>
        <p:spPr>
          <a:xfrm>
            <a:off x="3573995" y="3656616"/>
            <a:ext cx="2224132" cy="888300"/>
          </a:xfrm>
          <a:prstGeom prst="rect">
            <a:avLst/>
          </a:prstGeom>
        </p:spPr>
        <p:txBody>
          <a:bodyPr spcFirstLastPara="1" wrap="square" lIns="91425" tIns="91425" rIns="91425" bIns="91425" anchor="t" anchorCtr="0">
            <a:noAutofit/>
          </a:bodyPr>
          <a:lstStyle/>
          <a:p>
            <a:pPr marL="0" indent="0"/>
            <a:r>
              <a:rPr lang="vi-VN" sz="2000" dirty="0" smtClean="0">
                <a:latin typeface="Bahnschrift" panose="020B0502040204020203" pitchFamily="34" charset="0"/>
              </a:rPr>
              <a:t>Phần mềm độc hại từ Internet</a:t>
            </a:r>
          </a:p>
          <a:p>
            <a:pPr marL="0" lvl="0" indent="0"/>
            <a:endParaRPr lang="en-US" sz="2000" dirty="0">
              <a:latin typeface="Bahnschrift" panose="020B0502040204020203" pitchFamily="34" charset="0"/>
            </a:endParaRPr>
          </a:p>
        </p:txBody>
      </p:sp>
      <p:grpSp>
        <p:nvGrpSpPr>
          <p:cNvPr id="26" name="Google Shape;19753;p79"/>
          <p:cNvGrpSpPr/>
          <p:nvPr/>
        </p:nvGrpSpPr>
        <p:grpSpPr>
          <a:xfrm>
            <a:off x="720000" y="3027828"/>
            <a:ext cx="1046418" cy="789684"/>
            <a:chOff x="3527780" y="2885263"/>
            <a:chExt cx="347435" cy="345534"/>
          </a:xfrm>
        </p:grpSpPr>
        <p:sp>
          <p:nvSpPr>
            <p:cNvPr id="27" name="Google Shape;19754;p79"/>
            <p:cNvSpPr/>
            <p:nvPr/>
          </p:nvSpPr>
          <p:spPr>
            <a:xfrm>
              <a:off x="3527780" y="2885263"/>
              <a:ext cx="347435" cy="345534"/>
            </a:xfrm>
            <a:custGeom>
              <a:avLst/>
              <a:gdLst/>
              <a:ahLst/>
              <a:cxnLst/>
              <a:rect l="l" t="t" r="r" b="b"/>
              <a:pathLst>
                <a:path w="10967" h="10907" extrusionOk="0">
                  <a:moveTo>
                    <a:pt x="3751" y="298"/>
                  </a:moveTo>
                  <a:cubicBezTo>
                    <a:pt x="3811" y="298"/>
                    <a:pt x="3847" y="345"/>
                    <a:pt x="3847" y="405"/>
                  </a:cubicBezTo>
                  <a:cubicBezTo>
                    <a:pt x="3847" y="464"/>
                    <a:pt x="3811" y="512"/>
                    <a:pt x="3751" y="512"/>
                  </a:cubicBezTo>
                  <a:cubicBezTo>
                    <a:pt x="3692" y="512"/>
                    <a:pt x="3644" y="464"/>
                    <a:pt x="3644" y="405"/>
                  </a:cubicBezTo>
                  <a:cubicBezTo>
                    <a:pt x="3656" y="345"/>
                    <a:pt x="3704" y="298"/>
                    <a:pt x="3751" y="298"/>
                  </a:cubicBezTo>
                  <a:close/>
                  <a:moveTo>
                    <a:pt x="5490" y="298"/>
                  </a:moveTo>
                  <a:cubicBezTo>
                    <a:pt x="5549" y="298"/>
                    <a:pt x="5597" y="345"/>
                    <a:pt x="5597" y="405"/>
                  </a:cubicBezTo>
                  <a:cubicBezTo>
                    <a:pt x="5597" y="464"/>
                    <a:pt x="5549" y="512"/>
                    <a:pt x="5490" y="512"/>
                  </a:cubicBezTo>
                  <a:cubicBezTo>
                    <a:pt x="5430" y="512"/>
                    <a:pt x="5382" y="464"/>
                    <a:pt x="5382" y="405"/>
                  </a:cubicBezTo>
                  <a:cubicBezTo>
                    <a:pt x="5382" y="345"/>
                    <a:pt x="5430" y="298"/>
                    <a:pt x="5490" y="298"/>
                  </a:cubicBezTo>
                  <a:close/>
                  <a:moveTo>
                    <a:pt x="7216" y="298"/>
                  </a:moveTo>
                  <a:cubicBezTo>
                    <a:pt x="7276" y="298"/>
                    <a:pt x="7323" y="345"/>
                    <a:pt x="7323" y="405"/>
                  </a:cubicBezTo>
                  <a:cubicBezTo>
                    <a:pt x="7323" y="464"/>
                    <a:pt x="7276" y="512"/>
                    <a:pt x="7216" y="512"/>
                  </a:cubicBezTo>
                  <a:cubicBezTo>
                    <a:pt x="7156" y="512"/>
                    <a:pt x="7109" y="464"/>
                    <a:pt x="7109" y="405"/>
                  </a:cubicBezTo>
                  <a:cubicBezTo>
                    <a:pt x="7109" y="345"/>
                    <a:pt x="7156" y="298"/>
                    <a:pt x="7216" y="298"/>
                  </a:cubicBezTo>
                  <a:close/>
                  <a:moveTo>
                    <a:pt x="394" y="3632"/>
                  </a:moveTo>
                  <a:cubicBezTo>
                    <a:pt x="453" y="3632"/>
                    <a:pt x="501" y="3679"/>
                    <a:pt x="501" y="3739"/>
                  </a:cubicBezTo>
                  <a:cubicBezTo>
                    <a:pt x="501" y="3798"/>
                    <a:pt x="453" y="3846"/>
                    <a:pt x="394" y="3846"/>
                  </a:cubicBezTo>
                  <a:cubicBezTo>
                    <a:pt x="334" y="3846"/>
                    <a:pt x="287" y="3798"/>
                    <a:pt x="287" y="3739"/>
                  </a:cubicBezTo>
                  <a:cubicBezTo>
                    <a:pt x="287" y="3679"/>
                    <a:pt x="334" y="3632"/>
                    <a:pt x="394" y="3632"/>
                  </a:cubicBezTo>
                  <a:close/>
                  <a:moveTo>
                    <a:pt x="10562" y="3655"/>
                  </a:moveTo>
                  <a:cubicBezTo>
                    <a:pt x="10621" y="3655"/>
                    <a:pt x="10669" y="3691"/>
                    <a:pt x="10669" y="3763"/>
                  </a:cubicBezTo>
                  <a:cubicBezTo>
                    <a:pt x="10669" y="3822"/>
                    <a:pt x="10621" y="3858"/>
                    <a:pt x="10562" y="3858"/>
                  </a:cubicBezTo>
                  <a:cubicBezTo>
                    <a:pt x="10502" y="3858"/>
                    <a:pt x="10454" y="3822"/>
                    <a:pt x="10454" y="3763"/>
                  </a:cubicBezTo>
                  <a:cubicBezTo>
                    <a:pt x="10454" y="3691"/>
                    <a:pt x="10502" y="3655"/>
                    <a:pt x="10562" y="3655"/>
                  </a:cubicBezTo>
                  <a:close/>
                  <a:moveTo>
                    <a:pt x="394" y="5382"/>
                  </a:moveTo>
                  <a:cubicBezTo>
                    <a:pt x="453" y="5382"/>
                    <a:pt x="501" y="5417"/>
                    <a:pt x="501" y="5477"/>
                  </a:cubicBezTo>
                  <a:cubicBezTo>
                    <a:pt x="501" y="5548"/>
                    <a:pt x="453" y="5584"/>
                    <a:pt x="394" y="5584"/>
                  </a:cubicBezTo>
                  <a:cubicBezTo>
                    <a:pt x="334" y="5584"/>
                    <a:pt x="287" y="5548"/>
                    <a:pt x="287" y="5477"/>
                  </a:cubicBezTo>
                  <a:cubicBezTo>
                    <a:pt x="287" y="5417"/>
                    <a:pt x="334" y="5382"/>
                    <a:pt x="394" y="5382"/>
                  </a:cubicBezTo>
                  <a:close/>
                  <a:moveTo>
                    <a:pt x="10562" y="5382"/>
                  </a:moveTo>
                  <a:cubicBezTo>
                    <a:pt x="10621" y="5382"/>
                    <a:pt x="10669" y="5429"/>
                    <a:pt x="10669" y="5489"/>
                  </a:cubicBezTo>
                  <a:cubicBezTo>
                    <a:pt x="10669" y="5548"/>
                    <a:pt x="10621" y="5584"/>
                    <a:pt x="10562" y="5584"/>
                  </a:cubicBezTo>
                  <a:cubicBezTo>
                    <a:pt x="10502" y="5584"/>
                    <a:pt x="10454" y="5548"/>
                    <a:pt x="10454" y="5489"/>
                  </a:cubicBezTo>
                  <a:cubicBezTo>
                    <a:pt x="10454" y="5429"/>
                    <a:pt x="10502" y="5382"/>
                    <a:pt x="10562" y="5382"/>
                  </a:cubicBezTo>
                  <a:close/>
                  <a:moveTo>
                    <a:pt x="394" y="7108"/>
                  </a:moveTo>
                  <a:cubicBezTo>
                    <a:pt x="453" y="7108"/>
                    <a:pt x="501" y="7144"/>
                    <a:pt x="501" y="7215"/>
                  </a:cubicBezTo>
                  <a:cubicBezTo>
                    <a:pt x="501" y="7275"/>
                    <a:pt x="453" y="7311"/>
                    <a:pt x="394" y="7311"/>
                  </a:cubicBezTo>
                  <a:cubicBezTo>
                    <a:pt x="334" y="7311"/>
                    <a:pt x="287" y="7275"/>
                    <a:pt x="287" y="7215"/>
                  </a:cubicBezTo>
                  <a:cubicBezTo>
                    <a:pt x="287" y="7144"/>
                    <a:pt x="334" y="7108"/>
                    <a:pt x="394" y="7108"/>
                  </a:cubicBezTo>
                  <a:close/>
                  <a:moveTo>
                    <a:pt x="10562" y="7120"/>
                  </a:moveTo>
                  <a:cubicBezTo>
                    <a:pt x="10621" y="7120"/>
                    <a:pt x="10669" y="7168"/>
                    <a:pt x="10669" y="7227"/>
                  </a:cubicBezTo>
                  <a:cubicBezTo>
                    <a:pt x="10669" y="7287"/>
                    <a:pt x="10621" y="7334"/>
                    <a:pt x="10562" y="7334"/>
                  </a:cubicBezTo>
                  <a:cubicBezTo>
                    <a:pt x="10502" y="7334"/>
                    <a:pt x="10454" y="7287"/>
                    <a:pt x="10454" y="7227"/>
                  </a:cubicBezTo>
                  <a:cubicBezTo>
                    <a:pt x="10454" y="7168"/>
                    <a:pt x="10502" y="7120"/>
                    <a:pt x="10562" y="7120"/>
                  </a:cubicBezTo>
                  <a:close/>
                  <a:moveTo>
                    <a:pt x="3751" y="10454"/>
                  </a:moveTo>
                  <a:cubicBezTo>
                    <a:pt x="3811" y="10454"/>
                    <a:pt x="3847" y="10501"/>
                    <a:pt x="3847" y="10561"/>
                  </a:cubicBezTo>
                  <a:cubicBezTo>
                    <a:pt x="3847" y="10621"/>
                    <a:pt x="3811" y="10668"/>
                    <a:pt x="3751" y="10668"/>
                  </a:cubicBezTo>
                  <a:cubicBezTo>
                    <a:pt x="3692" y="10668"/>
                    <a:pt x="3644" y="10621"/>
                    <a:pt x="3644" y="10561"/>
                  </a:cubicBezTo>
                  <a:cubicBezTo>
                    <a:pt x="3644" y="10501"/>
                    <a:pt x="3680" y="10454"/>
                    <a:pt x="3751" y="10454"/>
                  </a:cubicBezTo>
                  <a:close/>
                  <a:moveTo>
                    <a:pt x="5490" y="10454"/>
                  </a:moveTo>
                  <a:cubicBezTo>
                    <a:pt x="5549" y="10454"/>
                    <a:pt x="5597" y="10501"/>
                    <a:pt x="5597" y="10561"/>
                  </a:cubicBezTo>
                  <a:cubicBezTo>
                    <a:pt x="5597" y="10621"/>
                    <a:pt x="5537" y="10668"/>
                    <a:pt x="5490" y="10668"/>
                  </a:cubicBezTo>
                  <a:cubicBezTo>
                    <a:pt x="5430" y="10668"/>
                    <a:pt x="5382" y="10621"/>
                    <a:pt x="5382" y="10561"/>
                  </a:cubicBezTo>
                  <a:cubicBezTo>
                    <a:pt x="5382" y="10501"/>
                    <a:pt x="5430" y="10454"/>
                    <a:pt x="5490" y="10454"/>
                  </a:cubicBezTo>
                  <a:close/>
                  <a:moveTo>
                    <a:pt x="7216" y="10454"/>
                  </a:moveTo>
                  <a:cubicBezTo>
                    <a:pt x="7276" y="10454"/>
                    <a:pt x="7323" y="10501"/>
                    <a:pt x="7323" y="10561"/>
                  </a:cubicBezTo>
                  <a:cubicBezTo>
                    <a:pt x="7323" y="10621"/>
                    <a:pt x="7276" y="10668"/>
                    <a:pt x="7216" y="10668"/>
                  </a:cubicBezTo>
                  <a:cubicBezTo>
                    <a:pt x="7156" y="10668"/>
                    <a:pt x="7109" y="10621"/>
                    <a:pt x="7109" y="10561"/>
                  </a:cubicBezTo>
                  <a:cubicBezTo>
                    <a:pt x="7109" y="10501"/>
                    <a:pt x="7156" y="10454"/>
                    <a:pt x="7216" y="10454"/>
                  </a:cubicBezTo>
                  <a:close/>
                  <a:moveTo>
                    <a:pt x="3811" y="0"/>
                  </a:moveTo>
                  <a:cubicBezTo>
                    <a:pt x="3561" y="0"/>
                    <a:pt x="3394" y="203"/>
                    <a:pt x="3394" y="417"/>
                  </a:cubicBezTo>
                  <a:cubicBezTo>
                    <a:pt x="3394" y="595"/>
                    <a:pt x="3489" y="750"/>
                    <a:pt x="3656" y="810"/>
                  </a:cubicBezTo>
                  <a:lnTo>
                    <a:pt x="3656" y="1738"/>
                  </a:lnTo>
                  <a:lnTo>
                    <a:pt x="1965" y="1738"/>
                  </a:lnTo>
                  <a:cubicBezTo>
                    <a:pt x="1870" y="1738"/>
                    <a:pt x="1799" y="1810"/>
                    <a:pt x="1799" y="1893"/>
                  </a:cubicBezTo>
                  <a:lnTo>
                    <a:pt x="1799" y="3596"/>
                  </a:lnTo>
                  <a:lnTo>
                    <a:pt x="799" y="3596"/>
                  </a:lnTo>
                  <a:cubicBezTo>
                    <a:pt x="739" y="3441"/>
                    <a:pt x="596" y="3322"/>
                    <a:pt x="418" y="3322"/>
                  </a:cubicBezTo>
                  <a:cubicBezTo>
                    <a:pt x="179" y="3322"/>
                    <a:pt x="1" y="3524"/>
                    <a:pt x="1" y="3739"/>
                  </a:cubicBezTo>
                  <a:cubicBezTo>
                    <a:pt x="1" y="3977"/>
                    <a:pt x="191" y="4155"/>
                    <a:pt x="418" y="4155"/>
                  </a:cubicBezTo>
                  <a:cubicBezTo>
                    <a:pt x="596" y="4155"/>
                    <a:pt x="739" y="4048"/>
                    <a:pt x="799" y="3893"/>
                  </a:cubicBezTo>
                  <a:lnTo>
                    <a:pt x="1727" y="3893"/>
                  </a:lnTo>
                  <a:lnTo>
                    <a:pt x="1727" y="5310"/>
                  </a:lnTo>
                  <a:lnTo>
                    <a:pt x="799" y="5310"/>
                  </a:lnTo>
                  <a:cubicBezTo>
                    <a:pt x="739" y="5156"/>
                    <a:pt x="596" y="5036"/>
                    <a:pt x="418" y="5036"/>
                  </a:cubicBezTo>
                  <a:cubicBezTo>
                    <a:pt x="179" y="5036"/>
                    <a:pt x="1" y="5227"/>
                    <a:pt x="1" y="5453"/>
                  </a:cubicBezTo>
                  <a:cubicBezTo>
                    <a:pt x="1" y="5691"/>
                    <a:pt x="191" y="5870"/>
                    <a:pt x="418" y="5870"/>
                  </a:cubicBezTo>
                  <a:cubicBezTo>
                    <a:pt x="596" y="5870"/>
                    <a:pt x="739" y="5763"/>
                    <a:pt x="799" y="5608"/>
                  </a:cubicBezTo>
                  <a:lnTo>
                    <a:pt x="1727" y="5608"/>
                  </a:lnTo>
                  <a:lnTo>
                    <a:pt x="1727" y="7013"/>
                  </a:lnTo>
                  <a:lnTo>
                    <a:pt x="799" y="7013"/>
                  </a:lnTo>
                  <a:cubicBezTo>
                    <a:pt x="739" y="6870"/>
                    <a:pt x="596" y="6751"/>
                    <a:pt x="418" y="6751"/>
                  </a:cubicBezTo>
                  <a:cubicBezTo>
                    <a:pt x="179" y="6751"/>
                    <a:pt x="1" y="6941"/>
                    <a:pt x="1" y="7168"/>
                  </a:cubicBezTo>
                  <a:cubicBezTo>
                    <a:pt x="1" y="7406"/>
                    <a:pt x="191" y="7584"/>
                    <a:pt x="418" y="7584"/>
                  </a:cubicBezTo>
                  <a:cubicBezTo>
                    <a:pt x="596" y="7584"/>
                    <a:pt x="739" y="7477"/>
                    <a:pt x="799" y="7311"/>
                  </a:cubicBezTo>
                  <a:lnTo>
                    <a:pt x="1727" y="7311"/>
                  </a:lnTo>
                  <a:lnTo>
                    <a:pt x="1727" y="9013"/>
                  </a:lnTo>
                  <a:cubicBezTo>
                    <a:pt x="1727" y="9097"/>
                    <a:pt x="1799" y="9180"/>
                    <a:pt x="1882" y="9180"/>
                  </a:cubicBezTo>
                  <a:lnTo>
                    <a:pt x="3585" y="9180"/>
                  </a:lnTo>
                  <a:lnTo>
                    <a:pt x="3585" y="10097"/>
                  </a:lnTo>
                  <a:cubicBezTo>
                    <a:pt x="3430" y="10156"/>
                    <a:pt x="3311" y="10311"/>
                    <a:pt x="3311" y="10490"/>
                  </a:cubicBezTo>
                  <a:cubicBezTo>
                    <a:pt x="3311" y="10728"/>
                    <a:pt x="3513" y="10906"/>
                    <a:pt x="3727" y="10906"/>
                  </a:cubicBezTo>
                  <a:cubicBezTo>
                    <a:pt x="3966" y="10906"/>
                    <a:pt x="4144" y="10704"/>
                    <a:pt x="4144" y="10490"/>
                  </a:cubicBezTo>
                  <a:cubicBezTo>
                    <a:pt x="4144" y="10311"/>
                    <a:pt x="4049" y="10156"/>
                    <a:pt x="3882" y="10097"/>
                  </a:cubicBezTo>
                  <a:lnTo>
                    <a:pt x="3882" y="9180"/>
                  </a:lnTo>
                  <a:lnTo>
                    <a:pt x="5299" y="9180"/>
                  </a:lnTo>
                  <a:lnTo>
                    <a:pt x="5299" y="10097"/>
                  </a:lnTo>
                  <a:cubicBezTo>
                    <a:pt x="5144" y="10156"/>
                    <a:pt x="5025" y="10311"/>
                    <a:pt x="5025" y="10490"/>
                  </a:cubicBezTo>
                  <a:cubicBezTo>
                    <a:pt x="5025" y="10728"/>
                    <a:pt x="5216" y="10906"/>
                    <a:pt x="5442" y="10906"/>
                  </a:cubicBezTo>
                  <a:cubicBezTo>
                    <a:pt x="5680" y="10906"/>
                    <a:pt x="5859" y="10704"/>
                    <a:pt x="5859" y="10490"/>
                  </a:cubicBezTo>
                  <a:cubicBezTo>
                    <a:pt x="5859" y="10311"/>
                    <a:pt x="5752" y="10156"/>
                    <a:pt x="5597" y="10097"/>
                  </a:cubicBezTo>
                  <a:lnTo>
                    <a:pt x="5597" y="9180"/>
                  </a:lnTo>
                  <a:lnTo>
                    <a:pt x="7002" y="9180"/>
                  </a:lnTo>
                  <a:lnTo>
                    <a:pt x="7002" y="10097"/>
                  </a:lnTo>
                  <a:cubicBezTo>
                    <a:pt x="6859" y="10156"/>
                    <a:pt x="6740" y="10311"/>
                    <a:pt x="6740" y="10490"/>
                  </a:cubicBezTo>
                  <a:cubicBezTo>
                    <a:pt x="6740" y="10728"/>
                    <a:pt x="6930" y="10906"/>
                    <a:pt x="7156" y="10906"/>
                  </a:cubicBezTo>
                  <a:cubicBezTo>
                    <a:pt x="7383" y="10906"/>
                    <a:pt x="7573" y="10704"/>
                    <a:pt x="7573" y="10490"/>
                  </a:cubicBezTo>
                  <a:cubicBezTo>
                    <a:pt x="7573" y="10311"/>
                    <a:pt x="7466" y="10156"/>
                    <a:pt x="7299" y="10097"/>
                  </a:cubicBezTo>
                  <a:lnTo>
                    <a:pt x="7299" y="9180"/>
                  </a:lnTo>
                  <a:lnTo>
                    <a:pt x="9002" y="9180"/>
                  </a:lnTo>
                  <a:cubicBezTo>
                    <a:pt x="9085" y="9180"/>
                    <a:pt x="9169" y="9097"/>
                    <a:pt x="9169" y="9013"/>
                  </a:cubicBezTo>
                  <a:lnTo>
                    <a:pt x="9169" y="7311"/>
                  </a:lnTo>
                  <a:lnTo>
                    <a:pt x="10085" y="7311"/>
                  </a:lnTo>
                  <a:cubicBezTo>
                    <a:pt x="10145" y="7465"/>
                    <a:pt x="10300" y="7584"/>
                    <a:pt x="10478" y="7584"/>
                  </a:cubicBezTo>
                  <a:cubicBezTo>
                    <a:pt x="10716" y="7584"/>
                    <a:pt x="10895" y="7394"/>
                    <a:pt x="10895" y="7168"/>
                  </a:cubicBezTo>
                  <a:cubicBezTo>
                    <a:pt x="10895" y="6930"/>
                    <a:pt x="10693" y="6751"/>
                    <a:pt x="10478" y="6751"/>
                  </a:cubicBezTo>
                  <a:cubicBezTo>
                    <a:pt x="10300" y="6751"/>
                    <a:pt x="10145" y="6858"/>
                    <a:pt x="10085" y="7013"/>
                  </a:cubicBezTo>
                  <a:lnTo>
                    <a:pt x="9169" y="7013"/>
                  </a:lnTo>
                  <a:lnTo>
                    <a:pt x="9240" y="5644"/>
                  </a:lnTo>
                  <a:lnTo>
                    <a:pt x="10157" y="5644"/>
                  </a:lnTo>
                  <a:cubicBezTo>
                    <a:pt x="10216" y="5798"/>
                    <a:pt x="10371" y="5918"/>
                    <a:pt x="10550" y="5918"/>
                  </a:cubicBezTo>
                  <a:cubicBezTo>
                    <a:pt x="10788" y="5918"/>
                    <a:pt x="10966" y="5727"/>
                    <a:pt x="10966" y="5501"/>
                  </a:cubicBezTo>
                  <a:cubicBezTo>
                    <a:pt x="10966" y="5263"/>
                    <a:pt x="10776" y="5084"/>
                    <a:pt x="10550" y="5084"/>
                  </a:cubicBezTo>
                  <a:cubicBezTo>
                    <a:pt x="10371" y="5084"/>
                    <a:pt x="10216" y="5191"/>
                    <a:pt x="10157" y="5346"/>
                  </a:cubicBezTo>
                  <a:lnTo>
                    <a:pt x="9240" y="5346"/>
                  </a:lnTo>
                  <a:lnTo>
                    <a:pt x="9240" y="3905"/>
                  </a:lnTo>
                  <a:lnTo>
                    <a:pt x="10157" y="3905"/>
                  </a:lnTo>
                  <a:cubicBezTo>
                    <a:pt x="10216" y="4060"/>
                    <a:pt x="10371" y="4179"/>
                    <a:pt x="10550" y="4179"/>
                  </a:cubicBezTo>
                  <a:cubicBezTo>
                    <a:pt x="10788" y="4179"/>
                    <a:pt x="10966" y="3977"/>
                    <a:pt x="10966" y="3763"/>
                  </a:cubicBezTo>
                  <a:cubicBezTo>
                    <a:pt x="10966" y="3524"/>
                    <a:pt x="10776" y="3346"/>
                    <a:pt x="10550" y="3346"/>
                  </a:cubicBezTo>
                  <a:cubicBezTo>
                    <a:pt x="10371" y="3346"/>
                    <a:pt x="10216" y="3441"/>
                    <a:pt x="10157" y="3608"/>
                  </a:cubicBezTo>
                  <a:lnTo>
                    <a:pt x="9240" y="3608"/>
                  </a:lnTo>
                  <a:lnTo>
                    <a:pt x="9240" y="1917"/>
                  </a:lnTo>
                  <a:cubicBezTo>
                    <a:pt x="9240" y="1822"/>
                    <a:pt x="9169" y="1750"/>
                    <a:pt x="9073" y="1750"/>
                  </a:cubicBezTo>
                  <a:lnTo>
                    <a:pt x="8395" y="1750"/>
                  </a:lnTo>
                  <a:cubicBezTo>
                    <a:pt x="8299" y="1750"/>
                    <a:pt x="8228" y="1822"/>
                    <a:pt x="8228" y="1917"/>
                  </a:cubicBezTo>
                  <a:cubicBezTo>
                    <a:pt x="8228" y="2000"/>
                    <a:pt x="8299" y="2072"/>
                    <a:pt x="8395" y="2072"/>
                  </a:cubicBezTo>
                  <a:lnTo>
                    <a:pt x="8930" y="2072"/>
                  </a:lnTo>
                  <a:lnTo>
                    <a:pt x="8930" y="3763"/>
                  </a:lnTo>
                  <a:lnTo>
                    <a:pt x="8930" y="5489"/>
                  </a:lnTo>
                  <a:lnTo>
                    <a:pt x="8930" y="7215"/>
                  </a:lnTo>
                  <a:lnTo>
                    <a:pt x="8930" y="8906"/>
                  </a:lnTo>
                  <a:lnTo>
                    <a:pt x="2049" y="8906"/>
                  </a:lnTo>
                  <a:lnTo>
                    <a:pt x="2049" y="7215"/>
                  </a:lnTo>
                  <a:lnTo>
                    <a:pt x="2049" y="5489"/>
                  </a:lnTo>
                  <a:lnTo>
                    <a:pt x="2049" y="3763"/>
                  </a:lnTo>
                  <a:lnTo>
                    <a:pt x="2049" y="2060"/>
                  </a:lnTo>
                  <a:lnTo>
                    <a:pt x="7752" y="2060"/>
                  </a:lnTo>
                  <a:cubicBezTo>
                    <a:pt x="7835" y="2060"/>
                    <a:pt x="7918" y="1988"/>
                    <a:pt x="7918" y="1893"/>
                  </a:cubicBezTo>
                  <a:cubicBezTo>
                    <a:pt x="7918" y="1810"/>
                    <a:pt x="7835" y="1738"/>
                    <a:pt x="7752" y="1738"/>
                  </a:cubicBezTo>
                  <a:lnTo>
                    <a:pt x="7383" y="1738"/>
                  </a:lnTo>
                  <a:lnTo>
                    <a:pt x="7383" y="810"/>
                  </a:lnTo>
                  <a:cubicBezTo>
                    <a:pt x="7526" y="750"/>
                    <a:pt x="7645" y="595"/>
                    <a:pt x="7645" y="417"/>
                  </a:cubicBezTo>
                  <a:cubicBezTo>
                    <a:pt x="7645" y="179"/>
                    <a:pt x="7454" y="0"/>
                    <a:pt x="7228" y="0"/>
                  </a:cubicBezTo>
                  <a:cubicBezTo>
                    <a:pt x="6990" y="0"/>
                    <a:pt x="6811" y="203"/>
                    <a:pt x="6811" y="417"/>
                  </a:cubicBezTo>
                  <a:cubicBezTo>
                    <a:pt x="6811" y="595"/>
                    <a:pt x="6918" y="750"/>
                    <a:pt x="7085" y="810"/>
                  </a:cubicBezTo>
                  <a:lnTo>
                    <a:pt x="7085" y="1738"/>
                  </a:lnTo>
                  <a:lnTo>
                    <a:pt x="5668" y="1738"/>
                  </a:lnTo>
                  <a:lnTo>
                    <a:pt x="5668" y="810"/>
                  </a:lnTo>
                  <a:cubicBezTo>
                    <a:pt x="5811" y="750"/>
                    <a:pt x="5930" y="595"/>
                    <a:pt x="5930" y="417"/>
                  </a:cubicBezTo>
                  <a:cubicBezTo>
                    <a:pt x="5930" y="179"/>
                    <a:pt x="5740" y="0"/>
                    <a:pt x="5513" y="0"/>
                  </a:cubicBezTo>
                  <a:cubicBezTo>
                    <a:pt x="5275" y="0"/>
                    <a:pt x="5097" y="203"/>
                    <a:pt x="5097" y="417"/>
                  </a:cubicBezTo>
                  <a:cubicBezTo>
                    <a:pt x="5097" y="595"/>
                    <a:pt x="5204" y="750"/>
                    <a:pt x="5371" y="810"/>
                  </a:cubicBezTo>
                  <a:lnTo>
                    <a:pt x="5371" y="1738"/>
                  </a:lnTo>
                  <a:lnTo>
                    <a:pt x="3954" y="1738"/>
                  </a:lnTo>
                  <a:lnTo>
                    <a:pt x="3954" y="810"/>
                  </a:lnTo>
                  <a:cubicBezTo>
                    <a:pt x="4108" y="750"/>
                    <a:pt x="4216" y="595"/>
                    <a:pt x="4216" y="417"/>
                  </a:cubicBezTo>
                  <a:cubicBezTo>
                    <a:pt x="4216" y="179"/>
                    <a:pt x="4025" y="0"/>
                    <a:pt x="381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755;p79"/>
            <p:cNvSpPr/>
            <p:nvPr/>
          </p:nvSpPr>
          <p:spPr>
            <a:xfrm>
              <a:off x="3599440" y="2956543"/>
              <a:ext cx="204494" cy="204843"/>
            </a:xfrm>
            <a:custGeom>
              <a:avLst/>
              <a:gdLst/>
              <a:ahLst/>
              <a:cxnLst/>
              <a:rect l="l" t="t" r="r" b="b"/>
              <a:pathLst>
                <a:path w="6455" h="6466" extrusionOk="0">
                  <a:moveTo>
                    <a:pt x="156" y="0"/>
                  </a:moveTo>
                  <a:cubicBezTo>
                    <a:pt x="72" y="0"/>
                    <a:pt x="1" y="84"/>
                    <a:pt x="1" y="167"/>
                  </a:cubicBezTo>
                  <a:lnTo>
                    <a:pt x="1" y="4644"/>
                  </a:lnTo>
                  <a:cubicBezTo>
                    <a:pt x="1" y="4739"/>
                    <a:pt x="72" y="4811"/>
                    <a:pt x="156" y="4811"/>
                  </a:cubicBezTo>
                  <a:cubicBezTo>
                    <a:pt x="251" y="4811"/>
                    <a:pt x="322" y="4739"/>
                    <a:pt x="322" y="4644"/>
                  </a:cubicBezTo>
                  <a:lnTo>
                    <a:pt x="322" y="334"/>
                  </a:lnTo>
                  <a:lnTo>
                    <a:pt x="6133" y="334"/>
                  </a:lnTo>
                  <a:lnTo>
                    <a:pt x="6133" y="6132"/>
                  </a:lnTo>
                  <a:lnTo>
                    <a:pt x="322" y="6132"/>
                  </a:lnTo>
                  <a:lnTo>
                    <a:pt x="322" y="5287"/>
                  </a:lnTo>
                  <a:cubicBezTo>
                    <a:pt x="322" y="5203"/>
                    <a:pt x="251" y="5120"/>
                    <a:pt x="156" y="5120"/>
                  </a:cubicBezTo>
                  <a:cubicBezTo>
                    <a:pt x="72" y="5120"/>
                    <a:pt x="1" y="5203"/>
                    <a:pt x="1" y="5287"/>
                  </a:cubicBezTo>
                  <a:lnTo>
                    <a:pt x="1" y="6299"/>
                  </a:lnTo>
                  <a:cubicBezTo>
                    <a:pt x="1" y="6394"/>
                    <a:pt x="72" y="6466"/>
                    <a:pt x="156" y="6466"/>
                  </a:cubicBezTo>
                  <a:lnTo>
                    <a:pt x="6287" y="6466"/>
                  </a:lnTo>
                  <a:cubicBezTo>
                    <a:pt x="6383" y="6466"/>
                    <a:pt x="6454" y="6394"/>
                    <a:pt x="6454" y="6299"/>
                  </a:cubicBezTo>
                  <a:lnTo>
                    <a:pt x="6454" y="167"/>
                  </a:lnTo>
                  <a:cubicBezTo>
                    <a:pt x="6442" y="84"/>
                    <a:pt x="6383" y="0"/>
                    <a:pt x="628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756;p79"/>
            <p:cNvSpPr/>
            <p:nvPr/>
          </p:nvSpPr>
          <p:spPr>
            <a:xfrm>
              <a:off x="3661691" y="3018763"/>
              <a:ext cx="79992" cy="80372"/>
            </a:xfrm>
            <a:custGeom>
              <a:avLst/>
              <a:gdLst/>
              <a:ahLst/>
              <a:cxnLst/>
              <a:rect l="l" t="t" r="r" b="b"/>
              <a:pathLst>
                <a:path w="2525" h="2537" extrusionOk="0">
                  <a:moveTo>
                    <a:pt x="155" y="1"/>
                  </a:moveTo>
                  <a:cubicBezTo>
                    <a:pt x="72" y="1"/>
                    <a:pt x="1" y="84"/>
                    <a:pt x="1" y="168"/>
                  </a:cubicBezTo>
                  <a:lnTo>
                    <a:pt x="1" y="2370"/>
                  </a:lnTo>
                  <a:cubicBezTo>
                    <a:pt x="1" y="2466"/>
                    <a:pt x="72" y="2537"/>
                    <a:pt x="155" y="2537"/>
                  </a:cubicBezTo>
                  <a:lnTo>
                    <a:pt x="1013" y="2537"/>
                  </a:lnTo>
                  <a:cubicBezTo>
                    <a:pt x="1096" y="2537"/>
                    <a:pt x="1167" y="2466"/>
                    <a:pt x="1167" y="2370"/>
                  </a:cubicBezTo>
                  <a:cubicBezTo>
                    <a:pt x="1167" y="2287"/>
                    <a:pt x="1096" y="2204"/>
                    <a:pt x="1013" y="2204"/>
                  </a:cubicBezTo>
                  <a:lnTo>
                    <a:pt x="322" y="2204"/>
                  </a:lnTo>
                  <a:lnTo>
                    <a:pt x="322" y="322"/>
                  </a:lnTo>
                  <a:lnTo>
                    <a:pt x="2215" y="322"/>
                  </a:lnTo>
                  <a:lnTo>
                    <a:pt x="2215" y="2204"/>
                  </a:lnTo>
                  <a:lnTo>
                    <a:pt x="1632" y="2204"/>
                  </a:lnTo>
                  <a:cubicBezTo>
                    <a:pt x="1548" y="2204"/>
                    <a:pt x="1465" y="2287"/>
                    <a:pt x="1465" y="2370"/>
                  </a:cubicBezTo>
                  <a:cubicBezTo>
                    <a:pt x="1465" y="2466"/>
                    <a:pt x="1548" y="2537"/>
                    <a:pt x="1632" y="2537"/>
                  </a:cubicBezTo>
                  <a:lnTo>
                    <a:pt x="2346" y="2537"/>
                  </a:lnTo>
                  <a:cubicBezTo>
                    <a:pt x="2441" y="2537"/>
                    <a:pt x="2513" y="2466"/>
                    <a:pt x="2513" y="2370"/>
                  </a:cubicBezTo>
                  <a:lnTo>
                    <a:pt x="2513" y="168"/>
                  </a:lnTo>
                  <a:cubicBezTo>
                    <a:pt x="2525" y="84"/>
                    <a:pt x="2453" y="1"/>
                    <a:pt x="235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757;p79"/>
            <p:cNvSpPr/>
            <p:nvPr/>
          </p:nvSpPr>
          <p:spPr>
            <a:xfrm>
              <a:off x="3625101" y="2982552"/>
              <a:ext cx="18501" cy="18533"/>
            </a:xfrm>
            <a:custGeom>
              <a:avLst/>
              <a:gdLst/>
              <a:ahLst/>
              <a:cxnLst/>
              <a:rect l="l" t="t" r="r" b="b"/>
              <a:pathLst>
                <a:path w="584" h="585" extrusionOk="0">
                  <a:moveTo>
                    <a:pt x="167" y="1"/>
                  </a:moveTo>
                  <a:cubicBezTo>
                    <a:pt x="84" y="1"/>
                    <a:pt x="1" y="72"/>
                    <a:pt x="1" y="168"/>
                  </a:cubicBezTo>
                  <a:lnTo>
                    <a:pt x="1" y="418"/>
                  </a:lnTo>
                  <a:cubicBezTo>
                    <a:pt x="1" y="513"/>
                    <a:pt x="84" y="584"/>
                    <a:pt x="167" y="584"/>
                  </a:cubicBezTo>
                  <a:lnTo>
                    <a:pt x="417" y="584"/>
                  </a:lnTo>
                  <a:cubicBezTo>
                    <a:pt x="513" y="584"/>
                    <a:pt x="584" y="513"/>
                    <a:pt x="584" y="418"/>
                  </a:cubicBezTo>
                  <a:lnTo>
                    <a:pt x="584" y="168"/>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758;p79"/>
            <p:cNvSpPr/>
            <p:nvPr/>
          </p:nvSpPr>
          <p:spPr>
            <a:xfrm>
              <a:off x="3651522" y="2982552"/>
              <a:ext cx="18881" cy="18533"/>
            </a:xfrm>
            <a:custGeom>
              <a:avLst/>
              <a:gdLst/>
              <a:ahLst/>
              <a:cxnLst/>
              <a:rect l="l" t="t" r="r" b="b"/>
              <a:pathLst>
                <a:path w="596" h="585" extrusionOk="0">
                  <a:moveTo>
                    <a:pt x="167" y="1"/>
                  </a:moveTo>
                  <a:cubicBezTo>
                    <a:pt x="83" y="1"/>
                    <a:pt x="0" y="72"/>
                    <a:pt x="0" y="168"/>
                  </a:cubicBezTo>
                  <a:lnTo>
                    <a:pt x="0" y="418"/>
                  </a:lnTo>
                  <a:cubicBezTo>
                    <a:pt x="0" y="513"/>
                    <a:pt x="83" y="584"/>
                    <a:pt x="167" y="584"/>
                  </a:cubicBezTo>
                  <a:lnTo>
                    <a:pt x="417" y="584"/>
                  </a:lnTo>
                  <a:cubicBezTo>
                    <a:pt x="512" y="584"/>
                    <a:pt x="583" y="513"/>
                    <a:pt x="583" y="418"/>
                  </a:cubicBezTo>
                  <a:lnTo>
                    <a:pt x="583" y="168"/>
                  </a:lnTo>
                  <a:cubicBezTo>
                    <a:pt x="595" y="72"/>
                    <a:pt x="524" y="1"/>
                    <a:pt x="44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759;p79"/>
            <p:cNvSpPr/>
            <p:nvPr/>
          </p:nvSpPr>
          <p:spPr>
            <a:xfrm>
              <a:off x="3679052" y="2982552"/>
              <a:ext cx="18501" cy="18533"/>
            </a:xfrm>
            <a:custGeom>
              <a:avLst/>
              <a:gdLst/>
              <a:ahLst/>
              <a:cxnLst/>
              <a:rect l="l" t="t" r="r" b="b"/>
              <a:pathLst>
                <a:path w="584" h="585" extrusionOk="0">
                  <a:moveTo>
                    <a:pt x="167" y="1"/>
                  </a:moveTo>
                  <a:cubicBezTo>
                    <a:pt x="72" y="1"/>
                    <a:pt x="0" y="72"/>
                    <a:pt x="0" y="168"/>
                  </a:cubicBezTo>
                  <a:lnTo>
                    <a:pt x="0" y="418"/>
                  </a:lnTo>
                  <a:cubicBezTo>
                    <a:pt x="0" y="513"/>
                    <a:pt x="72" y="584"/>
                    <a:pt x="167" y="584"/>
                  </a:cubicBezTo>
                  <a:lnTo>
                    <a:pt x="417" y="584"/>
                  </a:lnTo>
                  <a:cubicBezTo>
                    <a:pt x="500" y="584"/>
                    <a:pt x="584" y="513"/>
                    <a:pt x="584" y="418"/>
                  </a:cubicBezTo>
                  <a:lnTo>
                    <a:pt x="584" y="168"/>
                  </a:lnTo>
                  <a:cubicBezTo>
                    <a:pt x="584"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760;p79"/>
            <p:cNvSpPr/>
            <p:nvPr/>
          </p:nvSpPr>
          <p:spPr>
            <a:xfrm>
              <a:off x="3705822" y="2982552"/>
              <a:ext cx="18501" cy="18533"/>
            </a:xfrm>
            <a:custGeom>
              <a:avLst/>
              <a:gdLst/>
              <a:ahLst/>
              <a:cxnLst/>
              <a:rect l="l" t="t" r="r" b="b"/>
              <a:pathLst>
                <a:path w="584" h="585" extrusionOk="0">
                  <a:moveTo>
                    <a:pt x="167" y="1"/>
                  </a:moveTo>
                  <a:cubicBezTo>
                    <a:pt x="72" y="1"/>
                    <a:pt x="1" y="72"/>
                    <a:pt x="1" y="168"/>
                  </a:cubicBezTo>
                  <a:lnTo>
                    <a:pt x="1" y="418"/>
                  </a:lnTo>
                  <a:cubicBezTo>
                    <a:pt x="1" y="513"/>
                    <a:pt x="72" y="584"/>
                    <a:pt x="167" y="584"/>
                  </a:cubicBezTo>
                  <a:lnTo>
                    <a:pt x="417" y="584"/>
                  </a:lnTo>
                  <a:cubicBezTo>
                    <a:pt x="513" y="584"/>
                    <a:pt x="584" y="513"/>
                    <a:pt x="584" y="418"/>
                  </a:cubicBezTo>
                  <a:lnTo>
                    <a:pt x="584" y="168"/>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761;p79"/>
            <p:cNvSpPr/>
            <p:nvPr/>
          </p:nvSpPr>
          <p:spPr>
            <a:xfrm>
              <a:off x="3732591" y="2982552"/>
              <a:ext cx="18533" cy="18533"/>
            </a:xfrm>
            <a:custGeom>
              <a:avLst/>
              <a:gdLst/>
              <a:ahLst/>
              <a:cxnLst/>
              <a:rect l="l" t="t" r="r" b="b"/>
              <a:pathLst>
                <a:path w="585" h="585" extrusionOk="0">
                  <a:moveTo>
                    <a:pt x="168" y="1"/>
                  </a:moveTo>
                  <a:cubicBezTo>
                    <a:pt x="72" y="1"/>
                    <a:pt x="1" y="72"/>
                    <a:pt x="1" y="168"/>
                  </a:cubicBezTo>
                  <a:lnTo>
                    <a:pt x="1" y="418"/>
                  </a:lnTo>
                  <a:cubicBezTo>
                    <a:pt x="1" y="513"/>
                    <a:pt x="72" y="584"/>
                    <a:pt x="168" y="584"/>
                  </a:cubicBezTo>
                  <a:lnTo>
                    <a:pt x="418" y="584"/>
                  </a:lnTo>
                  <a:cubicBezTo>
                    <a:pt x="513" y="584"/>
                    <a:pt x="584" y="513"/>
                    <a:pt x="584" y="418"/>
                  </a:cubicBezTo>
                  <a:lnTo>
                    <a:pt x="584" y="168"/>
                  </a:lnTo>
                  <a:cubicBezTo>
                    <a:pt x="584" y="72"/>
                    <a:pt x="513" y="1"/>
                    <a:pt x="4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762;p79"/>
            <p:cNvSpPr/>
            <p:nvPr/>
          </p:nvSpPr>
          <p:spPr>
            <a:xfrm>
              <a:off x="3759773" y="2982552"/>
              <a:ext cx="18121" cy="18533"/>
            </a:xfrm>
            <a:custGeom>
              <a:avLst/>
              <a:gdLst/>
              <a:ahLst/>
              <a:cxnLst/>
              <a:rect l="l" t="t" r="r" b="b"/>
              <a:pathLst>
                <a:path w="572" h="585" extrusionOk="0">
                  <a:moveTo>
                    <a:pt x="155" y="1"/>
                  </a:moveTo>
                  <a:cubicBezTo>
                    <a:pt x="72" y="1"/>
                    <a:pt x="0" y="72"/>
                    <a:pt x="0" y="168"/>
                  </a:cubicBezTo>
                  <a:lnTo>
                    <a:pt x="0" y="418"/>
                  </a:lnTo>
                  <a:cubicBezTo>
                    <a:pt x="0" y="513"/>
                    <a:pt x="72" y="584"/>
                    <a:pt x="155" y="584"/>
                  </a:cubicBezTo>
                  <a:lnTo>
                    <a:pt x="417" y="584"/>
                  </a:lnTo>
                  <a:cubicBezTo>
                    <a:pt x="500" y="584"/>
                    <a:pt x="572" y="513"/>
                    <a:pt x="572" y="418"/>
                  </a:cubicBezTo>
                  <a:lnTo>
                    <a:pt x="572" y="168"/>
                  </a:lnTo>
                  <a:cubicBezTo>
                    <a:pt x="572"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763;p79"/>
            <p:cNvSpPr/>
            <p:nvPr/>
          </p:nvSpPr>
          <p:spPr>
            <a:xfrm>
              <a:off x="3625101" y="3116844"/>
              <a:ext cx="18501" cy="18501"/>
            </a:xfrm>
            <a:custGeom>
              <a:avLst/>
              <a:gdLst/>
              <a:ahLst/>
              <a:cxnLst/>
              <a:rect l="l" t="t" r="r" b="b"/>
              <a:pathLst>
                <a:path w="584" h="584" extrusionOk="0">
                  <a:moveTo>
                    <a:pt x="167" y="1"/>
                  </a:moveTo>
                  <a:cubicBezTo>
                    <a:pt x="84" y="1"/>
                    <a:pt x="1" y="84"/>
                    <a:pt x="1" y="167"/>
                  </a:cubicBezTo>
                  <a:lnTo>
                    <a:pt x="1" y="417"/>
                  </a:lnTo>
                  <a:cubicBezTo>
                    <a:pt x="1" y="513"/>
                    <a:pt x="84" y="584"/>
                    <a:pt x="167" y="584"/>
                  </a:cubicBezTo>
                  <a:lnTo>
                    <a:pt x="417" y="584"/>
                  </a:lnTo>
                  <a:cubicBezTo>
                    <a:pt x="513" y="584"/>
                    <a:pt x="584" y="513"/>
                    <a:pt x="584" y="417"/>
                  </a:cubicBezTo>
                  <a:lnTo>
                    <a:pt x="584" y="167"/>
                  </a:lnTo>
                  <a:cubicBezTo>
                    <a:pt x="584" y="84"/>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764;p79"/>
            <p:cNvSpPr/>
            <p:nvPr/>
          </p:nvSpPr>
          <p:spPr>
            <a:xfrm>
              <a:off x="3651522" y="3116844"/>
              <a:ext cx="18881" cy="18501"/>
            </a:xfrm>
            <a:custGeom>
              <a:avLst/>
              <a:gdLst/>
              <a:ahLst/>
              <a:cxnLst/>
              <a:rect l="l" t="t" r="r" b="b"/>
              <a:pathLst>
                <a:path w="596" h="584" extrusionOk="0">
                  <a:moveTo>
                    <a:pt x="167" y="1"/>
                  </a:moveTo>
                  <a:cubicBezTo>
                    <a:pt x="83" y="1"/>
                    <a:pt x="0" y="84"/>
                    <a:pt x="0" y="167"/>
                  </a:cubicBezTo>
                  <a:lnTo>
                    <a:pt x="0" y="417"/>
                  </a:lnTo>
                  <a:cubicBezTo>
                    <a:pt x="0" y="513"/>
                    <a:pt x="83" y="584"/>
                    <a:pt x="167" y="584"/>
                  </a:cubicBezTo>
                  <a:lnTo>
                    <a:pt x="417" y="584"/>
                  </a:lnTo>
                  <a:cubicBezTo>
                    <a:pt x="512" y="584"/>
                    <a:pt x="583" y="513"/>
                    <a:pt x="583" y="417"/>
                  </a:cubicBezTo>
                  <a:lnTo>
                    <a:pt x="583" y="167"/>
                  </a:lnTo>
                  <a:cubicBezTo>
                    <a:pt x="595" y="84"/>
                    <a:pt x="524" y="1"/>
                    <a:pt x="44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765;p79"/>
            <p:cNvSpPr/>
            <p:nvPr/>
          </p:nvSpPr>
          <p:spPr>
            <a:xfrm>
              <a:off x="3679052" y="3116844"/>
              <a:ext cx="18501" cy="18501"/>
            </a:xfrm>
            <a:custGeom>
              <a:avLst/>
              <a:gdLst/>
              <a:ahLst/>
              <a:cxnLst/>
              <a:rect l="l" t="t" r="r" b="b"/>
              <a:pathLst>
                <a:path w="584" h="584" extrusionOk="0">
                  <a:moveTo>
                    <a:pt x="167" y="1"/>
                  </a:moveTo>
                  <a:cubicBezTo>
                    <a:pt x="72" y="1"/>
                    <a:pt x="0" y="84"/>
                    <a:pt x="0" y="167"/>
                  </a:cubicBezTo>
                  <a:lnTo>
                    <a:pt x="0" y="417"/>
                  </a:lnTo>
                  <a:cubicBezTo>
                    <a:pt x="0" y="513"/>
                    <a:pt x="72" y="584"/>
                    <a:pt x="167" y="584"/>
                  </a:cubicBezTo>
                  <a:lnTo>
                    <a:pt x="417" y="584"/>
                  </a:lnTo>
                  <a:cubicBezTo>
                    <a:pt x="500" y="584"/>
                    <a:pt x="584" y="513"/>
                    <a:pt x="584" y="417"/>
                  </a:cubicBezTo>
                  <a:lnTo>
                    <a:pt x="584" y="167"/>
                  </a:lnTo>
                  <a:cubicBezTo>
                    <a:pt x="584" y="84"/>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766;p79"/>
            <p:cNvSpPr/>
            <p:nvPr/>
          </p:nvSpPr>
          <p:spPr>
            <a:xfrm>
              <a:off x="3705822" y="3116844"/>
              <a:ext cx="18501" cy="18501"/>
            </a:xfrm>
            <a:custGeom>
              <a:avLst/>
              <a:gdLst/>
              <a:ahLst/>
              <a:cxnLst/>
              <a:rect l="l" t="t" r="r" b="b"/>
              <a:pathLst>
                <a:path w="584" h="584" extrusionOk="0">
                  <a:moveTo>
                    <a:pt x="167" y="1"/>
                  </a:moveTo>
                  <a:cubicBezTo>
                    <a:pt x="72" y="1"/>
                    <a:pt x="1" y="84"/>
                    <a:pt x="1" y="167"/>
                  </a:cubicBezTo>
                  <a:lnTo>
                    <a:pt x="1" y="417"/>
                  </a:lnTo>
                  <a:cubicBezTo>
                    <a:pt x="1" y="513"/>
                    <a:pt x="72" y="584"/>
                    <a:pt x="167" y="584"/>
                  </a:cubicBezTo>
                  <a:lnTo>
                    <a:pt x="417" y="584"/>
                  </a:lnTo>
                  <a:cubicBezTo>
                    <a:pt x="513" y="584"/>
                    <a:pt x="584" y="513"/>
                    <a:pt x="584" y="417"/>
                  </a:cubicBezTo>
                  <a:lnTo>
                    <a:pt x="584" y="167"/>
                  </a:lnTo>
                  <a:cubicBezTo>
                    <a:pt x="584" y="84"/>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767;p79"/>
            <p:cNvSpPr/>
            <p:nvPr/>
          </p:nvSpPr>
          <p:spPr>
            <a:xfrm>
              <a:off x="3732591" y="3116844"/>
              <a:ext cx="18533" cy="18501"/>
            </a:xfrm>
            <a:custGeom>
              <a:avLst/>
              <a:gdLst/>
              <a:ahLst/>
              <a:cxnLst/>
              <a:rect l="l" t="t" r="r" b="b"/>
              <a:pathLst>
                <a:path w="585" h="584" extrusionOk="0">
                  <a:moveTo>
                    <a:pt x="168" y="1"/>
                  </a:moveTo>
                  <a:cubicBezTo>
                    <a:pt x="72" y="1"/>
                    <a:pt x="1" y="84"/>
                    <a:pt x="1" y="167"/>
                  </a:cubicBezTo>
                  <a:lnTo>
                    <a:pt x="1" y="417"/>
                  </a:lnTo>
                  <a:cubicBezTo>
                    <a:pt x="1" y="513"/>
                    <a:pt x="72" y="584"/>
                    <a:pt x="168" y="584"/>
                  </a:cubicBezTo>
                  <a:lnTo>
                    <a:pt x="418" y="584"/>
                  </a:lnTo>
                  <a:cubicBezTo>
                    <a:pt x="513" y="584"/>
                    <a:pt x="584" y="513"/>
                    <a:pt x="584" y="417"/>
                  </a:cubicBezTo>
                  <a:lnTo>
                    <a:pt x="584" y="167"/>
                  </a:lnTo>
                  <a:cubicBezTo>
                    <a:pt x="584" y="84"/>
                    <a:pt x="513" y="1"/>
                    <a:pt x="4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9768;p79"/>
            <p:cNvSpPr/>
            <p:nvPr/>
          </p:nvSpPr>
          <p:spPr>
            <a:xfrm>
              <a:off x="3759773" y="3116844"/>
              <a:ext cx="18121" cy="18501"/>
            </a:xfrm>
            <a:custGeom>
              <a:avLst/>
              <a:gdLst/>
              <a:ahLst/>
              <a:cxnLst/>
              <a:rect l="l" t="t" r="r" b="b"/>
              <a:pathLst>
                <a:path w="572" h="584" extrusionOk="0">
                  <a:moveTo>
                    <a:pt x="155" y="1"/>
                  </a:moveTo>
                  <a:cubicBezTo>
                    <a:pt x="72" y="1"/>
                    <a:pt x="0" y="84"/>
                    <a:pt x="0" y="167"/>
                  </a:cubicBezTo>
                  <a:lnTo>
                    <a:pt x="0" y="417"/>
                  </a:lnTo>
                  <a:cubicBezTo>
                    <a:pt x="0" y="513"/>
                    <a:pt x="72" y="584"/>
                    <a:pt x="155" y="584"/>
                  </a:cubicBezTo>
                  <a:lnTo>
                    <a:pt x="417" y="584"/>
                  </a:lnTo>
                  <a:cubicBezTo>
                    <a:pt x="500" y="584"/>
                    <a:pt x="572" y="513"/>
                    <a:pt x="572" y="417"/>
                  </a:cubicBezTo>
                  <a:lnTo>
                    <a:pt x="572" y="167"/>
                  </a:lnTo>
                  <a:cubicBezTo>
                    <a:pt x="572" y="84"/>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9769;p79"/>
            <p:cNvSpPr/>
            <p:nvPr/>
          </p:nvSpPr>
          <p:spPr>
            <a:xfrm>
              <a:off x="3625101" y="3009354"/>
              <a:ext cx="18501" cy="18501"/>
            </a:xfrm>
            <a:custGeom>
              <a:avLst/>
              <a:gdLst/>
              <a:ahLst/>
              <a:cxnLst/>
              <a:rect l="l" t="t" r="r" b="b"/>
              <a:pathLst>
                <a:path w="584" h="584" extrusionOk="0">
                  <a:moveTo>
                    <a:pt x="167" y="0"/>
                  </a:moveTo>
                  <a:cubicBezTo>
                    <a:pt x="84" y="0"/>
                    <a:pt x="1" y="84"/>
                    <a:pt x="1" y="167"/>
                  </a:cubicBezTo>
                  <a:lnTo>
                    <a:pt x="1" y="417"/>
                  </a:lnTo>
                  <a:cubicBezTo>
                    <a:pt x="1" y="512"/>
                    <a:pt x="84" y="584"/>
                    <a:pt x="167" y="584"/>
                  </a:cubicBezTo>
                  <a:lnTo>
                    <a:pt x="417" y="584"/>
                  </a:lnTo>
                  <a:cubicBezTo>
                    <a:pt x="513" y="584"/>
                    <a:pt x="584" y="512"/>
                    <a:pt x="584" y="417"/>
                  </a:cubicBezTo>
                  <a:lnTo>
                    <a:pt x="584" y="167"/>
                  </a:lnTo>
                  <a:cubicBezTo>
                    <a:pt x="584" y="84"/>
                    <a:pt x="513" y="0"/>
                    <a:pt x="4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9770;p79"/>
            <p:cNvSpPr/>
            <p:nvPr/>
          </p:nvSpPr>
          <p:spPr>
            <a:xfrm>
              <a:off x="3625101" y="3036503"/>
              <a:ext cx="18501" cy="18153"/>
            </a:xfrm>
            <a:custGeom>
              <a:avLst/>
              <a:gdLst/>
              <a:ahLst/>
              <a:cxnLst/>
              <a:rect l="l" t="t" r="r" b="b"/>
              <a:pathLst>
                <a:path w="584" h="573" extrusionOk="0">
                  <a:moveTo>
                    <a:pt x="167" y="1"/>
                  </a:moveTo>
                  <a:cubicBezTo>
                    <a:pt x="84" y="1"/>
                    <a:pt x="1" y="72"/>
                    <a:pt x="1" y="155"/>
                  </a:cubicBezTo>
                  <a:lnTo>
                    <a:pt x="1" y="417"/>
                  </a:lnTo>
                  <a:cubicBezTo>
                    <a:pt x="1" y="501"/>
                    <a:pt x="84" y="572"/>
                    <a:pt x="167" y="572"/>
                  </a:cubicBezTo>
                  <a:lnTo>
                    <a:pt x="417" y="572"/>
                  </a:lnTo>
                  <a:cubicBezTo>
                    <a:pt x="513" y="572"/>
                    <a:pt x="584" y="501"/>
                    <a:pt x="584" y="417"/>
                  </a:cubicBezTo>
                  <a:lnTo>
                    <a:pt x="584" y="155"/>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9771;p79"/>
            <p:cNvSpPr/>
            <p:nvPr/>
          </p:nvSpPr>
          <p:spPr>
            <a:xfrm>
              <a:off x="3625101" y="3063273"/>
              <a:ext cx="18501" cy="18533"/>
            </a:xfrm>
            <a:custGeom>
              <a:avLst/>
              <a:gdLst/>
              <a:ahLst/>
              <a:cxnLst/>
              <a:rect l="l" t="t" r="r" b="b"/>
              <a:pathLst>
                <a:path w="584" h="585" extrusionOk="0">
                  <a:moveTo>
                    <a:pt x="167" y="1"/>
                  </a:moveTo>
                  <a:cubicBezTo>
                    <a:pt x="84" y="1"/>
                    <a:pt x="1" y="72"/>
                    <a:pt x="1" y="168"/>
                  </a:cubicBezTo>
                  <a:lnTo>
                    <a:pt x="1" y="418"/>
                  </a:lnTo>
                  <a:cubicBezTo>
                    <a:pt x="1" y="501"/>
                    <a:pt x="84" y="584"/>
                    <a:pt x="167" y="584"/>
                  </a:cubicBezTo>
                  <a:lnTo>
                    <a:pt x="417" y="584"/>
                  </a:lnTo>
                  <a:cubicBezTo>
                    <a:pt x="513" y="584"/>
                    <a:pt x="584" y="501"/>
                    <a:pt x="584" y="418"/>
                  </a:cubicBezTo>
                  <a:lnTo>
                    <a:pt x="584" y="168"/>
                  </a:lnTo>
                  <a:cubicBezTo>
                    <a:pt x="584" y="72"/>
                    <a:pt x="513"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9772;p79"/>
            <p:cNvSpPr/>
            <p:nvPr/>
          </p:nvSpPr>
          <p:spPr>
            <a:xfrm>
              <a:off x="3625101" y="3090074"/>
              <a:ext cx="18501" cy="18501"/>
            </a:xfrm>
            <a:custGeom>
              <a:avLst/>
              <a:gdLst/>
              <a:ahLst/>
              <a:cxnLst/>
              <a:rect l="l" t="t" r="r" b="b"/>
              <a:pathLst>
                <a:path w="584" h="584" extrusionOk="0">
                  <a:moveTo>
                    <a:pt x="167" y="0"/>
                  </a:moveTo>
                  <a:cubicBezTo>
                    <a:pt x="84" y="0"/>
                    <a:pt x="1" y="72"/>
                    <a:pt x="1" y="167"/>
                  </a:cubicBezTo>
                  <a:lnTo>
                    <a:pt x="1" y="417"/>
                  </a:lnTo>
                  <a:cubicBezTo>
                    <a:pt x="1" y="512"/>
                    <a:pt x="84" y="584"/>
                    <a:pt x="167" y="584"/>
                  </a:cubicBezTo>
                  <a:lnTo>
                    <a:pt x="417" y="584"/>
                  </a:lnTo>
                  <a:cubicBezTo>
                    <a:pt x="513" y="584"/>
                    <a:pt x="584" y="512"/>
                    <a:pt x="584" y="417"/>
                  </a:cubicBezTo>
                  <a:lnTo>
                    <a:pt x="584" y="167"/>
                  </a:lnTo>
                  <a:cubicBezTo>
                    <a:pt x="584" y="72"/>
                    <a:pt x="513" y="0"/>
                    <a:pt x="4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9773;p79"/>
            <p:cNvSpPr/>
            <p:nvPr/>
          </p:nvSpPr>
          <p:spPr>
            <a:xfrm>
              <a:off x="3759773" y="3009354"/>
              <a:ext cx="18121" cy="18501"/>
            </a:xfrm>
            <a:custGeom>
              <a:avLst/>
              <a:gdLst/>
              <a:ahLst/>
              <a:cxnLst/>
              <a:rect l="l" t="t" r="r" b="b"/>
              <a:pathLst>
                <a:path w="572" h="584" extrusionOk="0">
                  <a:moveTo>
                    <a:pt x="155" y="0"/>
                  </a:moveTo>
                  <a:cubicBezTo>
                    <a:pt x="72" y="0"/>
                    <a:pt x="0" y="84"/>
                    <a:pt x="0" y="167"/>
                  </a:cubicBezTo>
                  <a:lnTo>
                    <a:pt x="0" y="417"/>
                  </a:lnTo>
                  <a:cubicBezTo>
                    <a:pt x="0" y="512"/>
                    <a:pt x="72" y="584"/>
                    <a:pt x="155" y="584"/>
                  </a:cubicBezTo>
                  <a:lnTo>
                    <a:pt x="417" y="584"/>
                  </a:lnTo>
                  <a:cubicBezTo>
                    <a:pt x="500" y="584"/>
                    <a:pt x="572" y="512"/>
                    <a:pt x="572" y="417"/>
                  </a:cubicBezTo>
                  <a:lnTo>
                    <a:pt x="572" y="167"/>
                  </a:lnTo>
                  <a:cubicBezTo>
                    <a:pt x="572" y="84"/>
                    <a:pt x="500" y="0"/>
                    <a:pt x="4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9774;p79"/>
            <p:cNvSpPr/>
            <p:nvPr/>
          </p:nvSpPr>
          <p:spPr>
            <a:xfrm>
              <a:off x="3759773" y="3036503"/>
              <a:ext cx="18121" cy="18153"/>
            </a:xfrm>
            <a:custGeom>
              <a:avLst/>
              <a:gdLst/>
              <a:ahLst/>
              <a:cxnLst/>
              <a:rect l="l" t="t" r="r" b="b"/>
              <a:pathLst>
                <a:path w="572" h="573" extrusionOk="0">
                  <a:moveTo>
                    <a:pt x="155" y="1"/>
                  </a:moveTo>
                  <a:cubicBezTo>
                    <a:pt x="72" y="1"/>
                    <a:pt x="0" y="72"/>
                    <a:pt x="0" y="155"/>
                  </a:cubicBezTo>
                  <a:lnTo>
                    <a:pt x="0" y="417"/>
                  </a:lnTo>
                  <a:cubicBezTo>
                    <a:pt x="0" y="501"/>
                    <a:pt x="72" y="572"/>
                    <a:pt x="155" y="572"/>
                  </a:cubicBezTo>
                  <a:lnTo>
                    <a:pt x="417" y="572"/>
                  </a:lnTo>
                  <a:cubicBezTo>
                    <a:pt x="500" y="572"/>
                    <a:pt x="572" y="501"/>
                    <a:pt x="572" y="417"/>
                  </a:cubicBezTo>
                  <a:lnTo>
                    <a:pt x="572" y="155"/>
                  </a:lnTo>
                  <a:cubicBezTo>
                    <a:pt x="572"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9775;p79"/>
            <p:cNvSpPr/>
            <p:nvPr/>
          </p:nvSpPr>
          <p:spPr>
            <a:xfrm>
              <a:off x="3759773" y="3063273"/>
              <a:ext cx="18121" cy="18533"/>
            </a:xfrm>
            <a:custGeom>
              <a:avLst/>
              <a:gdLst/>
              <a:ahLst/>
              <a:cxnLst/>
              <a:rect l="l" t="t" r="r" b="b"/>
              <a:pathLst>
                <a:path w="572" h="585" extrusionOk="0">
                  <a:moveTo>
                    <a:pt x="155" y="1"/>
                  </a:moveTo>
                  <a:cubicBezTo>
                    <a:pt x="72" y="1"/>
                    <a:pt x="0" y="72"/>
                    <a:pt x="0" y="168"/>
                  </a:cubicBezTo>
                  <a:lnTo>
                    <a:pt x="0" y="418"/>
                  </a:lnTo>
                  <a:cubicBezTo>
                    <a:pt x="0" y="501"/>
                    <a:pt x="72" y="584"/>
                    <a:pt x="155" y="584"/>
                  </a:cubicBezTo>
                  <a:lnTo>
                    <a:pt x="417" y="584"/>
                  </a:lnTo>
                  <a:cubicBezTo>
                    <a:pt x="500" y="584"/>
                    <a:pt x="572" y="501"/>
                    <a:pt x="572" y="418"/>
                  </a:cubicBezTo>
                  <a:lnTo>
                    <a:pt x="572" y="168"/>
                  </a:lnTo>
                  <a:cubicBezTo>
                    <a:pt x="572" y="72"/>
                    <a:pt x="500"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776;p79"/>
            <p:cNvSpPr/>
            <p:nvPr/>
          </p:nvSpPr>
          <p:spPr>
            <a:xfrm>
              <a:off x="3759773" y="3090074"/>
              <a:ext cx="18121" cy="18501"/>
            </a:xfrm>
            <a:custGeom>
              <a:avLst/>
              <a:gdLst/>
              <a:ahLst/>
              <a:cxnLst/>
              <a:rect l="l" t="t" r="r" b="b"/>
              <a:pathLst>
                <a:path w="572" h="584" extrusionOk="0">
                  <a:moveTo>
                    <a:pt x="155" y="0"/>
                  </a:moveTo>
                  <a:cubicBezTo>
                    <a:pt x="72" y="0"/>
                    <a:pt x="0" y="72"/>
                    <a:pt x="0" y="167"/>
                  </a:cubicBezTo>
                  <a:lnTo>
                    <a:pt x="0" y="417"/>
                  </a:lnTo>
                  <a:cubicBezTo>
                    <a:pt x="0" y="512"/>
                    <a:pt x="72" y="584"/>
                    <a:pt x="155" y="584"/>
                  </a:cubicBezTo>
                  <a:lnTo>
                    <a:pt x="417" y="584"/>
                  </a:lnTo>
                  <a:cubicBezTo>
                    <a:pt x="500" y="584"/>
                    <a:pt x="572" y="512"/>
                    <a:pt x="572" y="417"/>
                  </a:cubicBezTo>
                  <a:lnTo>
                    <a:pt x="572" y="167"/>
                  </a:lnTo>
                  <a:cubicBezTo>
                    <a:pt x="572" y="72"/>
                    <a:pt x="500" y="0"/>
                    <a:pt x="4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19900;p79"/>
          <p:cNvSpPr/>
          <p:nvPr/>
        </p:nvSpPr>
        <p:spPr>
          <a:xfrm>
            <a:off x="1875289" y="3916776"/>
            <a:ext cx="866561" cy="956560"/>
          </a:xfrm>
          <a:custGeom>
            <a:avLst/>
            <a:gdLst/>
            <a:ahLst/>
            <a:cxnLst/>
            <a:rect l="l" t="t" r="r" b="b"/>
            <a:pathLst>
              <a:path w="11490" h="11408" extrusionOk="0">
                <a:moveTo>
                  <a:pt x="9311" y="394"/>
                </a:moveTo>
                <a:lnTo>
                  <a:pt x="11073" y="2144"/>
                </a:lnTo>
                <a:lnTo>
                  <a:pt x="10537" y="2680"/>
                </a:lnTo>
                <a:lnTo>
                  <a:pt x="10513" y="2668"/>
                </a:lnTo>
                <a:lnTo>
                  <a:pt x="8799" y="942"/>
                </a:lnTo>
                <a:lnTo>
                  <a:pt x="9311" y="394"/>
                </a:lnTo>
                <a:close/>
                <a:moveTo>
                  <a:pt x="2846" y="1299"/>
                </a:moveTo>
                <a:lnTo>
                  <a:pt x="3000" y="1465"/>
                </a:lnTo>
                <a:cubicBezTo>
                  <a:pt x="3228" y="1693"/>
                  <a:pt x="3531" y="1812"/>
                  <a:pt x="3838" y="1812"/>
                </a:cubicBezTo>
                <a:cubicBezTo>
                  <a:pt x="3852" y="1812"/>
                  <a:pt x="3867" y="1811"/>
                  <a:pt x="3881" y="1811"/>
                </a:cubicBezTo>
                <a:cubicBezTo>
                  <a:pt x="4524" y="1775"/>
                  <a:pt x="5334" y="1704"/>
                  <a:pt x="5763" y="1596"/>
                </a:cubicBezTo>
                <a:cubicBezTo>
                  <a:pt x="5775" y="1608"/>
                  <a:pt x="5798" y="1656"/>
                  <a:pt x="5834" y="1692"/>
                </a:cubicBezTo>
                <a:cubicBezTo>
                  <a:pt x="5858" y="1835"/>
                  <a:pt x="5798" y="1989"/>
                  <a:pt x="5667" y="2073"/>
                </a:cubicBezTo>
                <a:lnTo>
                  <a:pt x="4715" y="2466"/>
                </a:lnTo>
                <a:cubicBezTo>
                  <a:pt x="4655" y="2477"/>
                  <a:pt x="4632" y="2537"/>
                  <a:pt x="4608" y="2585"/>
                </a:cubicBezTo>
                <a:cubicBezTo>
                  <a:pt x="4596" y="2644"/>
                  <a:pt x="4608" y="2704"/>
                  <a:pt x="4655" y="2728"/>
                </a:cubicBezTo>
                <a:lnTo>
                  <a:pt x="5513" y="3597"/>
                </a:lnTo>
                <a:lnTo>
                  <a:pt x="5227" y="3894"/>
                </a:lnTo>
                <a:lnTo>
                  <a:pt x="4929" y="3597"/>
                </a:lnTo>
                <a:cubicBezTo>
                  <a:pt x="4899" y="3567"/>
                  <a:pt x="4852" y="3552"/>
                  <a:pt x="4806" y="3552"/>
                </a:cubicBezTo>
                <a:cubicBezTo>
                  <a:pt x="4760" y="3552"/>
                  <a:pt x="4715" y="3567"/>
                  <a:pt x="4691" y="3597"/>
                </a:cubicBezTo>
                <a:cubicBezTo>
                  <a:pt x="4632" y="3656"/>
                  <a:pt x="4632" y="3775"/>
                  <a:pt x="4691" y="3835"/>
                </a:cubicBezTo>
                <a:lnTo>
                  <a:pt x="4989" y="4132"/>
                </a:lnTo>
                <a:lnTo>
                  <a:pt x="4691" y="4430"/>
                </a:lnTo>
                <a:lnTo>
                  <a:pt x="4191" y="3930"/>
                </a:lnTo>
                <a:cubicBezTo>
                  <a:pt x="4161" y="3900"/>
                  <a:pt x="4117" y="3885"/>
                  <a:pt x="4072" y="3885"/>
                </a:cubicBezTo>
                <a:cubicBezTo>
                  <a:pt x="4027" y="3885"/>
                  <a:pt x="3983" y="3900"/>
                  <a:pt x="3953" y="3930"/>
                </a:cubicBezTo>
                <a:cubicBezTo>
                  <a:pt x="3893" y="3990"/>
                  <a:pt x="3893" y="4109"/>
                  <a:pt x="3953" y="4168"/>
                </a:cubicBezTo>
                <a:lnTo>
                  <a:pt x="4441" y="4668"/>
                </a:lnTo>
                <a:lnTo>
                  <a:pt x="4143" y="4966"/>
                </a:lnTo>
                <a:lnTo>
                  <a:pt x="3846" y="4668"/>
                </a:lnTo>
                <a:cubicBezTo>
                  <a:pt x="3822" y="4638"/>
                  <a:pt x="3777" y="4624"/>
                  <a:pt x="3731" y="4624"/>
                </a:cubicBezTo>
                <a:cubicBezTo>
                  <a:pt x="3685" y="4624"/>
                  <a:pt x="3637" y="4638"/>
                  <a:pt x="3608" y="4668"/>
                </a:cubicBezTo>
                <a:cubicBezTo>
                  <a:pt x="3548" y="4728"/>
                  <a:pt x="3548" y="4847"/>
                  <a:pt x="3608" y="4906"/>
                </a:cubicBezTo>
                <a:lnTo>
                  <a:pt x="3905" y="5204"/>
                </a:lnTo>
                <a:lnTo>
                  <a:pt x="3608" y="5502"/>
                </a:lnTo>
                <a:lnTo>
                  <a:pt x="1976" y="3859"/>
                </a:lnTo>
                <a:cubicBezTo>
                  <a:pt x="1929" y="3811"/>
                  <a:pt x="1881" y="3751"/>
                  <a:pt x="1857" y="3680"/>
                </a:cubicBezTo>
                <a:cubicBezTo>
                  <a:pt x="1822" y="3620"/>
                  <a:pt x="1810" y="3549"/>
                  <a:pt x="1810" y="3478"/>
                </a:cubicBezTo>
                <a:cubicBezTo>
                  <a:pt x="1798" y="3335"/>
                  <a:pt x="1750" y="3216"/>
                  <a:pt x="1667" y="3132"/>
                </a:cubicBezTo>
                <a:lnTo>
                  <a:pt x="1334" y="2799"/>
                </a:lnTo>
                <a:lnTo>
                  <a:pt x="2846" y="1299"/>
                </a:lnTo>
                <a:close/>
                <a:moveTo>
                  <a:pt x="7882" y="5954"/>
                </a:moveTo>
                <a:lnTo>
                  <a:pt x="9525" y="7597"/>
                </a:lnTo>
                <a:cubicBezTo>
                  <a:pt x="9620" y="7704"/>
                  <a:pt x="9680" y="7835"/>
                  <a:pt x="9680" y="7966"/>
                </a:cubicBezTo>
                <a:cubicBezTo>
                  <a:pt x="9680" y="8026"/>
                  <a:pt x="9704" y="8085"/>
                  <a:pt x="9727" y="8145"/>
                </a:cubicBezTo>
                <a:cubicBezTo>
                  <a:pt x="9763" y="8204"/>
                  <a:pt x="9787" y="8252"/>
                  <a:pt x="9835" y="8300"/>
                </a:cubicBezTo>
                <a:lnTo>
                  <a:pt x="10156" y="8621"/>
                </a:lnTo>
                <a:lnTo>
                  <a:pt x="8680" y="10145"/>
                </a:lnTo>
                <a:lnTo>
                  <a:pt x="8513" y="9978"/>
                </a:lnTo>
                <a:cubicBezTo>
                  <a:pt x="8286" y="9751"/>
                  <a:pt x="7993" y="9632"/>
                  <a:pt x="7677" y="9632"/>
                </a:cubicBezTo>
                <a:cubicBezTo>
                  <a:pt x="7662" y="9632"/>
                  <a:pt x="7647" y="9633"/>
                  <a:pt x="7632" y="9633"/>
                </a:cubicBezTo>
                <a:cubicBezTo>
                  <a:pt x="6989" y="9669"/>
                  <a:pt x="6179" y="9740"/>
                  <a:pt x="5763" y="9847"/>
                </a:cubicBezTo>
                <a:cubicBezTo>
                  <a:pt x="5739" y="9824"/>
                  <a:pt x="5715" y="9788"/>
                  <a:pt x="5679" y="9752"/>
                </a:cubicBezTo>
                <a:cubicBezTo>
                  <a:pt x="5656" y="9609"/>
                  <a:pt x="5715" y="9455"/>
                  <a:pt x="5846" y="9371"/>
                </a:cubicBezTo>
                <a:lnTo>
                  <a:pt x="6799" y="8978"/>
                </a:lnTo>
                <a:cubicBezTo>
                  <a:pt x="6858" y="8966"/>
                  <a:pt x="6894" y="8907"/>
                  <a:pt x="6906" y="8859"/>
                </a:cubicBezTo>
                <a:cubicBezTo>
                  <a:pt x="6918" y="8800"/>
                  <a:pt x="6906" y="8740"/>
                  <a:pt x="6858" y="8716"/>
                </a:cubicBezTo>
                <a:lnTo>
                  <a:pt x="6001" y="7847"/>
                </a:lnTo>
                <a:lnTo>
                  <a:pt x="6298" y="7550"/>
                </a:lnTo>
                <a:lnTo>
                  <a:pt x="6596" y="7847"/>
                </a:lnTo>
                <a:cubicBezTo>
                  <a:pt x="6620" y="7883"/>
                  <a:pt x="6668" y="7895"/>
                  <a:pt x="6715" y="7895"/>
                </a:cubicBezTo>
                <a:cubicBezTo>
                  <a:pt x="6751" y="7895"/>
                  <a:pt x="6799" y="7883"/>
                  <a:pt x="6834" y="7847"/>
                </a:cubicBezTo>
                <a:cubicBezTo>
                  <a:pt x="6894" y="7788"/>
                  <a:pt x="6894" y="7669"/>
                  <a:pt x="6834" y="7609"/>
                </a:cubicBezTo>
                <a:lnTo>
                  <a:pt x="6537" y="7311"/>
                </a:lnTo>
                <a:lnTo>
                  <a:pt x="6834" y="7014"/>
                </a:lnTo>
                <a:lnTo>
                  <a:pt x="7322" y="7502"/>
                </a:lnTo>
                <a:cubicBezTo>
                  <a:pt x="7346" y="7538"/>
                  <a:pt x="7394" y="7550"/>
                  <a:pt x="7441" y="7550"/>
                </a:cubicBezTo>
                <a:cubicBezTo>
                  <a:pt x="7477" y="7550"/>
                  <a:pt x="7525" y="7538"/>
                  <a:pt x="7561" y="7502"/>
                </a:cubicBezTo>
                <a:cubicBezTo>
                  <a:pt x="7620" y="7442"/>
                  <a:pt x="7620" y="7323"/>
                  <a:pt x="7561" y="7264"/>
                </a:cubicBezTo>
                <a:lnTo>
                  <a:pt x="7072" y="6776"/>
                </a:lnTo>
                <a:lnTo>
                  <a:pt x="7263" y="6585"/>
                </a:lnTo>
                <a:lnTo>
                  <a:pt x="7346" y="6490"/>
                </a:lnTo>
                <a:lnTo>
                  <a:pt x="7644" y="6788"/>
                </a:lnTo>
                <a:cubicBezTo>
                  <a:pt x="7680" y="6823"/>
                  <a:pt x="7715" y="6835"/>
                  <a:pt x="7763" y="6835"/>
                </a:cubicBezTo>
                <a:cubicBezTo>
                  <a:pt x="7811" y="6835"/>
                  <a:pt x="7858" y="6823"/>
                  <a:pt x="7882" y="6788"/>
                </a:cubicBezTo>
                <a:cubicBezTo>
                  <a:pt x="7942" y="6728"/>
                  <a:pt x="7942" y="6609"/>
                  <a:pt x="7882" y="6549"/>
                </a:cubicBezTo>
                <a:lnTo>
                  <a:pt x="7584" y="6252"/>
                </a:lnTo>
                <a:lnTo>
                  <a:pt x="7882" y="5954"/>
                </a:lnTo>
                <a:close/>
                <a:moveTo>
                  <a:pt x="964" y="8752"/>
                </a:moveTo>
                <a:lnTo>
                  <a:pt x="976" y="8776"/>
                </a:lnTo>
                <a:lnTo>
                  <a:pt x="2703" y="10502"/>
                </a:lnTo>
                <a:lnTo>
                  <a:pt x="2191" y="11050"/>
                </a:lnTo>
                <a:lnTo>
                  <a:pt x="429" y="9288"/>
                </a:lnTo>
                <a:lnTo>
                  <a:pt x="964" y="8752"/>
                </a:lnTo>
                <a:close/>
                <a:moveTo>
                  <a:pt x="10537" y="8752"/>
                </a:moveTo>
                <a:lnTo>
                  <a:pt x="11073" y="9288"/>
                </a:lnTo>
                <a:lnTo>
                  <a:pt x="9311" y="11050"/>
                </a:lnTo>
                <a:lnTo>
                  <a:pt x="8775" y="10514"/>
                </a:lnTo>
                <a:lnTo>
                  <a:pt x="8799" y="10490"/>
                </a:lnTo>
                <a:lnTo>
                  <a:pt x="10525" y="8764"/>
                </a:lnTo>
                <a:lnTo>
                  <a:pt x="10537" y="8752"/>
                </a:lnTo>
                <a:close/>
                <a:moveTo>
                  <a:pt x="2203" y="1"/>
                </a:moveTo>
                <a:cubicBezTo>
                  <a:pt x="2155" y="1"/>
                  <a:pt x="2107" y="13"/>
                  <a:pt x="2084" y="49"/>
                </a:cubicBezTo>
                <a:lnTo>
                  <a:pt x="1429" y="703"/>
                </a:lnTo>
                <a:cubicBezTo>
                  <a:pt x="1369" y="763"/>
                  <a:pt x="1369" y="882"/>
                  <a:pt x="1429" y="942"/>
                </a:cubicBezTo>
                <a:cubicBezTo>
                  <a:pt x="1459" y="971"/>
                  <a:pt x="1503" y="986"/>
                  <a:pt x="1548" y="986"/>
                </a:cubicBezTo>
                <a:cubicBezTo>
                  <a:pt x="1592" y="986"/>
                  <a:pt x="1637" y="971"/>
                  <a:pt x="1667" y="942"/>
                </a:cubicBezTo>
                <a:lnTo>
                  <a:pt x="2203" y="406"/>
                </a:lnTo>
                <a:lnTo>
                  <a:pt x="2738" y="942"/>
                </a:lnTo>
                <a:lnTo>
                  <a:pt x="2727" y="953"/>
                </a:lnTo>
                <a:lnTo>
                  <a:pt x="964" y="2668"/>
                </a:lnTo>
                <a:lnTo>
                  <a:pt x="953" y="2680"/>
                </a:lnTo>
                <a:lnTo>
                  <a:pt x="417" y="2144"/>
                </a:lnTo>
                <a:lnTo>
                  <a:pt x="1155" y="1406"/>
                </a:lnTo>
                <a:cubicBezTo>
                  <a:pt x="1214" y="1346"/>
                  <a:pt x="1214" y="1227"/>
                  <a:pt x="1155" y="1168"/>
                </a:cubicBezTo>
                <a:cubicBezTo>
                  <a:pt x="1125" y="1138"/>
                  <a:pt x="1081" y="1123"/>
                  <a:pt x="1036" y="1123"/>
                </a:cubicBezTo>
                <a:cubicBezTo>
                  <a:pt x="991" y="1123"/>
                  <a:pt x="947" y="1138"/>
                  <a:pt x="917" y="1168"/>
                </a:cubicBezTo>
                <a:lnTo>
                  <a:pt x="60" y="2025"/>
                </a:lnTo>
                <a:cubicBezTo>
                  <a:pt x="24" y="2061"/>
                  <a:pt x="12" y="2096"/>
                  <a:pt x="12" y="2144"/>
                </a:cubicBezTo>
                <a:cubicBezTo>
                  <a:pt x="12" y="2192"/>
                  <a:pt x="24" y="2239"/>
                  <a:pt x="60" y="2263"/>
                </a:cubicBezTo>
                <a:lnTo>
                  <a:pt x="833" y="3037"/>
                </a:lnTo>
                <a:cubicBezTo>
                  <a:pt x="857" y="3073"/>
                  <a:pt x="905" y="3085"/>
                  <a:pt x="953" y="3085"/>
                </a:cubicBezTo>
                <a:cubicBezTo>
                  <a:pt x="1000" y="3085"/>
                  <a:pt x="1036" y="3073"/>
                  <a:pt x="1072" y="3037"/>
                </a:cubicBezTo>
                <a:lnTo>
                  <a:pt x="1084" y="3025"/>
                </a:lnTo>
                <a:lnTo>
                  <a:pt x="1417" y="3347"/>
                </a:lnTo>
                <a:cubicBezTo>
                  <a:pt x="1441" y="3382"/>
                  <a:pt x="1476" y="3430"/>
                  <a:pt x="1476" y="3466"/>
                </a:cubicBezTo>
                <a:cubicBezTo>
                  <a:pt x="1488" y="3573"/>
                  <a:pt x="1500" y="3692"/>
                  <a:pt x="1548" y="3787"/>
                </a:cubicBezTo>
                <a:cubicBezTo>
                  <a:pt x="1595" y="3882"/>
                  <a:pt x="1655" y="3978"/>
                  <a:pt x="1738" y="4049"/>
                </a:cubicBezTo>
                <a:lnTo>
                  <a:pt x="3381" y="5692"/>
                </a:lnTo>
                <a:lnTo>
                  <a:pt x="2691" y="6371"/>
                </a:lnTo>
                <a:lnTo>
                  <a:pt x="2393" y="5645"/>
                </a:lnTo>
                <a:cubicBezTo>
                  <a:pt x="2393" y="5645"/>
                  <a:pt x="2393" y="5633"/>
                  <a:pt x="2381" y="5633"/>
                </a:cubicBezTo>
                <a:cubicBezTo>
                  <a:pt x="2248" y="5404"/>
                  <a:pt x="2016" y="5274"/>
                  <a:pt x="1775" y="5274"/>
                </a:cubicBezTo>
                <a:cubicBezTo>
                  <a:pt x="1715" y="5274"/>
                  <a:pt x="1655" y="5283"/>
                  <a:pt x="1595" y="5299"/>
                </a:cubicBezTo>
                <a:cubicBezTo>
                  <a:pt x="1572" y="5299"/>
                  <a:pt x="1560" y="5311"/>
                  <a:pt x="1548" y="5311"/>
                </a:cubicBezTo>
                <a:cubicBezTo>
                  <a:pt x="1393" y="5406"/>
                  <a:pt x="1214" y="5573"/>
                  <a:pt x="1274" y="5728"/>
                </a:cubicBezTo>
                <a:cubicBezTo>
                  <a:pt x="1369" y="6014"/>
                  <a:pt x="1441" y="6668"/>
                  <a:pt x="1488" y="7573"/>
                </a:cubicBezTo>
                <a:cubicBezTo>
                  <a:pt x="1500" y="7811"/>
                  <a:pt x="1417" y="8038"/>
                  <a:pt x="1250" y="8204"/>
                </a:cubicBezTo>
                <a:lnTo>
                  <a:pt x="1084" y="8371"/>
                </a:lnTo>
                <a:lnTo>
                  <a:pt x="1072" y="8347"/>
                </a:lnTo>
                <a:cubicBezTo>
                  <a:pt x="1042" y="8317"/>
                  <a:pt x="997" y="8303"/>
                  <a:pt x="953" y="8303"/>
                </a:cubicBezTo>
                <a:cubicBezTo>
                  <a:pt x="908" y="8303"/>
                  <a:pt x="863" y="8317"/>
                  <a:pt x="833" y="8347"/>
                </a:cubicBezTo>
                <a:lnTo>
                  <a:pt x="60" y="9121"/>
                </a:lnTo>
                <a:cubicBezTo>
                  <a:pt x="0" y="9181"/>
                  <a:pt x="0" y="9300"/>
                  <a:pt x="60" y="9359"/>
                </a:cubicBezTo>
                <a:lnTo>
                  <a:pt x="2048" y="11360"/>
                </a:lnTo>
                <a:cubicBezTo>
                  <a:pt x="2084" y="11383"/>
                  <a:pt x="2119" y="11407"/>
                  <a:pt x="2167" y="11407"/>
                </a:cubicBezTo>
                <a:cubicBezTo>
                  <a:pt x="2215" y="11407"/>
                  <a:pt x="2262" y="11383"/>
                  <a:pt x="2286" y="11360"/>
                </a:cubicBezTo>
                <a:lnTo>
                  <a:pt x="3060" y="10586"/>
                </a:lnTo>
                <a:cubicBezTo>
                  <a:pt x="3119" y="10526"/>
                  <a:pt x="3119" y="10407"/>
                  <a:pt x="3060" y="10348"/>
                </a:cubicBezTo>
                <a:lnTo>
                  <a:pt x="3048" y="10336"/>
                </a:lnTo>
                <a:lnTo>
                  <a:pt x="3370" y="10002"/>
                </a:lnTo>
                <a:cubicBezTo>
                  <a:pt x="3405" y="9978"/>
                  <a:pt x="3453" y="9943"/>
                  <a:pt x="3489" y="9943"/>
                </a:cubicBezTo>
                <a:cubicBezTo>
                  <a:pt x="3572" y="9943"/>
                  <a:pt x="3631" y="9931"/>
                  <a:pt x="3691" y="9919"/>
                </a:cubicBezTo>
                <a:cubicBezTo>
                  <a:pt x="3751" y="9895"/>
                  <a:pt x="3822" y="9871"/>
                  <a:pt x="3881" y="9836"/>
                </a:cubicBezTo>
                <a:cubicBezTo>
                  <a:pt x="3953" y="9800"/>
                  <a:pt x="3989" y="9693"/>
                  <a:pt x="3941" y="9621"/>
                </a:cubicBezTo>
                <a:cubicBezTo>
                  <a:pt x="3910" y="9566"/>
                  <a:pt x="3853" y="9537"/>
                  <a:pt x="3797" y="9537"/>
                </a:cubicBezTo>
                <a:cubicBezTo>
                  <a:pt x="3768" y="9537"/>
                  <a:pt x="3739" y="9545"/>
                  <a:pt x="3715" y="9562"/>
                </a:cubicBezTo>
                <a:cubicBezTo>
                  <a:pt x="3667" y="9574"/>
                  <a:pt x="3643" y="9597"/>
                  <a:pt x="3596" y="9597"/>
                </a:cubicBezTo>
                <a:cubicBezTo>
                  <a:pt x="3548" y="9621"/>
                  <a:pt x="3512" y="9621"/>
                  <a:pt x="3465" y="9633"/>
                </a:cubicBezTo>
                <a:cubicBezTo>
                  <a:pt x="3334" y="9645"/>
                  <a:pt x="3215" y="9693"/>
                  <a:pt x="3119" y="9776"/>
                </a:cubicBezTo>
                <a:lnTo>
                  <a:pt x="2798" y="10109"/>
                </a:lnTo>
                <a:lnTo>
                  <a:pt x="1286" y="8609"/>
                </a:lnTo>
                <a:lnTo>
                  <a:pt x="1453" y="8443"/>
                </a:lnTo>
                <a:cubicBezTo>
                  <a:pt x="1691" y="8204"/>
                  <a:pt x="1810" y="7895"/>
                  <a:pt x="1798" y="7561"/>
                </a:cubicBezTo>
                <a:cubicBezTo>
                  <a:pt x="1762" y="6919"/>
                  <a:pt x="1691" y="6109"/>
                  <a:pt x="1584" y="5692"/>
                </a:cubicBezTo>
                <a:cubicBezTo>
                  <a:pt x="1607" y="5668"/>
                  <a:pt x="1643" y="5645"/>
                  <a:pt x="1679" y="5609"/>
                </a:cubicBezTo>
                <a:cubicBezTo>
                  <a:pt x="1699" y="5605"/>
                  <a:pt x="1720" y="5604"/>
                  <a:pt x="1741" y="5604"/>
                </a:cubicBezTo>
                <a:cubicBezTo>
                  <a:pt x="1865" y="5604"/>
                  <a:pt x="1989" y="5663"/>
                  <a:pt x="2060" y="5776"/>
                </a:cubicBezTo>
                <a:lnTo>
                  <a:pt x="2453" y="6728"/>
                </a:lnTo>
                <a:cubicBezTo>
                  <a:pt x="2465" y="6788"/>
                  <a:pt x="2524" y="6823"/>
                  <a:pt x="2572" y="6835"/>
                </a:cubicBezTo>
                <a:cubicBezTo>
                  <a:pt x="2586" y="6838"/>
                  <a:pt x="2600" y="6839"/>
                  <a:pt x="2613" y="6839"/>
                </a:cubicBezTo>
                <a:cubicBezTo>
                  <a:pt x="2657" y="6839"/>
                  <a:pt x="2696" y="6824"/>
                  <a:pt x="2715" y="6788"/>
                </a:cubicBezTo>
                <a:lnTo>
                  <a:pt x="4441" y="5061"/>
                </a:lnTo>
                <a:lnTo>
                  <a:pt x="5298" y="4216"/>
                </a:lnTo>
                <a:lnTo>
                  <a:pt x="5382" y="4121"/>
                </a:lnTo>
                <a:cubicBezTo>
                  <a:pt x="5417" y="4085"/>
                  <a:pt x="5465" y="4067"/>
                  <a:pt x="5514" y="4067"/>
                </a:cubicBezTo>
                <a:cubicBezTo>
                  <a:pt x="5563" y="4067"/>
                  <a:pt x="5614" y="4085"/>
                  <a:pt x="5656" y="4121"/>
                </a:cubicBezTo>
                <a:lnTo>
                  <a:pt x="5679" y="4156"/>
                </a:lnTo>
                <a:cubicBezTo>
                  <a:pt x="5715" y="4180"/>
                  <a:pt x="5739" y="4240"/>
                  <a:pt x="5739" y="4287"/>
                </a:cubicBezTo>
                <a:cubicBezTo>
                  <a:pt x="5739" y="4335"/>
                  <a:pt x="5727" y="4382"/>
                  <a:pt x="5679" y="4418"/>
                </a:cubicBezTo>
                <a:lnTo>
                  <a:pt x="5060" y="5049"/>
                </a:lnTo>
                <a:lnTo>
                  <a:pt x="4739" y="5359"/>
                </a:lnTo>
                <a:lnTo>
                  <a:pt x="3584" y="6526"/>
                </a:lnTo>
                <a:cubicBezTo>
                  <a:pt x="3524" y="6585"/>
                  <a:pt x="3524" y="6704"/>
                  <a:pt x="3584" y="6764"/>
                </a:cubicBezTo>
                <a:cubicBezTo>
                  <a:pt x="3608" y="6788"/>
                  <a:pt x="3655" y="6799"/>
                  <a:pt x="3703" y="6799"/>
                </a:cubicBezTo>
                <a:cubicBezTo>
                  <a:pt x="3751" y="6799"/>
                  <a:pt x="3786" y="6788"/>
                  <a:pt x="3822" y="6764"/>
                </a:cubicBezTo>
                <a:lnTo>
                  <a:pt x="5834" y="4752"/>
                </a:lnTo>
                <a:cubicBezTo>
                  <a:pt x="5846" y="4740"/>
                  <a:pt x="5870" y="4716"/>
                  <a:pt x="5894" y="4704"/>
                </a:cubicBezTo>
                <a:cubicBezTo>
                  <a:pt x="5912" y="4696"/>
                  <a:pt x="5934" y="4692"/>
                  <a:pt x="5955" y="4692"/>
                </a:cubicBezTo>
                <a:cubicBezTo>
                  <a:pt x="6002" y="4692"/>
                  <a:pt x="6052" y="4711"/>
                  <a:pt x="6084" y="4752"/>
                </a:cubicBezTo>
                <a:lnTo>
                  <a:pt x="6132" y="4799"/>
                </a:lnTo>
                <a:cubicBezTo>
                  <a:pt x="6203" y="4871"/>
                  <a:pt x="6203" y="4978"/>
                  <a:pt x="6132" y="5049"/>
                </a:cubicBezTo>
                <a:lnTo>
                  <a:pt x="5132" y="6049"/>
                </a:lnTo>
                <a:lnTo>
                  <a:pt x="5072" y="6109"/>
                </a:lnTo>
                <a:lnTo>
                  <a:pt x="3941" y="7240"/>
                </a:lnTo>
                <a:cubicBezTo>
                  <a:pt x="3881" y="7300"/>
                  <a:pt x="3881" y="7419"/>
                  <a:pt x="3941" y="7478"/>
                </a:cubicBezTo>
                <a:cubicBezTo>
                  <a:pt x="3965" y="7502"/>
                  <a:pt x="4012" y="7514"/>
                  <a:pt x="4060" y="7514"/>
                </a:cubicBezTo>
                <a:cubicBezTo>
                  <a:pt x="4108" y="7514"/>
                  <a:pt x="4143" y="7502"/>
                  <a:pt x="4179" y="7478"/>
                </a:cubicBezTo>
                <a:lnTo>
                  <a:pt x="5310" y="6347"/>
                </a:lnTo>
                <a:lnTo>
                  <a:pt x="6310" y="5347"/>
                </a:lnTo>
                <a:cubicBezTo>
                  <a:pt x="6334" y="5311"/>
                  <a:pt x="6382" y="5299"/>
                  <a:pt x="6429" y="5299"/>
                </a:cubicBezTo>
                <a:cubicBezTo>
                  <a:pt x="6465" y="5299"/>
                  <a:pt x="6513" y="5311"/>
                  <a:pt x="6548" y="5347"/>
                </a:cubicBezTo>
                <a:lnTo>
                  <a:pt x="6584" y="5395"/>
                </a:lnTo>
                <a:cubicBezTo>
                  <a:pt x="6620" y="5418"/>
                  <a:pt x="6632" y="5466"/>
                  <a:pt x="6632" y="5514"/>
                </a:cubicBezTo>
                <a:cubicBezTo>
                  <a:pt x="6632" y="5549"/>
                  <a:pt x="6620" y="5597"/>
                  <a:pt x="6584" y="5633"/>
                </a:cubicBezTo>
                <a:lnTo>
                  <a:pt x="5596" y="6621"/>
                </a:lnTo>
                <a:lnTo>
                  <a:pt x="4655" y="7561"/>
                </a:lnTo>
                <a:cubicBezTo>
                  <a:pt x="4596" y="7621"/>
                  <a:pt x="4596" y="7740"/>
                  <a:pt x="4655" y="7800"/>
                </a:cubicBezTo>
                <a:cubicBezTo>
                  <a:pt x="4679" y="7835"/>
                  <a:pt x="4727" y="7847"/>
                  <a:pt x="4774" y="7847"/>
                </a:cubicBezTo>
                <a:cubicBezTo>
                  <a:pt x="4822" y="7847"/>
                  <a:pt x="4858" y="7835"/>
                  <a:pt x="4894" y="7800"/>
                </a:cubicBezTo>
                <a:lnTo>
                  <a:pt x="6691" y="6002"/>
                </a:lnTo>
                <a:cubicBezTo>
                  <a:pt x="6728" y="5965"/>
                  <a:pt x="6764" y="5950"/>
                  <a:pt x="6806" y="5950"/>
                </a:cubicBezTo>
                <a:cubicBezTo>
                  <a:pt x="6819" y="5950"/>
                  <a:pt x="6832" y="5951"/>
                  <a:pt x="6846" y="5954"/>
                </a:cubicBezTo>
                <a:cubicBezTo>
                  <a:pt x="6870" y="5954"/>
                  <a:pt x="6906" y="5966"/>
                  <a:pt x="6918" y="6002"/>
                </a:cubicBezTo>
                <a:lnTo>
                  <a:pt x="6977" y="6061"/>
                </a:lnTo>
                <a:cubicBezTo>
                  <a:pt x="7037" y="6121"/>
                  <a:pt x="7037" y="6228"/>
                  <a:pt x="6977" y="6287"/>
                </a:cubicBezTo>
                <a:lnTo>
                  <a:pt x="5608" y="7657"/>
                </a:lnTo>
                <a:lnTo>
                  <a:pt x="4179" y="9085"/>
                </a:lnTo>
                <a:cubicBezTo>
                  <a:pt x="4120" y="9145"/>
                  <a:pt x="4120" y="9264"/>
                  <a:pt x="4179" y="9324"/>
                </a:cubicBezTo>
                <a:cubicBezTo>
                  <a:pt x="4203" y="9347"/>
                  <a:pt x="4251" y="9359"/>
                  <a:pt x="4298" y="9359"/>
                </a:cubicBezTo>
                <a:cubicBezTo>
                  <a:pt x="4346" y="9359"/>
                  <a:pt x="4382" y="9347"/>
                  <a:pt x="4417" y="9324"/>
                </a:cubicBezTo>
                <a:lnTo>
                  <a:pt x="5727" y="8014"/>
                </a:lnTo>
                <a:lnTo>
                  <a:pt x="6406" y="8693"/>
                </a:lnTo>
                <a:lnTo>
                  <a:pt x="5679" y="8990"/>
                </a:lnTo>
                <a:cubicBezTo>
                  <a:pt x="5679" y="8990"/>
                  <a:pt x="5667" y="8990"/>
                  <a:pt x="5667" y="9002"/>
                </a:cubicBezTo>
                <a:cubicBezTo>
                  <a:pt x="5382" y="9169"/>
                  <a:pt x="5251" y="9502"/>
                  <a:pt x="5334" y="9800"/>
                </a:cubicBezTo>
                <a:cubicBezTo>
                  <a:pt x="5334" y="9812"/>
                  <a:pt x="5358" y="9824"/>
                  <a:pt x="5358" y="9836"/>
                </a:cubicBezTo>
                <a:cubicBezTo>
                  <a:pt x="5430" y="9969"/>
                  <a:pt x="5564" y="10121"/>
                  <a:pt x="5707" y="10121"/>
                </a:cubicBezTo>
                <a:cubicBezTo>
                  <a:pt x="5730" y="10121"/>
                  <a:pt x="5752" y="10117"/>
                  <a:pt x="5775" y="10109"/>
                </a:cubicBezTo>
                <a:cubicBezTo>
                  <a:pt x="6048" y="10014"/>
                  <a:pt x="6703" y="9943"/>
                  <a:pt x="7620" y="9895"/>
                </a:cubicBezTo>
                <a:cubicBezTo>
                  <a:pt x="7633" y="9894"/>
                  <a:pt x="7647" y="9894"/>
                  <a:pt x="7660" y="9894"/>
                </a:cubicBezTo>
                <a:cubicBezTo>
                  <a:pt x="7882" y="9894"/>
                  <a:pt x="8082" y="9987"/>
                  <a:pt x="8239" y="10133"/>
                </a:cubicBezTo>
                <a:lnTo>
                  <a:pt x="8406" y="10300"/>
                </a:lnTo>
                <a:lnTo>
                  <a:pt x="8394" y="10312"/>
                </a:lnTo>
                <a:cubicBezTo>
                  <a:pt x="8334" y="10371"/>
                  <a:pt x="8334" y="10490"/>
                  <a:pt x="8394" y="10550"/>
                </a:cubicBezTo>
                <a:lnTo>
                  <a:pt x="9168" y="11324"/>
                </a:lnTo>
                <a:cubicBezTo>
                  <a:pt x="9192" y="11360"/>
                  <a:pt x="9239" y="11371"/>
                  <a:pt x="9287" y="11371"/>
                </a:cubicBezTo>
                <a:cubicBezTo>
                  <a:pt x="9323" y="11371"/>
                  <a:pt x="9370" y="11360"/>
                  <a:pt x="9406" y="11324"/>
                </a:cubicBezTo>
                <a:lnTo>
                  <a:pt x="11394" y="9335"/>
                </a:lnTo>
                <a:cubicBezTo>
                  <a:pt x="11454" y="9276"/>
                  <a:pt x="11454" y="9157"/>
                  <a:pt x="11394" y="9097"/>
                </a:cubicBezTo>
                <a:lnTo>
                  <a:pt x="10656" y="8395"/>
                </a:lnTo>
                <a:cubicBezTo>
                  <a:pt x="10620" y="8371"/>
                  <a:pt x="10585" y="8359"/>
                  <a:pt x="10537" y="8359"/>
                </a:cubicBezTo>
                <a:cubicBezTo>
                  <a:pt x="10489" y="8359"/>
                  <a:pt x="10442" y="8371"/>
                  <a:pt x="10418" y="8395"/>
                </a:cubicBezTo>
                <a:lnTo>
                  <a:pt x="10406" y="8419"/>
                </a:lnTo>
                <a:lnTo>
                  <a:pt x="10073" y="8085"/>
                </a:lnTo>
                <a:cubicBezTo>
                  <a:pt x="10061" y="8073"/>
                  <a:pt x="10049" y="8050"/>
                  <a:pt x="10025" y="8026"/>
                </a:cubicBezTo>
                <a:cubicBezTo>
                  <a:pt x="10013" y="8014"/>
                  <a:pt x="10013" y="7978"/>
                  <a:pt x="10013" y="7954"/>
                </a:cubicBezTo>
                <a:cubicBezTo>
                  <a:pt x="10001" y="7728"/>
                  <a:pt x="9906" y="7526"/>
                  <a:pt x="9751" y="7359"/>
                </a:cubicBezTo>
                <a:lnTo>
                  <a:pt x="8108" y="5716"/>
                </a:lnTo>
                <a:lnTo>
                  <a:pt x="8799" y="5037"/>
                </a:lnTo>
                <a:lnTo>
                  <a:pt x="9096" y="5764"/>
                </a:lnTo>
                <a:cubicBezTo>
                  <a:pt x="9096" y="5764"/>
                  <a:pt x="9096" y="5776"/>
                  <a:pt x="9108" y="5776"/>
                </a:cubicBezTo>
                <a:cubicBezTo>
                  <a:pt x="9242" y="6004"/>
                  <a:pt x="9474" y="6134"/>
                  <a:pt x="9714" y="6134"/>
                </a:cubicBezTo>
                <a:cubicBezTo>
                  <a:pt x="9774" y="6134"/>
                  <a:pt x="9835" y="6126"/>
                  <a:pt x="9894" y="6109"/>
                </a:cubicBezTo>
                <a:cubicBezTo>
                  <a:pt x="9906" y="6109"/>
                  <a:pt x="9930" y="6097"/>
                  <a:pt x="9942" y="6097"/>
                </a:cubicBezTo>
                <a:cubicBezTo>
                  <a:pt x="10085" y="6002"/>
                  <a:pt x="10263" y="5835"/>
                  <a:pt x="10204" y="5680"/>
                </a:cubicBezTo>
                <a:cubicBezTo>
                  <a:pt x="10120" y="5406"/>
                  <a:pt x="10049" y="4740"/>
                  <a:pt x="10001" y="3835"/>
                </a:cubicBezTo>
                <a:cubicBezTo>
                  <a:pt x="9989" y="3632"/>
                  <a:pt x="10049" y="3442"/>
                  <a:pt x="10168" y="3299"/>
                </a:cubicBezTo>
                <a:cubicBezTo>
                  <a:pt x="10192" y="3263"/>
                  <a:pt x="10204" y="3239"/>
                  <a:pt x="10239" y="3204"/>
                </a:cubicBezTo>
                <a:lnTo>
                  <a:pt x="10406" y="3037"/>
                </a:lnTo>
                <a:lnTo>
                  <a:pt x="10418" y="3061"/>
                </a:lnTo>
                <a:cubicBezTo>
                  <a:pt x="10442" y="3085"/>
                  <a:pt x="10489" y="3097"/>
                  <a:pt x="10537" y="3097"/>
                </a:cubicBezTo>
                <a:cubicBezTo>
                  <a:pt x="10585" y="3097"/>
                  <a:pt x="10620" y="3085"/>
                  <a:pt x="10656" y="3061"/>
                </a:cubicBezTo>
                <a:lnTo>
                  <a:pt x="11430" y="2287"/>
                </a:lnTo>
                <a:cubicBezTo>
                  <a:pt x="11490" y="2227"/>
                  <a:pt x="11490" y="2096"/>
                  <a:pt x="11430" y="2037"/>
                </a:cubicBezTo>
                <a:lnTo>
                  <a:pt x="9430" y="49"/>
                </a:lnTo>
                <a:cubicBezTo>
                  <a:pt x="9406" y="13"/>
                  <a:pt x="9358" y="1"/>
                  <a:pt x="9311" y="1"/>
                </a:cubicBezTo>
                <a:cubicBezTo>
                  <a:pt x="9275" y="1"/>
                  <a:pt x="9227" y="25"/>
                  <a:pt x="9192" y="49"/>
                </a:cubicBezTo>
                <a:lnTo>
                  <a:pt x="8418" y="823"/>
                </a:lnTo>
                <a:cubicBezTo>
                  <a:pt x="8358" y="882"/>
                  <a:pt x="8358" y="1001"/>
                  <a:pt x="8418" y="1061"/>
                </a:cubicBezTo>
                <a:lnTo>
                  <a:pt x="8442" y="1073"/>
                </a:lnTo>
                <a:lnTo>
                  <a:pt x="8108" y="1406"/>
                </a:lnTo>
                <a:cubicBezTo>
                  <a:pt x="8096" y="1418"/>
                  <a:pt x="8084" y="1430"/>
                  <a:pt x="8049" y="1454"/>
                </a:cubicBezTo>
                <a:cubicBezTo>
                  <a:pt x="8037" y="1465"/>
                  <a:pt x="8001" y="1465"/>
                  <a:pt x="7977" y="1465"/>
                </a:cubicBezTo>
                <a:cubicBezTo>
                  <a:pt x="7751" y="1477"/>
                  <a:pt x="7549" y="1573"/>
                  <a:pt x="7382" y="1727"/>
                </a:cubicBezTo>
                <a:lnTo>
                  <a:pt x="7191" y="1930"/>
                </a:lnTo>
                <a:cubicBezTo>
                  <a:pt x="7132" y="1989"/>
                  <a:pt x="7132" y="2108"/>
                  <a:pt x="7191" y="2168"/>
                </a:cubicBezTo>
                <a:cubicBezTo>
                  <a:pt x="7215" y="2192"/>
                  <a:pt x="7263" y="2204"/>
                  <a:pt x="7310" y="2204"/>
                </a:cubicBezTo>
                <a:cubicBezTo>
                  <a:pt x="7346" y="2204"/>
                  <a:pt x="7394" y="2192"/>
                  <a:pt x="7418" y="2168"/>
                </a:cubicBezTo>
                <a:lnTo>
                  <a:pt x="7632" y="1954"/>
                </a:lnTo>
                <a:cubicBezTo>
                  <a:pt x="7739" y="1846"/>
                  <a:pt x="7870" y="1787"/>
                  <a:pt x="8001" y="1787"/>
                </a:cubicBezTo>
                <a:cubicBezTo>
                  <a:pt x="8061" y="1787"/>
                  <a:pt x="8132" y="1775"/>
                  <a:pt x="8180" y="1751"/>
                </a:cubicBezTo>
                <a:cubicBezTo>
                  <a:pt x="8239" y="1715"/>
                  <a:pt x="8287" y="1692"/>
                  <a:pt x="8346" y="1644"/>
                </a:cubicBezTo>
                <a:lnTo>
                  <a:pt x="8680" y="1311"/>
                </a:lnTo>
                <a:lnTo>
                  <a:pt x="10180" y="2823"/>
                </a:lnTo>
                <a:lnTo>
                  <a:pt x="10013" y="2978"/>
                </a:lnTo>
                <a:cubicBezTo>
                  <a:pt x="9966" y="3025"/>
                  <a:pt x="9942" y="3073"/>
                  <a:pt x="9894" y="3120"/>
                </a:cubicBezTo>
                <a:cubicBezTo>
                  <a:pt x="9727" y="3335"/>
                  <a:pt x="9656" y="3597"/>
                  <a:pt x="9668" y="3859"/>
                </a:cubicBezTo>
                <a:cubicBezTo>
                  <a:pt x="9704" y="4502"/>
                  <a:pt x="9775" y="5311"/>
                  <a:pt x="9882" y="5740"/>
                </a:cubicBezTo>
                <a:cubicBezTo>
                  <a:pt x="9870" y="5752"/>
                  <a:pt x="9823" y="5776"/>
                  <a:pt x="9787" y="5811"/>
                </a:cubicBezTo>
                <a:cubicBezTo>
                  <a:pt x="9766" y="5815"/>
                  <a:pt x="9745" y="5816"/>
                  <a:pt x="9725" y="5816"/>
                </a:cubicBezTo>
                <a:cubicBezTo>
                  <a:pt x="9601" y="5816"/>
                  <a:pt x="9477" y="5757"/>
                  <a:pt x="9406" y="5645"/>
                </a:cubicBezTo>
                <a:lnTo>
                  <a:pt x="9013" y="4692"/>
                </a:lnTo>
                <a:cubicBezTo>
                  <a:pt x="9001" y="4633"/>
                  <a:pt x="8942" y="4609"/>
                  <a:pt x="8894" y="4585"/>
                </a:cubicBezTo>
                <a:cubicBezTo>
                  <a:pt x="8880" y="4582"/>
                  <a:pt x="8866" y="4581"/>
                  <a:pt x="8852" y="4581"/>
                </a:cubicBezTo>
                <a:cubicBezTo>
                  <a:pt x="8808" y="4581"/>
                  <a:pt x="8769" y="4596"/>
                  <a:pt x="8751" y="4633"/>
                </a:cubicBezTo>
                <a:lnTo>
                  <a:pt x="7346" y="6026"/>
                </a:lnTo>
                <a:lnTo>
                  <a:pt x="7263" y="5895"/>
                </a:lnTo>
                <a:lnTo>
                  <a:pt x="7203" y="5835"/>
                </a:lnTo>
                <a:cubicBezTo>
                  <a:pt x="7156" y="5799"/>
                  <a:pt x="7108" y="5764"/>
                  <a:pt x="7072" y="5752"/>
                </a:cubicBezTo>
                <a:lnTo>
                  <a:pt x="7906" y="4918"/>
                </a:lnTo>
                <a:cubicBezTo>
                  <a:pt x="7965" y="4859"/>
                  <a:pt x="7965" y="4740"/>
                  <a:pt x="7906" y="4680"/>
                </a:cubicBezTo>
                <a:cubicBezTo>
                  <a:pt x="7876" y="4650"/>
                  <a:pt x="7831" y="4635"/>
                  <a:pt x="7787" y="4635"/>
                </a:cubicBezTo>
                <a:cubicBezTo>
                  <a:pt x="7742" y="4635"/>
                  <a:pt x="7697" y="4650"/>
                  <a:pt x="7668" y="4680"/>
                </a:cubicBezTo>
                <a:lnTo>
                  <a:pt x="6977" y="5359"/>
                </a:lnTo>
                <a:cubicBezTo>
                  <a:pt x="6953" y="5299"/>
                  <a:pt x="6918" y="5252"/>
                  <a:pt x="6870" y="5216"/>
                </a:cubicBezTo>
                <a:lnTo>
                  <a:pt x="6834" y="5168"/>
                </a:lnTo>
                <a:cubicBezTo>
                  <a:pt x="6787" y="5121"/>
                  <a:pt x="6739" y="5097"/>
                  <a:pt x="6679" y="5061"/>
                </a:cubicBezTo>
                <a:lnTo>
                  <a:pt x="7549" y="4204"/>
                </a:lnTo>
                <a:cubicBezTo>
                  <a:pt x="7608" y="4144"/>
                  <a:pt x="7608" y="4025"/>
                  <a:pt x="7549" y="3966"/>
                </a:cubicBezTo>
                <a:cubicBezTo>
                  <a:pt x="7519" y="3936"/>
                  <a:pt x="7474" y="3921"/>
                  <a:pt x="7430" y="3921"/>
                </a:cubicBezTo>
                <a:cubicBezTo>
                  <a:pt x="7385" y="3921"/>
                  <a:pt x="7340" y="3936"/>
                  <a:pt x="7310" y="3966"/>
                </a:cubicBezTo>
                <a:lnTo>
                  <a:pt x="6513" y="4752"/>
                </a:lnTo>
                <a:cubicBezTo>
                  <a:pt x="6489" y="4692"/>
                  <a:pt x="6453" y="4644"/>
                  <a:pt x="6418" y="4597"/>
                </a:cubicBezTo>
                <a:lnTo>
                  <a:pt x="6370" y="4561"/>
                </a:lnTo>
                <a:cubicBezTo>
                  <a:pt x="6322" y="4513"/>
                  <a:pt x="6275" y="4478"/>
                  <a:pt x="6215" y="4454"/>
                </a:cubicBezTo>
                <a:lnTo>
                  <a:pt x="6834" y="3847"/>
                </a:lnTo>
                <a:cubicBezTo>
                  <a:pt x="6894" y="3787"/>
                  <a:pt x="6894" y="3668"/>
                  <a:pt x="6834" y="3609"/>
                </a:cubicBezTo>
                <a:cubicBezTo>
                  <a:pt x="6804" y="3579"/>
                  <a:pt x="6760" y="3564"/>
                  <a:pt x="6715" y="3564"/>
                </a:cubicBezTo>
                <a:cubicBezTo>
                  <a:pt x="6671" y="3564"/>
                  <a:pt x="6626" y="3579"/>
                  <a:pt x="6596" y="3609"/>
                </a:cubicBezTo>
                <a:lnTo>
                  <a:pt x="6084" y="4109"/>
                </a:lnTo>
                <a:cubicBezTo>
                  <a:pt x="6060" y="4049"/>
                  <a:pt x="6025" y="3990"/>
                  <a:pt x="5977" y="3942"/>
                </a:cubicBezTo>
                <a:lnTo>
                  <a:pt x="5953" y="3918"/>
                </a:lnTo>
                <a:cubicBezTo>
                  <a:pt x="5906" y="3871"/>
                  <a:pt x="5846" y="3823"/>
                  <a:pt x="5786" y="3811"/>
                </a:cubicBezTo>
                <a:lnTo>
                  <a:pt x="6965" y="2632"/>
                </a:lnTo>
                <a:cubicBezTo>
                  <a:pt x="7025" y="2573"/>
                  <a:pt x="7025" y="2454"/>
                  <a:pt x="6965" y="2394"/>
                </a:cubicBezTo>
                <a:cubicBezTo>
                  <a:pt x="6935" y="2364"/>
                  <a:pt x="6891" y="2349"/>
                  <a:pt x="6846" y="2349"/>
                </a:cubicBezTo>
                <a:cubicBezTo>
                  <a:pt x="6801" y="2349"/>
                  <a:pt x="6757" y="2364"/>
                  <a:pt x="6727" y="2394"/>
                </a:cubicBezTo>
                <a:lnTo>
                  <a:pt x="5751" y="3370"/>
                </a:lnTo>
                <a:lnTo>
                  <a:pt x="5072" y="2680"/>
                </a:lnTo>
                <a:lnTo>
                  <a:pt x="5798" y="2382"/>
                </a:lnTo>
                <a:cubicBezTo>
                  <a:pt x="5798" y="2382"/>
                  <a:pt x="5810" y="2382"/>
                  <a:pt x="5810" y="2370"/>
                </a:cubicBezTo>
                <a:cubicBezTo>
                  <a:pt x="6096" y="2204"/>
                  <a:pt x="6227" y="1882"/>
                  <a:pt x="6144" y="1585"/>
                </a:cubicBezTo>
                <a:cubicBezTo>
                  <a:pt x="6144" y="1561"/>
                  <a:pt x="6132" y="1549"/>
                  <a:pt x="6132" y="1537"/>
                </a:cubicBezTo>
                <a:cubicBezTo>
                  <a:pt x="6049" y="1403"/>
                  <a:pt x="5914" y="1251"/>
                  <a:pt x="5778" y="1251"/>
                </a:cubicBezTo>
                <a:cubicBezTo>
                  <a:pt x="5757" y="1251"/>
                  <a:pt x="5736" y="1255"/>
                  <a:pt x="5715" y="1263"/>
                </a:cubicBezTo>
                <a:cubicBezTo>
                  <a:pt x="5429" y="1358"/>
                  <a:pt x="4774" y="1430"/>
                  <a:pt x="3870" y="1477"/>
                </a:cubicBezTo>
                <a:cubicBezTo>
                  <a:pt x="3855" y="1478"/>
                  <a:pt x="3840" y="1478"/>
                  <a:pt x="3825" y="1478"/>
                </a:cubicBezTo>
                <a:cubicBezTo>
                  <a:pt x="3603" y="1478"/>
                  <a:pt x="3395" y="1395"/>
                  <a:pt x="3239" y="1239"/>
                </a:cubicBezTo>
                <a:lnTo>
                  <a:pt x="3072" y="1073"/>
                </a:lnTo>
                <a:lnTo>
                  <a:pt x="3096" y="1061"/>
                </a:lnTo>
                <a:cubicBezTo>
                  <a:pt x="3155" y="1001"/>
                  <a:pt x="3155" y="882"/>
                  <a:pt x="3096" y="823"/>
                </a:cubicBezTo>
                <a:lnTo>
                  <a:pt x="2322" y="49"/>
                </a:lnTo>
                <a:cubicBezTo>
                  <a:pt x="2286" y="13"/>
                  <a:pt x="2238" y="1"/>
                  <a:pt x="220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19549;p79"/>
          <p:cNvGrpSpPr/>
          <p:nvPr/>
        </p:nvGrpSpPr>
        <p:grpSpPr>
          <a:xfrm>
            <a:off x="7368845" y="1459523"/>
            <a:ext cx="680605" cy="685448"/>
            <a:chOff x="889343" y="3801227"/>
            <a:chExt cx="351585" cy="339705"/>
          </a:xfrm>
        </p:grpSpPr>
        <p:sp>
          <p:nvSpPr>
            <p:cNvPr id="52" name="Google Shape;19550;p79"/>
            <p:cNvSpPr/>
            <p:nvPr/>
          </p:nvSpPr>
          <p:spPr>
            <a:xfrm>
              <a:off x="1014954" y="4068479"/>
              <a:ext cx="35862" cy="10233"/>
            </a:xfrm>
            <a:custGeom>
              <a:avLst/>
              <a:gdLst/>
              <a:ahLst/>
              <a:cxnLst/>
              <a:rect l="l" t="t" r="r" b="b"/>
              <a:pathLst>
                <a:path w="1132" h="323" extrusionOk="0">
                  <a:moveTo>
                    <a:pt x="167" y="1"/>
                  </a:moveTo>
                  <a:cubicBezTo>
                    <a:pt x="84" y="1"/>
                    <a:pt x="0" y="72"/>
                    <a:pt x="0" y="168"/>
                  </a:cubicBezTo>
                  <a:cubicBezTo>
                    <a:pt x="0" y="251"/>
                    <a:pt x="84" y="322"/>
                    <a:pt x="167" y="322"/>
                  </a:cubicBezTo>
                  <a:lnTo>
                    <a:pt x="977" y="322"/>
                  </a:lnTo>
                  <a:cubicBezTo>
                    <a:pt x="1060" y="322"/>
                    <a:pt x="1131" y="251"/>
                    <a:pt x="1131" y="168"/>
                  </a:cubicBezTo>
                  <a:cubicBezTo>
                    <a:pt x="1131" y="72"/>
                    <a:pt x="1060" y="1"/>
                    <a:pt x="97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9551;p79"/>
            <p:cNvSpPr/>
            <p:nvPr/>
          </p:nvSpPr>
          <p:spPr>
            <a:xfrm>
              <a:off x="889343" y="3801227"/>
              <a:ext cx="351585" cy="339705"/>
            </a:xfrm>
            <a:custGeom>
              <a:avLst/>
              <a:gdLst/>
              <a:ahLst/>
              <a:cxnLst/>
              <a:rect l="l" t="t" r="r" b="b"/>
              <a:pathLst>
                <a:path w="11098" h="10723" extrusionOk="0">
                  <a:moveTo>
                    <a:pt x="3894" y="746"/>
                  </a:moveTo>
                  <a:lnTo>
                    <a:pt x="3894" y="746"/>
                  </a:lnTo>
                  <a:cubicBezTo>
                    <a:pt x="3763" y="1079"/>
                    <a:pt x="3572" y="1281"/>
                    <a:pt x="3418" y="1400"/>
                  </a:cubicBezTo>
                  <a:cubicBezTo>
                    <a:pt x="3465" y="1115"/>
                    <a:pt x="3644" y="865"/>
                    <a:pt x="3894" y="746"/>
                  </a:cubicBezTo>
                  <a:close/>
                  <a:moveTo>
                    <a:pt x="4823" y="662"/>
                  </a:moveTo>
                  <a:cubicBezTo>
                    <a:pt x="5275" y="662"/>
                    <a:pt x="5656" y="1043"/>
                    <a:pt x="5656" y="1496"/>
                  </a:cubicBezTo>
                  <a:lnTo>
                    <a:pt x="5656" y="2008"/>
                  </a:lnTo>
                  <a:cubicBezTo>
                    <a:pt x="4715" y="1912"/>
                    <a:pt x="4418" y="1067"/>
                    <a:pt x="4323" y="662"/>
                  </a:cubicBezTo>
                  <a:close/>
                  <a:moveTo>
                    <a:pt x="3108" y="2377"/>
                  </a:moveTo>
                  <a:lnTo>
                    <a:pt x="3108" y="2508"/>
                  </a:lnTo>
                  <a:cubicBezTo>
                    <a:pt x="3108" y="2591"/>
                    <a:pt x="3108" y="2674"/>
                    <a:pt x="3120" y="2746"/>
                  </a:cubicBezTo>
                  <a:cubicBezTo>
                    <a:pt x="3060" y="2710"/>
                    <a:pt x="3037" y="2651"/>
                    <a:pt x="3037" y="2555"/>
                  </a:cubicBezTo>
                  <a:cubicBezTo>
                    <a:pt x="3037" y="2484"/>
                    <a:pt x="3060" y="2424"/>
                    <a:pt x="3108" y="2377"/>
                  </a:cubicBezTo>
                  <a:close/>
                  <a:moveTo>
                    <a:pt x="5966" y="2377"/>
                  </a:moveTo>
                  <a:cubicBezTo>
                    <a:pt x="6013" y="2424"/>
                    <a:pt x="6037" y="2484"/>
                    <a:pt x="6037" y="2555"/>
                  </a:cubicBezTo>
                  <a:cubicBezTo>
                    <a:pt x="6037" y="2627"/>
                    <a:pt x="5989" y="2710"/>
                    <a:pt x="5954" y="2746"/>
                  </a:cubicBezTo>
                  <a:cubicBezTo>
                    <a:pt x="5966" y="2674"/>
                    <a:pt x="5966" y="2603"/>
                    <a:pt x="5966" y="2508"/>
                  </a:cubicBezTo>
                  <a:lnTo>
                    <a:pt x="5966" y="2377"/>
                  </a:lnTo>
                  <a:close/>
                  <a:moveTo>
                    <a:pt x="6870" y="3460"/>
                  </a:moveTo>
                  <a:lnTo>
                    <a:pt x="6870" y="3746"/>
                  </a:lnTo>
                  <a:lnTo>
                    <a:pt x="5430" y="3746"/>
                  </a:lnTo>
                  <a:cubicBezTo>
                    <a:pt x="5513" y="3651"/>
                    <a:pt x="5608" y="3567"/>
                    <a:pt x="5680" y="3460"/>
                  </a:cubicBezTo>
                  <a:close/>
                  <a:moveTo>
                    <a:pt x="4108" y="1055"/>
                  </a:moveTo>
                  <a:cubicBezTo>
                    <a:pt x="4323" y="1698"/>
                    <a:pt x="4823" y="2258"/>
                    <a:pt x="5656" y="2317"/>
                  </a:cubicBezTo>
                  <a:lnTo>
                    <a:pt x="5656" y="2508"/>
                  </a:lnTo>
                  <a:cubicBezTo>
                    <a:pt x="5656" y="2984"/>
                    <a:pt x="5394" y="3424"/>
                    <a:pt x="5001" y="3663"/>
                  </a:cubicBezTo>
                  <a:lnTo>
                    <a:pt x="4799" y="3758"/>
                  </a:lnTo>
                  <a:cubicBezTo>
                    <a:pt x="4721" y="3811"/>
                    <a:pt x="4629" y="3838"/>
                    <a:pt x="4535" y="3838"/>
                  </a:cubicBezTo>
                  <a:cubicBezTo>
                    <a:pt x="4442" y="3838"/>
                    <a:pt x="4346" y="3811"/>
                    <a:pt x="4263" y="3758"/>
                  </a:cubicBezTo>
                  <a:lnTo>
                    <a:pt x="4073" y="3663"/>
                  </a:lnTo>
                  <a:cubicBezTo>
                    <a:pt x="3668" y="3424"/>
                    <a:pt x="3418" y="2984"/>
                    <a:pt x="3418" y="2508"/>
                  </a:cubicBezTo>
                  <a:lnTo>
                    <a:pt x="3418" y="2174"/>
                  </a:lnTo>
                  <a:lnTo>
                    <a:pt x="3418" y="1769"/>
                  </a:lnTo>
                  <a:cubicBezTo>
                    <a:pt x="3584" y="1698"/>
                    <a:pt x="3882" y="1484"/>
                    <a:pt x="4108" y="1055"/>
                  </a:cubicBezTo>
                  <a:close/>
                  <a:moveTo>
                    <a:pt x="4977" y="4055"/>
                  </a:moveTo>
                  <a:lnTo>
                    <a:pt x="4977" y="4591"/>
                  </a:lnTo>
                  <a:lnTo>
                    <a:pt x="4537" y="4913"/>
                  </a:lnTo>
                  <a:lnTo>
                    <a:pt x="4084" y="4591"/>
                  </a:lnTo>
                  <a:lnTo>
                    <a:pt x="4084" y="4055"/>
                  </a:lnTo>
                  <a:lnTo>
                    <a:pt x="4120" y="4055"/>
                  </a:lnTo>
                  <a:cubicBezTo>
                    <a:pt x="4251" y="4139"/>
                    <a:pt x="4382" y="4163"/>
                    <a:pt x="4537" y="4163"/>
                  </a:cubicBezTo>
                  <a:cubicBezTo>
                    <a:pt x="4680" y="4163"/>
                    <a:pt x="4823" y="4139"/>
                    <a:pt x="4954" y="4055"/>
                  </a:cubicBezTo>
                  <a:close/>
                  <a:moveTo>
                    <a:pt x="4084" y="4972"/>
                  </a:moveTo>
                  <a:lnTo>
                    <a:pt x="4299" y="5115"/>
                  </a:lnTo>
                  <a:lnTo>
                    <a:pt x="4084" y="5365"/>
                  </a:lnTo>
                  <a:lnTo>
                    <a:pt x="4084" y="4972"/>
                  </a:lnTo>
                  <a:close/>
                  <a:moveTo>
                    <a:pt x="4977" y="4984"/>
                  </a:moveTo>
                  <a:lnTo>
                    <a:pt x="4977" y="5389"/>
                  </a:lnTo>
                  <a:lnTo>
                    <a:pt x="4775" y="5127"/>
                  </a:lnTo>
                  <a:lnTo>
                    <a:pt x="4977" y="4984"/>
                  </a:lnTo>
                  <a:close/>
                  <a:moveTo>
                    <a:pt x="4977" y="5925"/>
                  </a:moveTo>
                  <a:lnTo>
                    <a:pt x="4977" y="6330"/>
                  </a:lnTo>
                  <a:lnTo>
                    <a:pt x="4942" y="6008"/>
                  </a:lnTo>
                  <a:lnTo>
                    <a:pt x="4977" y="5925"/>
                  </a:lnTo>
                  <a:close/>
                  <a:moveTo>
                    <a:pt x="4084" y="5925"/>
                  </a:moveTo>
                  <a:lnTo>
                    <a:pt x="4144" y="6008"/>
                  </a:lnTo>
                  <a:lnTo>
                    <a:pt x="4084" y="6353"/>
                  </a:lnTo>
                  <a:lnTo>
                    <a:pt x="4084" y="5925"/>
                  </a:lnTo>
                  <a:close/>
                  <a:moveTo>
                    <a:pt x="3775" y="4889"/>
                  </a:moveTo>
                  <a:lnTo>
                    <a:pt x="3775" y="7139"/>
                  </a:lnTo>
                  <a:lnTo>
                    <a:pt x="1632" y="7139"/>
                  </a:lnTo>
                  <a:lnTo>
                    <a:pt x="1632" y="6615"/>
                  </a:lnTo>
                  <a:cubicBezTo>
                    <a:pt x="1632" y="6044"/>
                    <a:pt x="1977" y="5520"/>
                    <a:pt x="2513" y="5306"/>
                  </a:cubicBezTo>
                  <a:cubicBezTo>
                    <a:pt x="2537" y="5294"/>
                    <a:pt x="2584" y="5282"/>
                    <a:pt x="2620" y="5270"/>
                  </a:cubicBezTo>
                  <a:lnTo>
                    <a:pt x="3775" y="4889"/>
                  </a:lnTo>
                  <a:close/>
                  <a:moveTo>
                    <a:pt x="4537" y="5341"/>
                  </a:moveTo>
                  <a:lnTo>
                    <a:pt x="4775" y="5627"/>
                  </a:lnTo>
                  <a:lnTo>
                    <a:pt x="4620" y="5901"/>
                  </a:lnTo>
                  <a:cubicBezTo>
                    <a:pt x="4608" y="5937"/>
                    <a:pt x="4596" y="5960"/>
                    <a:pt x="4608" y="6008"/>
                  </a:cubicBezTo>
                  <a:lnTo>
                    <a:pt x="4787" y="7139"/>
                  </a:lnTo>
                  <a:lnTo>
                    <a:pt x="4299" y="7139"/>
                  </a:lnTo>
                  <a:lnTo>
                    <a:pt x="4477" y="6008"/>
                  </a:lnTo>
                  <a:cubicBezTo>
                    <a:pt x="4477" y="5984"/>
                    <a:pt x="4465" y="5937"/>
                    <a:pt x="4442" y="5901"/>
                  </a:cubicBezTo>
                  <a:lnTo>
                    <a:pt x="4299" y="5627"/>
                  </a:lnTo>
                  <a:lnTo>
                    <a:pt x="4537" y="5341"/>
                  </a:lnTo>
                  <a:close/>
                  <a:moveTo>
                    <a:pt x="6882" y="4044"/>
                  </a:moveTo>
                  <a:lnTo>
                    <a:pt x="6859" y="4591"/>
                  </a:lnTo>
                  <a:cubicBezTo>
                    <a:pt x="6859" y="4651"/>
                    <a:pt x="6882" y="4698"/>
                    <a:pt x="6930" y="4734"/>
                  </a:cubicBezTo>
                  <a:cubicBezTo>
                    <a:pt x="6966" y="4746"/>
                    <a:pt x="6990" y="4758"/>
                    <a:pt x="7025" y="4758"/>
                  </a:cubicBezTo>
                  <a:cubicBezTo>
                    <a:pt x="7049" y="4758"/>
                    <a:pt x="7061" y="4758"/>
                    <a:pt x="7085" y="4746"/>
                  </a:cubicBezTo>
                  <a:lnTo>
                    <a:pt x="8109" y="4270"/>
                  </a:lnTo>
                  <a:cubicBezTo>
                    <a:pt x="8156" y="4282"/>
                    <a:pt x="8180" y="4282"/>
                    <a:pt x="8228" y="4294"/>
                  </a:cubicBezTo>
                  <a:lnTo>
                    <a:pt x="8192" y="7985"/>
                  </a:lnTo>
                  <a:lnTo>
                    <a:pt x="870" y="7985"/>
                  </a:lnTo>
                  <a:lnTo>
                    <a:pt x="870" y="4055"/>
                  </a:lnTo>
                  <a:lnTo>
                    <a:pt x="3775" y="4055"/>
                  </a:lnTo>
                  <a:lnTo>
                    <a:pt x="3775" y="4567"/>
                  </a:lnTo>
                  <a:lnTo>
                    <a:pt x="2525" y="4972"/>
                  </a:lnTo>
                  <a:cubicBezTo>
                    <a:pt x="2275" y="5044"/>
                    <a:pt x="2060" y="5175"/>
                    <a:pt x="1870" y="5341"/>
                  </a:cubicBezTo>
                  <a:cubicBezTo>
                    <a:pt x="1525" y="5663"/>
                    <a:pt x="1322" y="6115"/>
                    <a:pt x="1322" y="6615"/>
                  </a:cubicBezTo>
                  <a:lnTo>
                    <a:pt x="1322" y="7294"/>
                  </a:lnTo>
                  <a:cubicBezTo>
                    <a:pt x="1322" y="7377"/>
                    <a:pt x="1394" y="7449"/>
                    <a:pt x="1477" y="7449"/>
                  </a:cubicBezTo>
                  <a:lnTo>
                    <a:pt x="7621" y="7449"/>
                  </a:lnTo>
                  <a:cubicBezTo>
                    <a:pt x="7704" y="7449"/>
                    <a:pt x="7775" y="7377"/>
                    <a:pt x="7775" y="7294"/>
                  </a:cubicBezTo>
                  <a:lnTo>
                    <a:pt x="7775" y="6711"/>
                  </a:lnTo>
                  <a:cubicBezTo>
                    <a:pt x="7775" y="6615"/>
                    <a:pt x="7704" y="6544"/>
                    <a:pt x="7621" y="6544"/>
                  </a:cubicBezTo>
                  <a:cubicBezTo>
                    <a:pt x="7525" y="6544"/>
                    <a:pt x="7454" y="6615"/>
                    <a:pt x="7454" y="6711"/>
                  </a:cubicBezTo>
                  <a:lnTo>
                    <a:pt x="7454" y="7139"/>
                  </a:lnTo>
                  <a:lnTo>
                    <a:pt x="5311" y="7139"/>
                  </a:lnTo>
                  <a:lnTo>
                    <a:pt x="5311" y="4889"/>
                  </a:lnTo>
                  <a:lnTo>
                    <a:pt x="6466" y="5270"/>
                  </a:lnTo>
                  <a:cubicBezTo>
                    <a:pt x="6882" y="5401"/>
                    <a:pt x="7228" y="5722"/>
                    <a:pt x="7382" y="6139"/>
                  </a:cubicBezTo>
                  <a:cubicBezTo>
                    <a:pt x="7401" y="6212"/>
                    <a:pt x="7461" y="6243"/>
                    <a:pt x="7525" y="6243"/>
                  </a:cubicBezTo>
                  <a:cubicBezTo>
                    <a:pt x="7545" y="6243"/>
                    <a:pt x="7565" y="6240"/>
                    <a:pt x="7585" y="6234"/>
                  </a:cubicBezTo>
                  <a:cubicBezTo>
                    <a:pt x="7680" y="6199"/>
                    <a:pt x="7704" y="6115"/>
                    <a:pt x="7680" y="6020"/>
                  </a:cubicBezTo>
                  <a:cubicBezTo>
                    <a:pt x="7502" y="5520"/>
                    <a:pt x="7085" y="5115"/>
                    <a:pt x="6573" y="4948"/>
                  </a:cubicBezTo>
                  <a:lnTo>
                    <a:pt x="5323" y="4556"/>
                  </a:lnTo>
                  <a:lnTo>
                    <a:pt x="5323" y="4044"/>
                  </a:lnTo>
                  <a:close/>
                  <a:moveTo>
                    <a:pt x="4787" y="9199"/>
                  </a:moveTo>
                  <a:lnTo>
                    <a:pt x="4918" y="9818"/>
                  </a:lnTo>
                  <a:lnTo>
                    <a:pt x="4120" y="9818"/>
                  </a:lnTo>
                  <a:lnTo>
                    <a:pt x="4263" y="9199"/>
                  </a:lnTo>
                  <a:close/>
                  <a:moveTo>
                    <a:pt x="5858" y="10128"/>
                  </a:moveTo>
                  <a:lnTo>
                    <a:pt x="5858" y="10425"/>
                  </a:lnTo>
                  <a:lnTo>
                    <a:pt x="3227" y="10425"/>
                  </a:lnTo>
                  <a:lnTo>
                    <a:pt x="3227" y="10128"/>
                  </a:lnTo>
                  <a:close/>
                  <a:moveTo>
                    <a:pt x="8622" y="1"/>
                  </a:moveTo>
                  <a:cubicBezTo>
                    <a:pt x="8115" y="1"/>
                    <a:pt x="7612" y="175"/>
                    <a:pt x="7216" y="519"/>
                  </a:cubicBezTo>
                  <a:cubicBezTo>
                    <a:pt x="7156" y="579"/>
                    <a:pt x="7144" y="686"/>
                    <a:pt x="7204" y="746"/>
                  </a:cubicBezTo>
                  <a:cubicBezTo>
                    <a:pt x="7237" y="778"/>
                    <a:pt x="7280" y="797"/>
                    <a:pt x="7322" y="797"/>
                  </a:cubicBezTo>
                  <a:cubicBezTo>
                    <a:pt x="7357" y="797"/>
                    <a:pt x="7391" y="784"/>
                    <a:pt x="7418" y="757"/>
                  </a:cubicBezTo>
                  <a:cubicBezTo>
                    <a:pt x="7764" y="464"/>
                    <a:pt x="8195" y="314"/>
                    <a:pt x="8630" y="314"/>
                  </a:cubicBezTo>
                  <a:cubicBezTo>
                    <a:pt x="8989" y="314"/>
                    <a:pt x="9351" y="416"/>
                    <a:pt x="9668" y="626"/>
                  </a:cubicBezTo>
                  <a:cubicBezTo>
                    <a:pt x="10514" y="1186"/>
                    <a:pt x="10752" y="2353"/>
                    <a:pt x="10180" y="3198"/>
                  </a:cubicBezTo>
                  <a:cubicBezTo>
                    <a:pt x="9883" y="3639"/>
                    <a:pt x="9430" y="3925"/>
                    <a:pt x="8930" y="3996"/>
                  </a:cubicBezTo>
                  <a:lnTo>
                    <a:pt x="8883" y="3996"/>
                  </a:lnTo>
                  <a:cubicBezTo>
                    <a:pt x="8799" y="4014"/>
                    <a:pt x="8716" y="4023"/>
                    <a:pt x="8631" y="4023"/>
                  </a:cubicBezTo>
                  <a:cubicBezTo>
                    <a:pt x="8546" y="4023"/>
                    <a:pt x="8460" y="4014"/>
                    <a:pt x="8371" y="3996"/>
                  </a:cubicBezTo>
                  <a:cubicBezTo>
                    <a:pt x="8287" y="3984"/>
                    <a:pt x="8192" y="3972"/>
                    <a:pt x="8109" y="3936"/>
                  </a:cubicBezTo>
                  <a:cubicBezTo>
                    <a:pt x="8099" y="3933"/>
                    <a:pt x="8089" y="3932"/>
                    <a:pt x="8078" y="3932"/>
                  </a:cubicBezTo>
                  <a:cubicBezTo>
                    <a:pt x="8049" y="3932"/>
                    <a:pt x="8019" y="3943"/>
                    <a:pt x="8002" y="3960"/>
                  </a:cubicBezTo>
                  <a:lnTo>
                    <a:pt x="7156" y="4341"/>
                  </a:lnTo>
                  <a:lnTo>
                    <a:pt x="7204" y="3401"/>
                  </a:lnTo>
                  <a:cubicBezTo>
                    <a:pt x="7204" y="3365"/>
                    <a:pt x="7180" y="3329"/>
                    <a:pt x="7168" y="3305"/>
                  </a:cubicBezTo>
                  <a:cubicBezTo>
                    <a:pt x="6680" y="2686"/>
                    <a:pt x="6632" y="1829"/>
                    <a:pt x="7049" y="1174"/>
                  </a:cubicBezTo>
                  <a:cubicBezTo>
                    <a:pt x="7097" y="1103"/>
                    <a:pt x="7085" y="996"/>
                    <a:pt x="7001" y="948"/>
                  </a:cubicBezTo>
                  <a:cubicBezTo>
                    <a:pt x="6976" y="931"/>
                    <a:pt x="6946" y="923"/>
                    <a:pt x="6917" y="923"/>
                  </a:cubicBezTo>
                  <a:cubicBezTo>
                    <a:pt x="6863" y="923"/>
                    <a:pt x="6810" y="949"/>
                    <a:pt x="6787" y="996"/>
                  </a:cubicBezTo>
                  <a:cubicBezTo>
                    <a:pt x="6382" y="1650"/>
                    <a:pt x="6347" y="2448"/>
                    <a:pt x="6692" y="3103"/>
                  </a:cubicBezTo>
                  <a:lnTo>
                    <a:pt x="5858" y="3103"/>
                  </a:lnTo>
                  <a:cubicBezTo>
                    <a:pt x="5858" y="3091"/>
                    <a:pt x="5870" y="3091"/>
                    <a:pt x="5870" y="3079"/>
                  </a:cubicBezTo>
                  <a:cubicBezTo>
                    <a:pt x="6156" y="3043"/>
                    <a:pt x="6382" y="2805"/>
                    <a:pt x="6382" y="2531"/>
                  </a:cubicBezTo>
                  <a:cubicBezTo>
                    <a:pt x="6382" y="2270"/>
                    <a:pt x="6216" y="2067"/>
                    <a:pt x="5978" y="1996"/>
                  </a:cubicBezTo>
                  <a:lnTo>
                    <a:pt x="5978" y="1460"/>
                  </a:lnTo>
                  <a:cubicBezTo>
                    <a:pt x="5978" y="817"/>
                    <a:pt x="5454" y="305"/>
                    <a:pt x="4835" y="305"/>
                  </a:cubicBezTo>
                  <a:lnTo>
                    <a:pt x="4263" y="305"/>
                  </a:lnTo>
                  <a:cubicBezTo>
                    <a:pt x="4227" y="305"/>
                    <a:pt x="4180" y="305"/>
                    <a:pt x="4132" y="329"/>
                  </a:cubicBezTo>
                  <a:cubicBezTo>
                    <a:pt x="3549" y="400"/>
                    <a:pt x="3120" y="888"/>
                    <a:pt x="3120" y="1472"/>
                  </a:cubicBezTo>
                  <a:lnTo>
                    <a:pt x="3120" y="2008"/>
                  </a:lnTo>
                  <a:cubicBezTo>
                    <a:pt x="2894" y="2079"/>
                    <a:pt x="2715" y="2293"/>
                    <a:pt x="2715" y="2543"/>
                  </a:cubicBezTo>
                  <a:cubicBezTo>
                    <a:pt x="2715" y="2829"/>
                    <a:pt x="2941" y="3079"/>
                    <a:pt x="3227" y="3091"/>
                  </a:cubicBezTo>
                  <a:cubicBezTo>
                    <a:pt x="3227" y="3103"/>
                    <a:pt x="3239" y="3103"/>
                    <a:pt x="3239" y="3127"/>
                  </a:cubicBezTo>
                  <a:lnTo>
                    <a:pt x="155" y="3127"/>
                  </a:lnTo>
                  <a:cubicBezTo>
                    <a:pt x="72" y="3127"/>
                    <a:pt x="1" y="3198"/>
                    <a:pt x="1" y="3282"/>
                  </a:cubicBezTo>
                  <a:lnTo>
                    <a:pt x="1" y="9020"/>
                  </a:lnTo>
                  <a:cubicBezTo>
                    <a:pt x="1" y="9104"/>
                    <a:pt x="72" y="9175"/>
                    <a:pt x="155" y="9175"/>
                  </a:cubicBezTo>
                  <a:lnTo>
                    <a:pt x="1441" y="9175"/>
                  </a:lnTo>
                  <a:cubicBezTo>
                    <a:pt x="1525" y="9175"/>
                    <a:pt x="1608" y="9104"/>
                    <a:pt x="1608" y="9020"/>
                  </a:cubicBezTo>
                  <a:cubicBezTo>
                    <a:pt x="1608" y="8925"/>
                    <a:pt x="1525" y="8854"/>
                    <a:pt x="1441" y="8854"/>
                  </a:cubicBezTo>
                  <a:lnTo>
                    <a:pt x="322" y="8854"/>
                  </a:lnTo>
                  <a:lnTo>
                    <a:pt x="322" y="3436"/>
                  </a:lnTo>
                  <a:lnTo>
                    <a:pt x="3418" y="3436"/>
                  </a:lnTo>
                  <a:cubicBezTo>
                    <a:pt x="3489" y="3544"/>
                    <a:pt x="3572" y="3627"/>
                    <a:pt x="3668" y="3722"/>
                  </a:cubicBezTo>
                  <a:lnTo>
                    <a:pt x="739" y="3722"/>
                  </a:lnTo>
                  <a:cubicBezTo>
                    <a:pt x="655" y="3722"/>
                    <a:pt x="572" y="3794"/>
                    <a:pt x="572" y="3877"/>
                  </a:cubicBezTo>
                  <a:lnTo>
                    <a:pt x="572" y="8127"/>
                  </a:lnTo>
                  <a:cubicBezTo>
                    <a:pt x="572" y="8211"/>
                    <a:pt x="655" y="8282"/>
                    <a:pt x="739" y="8282"/>
                  </a:cubicBezTo>
                  <a:lnTo>
                    <a:pt x="8394" y="8282"/>
                  </a:lnTo>
                  <a:cubicBezTo>
                    <a:pt x="8478" y="8282"/>
                    <a:pt x="8549" y="8211"/>
                    <a:pt x="8549" y="8127"/>
                  </a:cubicBezTo>
                  <a:lnTo>
                    <a:pt x="8549" y="4317"/>
                  </a:lnTo>
                  <a:lnTo>
                    <a:pt x="8787" y="4317"/>
                  </a:lnTo>
                  <a:lnTo>
                    <a:pt x="8787" y="8842"/>
                  </a:lnTo>
                  <a:lnTo>
                    <a:pt x="2096" y="8842"/>
                  </a:lnTo>
                  <a:cubicBezTo>
                    <a:pt x="2001" y="8842"/>
                    <a:pt x="1929" y="8913"/>
                    <a:pt x="1929" y="8997"/>
                  </a:cubicBezTo>
                  <a:cubicBezTo>
                    <a:pt x="1929" y="9092"/>
                    <a:pt x="2001" y="9163"/>
                    <a:pt x="2096" y="9163"/>
                  </a:cubicBezTo>
                  <a:lnTo>
                    <a:pt x="3989" y="9163"/>
                  </a:lnTo>
                  <a:lnTo>
                    <a:pt x="3846" y="9794"/>
                  </a:lnTo>
                  <a:lnTo>
                    <a:pt x="3108" y="9794"/>
                  </a:lnTo>
                  <a:cubicBezTo>
                    <a:pt x="3013" y="9794"/>
                    <a:pt x="2941" y="9866"/>
                    <a:pt x="2941" y="9949"/>
                  </a:cubicBezTo>
                  <a:lnTo>
                    <a:pt x="2941" y="10568"/>
                  </a:lnTo>
                  <a:cubicBezTo>
                    <a:pt x="2941" y="10652"/>
                    <a:pt x="3013" y="10723"/>
                    <a:pt x="3108" y="10723"/>
                  </a:cubicBezTo>
                  <a:lnTo>
                    <a:pt x="6049" y="10723"/>
                  </a:lnTo>
                  <a:cubicBezTo>
                    <a:pt x="6144" y="10723"/>
                    <a:pt x="6216" y="10652"/>
                    <a:pt x="6216" y="10568"/>
                  </a:cubicBezTo>
                  <a:lnTo>
                    <a:pt x="6216" y="9973"/>
                  </a:lnTo>
                  <a:cubicBezTo>
                    <a:pt x="6216" y="9878"/>
                    <a:pt x="6144" y="9806"/>
                    <a:pt x="6049" y="9806"/>
                  </a:cubicBezTo>
                  <a:lnTo>
                    <a:pt x="5311" y="9806"/>
                  </a:lnTo>
                  <a:lnTo>
                    <a:pt x="5180" y="9175"/>
                  </a:lnTo>
                  <a:lnTo>
                    <a:pt x="8930" y="9175"/>
                  </a:lnTo>
                  <a:cubicBezTo>
                    <a:pt x="9014" y="9175"/>
                    <a:pt x="9085" y="9104"/>
                    <a:pt x="9085" y="9008"/>
                  </a:cubicBezTo>
                  <a:lnTo>
                    <a:pt x="9085" y="4282"/>
                  </a:lnTo>
                  <a:cubicBezTo>
                    <a:pt x="9621" y="4163"/>
                    <a:pt x="10121" y="3853"/>
                    <a:pt x="10442" y="3353"/>
                  </a:cubicBezTo>
                  <a:cubicBezTo>
                    <a:pt x="11097" y="2377"/>
                    <a:pt x="10835" y="1019"/>
                    <a:pt x="9835" y="365"/>
                  </a:cubicBezTo>
                  <a:cubicBezTo>
                    <a:pt x="9467" y="121"/>
                    <a:pt x="9043" y="1"/>
                    <a:pt x="862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9552;p79"/>
            <p:cNvSpPr/>
            <p:nvPr/>
          </p:nvSpPr>
          <p:spPr>
            <a:xfrm>
              <a:off x="1148865" y="3851598"/>
              <a:ext cx="27181" cy="51733"/>
            </a:xfrm>
            <a:custGeom>
              <a:avLst/>
              <a:gdLst/>
              <a:ahLst/>
              <a:cxnLst/>
              <a:rect l="l" t="t" r="r" b="b"/>
              <a:pathLst>
                <a:path w="858" h="1633" extrusionOk="0">
                  <a:moveTo>
                    <a:pt x="179" y="1"/>
                  </a:moveTo>
                  <a:cubicBezTo>
                    <a:pt x="95" y="1"/>
                    <a:pt x="24" y="72"/>
                    <a:pt x="24" y="168"/>
                  </a:cubicBezTo>
                  <a:cubicBezTo>
                    <a:pt x="24" y="251"/>
                    <a:pt x="95" y="322"/>
                    <a:pt x="179" y="322"/>
                  </a:cubicBezTo>
                  <a:lnTo>
                    <a:pt x="274" y="322"/>
                  </a:lnTo>
                  <a:lnTo>
                    <a:pt x="274" y="1311"/>
                  </a:lnTo>
                  <a:lnTo>
                    <a:pt x="167" y="1311"/>
                  </a:lnTo>
                  <a:cubicBezTo>
                    <a:pt x="83" y="1311"/>
                    <a:pt x="0" y="1382"/>
                    <a:pt x="0" y="1477"/>
                  </a:cubicBezTo>
                  <a:cubicBezTo>
                    <a:pt x="0" y="1561"/>
                    <a:pt x="83" y="1632"/>
                    <a:pt x="167" y="1632"/>
                  </a:cubicBezTo>
                  <a:lnTo>
                    <a:pt x="691" y="1632"/>
                  </a:lnTo>
                  <a:cubicBezTo>
                    <a:pt x="774" y="1632"/>
                    <a:pt x="857" y="1561"/>
                    <a:pt x="857" y="1477"/>
                  </a:cubicBezTo>
                  <a:cubicBezTo>
                    <a:pt x="857" y="1358"/>
                    <a:pt x="774" y="1299"/>
                    <a:pt x="691" y="1299"/>
                  </a:cubicBezTo>
                  <a:lnTo>
                    <a:pt x="583" y="1299"/>
                  </a:lnTo>
                  <a:lnTo>
                    <a:pt x="583" y="168"/>
                  </a:lnTo>
                  <a:cubicBezTo>
                    <a:pt x="583" y="72"/>
                    <a:pt x="512" y="1"/>
                    <a:pt x="41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9553;p79"/>
            <p:cNvSpPr/>
            <p:nvPr/>
          </p:nvSpPr>
          <p:spPr>
            <a:xfrm>
              <a:off x="1152255" y="3836138"/>
              <a:ext cx="15111" cy="15111"/>
            </a:xfrm>
            <a:custGeom>
              <a:avLst/>
              <a:gdLst/>
              <a:ahLst/>
              <a:cxnLst/>
              <a:rect l="l" t="t" r="r" b="b"/>
              <a:pathLst>
                <a:path w="477" h="477" extrusionOk="0">
                  <a:moveTo>
                    <a:pt x="238" y="1"/>
                  </a:moveTo>
                  <a:cubicBezTo>
                    <a:pt x="107" y="1"/>
                    <a:pt x="0" y="96"/>
                    <a:pt x="0" y="239"/>
                  </a:cubicBezTo>
                  <a:cubicBezTo>
                    <a:pt x="0" y="370"/>
                    <a:pt x="107" y="477"/>
                    <a:pt x="238" y="477"/>
                  </a:cubicBezTo>
                  <a:cubicBezTo>
                    <a:pt x="369" y="477"/>
                    <a:pt x="476" y="370"/>
                    <a:pt x="476" y="239"/>
                  </a:cubicBezTo>
                  <a:cubicBezTo>
                    <a:pt x="476" y="96"/>
                    <a:pt x="369" y="1"/>
                    <a:pt x="23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554;p79"/>
            <p:cNvSpPr/>
            <p:nvPr/>
          </p:nvSpPr>
          <p:spPr>
            <a:xfrm>
              <a:off x="1022494" y="3867438"/>
              <a:ext cx="19642" cy="29843"/>
            </a:xfrm>
            <a:custGeom>
              <a:avLst/>
              <a:gdLst/>
              <a:ahLst/>
              <a:cxnLst/>
              <a:rect l="l" t="t" r="r" b="b"/>
              <a:pathLst>
                <a:path w="620" h="942" extrusionOk="0">
                  <a:moveTo>
                    <a:pt x="167" y="1"/>
                  </a:moveTo>
                  <a:cubicBezTo>
                    <a:pt x="84" y="1"/>
                    <a:pt x="0" y="84"/>
                    <a:pt x="0" y="168"/>
                  </a:cubicBezTo>
                  <a:lnTo>
                    <a:pt x="0" y="775"/>
                  </a:lnTo>
                  <a:cubicBezTo>
                    <a:pt x="0" y="870"/>
                    <a:pt x="84" y="942"/>
                    <a:pt x="167" y="942"/>
                  </a:cubicBezTo>
                  <a:lnTo>
                    <a:pt x="441" y="942"/>
                  </a:lnTo>
                  <a:cubicBezTo>
                    <a:pt x="524" y="942"/>
                    <a:pt x="596" y="870"/>
                    <a:pt x="596" y="775"/>
                  </a:cubicBezTo>
                  <a:cubicBezTo>
                    <a:pt x="620" y="692"/>
                    <a:pt x="536" y="620"/>
                    <a:pt x="453" y="620"/>
                  </a:cubicBezTo>
                  <a:lnTo>
                    <a:pt x="334" y="620"/>
                  </a:lnTo>
                  <a:lnTo>
                    <a:pt x="334" y="168"/>
                  </a:lnTo>
                  <a:cubicBezTo>
                    <a:pt x="334" y="84"/>
                    <a:pt x="262"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541">
                                            <p:txEl>
                                              <p:pRg st="0" end="0"/>
                                            </p:txEl>
                                          </p:spTgt>
                                        </p:tgtEl>
                                        <p:attrNameLst>
                                          <p:attrName>style.visibility</p:attrName>
                                        </p:attrNameLst>
                                      </p:cBhvr>
                                      <p:to>
                                        <p:strVal val="visible"/>
                                      </p:to>
                                    </p:set>
                                    <p:anim calcmode="lin" valueType="num">
                                      <p:cBhvr additive="base">
                                        <p:cTn id="7" dur="500" fill="hold"/>
                                        <p:tgtEl>
                                          <p:spTgt spid="954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54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544">
                                            <p:txEl>
                                              <p:pRg st="0" end="0"/>
                                            </p:txEl>
                                          </p:spTgt>
                                        </p:tgtEl>
                                        <p:attrNameLst>
                                          <p:attrName>style.visibility</p:attrName>
                                        </p:attrNameLst>
                                      </p:cBhvr>
                                      <p:to>
                                        <p:strVal val="visible"/>
                                      </p:to>
                                    </p:set>
                                    <p:animEffect transition="in" filter="fade">
                                      <p:cBhvr>
                                        <p:cTn id="13" dur="1000"/>
                                        <p:tgtEl>
                                          <p:spTgt spid="9544">
                                            <p:txEl>
                                              <p:pRg st="0" end="0"/>
                                            </p:txEl>
                                          </p:spTgt>
                                        </p:tgtEl>
                                      </p:cBhvr>
                                    </p:animEffect>
                                    <p:anim calcmode="lin" valueType="num">
                                      <p:cBhvr>
                                        <p:cTn id="14" dur="1000" fill="hold"/>
                                        <p:tgtEl>
                                          <p:spTgt spid="954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954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553">
                                            <p:txEl>
                                              <p:pRg st="0" end="0"/>
                                            </p:txEl>
                                          </p:spTgt>
                                        </p:tgtEl>
                                        <p:attrNameLst>
                                          <p:attrName>style.visibility</p:attrName>
                                        </p:attrNameLst>
                                      </p:cBhvr>
                                      <p:to>
                                        <p:strVal val="visible"/>
                                      </p:to>
                                    </p:set>
                                    <p:animEffect transition="in" filter="fade">
                                      <p:cBhvr>
                                        <p:cTn id="20" dur="1000"/>
                                        <p:tgtEl>
                                          <p:spTgt spid="9553">
                                            <p:txEl>
                                              <p:pRg st="0" end="0"/>
                                            </p:txEl>
                                          </p:spTgt>
                                        </p:tgtEl>
                                      </p:cBhvr>
                                    </p:animEffect>
                                    <p:anim calcmode="lin" valueType="num">
                                      <p:cBhvr>
                                        <p:cTn id="21" dur="1000" fill="hold"/>
                                        <p:tgtEl>
                                          <p:spTgt spid="9553">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955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9550">
                                            <p:txEl>
                                              <p:pRg st="0" end="0"/>
                                            </p:txEl>
                                          </p:spTgt>
                                        </p:tgtEl>
                                        <p:attrNameLst>
                                          <p:attrName>style.visibility</p:attrName>
                                        </p:attrNameLst>
                                      </p:cBhvr>
                                      <p:to>
                                        <p:strVal val="visible"/>
                                      </p:to>
                                    </p:set>
                                    <p:animEffect transition="in" filter="fade">
                                      <p:cBhvr>
                                        <p:cTn id="27" dur="1000"/>
                                        <p:tgtEl>
                                          <p:spTgt spid="9550">
                                            <p:txEl>
                                              <p:pRg st="0" end="0"/>
                                            </p:txEl>
                                          </p:spTgt>
                                        </p:tgtEl>
                                      </p:cBhvr>
                                    </p:animEffect>
                                    <p:anim calcmode="lin" valueType="num">
                                      <p:cBhvr>
                                        <p:cTn id="28" dur="1000" fill="hold"/>
                                        <p:tgtEl>
                                          <p:spTgt spid="9550">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955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41" grpId="0" build="p"/>
      <p:bldP spid="9544" grpId="0" build="p"/>
      <p:bldP spid="9550" grpId="0" build="p"/>
      <p:bldP spid="955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57"/>
        <p:cNvGrpSpPr/>
        <p:nvPr/>
      </p:nvGrpSpPr>
      <p:grpSpPr>
        <a:xfrm>
          <a:off x="0" y="0"/>
          <a:ext cx="0" cy="0"/>
          <a:chOff x="0" y="0"/>
          <a:chExt cx="0" cy="0"/>
        </a:xfrm>
      </p:grpSpPr>
      <p:sp>
        <p:nvSpPr>
          <p:cNvPr id="9558" name="Google Shape;9558;p38"/>
          <p:cNvSpPr txBox="1">
            <a:spLocks noGrp="1"/>
          </p:cNvSpPr>
          <p:nvPr>
            <p:ph type="title"/>
          </p:nvPr>
        </p:nvSpPr>
        <p:spPr>
          <a:xfrm>
            <a:off x="266241" y="2454877"/>
            <a:ext cx="6128025" cy="15144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400" b="1" dirty="0" err="1" smtClean="0">
                <a:latin typeface="Bahnschrift SemiBold" panose="020B0502040204020203" pitchFamily="34" charset="0"/>
              </a:rPr>
              <a:t>Tác</a:t>
            </a:r>
            <a:r>
              <a:rPr lang="en-US" sz="5400" b="1" dirty="0" smtClean="0">
                <a:latin typeface="Bahnschrift SemiBold" panose="020B0502040204020203" pitchFamily="34" charset="0"/>
              </a:rPr>
              <a:t> </a:t>
            </a:r>
            <a:r>
              <a:rPr lang="en-US" sz="5400" b="1" dirty="0" err="1" smtClean="0">
                <a:latin typeface="Bahnschrift SemiBold" panose="020B0502040204020203" pitchFamily="34" charset="0"/>
              </a:rPr>
              <a:t>động</a:t>
            </a:r>
            <a:r>
              <a:rPr lang="en-US" sz="5400" b="1" dirty="0" smtClean="0">
                <a:latin typeface="Bahnschrift SemiBold" panose="020B0502040204020203" pitchFamily="34" charset="0"/>
              </a:rPr>
              <a:t> </a:t>
            </a:r>
            <a:r>
              <a:rPr lang="en-US" sz="5400" b="1" dirty="0" err="1" smtClean="0">
                <a:latin typeface="Bahnschrift SemiBold" panose="020B0502040204020203" pitchFamily="34" charset="0"/>
              </a:rPr>
              <a:t>tiêu</a:t>
            </a:r>
            <a:r>
              <a:rPr lang="en-US" sz="5400" b="1" dirty="0" smtClean="0">
                <a:latin typeface="Bahnschrift SemiBold" panose="020B0502040204020203" pitchFamily="34" charset="0"/>
              </a:rPr>
              <a:t> </a:t>
            </a:r>
            <a:r>
              <a:rPr lang="en-US" sz="5400" b="1" dirty="0" err="1" smtClean="0">
                <a:latin typeface="Bahnschrift SemiBold" panose="020B0502040204020203" pitchFamily="34" charset="0"/>
              </a:rPr>
              <a:t>cực</a:t>
            </a:r>
            <a:r>
              <a:rPr lang="en-US" sz="5400" b="1" dirty="0" smtClean="0">
                <a:latin typeface="Bahnschrift SemiBold" panose="020B0502040204020203" pitchFamily="34" charset="0"/>
              </a:rPr>
              <a:t> </a:t>
            </a:r>
            <a:r>
              <a:rPr lang="en-US" sz="5400" b="1" dirty="0" err="1" smtClean="0">
                <a:latin typeface="Bahnschrift SemiBold" panose="020B0502040204020203" pitchFamily="34" charset="0"/>
              </a:rPr>
              <a:t>của</a:t>
            </a:r>
            <a:r>
              <a:rPr lang="en-US" sz="5400" b="1" dirty="0" smtClean="0">
                <a:latin typeface="Bahnschrift SemiBold" panose="020B0502040204020203" pitchFamily="34" charset="0"/>
              </a:rPr>
              <a:t> Internet</a:t>
            </a:r>
            <a:endParaRPr sz="5400" b="1" dirty="0">
              <a:latin typeface="Bahnschrift SemiBold" panose="020B0502040204020203" pitchFamily="34" charset="0"/>
            </a:endParaRPr>
          </a:p>
        </p:txBody>
      </p:sp>
      <p:sp>
        <p:nvSpPr>
          <p:cNvPr id="9559" name="Google Shape;9559;p38"/>
          <p:cNvSpPr txBox="1">
            <a:spLocks noGrp="1"/>
          </p:cNvSpPr>
          <p:nvPr>
            <p:ph type="title" idx="2"/>
          </p:nvPr>
        </p:nvSpPr>
        <p:spPr>
          <a:xfrm>
            <a:off x="1700954" y="1195668"/>
            <a:ext cx="1629300" cy="92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pic>
        <p:nvPicPr>
          <p:cNvPr id="8" name="Google Shape;9619;p42"/>
          <p:cNvPicPr preferRelativeResize="0"/>
          <p:nvPr/>
        </p:nvPicPr>
        <p:blipFill rotWithShape="1">
          <a:blip r:embed="rId3">
            <a:alphaModFix amt="50000"/>
          </a:blip>
          <a:srcRect b="17790"/>
          <a:stretch/>
        </p:blipFill>
        <p:spPr>
          <a:xfrm>
            <a:off x="3524596" y="1188721"/>
            <a:ext cx="6018415" cy="39547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558"/>
                                        </p:tgtEl>
                                        <p:attrNameLst>
                                          <p:attrName>style.visibility</p:attrName>
                                        </p:attrNameLst>
                                      </p:cBhvr>
                                      <p:to>
                                        <p:strVal val="visible"/>
                                      </p:to>
                                    </p:set>
                                    <p:animEffect transition="in" filter="wipe(down)">
                                      <p:cBhvr>
                                        <p:cTn id="7" dur="500"/>
                                        <p:tgtEl>
                                          <p:spTgt spid="9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5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86"/>
        <p:cNvGrpSpPr/>
        <p:nvPr/>
      </p:nvGrpSpPr>
      <p:grpSpPr>
        <a:xfrm>
          <a:off x="0" y="0"/>
          <a:ext cx="0" cy="0"/>
          <a:chOff x="0" y="0"/>
          <a:chExt cx="0" cy="0"/>
        </a:xfrm>
      </p:grpSpPr>
      <p:sp>
        <p:nvSpPr>
          <p:cNvPr id="9787" name="Google Shape;9787;p55"/>
          <p:cNvSpPr/>
          <p:nvPr/>
        </p:nvSpPr>
        <p:spPr>
          <a:xfrm>
            <a:off x="4765322" y="1401564"/>
            <a:ext cx="807300" cy="807300"/>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8" name="Google Shape;9788;p55"/>
          <p:cNvSpPr/>
          <p:nvPr/>
        </p:nvSpPr>
        <p:spPr>
          <a:xfrm>
            <a:off x="4765322" y="2525376"/>
            <a:ext cx="807300" cy="807300"/>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9" name="Google Shape;9789;p55"/>
          <p:cNvSpPr/>
          <p:nvPr/>
        </p:nvSpPr>
        <p:spPr>
          <a:xfrm>
            <a:off x="790435" y="3649188"/>
            <a:ext cx="807300" cy="807300"/>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0" name="Google Shape;9790;p55"/>
          <p:cNvSpPr/>
          <p:nvPr/>
        </p:nvSpPr>
        <p:spPr>
          <a:xfrm>
            <a:off x="825072" y="1401564"/>
            <a:ext cx="807300" cy="807300"/>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1" name="Google Shape;9791;p55"/>
          <p:cNvSpPr/>
          <p:nvPr/>
        </p:nvSpPr>
        <p:spPr>
          <a:xfrm>
            <a:off x="825072" y="2525376"/>
            <a:ext cx="807300" cy="807300"/>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2" name="Google Shape;9792;p55"/>
          <p:cNvSpPr/>
          <p:nvPr/>
        </p:nvSpPr>
        <p:spPr>
          <a:xfrm>
            <a:off x="4765322" y="3649188"/>
            <a:ext cx="807300" cy="807300"/>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6" name="Google Shape;9796;p55"/>
          <p:cNvSpPr txBox="1">
            <a:spLocks noGrp="1"/>
          </p:cNvSpPr>
          <p:nvPr>
            <p:ph type="subTitle" idx="5"/>
          </p:nvPr>
        </p:nvSpPr>
        <p:spPr>
          <a:xfrm>
            <a:off x="5668749" y="3633212"/>
            <a:ext cx="2997269" cy="6404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err="1">
                <a:solidFill>
                  <a:schemeClr val="accent1">
                    <a:lumMod val="20000"/>
                    <a:lumOff val="80000"/>
                  </a:schemeClr>
                </a:solidFill>
                <a:latin typeface="Bahnschrift" panose="020B0502040204020203" pitchFamily="34" charset="0"/>
              </a:rPr>
              <a:t>Ả</a:t>
            </a:r>
            <a:r>
              <a:rPr lang="en-US" b="1" dirty="0" err="1" smtClean="0">
                <a:solidFill>
                  <a:schemeClr val="accent1">
                    <a:lumMod val="20000"/>
                    <a:lumOff val="80000"/>
                  </a:schemeClr>
                </a:solidFill>
                <a:latin typeface="Bahnschrift" panose="020B0502040204020203" pitchFamily="34" charset="0"/>
              </a:rPr>
              <a:t>nh</a:t>
            </a:r>
            <a:r>
              <a:rPr lang="en-US" b="1" dirty="0" smtClean="0">
                <a:solidFill>
                  <a:schemeClr val="accent1">
                    <a:lumMod val="20000"/>
                    <a:lumOff val="80000"/>
                  </a:schemeClr>
                </a:solidFill>
                <a:latin typeface="Bahnschrift" panose="020B0502040204020203" pitchFamily="34" charset="0"/>
              </a:rPr>
              <a:t> </a:t>
            </a:r>
            <a:r>
              <a:rPr lang="en-US" b="1" dirty="0" err="1" smtClean="0">
                <a:solidFill>
                  <a:schemeClr val="accent1">
                    <a:lumMod val="20000"/>
                    <a:lumOff val="80000"/>
                  </a:schemeClr>
                </a:solidFill>
                <a:latin typeface="Bahnschrift" panose="020B0502040204020203" pitchFamily="34" charset="0"/>
              </a:rPr>
              <a:t>hưởng</a:t>
            </a:r>
            <a:r>
              <a:rPr lang="en-US" b="1" dirty="0" smtClean="0">
                <a:solidFill>
                  <a:schemeClr val="accent1">
                    <a:lumMod val="20000"/>
                    <a:lumOff val="80000"/>
                  </a:schemeClr>
                </a:solidFill>
                <a:latin typeface="Bahnschrift" panose="020B0502040204020203" pitchFamily="34" charset="0"/>
              </a:rPr>
              <a:t> </a:t>
            </a:r>
            <a:r>
              <a:rPr lang="en-US" b="1" dirty="0" err="1" smtClean="0">
                <a:solidFill>
                  <a:schemeClr val="accent1">
                    <a:lumMod val="20000"/>
                    <a:lumOff val="80000"/>
                  </a:schemeClr>
                </a:solidFill>
                <a:latin typeface="Bahnschrift" panose="020B0502040204020203" pitchFamily="34" charset="0"/>
              </a:rPr>
              <a:t>đến</a:t>
            </a:r>
            <a:r>
              <a:rPr lang="en-US" b="1" dirty="0" smtClean="0">
                <a:solidFill>
                  <a:schemeClr val="accent1">
                    <a:lumMod val="20000"/>
                    <a:lumOff val="80000"/>
                  </a:schemeClr>
                </a:solidFill>
                <a:latin typeface="Bahnschrift" panose="020B0502040204020203" pitchFamily="34" charset="0"/>
              </a:rPr>
              <a:t> </a:t>
            </a:r>
            <a:r>
              <a:rPr lang="en-US" b="1" dirty="0" err="1" smtClean="0">
                <a:solidFill>
                  <a:schemeClr val="accent1">
                    <a:lumMod val="20000"/>
                    <a:lumOff val="80000"/>
                  </a:schemeClr>
                </a:solidFill>
                <a:latin typeface="Bahnschrift" panose="020B0502040204020203" pitchFamily="34" charset="0"/>
              </a:rPr>
              <a:t>tư</a:t>
            </a:r>
            <a:r>
              <a:rPr lang="en-US" b="1" dirty="0" smtClean="0">
                <a:solidFill>
                  <a:schemeClr val="accent1">
                    <a:lumMod val="20000"/>
                    <a:lumOff val="80000"/>
                  </a:schemeClr>
                </a:solidFill>
                <a:latin typeface="Bahnschrift" panose="020B0502040204020203" pitchFamily="34" charset="0"/>
              </a:rPr>
              <a:t> </a:t>
            </a:r>
            <a:r>
              <a:rPr lang="en-US" b="1" dirty="0" err="1" smtClean="0">
                <a:solidFill>
                  <a:schemeClr val="accent1">
                    <a:lumMod val="20000"/>
                    <a:lumOff val="80000"/>
                  </a:schemeClr>
                </a:solidFill>
                <a:latin typeface="Bahnschrift" panose="020B0502040204020203" pitchFamily="34" charset="0"/>
              </a:rPr>
              <a:t>tưởng</a:t>
            </a:r>
            <a:endParaRPr b="1" dirty="0">
              <a:solidFill>
                <a:schemeClr val="accent1">
                  <a:lumMod val="20000"/>
                  <a:lumOff val="80000"/>
                </a:schemeClr>
              </a:solidFill>
              <a:latin typeface="Bahnschrift" panose="020B0502040204020203" pitchFamily="34" charset="0"/>
            </a:endParaRPr>
          </a:p>
        </p:txBody>
      </p:sp>
      <p:sp>
        <p:nvSpPr>
          <p:cNvPr id="9797" name="Google Shape;9797;p55"/>
          <p:cNvSpPr txBox="1">
            <a:spLocks noGrp="1"/>
          </p:cNvSpPr>
          <p:nvPr>
            <p:ph type="subTitle" idx="1"/>
          </p:nvPr>
        </p:nvSpPr>
        <p:spPr>
          <a:xfrm>
            <a:off x="5668749" y="2473430"/>
            <a:ext cx="2623195" cy="831879"/>
          </a:xfrm>
          <a:prstGeom prst="rect">
            <a:avLst/>
          </a:prstGeom>
        </p:spPr>
        <p:txBody>
          <a:bodyPr spcFirstLastPara="1" wrap="square" lIns="91425" tIns="91425" rIns="91425" bIns="91425" anchor="b" anchorCtr="0">
            <a:noAutofit/>
          </a:bodyPr>
          <a:lstStyle/>
          <a:p>
            <a:pPr marL="0" lvl="0" indent="0"/>
            <a:r>
              <a:rPr lang="en-US" b="1" dirty="0" err="1" smtClean="0">
                <a:solidFill>
                  <a:schemeClr val="accent1">
                    <a:lumMod val="20000"/>
                    <a:lumOff val="80000"/>
                  </a:schemeClr>
                </a:solidFill>
                <a:latin typeface="Bahnschrift" panose="020B0502040204020203" pitchFamily="34" charset="0"/>
              </a:rPr>
              <a:t>Xuất</a:t>
            </a:r>
            <a:r>
              <a:rPr lang="en-US" b="1" dirty="0" smtClean="0">
                <a:solidFill>
                  <a:schemeClr val="accent1">
                    <a:lumMod val="20000"/>
                    <a:lumOff val="80000"/>
                  </a:schemeClr>
                </a:solidFill>
                <a:latin typeface="Bahnschrift" panose="020B0502040204020203" pitchFamily="34" charset="0"/>
              </a:rPr>
              <a:t> </a:t>
            </a:r>
            <a:r>
              <a:rPr lang="en-US" b="1" dirty="0" err="1" smtClean="0">
                <a:solidFill>
                  <a:schemeClr val="accent1">
                    <a:lumMod val="20000"/>
                    <a:lumOff val="80000"/>
                  </a:schemeClr>
                </a:solidFill>
                <a:latin typeface="Bahnschrift" panose="020B0502040204020203" pitchFamily="34" charset="0"/>
              </a:rPr>
              <a:t>hiện</a:t>
            </a:r>
            <a:r>
              <a:rPr lang="en-US" b="1" dirty="0" smtClean="0">
                <a:solidFill>
                  <a:schemeClr val="accent1">
                    <a:lumMod val="20000"/>
                    <a:lumOff val="80000"/>
                  </a:schemeClr>
                </a:solidFill>
                <a:latin typeface="Bahnschrift" panose="020B0502040204020203" pitchFamily="34" charset="0"/>
              </a:rPr>
              <a:t> </a:t>
            </a:r>
            <a:r>
              <a:rPr lang="en-US" b="1" dirty="0" err="1" smtClean="0">
                <a:solidFill>
                  <a:schemeClr val="accent1">
                    <a:lumMod val="20000"/>
                    <a:lumOff val="80000"/>
                  </a:schemeClr>
                </a:solidFill>
                <a:latin typeface="Bahnschrift" panose="020B0502040204020203" pitchFamily="34" charset="0"/>
              </a:rPr>
              <a:t>tình</a:t>
            </a:r>
            <a:r>
              <a:rPr lang="en-US" b="1" dirty="0" smtClean="0">
                <a:solidFill>
                  <a:schemeClr val="accent1">
                    <a:lumMod val="20000"/>
                    <a:lumOff val="80000"/>
                  </a:schemeClr>
                </a:solidFill>
                <a:latin typeface="Bahnschrift" panose="020B0502040204020203" pitchFamily="34" charset="0"/>
              </a:rPr>
              <a:t> </a:t>
            </a:r>
            <a:r>
              <a:rPr lang="en-US" b="1" dirty="0" err="1" smtClean="0">
                <a:solidFill>
                  <a:schemeClr val="accent1">
                    <a:lumMod val="20000"/>
                    <a:lumOff val="80000"/>
                  </a:schemeClr>
                </a:solidFill>
                <a:latin typeface="Bahnschrift" panose="020B0502040204020203" pitchFamily="34" charset="0"/>
              </a:rPr>
              <a:t>yêu</a:t>
            </a:r>
            <a:r>
              <a:rPr lang="en-US" b="1" dirty="0" smtClean="0">
                <a:solidFill>
                  <a:schemeClr val="accent1">
                    <a:lumMod val="20000"/>
                    <a:lumOff val="80000"/>
                  </a:schemeClr>
                </a:solidFill>
                <a:latin typeface="Bahnschrift" panose="020B0502040204020203" pitchFamily="34" charset="0"/>
              </a:rPr>
              <a:t> </a:t>
            </a:r>
            <a:r>
              <a:rPr lang="en-US" b="1" dirty="0" err="1" smtClean="0">
                <a:solidFill>
                  <a:schemeClr val="accent1">
                    <a:lumMod val="20000"/>
                    <a:lumOff val="80000"/>
                  </a:schemeClr>
                </a:solidFill>
                <a:latin typeface="Bahnschrift" panose="020B0502040204020203" pitchFamily="34" charset="0"/>
              </a:rPr>
              <a:t>ảo</a:t>
            </a:r>
            <a:endParaRPr lang="en-US" b="1" dirty="0">
              <a:solidFill>
                <a:schemeClr val="accent1">
                  <a:lumMod val="20000"/>
                  <a:lumOff val="80000"/>
                </a:schemeClr>
              </a:solidFill>
              <a:latin typeface="Bahnschrift" panose="020B0502040204020203" pitchFamily="34" charset="0"/>
            </a:endParaRPr>
          </a:p>
        </p:txBody>
      </p:sp>
      <p:sp>
        <p:nvSpPr>
          <p:cNvPr id="9800" name="Google Shape;9800;p55"/>
          <p:cNvSpPr txBox="1">
            <a:spLocks noGrp="1"/>
          </p:cNvSpPr>
          <p:nvPr>
            <p:ph type="subTitle" idx="7"/>
          </p:nvPr>
        </p:nvSpPr>
        <p:spPr>
          <a:xfrm>
            <a:off x="1679308" y="1484378"/>
            <a:ext cx="2860824" cy="7244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100" b="1" dirty="0" err="1" smtClean="0">
                <a:solidFill>
                  <a:schemeClr val="accent1">
                    <a:lumMod val="20000"/>
                    <a:lumOff val="80000"/>
                  </a:schemeClr>
                </a:solidFill>
                <a:latin typeface="Bahnschrift" panose="020B0502040204020203" pitchFamily="34" charset="0"/>
                <a:cs typeface="Rubik Black" panose="020B0604020202020204" charset="-79"/>
              </a:rPr>
              <a:t>Ảnh</a:t>
            </a:r>
            <a:r>
              <a:rPr lang="en-US" sz="2100" b="1" dirty="0" smtClean="0">
                <a:solidFill>
                  <a:schemeClr val="accent1">
                    <a:lumMod val="20000"/>
                    <a:lumOff val="80000"/>
                  </a:schemeClr>
                </a:solidFill>
                <a:latin typeface="Bahnschrift" panose="020B0502040204020203" pitchFamily="34" charset="0"/>
                <a:cs typeface="Rubik Black" panose="020B0604020202020204" charset="-79"/>
              </a:rPr>
              <a:t> </a:t>
            </a:r>
            <a:r>
              <a:rPr lang="en-US" sz="2100" b="1" dirty="0" err="1" smtClean="0">
                <a:solidFill>
                  <a:schemeClr val="accent1">
                    <a:lumMod val="20000"/>
                    <a:lumOff val="80000"/>
                  </a:schemeClr>
                </a:solidFill>
                <a:latin typeface="Bahnschrift" panose="020B0502040204020203" pitchFamily="34" charset="0"/>
                <a:cs typeface="Rubik Black" panose="020B0604020202020204" charset="-79"/>
              </a:rPr>
              <a:t>hưởng</a:t>
            </a:r>
            <a:r>
              <a:rPr lang="en-US" sz="2100" b="1" dirty="0" smtClean="0">
                <a:solidFill>
                  <a:schemeClr val="accent1">
                    <a:lumMod val="20000"/>
                    <a:lumOff val="80000"/>
                  </a:schemeClr>
                </a:solidFill>
                <a:latin typeface="Bahnschrift" panose="020B0502040204020203" pitchFamily="34" charset="0"/>
                <a:cs typeface="Rubik Black" panose="020B0604020202020204" charset="-79"/>
              </a:rPr>
              <a:t> </a:t>
            </a:r>
            <a:r>
              <a:rPr lang="en-US" sz="2100" b="1" dirty="0" err="1" smtClean="0">
                <a:solidFill>
                  <a:schemeClr val="accent1">
                    <a:lumMod val="20000"/>
                    <a:lumOff val="80000"/>
                  </a:schemeClr>
                </a:solidFill>
                <a:latin typeface="Bahnschrift" panose="020B0502040204020203" pitchFamily="34" charset="0"/>
                <a:cs typeface="Rubik Black" panose="020B0604020202020204" charset="-79"/>
              </a:rPr>
              <a:t>tới</a:t>
            </a:r>
            <a:r>
              <a:rPr lang="en-US" sz="2100" b="1" dirty="0" smtClean="0">
                <a:solidFill>
                  <a:schemeClr val="accent1">
                    <a:lumMod val="20000"/>
                    <a:lumOff val="80000"/>
                  </a:schemeClr>
                </a:solidFill>
                <a:latin typeface="Bahnschrift" panose="020B0502040204020203" pitchFamily="34" charset="0"/>
                <a:cs typeface="Rubik Black" panose="020B0604020202020204" charset="-79"/>
              </a:rPr>
              <a:t> </a:t>
            </a:r>
            <a:r>
              <a:rPr lang="en-US" sz="2100" b="1" dirty="0" err="1" smtClean="0">
                <a:solidFill>
                  <a:schemeClr val="accent1">
                    <a:lumMod val="20000"/>
                    <a:lumOff val="80000"/>
                  </a:schemeClr>
                </a:solidFill>
                <a:latin typeface="Bahnschrift" panose="020B0502040204020203" pitchFamily="34" charset="0"/>
                <a:cs typeface="Rubik Black" panose="020B0604020202020204" charset="-79"/>
              </a:rPr>
              <a:t>sức</a:t>
            </a:r>
            <a:r>
              <a:rPr lang="en-US" sz="2100" b="1" dirty="0" smtClean="0">
                <a:solidFill>
                  <a:schemeClr val="accent1">
                    <a:lumMod val="20000"/>
                    <a:lumOff val="80000"/>
                  </a:schemeClr>
                </a:solidFill>
                <a:latin typeface="Bahnschrift" panose="020B0502040204020203" pitchFamily="34" charset="0"/>
                <a:cs typeface="Rubik Black" panose="020B0604020202020204" charset="-79"/>
              </a:rPr>
              <a:t> </a:t>
            </a:r>
            <a:r>
              <a:rPr lang="en-US" sz="2100" b="1" dirty="0" err="1" smtClean="0">
                <a:solidFill>
                  <a:schemeClr val="accent1">
                    <a:lumMod val="20000"/>
                    <a:lumOff val="80000"/>
                  </a:schemeClr>
                </a:solidFill>
                <a:latin typeface="Bahnschrift" panose="020B0502040204020203" pitchFamily="34" charset="0"/>
                <a:cs typeface="Rubik Black" panose="020B0604020202020204" charset="-79"/>
              </a:rPr>
              <a:t>khỏe</a:t>
            </a:r>
            <a:endParaRPr sz="2100" b="1" dirty="0">
              <a:solidFill>
                <a:schemeClr val="accent1">
                  <a:lumMod val="20000"/>
                  <a:lumOff val="80000"/>
                </a:schemeClr>
              </a:solidFill>
              <a:latin typeface="Bahnschrift" panose="020B0502040204020203" pitchFamily="34" charset="0"/>
              <a:cs typeface="Rubik Black" panose="020B0604020202020204" charset="-79"/>
            </a:endParaRPr>
          </a:p>
        </p:txBody>
      </p:sp>
      <p:sp>
        <p:nvSpPr>
          <p:cNvPr id="9801" name="Google Shape;9801;p55"/>
          <p:cNvSpPr txBox="1">
            <a:spLocks noGrp="1"/>
          </p:cNvSpPr>
          <p:nvPr>
            <p:ph type="subTitle" idx="9"/>
          </p:nvPr>
        </p:nvSpPr>
        <p:spPr>
          <a:xfrm>
            <a:off x="1806023" y="2607740"/>
            <a:ext cx="2683778" cy="5679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err="1" smtClean="0">
                <a:solidFill>
                  <a:schemeClr val="accent1">
                    <a:lumMod val="20000"/>
                    <a:lumOff val="80000"/>
                  </a:schemeClr>
                </a:solidFill>
                <a:latin typeface="Bahnschrift" panose="020B0502040204020203" pitchFamily="34" charset="0"/>
              </a:rPr>
              <a:t>Bị</a:t>
            </a:r>
            <a:r>
              <a:rPr lang="en-US" b="1" dirty="0" smtClean="0">
                <a:solidFill>
                  <a:schemeClr val="accent1">
                    <a:lumMod val="20000"/>
                    <a:lumOff val="80000"/>
                  </a:schemeClr>
                </a:solidFill>
                <a:latin typeface="Bahnschrift" panose="020B0502040204020203" pitchFamily="34" charset="0"/>
              </a:rPr>
              <a:t> </a:t>
            </a:r>
            <a:r>
              <a:rPr lang="en-US" b="1" dirty="0" err="1" smtClean="0">
                <a:solidFill>
                  <a:schemeClr val="accent1">
                    <a:lumMod val="20000"/>
                    <a:lumOff val="80000"/>
                  </a:schemeClr>
                </a:solidFill>
                <a:latin typeface="Bahnschrift" panose="020B0502040204020203" pitchFamily="34" charset="0"/>
              </a:rPr>
              <a:t>bạo</a:t>
            </a:r>
            <a:r>
              <a:rPr lang="en-US" b="1" dirty="0" smtClean="0">
                <a:solidFill>
                  <a:schemeClr val="accent1">
                    <a:lumMod val="20000"/>
                    <a:lumOff val="80000"/>
                  </a:schemeClr>
                </a:solidFill>
                <a:latin typeface="Bahnschrift" panose="020B0502040204020203" pitchFamily="34" charset="0"/>
              </a:rPr>
              <a:t> </a:t>
            </a:r>
            <a:r>
              <a:rPr lang="en-US" b="1" dirty="0" err="1" smtClean="0">
                <a:solidFill>
                  <a:schemeClr val="accent1">
                    <a:lumMod val="20000"/>
                    <a:lumOff val="80000"/>
                  </a:schemeClr>
                </a:solidFill>
                <a:latin typeface="Bahnschrift" panose="020B0502040204020203" pitchFamily="34" charset="0"/>
              </a:rPr>
              <a:t>lực</a:t>
            </a:r>
            <a:r>
              <a:rPr lang="en-US" b="1" dirty="0" smtClean="0">
                <a:solidFill>
                  <a:schemeClr val="accent1">
                    <a:lumMod val="20000"/>
                    <a:lumOff val="80000"/>
                  </a:schemeClr>
                </a:solidFill>
                <a:latin typeface="Bahnschrift" panose="020B0502040204020203" pitchFamily="34" charset="0"/>
              </a:rPr>
              <a:t> </a:t>
            </a:r>
            <a:r>
              <a:rPr lang="en-US" b="1" dirty="0" err="1" smtClean="0">
                <a:solidFill>
                  <a:schemeClr val="accent1">
                    <a:lumMod val="20000"/>
                    <a:lumOff val="80000"/>
                  </a:schemeClr>
                </a:solidFill>
                <a:latin typeface="Bahnschrift" panose="020B0502040204020203" pitchFamily="34" charset="0"/>
              </a:rPr>
              <a:t>mạng</a:t>
            </a:r>
            <a:endParaRPr b="1" dirty="0">
              <a:solidFill>
                <a:schemeClr val="accent1">
                  <a:lumMod val="20000"/>
                  <a:lumOff val="80000"/>
                </a:schemeClr>
              </a:solidFill>
              <a:latin typeface="Bahnschrift" panose="020B0502040204020203" pitchFamily="34" charset="0"/>
            </a:endParaRPr>
          </a:p>
        </p:txBody>
      </p:sp>
      <p:sp>
        <p:nvSpPr>
          <p:cNvPr id="9802" name="Google Shape;9802;p55"/>
          <p:cNvSpPr txBox="1">
            <a:spLocks noGrp="1"/>
          </p:cNvSpPr>
          <p:nvPr>
            <p:ph type="subTitle" idx="14"/>
          </p:nvPr>
        </p:nvSpPr>
        <p:spPr>
          <a:xfrm>
            <a:off x="1713906" y="3747955"/>
            <a:ext cx="2851218" cy="621837"/>
          </a:xfrm>
          <a:prstGeom prst="rect">
            <a:avLst/>
          </a:prstGeom>
        </p:spPr>
        <p:txBody>
          <a:bodyPr spcFirstLastPara="1" wrap="square" lIns="91425" tIns="91425" rIns="91425" bIns="91425" anchor="b" anchorCtr="0">
            <a:noAutofit/>
          </a:bodyPr>
          <a:lstStyle/>
          <a:p>
            <a:pPr marL="0" lvl="0" indent="0"/>
            <a:r>
              <a:rPr lang="en-US" b="1" dirty="0" err="1">
                <a:solidFill>
                  <a:schemeClr val="accent1">
                    <a:lumMod val="20000"/>
                    <a:lumOff val="80000"/>
                  </a:schemeClr>
                </a:solidFill>
                <a:latin typeface="Bahnschrift" panose="020B0502040204020203" pitchFamily="34" charset="0"/>
              </a:rPr>
              <a:t>Giết</a:t>
            </a:r>
            <a:r>
              <a:rPr lang="en-US" b="1" dirty="0">
                <a:solidFill>
                  <a:schemeClr val="accent1">
                    <a:lumMod val="20000"/>
                    <a:lumOff val="80000"/>
                  </a:schemeClr>
                </a:solidFill>
                <a:latin typeface="Bahnschrift" panose="020B0502040204020203" pitchFamily="34" charset="0"/>
              </a:rPr>
              <a:t> </a:t>
            </a:r>
            <a:r>
              <a:rPr lang="en-US" b="1" dirty="0" err="1">
                <a:solidFill>
                  <a:schemeClr val="accent1">
                    <a:lumMod val="20000"/>
                    <a:lumOff val="80000"/>
                  </a:schemeClr>
                </a:solidFill>
                <a:latin typeface="Bahnschrift" panose="020B0502040204020203" pitchFamily="34" charset="0"/>
              </a:rPr>
              <a:t>chết</a:t>
            </a:r>
            <a:r>
              <a:rPr lang="en-US" b="1" dirty="0">
                <a:solidFill>
                  <a:schemeClr val="accent1">
                    <a:lumMod val="20000"/>
                    <a:lumOff val="80000"/>
                  </a:schemeClr>
                </a:solidFill>
                <a:latin typeface="Bahnschrift" panose="020B0502040204020203" pitchFamily="34" charset="0"/>
              </a:rPr>
              <a:t> </a:t>
            </a:r>
            <a:r>
              <a:rPr lang="en-US" b="1" dirty="0" err="1">
                <a:solidFill>
                  <a:schemeClr val="accent1">
                    <a:lumMod val="20000"/>
                    <a:lumOff val="80000"/>
                  </a:schemeClr>
                </a:solidFill>
                <a:latin typeface="Bahnschrift" panose="020B0502040204020203" pitchFamily="34" charset="0"/>
              </a:rPr>
              <a:t>sự</a:t>
            </a:r>
            <a:r>
              <a:rPr lang="en-US" b="1" dirty="0">
                <a:solidFill>
                  <a:schemeClr val="accent1">
                    <a:lumMod val="20000"/>
                    <a:lumOff val="80000"/>
                  </a:schemeClr>
                </a:solidFill>
                <a:latin typeface="Bahnschrift" panose="020B0502040204020203" pitchFamily="34" charset="0"/>
              </a:rPr>
              <a:t> </a:t>
            </a:r>
            <a:r>
              <a:rPr lang="en-US" b="1" dirty="0" err="1">
                <a:solidFill>
                  <a:schemeClr val="accent1">
                    <a:lumMod val="20000"/>
                    <a:lumOff val="80000"/>
                  </a:schemeClr>
                </a:solidFill>
                <a:latin typeface="Bahnschrift" panose="020B0502040204020203" pitchFamily="34" charset="0"/>
              </a:rPr>
              <a:t>sáng</a:t>
            </a:r>
            <a:r>
              <a:rPr lang="en-US" b="1" dirty="0">
                <a:solidFill>
                  <a:schemeClr val="accent1">
                    <a:lumMod val="20000"/>
                    <a:lumOff val="80000"/>
                  </a:schemeClr>
                </a:solidFill>
                <a:latin typeface="Bahnschrift" panose="020B0502040204020203" pitchFamily="34" charset="0"/>
              </a:rPr>
              <a:t> </a:t>
            </a:r>
            <a:r>
              <a:rPr lang="en-US" b="1" dirty="0" err="1">
                <a:solidFill>
                  <a:schemeClr val="accent1">
                    <a:lumMod val="20000"/>
                    <a:lumOff val="80000"/>
                  </a:schemeClr>
                </a:solidFill>
                <a:latin typeface="Bahnschrift" panose="020B0502040204020203" pitchFamily="34" charset="0"/>
              </a:rPr>
              <a:t>tạo</a:t>
            </a:r>
            <a:r>
              <a:rPr lang="en-US" b="1" dirty="0">
                <a:solidFill>
                  <a:schemeClr val="accent1">
                    <a:lumMod val="20000"/>
                    <a:lumOff val="80000"/>
                  </a:schemeClr>
                </a:solidFill>
                <a:latin typeface="Bahnschrift" panose="020B0502040204020203" pitchFamily="34" charset="0"/>
              </a:rPr>
              <a:t> </a:t>
            </a:r>
            <a:r>
              <a:rPr lang="en-US" b="1" dirty="0" err="1">
                <a:solidFill>
                  <a:schemeClr val="accent1">
                    <a:lumMod val="20000"/>
                    <a:lumOff val="80000"/>
                  </a:schemeClr>
                </a:solidFill>
                <a:latin typeface="Bahnschrift" panose="020B0502040204020203" pitchFamily="34" charset="0"/>
              </a:rPr>
              <a:t>và</a:t>
            </a:r>
            <a:r>
              <a:rPr lang="en-US" b="1" dirty="0">
                <a:solidFill>
                  <a:schemeClr val="accent1">
                    <a:lumMod val="20000"/>
                    <a:lumOff val="80000"/>
                  </a:schemeClr>
                </a:solidFill>
                <a:latin typeface="Bahnschrift" panose="020B0502040204020203" pitchFamily="34" charset="0"/>
              </a:rPr>
              <a:t> </a:t>
            </a:r>
            <a:r>
              <a:rPr lang="en-US" b="1" dirty="0" err="1">
                <a:solidFill>
                  <a:schemeClr val="accent1">
                    <a:lumMod val="20000"/>
                    <a:lumOff val="80000"/>
                  </a:schemeClr>
                </a:solidFill>
                <a:latin typeface="Bahnschrift" panose="020B0502040204020203" pitchFamily="34" charset="0"/>
              </a:rPr>
              <a:t>bị</a:t>
            </a:r>
            <a:r>
              <a:rPr lang="en-US" b="1" dirty="0">
                <a:solidFill>
                  <a:schemeClr val="accent1">
                    <a:lumMod val="20000"/>
                    <a:lumOff val="80000"/>
                  </a:schemeClr>
                </a:solidFill>
                <a:latin typeface="Bahnschrift" panose="020B0502040204020203" pitchFamily="34" charset="0"/>
              </a:rPr>
              <a:t> </a:t>
            </a:r>
            <a:r>
              <a:rPr lang="en-US" b="1" dirty="0" err="1">
                <a:solidFill>
                  <a:schemeClr val="accent1">
                    <a:lumMod val="20000"/>
                    <a:lumOff val="80000"/>
                  </a:schemeClr>
                </a:solidFill>
                <a:latin typeface="Bahnschrift" panose="020B0502040204020203" pitchFamily="34" charset="0"/>
              </a:rPr>
              <a:t>nghiện</a:t>
            </a:r>
            <a:r>
              <a:rPr lang="en-US" b="1" dirty="0">
                <a:solidFill>
                  <a:schemeClr val="accent1">
                    <a:lumMod val="20000"/>
                    <a:lumOff val="80000"/>
                  </a:schemeClr>
                </a:solidFill>
                <a:latin typeface="Bahnschrift" panose="020B0502040204020203" pitchFamily="34" charset="0"/>
              </a:rPr>
              <a:t> Internet</a:t>
            </a:r>
          </a:p>
        </p:txBody>
      </p:sp>
      <p:sp>
        <p:nvSpPr>
          <p:cNvPr id="9803" name="Google Shape;9803;p55"/>
          <p:cNvSpPr txBox="1">
            <a:spLocks noGrp="1"/>
          </p:cNvSpPr>
          <p:nvPr>
            <p:ph type="title"/>
          </p:nvPr>
        </p:nvSpPr>
        <p:spPr>
          <a:xfrm>
            <a:off x="390698" y="282633"/>
            <a:ext cx="7714211" cy="9448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smtClean="0">
                <a:solidFill>
                  <a:schemeClr val="accent1">
                    <a:lumMod val="75000"/>
                  </a:schemeClr>
                </a:solidFill>
                <a:latin typeface="Bahnschrift SemiBold" panose="020B0502040204020203" pitchFamily="34" charset="0"/>
                <a:cs typeface="Rubik Glitch" panose="020B0604020202020204" charset="-79"/>
              </a:rPr>
              <a:t>ĐỐI VỚI CÁ NHÂN</a:t>
            </a:r>
            <a:endParaRPr sz="4000" dirty="0">
              <a:solidFill>
                <a:schemeClr val="accent1">
                  <a:lumMod val="75000"/>
                </a:schemeClr>
              </a:solidFill>
              <a:latin typeface="Bahnschrift SemiBold" panose="020B0502040204020203" pitchFamily="34" charset="0"/>
              <a:cs typeface="Rubik Glitch" panose="020B0604020202020204" charset="-79"/>
            </a:endParaRPr>
          </a:p>
        </p:txBody>
      </p:sp>
      <p:sp>
        <p:nvSpPr>
          <p:cNvPr id="9804" name="Google Shape;9804;p55"/>
          <p:cNvSpPr txBox="1">
            <a:spLocks noGrp="1"/>
          </p:cNvSpPr>
          <p:nvPr>
            <p:ph type="subTitle" idx="3"/>
          </p:nvPr>
        </p:nvSpPr>
        <p:spPr>
          <a:xfrm>
            <a:off x="5902037" y="1341195"/>
            <a:ext cx="2202872" cy="53241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err="1" smtClean="0">
                <a:solidFill>
                  <a:schemeClr val="accent1">
                    <a:lumMod val="20000"/>
                    <a:lumOff val="80000"/>
                  </a:schemeClr>
                </a:solidFill>
                <a:latin typeface="Bahnschrift" panose="020B0502040204020203" pitchFamily="34" charset="0"/>
              </a:rPr>
              <a:t>Bị</a:t>
            </a:r>
            <a:r>
              <a:rPr lang="en-US" b="1" dirty="0" smtClean="0">
                <a:solidFill>
                  <a:schemeClr val="accent1">
                    <a:lumMod val="20000"/>
                    <a:lumOff val="80000"/>
                  </a:schemeClr>
                </a:solidFill>
                <a:latin typeface="Bahnschrift" panose="020B0502040204020203" pitchFamily="34" charset="0"/>
              </a:rPr>
              <a:t> </a:t>
            </a:r>
            <a:r>
              <a:rPr lang="en-US" b="1" dirty="0" err="1" smtClean="0">
                <a:solidFill>
                  <a:schemeClr val="accent1">
                    <a:lumMod val="20000"/>
                    <a:lumOff val="80000"/>
                  </a:schemeClr>
                </a:solidFill>
                <a:latin typeface="Bahnschrift" panose="020B0502040204020203" pitchFamily="34" charset="0"/>
              </a:rPr>
              <a:t>lừa</a:t>
            </a:r>
            <a:r>
              <a:rPr lang="en-US" b="1" dirty="0" smtClean="0">
                <a:solidFill>
                  <a:schemeClr val="accent1">
                    <a:lumMod val="20000"/>
                    <a:lumOff val="80000"/>
                  </a:schemeClr>
                </a:solidFill>
                <a:latin typeface="Bahnschrift" panose="020B0502040204020203" pitchFamily="34" charset="0"/>
              </a:rPr>
              <a:t> </a:t>
            </a:r>
            <a:r>
              <a:rPr lang="en-US" b="1" dirty="0" err="1" smtClean="0">
                <a:solidFill>
                  <a:schemeClr val="accent1">
                    <a:lumMod val="20000"/>
                    <a:lumOff val="80000"/>
                  </a:schemeClr>
                </a:solidFill>
                <a:latin typeface="Bahnschrift" panose="020B0502040204020203" pitchFamily="34" charset="0"/>
              </a:rPr>
              <a:t>đảo</a:t>
            </a:r>
            <a:endParaRPr b="1" dirty="0">
              <a:solidFill>
                <a:schemeClr val="accent1">
                  <a:lumMod val="20000"/>
                  <a:lumOff val="80000"/>
                </a:schemeClr>
              </a:solidFill>
              <a:latin typeface="Bahnschrift" panose="020B0502040204020203" pitchFamily="34" charset="0"/>
            </a:endParaRPr>
          </a:p>
        </p:txBody>
      </p:sp>
      <p:grpSp>
        <p:nvGrpSpPr>
          <p:cNvPr id="9806" name="Google Shape;9806;p55"/>
          <p:cNvGrpSpPr/>
          <p:nvPr/>
        </p:nvGrpSpPr>
        <p:grpSpPr>
          <a:xfrm>
            <a:off x="1050262" y="1627748"/>
            <a:ext cx="356920" cy="354932"/>
            <a:chOff x="3527780" y="2885263"/>
            <a:chExt cx="347435" cy="345534"/>
          </a:xfrm>
        </p:grpSpPr>
        <p:sp>
          <p:nvSpPr>
            <p:cNvPr id="9807" name="Google Shape;9807;p55"/>
            <p:cNvSpPr/>
            <p:nvPr/>
          </p:nvSpPr>
          <p:spPr>
            <a:xfrm>
              <a:off x="3527780" y="2885263"/>
              <a:ext cx="347435" cy="345534"/>
            </a:xfrm>
            <a:custGeom>
              <a:avLst/>
              <a:gdLst/>
              <a:ahLst/>
              <a:cxnLst/>
              <a:rect l="l" t="t" r="r" b="b"/>
              <a:pathLst>
                <a:path w="10967" h="10907" extrusionOk="0">
                  <a:moveTo>
                    <a:pt x="3751" y="298"/>
                  </a:moveTo>
                  <a:cubicBezTo>
                    <a:pt x="3811" y="298"/>
                    <a:pt x="3847" y="345"/>
                    <a:pt x="3847" y="405"/>
                  </a:cubicBezTo>
                  <a:cubicBezTo>
                    <a:pt x="3847" y="464"/>
                    <a:pt x="3811" y="512"/>
                    <a:pt x="3751" y="512"/>
                  </a:cubicBezTo>
                  <a:cubicBezTo>
                    <a:pt x="3692" y="512"/>
                    <a:pt x="3644" y="464"/>
                    <a:pt x="3644" y="405"/>
                  </a:cubicBezTo>
                  <a:cubicBezTo>
                    <a:pt x="3656" y="345"/>
                    <a:pt x="3704" y="298"/>
                    <a:pt x="3751" y="298"/>
                  </a:cubicBezTo>
                  <a:close/>
                  <a:moveTo>
                    <a:pt x="5490" y="298"/>
                  </a:moveTo>
                  <a:cubicBezTo>
                    <a:pt x="5549" y="298"/>
                    <a:pt x="5597" y="345"/>
                    <a:pt x="5597" y="405"/>
                  </a:cubicBezTo>
                  <a:cubicBezTo>
                    <a:pt x="5597" y="464"/>
                    <a:pt x="5549" y="512"/>
                    <a:pt x="5490" y="512"/>
                  </a:cubicBezTo>
                  <a:cubicBezTo>
                    <a:pt x="5430" y="512"/>
                    <a:pt x="5382" y="464"/>
                    <a:pt x="5382" y="405"/>
                  </a:cubicBezTo>
                  <a:cubicBezTo>
                    <a:pt x="5382" y="345"/>
                    <a:pt x="5430" y="298"/>
                    <a:pt x="5490" y="298"/>
                  </a:cubicBezTo>
                  <a:close/>
                  <a:moveTo>
                    <a:pt x="7216" y="298"/>
                  </a:moveTo>
                  <a:cubicBezTo>
                    <a:pt x="7276" y="298"/>
                    <a:pt x="7323" y="345"/>
                    <a:pt x="7323" y="405"/>
                  </a:cubicBezTo>
                  <a:cubicBezTo>
                    <a:pt x="7323" y="464"/>
                    <a:pt x="7276" y="512"/>
                    <a:pt x="7216" y="512"/>
                  </a:cubicBezTo>
                  <a:cubicBezTo>
                    <a:pt x="7156" y="512"/>
                    <a:pt x="7109" y="464"/>
                    <a:pt x="7109" y="405"/>
                  </a:cubicBezTo>
                  <a:cubicBezTo>
                    <a:pt x="7109" y="345"/>
                    <a:pt x="7156" y="298"/>
                    <a:pt x="7216" y="298"/>
                  </a:cubicBezTo>
                  <a:close/>
                  <a:moveTo>
                    <a:pt x="394" y="3632"/>
                  </a:moveTo>
                  <a:cubicBezTo>
                    <a:pt x="453" y="3632"/>
                    <a:pt x="501" y="3679"/>
                    <a:pt x="501" y="3739"/>
                  </a:cubicBezTo>
                  <a:cubicBezTo>
                    <a:pt x="501" y="3798"/>
                    <a:pt x="453" y="3846"/>
                    <a:pt x="394" y="3846"/>
                  </a:cubicBezTo>
                  <a:cubicBezTo>
                    <a:pt x="334" y="3846"/>
                    <a:pt x="287" y="3798"/>
                    <a:pt x="287" y="3739"/>
                  </a:cubicBezTo>
                  <a:cubicBezTo>
                    <a:pt x="287" y="3679"/>
                    <a:pt x="334" y="3632"/>
                    <a:pt x="394" y="3632"/>
                  </a:cubicBezTo>
                  <a:close/>
                  <a:moveTo>
                    <a:pt x="10562" y="3655"/>
                  </a:moveTo>
                  <a:cubicBezTo>
                    <a:pt x="10621" y="3655"/>
                    <a:pt x="10669" y="3691"/>
                    <a:pt x="10669" y="3763"/>
                  </a:cubicBezTo>
                  <a:cubicBezTo>
                    <a:pt x="10669" y="3822"/>
                    <a:pt x="10621" y="3858"/>
                    <a:pt x="10562" y="3858"/>
                  </a:cubicBezTo>
                  <a:cubicBezTo>
                    <a:pt x="10502" y="3858"/>
                    <a:pt x="10454" y="3822"/>
                    <a:pt x="10454" y="3763"/>
                  </a:cubicBezTo>
                  <a:cubicBezTo>
                    <a:pt x="10454" y="3691"/>
                    <a:pt x="10502" y="3655"/>
                    <a:pt x="10562" y="3655"/>
                  </a:cubicBezTo>
                  <a:close/>
                  <a:moveTo>
                    <a:pt x="394" y="5382"/>
                  </a:moveTo>
                  <a:cubicBezTo>
                    <a:pt x="453" y="5382"/>
                    <a:pt x="501" y="5417"/>
                    <a:pt x="501" y="5477"/>
                  </a:cubicBezTo>
                  <a:cubicBezTo>
                    <a:pt x="501" y="5548"/>
                    <a:pt x="453" y="5584"/>
                    <a:pt x="394" y="5584"/>
                  </a:cubicBezTo>
                  <a:cubicBezTo>
                    <a:pt x="334" y="5584"/>
                    <a:pt x="287" y="5548"/>
                    <a:pt x="287" y="5477"/>
                  </a:cubicBezTo>
                  <a:cubicBezTo>
                    <a:pt x="287" y="5417"/>
                    <a:pt x="334" y="5382"/>
                    <a:pt x="394" y="5382"/>
                  </a:cubicBezTo>
                  <a:close/>
                  <a:moveTo>
                    <a:pt x="10562" y="5382"/>
                  </a:moveTo>
                  <a:cubicBezTo>
                    <a:pt x="10621" y="5382"/>
                    <a:pt x="10669" y="5429"/>
                    <a:pt x="10669" y="5489"/>
                  </a:cubicBezTo>
                  <a:cubicBezTo>
                    <a:pt x="10669" y="5548"/>
                    <a:pt x="10621" y="5584"/>
                    <a:pt x="10562" y="5584"/>
                  </a:cubicBezTo>
                  <a:cubicBezTo>
                    <a:pt x="10502" y="5584"/>
                    <a:pt x="10454" y="5548"/>
                    <a:pt x="10454" y="5489"/>
                  </a:cubicBezTo>
                  <a:cubicBezTo>
                    <a:pt x="10454" y="5429"/>
                    <a:pt x="10502" y="5382"/>
                    <a:pt x="10562" y="5382"/>
                  </a:cubicBezTo>
                  <a:close/>
                  <a:moveTo>
                    <a:pt x="394" y="7108"/>
                  </a:moveTo>
                  <a:cubicBezTo>
                    <a:pt x="453" y="7108"/>
                    <a:pt x="501" y="7144"/>
                    <a:pt x="501" y="7215"/>
                  </a:cubicBezTo>
                  <a:cubicBezTo>
                    <a:pt x="501" y="7275"/>
                    <a:pt x="453" y="7311"/>
                    <a:pt x="394" y="7311"/>
                  </a:cubicBezTo>
                  <a:cubicBezTo>
                    <a:pt x="334" y="7311"/>
                    <a:pt x="287" y="7275"/>
                    <a:pt x="287" y="7215"/>
                  </a:cubicBezTo>
                  <a:cubicBezTo>
                    <a:pt x="287" y="7144"/>
                    <a:pt x="334" y="7108"/>
                    <a:pt x="394" y="7108"/>
                  </a:cubicBezTo>
                  <a:close/>
                  <a:moveTo>
                    <a:pt x="10562" y="7120"/>
                  </a:moveTo>
                  <a:cubicBezTo>
                    <a:pt x="10621" y="7120"/>
                    <a:pt x="10669" y="7168"/>
                    <a:pt x="10669" y="7227"/>
                  </a:cubicBezTo>
                  <a:cubicBezTo>
                    <a:pt x="10669" y="7287"/>
                    <a:pt x="10621" y="7334"/>
                    <a:pt x="10562" y="7334"/>
                  </a:cubicBezTo>
                  <a:cubicBezTo>
                    <a:pt x="10502" y="7334"/>
                    <a:pt x="10454" y="7287"/>
                    <a:pt x="10454" y="7227"/>
                  </a:cubicBezTo>
                  <a:cubicBezTo>
                    <a:pt x="10454" y="7168"/>
                    <a:pt x="10502" y="7120"/>
                    <a:pt x="10562" y="7120"/>
                  </a:cubicBezTo>
                  <a:close/>
                  <a:moveTo>
                    <a:pt x="3751" y="10454"/>
                  </a:moveTo>
                  <a:cubicBezTo>
                    <a:pt x="3811" y="10454"/>
                    <a:pt x="3847" y="10501"/>
                    <a:pt x="3847" y="10561"/>
                  </a:cubicBezTo>
                  <a:cubicBezTo>
                    <a:pt x="3847" y="10621"/>
                    <a:pt x="3811" y="10668"/>
                    <a:pt x="3751" y="10668"/>
                  </a:cubicBezTo>
                  <a:cubicBezTo>
                    <a:pt x="3692" y="10668"/>
                    <a:pt x="3644" y="10621"/>
                    <a:pt x="3644" y="10561"/>
                  </a:cubicBezTo>
                  <a:cubicBezTo>
                    <a:pt x="3644" y="10501"/>
                    <a:pt x="3680" y="10454"/>
                    <a:pt x="3751" y="10454"/>
                  </a:cubicBezTo>
                  <a:close/>
                  <a:moveTo>
                    <a:pt x="5490" y="10454"/>
                  </a:moveTo>
                  <a:cubicBezTo>
                    <a:pt x="5549" y="10454"/>
                    <a:pt x="5597" y="10501"/>
                    <a:pt x="5597" y="10561"/>
                  </a:cubicBezTo>
                  <a:cubicBezTo>
                    <a:pt x="5597" y="10621"/>
                    <a:pt x="5537" y="10668"/>
                    <a:pt x="5490" y="10668"/>
                  </a:cubicBezTo>
                  <a:cubicBezTo>
                    <a:pt x="5430" y="10668"/>
                    <a:pt x="5382" y="10621"/>
                    <a:pt x="5382" y="10561"/>
                  </a:cubicBezTo>
                  <a:cubicBezTo>
                    <a:pt x="5382" y="10501"/>
                    <a:pt x="5430" y="10454"/>
                    <a:pt x="5490" y="10454"/>
                  </a:cubicBezTo>
                  <a:close/>
                  <a:moveTo>
                    <a:pt x="7216" y="10454"/>
                  </a:moveTo>
                  <a:cubicBezTo>
                    <a:pt x="7276" y="10454"/>
                    <a:pt x="7323" y="10501"/>
                    <a:pt x="7323" y="10561"/>
                  </a:cubicBezTo>
                  <a:cubicBezTo>
                    <a:pt x="7323" y="10621"/>
                    <a:pt x="7276" y="10668"/>
                    <a:pt x="7216" y="10668"/>
                  </a:cubicBezTo>
                  <a:cubicBezTo>
                    <a:pt x="7156" y="10668"/>
                    <a:pt x="7109" y="10621"/>
                    <a:pt x="7109" y="10561"/>
                  </a:cubicBezTo>
                  <a:cubicBezTo>
                    <a:pt x="7109" y="10501"/>
                    <a:pt x="7156" y="10454"/>
                    <a:pt x="7216" y="10454"/>
                  </a:cubicBezTo>
                  <a:close/>
                  <a:moveTo>
                    <a:pt x="3811" y="0"/>
                  </a:moveTo>
                  <a:cubicBezTo>
                    <a:pt x="3561" y="0"/>
                    <a:pt x="3394" y="203"/>
                    <a:pt x="3394" y="417"/>
                  </a:cubicBezTo>
                  <a:cubicBezTo>
                    <a:pt x="3394" y="595"/>
                    <a:pt x="3489" y="750"/>
                    <a:pt x="3656" y="810"/>
                  </a:cubicBezTo>
                  <a:lnTo>
                    <a:pt x="3656" y="1738"/>
                  </a:lnTo>
                  <a:lnTo>
                    <a:pt x="1965" y="1738"/>
                  </a:lnTo>
                  <a:cubicBezTo>
                    <a:pt x="1870" y="1738"/>
                    <a:pt x="1799" y="1810"/>
                    <a:pt x="1799" y="1893"/>
                  </a:cubicBezTo>
                  <a:lnTo>
                    <a:pt x="1799" y="3596"/>
                  </a:lnTo>
                  <a:lnTo>
                    <a:pt x="799" y="3596"/>
                  </a:lnTo>
                  <a:cubicBezTo>
                    <a:pt x="739" y="3441"/>
                    <a:pt x="596" y="3322"/>
                    <a:pt x="418" y="3322"/>
                  </a:cubicBezTo>
                  <a:cubicBezTo>
                    <a:pt x="179" y="3322"/>
                    <a:pt x="1" y="3524"/>
                    <a:pt x="1" y="3739"/>
                  </a:cubicBezTo>
                  <a:cubicBezTo>
                    <a:pt x="1" y="3977"/>
                    <a:pt x="191" y="4155"/>
                    <a:pt x="418" y="4155"/>
                  </a:cubicBezTo>
                  <a:cubicBezTo>
                    <a:pt x="596" y="4155"/>
                    <a:pt x="739" y="4048"/>
                    <a:pt x="799" y="3893"/>
                  </a:cubicBezTo>
                  <a:lnTo>
                    <a:pt x="1727" y="3893"/>
                  </a:lnTo>
                  <a:lnTo>
                    <a:pt x="1727" y="5310"/>
                  </a:lnTo>
                  <a:lnTo>
                    <a:pt x="799" y="5310"/>
                  </a:lnTo>
                  <a:cubicBezTo>
                    <a:pt x="739" y="5156"/>
                    <a:pt x="596" y="5036"/>
                    <a:pt x="418" y="5036"/>
                  </a:cubicBezTo>
                  <a:cubicBezTo>
                    <a:pt x="179" y="5036"/>
                    <a:pt x="1" y="5227"/>
                    <a:pt x="1" y="5453"/>
                  </a:cubicBezTo>
                  <a:cubicBezTo>
                    <a:pt x="1" y="5691"/>
                    <a:pt x="191" y="5870"/>
                    <a:pt x="418" y="5870"/>
                  </a:cubicBezTo>
                  <a:cubicBezTo>
                    <a:pt x="596" y="5870"/>
                    <a:pt x="739" y="5763"/>
                    <a:pt x="799" y="5608"/>
                  </a:cubicBezTo>
                  <a:lnTo>
                    <a:pt x="1727" y="5608"/>
                  </a:lnTo>
                  <a:lnTo>
                    <a:pt x="1727" y="7013"/>
                  </a:lnTo>
                  <a:lnTo>
                    <a:pt x="799" y="7013"/>
                  </a:lnTo>
                  <a:cubicBezTo>
                    <a:pt x="739" y="6870"/>
                    <a:pt x="596" y="6751"/>
                    <a:pt x="418" y="6751"/>
                  </a:cubicBezTo>
                  <a:cubicBezTo>
                    <a:pt x="179" y="6751"/>
                    <a:pt x="1" y="6941"/>
                    <a:pt x="1" y="7168"/>
                  </a:cubicBezTo>
                  <a:cubicBezTo>
                    <a:pt x="1" y="7406"/>
                    <a:pt x="191" y="7584"/>
                    <a:pt x="418" y="7584"/>
                  </a:cubicBezTo>
                  <a:cubicBezTo>
                    <a:pt x="596" y="7584"/>
                    <a:pt x="739" y="7477"/>
                    <a:pt x="799" y="7311"/>
                  </a:cubicBezTo>
                  <a:lnTo>
                    <a:pt x="1727" y="7311"/>
                  </a:lnTo>
                  <a:lnTo>
                    <a:pt x="1727" y="9013"/>
                  </a:lnTo>
                  <a:cubicBezTo>
                    <a:pt x="1727" y="9097"/>
                    <a:pt x="1799" y="9180"/>
                    <a:pt x="1882" y="9180"/>
                  </a:cubicBezTo>
                  <a:lnTo>
                    <a:pt x="3585" y="9180"/>
                  </a:lnTo>
                  <a:lnTo>
                    <a:pt x="3585" y="10097"/>
                  </a:lnTo>
                  <a:cubicBezTo>
                    <a:pt x="3430" y="10156"/>
                    <a:pt x="3311" y="10311"/>
                    <a:pt x="3311" y="10490"/>
                  </a:cubicBezTo>
                  <a:cubicBezTo>
                    <a:pt x="3311" y="10728"/>
                    <a:pt x="3513" y="10906"/>
                    <a:pt x="3727" y="10906"/>
                  </a:cubicBezTo>
                  <a:cubicBezTo>
                    <a:pt x="3966" y="10906"/>
                    <a:pt x="4144" y="10704"/>
                    <a:pt x="4144" y="10490"/>
                  </a:cubicBezTo>
                  <a:cubicBezTo>
                    <a:pt x="4144" y="10311"/>
                    <a:pt x="4049" y="10156"/>
                    <a:pt x="3882" y="10097"/>
                  </a:cubicBezTo>
                  <a:lnTo>
                    <a:pt x="3882" y="9180"/>
                  </a:lnTo>
                  <a:lnTo>
                    <a:pt x="5299" y="9180"/>
                  </a:lnTo>
                  <a:lnTo>
                    <a:pt x="5299" y="10097"/>
                  </a:lnTo>
                  <a:cubicBezTo>
                    <a:pt x="5144" y="10156"/>
                    <a:pt x="5025" y="10311"/>
                    <a:pt x="5025" y="10490"/>
                  </a:cubicBezTo>
                  <a:cubicBezTo>
                    <a:pt x="5025" y="10728"/>
                    <a:pt x="5216" y="10906"/>
                    <a:pt x="5442" y="10906"/>
                  </a:cubicBezTo>
                  <a:cubicBezTo>
                    <a:pt x="5680" y="10906"/>
                    <a:pt x="5859" y="10704"/>
                    <a:pt x="5859" y="10490"/>
                  </a:cubicBezTo>
                  <a:cubicBezTo>
                    <a:pt x="5859" y="10311"/>
                    <a:pt x="5752" y="10156"/>
                    <a:pt x="5597" y="10097"/>
                  </a:cubicBezTo>
                  <a:lnTo>
                    <a:pt x="5597" y="9180"/>
                  </a:lnTo>
                  <a:lnTo>
                    <a:pt x="7002" y="9180"/>
                  </a:lnTo>
                  <a:lnTo>
                    <a:pt x="7002" y="10097"/>
                  </a:lnTo>
                  <a:cubicBezTo>
                    <a:pt x="6859" y="10156"/>
                    <a:pt x="6740" y="10311"/>
                    <a:pt x="6740" y="10490"/>
                  </a:cubicBezTo>
                  <a:cubicBezTo>
                    <a:pt x="6740" y="10728"/>
                    <a:pt x="6930" y="10906"/>
                    <a:pt x="7156" y="10906"/>
                  </a:cubicBezTo>
                  <a:cubicBezTo>
                    <a:pt x="7383" y="10906"/>
                    <a:pt x="7573" y="10704"/>
                    <a:pt x="7573" y="10490"/>
                  </a:cubicBezTo>
                  <a:cubicBezTo>
                    <a:pt x="7573" y="10311"/>
                    <a:pt x="7466" y="10156"/>
                    <a:pt x="7299" y="10097"/>
                  </a:cubicBezTo>
                  <a:lnTo>
                    <a:pt x="7299" y="9180"/>
                  </a:lnTo>
                  <a:lnTo>
                    <a:pt x="9002" y="9180"/>
                  </a:lnTo>
                  <a:cubicBezTo>
                    <a:pt x="9085" y="9180"/>
                    <a:pt x="9169" y="9097"/>
                    <a:pt x="9169" y="9013"/>
                  </a:cubicBezTo>
                  <a:lnTo>
                    <a:pt x="9169" y="7311"/>
                  </a:lnTo>
                  <a:lnTo>
                    <a:pt x="10085" y="7311"/>
                  </a:lnTo>
                  <a:cubicBezTo>
                    <a:pt x="10145" y="7465"/>
                    <a:pt x="10300" y="7584"/>
                    <a:pt x="10478" y="7584"/>
                  </a:cubicBezTo>
                  <a:cubicBezTo>
                    <a:pt x="10716" y="7584"/>
                    <a:pt x="10895" y="7394"/>
                    <a:pt x="10895" y="7168"/>
                  </a:cubicBezTo>
                  <a:cubicBezTo>
                    <a:pt x="10895" y="6930"/>
                    <a:pt x="10693" y="6751"/>
                    <a:pt x="10478" y="6751"/>
                  </a:cubicBezTo>
                  <a:cubicBezTo>
                    <a:pt x="10300" y="6751"/>
                    <a:pt x="10145" y="6858"/>
                    <a:pt x="10085" y="7013"/>
                  </a:cubicBezTo>
                  <a:lnTo>
                    <a:pt x="9169" y="7013"/>
                  </a:lnTo>
                  <a:lnTo>
                    <a:pt x="9240" y="5644"/>
                  </a:lnTo>
                  <a:lnTo>
                    <a:pt x="10157" y="5644"/>
                  </a:lnTo>
                  <a:cubicBezTo>
                    <a:pt x="10216" y="5798"/>
                    <a:pt x="10371" y="5918"/>
                    <a:pt x="10550" y="5918"/>
                  </a:cubicBezTo>
                  <a:cubicBezTo>
                    <a:pt x="10788" y="5918"/>
                    <a:pt x="10966" y="5727"/>
                    <a:pt x="10966" y="5501"/>
                  </a:cubicBezTo>
                  <a:cubicBezTo>
                    <a:pt x="10966" y="5263"/>
                    <a:pt x="10776" y="5084"/>
                    <a:pt x="10550" y="5084"/>
                  </a:cubicBezTo>
                  <a:cubicBezTo>
                    <a:pt x="10371" y="5084"/>
                    <a:pt x="10216" y="5191"/>
                    <a:pt x="10157" y="5346"/>
                  </a:cubicBezTo>
                  <a:lnTo>
                    <a:pt x="9240" y="5346"/>
                  </a:lnTo>
                  <a:lnTo>
                    <a:pt x="9240" y="3905"/>
                  </a:lnTo>
                  <a:lnTo>
                    <a:pt x="10157" y="3905"/>
                  </a:lnTo>
                  <a:cubicBezTo>
                    <a:pt x="10216" y="4060"/>
                    <a:pt x="10371" y="4179"/>
                    <a:pt x="10550" y="4179"/>
                  </a:cubicBezTo>
                  <a:cubicBezTo>
                    <a:pt x="10788" y="4179"/>
                    <a:pt x="10966" y="3977"/>
                    <a:pt x="10966" y="3763"/>
                  </a:cubicBezTo>
                  <a:cubicBezTo>
                    <a:pt x="10966" y="3524"/>
                    <a:pt x="10776" y="3346"/>
                    <a:pt x="10550" y="3346"/>
                  </a:cubicBezTo>
                  <a:cubicBezTo>
                    <a:pt x="10371" y="3346"/>
                    <a:pt x="10216" y="3441"/>
                    <a:pt x="10157" y="3608"/>
                  </a:cubicBezTo>
                  <a:lnTo>
                    <a:pt x="9240" y="3608"/>
                  </a:lnTo>
                  <a:lnTo>
                    <a:pt x="9240" y="1917"/>
                  </a:lnTo>
                  <a:cubicBezTo>
                    <a:pt x="9240" y="1822"/>
                    <a:pt x="9169" y="1750"/>
                    <a:pt x="9073" y="1750"/>
                  </a:cubicBezTo>
                  <a:lnTo>
                    <a:pt x="8395" y="1750"/>
                  </a:lnTo>
                  <a:cubicBezTo>
                    <a:pt x="8299" y="1750"/>
                    <a:pt x="8228" y="1822"/>
                    <a:pt x="8228" y="1917"/>
                  </a:cubicBezTo>
                  <a:cubicBezTo>
                    <a:pt x="8228" y="2000"/>
                    <a:pt x="8299" y="2072"/>
                    <a:pt x="8395" y="2072"/>
                  </a:cubicBezTo>
                  <a:lnTo>
                    <a:pt x="8930" y="2072"/>
                  </a:lnTo>
                  <a:lnTo>
                    <a:pt x="8930" y="3763"/>
                  </a:lnTo>
                  <a:lnTo>
                    <a:pt x="8930" y="5489"/>
                  </a:lnTo>
                  <a:lnTo>
                    <a:pt x="8930" y="7215"/>
                  </a:lnTo>
                  <a:lnTo>
                    <a:pt x="8930" y="8906"/>
                  </a:lnTo>
                  <a:lnTo>
                    <a:pt x="2049" y="8906"/>
                  </a:lnTo>
                  <a:lnTo>
                    <a:pt x="2049" y="7215"/>
                  </a:lnTo>
                  <a:lnTo>
                    <a:pt x="2049" y="5489"/>
                  </a:lnTo>
                  <a:lnTo>
                    <a:pt x="2049" y="3763"/>
                  </a:lnTo>
                  <a:lnTo>
                    <a:pt x="2049" y="2060"/>
                  </a:lnTo>
                  <a:lnTo>
                    <a:pt x="7752" y="2060"/>
                  </a:lnTo>
                  <a:cubicBezTo>
                    <a:pt x="7835" y="2060"/>
                    <a:pt x="7918" y="1988"/>
                    <a:pt x="7918" y="1893"/>
                  </a:cubicBezTo>
                  <a:cubicBezTo>
                    <a:pt x="7918" y="1810"/>
                    <a:pt x="7835" y="1738"/>
                    <a:pt x="7752" y="1738"/>
                  </a:cubicBezTo>
                  <a:lnTo>
                    <a:pt x="7383" y="1738"/>
                  </a:lnTo>
                  <a:lnTo>
                    <a:pt x="7383" y="810"/>
                  </a:lnTo>
                  <a:cubicBezTo>
                    <a:pt x="7526" y="750"/>
                    <a:pt x="7645" y="595"/>
                    <a:pt x="7645" y="417"/>
                  </a:cubicBezTo>
                  <a:cubicBezTo>
                    <a:pt x="7645" y="179"/>
                    <a:pt x="7454" y="0"/>
                    <a:pt x="7228" y="0"/>
                  </a:cubicBezTo>
                  <a:cubicBezTo>
                    <a:pt x="6990" y="0"/>
                    <a:pt x="6811" y="203"/>
                    <a:pt x="6811" y="417"/>
                  </a:cubicBezTo>
                  <a:cubicBezTo>
                    <a:pt x="6811" y="595"/>
                    <a:pt x="6918" y="750"/>
                    <a:pt x="7085" y="810"/>
                  </a:cubicBezTo>
                  <a:lnTo>
                    <a:pt x="7085" y="1738"/>
                  </a:lnTo>
                  <a:lnTo>
                    <a:pt x="5668" y="1738"/>
                  </a:lnTo>
                  <a:lnTo>
                    <a:pt x="5668" y="810"/>
                  </a:lnTo>
                  <a:cubicBezTo>
                    <a:pt x="5811" y="750"/>
                    <a:pt x="5930" y="595"/>
                    <a:pt x="5930" y="417"/>
                  </a:cubicBezTo>
                  <a:cubicBezTo>
                    <a:pt x="5930" y="179"/>
                    <a:pt x="5740" y="0"/>
                    <a:pt x="5513" y="0"/>
                  </a:cubicBezTo>
                  <a:cubicBezTo>
                    <a:pt x="5275" y="0"/>
                    <a:pt x="5097" y="203"/>
                    <a:pt x="5097" y="417"/>
                  </a:cubicBezTo>
                  <a:cubicBezTo>
                    <a:pt x="5097" y="595"/>
                    <a:pt x="5204" y="750"/>
                    <a:pt x="5371" y="810"/>
                  </a:cubicBezTo>
                  <a:lnTo>
                    <a:pt x="5371" y="1738"/>
                  </a:lnTo>
                  <a:lnTo>
                    <a:pt x="3954" y="1738"/>
                  </a:lnTo>
                  <a:lnTo>
                    <a:pt x="3954" y="810"/>
                  </a:lnTo>
                  <a:cubicBezTo>
                    <a:pt x="4108" y="750"/>
                    <a:pt x="4216" y="595"/>
                    <a:pt x="4216" y="417"/>
                  </a:cubicBezTo>
                  <a:cubicBezTo>
                    <a:pt x="4216" y="179"/>
                    <a:pt x="4025" y="0"/>
                    <a:pt x="3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8" name="Google Shape;9808;p55"/>
            <p:cNvSpPr/>
            <p:nvPr/>
          </p:nvSpPr>
          <p:spPr>
            <a:xfrm>
              <a:off x="3599440" y="2956543"/>
              <a:ext cx="204494" cy="204843"/>
            </a:xfrm>
            <a:custGeom>
              <a:avLst/>
              <a:gdLst/>
              <a:ahLst/>
              <a:cxnLst/>
              <a:rect l="l" t="t" r="r" b="b"/>
              <a:pathLst>
                <a:path w="6455" h="6466" extrusionOk="0">
                  <a:moveTo>
                    <a:pt x="156" y="0"/>
                  </a:moveTo>
                  <a:cubicBezTo>
                    <a:pt x="72" y="0"/>
                    <a:pt x="1" y="84"/>
                    <a:pt x="1" y="167"/>
                  </a:cubicBezTo>
                  <a:lnTo>
                    <a:pt x="1" y="4644"/>
                  </a:lnTo>
                  <a:cubicBezTo>
                    <a:pt x="1" y="4739"/>
                    <a:pt x="72" y="4811"/>
                    <a:pt x="156" y="4811"/>
                  </a:cubicBezTo>
                  <a:cubicBezTo>
                    <a:pt x="251" y="4811"/>
                    <a:pt x="322" y="4739"/>
                    <a:pt x="322" y="4644"/>
                  </a:cubicBezTo>
                  <a:lnTo>
                    <a:pt x="322" y="334"/>
                  </a:lnTo>
                  <a:lnTo>
                    <a:pt x="6133" y="334"/>
                  </a:lnTo>
                  <a:lnTo>
                    <a:pt x="6133" y="6132"/>
                  </a:lnTo>
                  <a:lnTo>
                    <a:pt x="322" y="6132"/>
                  </a:lnTo>
                  <a:lnTo>
                    <a:pt x="322" y="5287"/>
                  </a:lnTo>
                  <a:cubicBezTo>
                    <a:pt x="322" y="5203"/>
                    <a:pt x="251" y="5120"/>
                    <a:pt x="156" y="5120"/>
                  </a:cubicBezTo>
                  <a:cubicBezTo>
                    <a:pt x="72" y="5120"/>
                    <a:pt x="1" y="5203"/>
                    <a:pt x="1" y="5287"/>
                  </a:cubicBezTo>
                  <a:lnTo>
                    <a:pt x="1" y="6299"/>
                  </a:lnTo>
                  <a:cubicBezTo>
                    <a:pt x="1" y="6394"/>
                    <a:pt x="72" y="6466"/>
                    <a:pt x="156" y="6466"/>
                  </a:cubicBezTo>
                  <a:lnTo>
                    <a:pt x="6287" y="6466"/>
                  </a:lnTo>
                  <a:cubicBezTo>
                    <a:pt x="6383" y="6466"/>
                    <a:pt x="6454" y="6394"/>
                    <a:pt x="6454" y="6299"/>
                  </a:cubicBezTo>
                  <a:lnTo>
                    <a:pt x="6454" y="167"/>
                  </a:lnTo>
                  <a:cubicBezTo>
                    <a:pt x="6442" y="84"/>
                    <a:pt x="6383" y="0"/>
                    <a:pt x="62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9" name="Google Shape;9809;p55"/>
            <p:cNvSpPr/>
            <p:nvPr/>
          </p:nvSpPr>
          <p:spPr>
            <a:xfrm>
              <a:off x="3661691" y="3018763"/>
              <a:ext cx="79992" cy="80372"/>
            </a:xfrm>
            <a:custGeom>
              <a:avLst/>
              <a:gdLst/>
              <a:ahLst/>
              <a:cxnLst/>
              <a:rect l="l" t="t" r="r" b="b"/>
              <a:pathLst>
                <a:path w="2525" h="2537" extrusionOk="0">
                  <a:moveTo>
                    <a:pt x="155" y="1"/>
                  </a:moveTo>
                  <a:cubicBezTo>
                    <a:pt x="72" y="1"/>
                    <a:pt x="1" y="84"/>
                    <a:pt x="1" y="168"/>
                  </a:cubicBezTo>
                  <a:lnTo>
                    <a:pt x="1" y="2370"/>
                  </a:lnTo>
                  <a:cubicBezTo>
                    <a:pt x="1" y="2466"/>
                    <a:pt x="72" y="2537"/>
                    <a:pt x="155" y="2537"/>
                  </a:cubicBezTo>
                  <a:lnTo>
                    <a:pt x="1013" y="2537"/>
                  </a:lnTo>
                  <a:cubicBezTo>
                    <a:pt x="1096" y="2537"/>
                    <a:pt x="1167" y="2466"/>
                    <a:pt x="1167" y="2370"/>
                  </a:cubicBezTo>
                  <a:cubicBezTo>
                    <a:pt x="1167" y="2287"/>
                    <a:pt x="1096" y="2204"/>
                    <a:pt x="1013" y="2204"/>
                  </a:cubicBezTo>
                  <a:lnTo>
                    <a:pt x="322" y="2204"/>
                  </a:lnTo>
                  <a:lnTo>
                    <a:pt x="322" y="322"/>
                  </a:lnTo>
                  <a:lnTo>
                    <a:pt x="2215" y="322"/>
                  </a:lnTo>
                  <a:lnTo>
                    <a:pt x="2215" y="2204"/>
                  </a:lnTo>
                  <a:lnTo>
                    <a:pt x="1632" y="2204"/>
                  </a:lnTo>
                  <a:cubicBezTo>
                    <a:pt x="1548" y="2204"/>
                    <a:pt x="1465" y="2287"/>
                    <a:pt x="1465" y="2370"/>
                  </a:cubicBezTo>
                  <a:cubicBezTo>
                    <a:pt x="1465" y="2466"/>
                    <a:pt x="1548" y="2537"/>
                    <a:pt x="1632" y="2537"/>
                  </a:cubicBezTo>
                  <a:lnTo>
                    <a:pt x="2346" y="2537"/>
                  </a:lnTo>
                  <a:cubicBezTo>
                    <a:pt x="2441" y="2537"/>
                    <a:pt x="2513" y="2466"/>
                    <a:pt x="2513" y="2370"/>
                  </a:cubicBezTo>
                  <a:lnTo>
                    <a:pt x="2513" y="168"/>
                  </a:lnTo>
                  <a:cubicBezTo>
                    <a:pt x="2525" y="84"/>
                    <a:pt x="2453" y="1"/>
                    <a:pt x="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0" name="Google Shape;9810;p55"/>
            <p:cNvSpPr/>
            <p:nvPr/>
          </p:nvSpPr>
          <p:spPr>
            <a:xfrm>
              <a:off x="3625101" y="2982552"/>
              <a:ext cx="18501" cy="18533"/>
            </a:xfrm>
            <a:custGeom>
              <a:avLst/>
              <a:gdLst/>
              <a:ahLst/>
              <a:cxnLst/>
              <a:rect l="l" t="t" r="r" b="b"/>
              <a:pathLst>
                <a:path w="584" h="585" extrusionOk="0">
                  <a:moveTo>
                    <a:pt x="167" y="1"/>
                  </a:moveTo>
                  <a:cubicBezTo>
                    <a:pt x="84" y="1"/>
                    <a:pt x="1" y="72"/>
                    <a:pt x="1" y="168"/>
                  </a:cubicBezTo>
                  <a:lnTo>
                    <a:pt x="1" y="418"/>
                  </a:lnTo>
                  <a:cubicBezTo>
                    <a:pt x="1" y="513"/>
                    <a:pt x="84" y="584"/>
                    <a:pt x="167" y="584"/>
                  </a:cubicBezTo>
                  <a:lnTo>
                    <a:pt x="417" y="584"/>
                  </a:lnTo>
                  <a:cubicBezTo>
                    <a:pt x="513" y="584"/>
                    <a:pt x="584" y="513"/>
                    <a:pt x="584" y="418"/>
                  </a:cubicBezTo>
                  <a:lnTo>
                    <a:pt x="584" y="168"/>
                  </a:lnTo>
                  <a:cubicBezTo>
                    <a:pt x="584" y="72"/>
                    <a:pt x="513" y="1"/>
                    <a:pt x="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1" name="Google Shape;9811;p55"/>
            <p:cNvSpPr/>
            <p:nvPr/>
          </p:nvSpPr>
          <p:spPr>
            <a:xfrm>
              <a:off x="3651522" y="2982552"/>
              <a:ext cx="18881" cy="18533"/>
            </a:xfrm>
            <a:custGeom>
              <a:avLst/>
              <a:gdLst/>
              <a:ahLst/>
              <a:cxnLst/>
              <a:rect l="l" t="t" r="r" b="b"/>
              <a:pathLst>
                <a:path w="596" h="585" extrusionOk="0">
                  <a:moveTo>
                    <a:pt x="167" y="1"/>
                  </a:moveTo>
                  <a:cubicBezTo>
                    <a:pt x="83" y="1"/>
                    <a:pt x="0" y="72"/>
                    <a:pt x="0" y="168"/>
                  </a:cubicBezTo>
                  <a:lnTo>
                    <a:pt x="0" y="418"/>
                  </a:lnTo>
                  <a:cubicBezTo>
                    <a:pt x="0" y="513"/>
                    <a:pt x="83" y="584"/>
                    <a:pt x="167" y="584"/>
                  </a:cubicBezTo>
                  <a:lnTo>
                    <a:pt x="417" y="584"/>
                  </a:lnTo>
                  <a:cubicBezTo>
                    <a:pt x="512" y="584"/>
                    <a:pt x="583" y="513"/>
                    <a:pt x="583" y="418"/>
                  </a:cubicBezTo>
                  <a:lnTo>
                    <a:pt x="583" y="168"/>
                  </a:lnTo>
                  <a:cubicBezTo>
                    <a:pt x="595" y="72"/>
                    <a:pt x="524"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2" name="Google Shape;9812;p55"/>
            <p:cNvSpPr/>
            <p:nvPr/>
          </p:nvSpPr>
          <p:spPr>
            <a:xfrm>
              <a:off x="3679052" y="2982552"/>
              <a:ext cx="18501" cy="18533"/>
            </a:xfrm>
            <a:custGeom>
              <a:avLst/>
              <a:gdLst/>
              <a:ahLst/>
              <a:cxnLst/>
              <a:rect l="l" t="t" r="r" b="b"/>
              <a:pathLst>
                <a:path w="584" h="585" extrusionOk="0">
                  <a:moveTo>
                    <a:pt x="167" y="1"/>
                  </a:moveTo>
                  <a:cubicBezTo>
                    <a:pt x="72" y="1"/>
                    <a:pt x="0" y="72"/>
                    <a:pt x="0" y="168"/>
                  </a:cubicBezTo>
                  <a:lnTo>
                    <a:pt x="0" y="418"/>
                  </a:lnTo>
                  <a:cubicBezTo>
                    <a:pt x="0" y="513"/>
                    <a:pt x="72" y="584"/>
                    <a:pt x="167" y="584"/>
                  </a:cubicBezTo>
                  <a:lnTo>
                    <a:pt x="417" y="584"/>
                  </a:lnTo>
                  <a:cubicBezTo>
                    <a:pt x="500" y="584"/>
                    <a:pt x="584" y="513"/>
                    <a:pt x="584" y="418"/>
                  </a:cubicBezTo>
                  <a:lnTo>
                    <a:pt x="584" y="168"/>
                  </a:lnTo>
                  <a:cubicBezTo>
                    <a:pt x="584" y="72"/>
                    <a:pt x="500" y="1"/>
                    <a:pt x="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3" name="Google Shape;9813;p55"/>
            <p:cNvSpPr/>
            <p:nvPr/>
          </p:nvSpPr>
          <p:spPr>
            <a:xfrm>
              <a:off x="3705822" y="2982552"/>
              <a:ext cx="18501" cy="18533"/>
            </a:xfrm>
            <a:custGeom>
              <a:avLst/>
              <a:gdLst/>
              <a:ahLst/>
              <a:cxnLst/>
              <a:rect l="l" t="t" r="r" b="b"/>
              <a:pathLst>
                <a:path w="584" h="585" extrusionOk="0">
                  <a:moveTo>
                    <a:pt x="167" y="1"/>
                  </a:moveTo>
                  <a:cubicBezTo>
                    <a:pt x="72" y="1"/>
                    <a:pt x="1" y="72"/>
                    <a:pt x="1" y="168"/>
                  </a:cubicBezTo>
                  <a:lnTo>
                    <a:pt x="1" y="418"/>
                  </a:lnTo>
                  <a:cubicBezTo>
                    <a:pt x="1" y="513"/>
                    <a:pt x="72" y="584"/>
                    <a:pt x="167" y="584"/>
                  </a:cubicBezTo>
                  <a:lnTo>
                    <a:pt x="417" y="584"/>
                  </a:lnTo>
                  <a:cubicBezTo>
                    <a:pt x="513" y="584"/>
                    <a:pt x="584" y="513"/>
                    <a:pt x="584" y="418"/>
                  </a:cubicBezTo>
                  <a:lnTo>
                    <a:pt x="584" y="168"/>
                  </a:lnTo>
                  <a:cubicBezTo>
                    <a:pt x="584" y="72"/>
                    <a:pt x="513" y="1"/>
                    <a:pt x="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4" name="Google Shape;9814;p55"/>
            <p:cNvSpPr/>
            <p:nvPr/>
          </p:nvSpPr>
          <p:spPr>
            <a:xfrm>
              <a:off x="3732591" y="2982552"/>
              <a:ext cx="18533" cy="18533"/>
            </a:xfrm>
            <a:custGeom>
              <a:avLst/>
              <a:gdLst/>
              <a:ahLst/>
              <a:cxnLst/>
              <a:rect l="l" t="t" r="r" b="b"/>
              <a:pathLst>
                <a:path w="585" h="585" extrusionOk="0">
                  <a:moveTo>
                    <a:pt x="168" y="1"/>
                  </a:moveTo>
                  <a:cubicBezTo>
                    <a:pt x="72" y="1"/>
                    <a:pt x="1" y="72"/>
                    <a:pt x="1" y="168"/>
                  </a:cubicBezTo>
                  <a:lnTo>
                    <a:pt x="1" y="418"/>
                  </a:lnTo>
                  <a:cubicBezTo>
                    <a:pt x="1" y="513"/>
                    <a:pt x="72" y="584"/>
                    <a:pt x="168" y="584"/>
                  </a:cubicBezTo>
                  <a:lnTo>
                    <a:pt x="418" y="584"/>
                  </a:lnTo>
                  <a:cubicBezTo>
                    <a:pt x="513" y="584"/>
                    <a:pt x="584" y="513"/>
                    <a:pt x="584" y="418"/>
                  </a:cubicBezTo>
                  <a:lnTo>
                    <a:pt x="584" y="168"/>
                  </a:lnTo>
                  <a:cubicBezTo>
                    <a:pt x="584" y="72"/>
                    <a:pt x="513"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5" name="Google Shape;9815;p55"/>
            <p:cNvSpPr/>
            <p:nvPr/>
          </p:nvSpPr>
          <p:spPr>
            <a:xfrm>
              <a:off x="3759773" y="2982552"/>
              <a:ext cx="18121" cy="18533"/>
            </a:xfrm>
            <a:custGeom>
              <a:avLst/>
              <a:gdLst/>
              <a:ahLst/>
              <a:cxnLst/>
              <a:rect l="l" t="t" r="r" b="b"/>
              <a:pathLst>
                <a:path w="572" h="585" extrusionOk="0">
                  <a:moveTo>
                    <a:pt x="155" y="1"/>
                  </a:moveTo>
                  <a:cubicBezTo>
                    <a:pt x="72" y="1"/>
                    <a:pt x="0" y="72"/>
                    <a:pt x="0" y="168"/>
                  </a:cubicBezTo>
                  <a:lnTo>
                    <a:pt x="0" y="418"/>
                  </a:lnTo>
                  <a:cubicBezTo>
                    <a:pt x="0" y="513"/>
                    <a:pt x="72" y="584"/>
                    <a:pt x="155" y="584"/>
                  </a:cubicBezTo>
                  <a:lnTo>
                    <a:pt x="417" y="584"/>
                  </a:lnTo>
                  <a:cubicBezTo>
                    <a:pt x="500" y="584"/>
                    <a:pt x="572" y="513"/>
                    <a:pt x="572" y="418"/>
                  </a:cubicBezTo>
                  <a:lnTo>
                    <a:pt x="572" y="168"/>
                  </a:lnTo>
                  <a:cubicBezTo>
                    <a:pt x="572" y="72"/>
                    <a:pt x="500" y="1"/>
                    <a:pt x="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6" name="Google Shape;9816;p55"/>
            <p:cNvSpPr/>
            <p:nvPr/>
          </p:nvSpPr>
          <p:spPr>
            <a:xfrm>
              <a:off x="3625101" y="3116844"/>
              <a:ext cx="18501" cy="18501"/>
            </a:xfrm>
            <a:custGeom>
              <a:avLst/>
              <a:gdLst/>
              <a:ahLst/>
              <a:cxnLst/>
              <a:rect l="l" t="t" r="r" b="b"/>
              <a:pathLst>
                <a:path w="584" h="584" extrusionOk="0">
                  <a:moveTo>
                    <a:pt x="167" y="1"/>
                  </a:moveTo>
                  <a:cubicBezTo>
                    <a:pt x="84" y="1"/>
                    <a:pt x="1" y="84"/>
                    <a:pt x="1" y="167"/>
                  </a:cubicBezTo>
                  <a:lnTo>
                    <a:pt x="1" y="417"/>
                  </a:lnTo>
                  <a:cubicBezTo>
                    <a:pt x="1" y="513"/>
                    <a:pt x="84" y="584"/>
                    <a:pt x="167" y="584"/>
                  </a:cubicBezTo>
                  <a:lnTo>
                    <a:pt x="417" y="584"/>
                  </a:lnTo>
                  <a:cubicBezTo>
                    <a:pt x="513" y="584"/>
                    <a:pt x="584" y="513"/>
                    <a:pt x="584" y="417"/>
                  </a:cubicBezTo>
                  <a:lnTo>
                    <a:pt x="584" y="167"/>
                  </a:lnTo>
                  <a:cubicBezTo>
                    <a:pt x="584" y="84"/>
                    <a:pt x="513" y="1"/>
                    <a:pt x="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7" name="Google Shape;9817;p55"/>
            <p:cNvSpPr/>
            <p:nvPr/>
          </p:nvSpPr>
          <p:spPr>
            <a:xfrm>
              <a:off x="3651522" y="3116844"/>
              <a:ext cx="18881" cy="18501"/>
            </a:xfrm>
            <a:custGeom>
              <a:avLst/>
              <a:gdLst/>
              <a:ahLst/>
              <a:cxnLst/>
              <a:rect l="l" t="t" r="r" b="b"/>
              <a:pathLst>
                <a:path w="596" h="584" extrusionOk="0">
                  <a:moveTo>
                    <a:pt x="167" y="1"/>
                  </a:moveTo>
                  <a:cubicBezTo>
                    <a:pt x="83" y="1"/>
                    <a:pt x="0" y="84"/>
                    <a:pt x="0" y="167"/>
                  </a:cubicBezTo>
                  <a:lnTo>
                    <a:pt x="0" y="417"/>
                  </a:lnTo>
                  <a:cubicBezTo>
                    <a:pt x="0" y="513"/>
                    <a:pt x="83" y="584"/>
                    <a:pt x="167" y="584"/>
                  </a:cubicBezTo>
                  <a:lnTo>
                    <a:pt x="417" y="584"/>
                  </a:lnTo>
                  <a:cubicBezTo>
                    <a:pt x="512" y="584"/>
                    <a:pt x="583" y="513"/>
                    <a:pt x="583" y="417"/>
                  </a:cubicBezTo>
                  <a:lnTo>
                    <a:pt x="583" y="167"/>
                  </a:lnTo>
                  <a:cubicBezTo>
                    <a:pt x="595" y="84"/>
                    <a:pt x="524" y="1"/>
                    <a:pt x="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8" name="Google Shape;9818;p55"/>
            <p:cNvSpPr/>
            <p:nvPr/>
          </p:nvSpPr>
          <p:spPr>
            <a:xfrm>
              <a:off x="3679052" y="3116844"/>
              <a:ext cx="18501" cy="18501"/>
            </a:xfrm>
            <a:custGeom>
              <a:avLst/>
              <a:gdLst/>
              <a:ahLst/>
              <a:cxnLst/>
              <a:rect l="l" t="t" r="r" b="b"/>
              <a:pathLst>
                <a:path w="584" h="584" extrusionOk="0">
                  <a:moveTo>
                    <a:pt x="167" y="1"/>
                  </a:moveTo>
                  <a:cubicBezTo>
                    <a:pt x="72" y="1"/>
                    <a:pt x="0" y="84"/>
                    <a:pt x="0" y="167"/>
                  </a:cubicBezTo>
                  <a:lnTo>
                    <a:pt x="0" y="417"/>
                  </a:lnTo>
                  <a:cubicBezTo>
                    <a:pt x="0" y="513"/>
                    <a:pt x="72" y="584"/>
                    <a:pt x="167" y="584"/>
                  </a:cubicBezTo>
                  <a:lnTo>
                    <a:pt x="417" y="584"/>
                  </a:lnTo>
                  <a:cubicBezTo>
                    <a:pt x="500" y="584"/>
                    <a:pt x="584" y="513"/>
                    <a:pt x="584" y="417"/>
                  </a:cubicBezTo>
                  <a:lnTo>
                    <a:pt x="584" y="167"/>
                  </a:lnTo>
                  <a:cubicBezTo>
                    <a:pt x="584" y="84"/>
                    <a:pt x="500" y="1"/>
                    <a:pt x="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9" name="Google Shape;9819;p55"/>
            <p:cNvSpPr/>
            <p:nvPr/>
          </p:nvSpPr>
          <p:spPr>
            <a:xfrm>
              <a:off x="3705822" y="3116844"/>
              <a:ext cx="18501" cy="18501"/>
            </a:xfrm>
            <a:custGeom>
              <a:avLst/>
              <a:gdLst/>
              <a:ahLst/>
              <a:cxnLst/>
              <a:rect l="l" t="t" r="r" b="b"/>
              <a:pathLst>
                <a:path w="584" h="584" extrusionOk="0">
                  <a:moveTo>
                    <a:pt x="167" y="1"/>
                  </a:moveTo>
                  <a:cubicBezTo>
                    <a:pt x="72" y="1"/>
                    <a:pt x="1" y="84"/>
                    <a:pt x="1" y="167"/>
                  </a:cubicBezTo>
                  <a:lnTo>
                    <a:pt x="1" y="417"/>
                  </a:lnTo>
                  <a:cubicBezTo>
                    <a:pt x="1" y="513"/>
                    <a:pt x="72" y="584"/>
                    <a:pt x="167" y="584"/>
                  </a:cubicBezTo>
                  <a:lnTo>
                    <a:pt x="417" y="584"/>
                  </a:lnTo>
                  <a:cubicBezTo>
                    <a:pt x="513" y="584"/>
                    <a:pt x="584" y="513"/>
                    <a:pt x="584" y="417"/>
                  </a:cubicBezTo>
                  <a:lnTo>
                    <a:pt x="584" y="167"/>
                  </a:lnTo>
                  <a:cubicBezTo>
                    <a:pt x="584" y="84"/>
                    <a:pt x="513" y="1"/>
                    <a:pt x="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0" name="Google Shape;9820;p55"/>
            <p:cNvSpPr/>
            <p:nvPr/>
          </p:nvSpPr>
          <p:spPr>
            <a:xfrm>
              <a:off x="3732591" y="3116844"/>
              <a:ext cx="18533" cy="18501"/>
            </a:xfrm>
            <a:custGeom>
              <a:avLst/>
              <a:gdLst/>
              <a:ahLst/>
              <a:cxnLst/>
              <a:rect l="l" t="t" r="r" b="b"/>
              <a:pathLst>
                <a:path w="585" h="584" extrusionOk="0">
                  <a:moveTo>
                    <a:pt x="168" y="1"/>
                  </a:moveTo>
                  <a:cubicBezTo>
                    <a:pt x="72" y="1"/>
                    <a:pt x="1" y="84"/>
                    <a:pt x="1" y="167"/>
                  </a:cubicBezTo>
                  <a:lnTo>
                    <a:pt x="1" y="417"/>
                  </a:lnTo>
                  <a:cubicBezTo>
                    <a:pt x="1" y="513"/>
                    <a:pt x="72" y="584"/>
                    <a:pt x="168" y="584"/>
                  </a:cubicBezTo>
                  <a:lnTo>
                    <a:pt x="418" y="584"/>
                  </a:lnTo>
                  <a:cubicBezTo>
                    <a:pt x="513" y="584"/>
                    <a:pt x="584" y="513"/>
                    <a:pt x="584" y="417"/>
                  </a:cubicBezTo>
                  <a:lnTo>
                    <a:pt x="584" y="167"/>
                  </a:lnTo>
                  <a:cubicBezTo>
                    <a:pt x="584" y="84"/>
                    <a:pt x="513" y="1"/>
                    <a:pt x="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1" name="Google Shape;9821;p55"/>
            <p:cNvSpPr/>
            <p:nvPr/>
          </p:nvSpPr>
          <p:spPr>
            <a:xfrm>
              <a:off x="3759773" y="3116844"/>
              <a:ext cx="18121" cy="18501"/>
            </a:xfrm>
            <a:custGeom>
              <a:avLst/>
              <a:gdLst/>
              <a:ahLst/>
              <a:cxnLst/>
              <a:rect l="l" t="t" r="r" b="b"/>
              <a:pathLst>
                <a:path w="572" h="584" extrusionOk="0">
                  <a:moveTo>
                    <a:pt x="155" y="1"/>
                  </a:moveTo>
                  <a:cubicBezTo>
                    <a:pt x="72" y="1"/>
                    <a:pt x="0" y="84"/>
                    <a:pt x="0" y="167"/>
                  </a:cubicBezTo>
                  <a:lnTo>
                    <a:pt x="0" y="417"/>
                  </a:lnTo>
                  <a:cubicBezTo>
                    <a:pt x="0" y="513"/>
                    <a:pt x="72" y="584"/>
                    <a:pt x="155" y="584"/>
                  </a:cubicBezTo>
                  <a:lnTo>
                    <a:pt x="417" y="584"/>
                  </a:lnTo>
                  <a:cubicBezTo>
                    <a:pt x="500" y="584"/>
                    <a:pt x="572" y="513"/>
                    <a:pt x="572" y="417"/>
                  </a:cubicBezTo>
                  <a:lnTo>
                    <a:pt x="572" y="167"/>
                  </a:lnTo>
                  <a:cubicBezTo>
                    <a:pt x="572" y="84"/>
                    <a:pt x="500" y="1"/>
                    <a:pt x="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2" name="Google Shape;9822;p55"/>
            <p:cNvSpPr/>
            <p:nvPr/>
          </p:nvSpPr>
          <p:spPr>
            <a:xfrm>
              <a:off x="3625101" y="3009354"/>
              <a:ext cx="18501" cy="18501"/>
            </a:xfrm>
            <a:custGeom>
              <a:avLst/>
              <a:gdLst/>
              <a:ahLst/>
              <a:cxnLst/>
              <a:rect l="l" t="t" r="r" b="b"/>
              <a:pathLst>
                <a:path w="584" h="584" extrusionOk="0">
                  <a:moveTo>
                    <a:pt x="167" y="0"/>
                  </a:moveTo>
                  <a:cubicBezTo>
                    <a:pt x="84" y="0"/>
                    <a:pt x="1" y="84"/>
                    <a:pt x="1" y="167"/>
                  </a:cubicBezTo>
                  <a:lnTo>
                    <a:pt x="1" y="417"/>
                  </a:lnTo>
                  <a:cubicBezTo>
                    <a:pt x="1" y="512"/>
                    <a:pt x="84" y="584"/>
                    <a:pt x="167" y="584"/>
                  </a:cubicBezTo>
                  <a:lnTo>
                    <a:pt x="417" y="584"/>
                  </a:lnTo>
                  <a:cubicBezTo>
                    <a:pt x="513" y="584"/>
                    <a:pt x="584" y="512"/>
                    <a:pt x="584" y="417"/>
                  </a:cubicBezTo>
                  <a:lnTo>
                    <a:pt x="584" y="167"/>
                  </a:lnTo>
                  <a:cubicBezTo>
                    <a:pt x="584" y="84"/>
                    <a:pt x="513" y="0"/>
                    <a:pt x="4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3" name="Google Shape;9823;p55"/>
            <p:cNvSpPr/>
            <p:nvPr/>
          </p:nvSpPr>
          <p:spPr>
            <a:xfrm>
              <a:off x="3625101" y="3036503"/>
              <a:ext cx="18501" cy="18153"/>
            </a:xfrm>
            <a:custGeom>
              <a:avLst/>
              <a:gdLst/>
              <a:ahLst/>
              <a:cxnLst/>
              <a:rect l="l" t="t" r="r" b="b"/>
              <a:pathLst>
                <a:path w="584" h="573" extrusionOk="0">
                  <a:moveTo>
                    <a:pt x="167" y="1"/>
                  </a:moveTo>
                  <a:cubicBezTo>
                    <a:pt x="84" y="1"/>
                    <a:pt x="1" y="72"/>
                    <a:pt x="1" y="155"/>
                  </a:cubicBezTo>
                  <a:lnTo>
                    <a:pt x="1" y="417"/>
                  </a:lnTo>
                  <a:cubicBezTo>
                    <a:pt x="1" y="501"/>
                    <a:pt x="84" y="572"/>
                    <a:pt x="167" y="572"/>
                  </a:cubicBezTo>
                  <a:lnTo>
                    <a:pt x="417" y="572"/>
                  </a:lnTo>
                  <a:cubicBezTo>
                    <a:pt x="513" y="572"/>
                    <a:pt x="584" y="501"/>
                    <a:pt x="584" y="417"/>
                  </a:cubicBezTo>
                  <a:lnTo>
                    <a:pt x="584" y="155"/>
                  </a:lnTo>
                  <a:cubicBezTo>
                    <a:pt x="584" y="72"/>
                    <a:pt x="513" y="1"/>
                    <a:pt x="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4" name="Google Shape;9824;p55"/>
            <p:cNvSpPr/>
            <p:nvPr/>
          </p:nvSpPr>
          <p:spPr>
            <a:xfrm>
              <a:off x="3625101" y="3063273"/>
              <a:ext cx="18501" cy="18533"/>
            </a:xfrm>
            <a:custGeom>
              <a:avLst/>
              <a:gdLst/>
              <a:ahLst/>
              <a:cxnLst/>
              <a:rect l="l" t="t" r="r" b="b"/>
              <a:pathLst>
                <a:path w="584" h="585" extrusionOk="0">
                  <a:moveTo>
                    <a:pt x="167" y="1"/>
                  </a:moveTo>
                  <a:cubicBezTo>
                    <a:pt x="84" y="1"/>
                    <a:pt x="1" y="72"/>
                    <a:pt x="1" y="168"/>
                  </a:cubicBezTo>
                  <a:lnTo>
                    <a:pt x="1" y="418"/>
                  </a:lnTo>
                  <a:cubicBezTo>
                    <a:pt x="1" y="501"/>
                    <a:pt x="84" y="584"/>
                    <a:pt x="167" y="584"/>
                  </a:cubicBezTo>
                  <a:lnTo>
                    <a:pt x="417" y="584"/>
                  </a:lnTo>
                  <a:cubicBezTo>
                    <a:pt x="513" y="584"/>
                    <a:pt x="584" y="501"/>
                    <a:pt x="584" y="418"/>
                  </a:cubicBezTo>
                  <a:lnTo>
                    <a:pt x="584" y="168"/>
                  </a:lnTo>
                  <a:cubicBezTo>
                    <a:pt x="584" y="72"/>
                    <a:pt x="513" y="1"/>
                    <a:pt x="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5" name="Google Shape;9825;p55"/>
            <p:cNvSpPr/>
            <p:nvPr/>
          </p:nvSpPr>
          <p:spPr>
            <a:xfrm>
              <a:off x="3625101" y="3090074"/>
              <a:ext cx="18501" cy="18501"/>
            </a:xfrm>
            <a:custGeom>
              <a:avLst/>
              <a:gdLst/>
              <a:ahLst/>
              <a:cxnLst/>
              <a:rect l="l" t="t" r="r" b="b"/>
              <a:pathLst>
                <a:path w="584" h="584" extrusionOk="0">
                  <a:moveTo>
                    <a:pt x="167" y="0"/>
                  </a:moveTo>
                  <a:cubicBezTo>
                    <a:pt x="84" y="0"/>
                    <a:pt x="1" y="72"/>
                    <a:pt x="1" y="167"/>
                  </a:cubicBezTo>
                  <a:lnTo>
                    <a:pt x="1" y="417"/>
                  </a:lnTo>
                  <a:cubicBezTo>
                    <a:pt x="1" y="512"/>
                    <a:pt x="84" y="584"/>
                    <a:pt x="167" y="584"/>
                  </a:cubicBezTo>
                  <a:lnTo>
                    <a:pt x="417" y="584"/>
                  </a:lnTo>
                  <a:cubicBezTo>
                    <a:pt x="513" y="584"/>
                    <a:pt x="584" y="512"/>
                    <a:pt x="584" y="417"/>
                  </a:cubicBezTo>
                  <a:lnTo>
                    <a:pt x="584" y="167"/>
                  </a:lnTo>
                  <a:cubicBezTo>
                    <a:pt x="584" y="72"/>
                    <a:pt x="513" y="0"/>
                    <a:pt x="4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6" name="Google Shape;9826;p55"/>
            <p:cNvSpPr/>
            <p:nvPr/>
          </p:nvSpPr>
          <p:spPr>
            <a:xfrm>
              <a:off x="3759773" y="3009354"/>
              <a:ext cx="18121" cy="18501"/>
            </a:xfrm>
            <a:custGeom>
              <a:avLst/>
              <a:gdLst/>
              <a:ahLst/>
              <a:cxnLst/>
              <a:rect l="l" t="t" r="r" b="b"/>
              <a:pathLst>
                <a:path w="572" h="584" extrusionOk="0">
                  <a:moveTo>
                    <a:pt x="155" y="0"/>
                  </a:moveTo>
                  <a:cubicBezTo>
                    <a:pt x="72" y="0"/>
                    <a:pt x="0" y="84"/>
                    <a:pt x="0" y="167"/>
                  </a:cubicBezTo>
                  <a:lnTo>
                    <a:pt x="0" y="417"/>
                  </a:lnTo>
                  <a:cubicBezTo>
                    <a:pt x="0" y="512"/>
                    <a:pt x="72" y="584"/>
                    <a:pt x="155" y="584"/>
                  </a:cubicBezTo>
                  <a:lnTo>
                    <a:pt x="417" y="584"/>
                  </a:lnTo>
                  <a:cubicBezTo>
                    <a:pt x="500" y="584"/>
                    <a:pt x="572" y="512"/>
                    <a:pt x="572" y="417"/>
                  </a:cubicBezTo>
                  <a:lnTo>
                    <a:pt x="572" y="167"/>
                  </a:lnTo>
                  <a:cubicBezTo>
                    <a:pt x="572" y="84"/>
                    <a:pt x="500" y="0"/>
                    <a:pt x="4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7" name="Google Shape;9827;p55"/>
            <p:cNvSpPr/>
            <p:nvPr/>
          </p:nvSpPr>
          <p:spPr>
            <a:xfrm>
              <a:off x="3759773" y="3036503"/>
              <a:ext cx="18121" cy="18153"/>
            </a:xfrm>
            <a:custGeom>
              <a:avLst/>
              <a:gdLst/>
              <a:ahLst/>
              <a:cxnLst/>
              <a:rect l="l" t="t" r="r" b="b"/>
              <a:pathLst>
                <a:path w="572" h="573" extrusionOk="0">
                  <a:moveTo>
                    <a:pt x="155" y="1"/>
                  </a:moveTo>
                  <a:cubicBezTo>
                    <a:pt x="72" y="1"/>
                    <a:pt x="0" y="72"/>
                    <a:pt x="0" y="155"/>
                  </a:cubicBezTo>
                  <a:lnTo>
                    <a:pt x="0" y="417"/>
                  </a:lnTo>
                  <a:cubicBezTo>
                    <a:pt x="0" y="501"/>
                    <a:pt x="72" y="572"/>
                    <a:pt x="155" y="572"/>
                  </a:cubicBezTo>
                  <a:lnTo>
                    <a:pt x="417" y="572"/>
                  </a:lnTo>
                  <a:cubicBezTo>
                    <a:pt x="500" y="572"/>
                    <a:pt x="572" y="501"/>
                    <a:pt x="572" y="417"/>
                  </a:cubicBezTo>
                  <a:lnTo>
                    <a:pt x="572" y="155"/>
                  </a:lnTo>
                  <a:cubicBezTo>
                    <a:pt x="572" y="72"/>
                    <a:pt x="500" y="1"/>
                    <a:pt x="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8" name="Google Shape;9828;p55"/>
            <p:cNvSpPr/>
            <p:nvPr/>
          </p:nvSpPr>
          <p:spPr>
            <a:xfrm>
              <a:off x="3759773" y="3063273"/>
              <a:ext cx="18121" cy="18533"/>
            </a:xfrm>
            <a:custGeom>
              <a:avLst/>
              <a:gdLst/>
              <a:ahLst/>
              <a:cxnLst/>
              <a:rect l="l" t="t" r="r" b="b"/>
              <a:pathLst>
                <a:path w="572" h="585" extrusionOk="0">
                  <a:moveTo>
                    <a:pt x="155" y="1"/>
                  </a:moveTo>
                  <a:cubicBezTo>
                    <a:pt x="72" y="1"/>
                    <a:pt x="0" y="72"/>
                    <a:pt x="0" y="168"/>
                  </a:cubicBezTo>
                  <a:lnTo>
                    <a:pt x="0" y="418"/>
                  </a:lnTo>
                  <a:cubicBezTo>
                    <a:pt x="0" y="501"/>
                    <a:pt x="72" y="584"/>
                    <a:pt x="155" y="584"/>
                  </a:cubicBezTo>
                  <a:lnTo>
                    <a:pt x="417" y="584"/>
                  </a:lnTo>
                  <a:cubicBezTo>
                    <a:pt x="500" y="584"/>
                    <a:pt x="572" y="501"/>
                    <a:pt x="572" y="418"/>
                  </a:cubicBezTo>
                  <a:lnTo>
                    <a:pt x="572" y="168"/>
                  </a:lnTo>
                  <a:cubicBezTo>
                    <a:pt x="572" y="72"/>
                    <a:pt x="500" y="1"/>
                    <a:pt x="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9" name="Google Shape;9829;p55"/>
            <p:cNvSpPr/>
            <p:nvPr/>
          </p:nvSpPr>
          <p:spPr>
            <a:xfrm>
              <a:off x="3759773" y="3090074"/>
              <a:ext cx="18121" cy="18501"/>
            </a:xfrm>
            <a:custGeom>
              <a:avLst/>
              <a:gdLst/>
              <a:ahLst/>
              <a:cxnLst/>
              <a:rect l="l" t="t" r="r" b="b"/>
              <a:pathLst>
                <a:path w="572" h="584" extrusionOk="0">
                  <a:moveTo>
                    <a:pt x="155" y="0"/>
                  </a:moveTo>
                  <a:cubicBezTo>
                    <a:pt x="72" y="0"/>
                    <a:pt x="0" y="72"/>
                    <a:pt x="0" y="167"/>
                  </a:cubicBezTo>
                  <a:lnTo>
                    <a:pt x="0" y="417"/>
                  </a:lnTo>
                  <a:cubicBezTo>
                    <a:pt x="0" y="512"/>
                    <a:pt x="72" y="584"/>
                    <a:pt x="155" y="584"/>
                  </a:cubicBezTo>
                  <a:lnTo>
                    <a:pt x="417" y="584"/>
                  </a:lnTo>
                  <a:cubicBezTo>
                    <a:pt x="500" y="584"/>
                    <a:pt x="572" y="512"/>
                    <a:pt x="572" y="417"/>
                  </a:cubicBezTo>
                  <a:lnTo>
                    <a:pt x="572" y="167"/>
                  </a:lnTo>
                  <a:cubicBezTo>
                    <a:pt x="572" y="72"/>
                    <a:pt x="500" y="0"/>
                    <a:pt x="4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30" name="Google Shape;9830;p55"/>
          <p:cNvGrpSpPr/>
          <p:nvPr/>
        </p:nvGrpSpPr>
        <p:grpSpPr>
          <a:xfrm>
            <a:off x="1141713" y="3915268"/>
            <a:ext cx="220915" cy="358414"/>
            <a:chOff x="2691555" y="2884503"/>
            <a:chExt cx="215044" cy="348924"/>
          </a:xfrm>
        </p:grpSpPr>
        <p:sp>
          <p:nvSpPr>
            <p:cNvPr id="9831" name="Google Shape;9831;p55"/>
            <p:cNvSpPr/>
            <p:nvPr/>
          </p:nvSpPr>
          <p:spPr>
            <a:xfrm>
              <a:off x="2691555" y="2884503"/>
              <a:ext cx="215044" cy="348924"/>
            </a:xfrm>
            <a:custGeom>
              <a:avLst/>
              <a:gdLst/>
              <a:ahLst/>
              <a:cxnLst/>
              <a:rect l="l" t="t" r="r" b="b"/>
              <a:pathLst>
                <a:path w="6788" h="11014" extrusionOk="0">
                  <a:moveTo>
                    <a:pt x="632" y="4941"/>
                  </a:moveTo>
                  <a:lnTo>
                    <a:pt x="632" y="5394"/>
                  </a:lnTo>
                  <a:lnTo>
                    <a:pt x="441" y="5394"/>
                  </a:lnTo>
                  <a:lnTo>
                    <a:pt x="632" y="4941"/>
                  </a:lnTo>
                  <a:close/>
                  <a:moveTo>
                    <a:pt x="3703" y="0"/>
                  </a:moveTo>
                  <a:cubicBezTo>
                    <a:pt x="2013" y="0"/>
                    <a:pt x="632" y="1346"/>
                    <a:pt x="632" y="2989"/>
                  </a:cubicBezTo>
                  <a:lnTo>
                    <a:pt x="632" y="4179"/>
                  </a:lnTo>
                  <a:lnTo>
                    <a:pt x="36" y="5489"/>
                  </a:lnTo>
                  <a:cubicBezTo>
                    <a:pt x="1" y="5537"/>
                    <a:pt x="13" y="5596"/>
                    <a:pt x="48" y="5644"/>
                  </a:cubicBezTo>
                  <a:cubicBezTo>
                    <a:pt x="72" y="5692"/>
                    <a:pt x="120" y="5715"/>
                    <a:pt x="179" y="5715"/>
                  </a:cubicBezTo>
                  <a:lnTo>
                    <a:pt x="632" y="5715"/>
                  </a:lnTo>
                  <a:lnTo>
                    <a:pt x="632" y="6965"/>
                  </a:lnTo>
                  <a:cubicBezTo>
                    <a:pt x="632" y="7335"/>
                    <a:pt x="941" y="7656"/>
                    <a:pt x="1310" y="7656"/>
                  </a:cubicBezTo>
                  <a:lnTo>
                    <a:pt x="2156" y="7656"/>
                  </a:lnTo>
                  <a:lnTo>
                    <a:pt x="2156" y="8704"/>
                  </a:lnTo>
                  <a:lnTo>
                    <a:pt x="751" y="10775"/>
                  </a:lnTo>
                  <a:cubicBezTo>
                    <a:pt x="703" y="10835"/>
                    <a:pt x="703" y="10906"/>
                    <a:pt x="751" y="10954"/>
                  </a:cubicBezTo>
                  <a:cubicBezTo>
                    <a:pt x="775" y="11002"/>
                    <a:pt x="822" y="11014"/>
                    <a:pt x="882" y="11014"/>
                  </a:cubicBezTo>
                  <a:lnTo>
                    <a:pt x="929" y="11014"/>
                  </a:lnTo>
                  <a:lnTo>
                    <a:pt x="2394" y="10585"/>
                  </a:lnTo>
                  <a:cubicBezTo>
                    <a:pt x="2489" y="10549"/>
                    <a:pt x="2537" y="10466"/>
                    <a:pt x="2501" y="10394"/>
                  </a:cubicBezTo>
                  <a:cubicBezTo>
                    <a:pt x="2482" y="10328"/>
                    <a:pt x="2418" y="10277"/>
                    <a:pt x="2356" y="10277"/>
                  </a:cubicBezTo>
                  <a:cubicBezTo>
                    <a:pt x="2340" y="10277"/>
                    <a:pt x="2325" y="10280"/>
                    <a:pt x="2310" y="10287"/>
                  </a:cubicBezTo>
                  <a:lnTo>
                    <a:pt x="1263" y="10597"/>
                  </a:lnTo>
                  <a:lnTo>
                    <a:pt x="2441" y="8859"/>
                  </a:lnTo>
                  <a:cubicBezTo>
                    <a:pt x="2453" y="8823"/>
                    <a:pt x="2477" y="8799"/>
                    <a:pt x="2477" y="8763"/>
                  </a:cubicBezTo>
                  <a:lnTo>
                    <a:pt x="2477" y="7608"/>
                  </a:lnTo>
                  <a:lnTo>
                    <a:pt x="3453" y="7073"/>
                  </a:lnTo>
                  <a:cubicBezTo>
                    <a:pt x="3537" y="7025"/>
                    <a:pt x="3561" y="6942"/>
                    <a:pt x="3513" y="6846"/>
                  </a:cubicBezTo>
                  <a:cubicBezTo>
                    <a:pt x="3488" y="6797"/>
                    <a:pt x="3436" y="6765"/>
                    <a:pt x="3378" y="6765"/>
                  </a:cubicBezTo>
                  <a:cubicBezTo>
                    <a:pt x="3352" y="6765"/>
                    <a:pt x="3325" y="6772"/>
                    <a:pt x="3299" y="6787"/>
                  </a:cubicBezTo>
                  <a:lnTo>
                    <a:pt x="2263" y="7358"/>
                  </a:lnTo>
                  <a:lnTo>
                    <a:pt x="1298" y="7358"/>
                  </a:lnTo>
                  <a:cubicBezTo>
                    <a:pt x="1108" y="7358"/>
                    <a:pt x="941" y="7192"/>
                    <a:pt x="941" y="7001"/>
                  </a:cubicBezTo>
                  <a:lnTo>
                    <a:pt x="941" y="6549"/>
                  </a:lnTo>
                  <a:lnTo>
                    <a:pt x="1775" y="6549"/>
                  </a:lnTo>
                  <a:cubicBezTo>
                    <a:pt x="1870" y="6549"/>
                    <a:pt x="1941" y="6477"/>
                    <a:pt x="1941" y="6382"/>
                  </a:cubicBezTo>
                  <a:cubicBezTo>
                    <a:pt x="1941" y="6299"/>
                    <a:pt x="1870" y="6227"/>
                    <a:pt x="1775" y="6227"/>
                  </a:cubicBezTo>
                  <a:lnTo>
                    <a:pt x="941" y="6227"/>
                  </a:lnTo>
                  <a:lnTo>
                    <a:pt x="941" y="3025"/>
                  </a:lnTo>
                  <a:cubicBezTo>
                    <a:pt x="941" y="1548"/>
                    <a:pt x="2179" y="358"/>
                    <a:pt x="3715" y="358"/>
                  </a:cubicBezTo>
                  <a:cubicBezTo>
                    <a:pt x="5239" y="358"/>
                    <a:pt x="6478" y="1548"/>
                    <a:pt x="6478" y="3025"/>
                  </a:cubicBezTo>
                  <a:cubicBezTo>
                    <a:pt x="6478" y="4263"/>
                    <a:pt x="5811" y="5406"/>
                    <a:pt x="4727" y="6013"/>
                  </a:cubicBezTo>
                  <a:lnTo>
                    <a:pt x="3954" y="6442"/>
                  </a:lnTo>
                  <a:cubicBezTo>
                    <a:pt x="3870" y="6489"/>
                    <a:pt x="3846" y="6584"/>
                    <a:pt x="3894" y="6668"/>
                  </a:cubicBezTo>
                  <a:cubicBezTo>
                    <a:pt x="3918" y="6717"/>
                    <a:pt x="3971" y="6749"/>
                    <a:pt x="4029" y="6749"/>
                  </a:cubicBezTo>
                  <a:cubicBezTo>
                    <a:pt x="4055" y="6749"/>
                    <a:pt x="4082" y="6742"/>
                    <a:pt x="4108" y="6727"/>
                  </a:cubicBezTo>
                  <a:lnTo>
                    <a:pt x="4882" y="6299"/>
                  </a:lnTo>
                  <a:cubicBezTo>
                    <a:pt x="4918" y="6287"/>
                    <a:pt x="4930" y="6263"/>
                    <a:pt x="4966" y="6251"/>
                  </a:cubicBezTo>
                  <a:lnTo>
                    <a:pt x="4966" y="8525"/>
                  </a:lnTo>
                  <a:cubicBezTo>
                    <a:pt x="4966" y="8573"/>
                    <a:pt x="4977" y="8609"/>
                    <a:pt x="5001" y="8632"/>
                  </a:cubicBezTo>
                  <a:lnTo>
                    <a:pt x="5620" y="9323"/>
                  </a:lnTo>
                  <a:lnTo>
                    <a:pt x="2965" y="10109"/>
                  </a:lnTo>
                  <a:cubicBezTo>
                    <a:pt x="2882" y="10133"/>
                    <a:pt x="2834" y="10228"/>
                    <a:pt x="2858" y="10299"/>
                  </a:cubicBezTo>
                  <a:cubicBezTo>
                    <a:pt x="2882" y="10371"/>
                    <a:pt x="2953" y="10418"/>
                    <a:pt x="3013" y="10418"/>
                  </a:cubicBezTo>
                  <a:lnTo>
                    <a:pt x="3061" y="10418"/>
                  </a:lnTo>
                  <a:lnTo>
                    <a:pt x="5942" y="9573"/>
                  </a:lnTo>
                  <a:cubicBezTo>
                    <a:pt x="6001" y="9549"/>
                    <a:pt x="6037" y="9513"/>
                    <a:pt x="6049" y="9466"/>
                  </a:cubicBezTo>
                  <a:cubicBezTo>
                    <a:pt x="6061" y="9406"/>
                    <a:pt x="6049" y="9359"/>
                    <a:pt x="6013" y="9311"/>
                  </a:cubicBezTo>
                  <a:lnTo>
                    <a:pt x="5263" y="8442"/>
                  </a:lnTo>
                  <a:lnTo>
                    <a:pt x="5263" y="6013"/>
                  </a:lnTo>
                  <a:cubicBezTo>
                    <a:pt x="6216" y="5311"/>
                    <a:pt x="6787" y="4203"/>
                    <a:pt x="6787" y="2989"/>
                  </a:cubicBezTo>
                  <a:cubicBezTo>
                    <a:pt x="6787" y="1346"/>
                    <a:pt x="5406" y="0"/>
                    <a:pt x="3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2" name="Google Shape;9832;p55"/>
            <p:cNvSpPr/>
            <p:nvPr/>
          </p:nvSpPr>
          <p:spPr>
            <a:xfrm>
              <a:off x="2754535" y="2907503"/>
              <a:ext cx="126783" cy="127164"/>
            </a:xfrm>
            <a:custGeom>
              <a:avLst/>
              <a:gdLst/>
              <a:ahLst/>
              <a:cxnLst/>
              <a:rect l="l" t="t" r="r" b="b"/>
              <a:pathLst>
                <a:path w="4002" h="4014" extrusionOk="0">
                  <a:moveTo>
                    <a:pt x="1989" y="1"/>
                  </a:moveTo>
                  <a:cubicBezTo>
                    <a:pt x="953" y="1"/>
                    <a:pt x="72" y="822"/>
                    <a:pt x="1" y="1870"/>
                  </a:cubicBezTo>
                  <a:cubicBezTo>
                    <a:pt x="1" y="1953"/>
                    <a:pt x="61" y="2025"/>
                    <a:pt x="144" y="2048"/>
                  </a:cubicBezTo>
                  <a:cubicBezTo>
                    <a:pt x="239" y="2048"/>
                    <a:pt x="311" y="1989"/>
                    <a:pt x="322" y="1894"/>
                  </a:cubicBezTo>
                  <a:cubicBezTo>
                    <a:pt x="382" y="1013"/>
                    <a:pt x="1108" y="346"/>
                    <a:pt x="1989" y="346"/>
                  </a:cubicBezTo>
                  <a:cubicBezTo>
                    <a:pt x="2918" y="346"/>
                    <a:pt x="3656" y="1096"/>
                    <a:pt x="3656" y="2013"/>
                  </a:cubicBezTo>
                  <a:cubicBezTo>
                    <a:pt x="3656" y="2941"/>
                    <a:pt x="2918" y="3680"/>
                    <a:pt x="1989" y="3680"/>
                  </a:cubicBezTo>
                  <a:cubicBezTo>
                    <a:pt x="1251" y="3680"/>
                    <a:pt x="596" y="3191"/>
                    <a:pt x="382" y="2477"/>
                  </a:cubicBezTo>
                  <a:cubicBezTo>
                    <a:pt x="363" y="2401"/>
                    <a:pt x="298" y="2363"/>
                    <a:pt x="236" y="2363"/>
                  </a:cubicBezTo>
                  <a:cubicBezTo>
                    <a:pt x="221" y="2363"/>
                    <a:pt x="206" y="2365"/>
                    <a:pt x="191" y="2370"/>
                  </a:cubicBezTo>
                  <a:cubicBezTo>
                    <a:pt x="96" y="2406"/>
                    <a:pt x="61" y="2489"/>
                    <a:pt x="84" y="2560"/>
                  </a:cubicBezTo>
                  <a:cubicBezTo>
                    <a:pt x="322" y="3418"/>
                    <a:pt x="1108" y="4013"/>
                    <a:pt x="2001" y="4013"/>
                  </a:cubicBezTo>
                  <a:cubicBezTo>
                    <a:pt x="3109" y="4013"/>
                    <a:pt x="4001" y="3120"/>
                    <a:pt x="4001" y="2013"/>
                  </a:cubicBezTo>
                  <a:cubicBezTo>
                    <a:pt x="3990" y="917"/>
                    <a:pt x="3097" y="1"/>
                    <a:pt x="19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3" name="Google Shape;9833;p55"/>
            <p:cNvSpPr/>
            <p:nvPr/>
          </p:nvSpPr>
          <p:spPr>
            <a:xfrm>
              <a:off x="2781336" y="2931263"/>
              <a:ext cx="74321" cy="74353"/>
            </a:xfrm>
            <a:custGeom>
              <a:avLst/>
              <a:gdLst/>
              <a:ahLst/>
              <a:cxnLst/>
              <a:rect l="l" t="t" r="r" b="b"/>
              <a:pathLst>
                <a:path w="2346" h="2347" extrusionOk="0">
                  <a:moveTo>
                    <a:pt x="1465" y="310"/>
                  </a:moveTo>
                  <a:cubicBezTo>
                    <a:pt x="1620" y="310"/>
                    <a:pt x="1751" y="370"/>
                    <a:pt x="1858" y="477"/>
                  </a:cubicBezTo>
                  <a:cubicBezTo>
                    <a:pt x="1965" y="584"/>
                    <a:pt x="2024" y="715"/>
                    <a:pt x="2024" y="858"/>
                  </a:cubicBezTo>
                  <a:cubicBezTo>
                    <a:pt x="2024" y="1013"/>
                    <a:pt x="1965" y="1144"/>
                    <a:pt x="1858" y="1251"/>
                  </a:cubicBezTo>
                  <a:cubicBezTo>
                    <a:pt x="1751" y="1358"/>
                    <a:pt x="1620" y="1418"/>
                    <a:pt x="1465" y="1418"/>
                  </a:cubicBezTo>
                  <a:cubicBezTo>
                    <a:pt x="1322" y="1418"/>
                    <a:pt x="1191" y="1358"/>
                    <a:pt x="1084" y="1251"/>
                  </a:cubicBezTo>
                  <a:cubicBezTo>
                    <a:pt x="869" y="1037"/>
                    <a:pt x="869" y="679"/>
                    <a:pt x="1084" y="477"/>
                  </a:cubicBezTo>
                  <a:cubicBezTo>
                    <a:pt x="1191" y="370"/>
                    <a:pt x="1322" y="310"/>
                    <a:pt x="1465" y="310"/>
                  </a:cubicBezTo>
                  <a:close/>
                  <a:moveTo>
                    <a:pt x="1489" y="1"/>
                  </a:moveTo>
                  <a:cubicBezTo>
                    <a:pt x="1262" y="1"/>
                    <a:pt x="1036" y="84"/>
                    <a:pt x="869" y="251"/>
                  </a:cubicBezTo>
                  <a:cubicBezTo>
                    <a:pt x="572" y="548"/>
                    <a:pt x="536" y="1025"/>
                    <a:pt x="774" y="1370"/>
                  </a:cubicBezTo>
                  <a:lnTo>
                    <a:pt x="60" y="2084"/>
                  </a:lnTo>
                  <a:cubicBezTo>
                    <a:pt x="0" y="2144"/>
                    <a:pt x="0" y="2239"/>
                    <a:pt x="60" y="2299"/>
                  </a:cubicBezTo>
                  <a:cubicBezTo>
                    <a:pt x="84" y="2334"/>
                    <a:pt x="131" y="2346"/>
                    <a:pt x="179" y="2346"/>
                  </a:cubicBezTo>
                  <a:cubicBezTo>
                    <a:pt x="215" y="2346"/>
                    <a:pt x="262" y="2334"/>
                    <a:pt x="298" y="2299"/>
                  </a:cubicBezTo>
                  <a:lnTo>
                    <a:pt x="1012" y="1584"/>
                  </a:lnTo>
                  <a:cubicBezTo>
                    <a:pt x="1155" y="1691"/>
                    <a:pt x="1322" y="1739"/>
                    <a:pt x="1501" y="1739"/>
                  </a:cubicBezTo>
                  <a:cubicBezTo>
                    <a:pt x="1739" y="1739"/>
                    <a:pt x="1941" y="1644"/>
                    <a:pt x="2108" y="1489"/>
                  </a:cubicBezTo>
                  <a:cubicBezTo>
                    <a:pt x="2263" y="1310"/>
                    <a:pt x="2346" y="1096"/>
                    <a:pt x="2346" y="858"/>
                  </a:cubicBezTo>
                  <a:cubicBezTo>
                    <a:pt x="2346" y="620"/>
                    <a:pt x="2263" y="417"/>
                    <a:pt x="2096" y="251"/>
                  </a:cubicBezTo>
                  <a:cubicBezTo>
                    <a:pt x="1929" y="84"/>
                    <a:pt x="1703" y="1"/>
                    <a:pt x="14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34" name="Google Shape;9834;p55"/>
          <p:cNvGrpSpPr/>
          <p:nvPr/>
        </p:nvGrpSpPr>
        <p:grpSpPr>
          <a:xfrm>
            <a:off x="4982392" y="3898412"/>
            <a:ext cx="373159" cy="308853"/>
            <a:chOff x="3075928" y="2445798"/>
            <a:chExt cx="363243" cy="300675"/>
          </a:xfrm>
        </p:grpSpPr>
        <p:sp>
          <p:nvSpPr>
            <p:cNvPr id="9835" name="Google Shape;9835;p55"/>
            <p:cNvSpPr/>
            <p:nvPr/>
          </p:nvSpPr>
          <p:spPr>
            <a:xfrm>
              <a:off x="3227168" y="2675542"/>
              <a:ext cx="37002" cy="10581"/>
            </a:xfrm>
            <a:custGeom>
              <a:avLst/>
              <a:gdLst/>
              <a:ahLst/>
              <a:cxnLst/>
              <a:rect l="l" t="t" r="r" b="b"/>
              <a:pathLst>
                <a:path w="1168" h="334" extrusionOk="0">
                  <a:moveTo>
                    <a:pt x="167" y="0"/>
                  </a:moveTo>
                  <a:cubicBezTo>
                    <a:pt x="84" y="0"/>
                    <a:pt x="1" y="72"/>
                    <a:pt x="1" y="167"/>
                  </a:cubicBezTo>
                  <a:cubicBezTo>
                    <a:pt x="1" y="262"/>
                    <a:pt x="84" y="334"/>
                    <a:pt x="167" y="334"/>
                  </a:cubicBezTo>
                  <a:lnTo>
                    <a:pt x="1001" y="334"/>
                  </a:lnTo>
                  <a:cubicBezTo>
                    <a:pt x="1096" y="334"/>
                    <a:pt x="1167" y="262"/>
                    <a:pt x="1167" y="167"/>
                  </a:cubicBezTo>
                  <a:cubicBezTo>
                    <a:pt x="1167" y="72"/>
                    <a:pt x="1096" y="0"/>
                    <a:pt x="10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6" name="Google Shape;9836;p55"/>
            <p:cNvSpPr/>
            <p:nvPr/>
          </p:nvSpPr>
          <p:spPr>
            <a:xfrm>
              <a:off x="3075928" y="2445798"/>
              <a:ext cx="363243" cy="300675"/>
            </a:xfrm>
            <a:custGeom>
              <a:avLst/>
              <a:gdLst/>
              <a:ahLst/>
              <a:cxnLst/>
              <a:rect l="l" t="t" r="r" b="b"/>
              <a:pathLst>
                <a:path w="11466" h="9491" extrusionOk="0">
                  <a:moveTo>
                    <a:pt x="7299" y="2787"/>
                  </a:moveTo>
                  <a:cubicBezTo>
                    <a:pt x="7322" y="2895"/>
                    <a:pt x="7370" y="3002"/>
                    <a:pt x="7418" y="3085"/>
                  </a:cubicBezTo>
                  <a:lnTo>
                    <a:pt x="1548" y="3085"/>
                  </a:lnTo>
                  <a:lnTo>
                    <a:pt x="1548" y="2787"/>
                  </a:lnTo>
                  <a:close/>
                  <a:moveTo>
                    <a:pt x="8323" y="4121"/>
                  </a:moveTo>
                  <a:lnTo>
                    <a:pt x="8323" y="6026"/>
                  </a:lnTo>
                  <a:lnTo>
                    <a:pt x="6418" y="6026"/>
                  </a:lnTo>
                  <a:lnTo>
                    <a:pt x="6418" y="4121"/>
                  </a:lnTo>
                  <a:close/>
                  <a:moveTo>
                    <a:pt x="6370" y="8467"/>
                  </a:moveTo>
                  <a:lnTo>
                    <a:pt x="6477" y="8550"/>
                  </a:lnTo>
                  <a:lnTo>
                    <a:pt x="4227" y="8550"/>
                  </a:lnTo>
                  <a:lnTo>
                    <a:pt x="4334" y="8467"/>
                  </a:lnTo>
                  <a:close/>
                  <a:moveTo>
                    <a:pt x="9835" y="8050"/>
                  </a:moveTo>
                  <a:lnTo>
                    <a:pt x="10216" y="8550"/>
                  </a:lnTo>
                  <a:lnTo>
                    <a:pt x="7037" y="8550"/>
                  </a:lnTo>
                  <a:lnTo>
                    <a:pt x="6549" y="8169"/>
                  </a:lnTo>
                  <a:cubicBezTo>
                    <a:pt x="6525" y="8133"/>
                    <a:pt x="6489" y="8133"/>
                    <a:pt x="6441" y="8133"/>
                  </a:cubicBezTo>
                  <a:lnTo>
                    <a:pt x="4286" y="8133"/>
                  </a:lnTo>
                  <a:cubicBezTo>
                    <a:pt x="4239" y="8133"/>
                    <a:pt x="4215" y="8145"/>
                    <a:pt x="4179" y="8169"/>
                  </a:cubicBezTo>
                  <a:lnTo>
                    <a:pt x="3691" y="8550"/>
                  </a:lnTo>
                  <a:lnTo>
                    <a:pt x="524" y="8550"/>
                  </a:lnTo>
                  <a:lnTo>
                    <a:pt x="893" y="8050"/>
                  </a:lnTo>
                  <a:close/>
                  <a:moveTo>
                    <a:pt x="9578" y="0"/>
                  </a:moveTo>
                  <a:cubicBezTo>
                    <a:pt x="9500" y="0"/>
                    <a:pt x="9417" y="68"/>
                    <a:pt x="9406" y="156"/>
                  </a:cubicBezTo>
                  <a:cubicBezTo>
                    <a:pt x="9394" y="240"/>
                    <a:pt x="9466" y="335"/>
                    <a:pt x="9561" y="347"/>
                  </a:cubicBezTo>
                  <a:cubicBezTo>
                    <a:pt x="10454" y="466"/>
                    <a:pt x="11121" y="1228"/>
                    <a:pt x="11121" y="2133"/>
                  </a:cubicBezTo>
                  <a:cubicBezTo>
                    <a:pt x="11121" y="3133"/>
                    <a:pt x="10311" y="3930"/>
                    <a:pt x="9323" y="3930"/>
                  </a:cubicBezTo>
                  <a:cubicBezTo>
                    <a:pt x="8323" y="3930"/>
                    <a:pt x="7513" y="3133"/>
                    <a:pt x="7513" y="2133"/>
                  </a:cubicBezTo>
                  <a:cubicBezTo>
                    <a:pt x="7513" y="1287"/>
                    <a:pt x="8108" y="561"/>
                    <a:pt x="8930" y="382"/>
                  </a:cubicBezTo>
                  <a:cubicBezTo>
                    <a:pt x="9025" y="359"/>
                    <a:pt x="9085" y="275"/>
                    <a:pt x="9061" y="180"/>
                  </a:cubicBezTo>
                  <a:cubicBezTo>
                    <a:pt x="9050" y="104"/>
                    <a:pt x="8969" y="48"/>
                    <a:pt x="8892" y="48"/>
                  </a:cubicBezTo>
                  <a:cubicBezTo>
                    <a:pt x="8885" y="48"/>
                    <a:pt x="8877" y="48"/>
                    <a:pt x="8870" y="49"/>
                  </a:cubicBezTo>
                  <a:cubicBezTo>
                    <a:pt x="8394" y="156"/>
                    <a:pt x="7977" y="406"/>
                    <a:pt x="7668" y="775"/>
                  </a:cubicBezTo>
                  <a:cubicBezTo>
                    <a:pt x="7406" y="1097"/>
                    <a:pt x="7251" y="1466"/>
                    <a:pt x="7203" y="1859"/>
                  </a:cubicBezTo>
                  <a:lnTo>
                    <a:pt x="5513" y="1859"/>
                  </a:lnTo>
                  <a:cubicBezTo>
                    <a:pt x="5417" y="1859"/>
                    <a:pt x="5346" y="1930"/>
                    <a:pt x="5346" y="2014"/>
                  </a:cubicBezTo>
                  <a:cubicBezTo>
                    <a:pt x="5346" y="2109"/>
                    <a:pt x="5417" y="2180"/>
                    <a:pt x="5513" y="2180"/>
                  </a:cubicBezTo>
                  <a:lnTo>
                    <a:pt x="7191" y="2180"/>
                  </a:lnTo>
                  <a:cubicBezTo>
                    <a:pt x="7191" y="2275"/>
                    <a:pt x="7203" y="2359"/>
                    <a:pt x="7215" y="2454"/>
                  </a:cubicBezTo>
                  <a:lnTo>
                    <a:pt x="1381" y="2454"/>
                  </a:lnTo>
                  <a:cubicBezTo>
                    <a:pt x="1298" y="2454"/>
                    <a:pt x="1215" y="2526"/>
                    <a:pt x="1215" y="2609"/>
                  </a:cubicBezTo>
                  <a:lnTo>
                    <a:pt x="1215" y="3240"/>
                  </a:lnTo>
                  <a:lnTo>
                    <a:pt x="1215" y="6955"/>
                  </a:lnTo>
                  <a:cubicBezTo>
                    <a:pt x="1215" y="7050"/>
                    <a:pt x="1298" y="7121"/>
                    <a:pt x="1381" y="7121"/>
                  </a:cubicBezTo>
                  <a:lnTo>
                    <a:pt x="7275" y="7121"/>
                  </a:lnTo>
                  <a:cubicBezTo>
                    <a:pt x="7370" y="7121"/>
                    <a:pt x="7442" y="7050"/>
                    <a:pt x="7442" y="6955"/>
                  </a:cubicBezTo>
                  <a:cubicBezTo>
                    <a:pt x="7442" y="6871"/>
                    <a:pt x="7370" y="6800"/>
                    <a:pt x="7275" y="6800"/>
                  </a:cubicBezTo>
                  <a:lnTo>
                    <a:pt x="1560" y="6800"/>
                  </a:lnTo>
                  <a:lnTo>
                    <a:pt x="1560" y="3418"/>
                  </a:lnTo>
                  <a:lnTo>
                    <a:pt x="7656" y="3418"/>
                  </a:lnTo>
                  <a:cubicBezTo>
                    <a:pt x="7751" y="3549"/>
                    <a:pt x="7858" y="3669"/>
                    <a:pt x="7989" y="3776"/>
                  </a:cubicBezTo>
                  <a:lnTo>
                    <a:pt x="6263" y="3776"/>
                  </a:lnTo>
                  <a:cubicBezTo>
                    <a:pt x="6179" y="3776"/>
                    <a:pt x="6096" y="3847"/>
                    <a:pt x="6096" y="3942"/>
                  </a:cubicBezTo>
                  <a:lnTo>
                    <a:pt x="6096" y="6181"/>
                  </a:lnTo>
                  <a:cubicBezTo>
                    <a:pt x="6096" y="6276"/>
                    <a:pt x="6179" y="6347"/>
                    <a:pt x="6263" y="6347"/>
                  </a:cubicBezTo>
                  <a:lnTo>
                    <a:pt x="8513" y="6347"/>
                  </a:lnTo>
                  <a:cubicBezTo>
                    <a:pt x="8596" y="6347"/>
                    <a:pt x="8680" y="6276"/>
                    <a:pt x="8680" y="6181"/>
                  </a:cubicBezTo>
                  <a:lnTo>
                    <a:pt x="8680" y="4145"/>
                  </a:lnTo>
                  <a:cubicBezTo>
                    <a:pt x="8846" y="4192"/>
                    <a:pt x="9001" y="4240"/>
                    <a:pt x="9168" y="4252"/>
                  </a:cubicBezTo>
                  <a:lnTo>
                    <a:pt x="9168" y="6800"/>
                  </a:lnTo>
                  <a:lnTo>
                    <a:pt x="8096" y="6800"/>
                  </a:lnTo>
                  <a:cubicBezTo>
                    <a:pt x="8001" y="6800"/>
                    <a:pt x="7930" y="6871"/>
                    <a:pt x="7930" y="6955"/>
                  </a:cubicBezTo>
                  <a:cubicBezTo>
                    <a:pt x="7930" y="7050"/>
                    <a:pt x="8001" y="7121"/>
                    <a:pt x="8096" y="7121"/>
                  </a:cubicBezTo>
                  <a:lnTo>
                    <a:pt x="9335" y="7121"/>
                  </a:lnTo>
                  <a:cubicBezTo>
                    <a:pt x="9418" y="7121"/>
                    <a:pt x="9489" y="7050"/>
                    <a:pt x="9489" y="6955"/>
                  </a:cubicBezTo>
                  <a:lnTo>
                    <a:pt x="9489" y="4240"/>
                  </a:lnTo>
                  <a:cubicBezTo>
                    <a:pt x="9585" y="4240"/>
                    <a:pt x="9656" y="4216"/>
                    <a:pt x="9751" y="4204"/>
                  </a:cubicBezTo>
                  <a:lnTo>
                    <a:pt x="9751" y="7705"/>
                  </a:lnTo>
                  <a:lnTo>
                    <a:pt x="965" y="7705"/>
                  </a:lnTo>
                  <a:lnTo>
                    <a:pt x="965" y="2168"/>
                  </a:lnTo>
                  <a:lnTo>
                    <a:pt x="4846" y="2168"/>
                  </a:lnTo>
                  <a:cubicBezTo>
                    <a:pt x="4941" y="2168"/>
                    <a:pt x="5013" y="2097"/>
                    <a:pt x="5013" y="2002"/>
                  </a:cubicBezTo>
                  <a:cubicBezTo>
                    <a:pt x="5013" y="1918"/>
                    <a:pt x="4941" y="1835"/>
                    <a:pt x="4846" y="1835"/>
                  </a:cubicBezTo>
                  <a:lnTo>
                    <a:pt x="786" y="1835"/>
                  </a:lnTo>
                  <a:cubicBezTo>
                    <a:pt x="703" y="1835"/>
                    <a:pt x="619" y="1918"/>
                    <a:pt x="619" y="2002"/>
                  </a:cubicBezTo>
                  <a:lnTo>
                    <a:pt x="619" y="7812"/>
                  </a:lnTo>
                  <a:lnTo>
                    <a:pt x="24" y="8598"/>
                  </a:lnTo>
                  <a:cubicBezTo>
                    <a:pt x="12" y="8622"/>
                    <a:pt x="0" y="8657"/>
                    <a:pt x="0" y="8705"/>
                  </a:cubicBezTo>
                  <a:lnTo>
                    <a:pt x="0" y="9324"/>
                  </a:lnTo>
                  <a:cubicBezTo>
                    <a:pt x="0" y="9419"/>
                    <a:pt x="72" y="9491"/>
                    <a:pt x="167" y="9491"/>
                  </a:cubicBezTo>
                  <a:lnTo>
                    <a:pt x="7930" y="9491"/>
                  </a:lnTo>
                  <a:cubicBezTo>
                    <a:pt x="8025" y="9491"/>
                    <a:pt x="8096" y="9419"/>
                    <a:pt x="8096" y="9324"/>
                  </a:cubicBezTo>
                  <a:cubicBezTo>
                    <a:pt x="8096" y="9241"/>
                    <a:pt x="8025" y="9157"/>
                    <a:pt x="7930" y="9157"/>
                  </a:cubicBezTo>
                  <a:lnTo>
                    <a:pt x="322" y="9157"/>
                  </a:lnTo>
                  <a:lnTo>
                    <a:pt x="322" y="8883"/>
                  </a:lnTo>
                  <a:lnTo>
                    <a:pt x="10359" y="8883"/>
                  </a:lnTo>
                  <a:lnTo>
                    <a:pt x="10359" y="9157"/>
                  </a:lnTo>
                  <a:lnTo>
                    <a:pt x="8585" y="9157"/>
                  </a:lnTo>
                  <a:cubicBezTo>
                    <a:pt x="8501" y="9157"/>
                    <a:pt x="8418" y="9241"/>
                    <a:pt x="8418" y="9324"/>
                  </a:cubicBezTo>
                  <a:cubicBezTo>
                    <a:pt x="8418" y="9419"/>
                    <a:pt x="8501" y="9491"/>
                    <a:pt x="8585" y="9491"/>
                  </a:cubicBezTo>
                  <a:lnTo>
                    <a:pt x="10525" y="9491"/>
                  </a:lnTo>
                  <a:cubicBezTo>
                    <a:pt x="10609" y="9491"/>
                    <a:pt x="10680" y="9419"/>
                    <a:pt x="10680" y="9324"/>
                  </a:cubicBezTo>
                  <a:lnTo>
                    <a:pt x="10680" y="8705"/>
                  </a:lnTo>
                  <a:cubicBezTo>
                    <a:pt x="10680" y="8669"/>
                    <a:pt x="10668" y="8622"/>
                    <a:pt x="10656" y="8598"/>
                  </a:cubicBezTo>
                  <a:lnTo>
                    <a:pt x="10061" y="7812"/>
                  </a:lnTo>
                  <a:lnTo>
                    <a:pt x="10061" y="4097"/>
                  </a:lnTo>
                  <a:cubicBezTo>
                    <a:pt x="10894" y="3823"/>
                    <a:pt x="11466" y="3049"/>
                    <a:pt x="11466" y="2121"/>
                  </a:cubicBezTo>
                  <a:cubicBezTo>
                    <a:pt x="11466" y="1049"/>
                    <a:pt x="10656" y="144"/>
                    <a:pt x="9597" y="1"/>
                  </a:cubicBezTo>
                  <a:cubicBezTo>
                    <a:pt x="9590" y="1"/>
                    <a:pt x="9584" y="0"/>
                    <a:pt x="95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7" name="Google Shape;9837;p55"/>
            <p:cNvSpPr/>
            <p:nvPr/>
          </p:nvSpPr>
          <p:spPr>
            <a:xfrm>
              <a:off x="3141537" y="2565390"/>
              <a:ext cx="37763" cy="37382"/>
            </a:xfrm>
            <a:custGeom>
              <a:avLst/>
              <a:gdLst/>
              <a:ahLst/>
              <a:cxnLst/>
              <a:rect l="l" t="t" r="r" b="b"/>
              <a:pathLst>
                <a:path w="1192" h="1180" extrusionOk="0">
                  <a:moveTo>
                    <a:pt x="846" y="322"/>
                  </a:moveTo>
                  <a:lnTo>
                    <a:pt x="846" y="834"/>
                  </a:lnTo>
                  <a:lnTo>
                    <a:pt x="346" y="834"/>
                  </a:lnTo>
                  <a:lnTo>
                    <a:pt x="346" y="322"/>
                  </a:lnTo>
                  <a:close/>
                  <a:moveTo>
                    <a:pt x="156" y="1"/>
                  </a:moveTo>
                  <a:cubicBezTo>
                    <a:pt x="72" y="1"/>
                    <a:pt x="1" y="72"/>
                    <a:pt x="1" y="167"/>
                  </a:cubicBezTo>
                  <a:lnTo>
                    <a:pt x="1" y="1013"/>
                  </a:lnTo>
                  <a:cubicBezTo>
                    <a:pt x="1" y="1096"/>
                    <a:pt x="72" y="1179"/>
                    <a:pt x="156" y="1179"/>
                  </a:cubicBezTo>
                  <a:lnTo>
                    <a:pt x="1013" y="1179"/>
                  </a:lnTo>
                  <a:cubicBezTo>
                    <a:pt x="1096" y="1179"/>
                    <a:pt x="1180" y="1096"/>
                    <a:pt x="1180" y="1013"/>
                  </a:cubicBezTo>
                  <a:lnTo>
                    <a:pt x="1180" y="167"/>
                  </a:lnTo>
                  <a:cubicBezTo>
                    <a:pt x="1191" y="72"/>
                    <a:pt x="1096" y="1"/>
                    <a:pt x="1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8" name="Google Shape;9838;p55"/>
            <p:cNvSpPr/>
            <p:nvPr/>
          </p:nvSpPr>
          <p:spPr>
            <a:xfrm>
              <a:off x="3185287" y="2565390"/>
              <a:ext cx="73593" cy="10233"/>
            </a:xfrm>
            <a:custGeom>
              <a:avLst/>
              <a:gdLst/>
              <a:ahLst/>
              <a:cxnLst/>
              <a:rect l="l" t="t" r="r" b="b"/>
              <a:pathLst>
                <a:path w="2323" h="323" extrusionOk="0">
                  <a:moveTo>
                    <a:pt x="168" y="1"/>
                  </a:moveTo>
                  <a:cubicBezTo>
                    <a:pt x="72" y="1"/>
                    <a:pt x="1" y="72"/>
                    <a:pt x="1" y="167"/>
                  </a:cubicBezTo>
                  <a:cubicBezTo>
                    <a:pt x="1" y="251"/>
                    <a:pt x="72" y="322"/>
                    <a:pt x="168" y="322"/>
                  </a:cubicBezTo>
                  <a:lnTo>
                    <a:pt x="2144" y="322"/>
                  </a:lnTo>
                  <a:cubicBezTo>
                    <a:pt x="2239" y="322"/>
                    <a:pt x="2311" y="251"/>
                    <a:pt x="2311" y="167"/>
                  </a:cubicBezTo>
                  <a:cubicBezTo>
                    <a:pt x="2323" y="72"/>
                    <a:pt x="2251" y="1"/>
                    <a:pt x="2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9" name="Google Shape;9839;p55"/>
            <p:cNvSpPr/>
            <p:nvPr/>
          </p:nvSpPr>
          <p:spPr>
            <a:xfrm>
              <a:off x="3185287" y="2578601"/>
              <a:ext cx="73593" cy="10201"/>
            </a:xfrm>
            <a:custGeom>
              <a:avLst/>
              <a:gdLst/>
              <a:ahLst/>
              <a:cxnLst/>
              <a:rect l="l" t="t" r="r" b="b"/>
              <a:pathLst>
                <a:path w="2323" h="322" extrusionOk="0">
                  <a:moveTo>
                    <a:pt x="168" y="0"/>
                  </a:moveTo>
                  <a:cubicBezTo>
                    <a:pt x="72" y="0"/>
                    <a:pt x="1" y="72"/>
                    <a:pt x="1" y="167"/>
                  </a:cubicBezTo>
                  <a:cubicBezTo>
                    <a:pt x="1" y="250"/>
                    <a:pt x="72" y="322"/>
                    <a:pt x="168" y="322"/>
                  </a:cubicBezTo>
                  <a:lnTo>
                    <a:pt x="2144" y="322"/>
                  </a:lnTo>
                  <a:cubicBezTo>
                    <a:pt x="2239" y="322"/>
                    <a:pt x="2311" y="250"/>
                    <a:pt x="2311" y="167"/>
                  </a:cubicBezTo>
                  <a:cubicBezTo>
                    <a:pt x="2323" y="72"/>
                    <a:pt x="2251" y="0"/>
                    <a:pt x="2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0" name="Google Shape;9840;p55"/>
            <p:cNvSpPr/>
            <p:nvPr/>
          </p:nvSpPr>
          <p:spPr>
            <a:xfrm>
              <a:off x="3185287" y="2591811"/>
              <a:ext cx="73212" cy="10201"/>
            </a:xfrm>
            <a:custGeom>
              <a:avLst/>
              <a:gdLst/>
              <a:ahLst/>
              <a:cxnLst/>
              <a:rect l="l" t="t" r="r" b="b"/>
              <a:pathLst>
                <a:path w="2311" h="322" extrusionOk="0">
                  <a:moveTo>
                    <a:pt x="168" y="0"/>
                  </a:moveTo>
                  <a:cubicBezTo>
                    <a:pt x="72" y="0"/>
                    <a:pt x="1" y="72"/>
                    <a:pt x="1" y="167"/>
                  </a:cubicBezTo>
                  <a:cubicBezTo>
                    <a:pt x="1" y="250"/>
                    <a:pt x="72" y="322"/>
                    <a:pt x="168" y="322"/>
                  </a:cubicBezTo>
                  <a:lnTo>
                    <a:pt x="2144" y="322"/>
                  </a:lnTo>
                  <a:cubicBezTo>
                    <a:pt x="2239" y="322"/>
                    <a:pt x="2311" y="250"/>
                    <a:pt x="2311" y="167"/>
                  </a:cubicBezTo>
                  <a:cubicBezTo>
                    <a:pt x="2311" y="72"/>
                    <a:pt x="2251" y="0"/>
                    <a:pt x="2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1" name="Google Shape;9841;p55"/>
            <p:cNvSpPr/>
            <p:nvPr/>
          </p:nvSpPr>
          <p:spPr>
            <a:xfrm>
              <a:off x="3141537" y="2609520"/>
              <a:ext cx="37763" cy="37382"/>
            </a:xfrm>
            <a:custGeom>
              <a:avLst/>
              <a:gdLst/>
              <a:ahLst/>
              <a:cxnLst/>
              <a:rect l="l" t="t" r="r" b="b"/>
              <a:pathLst>
                <a:path w="1192" h="1180" extrusionOk="0">
                  <a:moveTo>
                    <a:pt x="846" y="346"/>
                  </a:moveTo>
                  <a:lnTo>
                    <a:pt x="846" y="858"/>
                  </a:lnTo>
                  <a:lnTo>
                    <a:pt x="346" y="858"/>
                  </a:lnTo>
                  <a:lnTo>
                    <a:pt x="346" y="346"/>
                  </a:lnTo>
                  <a:close/>
                  <a:moveTo>
                    <a:pt x="156" y="1"/>
                  </a:moveTo>
                  <a:cubicBezTo>
                    <a:pt x="72" y="1"/>
                    <a:pt x="1" y="72"/>
                    <a:pt x="1" y="167"/>
                  </a:cubicBezTo>
                  <a:lnTo>
                    <a:pt x="1" y="1013"/>
                  </a:lnTo>
                  <a:cubicBezTo>
                    <a:pt x="1" y="1108"/>
                    <a:pt x="72" y="1179"/>
                    <a:pt x="156" y="1179"/>
                  </a:cubicBezTo>
                  <a:lnTo>
                    <a:pt x="1013" y="1179"/>
                  </a:lnTo>
                  <a:cubicBezTo>
                    <a:pt x="1096" y="1179"/>
                    <a:pt x="1180" y="1108"/>
                    <a:pt x="1180" y="1013"/>
                  </a:cubicBezTo>
                  <a:lnTo>
                    <a:pt x="1180" y="167"/>
                  </a:lnTo>
                  <a:cubicBezTo>
                    <a:pt x="1191" y="72"/>
                    <a:pt x="1096" y="1"/>
                    <a:pt x="1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2" name="Google Shape;9842;p55"/>
            <p:cNvSpPr/>
            <p:nvPr/>
          </p:nvSpPr>
          <p:spPr>
            <a:xfrm>
              <a:off x="3185287" y="2609520"/>
              <a:ext cx="73212" cy="10613"/>
            </a:xfrm>
            <a:custGeom>
              <a:avLst/>
              <a:gdLst/>
              <a:ahLst/>
              <a:cxnLst/>
              <a:rect l="l" t="t" r="r" b="b"/>
              <a:pathLst>
                <a:path w="2311" h="335" extrusionOk="0">
                  <a:moveTo>
                    <a:pt x="168" y="1"/>
                  </a:moveTo>
                  <a:cubicBezTo>
                    <a:pt x="72" y="1"/>
                    <a:pt x="1" y="72"/>
                    <a:pt x="1" y="167"/>
                  </a:cubicBezTo>
                  <a:cubicBezTo>
                    <a:pt x="1" y="263"/>
                    <a:pt x="72" y="334"/>
                    <a:pt x="168" y="334"/>
                  </a:cubicBezTo>
                  <a:lnTo>
                    <a:pt x="2144" y="334"/>
                  </a:lnTo>
                  <a:cubicBezTo>
                    <a:pt x="2239" y="334"/>
                    <a:pt x="2311" y="263"/>
                    <a:pt x="2311" y="167"/>
                  </a:cubicBezTo>
                  <a:cubicBezTo>
                    <a:pt x="2311" y="72"/>
                    <a:pt x="2251" y="1"/>
                    <a:pt x="2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3" name="Google Shape;9843;p55"/>
            <p:cNvSpPr/>
            <p:nvPr/>
          </p:nvSpPr>
          <p:spPr>
            <a:xfrm>
              <a:off x="3185287" y="2622731"/>
              <a:ext cx="73212" cy="10581"/>
            </a:xfrm>
            <a:custGeom>
              <a:avLst/>
              <a:gdLst/>
              <a:ahLst/>
              <a:cxnLst/>
              <a:rect l="l" t="t" r="r" b="b"/>
              <a:pathLst>
                <a:path w="2311" h="334" extrusionOk="0">
                  <a:moveTo>
                    <a:pt x="168" y="0"/>
                  </a:moveTo>
                  <a:cubicBezTo>
                    <a:pt x="72" y="0"/>
                    <a:pt x="1" y="84"/>
                    <a:pt x="1" y="167"/>
                  </a:cubicBezTo>
                  <a:cubicBezTo>
                    <a:pt x="1" y="262"/>
                    <a:pt x="72" y="334"/>
                    <a:pt x="168" y="334"/>
                  </a:cubicBezTo>
                  <a:lnTo>
                    <a:pt x="2144" y="334"/>
                  </a:lnTo>
                  <a:cubicBezTo>
                    <a:pt x="2239" y="334"/>
                    <a:pt x="2311" y="262"/>
                    <a:pt x="2311" y="167"/>
                  </a:cubicBezTo>
                  <a:cubicBezTo>
                    <a:pt x="2311" y="84"/>
                    <a:pt x="2251" y="0"/>
                    <a:pt x="2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4" name="Google Shape;9844;p55"/>
            <p:cNvSpPr/>
            <p:nvPr/>
          </p:nvSpPr>
          <p:spPr>
            <a:xfrm>
              <a:off x="3185287" y="2636670"/>
              <a:ext cx="73212" cy="10233"/>
            </a:xfrm>
            <a:custGeom>
              <a:avLst/>
              <a:gdLst/>
              <a:ahLst/>
              <a:cxnLst/>
              <a:rect l="l" t="t" r="r" b="b"/>
              <a:pathLst>
                <a:path w="2311" h="323" extrusionOk="0">
                  <a:moveTo>
                    <a:pt x="168" y="1"/>
                  </a:moveTo>
                  <a:cubicBezTo>
                    <a:pt x="72" y="1"/>
                    <a:pt x="1" y="72"/>
                    <a:pt x="1" y="156"/>
                  </a:cubicBezTo>
                  <a:cubicBezTo>
                    <a:pt x="1" y="251"/>
                    <a:pt x="72" y="322"/>
                    <a:pt x="168" y="322"/>
                  </a:cubicBezTo>
                  <a:lnTo>
                    <a:pt x="2144" y="322"/>
                  </a:lnTo>
                  <a:cubicBezTo>
                    <a:pt x="2239" y="322"/>
                    <a:pt x="2311" y="251"/>
                    <a:pt x="2311" y="156"/>
                  </a:cubicBezTo>
                  <a:cubicBezTo>
                    <a:pt x="2311" y="72"/>
                    <a:pt x="2251" y="1"/>
                    <a:pt x="2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5" name="Google Shape;9845;p55"/>
            <p:cNvSpPr/>
            <p:nvPr/>
          </p:nvSpPr>
          <p:spPr>
            <a:xfrm>
              <a:off x="3330509" y="2471839"/>
              <a:ext cx="82653" cy="82653"/>
            </a:xfrm>
            <a:custGeom>
              <a:avLst/>
              <a:gdLst/>
              <a:ahLst/>
              <a:cxnLst/>
              <a:rect l="l" t="t" r="r" b="b"/>
              <a:pathLst>
                <a:path w="2609" h="2609" extrusionOk="0">
                  <a:moveTo>
                    <a:pt x="346" y="1287"/>
                  </a:moveTo>
                  <a:lnTo>
                    <a:pt x="429" y="1323"/>
                  </a:lnTo>
                  <a:cubicBezTo>
                    <a:pt x="668" y="1418"/>
                    <a:pt x="727" y="1501"/>
                    <a:pt x="727" y="1549"/>
                  </a:cubicBezTo>
                  <a:cubicBezTo>
                    <a:pt x="727" y="1573"/>
                    <a:pt x="668" y="1656"/>
                    <a:pt x="465" y="1775"/>
                  </a:cubicBezTo>
                  <a:cubicBezTo>
                    <a:pt x="394" y="1644"/>
                    <a:pt x="346" y="1489"/>
                    <a:pt x="346" y="1334"/>
                  </a:cubicBezTo>
                  <a:lnTo>
                    <a:pt x="346" y="1311"/>
                  </a:lnTo>
                  <a:lnTo>
                    <a:pt x="346" y="1287"/>
                  </a:lnTo>
                  <a:close/>
                  <a:moveTo>
                    <a:pt x="1203" y="346"/>
                  </a:moveTo>
                  <a:cubicBezTo>
                    <a:pt x="1191" y="358"/>
                    <a:pt x="1180" y="394"/>
                    <a:pt x="1168" y="406"/>
                  </a:cubicBezTo>
                  <a:cubicBezTo>
                    <a:pt x="1025" y="632"/>
                    <a:pt x="1108" y="799"/>
                    <a:pt x="1168" y="882"/>
                  </a:cubicBezTo>
                  <a:cubicBezTo>
                    <a:pt x="1311" y="1096"/>
                    <a:pt x="1525" y="1132"/>
                    <a:pt x="1668" y="1168"/>
                  </a:cubicBezTo>
                  <a:cubicBezTo>
                    <a:pt x="1846" y="1203"/>
                    <a:pt x="1858" y="1203"/>
                    <a:pt x="1882" y="1334"/>
                  </a:cubicBezTo>
                  <a:cubicBezTo>
                    <a:pt x="1882" y="1430"/>
                    <a:pt x="1703" y="1549"/>
                    <a:pt x="1525" y="1656"/>
                  </a:cubicBezTo>
                  <a:cubicBezTo>
                    <a:pt x="1299" y="1787"/>
                    <a:pt x="1049" y="1954"/>
                    <a:pt x="953" y="2192"/>
                  </a:cubicBezTo>
                  <a:cubicBezTo>
                    <a:pt x="870" y="2156"/>
                    <a:pt x="787" y="2120"/>
                    <a:pt x="715" y="2061"/>
                  </a:cubicBezTo>
                  <a:cubicBezTo>
                    <a:pt x="703" y="2037"/>
                    <a:pt x="691" y="2025"/>
                    <a:pt x="668" y="2025"/>
                  </a:cubicBezTo>
                  <a:cubicBezTo>
                    <a:pt x="941" y="1882"/>
                    <a:pt x="1060" y="1704"/>
                    <a:pt x="1060" y="1525"/>
                  </a:cubicBezTo>
                  <a:cubicBezTo>
                    <a:pt x="1060" y="1370"/>
                    <a:pt x="965" y="1168"/>
                    <a:pt x="549" y="1001"/>
                  </a:cubicBezTo>
                  <a:cubicBezTo>
                    <a:pt x="513" y="989"/>
                    <a:pt x="453" y="953"/>
                    <a:pt x="418" y="930"/>
                  </a:cubicBezTo>
                  <a:cubicBezTo>
                    <a:pt x="549" y="596"/>
                    <a:pt x="870" y="394"/>
                    <a:pt x="1203" y="346"/>
                  </a:cubicBezTo>
                  <a:close/>
                  <a:moveTo>
                    <a:pt x="1644" y="394"/>
                  </a:moveTo>
                  <a:cubicBezTo>
                    <a:pt x="1858" y="465"/>
                    <a:pt x="2049" y="644"/>
                    <a:pt x="2180" y="858"/>
                  </a:cubicBezTo>
                  <a:cubicBezTo>
                    <a:pt x="2251" y="989"/>
                    <a:pt x="2275" y="1132"/>
                    <a:pt x="2275" y="1299"/>
                  </a:cubicBezTo>
                  <a:cubicBezTo>
                    <a:pt x="2251" y="1668"/>
                    <a:pt x="2061" y="2001"/>
                    <a:pt x="1727" y="2168"/>
                  </a:cubicBezTo>
                  <a:cubicBezTo>
                    <a:pt x="1596" y="2239"/>
                    <a:pt x="1441" y="2263"/>
                    <a:pt x="1299" y="2263"/>
                  </a:cubicBezTo>
                  <a:cubicBezTo>
                    <a:pt x="1370" y="2168"/>
                    <a:pt x="1501" y="2061"/>
                    <a:pt x="1703" y="1942"/>
                  </a:cubicBezTo>
                  <a:cubicBezTo>
                    <a:pt x="1942" y="1787"/>
                    <a:pt x="2215" y="1608"/>
                    <a:pt x="2203" y="1311"/>
                  </a:cubicBezTo>
                  <a:cubicBezTo>
                    <a:pt x="2192" y="930"/>
                    <a:pt x="1918" y="870"/>
                    <a:pt x="1739" y="822"/>
                  </a:cubicBezTo>
                  <a:cubicBezTo>
                    <a:pt x="1620" y="799"/>
                    <a:pt x="1501" y="775"/>
                    <a:pt x="1441" y="680"/>
                  </a:cubicBezTo>
                  <a:cubicBezTo>
                    <a:pt x="1418" y="632"/>
                    <a:pt x="1465" y="537"/>
                    <a:pt x="1644" y="394"/>
                  </a:cubicBezTo>
                  <a:close/>
                  <a:moveTo>
                    <a:pt x="1299" y="1"/>
                  </a:moveTo>
                  <a:cubicBezTo>
                    <a:pt x="727" y="1"/>
                    <a:pt x="227" y="358"/>
                    <a:pt x="60" y="918"/>
                  </a:cubicBezTo>
                  <a:cubicBezTo>
                    <a:pt x="13" y="1037"/>
                    <a:pt x="1" y="1168"/>
                    <a:pt x="1" y="1299"/>
                  </a:cubicBezTo>
                  <a:lnTo>
                    <a:pt x="1" y="1334"/>
                  </a:lnTo>
                  <a:cubicBezTo>
                    <a:pt x="1" y="1608"/>
                    <a:pt x="96" y="1870"/>
                    <a:pt x="275" y="2085"/>
                  </a:cubicBezTo>
                  <a:lnTo>
                    <a:pt x="275" y="2108"/>
                  </a:lnTo>
                  <a:cubicBezTo>
                    <a:pt x="346" y="2192"/>
                    <a:pt x="418" y="2263"/>
                    <a:pt x="513" y="2346"/>
                  </a:cubicBezTo>
                  <a:cubicBezTo>
                    <a:pt x="656" y="2466"/>
                    <a:pt x="846" y="2537"/>
                    <a:pt x="1049" y="2585"/>
                  </a:cubicBezTo>
                  <a:cubicBezTo>
                    <a:pt x="1120" y="2596"/>
                    <a:pt x="1203" y="2608"/>
                    <a:pt x="1299" y="2608"/>
                  </a:cubicBezTo>
                  <a:cubicBezTo>
                    <a:pt x="1501" y="2608"/>
                    <a:pt x="1703" y="2561"/>
                    <a:pt x="1894" y="2477"/>
                  </a:cubicBezTo>
                  <a:cubicBezTo>
                    <a:pt x="2323" y="2251"/>
                    <a:pt x="2608" y="1811"/>
                    <a:pt x="2608" y="1311"/>
                  </a:cubicBezTo>
                  <a:cubicBezTo>
                    <a:pt x="2596" y="1096"/>
                    <a:pt x="2549" y="894"/>
                    <a:pt x="2442" y="703"/>
                  </a:cubicBezTo>
                  <a:cubicBezTo>
                    <a:pt x="2275" y="370"/>
                    <a:pt x="1965" y="144"/>
                    <a:pt x="1620" y="49"/>
                  </a:cubicBezTo>
                  <a:cubicBezTo>
                    <a:pt x="1525" y="13"/>
                    <a:pt x="1406" y="1"/>
                    <a:pt x="1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46" name="Google Shape;9846;p55"/>
          <p:cNvGrpSpPr/>
          <p:nvPr/>
        </p:nvGrpSpPr>
        <p:grpSpPr>
          <a:xfrm>
            <a:off x="4982392" y="1636453"/>
            <a:ext cx="373159" cy="337522"/>
            <a:chOff x="2633105" y="2431859"/>
            <a:chExt cx="363243" cy="328585"/>
          </a:xfrm>
        </p:grpSpPr>
        <p:sp>
          <p:nvSpPr>
            <p:cNvPr id="9847" name="Google Shape;9847;p55"/>
            <p:cNvSpPr/>
            <p:nvPr/>
          </p:nvSpPr>
          <p:spPr>
            <a:xfrm>
              <a:off x="2633105" y="2498260"/>
              <a:ext cx="250462" cy="262184"/>
            </a:xfrm>
            <a:custGeom>
              <a:avLst/>
              <a:gdLst/>
              <a:ahLst/>
              <a:cxnLst/>
              <a:rect l="l" t="t" r="r" b="b"/>
              <a:pathLst>
                <a:path w="7906" h="8276" extrusionOk="0">
                  <a:moveTo>
                    <a:pt x="5322" y="6644"/>
                  </a:moveTo>
                  <a:lnTo>
                    <a:pt x="5465" y="7263"/>
                  </a:lnTo>
                  <a:lnTo>
                    <a:pt x="4560" y="7263"/>
                  </a:lnTo>
                  <a:lnTo>
                    <a:pt x="4691" y="6644"/>
                  </a:lnTo>
                  <a:close/>
                  <a:moveTo>
                    <a:pt x="6465" y="7608"/>
                  </a:moveTo>
                  <a:lnTo>
                    <a:pt x="6465" y="7954"/>
                  </a:lnTo>
                  <a:lnTo>
                    <a:pt x="3548" y="7954"/>
                  </a:lnTo>
                  <a:lnTo>
                    <a:pt x="3548" y="7608"/>
                  </a:lnTo>
                  <a:close/>
                  <a:moveTo>
                    <a:pt x="167" y="0"/>
                  </a:moveTo>
                  <a:cubicBezTo>
                    <a:pt x="84" y="0"/>
                    <a:pt x="0" y="72"/>
                    <a:pt x="0" y="167"/>
                  </a:cubicBezTo>
                  <a:lnTo>
                    <a:pt x="0" y="6489"/>
                  </a:lnTo>
                  <a:cubicBezTo>
                    <a:pt x="0" y="6585"/>
                    <a:pt x="84" y="6656"/>
                    <a:pt x="167" y="6656"/>
                  </a:cubicBezTo>
                  <a:lnTo>
                    <a:pt x="4346" y="6656"/>
                  </a:lnTo>
                  <a:lnTo>
                    <a:pt x="4203" y="7287"/>
                  </a:lnTo>
                  <a:lnTo>
                    <a:pt x="3370" y="7287"/>
                  </a:lnTo>
                  <a:cubicBezTo>
                    <a:pt x="3274" y="7287"/>
                    <a:pt x="3203" y="7358"/>
                    <a:pt x="3203" y="7442"/>
                  </a:cubicBezTo>
                  <a:lnTo>
                    <a:pt x="3203" y="8120"/>
                  </a:lnTo>
                  <a:cubicBezTo>
                    <a:pt x="3203" y="8204"/>
                    <a:pt x="3274" y="8275"/>
                    <a:pt x="3370" y="8275"/>
                  </a:cubicBezTo>
                  <a:lnTo>
                    <a:pt x="6632" y="8275"/>
                  </a:lnTo>
                  <a:cubicBezTo>
                    <a:pt x="6715" y="8275"/>
                    <a:pt x="6787" y="8204"/>
                    <a:pt x="6787" y="8120"/>
                  </a:cubicBezTo>
                  <a:lnTo>
                    <a:pt x="6787" y="7442"/>
                  </a:lnTo>
                  <a:cubicBezTo>
                    <a:pt x="6787" y="7358"/>
                    <a:pt x="6715" y="7287"/>
                    <a:pt x="6632" y="7287"/>
                  </a:cubicBezTo>
                  <a:lnTo>
                    <a:pt x="5787" y="7287"/>
                  </a:lnTo>
                  <a:lnTo>
                    <a:pt x="5644" y="6656"/>
                  </a:lnTo>
                  <a:lnTo>
                    <a:pt x="7727" y="6656"/>
                  </a:lnTo>
                  <a:cubicBezTo>
                    <a:pt x="7823" y="6656"/>
                    <a:pt x="7894" y="6585"/>
                    <a:pt x="7894" y="6489"/>
                  </a:cubicBezTo>
                  <a:cubicBezTo>
                    <a:pt x="7906" y="6394"/>
                    <a:pt x="7834" y="6311"/>
                    <a:pt x="7739" y="6311"/>
                  </a:cubicBezTo>
                  <a:lnTo>
                    <a:pt x="345" y="6311"/>
                  </a:lnTo>
                  <a:lnTo>
                    <a:pt x="345" y="334"/>
                  </a:lnTo>
                  <a:lnTo>
                    <a:pt x="4763" y="334"/>
                  </a:lnTo>
                  <a:cubicBezTo>
                    <a:pt x="4858" y="334"/>
                    <a:pt x="4929" y="262"/>
                    <a:pt x="4929" y="167"/>
                  </a:cubicBezTo>
                  <a:cubicBezTo>
                    <a:pt x="4929" y="72"/>
                    <a:pt x="4858" y="0"/>
                    <a:pt x="47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8" name="Google Shape;9848;p55"/>
            <p:cNvSpPr/>
            <p:nvPr/>
          </p:nvSpPr>
          <p:spPr>
            <a:xfrm>
              <a:off x="2772655" y="2680800"/>
              <a:ext cx="38491" cy="10613"/>
            </a:xfrm>
            <a:custGeom>
              <a:avLst/>
              <a:gdLst/>
              <a:ahLst/>
              <a:cxnLst/>
              <a:rect l="l" t="t" r="r" b="b"/>
              <a:pathLst>
                <a:path w="1215" h="335" extrusionOk="0">
                  <a:moveTo>
                    <a:pt x="167" y="1"/>
                  </a:moveTo>
                  <a:cubicBezTo>
                    <a:pt x="84" y="1"/>
                    <a:pt x="0" y="72"/>
                    <a:pt x="0" y="168"/>
                  </a:cubicBezTo>
                  <a:cubicBezTo>
                    <a:pt x="0" y="251"/>
                    <a:pt x="84" y="334"/>
                    <a:pt x="167" y="334"/>
                  </a:cubicBezTo>
                  <a:lnTo>
                    <a:pt x="1048" y="334"/>
                  </a:lnTo>
                  <a:cubicBezTo>
                    <a:pt x="1132" y="334"/>
                    <a:pt x="1215" y="251"/>
                    <a:pt x="1215" y="168"/>
                  </a:cubicBezTo>
                  <a:cubicBezTo>
                    <a:pt x="1215" y="72"/>
                    <a:pt x="1132"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9" name="Google Shape;9849;p55"/>
            <p:cNvSpPr/>
            <p:nvPr/>
          </p:nvSpPr>
          <p:spPr>
            <a:xfrm>
              <a:off x="2729286" y="2583131"/>
              <a:ext cx="35862" cy="35862"/>
            </a:xfrm>
            <a:custGeom>
              <a:avLst/>
              <a:gdLst/>
              <a:ahLst/>
              <a:cxnLst/>
              <a:rect l="l" t="t" r="r" b="b"/>
              <a:pathLst>
                <a:path w="1132" h="1132" extrusionOk="0">
                  <a:moveTo>
                    <a:pt x="798" y="334"/>
                  </a:moveTo>
                  <a:lnTo>
                    <a:pt x="798" y="810"/>
                  </a:lnTo>
                  <a:lnTo>
                    <a:pt x="334" y="810"/>
                  </a:lnTo>
                  <a:lnTo>
                    <a:pt x="334" y="334"/>
                  </a:lnTo>
                  <a:close/>
                  <a:moveTo>
                    <a:pt x="167" y="0"/>
                  </a:moveTo>
                  <a:cubicBezTo>
                    <a:pt x="84" y="0"/>
                    <a:pt x="0" y="84"/>
                    <a:pt x="0" y="167"/>
                  </a:cubicBezTo>
                  <a:lnTo>
                    <a:pt x="0" y="977"/>
                  </a:lnTo>
                  <a:cubicBezTo>
                    <a:pt x="0" y="1060"/>
                    <a:pt x="84" y="1131"/>
                    <a:pt x="167" y="1131"/>
                  </a:cubicBezTo>
                  <a:lnTo>
                    <a:pt x="953" y="1131"/>
                  </a:lnTo>
                  <a:cubicBezTo>
                    <a:pt x="1048" y="1131"/>
                    <a:pt x="1119" y="1060"/>
                    <a:pt x="1119" y="977"/>
                  </a:cubicBezTo>
                  <a:lnTo>
                    <a:pt x="1119" y="167"/>
                  </a:lnTo>
                  <a:cubicBezTo>
                    <a:pt x="1131" y="84"/>
                    <a:pt x="1060" y="0"/>
                    <a:pt x="9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0" name="Google Shape;9850;p55"/>
            <p:cNvSpPr/>
            <p:nvPr/>
          </p:nvSpPr>
          <p:spPr>
            <a:xfrm>
              <a:off x="2774176" y="2583131"/>
              <a:ext cx="35482" cy="35862"/>
            </a:xfrm>
            <a:custGeom>
              <a:avLst/>
              <a:gdLst/>
              <a:ahLst/>
              <a:cxnLst/>
              <a:rect l="l" t="t" r="r" b="b"/>
              <a:pathLst>
                <a:path w="1120" h="1132" extrusionOk="0">
                  <a:moveTo>
                    <a:pt x="786" y="334"/>
                  </a:moveTo>
                  <a:lnTo>
                    <a:pt x="786" y="810"/>
                  </a:lnTo>
                  <a:lnTo>
                    <a:pt x="333" y="810"/>
                  </a:lnTo>
                  <a:lnTo>
                    <a:pt x="333" y="334"/>
                  </a:lnTo>
                  <a:close/>
                  <a:moveTo>
                    <a:pt x="167" y="0"/>
                  </a:moveTo>
                  <a:cubicBezTo>
                    <a:pt x="72" y="0"/>
                    <a:pt x="0" y="84"/>
                    <a:pt x="0" y="167"/>
                  </a:cubicBezTo>
                  <a:lnTo>
                    <a:pt x="0" y="977"/>
                  </a:lnTo>
                  <a:cubicBezTo>
                    <a:pt x="0" y="1060"/>
                    <a:pt x="72" y="1131"/>
                    <a:pt x="167" y="1131"/>
                  </a:cubicBezTo>
                  <a:lnTo>
                    <a:pt x="953" y="1131"/>
                  </a:lnTo>
                  <a:cubicBezTo>
                    <a:pt x="1048" y="1131"/>
                    <a:pt x="1119" y="1060"/>
                    <a:pt x="1119" y="977"/>
                  </a:cubicBezTo>
                  <a:lnTo>
                    <a:pt x="1119" y="167"/>
                  </a:lnTo>
                  <a:cubicBezTo>
                    <a:pt x="1119" y="84"/>
                    <a:pt x="1036" y="0"/>
                    <a:pt x="9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1" name="Google Shape;9851;p55"/>
            <p:cNvSpPr/>
            <p:nvPr/>
          </p:nvSpPr>
          <p:spPr>
            <a:xfrm>
              <a:off x="2817926" y="2583131"/>
              <a:ext cx="35862" cy="35862"/>
            </a:xfrm>
            <a:custGeom>
              <a:avLst/>
              <a:gdLst/>
              <a:ahLst/>
              <a:cxnLst/>
              <a:rect l="l" t="t" r="r" b="b"/>
              <a:pathLst>
                <a:path w="1132" h="1132" extrusionOk="0">
                  <a:moveTo>
                    <a:pt x="798" y="334"/>
                  </a:moveTo>
                  <a:lnTo>
                    <a:pt x="798" y="810"/>
                  </a:lnTo>
                  <a:lnTo>
                    <a:pt x="334" y="810"/>
                  </a:lnTo>
                  <a:lnTo>
                    <a:pt x="334" y="334"/>
                  </a:lnTo>
                  <a:close/>
                  <a:moveTo>
                    <a:pt x="167" y="0"/>
                  </a:moveTo>
                  <a:cubicBezTo>
                    <a:pt x="84" y="0"/>
                    <a:pt x="0" y="84"/>
                    <a:pt x="0" y="167"/>
                  </a:cubicBezTo>
                  <a:lnTo>
                    <a:pt x="0" y="977"/>
                  </a:lnTo>
                  <a:cubicBezTo>
                    <a:pt x="0" y="1060"/>
                    <a:pt x="84" y="1131"/>
                    <a:pt x="167" y="1131"/>
                  </a:cubicBezTo>
                  <a:lnTo>
                    <a:pt x="953" y="1131"/>
                  </a:lnTo>
                  <a:cubicBezTo>
                    <a:pt x="1048" y="1131"/>
                    <a:pt x="1119" y="1060"/>
                    <a:pt x="1119" y="977"/>
                  </a:cubicBezTo>
                  <a:lnTo>
                    <a:pt x="1119" y="167"/>
                  </a:lnTo>
                  <a:cubicBezTo>
                    <a:pt x="1131" y="84"/>
                    <a:pt x="1060" y="0"/>
                    <a:pt x="9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2" name="Google Shape;9852;p55"/>
            <p:cNvSpPr/>
            <p:nvPr/>
          </p:nvSpPr>
          <p:spPr>
            <a:xfrm>
              <a:off x="2653475" y="2431859"/>
              <a:ext cx="342873" cy="275394"/>
            </a:xfrm>
            <a:custGeom>
              <a:avLst/>
              <a:gdLst/>
              <a:ahLst/>
              <a:cxnLst/>
              <a:rect l="l" t="t" r="r" b="b"/>
              <a:pathLst>
                <a:path w="10823" h="8693" extrusionOk="0">
                  <a:moveTo>
                    <a:pt x="6429" y="3001"/>
                  </a:moveTo>
                  <a:cubicBezTo>
                    <a:pt x="6715" y="3870"/>
                    <a:pt x="7489" y="4513"/>
                    <a:pt x="8406" y="4585"/>
                  </a:cubicBezTo>
                  <a:lnTo>
                    <a:pt x="8406" y="7359"/>
                  </a:lnTo>
                  <a:lnTo>
                    <a:pt x="310" y="7359"/>
                  </a:lnTo>
                  <a:lnTo>
                    <a:pt x="310" y="3001"/>
                  </a:lnTo>
                  <a:close/>
                  <a:moveTo>
                    <a:pt x="8608" y="1"/>
                  </a:moveTo>
                  <a:cubicBezTo>
                    <a:pt x="7430" y="1"/>
                    <a:pt x="6477" y="906"/>
                    <a:pt x="6358" y="2073"/>
                  </a:cubicBezTo>
                  <a:lnTo>
                    <a:pt x="4798" y="2073"/>
                  </a:lnTo>
                  <a:cubicBezTo>
                    <a:pt x="4703" y="2073"/>
                    <a:pt x="4632" y="2144"/>
                    <a:pt x="4632" y="2239"/>
                  </a:cubicBezTo>
                  <a:cubicBezTo>
                    <a:pt x="4632" y="2323"/>
                    <a:pt x="4703" y="2394"/>
                    <a:pt x="4798" y="2394"/>
                  </a:cubicBezTo>
                  <a:lnTo>
                    <a:pt x="6334" y="2394"/>
                  </a:lnTo>
                  <a:cubicBezTo>
                    <a:pt x="6334" y="2489"/>
                    <a:pt x="6358" y="2561"/>
                    <a:pt x="6370" y="2656"/>
                  </a:cubicBezTo>
                  <a:lnTo>
                    <a:pt x="167" y="2656"/>
                  </a:lnTo>
                  <a:cubicBezTo>
                    <a:pt x="72" y="2656"/>
                    <a:pt x="0" y="2727"/>
                    <a:pt x="0" y="2811"/>
                  </a:cubicBezTo>
                  <a:lnTo>
                    <a:pt x="0" y="7502"/>
                  </a:lnTo>
                  <a:cubicBezTo>
                    <a:pt x="0" y="7597"/>
                    <a:pt x="72" y="7668"/>
                    <a:pt x="167" y="7668"/>
                  </a:cubicBezTo>
                  <a:lnTo>
                    <a:pt x="8608" y="7668"/>
                  </a:lnTo>
                  <a:cubicBezTo>
                    <a:pt x="8692" y="7668"/>
                    <a:pt x="8763" y="7597"/>
                    <a:pt x="8763" y="7502"/>
                  </a:cubicBezTo>
                  <a:lnTo>
                    <a:pt x="8763" y="4561"/>
                  </a:lnTo>
                  <a:cubicBezTo>
                    <a:pt x="8858" y="4561"/>
                    <a:pt x="8966" y="4537"/>
                    <a:pt x="9049" y="4513"/>
                  </a:cubicBezTo>
                  <a:lnTo>
                    <a:pt x="9049" y="8371"/>
                  </a:lnTo>
                  <a:lnTo>
                    <a:pt x="7787" y="8371"/>
                  </a:lnTo>
                  <a:cubicBezTo>
                    <a:pt x="7692" y="8371"/>
                    <a:pt x="7620" y="8442"/>
                    <a:pt x="7620" y="8526"/>
                  </a:cubicBezTo>
                  <a:cubicBezTo>
                    <a:pt x="7620" y="8621"/>
                    <a:pt x="7692" y="8692"/>
                    <a:pt x="7787" y="8692"/>
                  </a:cubicBezTo>
                  <a:lnTo>
                    <a:pt x="9216" y="8692"/>
                  </a:lnTo>
                  <a:cubicBezTo>
                    <a:pt x="9299" y="8692"/>
                    <a:pt x="9382" y="8621"/>
                    <a:pt x="9382" y="8526"/>
                  </a:cubicBezTo>
                  <a:lnTo>
                    <a:pt x="9382" y="4406"/>
                  </a:lnTo>
                  <a:cubicBezTo>
                    <a:pt x="9632" y="4323"/>
                    <a:pt x="9858" y="4180"/>
                    <a:pt x="10061" y="4001"/>
                  </a:cubicBezTo>
                  <a:cubicBezTo>
                    <a:pt x="10466" y="3644"/>
                    <a:pt x="10728" y="3168"/>
                    <a:pt x="10823" y="2632"/>
                  </a:cubicBezTo>
                  <a:cubicBezTo>
                    <a:pt x="10823" y="2596"/>
                    <a:pt x="10763" y="2501"/>
                    <a:pt x="10668" y="2489"/>
                  </a:cubicBezTo>
                  <a:cubicBezTo>
                    <a:pt x="10656" y="2486"/>
                    <a:pt x="10643" y="2484"/>
                    <a:pt x="10630" y="2484"/>
                  </a:cubicBezTo>
                  <a:cubicBezTo>
                    <a:pt x="10558" y="2484"/>
                    <a:pt x="10488" y="2539"/>
                    <a:pt x="10478" y="2620"/>
                  </a:cubicBezTo>
                  <a:cubicBezTo>
                    <a:pt x="10359" y="3358"/>
                    <a:pt x="9835" y="3942"/>
                    <a:pt x="9168" y="4156"/>
                  </a:cubicBezTo>
                  <a:lnTo>
                    <a:pt x="9144" y="4156"/>
                  </a:lnTo>
                  <a:cubicBezTo>
                    <a:pt x="8966" y="4216"/>
                    <a:pt x="8763" y="4239"/>
                    <a:pt x="8573" y="4239"/>
                  </a:cubicBezTo>
                  <a:cubicBezTo>
                    <a:pt x="7513" y="4239"/>
                    <a:pt x="6656" y="3358"/>
                    <a:pt x="6656" y="2287"/>
                  </a:cubicBezTo>
                  <a:cubicBezTo>
                    <a:pt x="6656" y="1215"/>
                    <a:pt x="7513" y="346"/>
                    <a:pt x="8573" y="346"/>
                  </a:cubicBezTo>
                  <a:cubicBezTo>
                    <a:pt x="9513" y="346"/>
                    <a:pt x="10335" y="1061"/>
                    <a:pt x="10478" y="1989"/>
                  </a:cubicBezTo>
                  <a:cubicBezTo>
                    <a:pt x="10490" y="2084"/>
                    <a:pt x="10585" y="2144"/>
                    <a:pt x="10668" y="2144"/>
                  </a:cubicBezTo>
                  <a:cubicBezTo>
                    <a:pt x="10763" y="2132"/>
                    <a:pt x="10823" y="2037"/>
                    <a:pt x="10823" y="1953"/>
                  </a:cubicBezTo>
                  <a:cubicBezTo>
                    <a:pt x="10751" y="1418"/>
                    <a:pt x="10478" y="918"/>
                    <a:pt x="10073" y="572"/>
                  </a:cubicBezTo>
                  <a:cubicBezTo>
                    <a:pt x="9656" y="215"/>
                    <a:pt x="9144" y="1"/>
                    <a:pt x="86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3" name="Google Shape;9853;p55"/>
            <p:cNvSpPr/>
            <p:nvPr/>
          </p:nvSpPr>
          <p:spPr>
            <a:xfrm>
              <a:off x="2881286" y="2460529"/>
              <a:ext cx="87532" cy="87912"/>
            </a:xfrm>
            <a:custGeom>
              <a:avLst/>
              <a:gdLst/>
              <a:ahLst/>
              <a:cxnLst/>
              <a:rect l="l" t="t" r="r" b="b"/>
              <a:pathLst>
                <a:path w="2763" h="2775" extrusionOk="0">
                  <a:moveTo>
                    <a:pt x="1414" y="703"/>
                  </a:moveTo>
                  <a:cubicBezTo>
                    <a:pt x="1786" y="703"/>
                    <a:pt x="2084" y="1020"/>
                    <a:pt x="2084" y="1406"/>
                  </a:cubicBezTo>
                  <a:cubicBezTo>
                    <a:pt x="2084" y="1787"/>
                    <a:pt x="1775" y="2108"/>
                    <a:pt x="1394" y="2108"/>
                  </a:cubicBezTo>
                  <a:cubicBezTo>
                    <a:pt x="1013" y="2108"/>
                    <a:pt x="715" y="1787"/>
                    <a:pt x="715" y="1406"/>
                  </a:cubicBezTo>
                  <a:cubicBezTo>
                    <a:pt x="715" y="1013"/>
                    <a:pt x="1024" y="703"/>
                    <a:pt x="1394" y="703"/>
                  </a:cubicBezTo>
                  <a:cubicBezTo>
                    <a:pt x="1400" y="703"/>
                    <a:pt x="1407" y="703"/>
                    <a:pt x="1414" y="703"/>
                  </a:cubicBezTo>
                  <a:close/>
                  <a:moveTo>
                    <a:pt x="1382" y="1"/>
                  </a:moveTo>
                  <a:cubicBezTo>
                    <a:pt x="1286" y="1"/>
                    <a:pt x="1215" y="72"/>
                    <a:pt x="1215" y="167"/>
                  </a:cubicBezTo>
                  <a:lnTo>
                    <a:pt x="1215" y="370"/>
                  </a:lnTo>
                  <a:cubicBezTo>
                    <a:pt x="1048" y="406"/>
                    <a:pt x="917" y="465"/>
                    <a:pt x="786" y="560"/>
                  </a:cubicBezTo>
                  <a:lnTo>
                    <a:pt x="632" y="406"/>
                  </a:lnTo>
                  <a:cubicBezTo>
                    <a:pt x="607" y="374"/>
                    <a:pt x="559" y="356"/>
                    <a:pt x="511" y="356"/>
                  </a:cubicBezTo>
                  <a:cubicBezTo>
                    <a:pt x="467" y="356"/>
                    <a:pt x="422" y="371"/>
                    <a:pt x="393" y="406"/>
                  </a:cubicBezTo>
                  <a:cubicBezTo>
                    <a:pt x="334" y="465"/>
                    <a:pt x="322" y="584"/>
                    <a:pt x="393" y="644"/>
                  </a:cubicBezTo>
                  <a:lnTo>
                    <a:pt x="548" y="798"/>
                  </a:lnTo>
                  <a:cubicBezTo>
                    <a:pt x="453" y="929"/>
                    <a:pt x="393" y="1072"/>
                    <a:pt x="370" y="1227"/>
                  </a:cubicBezTo>
                  <a:lnTo>
                    <a:pt x="155" y="1227"/>
                  </a:lnTo>
                  <a:cubicBezTo>
                    <a:pt x="72" y="1227"/>
                    <a:pt x="0" y="1299"/>
                    <a:pt x="0" y="1394"/>
                  </a:cubicBezTo>
                  <a:cubicBezTo>
                    <a:pt x="0" y="1477"/>
                    <a:pt x="72" y="1549"/>
                    <a:pt x="155" y="1549"/>
                  </a:cubicBezTo>
                  <a:lnTo>
                    <a:pt x="370" y="1549"/>
                  </a:lnTo>
                  <a:cubicBezTo>
                    <a:pt x="393" y="1715"/>
                    <a:pt x="453" y="1870"/>
                    <a:pt x="548" y="1989"/>
                  </a:cubicBezTo>
                  <a:lnTo>
                    <a:pt x="393" y="2132"/>
                  </a:lnTo>
                  <a:cubicBezTo>
                    <a:pt x="334" y="2191"/>
                    <a:pt x="334" y="2311"/>
                    <a:pt x="393" y="2370"/>
                  </a:cubicBezTo>
                  <a:cubicBezTo>
                    <a:pt x="429" y="2406"/>
                    <a:pt x="477" y="2418"/>
                    <a:pt x="512" y="2418"/>
                  </a:cubicBezTo>
                  <a:cubicBezTo>
                    <a:pt x="560" y="2418"/>
                    <a:pt x="608" y="2394"/>
                    <a:pt x="632" y="2370"/>
                  </a:cubicBezTo>
                  <a:lnTo>
                    <a:pt x="786" y="2227"/>
                  </a:lnTo>
                  <a:cubicBezTo>
                    <a:pt x="905" y="2311"/>
                    <a:pt x="1048" y="2370"/>
                    <a:pt x="1215" y="2406"/>
                  </a:cubicBezTo>
                  <a:lnTo>
                    <a:pt x="1215" y="2608"/>
                  </a:lnTo>
                  <a:cubicBezTo>
                    <a:pt x="1215" y="2703"/>
                    <a:pt x="1286" y="2775"/>
                    <a:pt x="1382" y="2775"/>
                  </a:cubicBezTo>
                  <a:cubicBezTo>
                    <a:pt x="1465" y="2775"/>
                    <a:pt x="1548" y="2703"/>
                    <a:pt x="1548" y="2608"/>
                  </a:cubicBezTo>
                  <a:lnTo>
                    <a:pt x="1548" y="2430"/>
                  </a:lnTo>
                  <a:cubicBezTo>
                    <a:pt x="1703" y="2394"/>
                    <a:pt x="1846" y="2346"/>
                    <a:pt x="1977" y="2251"/>
                  </a:cubicBezTo>
                  <a:lnTo>
                    <a:pt x="2120" y="2394"/>
                  </a:lnTo>
                  <a:cubicBezTo>
                    <a:pt x="2156" y="2430"/>
                    <a:pt x="2203" y="2442"/>
                    <a:pt x="2239" y="2442"/>
                  </a:cubicBezTo>
                  <a:cubicBezTo>
                    <a:pt x="2286" y="2442"/>
                    <a:pt x="2334" y="2430"/>
                    <a:pt x="2358" y="2394"/>
                  </a:cubicBezTo>
                  <a:cubicBezTo>
                    <a:pt x="2417" y="2346"/>
                    <a:pt x="2441" y="2215"/>
                    <a:pt x="2358" y="2156"/>
                  </a:cubicBezTo>
                  <a:lnTo>
                    <a:pt x="2215" y="2013"/>
                  </a:lnTo>
                  <a:cubicBezTo>
                    <a:pt x="2298" y="1882"/>
                    <a:pt x="2358" y="1727"/>
                    <a:pt x="2394" y="1584"/>
                  </a:cubicBezTo>
                  <a:lnTo>
                    <a:pt x="2596" y="1584"/>
                  </a:lnTo>
                  <a:cubicBezTo>
                    <a:pt x="2691" y="1584"/>
                    <a:pt x="2763" y="1501"/>
                    <a:pt x="2763" y="1418"/>
                  </a:cubicBezTo>
                  <a:cubicBezTo>
                    <a:pt x="2763" y="1299"/>
                    <a:pt x="2691" y="1227"/>
                    <a:pt x="2608" y="1227"/>
                  </a:cubicBezTo>
                  <a:lnTo>
                    <a:pt x="2394" y="1227"/>
                  </a:lnTo>
                  <a:cubicBezTo>
                    <a:pt x="2370" y="1060"/>
                    <a:pt x="2310" y="906"/>
                    <a:pt x="2215" y="798"/>
                  </a:cubicBezTo>
                  <a:lnTo>
                    <a:pt x="2370" y="644"/>
                  </a:lnTo>
                  <a:cubicBezTo>
                    <a:pt x="2417" y="584"/>
                    <a:pt x="2417" y="465"/>
                    <a:pt x="2370" y="406"/>
                  </a:cubicBezTo>
                  <a:cubicBezTo>
                    <a:pt x="2340" y="376"/>
                    <a:pt x="2292" y="361"/>
                    <a:pt x="2245" y="361"/>
                  </a:cubicBezTo>
                  <a:cubicBezTo>
                    <a:pt x="2197" y="361"/>
                    <a:pt x="2150" y="376"/>
                    <a:pt x="2120" y="406"/>
                  </a:cubicBezTo>
                  <a:lnTo>
                    <a:pt x="1977" y="560"/>
                  </a:lnTo>
                  <a:cubicBezTo>
                    <a:pt x="1858" y="465"/>
                    <a:pt x="1715" y="406"/>
                    <a:pt x="1548" y="370"/>
                  </a:cubicBezTo>
                  <a:lnTo>
                    <a:pt x="1548" y="167"/>
                  </a:lnTo>
                  <a:cubicBezTo>
                    <a:pt x="1548" y="72"/>
                    <a:pt x="1477" y="1"/>
                    <a:pt x="1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4" name="Google Shape;9854;p55"/>
            <p:cNvSpPr/>
            <p:nvPr/>
          </p:nvSpPr>
          <p:spPr>
            <a:xfrm>
              <a:off x="2908436" y="2488059"/>
              <a:ext cx="33612" cy="33993"/>
            </a:xfrm>
            <a:custGeom>
              <a:avLst/>
              <a:gdLst/>
              <a:ahLst/>
              <a:cxnLst/>
              <a:rect l="l" t="t" r="r" b="b"/>
              <a:pathLst>
                <a:path w="1061" h="1073" extrusionOk="0">
                  <a:moveTo>
                    <a:pt x="525" y="346"/>
                  </a:moveTo>
                  <a:cubicBezTo>
                    <a:pt x="632" y="346"/>
                    <a:pt x="715" y="430"/>
                    <a:pt x="715" y="537"/>
                  </a:cubicBezTo>
                  <a:cubicBezTo>
                    <a:pt x="715" y="632"/>
                    <a:pt x="632" y="727"/>
                    <a:pt x="525" y="727"/>
                  </a:cubicBezTo>
                  <a:cubicBezTo>
                    <a:pt x="417" y="727"/>
                    <a:pt x="334" y="632"/>
                    <a:pt x="334" y="537"/>
                  </a:cubicBezTo>
                  <a:cubicBezTo>
                    <a:pt x="334" y="430"/>
                    <a:pt x="417" y="346"/>
                    <a:pt x="525" y="346"/>
                  </a:cubicBezTo>
                  <a:close/>
                  <a:moveTo>
                    <a:pt x="525" y="1"/>
                  </a:moveTo>
                  <a:cubicBezTo>
                    <a:pt x="239" y="1"/>
                    <a:pt x="1" y="239"/>
                    <a:pt x="1" y="537"/>
                  </a:cubicBezTo>
                  <a:cubicBezTo>
                    <a:pt x="1" y="834"/>
                    <a:pt x="239" y="1072"/>
                    <a:pt x="525" y="1072"/>
                  </a:cubicBezTo>
                  <a:cubicBezTo>
                    <a:pt x="810" y="1072"/>
                    <a:pt x="1048" y="834"/>
                    <a:pt x="1048" y="537"/>
                  </a:cubicBezTo>
                  <a:cubicBezTo>
                    <a:pt x="1060" y="239"/>
                    <a:pt x="822" y="1"/>
                    <a:pt x="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5" name="Google Shape;9855;p55"/>
          <p:cNvGrpSpPr/>
          <p:nvPr/>
        </p:nvGrpSpPr>
        <p:grpSpPr>
          <a:xfrm>
            <a:off x="4982376" y="2746890"/>
            <a:ext cx="373192" cy="364272"/>
            <a:chOff x="1303876" y="2419377"/>
            <a:chExt cx="363275" cy="354626"/>
          </a:xfrm>
        </p:grpSpPr>
        <p:sp>
          <p:nvSpPr>
            <p:cNvPr id="9856" name="Google Shape;9856;p55"/>
            <p:cNvSpPr/>
            <p:nvPr/>
          </p:nvSpPr>
          <p:spPr>
            <a:xfrm>
              <a:off x="1303876" y="2507701"/>
              <a:ext cx="363275" cy="266302"/>
            </a:xfrm>
            <a:custGeom>
              <a:avLst/>
              <a:gdLst/>
              <a:ahLst/>
              <a:cxnLst/>
              <a:rect l="l" t="t" r="r" b="b"/>
              <a:pathLst>
                <a:path w="11467" h="8406" extrusionOk="0">
                  <a:moveTo>
                    <a:pt x="3251" y="1631"/>
                  </a:moveTo>
                  <a:lnTo>
                    <a:pt x="3680" y="2060"/>
                  </a:lnTo>
                  <a:lnTo>
                    <a:pt x="2060" y="3691"/>
                  </a:lnTo>
                  <a:lnTo>
                    <a:pt x="1620" y="3262"/>
                  </a:lnTo>
                  <a:lnTo>
                    <a:pt x="3251" y="1631"/>
                  </a:lnTo>
                  <a:close/>
                  <a:moveTo>
                    <a:pt x="8156" y="1929"/>
                  </a:moveTo>
                  <a:lnTo>
                    <a:pt x="9799" y="3560"/>
                  </a:lnTo>
                  <a:lnTo>
                    <a:pt x="9371" y="3989"/>
                  </a:lnTo>
                  <a:lnTo>
                    <a:pt x="7728" y="2357"/>
                  </a:lnTo>
                  <a:lnTo>
                    <a:pt x="8156" y="1929"/>
                  </a:lnTo>
                  <a:close/>
                  <a:moveTo>
                    <a:pt x="7609" y="2715"/>
                  </a:moveTo>
                  <a:lnTo>
                    <a:pt x="9014" y="4108"/>
                  </a:lnTo>
                  <a:lnTo>
                    <a:pt x="8692" y="4405"/>
                  </a:lnTo>
                  <a:cubicBezTo>
                    <a:pt x="8656" y="4453"/>
                    <a:pt x="8621" y="4501"/>
                    <a:pt x="8597" y="4560"/>
                  </a:cubicBezTo>
                  <a:cubicBezTo>
                    <a:pt x="8561" y="4620"/>
                    <a:pt x="8549" y="4679"/>
                    <a:pt x="8549" y="4739"/>
                  </a:cubicBezTo>
                  <a:cubicBezTo>
                    <a:pt x="8537" y="4870"/>
                    <a:pt x="8490" y="4989"/>
                    <a:pt x="8383" y="5072"/>
                  </a:cubicBezTo>
                  <a:lnTo>
                    <a:pt x="7847" y="5620"/>
                  </a:lnTo>
                  <a:lnTo>
                    <a:pt x="5930" y="3691"/>
                  </a:lnTo>
                  <a:lnTo>
                    <a:pt x="6609" y="3429"/>
                  </a:lnTo>
                  <a:cubicBezTo>
                    <a:pt x="6609" y="3429"/>
                    <a:pt x="6632" y="3429"/>
                    <a:pt x="6632" y="3417"/>
                  </a:cubicBezTo>
                  <a:cubicBezTo>
                    <a:pt x="6739" y="3358"/>
                    <a:pt x="6823" y="3262"/>
                    <a:pt x="6882" y="3155"/>
                  </a:cubicBezTo>
                  <a:cubicBezTo>
                    <a:pt x="7109" y="3119"/>
                    <a:pt x="7299" y="3012"/>
                    <a:pt x="7466" y="2858"/>
                  </a:cubicBezTo>
                  <a:lnTo>
                    <a:pt x="7609" y="2715"/>
                  </a:lnTo>
                  <a:close/>
                  <a:moveTo>
                    <a:pt x="3846" y="6084"/>
                  </a:moveTo>
                  <a:lnTo>
                    <a:pt x="4120" y="6358"/>
                  </a:lnTo>
                  <a:lnTo>
                    <a:pt x="3739" y="6727"/>
                  </a:lnTo>
                  <a:lnTo>
                    <a:pt x="3656" y="6822"/>
                  </a:lnTo>
                  <a:cubicBezTo>
                    <a:pt x="3620" y="6846"/>
                    <a:pt x="3584" y="6858"/>
                    <a:pt x="3537" y="6858"/>
                  </a:cubicBezTo>
                  <a:cubicBezTo>
                    <a:pt x="3489" y="6858"/>
                    <a:pt x="3441" y="6846"/>
                    <a:pt x="3418" y="6822"/>
                  </a:cubicBezTo>
                  <a:lnTo>
                    <a:pt x="3382" y="6787"/>
                  </a:lnTo>
                  <a:cubicBezTo>
                    <a:pt x="3322" y="6727"/>
                    <a:pt x="3322" y="6608"/>
                    <a:pt x="3382" y="6548"/>
                  </a:cubicBezTo>
                  <a:lnTo>
                    <a:pt x="3846" y="6084"/>
                  </a:lnTo>
                  <a:close/>
                  <a:moveTo>
                    <a:pt x="4334" y="6608"/>
                  </a:moveTo>
                  <a:lnTo>
                    <a:pt x="4608" y="6882"/>
                  </a:lnTo>
                  <a:lnTo>
                    <a:pt x="4311" y="7156"/>
                  </a:lnTo>
                  <a:lnTo>
                    <a:pt x="4227" y="7239"/>
                  </a:lnTo>
                  <a:cubicBezTo>
                    <a:pt x="4203" y="7263"/>
                    <a:pt x="4156" y="7275"/>
                    <a:pt x="4108" y="7275"/>
                  </a:cubicBezTo>
                  <a:cubicBezTo>
                    <a:pt x="4072" y="7275"/>
                    <a:pt x="4025" y="7263"/>
                    <a:pt x="3989" y="7239"/>
                  </a:cubicBezTo>
                  <a:lnTo>
                    <a:pt x="3965" y="7203"/>
                  </a:lnTo>
                  <a:cubicBezTo>
                    <a:pt x="3906" y="7144"/>
                    <a:pt x="3906" y="7037"/>
                    <a:pt x="3965" y="6977"/>
                  </a:cubicBezTo>
                  <a:lnTo>
                    <a:pt x="4334" y="6608"/>
                  </a:lnTo>
                  <a:close/>
                  <a:moveTo>
                    <a:pt x="4858" y="7096"/>
                  </a:moveTo>
                  <a:lnTo>
                    <a:pt x="5132" y="7370"/>
                  </a:lnTo>
                  <a:lnTo>
                    <a:pt x="4954" y="7537"/>
                  </a:lnTo>
                  <a:lnTo>
                    <a:pt x="4811" y="7668"/>
                  </a:lnTo>
                  <a:cubicBezTo>
                    <a:pt x="4781" y="7697"/>
                    <a:pt x="4742" y="7712"/>
                    <a:pt x="4704" y="7712"/>
                  </a:cubicBezTo>
                  <a:cubicBezTo>
                    <a:pt x="4665" y="7712"/>
                    <a:pt x="4626" y="7697"/>
                    <a:pt x="4596" y="7668"/>
                  </a:cubicBezTo>
                  <a:lnTo>
                    <a:pt x="4549" y="7620"/>
                  </a:lnTo>
                  <a:cubicBezTo>
                    <a:pt x="4513" y="7596"/>
                    <a:pt x="4501" y="7549"/>
                    <a:pt x="4501" y="7513"/>
                  </a:cubicBezTo>
                  <a:cubicBezTo>
                    <a:pt x="4501" y="7477"/>
                    <a:pt x="4513" y="7441"/>
                    <a:pt x="4549" y="7418"/>
                  </a:cubicBezTo>
                  <a:lnTo>
                    <a:pt x="4858" y="7096"/>
                  </a:lnTo>
                  <a:close/>
                  <a:moveTo>
                    <a:pt x="3811" y="2417"/>
                  </a:moveTo>
                  <a:lnTo>
                    <a:pt x="3965" y="2560"/>
                  </a:lnTo>
                  <a:cubicBezTo>
                    <a:pt x="4181" y="2776"/>
                    <a:pt x="4462" y="2894"/>
                    <a:pt x="4756" y="2894"/>
                  </a:cubicBezTo>
                  <a:cubicBezTo>
                    <a:pt x="4771" y="2894"/>
                    <a:pt x="4785" y="2894"/>
                    <a:pt x="4799" y="2893"/>
                  </a:cubicBezTo>
                  <a:cubicBezTo>
                    <a:pt x="5394" y="2858"/>
                    <a:pt x="6168" y="2798"/>
                    <a:pt x="6549" y="2703"/>
                  </a:cubicBezTo>
                  <a:cubicBezTo>
                    <a:pt x="6573" y="2715"/>
                    <a:pt x="6597" y="2738"/>
                    <a:pt x="6609" y="2774"/>
                  </a:cubicBezTo>
                  <a:cubicBezTo>
                    <a:pt x="6632" y="2834"/>
                    <a:pt x="6632" y="2893"/>
                    <a:pt x="6597" y="2953"/>
                  </a:cubicBezTo>
                  <a:cubicBezTo>
                    <a:pt x="6573" y="3024"/>
                    <a:pt x="6525" y="3084"/>
                    <a:pt x="6466" y="3119"/>
                  </a:cubicBezTo>
                  <a:lnTo>
                    <a:pt x="5561" y="3489"/>
                  </a:lnTo>
                  <a:cubicBezTo>
                    <a:pt x="5501" y="3500"/>
                    <a:pt x="5466" y="3560"/>
                    <a:pt x="5454" y="3608"/>
                  </a:cubicBezTo>
                  <a:cubicBezTo>
                    <a:pt x="5442" y="3667"/>
                    <a:pt x="5454" y="3727"/>
                    <a:pt x="5501" y="3750"/>
                  </a:cubicBezTo>
                  <a:lnTo>
                    <a:pt x="7716" y="5977"/>
                  </a:lnTo>
                  <a:lnTo>
                    <a:pt x="8013" y="6275"/>
                  </a:lnTo>
                  <a:cubicBezTo>
                    <a:pt x="8097" y="6346"/>
                    <a:pt x="8097" y="6453"/>
                    <a:pt x="8025" y="6513"/>
                  </a:cubicBezTo>
                  <a:lnTo>
                    <a:pt x="8002" y="6537"/>
                  </a:lnTo>
                  <a:cubicBezTo>
                    <a:pt x="7972" y="6566"/>
                    <a:pt x="7927" y="6581"/>
                    <a:pt x="7882" y="6581"/>
                  </a:cubicBezTo>
                  <a:cubicBezTo>
                    <a:pt x="7838" y="6581"/>
                    <a:pt x="7793" y="6566"/>
                    <a:pt x="7763" y="6537"/>
                  </a:cubicBezTo>
                  <a:lnTo>
                    <a:pt x="7668" y="6453"/>
                  </a:lnTo>
                  <a:lnTo>
                    <a:pt x="5775" y="4560"/>
                  </a:lnTo>
                  <a:cubicBezTo>
                    <a:pt x="5745" y="4530"/>
                    <a:pt x="5701" y="4515"/>
                    <a:pt x="5656" y="4515"/>
                  </a:cubicBezTo>
                  <a:cubicBezTo>
                    <a:pt x="5611" y="4515"/>
                    <a:pt x="5567" y="4530"/>
                    <a:pt x="5537" y="4560"/>
                  </a:cubicBezTo>
                  <a:cubicBezTo>
                    <a:pt x="5477" y="4620"/>
                    <a:pt x="5477" y="4739"/>
                    <a:pt x="5537" y="4798"/>
                  </a:cubicBezTo>
                  <a:lnTo>
                    <a:pt x="7430" y="6691"/>
                  </a:lnTo>
                  <a:cubicBezTo>
                    <a:pt x="7490" y="6751"/>
                    <a:pt x="7490" y="6846"/>
                    <a:pt x="7430" y="6906"/>
                  </a:cubicBezTo>
                  <a:lnTo>
                    <a:pt x="7406" y="6941"/>
                  </a:lnTo>
                  <a:cubicBezTo>
                    <a:pt x="7376" y="6971"/>
                    <a:pt x="7335" y="6986"/>
                    <a:pt x="7293" y="6986"/>
                  </a:cubicBezTo>
                  <a:cubicBezTo>
                    <a:pt x="7251" y="6986"/>
                    <a:pt x="7210" y="6971"/>
                    <a:pt x="7180" y="6941"/>
                  </a:cubicBezTo>
                  <a:lnTo>
                    <a:pt x="7120" y="6882"/>
                  </a:lnTo>
                  <a:lnTo>
                    <a:pt x="5120" y="4882"/>
                  </a:lnTo>
                  <a:cubicBezTo>
                    <a:pt x="5096" y="4852"/>
                    <a:pt x="5055" y="4837"/>
                    <a:pt x="5010" y="4837"/>
                  </a:cubicBezTo>
                  <a:cubicBezTo>
                    <a:pt x="4965" y="4837"/>
                    <a:pt x="4918" y="4852"/>
                    <a:pt x="4882" y="4882"/>
                  </a:cubicBezTo>
                  <a:cubicBezTo>
                    <a:pt x="4823" y="4941"/>
                    <a:pt x="4823" y="5060"/>
                    <a:pt x="4882" y="5120"/>
                  </a:cubicBezTo>
                  <a:lnTo>
                    <a:pt x="6882" y="7120"/>
                  </a:lnTo>
                  <a:cubicBezTo>
                    <a:pt x="6906" y="7144"/>
                    <a:pt x="6930" y="7191"/>
                    <a:pt x="6930" y="7227"/>
                  </a:cubicBezTo>
                  <a:cubicBezTo>
                    <a:pt x="6930" y="7251"/>
                    <a:pt x="6906" y="7299"/>
                    <a:pt x="6882" y="7322"/>
                  </a:cubicBezTo>
                  <a:lnTo>
                    <a:pt x="6835" y="7370"/>
                  </a:lnTo>
                  <a:cubicBezTo>
                    <a:pt x="6805" y="7400"/>
                    <a:pt x="6763" y="7415"/>
                    <a:pt x="6722" y="7415"/>
                  </a:cubicBezTo>
                  <a:cubicBezTo>
                    <a:pt x="6680" y="7415"/>
                    <a:pt x="6638" y="7400"/>
                    <a:pt x="6609" y="7370"/>
                  </a:cubicBezTo>
                  <a:lnTo>
                    <a:pt x="6478" y="7239"/>
                  </a:lnTo>
                  <a:lnTo>
                    <a:pt x="4799" y="5560"/>
                  </a:lnTo>
                  <a:cubicBezTo>
                    <a:pt x="4769" y="5530"/>
                    <a:pt x="4724" y="5516"/>
                    <a:pt x="4680" y="5516"/>
                  </a:cubicBezTo>
                  <a:cubicBezTo>
                    <a:pt x="4635" y="5516"/>
                    <a:pt x="4590" y="5530"/>
                    <a:pt x="4561" y="5560"/>
                  </a:cubicBezTo>
                  <a:cubicBezTo>
                    <a:pt x="4501" y="5620"/>
                    <a:pt x="4501" y="5739"/>
                    <a:pt x="4561" y="5798"/>
                  </a:cubicBezTo>
                  <a:lnTo>
                    <a:pt x="6239" y="7477"/>
                  </a:lnTo>
                  <a:cubicBezTo>
                    <a:pt x="6275" y="7501"/>
                    <a:pt x="6287" y="7537"/>
                    <a:pt x="6287" y="7584"/>
                  </a:cubicBezTo>
                  <a:cubicBezTo>
                    <a:pt x="6287" y="7620"/>
                    <a:pt x="6275" y="7656"/>
                    <a:pt x="6239" y="7680"/>
                  </a:cubicBezTo>
                  <a:lnTo>
                    <a:pt x="6180" y="7739"/>
                  </a:lnTo>
                  <a:cubicBezTo>
                    <a:pt x="6150" y="7769"/>
                    <a:pt x="6114" y="7784"/>
                    <a:pt x="6080" y="7784"/>
                  </a:cubicBezTo>
                  <a:cubicBezTo>
                    <a:pt x="6046" y="7784"/>
                    <a:pt x="6013" y="7769"/>
                    <a:pt x="5989" y="7739"/>
                  </a:cubicBezTo>
                  <a:lnTo>
                    <a:pt x="3037" y="4798"/>
                  </a:lnTo>
                  <a:cubicBezTo>
                    <a:pt x="2953" y="4703"/>
                    <a:pt x="2894" y="4584"/>
                    <a:pt x="2882" y="4453"/>
                  </a:cubicBezTo>
                  <a:cubicBezTo>
                    <a:pt x="2882" y="4393"/>
                    <a:pt x="2858" y="4334"/>
                    <a:pt x="2834" y="4274"/>
                  </a:cubicBezTo>
                  <a:cubicBezTo>
                    <a:pt x="2799" y="4215"/>
                    <a:pt x="2775" y="4167"/>
                    <a:pt x="2727" y="4131"/>
                  </a:cubicBezTo>
                  <a:lnTo>
                    <a:pt x="2418" y="3810"/>
                  </a:lnTo>
                  <a:lnTo>
                    <a:pt x="3811" y="2417"/>
                  </a:lnTo>
                  <a:close/>
                  <a:moveTo>
                    <a:pt x="5370" y="7572"/>
                  </a:moveTo>
                  <a:lnTo>
                    <a:pt x="5632" y="7846"/>
                  </a:lnTo>
                  <a:lnTo>
                    <a:pt x="5454" y="8025"/>
                  </a:lnTo>
                  <a:cubicBezTo>
                    <a:pt x="5430" y="8061"/>
                    <a:pt x="5394" y="8072"/>
                    <a:pt x="5346" y="8072"/>
                  </a:cubicBezTo>
                  <a:cubicBezTo>
                    <a:pt x="5311" y="8072"/>
                    <a:pt x="5275" y="8049"/>
                    <a:pt x="5251" y="8025"/>
                  </a:cubicBezTo>
                  <a:lnTo>
                    <a:pt x="5192" y="7965"/>
                  </a:lnTo>
                  <a:cubicBezTo>
                    <a:pt x="5156" y="7941"/>
                    <a:pt x="5144" y="7906"/>
                    <a:pt x="5144" y="7858"/>
                  </a:cubicBezTo>
                  <a:cubicBezTo>
                    <a:pt x="5144" y="7822"/>
                    <a:pt x="5156" y="7787"/>
                    <a:pt x="5192" y="7751"/>
                  </a:cubicBezTo>
                  <a:lnTo>
                    <a:pt x="5370" y="7572"/>
                  </a:lnTo>
                  <a:close/>
                  <a:moveTo>
                    <a:pt x="2251" y="0"/>
                  </a:moveTo>
                  <a:cubicBezTo>
                    <a:pt x="2203" y="0"/>
                    <a:pt x="2167" y="12"/>
                    <a:pt x="2132" y="48"/>
                  </a:cubicBezTo>
                  <a:lnTo>
                    <a:pt x="1394" y="786"/>
                  </a:lnTo>
                  <a:cubicBezTo>
                    <a:pt x="1334" y="845"/>
                    <a:pt x="1334" y="964"/>
                    <a:pt x="1394" y="1024"/>
                  </a:cubicBezTo>
                  <a:cubicBezTo>
                    <a:pt x="1423" y="1054"/>
                    <a:pt x="1468" y="1069"/>
                    <a:pt x="1513" y="1069"/>
                  </a:cubicBezTo>
                  <a:cubicBezTo>
                    <a:pt x="1557" y="1069"/>
                    <a:pt x="1602" y="1054"/>
                    <a:pt x="1632" y="1024"/>
                  </a:cubicBezTo>
                  <a:lnTo>
                    <a:pt x="2251" y="405"/>
                  </a:lnTo>
                  <a:lnTo>
                    <a:pt x="3156" y="1310"/>
                  </a:lnTo>
                  <a:lnTo>
                    <a:pt x="1334" y="3143"/>
                  </a:lnTo>
                  <a:lnTo>
                    <a:pt x="417" y="2238"/>
                  </a:lnTo>
                  <a:lnTo>
                    <a:pt x="1155" y="1500"/>
                  </a:lnTo>
                  <a:cubicBezTo>
                    <a:pt x="1215" y="1441"/>
                    <a:pt x="1215" y="1322"/>
                    <a:pt x="1155" y="1262"/>
                  </a:cubicBezTo>
                  <a:cubicBezTo>
                    <a:pt x="1126" y="1232"/>
                    <a:pt x="1081" y="1217"/>
                    <a:pt x="1036" y="1217"/>
                  </a:cubicBezTo>
                  <a:cubicBezTo>
                    <a:pt x="992" y="1217"/>
                    <a:pt x="947" y="1232"/>
                    <a:pt x="917" y="1262"/>
                  </a:cubicBezTo>
                  <a:lnTo>
                    <a:pt x="60" y="2119"/>
                  </a:lnTo>
                  <a:cubicBezTo>
                    <a:pt x="1" y="2179"/>
                    <a:pt x="1" y="2298"/>
                    <a:pt x="60" y="2357"/>
                  </a:cubicBezTo>
                  <a:lnTo>
                    <a:pt x="1191" y="3489"/>
                  </a:lnTo>
                  <a:cubicBezTo>
                    <a:pt x="1227" y="3512"/>
                    <a:pt x="1275" y="3524"/>
                    <a:pt x="1310" y="3524"/>
                  </a:cubicBezTo>
                  <a:cubicBezTo>
                    <a:pt x="1346" y="3524"/>
                    <a:pt x="1370" y="3512"/>
                    <a:pt x="1405" y="3500"/>
                  </a:cubicBezTo>
                  <a:lnTo>
                    <a:pt x="1953" y="4048"/>
                  </a:lnTo>
                  <a:cubicBezTo>
                    <a:pt x="1989" y="4084"/>
                    <a:pt x="2025" y="4096"/>
                    <a:pt x="2072" y="4096"/>
                  </a:cubicBezTo>
                  <a:cubicBezTo>
                    <a:pt x="2120" y="4096"/>
                    <a:pt x="2167" y="4084"/>
                    <a:pt x="2191" y="4048"/>
                  </a:cubicBezTo>
                  <a:lnTo>
                    <a:pt x="2501" y="4358"/>
                  </a:lnTo>
                  <a:cubicBezTo>
                    <a:pt x="2525" y="4382"/>
                    <a:pt x="2537" y="4393"/>
                    <a:pt x="2537" y="4405"/>
                  </a:cubicBezTo>
                  <a:cubicBezTo>
                    <a:pt x="2548" y="4417"/>
                    <a:pt x="2548" y="4453"/>
                    <a:pt x="2548" y="4465"/>
                  </a:cubicBezTo>
                  <a:cubicBezTo>
                    <a:pt x="2560" y="4679"/>
                    <a:pt x="2656" y="4882"/>
                    <a:pt x="2799" y="5036"/>
                  </a:cubicBezTo>
                  <a:lnTo>
                    <a:pt x="3632" y="5870"/>
                  </a:lnTo>
                  <a:lnTo>
                    <a:pt x="3180" y="6322"/>
                  </a:lnTo>
                  <a:cubicBezTo>
                    <a:pt x="2977" y="6525"/>
                    <a:pt x="2977" y="6846"/>
                    <a:pt x="3180" y="7037"/>
                  </a:cubicBezTo>
                  <a:lnTo>
                    <a:pt x="3203" y="7072"/>
                  </a:lnTo>
                  <a:cubicBezTo>
                    <a:pt x="3299" y="7156"/>
                    <a:pt x="3430" y="7215"/>
                    <a:pt x="3561" y="7215"/>
                  </a:cubicBezTo>
                  <a:lnTo>
                    <a:pt x="3632" y="7215"/>
                  </a:lnTo>
                  <a:cubicBezTo>
                    <a:pt x="3656" y="7310"/>
                    <a:pt x="3691" y="7382"/>
                    <a:pt x="3775" y="7453"/>
                  </a:cubicBezTo>
                  <a:lnTo>
                    <a:pt x="3799" y="7489"/>
                  </a:lnTo>
                  <a:cubicBezTo>
                    <a:pt x="3894" y="7572"/>
                    <a:pt x="4025" y="7632"/>
                    <a:pt x="4156" y="7632"/>
                  </a:cubicBezTo>
                  <a:lnTo>
                    <a:pt x="4203" y="7632"/>
                  </a:lnTo>
                  <a:cubicBezTo>
                    <a:pt x="4215" y="7727"/>
                    <a:pt x="4263" y="7811"/>
                    <a:pt x="4334" y="7870"/>
                  </a:cubicBezTo>
                  <a:lnTo>
                    <a:pt x="4382" y="7918"/>
                  </a:lnTo>
                  <a:cubicBezTo>
                    <a:pt x="4475" y="8011"/>
                    <a:pt x="4593" y="8062"/>
                    <a:pt x="4713" y="8062"/>
                  </a:cubicBezTo>
                  <a:cubicBezTo>
                    <a:pt x="4762" y="8062"/>
                    <a:pt x="4810" y="8054"/>
                    <a:pt x="4858" y="8037"/>
                  </a:cubicBezTo>
                  <a:cubicBezTo>
                    <a:pt x="4882" y="8096"/>
                    <a:pt x="4918" y="8156"/>
                    <a:pt x="4977" y="8215"/>
                  </a:cubicBezTo>
                  <a:lnTo>
                    <a:pt x="5037" y="8275"/>
                  </a:lnTo>
                  <a:cubicBezTo>
                    <a:pt x="5120" y="8370"/>
                    <a:pt x="5239" y="8406"/>
                    <a:pt x="5382" y="8406"/>
                  </a:cubicBezTo>
                  <a:cubicBezTo>
                    <a:pt x="5513" y="8406"/>
                    <a:pt x="5632" y="8370"/>
                    <a:pt x="5716" y="8275"/>
                  </a:cubicBezTo>
                  <a:lnTo>
                    <a:pt x="5918" y="8084"/>
                  </a:lnTo>
                  <a:cubicBezTo>
                    <a:pt x="5977" y="8108"/>
                    <a:pt x="6049" y="8132"/>
                    <a:pt x="6120" y="8132"/>
                  </a:cubicBezTo>
                  <a:cubicBezTo>
                    <a:pt x="6239" y="8132"/>
                    <a:pt x="6358" y="8084"/>
                    <a:pt x="6466" y="7989"/>
                  </a:cubicBezTo>
                  <a:lnTo>
                    <a:pt x="6525" y="7930"/>
                  </a:lnTo>
                  <a:cubicBezTo>
                    <a:pt x="6573" y="7894"/>
                    <a:pt x="6609" y="7834"/>
                    <a:pt x="6644" y="7751"/>
                  </a:cubicBezTo>
                  <a:cubicBezTo>
                    <a:pt x="6687" y="7763"/>
                    <a:pt x="6732" y="7769"/>
                    <a:pt x="6777" y="7769"/>
                  </a:cubicBezTo>
                  <a:cubicBezTo>
                    <a:pt x="6905" y="7769"/>
                    <a:pt x="7032" y="7720"/>
                    <a:pt x="7120" y="7632"/>
                  </a:cubicBezTo>
                  <a:lnTo>
                    <a:pt x="7168" y="7596"/>
                  </a:lnTo>
                  <a:cubicBezTo>
                    <a:pt x="7240" y="7513"/>
                    <a:pt x="7287" y="7441"/>
                    <a:pt x="7299" y="7358"/>
                  </a:cubicBezTo>
                  <a:cubicBezTo>
                    <a:pt x="7313" y="7359"/>
                    <a:pt x="7327" y="7360"/>
                    <a:pt x="7341" y="7360"/>
                  </a:cubicBezTo>
                  <a:cubicBezTo>
                    <a:pt x="7470" y="7360"/>
                    <a:pt x="7597" y="7311"/>
                    <a:pt x="7704" y="7203"/>
                  </a:cubicBezTo>
                  <a:lnTo>
                    <a:pt x="7728" y="7179"/>
                  </a:lnTo>
                  <a:cubicBezTo>
                    <a:pt x="7799" y="7096"/>
                    <a:pt x="7835" y="7025"/>
                    <a:pt x="7859" y="6941"/>
                  </a:cubicBezTo>
                  <a:cubicBezTo>
                    <a:pt x="7874" y="6943"/>
                    <a:pt x="7889" y="6943"/>
                    <a:pt x="7905" y="6943"/>
                  </a:cubicBezTo>
                  <a:cubicBezTo>
                    <a:pt x="8046" y="6943"/>
                    <a:pt x="8192" y="6894"/>
                    <a:pt x="8299" y="6787"/>
                  </a:cubicBezTo>
                  <a:lnTo>
                    <a:pt x="8323" y="6763"/>
                  </a:lnTo>
                  <a:cubicBezTo>
                    <a:pt x="8514" y="6560"/>
                    <a:pt x="8514" y="6239"/>
                    <a:pt x="8323" y="6048"/>
                  </a:cubicBezTo>
                  <a:lnTo>
                    <a:pt x="8144" y="5870"/>
                  </a:lnTo>
                  <a:lnTo>
                    <a:pt x="8680" y="5334"/>
                  </a:lnTo>
                  <a:cubicBezTo>
                    <a:pt x="8835" y="5179"/>
                    <a:pt x="8918" y="4989"/>
                    <a:pt x="8930" y="4763"/>
                  </a:cubicBezTo>
                  <a:cubicBezTo>
                    <a:pt x="8930" y="4751"/>
                    <a:pt x="8930" y="4715"/>
                    <a:pt x="8954" y="4703"/>
                  </a:cubicBezTo>
                  <a:cubicBezTo>
                    <a:pt x="8966" y="4691"/>
                    <a:pt x="8966" y="4679"/>
                    <a:pt x="8978" y="4655"/>
                  </a:cubicBezTo>
                  <a:lnTo>
                    <a:pt x="9287" y="4346"/>
                  </a:lnTo>
                  <a:cubicBezTo>
                    <a:pt x="9323" y="4382"/>
                    <a:pt x="9371" y="4393"/>
                    <a:pt x="9406" y="4393"/>
                  </a:cubicBezTo>
                  <a:cubicBezTo>
                    <a:pt x="9454" y="4393"/>
                    <a:pt x="9502" y="4382"/>
                    <a:pt x="9526" y="4346"/>
                  </a:cubicBezTo>
                  <a:lnTo>
                    <a:pt x="10085" y="3798"/>
                  </a:lnTo>
                  <a:cubicBezTo>
                    <a:pt x="10109" y="3810"/>
                    <a:pt x="10145" y="3822"/>
                    <a:pt x="10168" y="3822"/>
                  </a:cubicBezTo>
                  <a:cubicBezTo>
                    <a:pt x="10216" y="3822"/>
                    <a:pt x="10264" y="3810"/>
                    <a:pt x="10288" y="3786"/>
                  </a:cubicBezTo>
                  <a:lnTo>
                    <a:pt x="11419" y="2655"/>
                  </a:lnTo>
                  <a:cubicBezTo>
                    <a:pt x="11466" y="2560"/>
                    <a:pt x="11466" y="2465"/>
                    <a:pt x="11395" y="2393"/>
                  </a:cubicBezTo>
                  <a:lnTo>
                    <a:pt x="10490" y="1488"/>
                  </a:lnTo>
                  <a:cubicBezTo>
                    <a:pt x="10460" y="1459"/>
                    <a:pt x="10416" y="1444"/>
                    <a:pt x="10369" y="1444"/>
                  </a:cubicBezTo>
                  <a:cubicBezTo>
                    <a:pt x="10323" y="1444"/>
                    <a:pt x="10276" y="1459"/>
                    <a:pt x="10240" y="1488"/>
                  </a:cubicBezTo>
                  <a:cubicBezTo>
                    <a:pt x="10180" y="1548"/>
                    <a:pt x="10180" y="1667"/>
                    <a:pt x="10240" y="1726"/>
                  </a:cubicBezTo>
                  <a:lnTo>
                    <a:pt x="11038" y="2512"/>
                  </a:lnTo>
                  <a:lnTo>
                    <a:pt x="10121" y="3429"/>
                  </a:lnTo>
                  <a:lnTo>
                    <a:pt x="8299" y="1595"/>
                  </a:lnTo>
                  <a:lnTo>
                    <a:pt x="9204" y="691"/>
                  </a:lnTo>
                  <a:lnTo>
                    <a:pt x="9787" y="1262"/>
                  </a:lnTo>
                  <a:cubicBezTo>
                    <a:pt x="9817" y="1292"/>
                    <a:pt x="9862" y="1307"/>
                    <a:pt x="9907" y="1307"/>
                  </a:cubicBezTo>
                  <a:cubicBezTo>
                    <a:pt x="9951" y="1307"/>
                    <a:pt x="9996" y="1292"/>
                    <a:pt x="10026" y="1262"/>
                  </a:cubicBezTo>
                  <a:cubicBezTo>
                    <a:pt x="10085" y="1203"/>
                    <a:pt x="10085" y="1083"/>
                    <a:pt x="10026" y="1024"/>
                  </a:cubicBezTo>
                  <a:lnTo>
                    <a:pt x="9323" y="333"/>
                  </a:lnTo>
                  <a:cubicBezTo>
                    <a:pt x="9287" y="298"/>
                    <a:pt x="9252" y="286"/>
                    <a:pt x="9204" y="286"/>
                  </a:cubicBezTo>
                  <a:cubicBezTo>
                    <a:pt x="9156" y="286"/>
                    <a:pt x="9109" y="298"/>
                    <a:pt x="9085" y="333"/>
                  </a:cubicBezTo>
                  <a:lnTo>
                    <a:pt x="7954" y="1464"/>
                  </a:lnTo>
                  <a:cubicBezTo>
                    <a:pt x="7894" y="1524"/>
                    <a:pt x="7894" y="1607"/>
                    <a:pt x="7942" y="1667"/>
                  </a:cubicBezTo>
                  <a:lnTo>
                    <a:pt x="7382" y="2215"/>
                  </a:lnTo>
                  <a:cubicBezTo>
                    <a:pt x="7359" y="2250"/>
                    <a:pt x="7347" y="2298"/>
                    <a:pt x="7347" y="2334"/>
                  </a:cubicBezTo>
                  <a:cubicBezTo>
                    <a:pt x="7347" y="2381"/>
                    <a:pt x="7359" y="2429"/>
                    <a:pt x="7382" y="2453"/>
                  </a:cubicBezTo>
                  <a:lnTo>
                    <a:pt x="7240" y="2607"/>
                  </a:lnTo>
                  <a:cubicBezTo>
                    <a:pt x="7168" y="2679"/>
                    <a:pt x="7073" y="2738"/>
                    <a:pt x="6966" y="2786"/>
                  </a:cubicBezTo>
                  <a:cubicBezTo>
                    <a:pt x="6966" y="2738"/>
                    <a:pt x="6954" y="2691"/>
                    <a:pt x="6942" y="2655"/>
                  </a:cubicBezTo>
                  <a:cubicBezTo>
                    <a:pt x="6942" y="2631"/>
                    <a:pt x="6930" y="2619"/>
                    <a:pt x="6930" y="2607"/>
                  </a:cubicBezTo>
                  <a:cubicBezTo>
                    <a:pt x="6849" y="2476"/>
                    <a:pt x="6734" y="2344"/>
                    <a:pt x="6599" y="2344"/>
                  </a:cubicBezTo>
                  <a:cubicBezTo>
                    <a:pt x="6575" y="2344"/>
                    <a:pt x="6550" y="2349"/>
                    <a:pt x="6525" y="2357"/>
                  </a:cubicBezTo>
                  <a:cubicBezTo>
                    <a:pt x="6275" y="2441"/>
                    <a:pt x="5644" y="2500"/>
                    <a:pt x="4799" y="2548"/>
                  </a:cubicBezTo>
                  <a:cubicBezTo>
                    <a:pt x="4785" y="2549"/>
                    <a:pt x="4770" y="2549"/>
                    <a:pt x="4756" y="2549"/>
                  </a:cubicBezTo>
                  <a:cubicBezTo>
                    <a:pt x="4547" y="2549"/>
                    <a:pt x="4360" y="2467"/>
                    <a:pt x="4215" y="2322"/>
                  </a:cubicBezTo>
                  <a:lnTo>
                    <a:pt x="4072" y="2179"/>
                  </a:lnTo>
                  <a:cubicBezTo>
                    <a:pt x="4132" y="2119"/>
                    <a:pt x="4132" y="2000"/>
                    <a:pt x="4072" y="1941"/>
                  </a:cubicBezTo>
                  <a:lnTo>
                    <a:pt x="3513" y="1381"/>
                  </a:lnTo>
                  <a:cubicBezTo>
                    <a:pt x="3561" y="1322"/>
                    <a:pt x="3561" y="1238"/>
                    <a:pt x="3501" y="1179"/>
                  </a:cubicBezTo>
                  <a:lnTo>
                    <a:pt x="2370" y="48"/>
                  </a:lnTo>
                  <a:cubicBezTo>
                    <a:pt x="2346" y="12"/>
                    <a:pt x="2298" y="0"/>
                    <a:pt x="2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7" name="Google Shape;9857;p55"/>
            <p:cNvSpPr/>
            <p:nvPr/>
          </p:nvSpPr>
          <p:spPr>
            <a:xfrm>
              <a:off x="1399296" y="2419377"/>
              <a:ext cx="172054" cy="104924"/>
            </a:xfrm>
            <a:custGeom>
              <a:avLst/>
              <a:gdLst/>
              <a:ahLst/>
              <a:cxnLst/>
              <a:rect l="l" t="t" r="r" b="b"/>
              <a:pathLst>
                <a:path w="5431" h="3312" extrusionOk="0">
                  <a:moveTo>
                    <a:pt x="1561" y="323"/>
                  </a:moveTo>
                  <a:cubicBezTo>
                    <a:pt x="1787" y="323"/>
                    <a:pt x="2013" y="395"/>
                    <a:pt x="2215" y="514"/>
                  </a:cubicBezTo>
                  <a:cubicBezTo>
                    <a:pt x="2751" y="883"/>
                    <a:pt x="2894" y="1609"/>
                    <a:pt x="2537" y="2157"/>
                  </a:cubicBezTo>
                  <a:cubicBezTo>
                    <a:pt x="2313" y="2493"/>
                    <a:pt x="1942" y="2675"/>
                    <a:pt x="1558" y="2675"/>
                  </a:cubicBezTo>
                  <a:cubicBezTo>
                    <a:pt x="1452" y="2675"/>
                    <a:pt x="1345" y="2662"/>
                    <a:pt x="1239" y="2633"/>
                  </a:cubicBezTo>
                  <a:cubicBezTo>
                    <a:pt x="1218" y="2623"/>
                    <a:pt x="1201" y="2617"/>
                    <a:pt x="1185" y="2617"/>
                  </a:cubicBezTo>
                  <a:cubicBezTo>
                    <a:pt x="1165" y="2617"/>
                    <a:pt x="1146" y="2625"/>
                    <a:pt x="1120" y="2645"/>
                  </a:cubicBezTo>
                  <a:lnTo>
                    <a:pt x="656" y="2871"/>
                  </a:lnTo>
                  <a:lnTo>
                    <a:pt x="656" y="2871"/>
                  </a:lnTo>
                  <a:lnTo>
                    <a:pt x="679" y="2347"/>
                  </a:lnTo>
                  <a:cubicBezTo>
                    <a:pt x="679" y="2300"/>
                    <a:pt x="668" y="2276"/>
                    <a:pt x="656" y="2228"/>
                  </a:cubicBezTo>
                  <a:cubicBezTo>
                    <a:pt x="346" y="1824"/>
                    <a:pt x="310" y="1276"/>
                    <a:pt x="596" y="847"/>
                  </a:cubicBezTo>
                  <a:cubicBezTo>
                    <a:pt x="775" y="585"/>
                    <a:pt x="1025" y="407"/>
                    <a:pt x="1346" y="347"/>
                  </a:cubicBezTo>
                  <a:cubicBezTo>
                    <a:pt x="1418" y="335"/>
                    <a:pt x="1489" y="323"/>
                    <a:pt x="1561" y="323"/>
                  </a:cubicBezTo>
                  <a:close/>
                  <a:moveTo>
                    <a:pt x="3883" y="0"/>
                  </a:moveTo>
                  <a:cubicBezTo>
                    <a:pt x="3588" y="0"/>
                    <a:pt x="3291" y="87"/>
                    <a:pt x="3037" y="264"/>
                  </a:cubicBezTo>
                  <a:cubicBezTo>
                    <a:pt x="2942" y="323"/>
                    <a:pt x="2858" y="395"/>
                    <a:pt x="2787" y="478"/>
                  </a:cubicBezTo>
                  <a:lnTo>
                    <a:pt x="2739" y="526"/>
                  </a:lnTo>
                  <a:cubicBezTo>
                    <a:pt x="2644" y="419"/>
                    <a:pt x="2549" y="335"/>
                    <a:pt x="2442" y="264"/>
                  </a:cubicBezTo>
                  <a:cubicBezTo>
                    <a:pt x="2191" y="94"/>
                    <a:pt x="1906" y="11"/>
                    <a:pt x="1608" y="11"/>
                  </a:cubicBezTo>
                  <a:cubicBezTo>
                    <a:pt x="1510" y="11"/>
                    <a:pt x="1411" y="20"/>
                    <a:pt x="1311" y="38"/>
                  </a:cubicBezTo>
                  <a:cubicBezTo>
                    <a:pt x="906" y="109"/>
                    <a:pt x="584" y="347"/>
                    <a:pt x="358" y="681"/>
                  </a:cubicBezTo>
                  <a:cubicBezTo>
                    <a:pt x="1" y="1193"/>
                    <a:pt x="13" y="1883"/>
                    <a:pt x="382" y="2407"/>
                  </a:cubicBezTo>
                  <a:lnTo>
                    <a:pt x="358" y="3133"/>
                  </a:lnTo>
                  <a:cubicBezTo>
                    <a:pt x="358" y="3193"/>
                    <a:pt x="382" y="3252"/>
                    <a:pt x="429" y="3276"/>
                  </a:cubicBezTo>
                  <a:cubicBezTo>
                    <a:pt x="465" y="3300"/>
                    <a:pt x="489" y="3312"/>
                    <a:pt x="525" y="3312"/>
                  </a:cubicBezTo>
                  <a:cubicBezTo>
                    <a:pt x="549" y="3312"/>
                    <a:pt x="560" y="3312"/>
                    <a:pt x="596" y="3300"/>
                  </a:cubicBezTo>
                  <a:lnTo>
                    <a:pt x="1251" y="2979"/>
                  </a:lnTo>
                  <a:cubicBezTo>
                    <a:pt x="1369" y="3009"/>
                    <a:pt x="1489" y="3024"/>
                    <a:pt x="1608" y="3024"/>
                  </a:cubicBezTo>
                  <a:cubicBezTo>
                    <a:pt x="2040" y="3024"/>
                    <a:pt x="2459" y="2829"/>
                    <a:pt x="2739" y="2502"/>
                  </a:cubicBezTo>
                  <a:cubicBezTo>
                    <a:pt x="2751" y="2526"/>
                    <a:pt x="2751" y="2538"/>
                    <a:pt x="2763" y="2538"/>
                  </a:cubicBezTo>
                  <a:cubicBezTo>
                    <a:pt x="3049" y="2848"/>
                    <a:pt x="3466" y="3026"/>
                    <a:pt x="3882" y="3026"/>
                  </a:cubicBezTo>
                  <a:cubicBezTo>
                    <a:pt x="4001" y="3026"/>
                    <a:pt x="4120" y="3014"/>
                    <a:pt x="4228" y="2979"/>
                  </a:cubicBezTo>
                  <a:lnTo>
                    <a:pt x="4882" y="3300"/>
                  </a:lnTo>
                  <a:cubicBezTo>
                    <a:pt x="4906" y="3312"/>
                    <a:pt x="4930" y="3312"/>
                    <a:pt x="4954" y="3312"/>
                  </a:cubicBezTo>
                  <a:cubicBezTo>
                    <a:pt x="4990" y="3312"/>
                    <a:pt x="5013" y="3300"/>
                    <a:pt x="5049" y="3276"/>
                  </a:cubicBezTo>
                  <a:cubicBezTo>
                    <a:pt x="5085" y="3252"/>
                    <a:pt x="5121" y="3193"/>
                    <a:pt x="5121" y="3133"/>
                  </a:cubicBezTo>
                  <a:lnTo>
                    <a:pt x="5085" y="2407"/>
                  </a:lnTo>
                  <a:cubicBezTo>
                    <a:pt x="5359" y="1978"/>
                    <a:pt x="5430" y="1419"/>
                    <a:pt x="5251" y="943"/>
                  </a:cubicBezTo>
                  <a:cubicBezTo>
                    <a:pt x="5234" y="882"/>
                    <a:pt x="5173" y="840"/>
                    <a:pt x="5109" y="840"/>
                  </a:cubicBezTo>
                  <a:cubicBezTo>
                    <a:pt x="5085" y="840"/>
                    <a:pt x="5060" y="846"/>
                    <a:pt x="5037" y="859"/>
                  </a:cubicBezTo>
                  <a:cubicBezTo>
                    <a:pt x="4942" y="883"/>
                    <a:pt x="4894" y="990"/>
                    <a:pt x="4942" y="1074"/>
                  </a:cubicBezTo>
                  <a:cubicBezTo>
                    <a:pt x="5085" y="1466"/>
                    <a:pt x="5013" y="1895"/>
                    <a:pt x="4763" y="2228"/>
                  </a:cubicBezTo>
                  <a:cubicBezTo>
                    <a:pt x="4740" y="2252"/>
                    <a:pt x="4716" y="2300"/>
                    <a:pt x="4740" y="2347"/>
                  </a:cubicBezTo>
                  <a:lnTo>
                    <a:pt x="4763" y="2859"/>
                  </a:lnTo>
                  <a:lnTo>
                    <a:pt x="4299" y="2645"/>
                  </a:lnTo>
                  <a:cubicBezTo>
                    <a:pt x="4275" y="2621"/>
                    <a:pt x="4228" y="2621"/>
                    <a:pt x="4180" y="2621"/>
                  </a:cubicBezTo>
                  <a:cubicBezTo>
                    <a:pt x="4077" y="2651"/>
                    <a:pt x="3971" y="2665"/>
                    <a:pt x="3864" y="2665"/>
                  </a:cubicBezTo>
                  <a:cubicBezTo>
                    <a:pt x="3539" y="2665"/>
                    <a:pt x="3213" y="2533"/>
                    <a:pt x="2989" y="2300"/>
                  </a:cubicBezTo>
                  <a:cubicBezTo>
                    <a:pt x="2977" y="2288"/>
                    <a:pt x="2942" y="2252"/>
                    <a:pt x="2930" y="2228"/>
                  </a:cubicBezTo>
                  <a:cubicBezTo>
                    <a:pt x="2930" y="2205"/>
                    <a:pt x="2918" y="2205"/>
                    <a:pt x="2918" y="2193"/>
                  </a:cubicBezTo>
                  <a:cubicBezTo>
                    <a:pt x="3144" y="1752"/>
                    <a:pt x="3144" y="1240"/>
                    <a:pt x="2918" y="812"/>
                  </a:cubicBezTo>
                  <a:cubicBezTo>
                    <a:pt x="2918" y="800"/>
                    <a:pt x="2930" y="800"/>
                    <a:pt x="2930" y="776"/>
                  </a:cubicBezTo>
                  <a:cubicBezTo>
                    <a:pt x="2965" y="752"/>
                    <a:pt x="2977" y="716"/>
                    <a:pt x="3001" y="693"/>
                  </a:cubicBezTo>
                  <a:cubicBezTo>
                    <a:pt x="3061" y="633"/>
                    <a:pt x="3144" y="573"/>
                    <a:pt x="3216" y="526"/>
                  </a:cubicBezTo>
                  <a:cubicBezTo>
                    <a:pt x="3411" y="396"/>
                    <a:pt x="3639" y="332"/>
                    <a:pt x="3865" y="332"/>
                  </a:cubicBezTo>
                  <a:cubicBezTo>
                    <a:pt x="4134" y="332"/>
                    <a:pt x="4401" y="422"/>
                    <a:pt x="4609" y="597"/>
                  </a:cubicBezTo>
                  <a:cubicBezTo>
                    <a:pt x="4646" y="624"/>
                    <a:pt x="4686" y="636"/>
                    <a:pt x="4724" y="636"/>
                  </a:cubicBezTo>
                  <a:cubicBezTo>
                    <a:pt x="4770" y="636"/>
                    <a:pt x="4814" y="618"/>
                    <a:pt x="4847" y="585"/>
                  </a:cubicBezTo>
                  <a:cubicBezTo>
                    <a:pt x="4906" y="514"/>
                    <a:pt x="4894" y="407"/>
                    <a:pt x="4835" y="347"/>
                  </a:cubicBezTo>
                  <a:cubicBezTo>
                    <a:pt x="4566" y="117"/>
                    <a:pt x="4226" y="0"/>
                    <a:pt x="38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8" name="Google Shape;9858;p55"/>
            <p:cNvSpPr/>
            <p:nvPr/>
          </p:nvSpPr>
          <p:spPr>
            <a:xfrm>
              <a:off x="1428346" y="2463191"/>
              <a:ext cx="10581" cy="11341"/>
            </a:xfrm>
            <a:custGeom>
              <a:avLst/>
              <a:gdLst/>
              <a:ahLst/>
              <a:cxnLst/>
              <a:rect l="l" t="t" r="r" b="b"/>
              <a:pathLst>
                <a:path w="334" h="358" extrusionOk="0">
                  <a:moveTo>
                    <a:pt x="167" y="0"/>
                  </a:moveTo>
                  <a:cubicBezTo>
                    <a:pt x="84" y="0"/>
                    <a:pt x="1" y="72"/>
                    <a:pt x="1" y="155"/>
                  </a:cubicBezTo>
                  <a:lnTo>
                    <a:pt x="1" y="191"/>
                  </a:lnTo>
                  <a:cubicBezTo>
                    <a:pt x="1" y="274"/>
                    <a:pt x="84" y="357"/>
                    <a:pt x="167" y="357"/>
                  </a:cubicBezTo>
                  <a:cubicBezTo>
                    <a:pt x="263" y="357"/>
                    <a:pt x="334" y="274"/>
                    <a:pt x="334" y="191"/>
                  </a:cubicBezTo>
                  <a:lnTo>
                    <a:pt x="334" y="155"/>
                  </a:lnTo>
                  <a:cubicBezTo>
                    <a:pt x="334" y="72"/>
                    <a:pt x="263" y="0"/>
                    <a:pt x="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9" name="Google Shape;9859;p55"/>
            <p:cNvSpPr/>
            <p:nvPr/>
          </p:nvSpPr>
          <p:spPr>
            <a:xfrm>
              <a:off x="1443426" y="2463191"/>
              <a:ext cx="10613" cy="11341"/>
            </a:xfrm>
            <a:custGeom>
              <a:avLst/>
              <a:gdLst/>
              <a:ahLst/>
              <a:cxnLst/>
              <a:rect l="l" t="t" r="r" b="b"/>
              <a:pathLst>
                <a:path w="335" h="358" extrusionOk="0">
                  <a:moveTo>
                    <a:pt x="168" y="0"/>
                  </a:moveTo>
                  <a:cubicBezTo>
                    <a:pt x="84" y="0"/>
                    <a:pt x="1" y="72"/>
                    <a:pt x="1" y="155"/>
                  </a:cubicBezTo>
                  <a:lnTo>
                    <a:pt x="1" y="191"/>
                  </a:lnTo>
                  <a:cubicBezTo>
                    <a:pt x="1" y="274"/>
                    <a:pt x="84" y="357"/>
                    <a:pt x="168" y="357"/>
                  </a:cubicBezTo>
                  <a:cubicBezTo>
                    <a:pt x="263" y="357"/>
                    <a:pt x="334" y="274"/>
                    <a:pt x="334" y="191"/>
                  </a:cubicBezTo>
                  <a:lnTo>
                    <a:pt x="334" y="155"/>
                  </a:lnTo>
                  <a:cubicBezTo>
                    <a:pt x="334" y="72"/>
                    <a:pt x="263" y="0"/>
                    <a:pt x="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0" name="Google Shape;9860;p55"/>
            <p:cNvSpPr/>
            <p:nvPr/>
          </p:nvSpPr>
          <p:spPr>
            <a:xfrm>
              <a:off x="1458537" y="2463191"/>
              <a:ext cx="10581" cy="11341"/>
            </a:xfrm>
            <a:custGeom>
              <a:avLst/>
              <a:gdLst/>
              <a:ahLst/>
              <a:cxnLst/>
              <a:rect l="l" t="t" r="r" b="b"/>
              <a:pathLst>
                <a:path w="334" h="358" extrusionOk="0">
                  <a:moveTo>
                    <a:pt x="167" y="0"/>
                  </a:moveTo>
                  <a:cubicBezTo>
                    <a:pt x="83" y="0"/>
                    <a:pt x="0" y="72"/>
                    <a:pt x="0" y="155"/>
                  </a:cubicBezTo>
                  <a:lnTo>
                    <a:pt x="0" y="191"/>
                  </a:lnTo>
                  <a:cubicBezTo>
                    <a:pt x="0" y="274"/>
                    <a:pt x="83" y="357"/>
                    <a:pt x="167" y="357"/>
                  </a:cubicBezTo>
                  <a:cubicBezTo>
                    <a:pt x="262" y="357"/>
                    <a:pt x="333" y="274"/>
                    <a:pt x="333" y="191"/>
                  </a:cubicBezTo>
                  <a:lnTo>
                    <a:pt x="333" y="155"/>
                  </a:lnTo>
                  <a:cubicBezTo>
                    <a:pt x="333" y="72"/>
                    <a:pt x="262" y="0"/>
                    <a:pt x="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1" name="Google Shape;9861;p55"/>
            <p:cNvSpPr/>
            <p:nvPr/>
          </p:nvSpPr>
          <p:spPr>
            <a:xfrm>
              <a:off x="1502287" y="2463191"/>
              <a:ext cx="10201" cy="11341"/>
            </a:xfrm>
            <a:custGeom>
              <a:avLst/>
              <a:gdLst/>
              <a:ahLst/>
              <a:cxnLst/>
              <a:rect l="l" t="t" r="r" b="b"/>
              <a:pathLst>
                <a:path w="322" h="358" extrusionOk="0">
                  <a:moveTo>
                    <a:pt x="155" y="0"/>
                  </a:moveTo>
                  <a:cubicBezTo>
                    <a:pt x="72" y="0"/>
                    <a:pt x="0" y="72"/>
                    <a:pt x="0" y="155"/>
                  </a:cubicBezTo>
                  <a:lnTo>
                    <a:pt x="0" y="191"/>
                  </a:lnTo>
                  <a:cubicBezTo>
                    <a:pt x="0" y="274"/>
                    <a:pt x="72" y="357"/>
                    <a:pt x="155" y="357"/>
                  </a:cubicBezTo>
                  <a:cubicBezTo>
                    <a:pt x="250" y="357"/>
                    <a:pt x="322" y="274"/>
                    <a:pt x="322" y="191"/>
                  </a:cubicBezTo>
                  <a:lnTo>
                    <a:pt x="322" y="155"/>
                  </a:lnTo>
                  <a:cubicBezTo>
                    <a:pt x="322" y="72"/>
                    <a:pt x="250" y="0"/>
                    <a:pt x="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2" name="Google Shape;9862;p55"/>
            <p:cNvSpPr/>
            <p:nvPr/>
          </p:nvSpPr>
          <p:spPr>
            <a:xfrm>
              <a:off x="1517367" y="2463191"/>
              <a:ext cx="10201" cy="11341"/>
            </a:xfrm>
            <a:custGeom>
              <a:avLst/>
              <a:gdLst/>
              <a:ahLst/>
              <a:cxnLst/>
              <a:rect l="l" t="t" r="r" b="b"/>
              <a:pathLst>
                <a:path w="322" h="358" extrusionOk="0">
                  <a:moveTo>
                    <a:pt x="155" y="0"/>
                  </a:moveTo>
                  <a:cubicBezTo>
                    <a:pt x="72" y="0"/>
                    <a:pt x="0" y="72"/>
                    <a:pt x="0" y="155"/>
                  </a:cubicBezTo>
                  <a:lnTo>
                    <a:pt x="0" y="191"/>
                  </a:lnTo>
                  <a:cubicBezTo>
                    <a:pt x="0" y="274"/>
                    <a:pt x="72" y="357"/>
                    <a:pt x="155" y="357"/>
                  </a:cubicBezTo>
                  <a:cubicBezTo>
                    <a:pt x="251" y="357"/>
                    <a:pt x="322" y="274"/>
                    <a:pt x="322" y="191"/>
                  </a:cubicBezTo>
                  <a:lnTo>
                    <a:pt x="322" y="155"/>
                  </a:lnTo>
                  <a:cubicBezTo>
                    <a:pt x="322" y="72"/>
                    <a:pt x="251" y="0"/>
                    <a:pt x="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3" name="Google Shape;9863;p55"/>
            <p:cNvSpPr/>
            <p:nvPr/>
          </p:nvSpPr>
          <p:spPr>
            <a:xfrm>
              <a:off x="1532067" y="2463191"/>
              <a:ext cx="10613" cy="11341"/>
            </a:xfrm>
            <a:custGeom>
              <a:avLst/>
              <a:gdLst/>
              <a:ahLst/>
              <a:cxnLst/>
              <a:rect l="l" t="t" r="r" b="b"/>
              <a:pathLst>
                <a:path w="335" h="358" extrusionOk="0">
                  <a:moveTo>
                    <a:pt x="168" y="0"/>
                  </a:moveTo>
                  <a:cubicBezTo>
                    <a:pt x="84" y="0"/>
                    <a:pt x="1" y="72"/>
                    <a:pt x="1" y="155"/>
                  </a:cubicBezTo>
                  <a:lnTo>
                    <a:pt x="1" y="191"/>
                  </a:lnTo>
                  <a:cubicBezTo>
                    <a:pt x="1" y="274"/>
                    <a:pt x="84" y="357"/>
                    <a:pt x="168" y="357"/>
                  </a:cubicBezTo>
                  <a:cubicBezTo>
                    <a:pt x="263" y="357"/>
                    <a:pt x="334" y="274"/>
                    <a:pt x="334" y="191"/>
                  </a:cubicBezTo>
                  <a:lnTo>
                    <a:pt x="334" y="155"/>
                  </a:lnTo>
                  <a:cubicBezTo>
                    <a:pt x="334" y="72"/>
                    <a:pt x="263" y="0"/>
                    <a:pt x="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64" name="Google Shape;9864;p55"/>
          <p:cNvGrpSpPr/>
          <p:nvPr/>
        </p:nvGrpSpPr>
        <p:grpSpPr>
          <a:xfrm>
            <a:off x="1035839" y="2746191"/>
            <a:ext cx="367990" cy="351312"/>
            <a:chOff x="1299146" y="3806507"/>
            <a:chExt cx="367990" cy="351312"/>
          </a:xfrm>
        </p:grpSpPr>
        <p:sp>
          <p:nvSpPr>
            <p:cNvPr id="9865" name="Google Shape;9865;p55"/>
            <p:cNvSpPr/>
            <p:nvPr/>
          </p:nvSpPr>
          <p:spPr>
            <a:xfrm>
              <a:off x="1299146" y="3844414"/>
              <a:ext cx="321012" cy="313405"/>
            </a:xfrm>
            <a:custGeom>
              <a:avLst/>
              <a:gdLst/>
              <a:ahLst/>
              <a:cxnLst/>
              <a:rect l="l" t="t" r="r" b="b"/>
              <a:pathLst>
                <a:path w="10086" h="9847" extrusionOk="0">
                  <a:moveTo>
                    <a:pt x="8728" y="1"/>
                  </a:moveTo>
                  <a:cubicBezTo>
                    <a:pt x="8383" y="1"/>
                    <a:pt x="8038" y="143"/>
                    <a:pt x="7787" y="405"/>
                  </a:cubicBezTo>
                  <a:lnTo>
                    <a:pt x="6847" y="1346"/>
                  </a:lnTo>
                  <a:cubicBezTo>
                    <a:pt x="6775" y="1417"/>
                    <a:pt x="6775" y="1525"/>
                    <a:pt x="6847" y="1596"/>
                  </a:cubicBezTo>
                  <a:cubicBezTo>
                    <a:pt x="6883" y="1632"/>
                    <a:pt x="6927" y="1650"/>
                    <a:pt x="6972" y="1650"/>
                  </a:cubicBezTo>
                  <a:cubicBezTo>
                    <a:pt x="7017" y="1650"/>
                    <a:pt x="7061" y="1632"/>
                    <a:pt x="7097" y="1596"/>
                  </a:cubicBezTo>
                  <a:lnTo>
                    <a:pt x="8038" y="667"/>
                  </a:lnTo>
                  <a:cubicBezTo>
                    <a:pt x="8228" y="465"/>
                    <a:pt x="8478" y="370"/>
                    <a:pt x="8728" y="370"/>
                  </a:cubicBezTo>
                  <a:cubicBezTo>
                    <a:pt x="8990" y="370"/>
                    <a:pt x="9252" y="465"/>
                    <a:pt x="9431" y="667"/>
                  </a:cubicBezTo>
                  <a:cubicBezTo>
                    <a:pt x="9633" y="858"/>
                    <a:pt x="9728" y="1108"/>
                    <a:pt x="9728" y="1358"/>
                  </a:cubicBezTo>
                  <a:cubicBezTo>
                    <a:pt x="9728" y="1620"/>
                    <a:pt x="9633" y="1882"/>
                    <a:pt x="9431" y="2060"/>
                  </a:cubicBezTo>
                  <a:lnTo>
                    <a:pt x="8157" y="3346"/>
                  </a:lnTo>
                  <a:cubicBezTo>
                    <a:pt x="8014" y="3025"/>
                    <a:pt x="7835" y="2751"/>
                    <a:pt x="7585" y="2489"/>
                  </a:cubicBezTo>
                  <a:cubicBezTo>
                    <a:pt x="7085" y="1995"/>
                    <a:pt x="6427" y="1748"/>
                    <a:pt x="5769" y="1748"/>
                  </a:cubicBezTo>
                  <a:cubicBezTo>
                    <a:pt x="5112" y="1748"/>
                    <a:pt x="4454" y="1995"/>
                    <a:pt x="3954" y="2489"/>
                  </a:cubicBezTo>
                  <a:lnTo>
                    <a:pt x="989" y="5454"/>
                  </a:lnTo>
                  <a:cubicBezTo>
                    <a:pt x="1" y="6454"/>
                    <a:pt x="1" y="8085"/>
                    <a:pt x="989" y="9085"/>
                  </a:cubicBezTo>
                  <a:cubicBezTo>
                    <a:pt x="1501" y="9597"/>
                    <a:pt x="2156" y="9847"/>
                    <a:pt x="2811" y="9847"/>
                  </a:cubicBezTo>
                  <a:cubicBezTo>
                    <a:pt x="3466" y="9847"/>
                    <a:pt x="4120" y="9597"/>
                    <a:pt x="4620" y="9085"/>
                  </a:cubicBezTo>
                  <a:lnTo>
                    <a:pt x="6204" y="7513"/>
                  </a:lnTo>
                  <a:cubicBezTo>
                    <a:pt x="6275" y="7430"/>
                    <a:pt x="6275" y="7323"/>
                    <a:pt x="6204" y="7251"/>
                  </a:cubicBezTo>
                  <a:cubicBezTo>
                    <a:pt x="6182" y="7243"/>
                    <a:pt x="6152" y="7237"/>
                    <a:pt x="6120" y="7237"/>
                  </a:cubicBezTo>
                  <a:cubicBezTo>
                    <a:pt x="6064" y="7237"/>
                    <a:pt x="5999" y="7254"/>
                    <a:pt x="5954" y="7299"/>
                  </a:cubicBezTo>
                  <a:lnTo>
                    <a:pt x="4370" y="8883"/>
                  </a:lnTo>
                  <a:cubicBezTo>
                    <a:pt x="3954" y="9299"/>
                    <a:pt x="3394" y="9537"/>
                    <a:pt x="2811" y="9537"/>
                  </a:cubicBezTo>
                  <a:cubicBezTo>
                    <a:pt x="2215" y="9537"/>
                    <a:pt x="1668" y="9311"/>
                    <a:pt x="1251" y="8883"/>
                  </a:cubicBezTo>
                  <a:cubicBezTo>
                    <a:pt x="382" y="8013"/>
                    <a:pt x="382" y="6597"/>
                    <a:pt x="1251" y="5739"/>
                  </a:cubicBezTo>
                  <a:lnTo>
                    <a:pt x="4204" y="2775"/>
                  </a:lnTo>
                  <a:cubicBezTo>
                    <a:pt x="4620" y="2358"/>
                    <a:pt x="5192" y="2120"/>
                    <a:pt x="5775" y="2120"/>
                  </a:cubicBezTo>
                  <a:cubicBezTo>
                    <a:pt x="6371" y="2120"/>
                    <a:pt x="6918" y="2346"/>
                    <a:pt x="7335" y="2775"/>
                  </a:cubicBezTo>
                  <a:cubicBezTo>
                    <a:pt x="7573" y="3013"/>
                    <a:pt x="7764" y="3310"/>
                    <a:pt x="7871" y="3644"/>
                  </a:cubicBezTo>
                  <a:lnTo>
                    <a:pt x="6478" y="5037"/>
                  </a:lnTo>
                  <a:cubicBezTo>
                    <a:pt x="6275" y="5227"/>
                    <a:pt x="6025" y="5335"/>
                    <a:pt x="5775" y="5335"/>
                  </a:cubicBezTo>
                  <a:cubicBezTo>
                    <a:pt x="5501" y="5335"/>
                    <a:pt x="5251" y="5227"/>
                    <a:pt x="5073" y="5037"/>
                  </a:cubicBezTo>
                  <a:cubicBezTo>
                    <a:pt x="4990" y="4942"/>
                    <a:pt x="4906" y="4834"/>
                    <a:pt x="4847" y="4703"/>
                  </a:cubicBezTo>
                  <a:cubicBezTo>
                    <a:pt x="4828" y="4639"/>
                    <a:pt x="4760" y="4596"/>
                    <a:pt x="4692" y="4596"/>
                  </a:cubicBezTo>
                  <a:cubicBezTo>
                    <a:pt x="4672" y="4596"/>
                    <a:pt x="4651" y="4600"/>
                    <a:pt x="4632" y="4608"/>
                  </a:cubicBezTo>
                  <a:cubicBezTo>
                    <a:pt x="4537" y="4632"/>
                    <a:pt x="4489" y="4739"/>
                    <a:pt x="4525" y="4823"/>
                  </a:cubicBezTo>
                  <a:cubicBezTo>
                    <a:pt x="4597" y="4989"/>
                    <a:pt x="4692" y="5144"/>
                    <a:pt x="4823" y="5275"/>
                  </a:cubicBezTo>
                  <a:cubicBezTo>
                    <a:pt x="5073" y="5525"/>
                    <a:pt x="5418" y="5680"/>
                    <a:pt x="5775" y="5680"/>
                  </a:cubicBezTo>
                  <a:cubicBezTo>
                    <a:pt x="6133" y="5680"/>
                    <a:pt x="6478" y="5537"/>
                    <a:pt x="6728" y="5275"/>
                  </a:cubicBezTo>
                  <a:lnTo>
                    <a:pt x="9681" y="2310"/>
                  </a:lnTo>
                  <a:cubicBezTo>
                    <a:pt x="9943" y="2060"/>
                    <a:pt x="10085" y="1715"/>
                    <a:pt x="10085" y="1358"/>
                  </a:cubicBezTo>
                  <a:cubicBezTo>
                    <a:pt x="10085" y="1001"/>
                    <a:pt x="9954" y="655"/>
                    <a:pt x="9681" y="405"/>
                  </a:cubicBezTo>
                  <a:cubicBezTo>
                    <a:pt x="9431" y="155"/>
                    <a:pt x="9085" y="1"/>
                    <a:pt x="87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6" name="Google Shape;9866;p55"/>
            <p:cNvSpPr/>
            <p:nvPr/>
          </p:nvSpPr>
          <p:spPr>
            <a:xfrm>
              <a:off x="1345391" y="3806507"/>
              <a:ext cx="321744" cy="313819"/>
            </a:xfrm>
            <a:custGeom>
              <a:avLst/>
              <a:gdLst/>
              <a:ahLst/>
              <a:cxnLst/>
              <a:rect l="l" t="t" r="r" b="b"/>
              <a:pathLst>
                <a:path w="10109" h="9860" extrusionOk="0">
                  <a:moveTo>
                    <a:pt x="7281" y="1"/>
                  </a:moveTo>
                  <a:cubicBezTo>
                    <a:pt x="6623" y="1"/>
                    <a:pt x="5965" y="251"/>
                    <a:pt x="5465" y="751"/>
                  </a:cubicBezTo>
                  <a:lnTo>
                    <a:pt x="3894" y="2335"/>
                  </a:lnTo>
                  <a:cubicBezTo>
                    <a:pt x="3810" y="2406"/>
                    <a:pt x="3810" y="2513"/>
                    <a:pt x="3894" y="2585"/>
                  </a:cubicBezTo>
                  <a:cubicBezTo>
                    <a:pt x="3929" y="2620"/>
                    <a:pt x="3974" y="2638"/>
                    <a:pt x="4019" y="2638"/>
                  </a:cubicBezTo>
                  <a:cubicBezTo>
                    <a:pt x="4063" y="2638"/>
                    <a:pt x="4108" y="2620"/>
                    <a:pt x="4144" y="2585"/>
                  </a:cubicBezTo>
                  <a:lnTo>
                    <a:pt x="5715" y="1001"/>
                  </a:lnTo>
                  <a:cubicBezTo>
                    <a:pt x="6150" y="572"/>
                    <a:pt x="6721" y="358"/>
                    <a:pt x="7291" y="358"/>
                  </a:cubicBezTo>
                  <a:cubicBezTo>
                    <a:pt x="7861" y="358"/>
                    <a:pt x="8430" y="572"/>
                    <a:pt x="8859" y="1001"/>
                  </a:cubicBezTo>
                  <a:cubicBezTo>
                    <a:pt x="9728" y="1870"/>
                    <a:pt x="9728" y="3287"/>
                    <a:pt x="8859" y="4144"/>
                  </a:cubicBezTo>
                  <a:lnTo>
                    <a:pt x="5882" y="7097"/>
                  </a:lnTo>
                  <a:cubicBezTo>
                    <a:pt x="5465" y="7514"/>
                    <a:pt x="4894" y="7752"/>
                    <a:pt x="4322" y="7752"/>
                  </a:cubicBezTo>
                  <a:cubicBezTo>
                    <a:pt x="3727" y="7752"/>
                    <a:pt x="3179" y="7526"/>
                    <a:pt x="2763" y="7097"/>
                  </a:cubicBezTo>
                  <a:cubicBezTo>
                    <a:pt x="2513" y="6859"/>
                    <a:pt x="2322" y="6561"/>
                    <a:pt x="2215" y="6228"/>
                  </a:cubicBezTo>
                  <a:lnTo>
                    <a:pt x="3620" y="4835"/>
                  </a:lnTo>
                  <a:cubicBezTo>
                    <a:pt x="3810" y="4632"/>
                    <a:pt x="4060" y="4537"/>
                    <a:pt x="4322" y="4537"/>
                  </a:cubicBezTo>
                  <a:cubicBezTo>
                    <a:pt x="4584" y="4537"/>
                    <a:pt x="4834" y="4632"/>
                    <a:pt x="5013" y="4835"/>
                  </a:cubicBezTo>
                  <a:cubicBezTo>
                    <a:pt x="5108" y="4918"/>
                    <a:pt x="5180" y="5037"/>
                    <a:pt x="5239" y="5156"/>
                  </a:cubicBezTo>
                  <a:cubicBezTo>
                    <a:pt x="5268" y="5232"/>
                    <a:pt x="5334" y="5271"/>
                    <a:pt x="5409" y="5271"/>
                  </a:cubicBezTo>
                  <a:cubicBezTo>
                    <a:pt x="5427" y="5271"/>
                    <a:pt x="5446" y="5268"/>
                    <a:pt x="5465" y="5263"/>
                  </a:cubicBezTo>
                  <a:cubicBezTo>
                    <a:pt x="5549" y="5228"/>
                    <a:pt x="5596" y="5132"/>
                    <a:pt x="5572" y="5037"/>
                  </a:cubicBezTo>
                  <a:cubicBezTo>
                    <a:pt x="5489" y="4871"/>
                    <a:pt x="5406" y="4728"/>
                    <a:pt x="5275" y="4597"/>
                  </a:cubicBezTo>
                  <a:cubicBezTo>
                    <a:pt x="5013" y="4335"/>
                    <a:pt x="4680" y="4192"/>
                    <a:pt x="4322" y="4192"/>
                  </a:cubicBezTo>
                  <a:cubicBezTo>
                    <a:pt x="3965" y="4192"/>
                    <a:pt x="3620" y="4323"/>
                    <a:pt x="3370" y="4597"/>
                  </a:cubicBezTo>
                  <a:lnTo>
                    <a:pt x="1917" y="6037"/>
                  </a:lnTo>
                  <a:cubicBezTo>
                    <a:pt x="1893" y="6049"/>
                    <a:pt x="1882" y="6061"/>
                    <a:pt x="1870" y="6097"/>
                  </a:cubicBezTo>
                  <a:lnTo>
                    <a:pt x="405" y="7549"/>
                  </a:lnTo>
                  <a:cubicBezTo>
                    <a:pt x="155" y="7811"/>
                    <a:pt x="0" y="8145"/>
                    <a:pt x="0" y="8502"/>
                  </a:cubicBezTo>
                  <a:cubicBezTo>
                    <a:pt x="0" y="8859"/>
                    <a:pt x="131" y="9204"/>
                    <a:pt x="405" y="9454"/>
                  </a:cubicBezTo>
                  <a:cubicBezTo>
                    <a:pt x="655" y="9716"/>
                    <a:pt x="1000" y="9859"/>
                    <a:pt x="1358" y="9859"/>
                  </a:cubicBezTo>
                  <a:cubicBezTo>
                    <a:pt x="1715" y="9859"/>
                    <a:pt x="2060" y="9728"/>
                    <a:pt x="2310" y="9454"/>
                  </a:cubicBezTo>
                  <a:lnTo>
                    <a:pt x="3251" y="8526"/>
                  </a:lnTo>
                  <a:cubicBezTo>
                    <a:pt x="3322" y="8442"/>
                    <a:pt x="3322" y="8347"/>
                    <a:pt x="3251" y="8264"/>
                  </a:cubicBezTo>
                  <a:cubicBezTo>
                    <a:pt x="3209" y="8228"/>
                    <a:pt x="3164" y="8210"/>
                    <a:pt x="3120" y="8210"/>
                  </a:cubicBezTo>
                  <a:cubicBezTo>
                    <a:pt x="3075" y="8210"/>
                    <a:pt x="3030" y="8228"/>
                    <a:pt x="2989" y="8264"/>
                  </a:cubicBezTo>
                  <a:lnTo>
                    <a:pt x="2060" y="9204"/>
                  </a:lnTo>
                  <a:cubicBezTo>
                    <a:pt x="1858" y="9395"/>
                    <a:pt x="1608" y="9502"/>
                    <a:pt x="1358" y="9502"/>
                  </a:cubicBezTo>
                  <a:cubicBezTo>
                    <a:pt x="1108" y="9502"/>
                    <a:pt x="834" y="9395"/>
                    <a:pt x="655" y="9204"/>
                  </a:cubicBezTo>
                  <a:cubicBezTo>
                    <a:pt x="465" y="9014"/>
                    <a:pt x="358" y="8764"/>
                    <a:pt x="358" y="8502"/>
                  </a:cubicBezTo>
                  <a:cubicBezTo>
                    <a:pt x="358" y="8252"/>
                    <a:pt x="465" y="7990"/>
                    <a:pt x="655" y="7811"/>
                  </a:cubicBezTo>
                  <a:lnTo>
                    <a:pt x="1941" y="6526"/>
                  </a:lnTo>
                  <a:cubicBezTo>
                    <a:pt x="2072" y="6835"/>
                    <a:pt x="2251" y="7121"/>
                    <a:pt x="2501" y="7371"/>
                  </a:cubicBezTo>
                  <a:cubicBezTo>
                    <a:pt x="3001" y="7859"/>
                    <a:pt x="3632" y="8133"/>
                    <a:pt x="4322" y="8133"/>
                  </a:cubicBezTo>
                  <a:cubicBezTo>
                    <a:pt x="5001" y="8133"/>
                    <a:pt x="5656" y="7871"/>
                    <a:pt x="6132" y="7371"/>
                  </a:cubicBezTo>
                  <a:lnTo>
                    <a:pt x="9097" y="4418"/>
                  </a:lnTo>
                  <a:cubicBezTo>
                    <a:pt x="10109" y="3382"/>
                    <a:pt x="10109" y="1751"/>
                    <a:pt x="9097" y="751"/>
                  </a:cubicBezTo>
                  <a:cubicBezTo>
                    <a:pt x="8597" y="251"/>
                    <a:pt x="7939" y="1"/>
                    <a:pt x="7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Rectangle 4"/>
          <p:cNvSpPr/>
          <p:nvPr/>
        </p:nvSpPr>
        <p:spPr>
          <a:xfrm>
            <a:off x="712636" y="93518"/>
            <a:ext cx="3703500" cy="7357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accent2">
                  <a:lumMod val="60000"/>
                  <a:lumOff val="40000"/>
                </a:schemeClr>
              </a:solidFill>
              <a:latin typeface="Bahnschrift" panose="020B0502040204020203"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800">
                                            <p:txEl>
                                              <p:pRg st="0" end="0"/>
                                            </p:txEl>
                                          </p:spTgt>
                                        </p:tgtEl>
                                        <p:attrNameLst>
                                          <p:attrName>style.visibility</p:attrName>
                                        </p:attrNameLst>
                                      </p:cBhvr>
                                      <p:to>
                                        <p:strVal val="visible"/>
                                      </p:to>
                                    </p:set>
                                    <p:animEffect transition="in" filter="fade">
                                      <p:cBhvr>
                                        <p:cTn id="7" dur="500"/>
                                        <p:tgtEl>
                                          <p:spTgt spid="98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9801">
                                            <p:txEl>
                                              <p:pRg st="0" end="0"/>
                                            </p:txEl>
                                          </p:spTgt>
                                        </p:tgtEl>
                                        <p:attrNameLst>
                                          <p:attrName>style.visibility</p:attrName>
                                        </p:attrNameLst>
                                      </p:cBhvr>
                                      <p:to>
                                        <p:strVal val="visible"/>
                                      </p:to>
                                    </p:set>
                                    <p:anim calcmode="lin" valueType="num">
                                      <p:cBhvr>
                                        <p:cTn id="12" dur="500" fill="hold"/>
                                        <p:tgtEl>
                                          <p:spTgt spid="9801">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9801">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980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9802">
                                            <p:txEl>
                                              <p:pRg st="0" end="0"/>
                                            </p:txEl>
                                          </p:spTgt>
                                        </p:tgtEl>
                                        <p:attrNameLst>
                                          <p:attrName>style.visibility</p:attrName>
                                        </p:attrNameLst>
                                      </p:cBhvr>
                                      <p:to>
                                        <p:strVal val="visible"/>
                                      </p:to>
                                    </p:set>
                                    <p:anim calcmode="lin" valueType="num">
                                      <p:cBhvr>
                                        <p:cTn id="19" dur="500" fill="hold"/>
                                        <p:tgtEl>
                                          <p:spTgt spid="9802">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9802">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980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804">
                                            <p:txEl>
                                              <p:pRg st="0" end="0"/>
                                            </p:txEl>
                                          </p:spTgt>
                                        </p:tgtEl>
                                        <p:attrNameLst>
                                          <p:attrName>style.visibility</p:attrName>
                                        </p:attrNameLst>
                                      </p:cBhvr>
                                      <p:to>
                                        <p:strVal val="visible"/>
                                      </p:to>
                                    </p:set>
                                    <p:animEffect transition="in" filter="fade">
                                      <p:cBhvr>
                                        <p:cTn id="26" dur="1000"/>
                                        <p:tgtEl>
                                          <p:spTgt spid="9804">
                                            <p:txEl>
                                              <p:pRg st="0" end="0"/>
                                            </p:txEl>
                                          </p:spTgt>
                                        </p:tgtEl>
                                      </p:cBhvr>
                                    </p:animEffect>
                                    <p:anim calcmode="lin" valueType="num">
                                      <p:cBhvr>
                                        <p:cTn id="27" dur="1000" fill="hold"/>
                                        <p:tgtEl>
                                          <p:spTgt spid="9804">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980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9797">
                                            <p:txEl>
                                              <p:pRg st="0" end="0"/>
                                            </p:txEl>
                                          </p:spTgt>
                                        </p:tgtEl>
                                        <p:attrNameLst>
                                          <p:attrName>style.visibility</p:attrName>
                                        </p:attrNameLst>
                                      </p:cBhvr>
                                      <p:to>
                                        <p:strVal val="visible"/>
                                      </p:to>
                                    </p:set>
                                    <p:anim calcmode="lin" valueType="num">
                                      <p:cBhvr>
                                        <p:cTn id="33" dur="500" fill="hold"/>
                                        <p:tgtEl>
                                          <p:spTgt spid="9797">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9797">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9797">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9796">
                                            <p:txEl>
                                              <p:pRg st="0" end="0"/>
                                            </p:txEl>
                                          </p:spTgt>
                                        </p:tgtEl>
                                        <p:attrNameLst>
                                          <p:attrName>style.visibility</p:attrName>
                                        </p:attrNameLst>
                                      </p:cBhvr>
                                      <p:to>
                                        <p:strVal val="visible"/>
                                      </p:to>
                                    </p:set>
                                    <p:animEffect transition="in" filter="fade">
                                      <p:cBhvr>
                                        <p:cTn id="40" dur="1000"/>
                                        <p:tgtEl>
                                          <p:spTgt spid="9796">
                                            <p:txEl>
                                              <p:pRg st="0" end="0"/>
                                            </p:txEl>
                                          </p:spTgt>
                                        </p:tgtEl>
                                      </p:cBhvr>
                                    </p:animEffect>
                                    <p:anim calcmode="lin" valueType="num">
                                      <p:cBhvr>
                                        <p:cTn id="41" dur="1000" fill="hold"/>
                                        <p:tgtEl>
                                          <p:spTgt spid="9796">
                                            <p:txEl>
                                              <p:pRg st="0" end="0"/>
                                            </p:txEl>
                                          </p:spTgt>
                                        </p:tgtEl>
                                        <p:attrNameLst>
                                          <p:attrName>ppt_x</p:attrName>
                                        </p:attrNameLst>
                                      </p:cBhvr>
                                      <p:tavLst>
                                        <p:tav tm="0">
                                          <p:val>
                                            <p:strVal val="#ppt_x"/>
                                          </p:val>
                                        </p:tav>
                                        <p:tav tm="100000">
                                          <p:val>
                                            <p:strVal val="#ppt_x"/>
                                          </p:val>
                                        </p:tav>
                                      </p:tavLst>
                                    </p:anim>
                                    <p:anim calcmode="lin" valueType="num">
                                      <p:cBhvr>
                                        <p:cTn id="42" dur="1000" fill="hold"/>
                                        <p:tgtEl>
                                          <p:spTgt spid="979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96" grpId="0" build="p"/>
      <p:bldP spid="9797" grpId="0" build="p"/>
      <p:bldP spid="9800" grpId="0" build="p"/>
      <p:bldP spid="9801" grpId="0" build="p"/>
      <p:bldP spid="9802" grpId="0" build="p"/>
      <p:bldP spid="980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49"/>
        <p:cNvGrpSpPr/>
        <p:nvPr/>
      </p:nvGrpSpPr>
      <p:grpSpPr>
        <a:xfrm>
          <a:off x="0" y="0"/>
          <a:ext cx="0" cy="0"/>
          <a:chOff x="0" y="0"/>
          <a:chExt cx="0" cy="0"/>
        </a:xfrm>
      </p:grpSpPr>
      <p:pic>
        <p:nvPicPr>
          <p:cNvPr id="9650" name="Google Shape;9650;p44"/>
          <p:cNvPicPr preferRelativeResize="0"/>
          <p:nvPr/>
        </p:nvPicPr>
        <p:blipFill rotWithShape="1">
          <a:blip r:embed="rId3">
            <a:alphaModFix amt="50000"/>
          </a:blip>
          <a:srcRect b="17790"/>
          <a:stretch/>
        </p:blipFill>
        <p:spPr>
          <a:xfrm>
            <a:off x="2477612" y="2571750"/>
            <a:ext cx="4188777" cy="2571924"/>
          </a:xfrm>
          <a:prstGeom prst="rect">
            <a:avLst/>
          </a:prstGeom>
          <a:noFill/>
          <a:ln>
            <a:noFill/>
          </a:ln>
        </p:spPr>
      </p:pic>
      <p:sp>
        <p:nvSpPr>
          <p:cNvPr id="9651" name="Google Shape;9651;p44"/>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b="1" dirty="0" smtClean="0">
                <a:solidFill>
                  <a:schemeClr val="accent1">
                    <a:lumMod val="75000"/>
                  </a:schemeClr>
                </a:solidFill>
                <a:latin typeface="Bahnschrift" panose="020B0502040204020203" pitchFamily="34" charset="0"/>
              </a:rPr>
              <a:t>ĐỐI VỚI XÃ HỘI</a:t>
            </a:r>
            <a:endParaRPr sz="4000" b="1" dirty="0">
              <a:solidFill>
                <a:schemeClr val="accent1">
                  <a:lumMod val="75000"/>
                </a:schemeClr>
              </a:solidFill>
              <a:latin typeface="Bahnschrift" panose="020B0502040204020203" pitchFamily="34" charset="0"/>
            </a:endParaRPr>
          </a:p>
        </p:txBody>
      </p:sp>
      <p:sp>
        <p:nvSpPr>
          <p:cNvPr id="9652" name="Google Shape;9652;p44"/>
          <p:cNvSpPr txBox="1">
            <a:spLocks noGrp="1"/>
          </p:cNvSpPr>
          <p:nvPr>
            <p:ph type="subTitle" idx="1"/>
          </p:nvPr>
        </p:nvSpPr>
        <p:spPr>
          <a:xfrm>
            <a:off x="799735" y="2571750"/>
            <a:ext cx="2815404" cy="1440888"/>
          </a:xfrm>
          <a:prstGeom prst="rect">
            <a:avLst/>
          </a:prstGeom>
        </p:spPr>
        <p:txBody>
          <a:bodyPr spcFirstLastPara="1" wrap="square" lIns="91425" tIns="91425" rIns="91425" bIns="91425" anchor="ctr" anchorCtr="0">
            <a:noAutofit/>
          </a:bodyPr>
          <a:lstStyle/>
          <a:p>
            <a:pPr marL="0" lvl="0" indent="0"/>
            <a:r>
              <a:rPr lang="vi-VN" sz="2400" dirty="0">
                <a:latin typeface="Bahnschrift SemiBold" panose="020B0502040204020203" pitchFamily="34" charset="0"/>
              </a:rPr>
              <a:t>Ảnh hưởng đến anh ninh chính trị, trật tự an toàn xã </a:t>
            </a:r>
            <a:r>
              <a:rPr lang="vi-VN" sz="2400" dirty="0" smtClean="0">
                <a:latin typeface="Bahnschrift SemiBold" panose="020B0502040204020203" pitchFamily="34" charset="0"/>
              </a:rPr>
              <a:t>hộ</a:t>
            </a:r>
            <a:r>
              <a:rPr lang="en-US" sz="2400" dirty="0" err="1" smtClean="0">
                <a:latin typeface="Bahnschrift SemiBold" panose="020B0502040204020203" pitchFamily="34" charset="0"/>
              </a:rPr>
              <a:t>i</a:t>
            </a:r>
            <a:endParaRPr sz="2400" dirty="0">
              <a:latin typeface="Bahnschrift SemiBold" panose="020B0502040204020203" pitchFamily="34" charset="0"/>
            </a:endParaRPr>
          </a:p>
        </p:txBody>
      </p:sp>
      <p:sp>
        <p:nvSpPr>
          <p:cNvPr id="9654" name="Google Shape;9654;p44"/>
          <p:cNvSpPr txBox="1">
            <a:spLocks noGrp="1"/>
          </p:cNvSpPr>
          <p:nvPr>
            <p:ph type="subTitle" idx="3"/>
          </p:nvPr>
        </p:nvSpPr>
        <p:spPr>
          <a:xfrm>
            <a:off x="6092237" y="2571750"/>
            <a:ext cx="2259767" cy="121748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smtClean="0">
                <a:latin typeface="Bahnschrift" panose="020B0502040204020203" pitchFamily="34" charset="0"/>
              </a:rPr>
              <a:t>Các trang web đen tràn ngập</a:t>
            </a:r>
            <a:endParaRPr sz="2400" dirty="0">
              <a:latin typeface="Bahnschrift" panose="020B0502040204020203" pitchFamily="34" charset="0"/>
            </a:endParaRPr>
          </a:p>
        </p:txBody>
      </p:sp>
      <p:sp>
        <p:nvSpPr>
          <p:cNvPr id="9656" name="Google Shape;9656;p44"/>
          <p:cNvSpPr/>
          <p:nvPr/>
        </p:nvSpPr>
        <p:spPr>
          <a:xfrm>
            <a:off x="1677175" y="1572656"/>
            <a:ext cx="807300" cy="807300"/>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7" name="Google Shape;9657;p44"/>
          <p:cNvSpPr/>
          <p:nvPr/>
        </p:nvSpPr>
        <p:spPr>
          <a:xfrm>
            <a:off x="6659550" y="1572656"/>
            <a:ext cx="807300" cy="807300"/>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58" name="Google Shape;9658;p44"/>
          <p:cNvGrpSpPr/>
          <p:nvPr/>
        </p:nvGrpSpPr>
        <p:grpSpPr>
          <a:xfrm>
            <a:off x="6860418" y="1827326"/>
            <a:ext cx="405563" cy="297960"/>
            <a:chOff x="6188327" y="2955408"/>
            <a:chExt cx="371395" cy="272857"/>
          </a:xfrm>
        </p:grpSpPr>
        <p:sp>
          <p:nvSpPr>
            <p:cNvPr id="9659" name="Google Shape;9659;p44"/>
            <p:cNvSpPr/>
            <p:nvPr/>
          </p:nvSpPr>
          <p:spPr>
            <a:xfrm>
              <a:off x="6229990" y="2978897"/>
              <a:ext cx="289567" cy="197840"/>
            </a:xfrm>
            <a:custGeom>
              <a:avLst/>
              <a:gdLst/>
              <a:ahLst/>
              <a:cxnLst/>
              <a:rect l="l" t="t" r="r" b="b"/>
              <a:pathLst>
                <a:path w="9098" h="6216" extrusionOk="0">
                  <a:moveTo>
                    <a:pt x="2894" y="1263"/>
                  </a:moveTo>
                  <a:cubicBezTo>
                    <a:pt x="3097" y="1263"/>
                    <a:pt x="3263" y="1429"/>
                    <a:pt x="3263" y="1632"/>
                  </a:cubicBezTo>
                  <a:lnTo>
                    <a:pt x="3263" y="2001"/>
                  </a:lnTo>
                  <a:cubicBezTo>
                    <a:pt x="3263" y="2322"/>
                    <a:pt x="3013" y="2572"/>
                    <a:pt x="2704" y="2572"/>
                  </a:cubicBezTo>
                  <a:cubicBezTo>
                    <a:pt x="2406" y="2561"/>
                    <a:pt x="2144" y="2299"/>
                    <a:pt x="2144" y="2001"/>
                  </a:cubicBezTo>
                  <a:lnTo>
                    <a:pt x="2144" y="1632"/>
                  </a:lnTo>
                  <a:cubicBezTo>
                    <a:pt x="2144" y="1429"/>
                    <a:pt x="2311" y="1263"/>
                    <a:pt x="2525" y="1263"/>
                  </a:cubicBezTo>
                  <a:close/>
                  <a:moveTo>
                    <a:pt x="7264" y="1084"/>
                  </a:moveTo>
                  <a:cubicBezTo>
                    <a:pt x="7371" y="1084"/>
                    <a:pt x="7466" y="1168"/>
                    <a:pt x="7466" y="1275"/>
                  </a:cubicBezTo>
                  <a:lnTo>
                    <a:pt x="7466" y="1822"/>
                  </a:lnTo>
                  <a:cubicBezTo>
                    <a:pt x="7466" y="1894"/>
                    <a:pt x="7430" y="1953"/>
                    <a:pt x="7359" y="1989"/>
                  </a:cubicBezTo>
                  <a:cubicBezTo>
                    <a:pt x="7299" y="2025"/>
                    <a:pt x="7264" y="2084"/>
                    <a:pt x="7264" y="2144"/>
                  </a:cubicBezTo>
                  <a:lnTo>
                    <a:pt x="7264" y="2406"/>
                  </a:lnTo>
                  <a:cubicBezTo>
                    <a:pt x="7264" y="2477"/>
                    <a:pt x="7323" y="2549"/>
                    <a:pt x="7407" y="2572"/>
                  </a:cubicBezTo>
                  <a:lnTo>
                    <a:pt x="7859" y="2692"/>
                  </a:lnTo>
                  <a:cubicBezTo>
                    <a:pt x="7954" y="2703"/>
                    <a:pt x="8014" y="2787"/>
                    <a:pt x="8014" y="2882"/>
                  </a:cubicBezTo>
                  <a:lnTo>
                    <a:pt x="8014" y="2930"/>
                  </a:lnTo>
                  <a:lnTo>
                    <a:pt x="6168" y="2930"/>
                  </a:lnTo>
                  <a:lnTo>
                    <a:pt x="6168" y="2882"/>
                  </a:lnTo>
                  <a:cubicBezTo>
                    <a:pt x="6168" y="2787"/>
                    <a:pt x="6228" y="2715"/>
                    <a:pt x="6311" y="2692"/>
                  </a:cubicBezTo>
                  <a:lnTo>
                    <a:pt x="6776" y="2572"/>
                  </a:lnTo>
                  <a:cubicBezTo>
                    <a:pt x="6847" y="2549"/>
                    <a:pt x="6907" y="2477"/>
                    <a:pt x="6907" y="2406"/>
                  </a:cubicBezTo>
                  <a:lnTo>
                    <a:pt x="6907" y="2144"/>
                  </a:lnTo>
                  <a:cubicBezTo>
                    <a:pt x="6895" y="2060"/>
                    <a:pt x="6871" y="2025"/>
                    <a:pt x="6811" y="1989"/>
                  </a:cubicBezTo>
                  <a:cubicBezTo>
                    <a:pt x="6752" y="1953"/>
                    <a:pt x="6704" y="1882"/>
                    <a:pt x="6704" y="1822"/>
                  </a:cubicBezTo>
                  <a:lnTo>
                    <a:pt x="6704" y="1275"/>
                  </a:lnTo>
                  <a:cubicBezTo>
                    <a:pt x="6704" y="1168"/>
                    <a:pt x="6787" y="1084"/>
                    <a:pt x="6895" y="1084"/>
                  </a:cubicBezTo>
                  <a:close/>
                  <a:moveTo>
                    <a:pt x="8752" y="334"/>
                  </a:moveTo>
                  <a:lnTo>
                    <a:pt x="8752" y="2930"/>
                  </a:lnTo>
                  <a:lnTo>
                    <a:pt x="8371" y="2930"/>
                  </a:lnTo>
                  <a:lnTo>
                    <a:pt x="8371" y="2882"/>
                  </a:lnTo>
                  <a:cubicBezTo>
                    <a:pt x="8371" y="2632"/>
                    <a:pt x="8204" y="2418"/>
                    <a:pt x="7966" y="2358"/>
                  </a:cubicBezTo>
                  <a:lnTo>
                    <a:pt x="7645" y="2287"/>
                  </a:lnTo>
                  <a:lnTo>
                    <a:pt x="7645" y="2227"/>
                  </a:lnTo>
                  <a:cubicBezTo>
                    <a:pt x="7764" y="2120"/>
                    <a:pt x="7823" y="1977"/>
                    <a:pt x="7823" y="1822"/>
                  </a:cubicBezTo>
                  <a:lnTo>
                    <a:pt x="7823" y="1275"/>
                  </a:lnTo>
                  <a:cubicBezTo>
                    <a:pt x="7823" y="977"/>
                    <a:pt x="7585" y="739"/>
                    <a:pt x="7288" y="739"/>
                  </a:cubicBezTo>
                  <a:lnTo>
                    <a:pt x="6907" y="739"/>
                  </a:lnTo>
                  <a:cubicBezTo>
                    <a:pt x="6609" y="739"/>
                    <a:pt x="6371" y="977"/>
                    <a:pt x="6371" y="1275"/>
                  </a:cubicBezTo>
                  <a:lnTo>
                    <a:pt x="6371" y="1822"/>
                  </a:lnTo>
                  <a:cubicBezTo>
                    <a:pt x="6371" y="1977"/>
                    <a:pt x="6454" y="2120"/>
                    <a:pt x="6549" y="2227"/>
                  </a:cubicBezTo>
                  <a:lnTo>
                    <a:pt x="6549" y="2287"/>
                  </a:lnTo>
                  <a:lnTo>
                    <a:pt x="6228" y="2358"/>
                  </a:lnTo>
                  <a:cubicBezTo>
                    <a:pt x="5990" y="2418"/>
                    <a:pt x="5823" y="2632"/>
                    <a:pt x="5823" y="2882"/>
                  </a:cubicBezTo>
                  <a:lnTo>
                    <a:pt x="5823" y="2930"/>
                  </a:lnTo>
                  <a:lnTo>
                    <a:pt x="5442" y="2930"/>
                  </a:lnTo>
                  <a:lnTo>
                    <a:pt x="5442" y="334"/>
                  </a:lnTo>
                  <a:close/>
                  <a:moveTo>
                    <a:pt x="2894" y="2906"/>
                  </a:moveTo>
                  <a:lnTo>
                    <a:pt x="2894" y="2989"/>
                  </a:lnTo>
                  <a:cubicBezTo>
                    <a:pt x="2894" y="3049"/>
                    <a:pt x="2906" y="3108"/>
                    <a:pt x="2954" y="3168"/>
                  </a:cubicBezTo>
                  <a:lnTo>
                    <a:pt x="2716" y="3406"/>
                  </a:lnTo>
                  <a:lnTo>
                    <a:pt x="2704" y="3406"/>
                  </a:lnTo>
                  <a:lnTo>
                    <a:pt x="2466" y="3168"/>
                  </a:lnTo>
                  <a:cubicBezTo>
                    <a:pt x="2489" y="3108"/>
                    <a:pt x="2501" y="3049"/>
                    <a:pt x="2501" y="2989"/>
                  </a:cubicBezTo>
                  <a:lnTo>
                    <a:pt x="2501" y="2906"/>
                  </a:lnTo>
                  <a:close/>
                  <a:moveTo>
                    <a:pt x="3251" y="3346"/>
                  </a:moveTo>
                  <a:lnTo>
                    <a:pt x="3597" y="3477"/>
                  </a:lnTo>
                  <a:cubicBezTo>
                    <a:pt x="3739" y="3537"/>
                    <a:pt x="3835" y="3668"/>
                    <a:pt x="3835" y="3835"/>
                  </a:cubicBezTo>
                  <a:lnTo>
                    <a:pt x="3835" y="4918"/>
                  </a:lnTo>
                  <a:cubicBezTo>
                    <a:pt x="3835" y="5025"/>
                    <a:pt x="3739" y="5108"/>
                    <a:pt x="3632" y="5108"/>
                  </a:cubicBezTo>
                  <a:lnTo>
                    <a:pt x="2894" y="5108"/>
                  </a:lnTo>
                  <a:lnTo>
                    <a:pt x="2894" y="4906"/>
                  </a:lnTo>
                  <a:lnTo>
                    <a:pt x="3263" y="4906"/>
                  </a:lnTo>
                  <a:cubicBezTo>
                    <a:pt x="3358" y="4906"/>
                    <a:pt x="3430" y="4835"/>
                    <a:pt x="3430" y="4739"/>
                  </a:cubicBezTo>
                  <a:lnTo>
                    <a:pt x="3430" y="4192"/>
                  </a:lnTo>
                  <a:cubicBezTo>
                    <a:pt x="3430" y="4096"/>
                    <a:pt x="3358" y="4025"/>
                    <a:pt x="3263" y="4025"/>
                  </a:cubicBezTo>
                  <a:cubicBezTo>
                    <a:pt x="3180" y="4025"/>
                    <a:pt x="3097" y="4096"/>
                    <a:pt x="3097" y="4192"/>
                  </a:cubicBezTo>
                  <a:lnTo>
                    <a:pt x="3097" y="4561"/>
                  </a:lnTo>
                  <a:lnTo>
                    <a:pt x="2346" y="4561"/>
                  </a:lnTo>
                  <a:lnTo>
                    <a:pt x="2346" y="4192"/>
                  </a:lnTo>
                  <a:cubicBezTo>
                    <a:pt x="2346" y="4096"/>
                    <a:pt x="2263" y="4025"/>
                    <a:pt x="2180" y="4025"/>
                  </a:cubicBezTo>
                  <a:cubicBezTo>
                    <a:pt x="2085" y="4025"/>
                    <a:pt x="2013" y="4096"/>
                    <a:pt x="2013" y="4192"/>
                  </a:cubicBezTo>
                  <a:lnTo>
                    <a:pt x="2013" y="4739"/>
                  </a:lnTo>
                  <a:cubicBezTo>
                    <a:pt x="2013" y="4835"/>
                    <a:pt x="2085" y="4906"/>
                    <a:pt x="2180" y="4906"/>
                  </a:cubicBezTo>
                  <a:lnTo>
                    <a:pt x="2549" y="4906"/>
                  </a:lnTo>
                  <a:lnTo>
                    <a:pt x="2549" y="5120"/>
                  </a:lnTo>
                  <a:lnTo>
                    <a:pt x="1811" y="5120"/>
                  </a:lnTo>
                  <a:cubicBezTo>
                    <a:pt x="1704" y="5120"/>
                    <a:pt x="1608" y="5025"/>
                    <a:pt x="1608" y="4918"/>
                  </a:cubicBezTo>
                  <a:lnTo>
                    <a:pt x="1608" y="3835"/>
                  </a:lnTo>
                  <a:lnTo>
                    <a:pt x="1596" y="3835"/>
                  </a:lnTo>
                  <a:cubicBezTo>
                    <a:pt x="1596" y="3680"/>
                    <a:pt x="1704" y="3537"/>
                    <a:pt x="1834" y="3477"/>
                  </a:cubicBezTo>
                  <a:lnTo>
                    <a:pt x="2180" y="3346"/>
                  </a:lnTo>
                  <a:lnTo>
                    <a:pt x="2466" y="3632"/>
                  </a:lnTo>
                  <a:cubicBezTo>
                    <a:pt x="2537" y="3704"/>
                    <a:pt x="2620" y="3727"/>
                    <a:pt x="2716" y="3727"/>
                  </a:cubicBezTo>
                  <a:cubicBezTo>
                    <a:pt x="2799" y="3727"/>
                    <a:pt x="2894" y="3704"/>
                    <a:pt x="2966" y="3632"/>
                  </a:cubicBezTo>
                  <a:lnTo>
                    <a:pt x="3251" y="3346"/>
                  </a:lnTo>
                  <a:close/>
                  <a:moveTo>
                    <a:pt x="5097" y="5085"/>
                  </a:moveTo>
                  <a:lnTo>
                    <a:pt x="5097" y="5847"/>
                  </a:lnTo>
                  <a:lnTo>
                    <a:pt x="322" y="5847"/>
                  </a:lnTo>
                  <a:lnTo>
                    <a:pt x="322" y="5085"/>
                  </a:lnTo>
                  <a:lnTo>
                    <a:pt x="1287" y="5085"/>
                  </a:lnTo>
                  <a:cubicBezTo>
                    <a:pt x="1358" y="5287"/>
                    <a:pt x="1549" y="5454"/>
                    <a:pt x="1787" y="5454"/>
                  </a:cubicBezTo>
                  <a:lnTo>
                    <a:pt x="3620" y="5454"/>
                  </a:lnTo>
                  <a:cubicBezTo>
                    <a:pt x="3859" y="5454"/>
                    <a:pt x="4049" y="5311"/>
                    <a:pt x="4132" y="5085"/>
                  </a:cubicBezTo>
                  <a:close/>
                  <a:moveTo>
                    <a:pt x="7288" y="4001"/>
                  </a:moveTo>
                  <a:cubicBezTo>
                    <a:pt x="7383" y="4001"/>
                    <a:pt x="7478" y="4085"/>
                    <a:pt x="7478" y="4192"/>
                  </a:cubicBezTo>
                  <a:lnTo>
                    <a:pt x="7478" y="4739"/>
                  </a:lnTo>
                  <a:cubicBezTo>
                    <a:pt x="7478" y="4823"/>
                    <a:pt x="7442" y="4870"/>
                    <a:pt x="7371" y="4906"/>
                  </a:cubicBezTo>
                  <a:cubicBezTo>
                    <a:pt x="7311" y="4942"/>
                    <a:pt x="7288" y="5001"/>
                    <a:pt x="7288" y="5061"/>
                  </a:cubicBezTo>
                  <a:lnTo>
                    <a:pt x="7288" y="5323"/>
                  </a:lnTo>
                  <a:cubicBezTo>
                    <a:pt x="7288" y="5394"/>
                    <a:pt x="7347" y="5466"/>
                    <a:pt x="7419" y="5489"/>
                  </a:cubicBezTo>
                  <a:lnTo>
                    <a:pt x="7883" y="5609"/>
                  </a:lnTo>
                  <a:cubicBezTo>
                    <a:pt x="7966" y="5620"/>
                    <a:pt x="8026" y="5716"/>
                    <a:pt x="8026" y="5799"/>
                  </a:cubicBezTo>
                  <a:lnTo>
                    <a:pt x="8026" y="5847"/>
                  </a:lnTo>
                  <a:lnTo>
                    <a:pt x="6168" y="5847"/>
                  </a:lnTo>
                  <a:lnTo>
                    <a:pt x="6168" y="5799"/>
                  </a:lnTo>
                  <a:cubicBezTo>
                    <a:pt x="6168" y="5716"/>
                    <a:pt x="6228" y="5632"/>
                    <a:pt x="6311" y="5609"/>
                  </a:cubicBezTo>
                  <a:lnTo>
                    <a:pt x="6776" y="5489"/>
                  </a:lnTo>
                  <a:cubicBezTo>
                    <a:pt x="6847" y="5478"/>
                    <a:pt x="6907" y="5394"/>
                    <a:pt x="6907" y="5323"/>
                  </a:cubicBezTo>
                  <a:lnTo>
                    <a:pt x="6907" y="5061"/>
                  </a:lnTo>
                  <a:cubicBezTo>
                    <a:pt x="6907" y="5001"/>
                    <a:pt x="6883" y="4942"/>
                    <a:pt x="6823" y="4906"/>
                  </a:cubicBezTo>
                  <a:cubicBezTo>
                    <a:pt x="6764" y="4870"/>
                    <a:pt x="6716" y="4799"/>
                    <a:pt x="6716" y="4739"/>
                  </a:cubicBezTo>
                  <a:lnTo>
                    <a:pt x="6716" y="4192"/>
                  </a:lnTo>
                  <a:cubicBezTo>
                    <a:pt x="6716" y="4085"/>
                    <a:pt x="6811" y="4001"/>
                    <a:pt x="6907" y="4001"/>
                  </a:cubicBezTo>
                  <a:close/>
                  <a:moveTo>
                    <a:pt x="8740" y="3275"/>
                  </a:moveTo>
                  <a:lnTo>
                    <a:pt x="8740" y="5847"/>
                  </a:lnTo>
                  <a:lnTo>
                    <a:pt x="8359" y="5847"/>
                  </a:lnTo>
                  <a:lnTo>
                    <a:pt x="8359" y="5799"/>
                  </a:lnTo>
                  <a:cubicBezTo>
                    <a:pt x="8359" y="5549"/>
                    <a:pt x="8192" y="5335"/>
                    <a:pt x="7954" y="5275"/>
                  </a:cubicBezTo>
                  <a:lnTo>
                    <a:pt x="7621" y="5204"/>
                  </a:lnTo>
                  <a:lnTo>
                    <a:pt x="7621" y="5144"/>
                  </a:lnTo>
                  <a:cubicBezTo>
                    <a:pt x="7740" y="5037"/>
                    <a:pt x="7800" y="4894"/>
                    <a:pt x="7800" y="4739"/>
                  </a:cubicBezTo>
                  <a:lnTo>
                    <a:pt x="7800" y="4192"/>
                  </a:lnTo>
                  <a:cubicBezTo>
                    <a:pt x="7800" y="3894"/>
                    <a:pt x="7561" y="3656"/>
                    <a:pt x="7264" y="3656"/>
                  </a:cubicBezTo>
                  <a:lnTo>
                    <a:pt x="6895" y="3656"/>
                  </a:lnTo>
                  <a:cubicBezTo>
                    <a:pt x="6597" y="3656"/>
                    <a:pt x="6359" y="3894"/>
                    <a:pt x="6359" y="4192"/>
                  </a:cubicBezTo>
                  <a:lnTo>
                    <a:pt x="6359" y="4739"/>
                  </a:lnTo>
                  <a:cubicBezTo>
                    <a:pt x="6359" y="4894"/>
                    <a:pt x="6430" y="5037"/>
                    <a:pt x="6537" y="5144"/>
                  </a:cubicBezTo>
                  <a:lnTo>
                    <a:pt x="6537" y="5204"/>
                  </a:lnTo>
                  <a:lnTo>
                    <a:pt x="6216" y="5275"/>
                  </a:lnTo>
                  <a:cubicBezTo>
                    <a:pt x="5978" y="5335"/>
                    <a:pt x="5811" y="5549"/>
                    <a:pt x="5811" y="5799"/>
                  </a:cubicBezTo>
                  <a:lnTo>
                    <a:pt x="5811" y="5847"/>
                  </a:lnTo>
                  <a:lnTo>
                    <a:pt x="5418" y="5847"/>
                  </a:lnTo>
                  <a:lnTo>
                    <a:pt x="5418" y="3275"/>
                  </a:lnTo>
                  <a:close/>
                  <a:moveTo>
                    <a:pt x="1430" y="1"/>
                  </a:moveTo>
                  <a:cubicBezTo>
                    <a:pt x="1346" y="1"/>
                    <a:pt x="1275" y="72"/>
                    <a:pt x="1275" y="155"/>
                  </a:cubicBezTo>
                  <a:cubicBezTo>
                    <a:pt x="1275" y="251"/>
                    <a:pt x="1346" y="322"/>
                    <a:pt x="1430" y="322"/>
                  </a:cubicBezTo>
                  <a:lnTo>
                    <a:pt x="5097" y="322"/>
                  </a:lnTo>
                  <a:lnTo>
                    <a:pt x="5097" y="4763"/>
                  </a:lnTo>
                  <a:lnTo>
                    <a:pt x="4156" y="4763"/>
                  </a:lnTo>
                  <a:lnTo>
                    <a:pt x="4156" y="3835"/>
                  </a:lnTo>
                  <a:cubicBezTo>
                    <a:pt x="4156" y="3537"/>
                    <a:pt x="3978" y="3275"/>
                    <a:pt x="3692" y="3168"/>
                  </a:cubicBezTo>
                  <a:lnTo>
                    <a:pt x="3251" y="2989"/>
                  </a:lnTo>
                  <a:lnTo>
                    <a:pt x="3251" y="2965"/>
                  </a:lnTo>
                  <a:lnTo>
                    <a:pt x="3251" y="2715"/>
                  </a:lnTo>
                  <a:cubicBezTo>
                    <a:pt x="3478" y="2549"/>
                    <a:pt x="3620" y="2287"/>
                    <a:pt x="3620" y="1989"/>
                  </a:cubicBezTo>
                  <a:lnTo>
                    <a:pt x="3620" y="1632"/>
                  </a:lnTo>
                  <a:cubicBezTo>
                    <a:pt x="3620" y="1227"/>
                    <a:pt x="3299" y="917"/>
                    <a:pt x="2906" y="917"/>
                  </a:cubicBezTo>
                  <a:lnTo>
                    <a:pt x="2537" y="917"/>
                  </a:lnTo>
                  <a:cubicBezTo>
                    <a:pt x="2132" y="917"/>
                    <a:pt x="1823" y="1251"/>
                    <a:pt x="1823" y="1632"/>
                  </a:cubicBezTo>
                  <a:lnTo>
                    <a:pt x="1823" y="2001"/>
                  </a:lnTo>
                  <a:cubicBezTo>
                    <a:pt x="1823" y="2299"/>
                    <a:pt x="1965" y="2572"/>
                    <a:pt x="2192" y="2739"/>
                  </a:cubicBezTo>
                  <a:lnTo>
                    <a:pt x="2192" y="2989"/>
                  </a:lnTo>
                  <a:lnTo>
                    <a:pt x="2192" y="3001"/>
                  </a:lnTo>
                  <a:lnTo>
                    <a:pt x="1751" y="3180"/>
                  </a:lnTo>
                  <a:cubicBezTo>
                    <a:pt x="1477" y="3287"/>
                    <a:pt x="1287" y="3549"/>
                    <a:pt x="1287" y="3846"/>
                  </a:cubicBezTo>
                  <a:lnTo>
                    <a:pt x="1287" y="4775"/>
                  </a:lnTo>
                  <a:lnTo>
                    <a:pt x="346" y="4775"/>
                  </a:lnTo>
                  <a:lnTo>
                    <a:pt x="346" y="370"/>
                  </a:lnTo>
                  <a:lnTo>
                    <a:pt x="715" y="370"/>
                  </a:lnTo>
                  <a:cubicBezTo>
                    <a:pt x="811" y="370"/>
                    <a:pt x="882" y="298"/>
                    <a:pt x="882" y="203"/>
                  </a:cubicBezTo>
                  <a:cubicBezTo>
                    <a:pt x="882" y="120"/>
                    <a:pt x="811" y="36"/>
                    <a:pt x="715" y="36"/>
                  </a:cubicBezTo>
                  <a:lnTo>
                    <a:pt x="168" y="36"/>
                  </a:lnTo>
                  <a:cubicBezTo>
                    <a:pt x="84" y="36"/>
                    <a:pt x="1" y="120"/>
                    <a:pt x="1" y="203"/>
                  </a:cubicBezTo>
                  <a:lnTo>
                    <a:pt x="1" y="6049"/>
                  </a:lnTo>
                  <a:cubicBezTo>
                    <a:pt x="1" y="6144"/>
                    <a:pt x="84" y="6216"/>
                    <a:pt x="168" y="6216"/>
                  </a:cubicBezTo>
                  <a:lnTo>
                    <a:pt x="8931" y="6216"/>
                  </a:lnTo>
                  <a:cubicBezTo>
                    <a:pt x="9026" y="6216"/>
                    <a:pt x="9097" y="6144"/>
                    <a:pt x="9097" y="6049"/>
                  </a:cubicBezTo>
                  <a:lnTo>
                    <a:pt x="9097" y="203"/>
                  </a:lnTo>
                  <a:cubicBezTo>
                    <a:pt x="9085" y="84"/>
                    <a:pt x="9014" y="1"/>
                    <a:pt x="89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0" name="Google Shape;9660;p44"/>
            <p:cNvSpPr/>
            <p:nvPr/>
          </p:nvSpPr>
          <p:spPr>
            <a:xfrm>
              <a:off x="6188327" y="2955408"/>
              <a:ext cx="371395" cy="272857"/>
            </a:xfrm>
            <a:custGeom>
              <a:avLst/>
              <a:gdLst/>
              <a:ahLst/>
              <a:cxnLst/>
              <a:rect l="l" t="t" r="r" b="b"/>
              <a:pathLst>
                <a:path w="11669" h="8573" extrusionOk="0">
                  <a:moveTo>
                    <a:pt x="10597" y="358"/>
                  </a:moveTo>
                  <a:cubicBezTo>
                    <a:pt x="10704" y="358"/>
                    <a:pt x="10799" y="453"/>
                    <a:pt x="10799" y="548"/>
                  </a:cubicBezTo>
                  <a:lnTo>
                    <a:pt x="10799" y="7323"/>
                  </a:lnTo>
                  <a:lnTo>
                    <a:pt x="10418" y="7323"/>
                  </a:lnTo>
                  <a:cubicBezTo>
                    <a:pt x="10335" y="7323"/>
                    <a:pt x="10263" y="7394"/>
                    <a:pt x="10263" y="7490"/>
                  </a:cubicBezTo>
                  <a:cubicBezTo>
                    <a:pt x="10263" y="7585"/>
                    <a:pt x="10335" y="7656"/>
                    <a:pt x="10418" y="7656"/>
                  </a:cubicBezTo>
                  <a:lnTo>
                    <a:pt x="11323" y="7656"/>
                  </a:lnTo>
                  <a:cubicBezTo>
                    <a:pt x="11323" y="7656"/>
                    <a:pt x="11347" y="7656"/>
                    <a:pt x="11347" y="7668"/>
                  </a:cubicBezTo>
                  <a:lnTo>
                    <a:pt x="11347" y="8037"/>
                  </a:lnTo>
                  <a:cubicBezTo>
                    <a:pt x="11335" y="8144"/>
                    <a:pt x="11240" y="8240"/>
                    <a:pt x="11133" y="8240"/>
                  </a:cubicBezTo>
                  <a:lnTo>
                    <a:pt x="536" y="8240"/>
                  </a:lnTo>
                  <a:cubicBezTo>
                    <a:pt x="441" y="8240"/>
                    <a:pt x="346" y="8144"/>
                    <a:pt x="346" y="8037"/>
                  </a:cubicBezTo>
                  <a:lnTo>
                    <a:pt x="346" y="7668"/>
                  </a:lnTo>
                  <a:cubicBezTo>
                    <a:pt x="346" y="7668"/>
                    <a:pt x="346" y="7656"/>
                    <a:pt x="357" y="7656"/>
                  </a:cubicBezTo>
                  <a:lnTo>
                    <a:pt x="9680" y="7656"/>
                  </a:lnTo>
                  <a:cubicBezTo>
                    <a:pt x="9763" y="7656"/>
                    <a:pt x="9835" y="7585"/>
                    <a:pt x="9835" y="7490"/>
                  </a:cubicBezTo>
                  <a:cubicBezTo>
                    <a:pt x="9835" y="7394"/>
                    <a:pt x="9763" y="7323"/>
                    <a:pt x="9680" y="7323"/>
                  </a:cubicBezTo>
                  <a:lnTo>
                    <a:pt x="893" y="7323"/>
                  </a:lnTo>
                  <a:lnTo>
                    <a:pt x="893" y="548"/>
                  </a:lnTo>
                  <a:cubicBezTo>
                    <a:pt x="893" y="453"/>
                    <a:pt x="988" y="358"/>
                    <a:pt x="1084" y="358"/>
                  </a:cubicBezTo>
                  <a:close/>
                  <a:moveTo>
                    <a:pt x="1096" y="1"/>
                  </a:moveTo>
                  <a:cubicBezTo>
                    <a:pt x="798" y="1"/>
                    <a:pt x="560" y="239"/>
                    <a:pt x="560" y="536"/>
                  </a:cubicBezTo>
                  <a:lnTo>
                    <a:pt x="560" y="7311"/>
                  </a:lnTo>
                  <a:lnTo>
                    <a:pt x="357" y="7311"/>
                  </a:lnTo>
                  <a:cubicBezTo>
                    <a:pt x="167" y="7311"/>
                    <a:pt x="0" y="7478"/>
                    <a:pt x="0" y="7668"/>
                  </a:cubicBezTo>
                  <a:lnTo>
                    <a:pt x="0" y="8037"/>
                  </a:lnTo>
                  <a:cubicBezTo>
                    <a:pt x="0" y="8335"/>
                    <a:pt x="238" y="8573"/>
                    <a:pt x="536" y="8573"/>
                  </a:cubicBezTo>
                  <a:lnTo>
                    <a:pt x="11133" y="8573"/>
                  </a:lnTo>
                  <a:cubicBezTo>
                    <a:pt x="11430" y="8573"/>
                    <a:pt x="11668" y="8335"/>
                    <a:pt x="11668" y="8037"/>
                  </a:cubicBezTo>
                  <a:lnTo>
                    <a:pt x="11668" y="7668"/>
                  </a:lnTo>
                  <a:cubicBezTo>
                    <a:pt x="11668" y="7478"/>
                    <a:pt x="11525" y="7311"/>
                    <a:pt x="11335" y="7311"/>
                  </a:cubicBezTo>
                  <a:lnTo>
                    <a:pt x="11133" y="7311"/>
                  </a:lnTo>
                  <a:lnTo>
                    <a:pt x="11133" y="536"/>
                  </a:lnTo>
                  <a:cubicBezTo>
                    <a:pt x="11133" y="239"/>
                    <a:pt x="10894" y="1"/>
                    <a:pt x="10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1" name="Google Shape;9661;p44"/>
          <p:cNvGrpSpPr/>
          <p:nvPr/>
        </p:nvGrpSpPr>
        <p:grpSpPr>
          <a:xfrm>
            <a:off x="1848057" y="1794583"/>
            <a:ext cx="465536" cy="363446"/>
            <a:chOff x="6639652" y="4323777"/>
            <a:chExt cx="426315" cy="332826"/>
          </a:xfrm>
        </p:grpSpPr>
        <p:sp>
          <p:nvSpPr>
            <p:cNvPr id="9662" name="Google Shape;9662;p44"/>
            <p:cNvSpPr/>
            <p:nvPr/>
          </p:nvSpPr>
          <p:spPr>
            <a:xfrm>
              <a:off x="6639652" y="4323777"/>
              <a:ext cx="426315" cy="332826"/>
            </a:xfrm>
            <a:custGeom>
              <a:avLst/>
              <a:gdLst/>
              <a:ahLst/>
              <a:cxnLst/>
              <a:rect l="l" t="t" r="r" b="b"/>
              <a:pathLst>
                <a:path w="10967" h="8562" extrusionOk="0">
                  <a:moveTo>
                    <a:pt x="10585" y="382"/>
                  </a:moveTo>
                  <a:lnTo>
                    <a:pt x="10609" y="727"/>
                  </a:lnTo>
                  <a:lnTo>
                    <a:pt x="9335" y="727"/>
                  </a:lnTo>
                  <a:cubicBezTo>
                    <a:pt x="9252" y="727"/>
                    <a:pt x="9156" y="799"/>
                    <a:pt x="9156" y="906"/>
                  </a:cubicBezTo>
                  <a:cubicBezTo>
                    <a:pt x="9156" y="989"/>
                    <a:pt x="9240" y="1084"/>
                    <a:pt x="9335" y="1084"/>
                  </a:cubicBezTo>
                  <a:lnTo>
                    <a:pt x="10323" y="1084"/>
                  </a:lnTo>
                  <a:lnTo>
                    <a:pt x="10323" y="6168"/>
                  </a:lnTo>
                  <a:lnTo>
                    <a:pt x="4442" y="6168"/>
                  </a:lnTo>
                  <a:lnTo>
                    <a:pt x="4442" y="6002"/>
                  </a:lnTo>
                  <a:cubicBezTo>
                    <a:pt x="4442" y="5918"/>
                    <a:pt x="4370" y="5823"/>
                    <a:pt x="4263" y="5823"/>
                  </a:cubicBezTo>
                  <a:lnTo>
                    <a:pt x="3977" y="5823"/>
                  </a:lnTo>
                  <a:cubicBezTo>
                    <a:pt x="3953" y="5728"/>
                    <a:pt x="3906" y="5621"/>
                    <a:pt x="3846" y="5513"/>
                  </a:cubicBezTo>
                  <a:lnTo>
                    <a:pt x="4037" y="5323"/>
                  </a:lnTo>
                  <a:cubicBezTo>
                    <a:pt x="4108" y="5252"/>
                    <a:pt x="4108" y="5144"/>
                    <a:pt x="4037" y="5085"/>
                  </a:cubicBezTo>
                  <a:lnTo>
                    <a:pt x="3513" y="4561"/>
                  </a:lnTo>
                  <a:cubicBezTo>
                    <a:pt x="3489" y="4537"/>
                    <a:pt x="3441" y="4513"/>
                    <a:pt x="3394" y="4513"/>
                  </a:cubicBezTo>
                  <a:cubicBezTo>
                    <a:pt x="3358" y="4513"/>
                    <a:pt x="3311" y="4537"/>
                    <a:pt x="3275" y="4561"/>
                  </a:cubicBezTo>
                  <a:lnTo>
                    <a:pt x="3084" y="4751"/>
                  </a:lnTo>
                  <a:cubicBezTo>
                    <a:pt x="2977" y="4692"/>
                    <a:pt x="2882" y="4668"/>
                    <a:pt x="2775" y="4621"/>
                  </a:cubicBezTo>
                  <a:lnTo>
                    <a:pt x="2775" y="4335"/>
                  </a:lnTo>
                  <a:cubicBezTo>
                    <a:pt x="2775" y="4251"/>
                    <a:pt x="2703" y="4156"/>
                    <a:pt x="2596" y="4156"/>
                  </a:cubicBezTo>
                  <a:lnTo>
                    <a:pt x="2168" y="4156"/>
                  </a:lnTo>
                  <a:lnTo>
                    <a:pt x="2168" y="1084"/>
                  </a:lnTo>
                  <a:lnTo>
                    <a:pt x="8728" y="1084"/>
                  </a:lnTo>
                  <a:cubicBezTo>
                    <a:pt x="8811" y="1084"/>
                    <a:pt x="8906" y="1001"/>
                    <a:pt x="8906" y="894"/>
                  </a:cubicBezTo>
                  <a:cubicBezTo>
                    <a:pt x="8906" y="799"/>
                    <a:pt x="8835" y="715"/>
                    <a:pt x="8728" y="715"/>
                  </a:cubicBezTo>
                  <a:lnTo>
                    <a:pt x="1882" y="715"/>
                  </a:lnTo>
                  <a:lnTo>
                    <a:pt x="1882" y="382"/>
                  </a:lnTo>
                  <a:close/>
                  <a:moveTo>
                    <a:pt x="10609" y="6502"/>
                  </a:moveTo>
                  <a:lnTo>
                    <a:pt x="10609" y="6835"/>
                  </a:lnTo>
                  <a:lnTo>
                    <a:pt x="4394" y="6835"/>
                  </a:lnTo>
                  <a:cubicBezTo>
                    <a:pt x="4430" y="6811"/>
                    <a:pt x="4442" y="6764"/>
                    <a:pt x="4442" y="6716"/>
                  </a:cubicBezTo>
                  <a:lnTo>
                    <a:pt x="4442" y="6526"/>
                  </a:lnTo>
                  <a:lnTo>
                    <a:pt x="10490" y="6526"/>
                  </a:lnTo>
                  <a:cubicBezTo>
                    <a:pt x="10526" y="6526"/>
                    <a:pt x="10561" y="6514"/>
                    <a:pt x="10585" y="6502"/>
                  </a:cubicBezTo>
                  <a:close/>
                  <a:moveTo>
                    <a:pt x="2453" y="4501"/>
                  </a:moveTo>
                  <a:lnTo>
                    <a:pt x="2453" y="4740"/>
                  </a:lnTo>
                  <a:cubicBezTo>
                    <a:pt x="2453" y="4811"/>
                    <a:pt x="2513" y="4894"/>
                    <a:pt x="2584" y="4906"/>
                  </a:cubicBezTo>
                  <a:cubicBezTo>
                    <a:pt x="2751" y="4930"/>
                    <a:pt x="2894" y="5013"/>
                    <a:pt x="3049" y="5097"/>
                  </a:cubicBezTo>
                  <a:cubicBezTo>
                    <a:pt x="3078" y="5117"/>
                    <a:pt x="3110" y="5126"/>
                    <a:pt x="3141" y="5126"/>
                  </a:cubicBezTo>
                  <a:cubicBezTo>
                    <a:pt x="3183" y="5126"/>
                    <a:pt x="3223" y="5108"/>
                    <a:pt x="3251" y="5073"/>
                  </a:cubicBezTo>
                  <a:lnTo>
                    <a:pt x="3430" y="4894"/>
                  </a:lnTo>
                  <a:lnTo>
                    <a:pt x="3715" y="5168"/>
                  </a:lnTo>
                  <a:lnTo>
                    <a:pt x="3537" y="5347"/>
                  </a:lnTo>
                  <a:cubicBezTo>
                    <a:pt x="3477" y="5406"/>
                    <a:pt x="3477" y="5502"/>
                    <a:pt x="3501" y="5561"/>
                  </a:cubicBezTo>
                  <a:cubicBezTo>
                    <a:pt x="3596" y="5704"/>
                    <a:pt x="3656" y="5859"/>
                    <a:pt x="3703" y="6025"/>
                  </a:cubicBezTo>
                  <a:cubicBezTo>
                    <a:pt x="3715" y="6097"/>
                    <a:pt x="3787" y="6156"/>
                    <a:pt x="3858" y="6156"/>
                  </a:cubicBezTo>
                  <a:lnTo>
                    <a:pt x="4096" y="6156"/>
                  </a:lnTo>
                  <a:lnTo>
                    <a:pt x="4096" y="6561"/>
                  </a:lnTo>
                  <a:lnTo>
                    <a:pt x="3858" y="6561"/>
                  </a:lnTo>
                  <a:cubicBezTo>
                    <a:pt x="3787" y="6561"/>
                    <a:pt x="3715" y="6621"/>
                    <a:pt x="3703" y="6692"/>
                  </a:cubicBezTo>
                  <a:cubicBezTo>
                    <a:pt x="3656" y="6859"/>
                    <a:pt x="3596" y="7002"/>
                    <a:pt x="3501" y="7157"/>
                  </a:cubicBezTo>
                  <a:cubicBezTo>
                    <a:pt x="3465" y="7228"/>
                    <a:pt x="3477" y="7311"/>
                    <a:pt x="3537" y="7359"/>
                  </a:cubicBezTo>
                  <a:lnTo>
                    <a:pt x="3715" y="7538"/>
                  </a:lnTo>
                  <a:lnTo>
                    <a:pt x="3430" y="7823"/>
                  </a:lnTo>
                  <a:lnTo>
                    <a:pt x="3251" y="7645"/>
                  </a:lnTo>
                  <a:cubicBezTo>
                    <a:pt x="3215" y="7608"/>
                    <a:pt x="3169" y="7594"/>
                    <a:pt x="3126" y="7594"/>
                  </a:cubicBezTo>
                  <a:cubicBezTo>
                    <a:pt x="3098" y="7594"/>
                    <a:pt x="3072" y="7600"/>
                    <a:pt x="3049" y="7609"/>
                  </a:cubicBezTo>
                  <a:cubicBezTo>
                    <a:pt x="2894" y="7704"/>
                    <a:pt x="2751" y="7764"/>
                    <a:pt x="2584" y="7799"/>
                  </a:cubicBezTo>
                  <a:cubicBezTo>
                    <a:pt x="2513" y="7823"/>
                    <a:pt x="2453" y="7895"/>
                    <a:pt x="2453" y="7966"/>
                  </a:cubicBezTo>
                  <a:lnTo>
                    <a:pt x="2453" y="8204"/>
                  </a:lnTo>
                  <a:lnTo>
                    <a:pt x="2048" y="8204"/>
                  </a:lnTo>
                  <a:lnTo>
                    <a:pt x="2048" y="7966"/>
                  </a:lnTo>
                  <a:cubicBezTo>
                    <a:pt x="2048" y="7895"/>
                    <a:pt x="1989" y="7823"/>
                    <a:pt x="1917" y="7799"/>
                  </a:cubicBezTo>
                  <a:cubicBezTo>
                    <a:pt x="1751" y="7764"/>
                    <a:pt x="1596" y="7704"/>
                    <a:pt x="1453" y="7609"/>
                  </a:cubicBezTo>
                  <a:cubicBezTo>
                    <a:pt x="1426" y="7596"/>
                    <a:pt x="1396" y="7589"/>
                    <a:pt x="1366" y="7589"/>
                  </a:cubicBezTo>
                  <a:cubicBezTo>
                    <a:pt x="1317" y="7589"/>
                    <a:pt x="1269" y="7607"/>
                    <a:pt x="1239" y="7645"/>
                  </a:cubicBezTo>
                  <a:lnTo>
                    <a:pt x="1060" y="7823"/>
                  </a:lnTo>
                  <a:lnTo>
                    <a:pt x="786" y="7538"/>
                  </a:lnTo>
                  <a:lnTo>
                    <a:pt x="965" y="7359"/>
                  </a:lnTo>
                  <a:cubicBezTo>
                    <a:pt x="1025" y="7299"/>
                    <a:pt x="1025" y="7216"/>
                    <a:pt x="989" y="7157"/>
                  </a:cubicBezTo>
                  <a:cubicBezTo>
                    <a:pt x="905" y="7002"/>
                    <a:pt x="846" y="6859"/>
                    <a:pt x="798" y="6692"/>
                  </a:cubicBezTo>
                  <a:cubicBezTo>
                    <a:pt x="786" y="6621"/>
                    <a:pt x="703" y="6561"/>
                    <a:pt x="632" y="6561"/>
                  </a:cubicBezTo>
                  <a:lnTo>
                    <a:pt x="393" y="6561"/>
                  </a:lnTo>
                  <a:lnTo>
                    <a:pt x="393" y="6156"/>
                  </a:lnTo>
                  <a:lnTo>
                    <a:pt x="632" y="6156"/>
                  </a:lnTo>
                  <a:cubicBezTo>
                    <a:pt x="703" y="6156"/>
                    <a:pt x="786" y="6097"/>
                    <a:pt x="798" y="6025"/>
                  </a:cubicBezTo>
                  <a:cubicBezTo>
                    <a:pt x="822" y="5859"/>
                    <a:pt x="905" y="5704"/>
                    <a:pt x="989" y="5561"/>
                  </a:cubicBezTo>
                  <a:cubicBezTo>
                    <a:pt x="1036" y="5490"/>
                    <a:pt x="1025" y="5394"/>
                    <a:pt x="965" y="5347"/>
                  </a:cubicBezTo>
                  <a:lnTo>
                    <a:pt x="786" y="5168"/>
                  </a:lnTo>
                  <a:lnTo>
                    <a:pt x="1060" y="4894"/>
                  </a:lnTo>
                  <a:lnTo>
                    <a:pt x="1239" y="5073"/>
                  </a:lnTo>
                  <a:cubicBezTo>
                    <a:pt x="1272" y="5106"/>
                    <a:pt x="1317" y="5121"/>
                    <a:pt x="1361" y="5121"/>
                  </a:cubicBezTo>
                  <a:cubicBezTo>
                    <a:pt x="1394" y="5121"/>
                    <a:pt x="1427" y="5112"/>
                    <a:pt x="1453" y="5097"/>
                  </a:cubicBezTo>
                  <a:cubicBezTo>
                    <a:pt x="1596" y="5013"/>
                    <a:pt x="1751" y="4954"/>
                    <a:pt x="1917" y="4906"/>
                  </a:cubicBezTo>
                  <a:cubicBezTo>
                    <a:pt x="1989" y="4894"/>
                    <a:pt x="2048" y="4811"/>
                    <a:pt x="2048" y="4740"/>
                  </a:cubicBezTo>
                  <a:lnTo>
                    <a:pt x="2048" y="4501"/>
                  </a:lnTo>
                  <a:close/>
                  <a:moveTo>
                    <a:pt x="1715" y="1"/>
                  </a:moveTo>
                  <a:cubicBezTo>
                    <a:pt x="1632" y="1"/>
                    <a:pt x="1536" y="84"/>
                    <a:pt x="1536" y="191"/>
                  </a:cubicBezTo>
                  <a:lnTo>
                    <a:pt x="1536" y="882"/>
                  </a:lnTo>
                  <a:cubicBezTo>
                    <a:pt x="1536" y="977"/>
                    <a:pt x="1608" y="1061"/>
                    <a:pt x="1715" y="1061"/>
                  </a:cubicBezTo>
                  <a:lnTo>
                    <a:pt x="1822" y="1061"/>
                  </a:lnTo>
                  <a:lnTo>
                    <a:pt x="1822" y="4144"/>
                  </a:lnTo>
                  <a:cubicBezTo>
                    <a:pt x="1751" y="4156"/>
                    <a:pt x="1679" y="4240"/>
                    <a:pt x="1679" y="4311"/>
                  </a:cubicBezTo>
                  <a:lnTo>
                    <a:pt x="1679" y="4597"/>
                  </a:lnTo>
                  <a:cubicBezTo>
                    <a:pt x="1572" y="4621"/>
                    <a:pt x="1465" y="4668"/>
                    <a:pt x="1358" y="4728"/>
                  </a:cubicBezTo>
                  <a:lnTo>
                    <a:pt x="1167" y="4537"/>
                  </a:lnTo>
                  <a:cubicBezTo>
                    <a:pt x="1144" y="4501"/>
                    <a:pt x="1096" y="4490"/>
                    <a:pt x="1048" y="4490"/>
                  </a:cubicBezTo>
                  <a:cubicBezTo>
                    <a:pt x="1001" y="4490"/>
                    <a:pt x="965" y="4501"/>
                    <a:pt x="929" y="4537"/>
                  </a:cubicBezTo>
                  <a:lnTo>
                    <a:pt x="405" y="5049"/>
                  </a:lnTo>
                  <a:cubicBezTo>
                    <a:pt x="334" y="5132"/>
                    <a:pt x="334" y="5228"/>
                    <a:pt x="405" y="5287"/>
                  </a:cubicBezTo>
                  <a:lnTo>
                    <a:pt x="608" y="5490"/>
                  </a:lnTo>
                  <a:cubicBezTo>
                    <a:pt x="548" y="5585"/>
                    <a:pt x="513" y="5692"/>
                    <a:pt x="465" y="5799"/>
                  </a:cubicBezTo>
                  <a:lnTo>
                    <a:pt x="191" y="5799"/>
                  </a:lnTo>
                  <a:cubicBezTo>
                    <a:pt x="96" y="5799"/>
                    <a:pt x="1" y="5871"/>
                    <a:pt x="1" y="5978"/>
                  </a:cubicBezTo>
                  <a:lnTo>
                    <a:pt x="1" y="6716"/>
                  </a:lnTo>
                  <a:cubicBezTo>
                    <a:pt x="1" y="6811"/>
                    <a:pt x="84" y="6895"/>
                    <a:pt x="191" y="6895"/>
                  </a:cubicBezTo>
                  <a:lnTo>
                    <a:pt x="465" y="6895"/>
                  </a:lnTo>
                  <a:cubicBezTo>
                    <a:pt x="501" y="7002"/>
                    <a:pt x="548" y="7109"/>
                    <a:pt x="608" y="7216"/>
                  </a:cubicBezTo>
                  <a:lnTo>
                    <a:pt x="405" y="7407"/>
                  </a:lnTo>
                  <a:cubicBezTo>
                    <a:pt x="334" y="7478"/>
                    <a:pt x="334" y="7585"/>
                    <a:pt x="405" y="7645"/>
                  </a:cubicBezTo>
                  <a:lnTo>
                    <a:pt x="929" y="8169"/>
                  </a:lnTo>
                  <a:cubicBezTo>
                    <a:pt x="965" y="8204"/>
                    <a:pt x="1010" y="8222"/>
                    <a:pt x="1053" y="8222"/>
                  </a:cubicBezTo>
                  <a:cubicBezTo>
                    <a:pt x="1096" y="8222"/>
                    <a:pt x="1138" y="8204"/>
                    <a:pt x="1167" y="8169"/>
                  </a:cubicBezTo>
                  <a:lnTo>
                    <a:pt x="1358" y="7966"/>
                  </a:lnTo>
                  <a:cubicBezTo>
                    <a:pt x="1465" y="8026"/>
                    <a:pt x="1572" y="8061"/>
                    <a:pt x="1679" y="8109"/>
                  </a:cubicBezTo>
                  <a:lnTo>
                    <a:pt x="1679" y="8383"/>
                  </a:lnTo>
                  <a:cubicBezTo>
                    <a:pt x="1679" y="8478"/>
                    <a:pt x="1751" y="8561"/>
                    <a:pt x="1858" y="8561"/>
                  </a:cubicBezTo>
                  <a:lnTo>
                    <a:pt x="2596" y="8561"/>
                  </a:lnTo>
                  <a:cubicBezTo>
                    <a:pt x="2679" y="8561"/>
                    <a:pt x="2775" y="8490"/>
                    <a:pt x="2775" y="8383"/>
                  </a:cubicBezTo>
                  <a:lnTo>
                    <a:pt x="2775" y="8109"/>
                  </a:lnTo>
                  <a:cubicBezTo>
                    <a:pt x="2882" y="8073"/>
                    <a:pt x="2989" y="8026"/>
                    <a:pt x="3084" y="7966"/>
                  </a:cubicBezTo>
                  <a:lnTo>
                    <a:pt x="3275" y="8169"/>
                  </a:lnTo>
                  <a:cubicBezTo>
                    <a:pt x="3316" y="8204"/>
                    <a:pt x="3364" y="8222"/>
                    <a:pt x="3407" y="8222"/>
                  </a:cubicBezTo>
                  <a:cubicBezTo>
                    <a:pt x="3450" y="8222"/>
                    <a:pt x="3489" y="8204"/>
                    <a:pt x="3513" y="8169"/>
                  </a:cubicBezTo>
                  <a:lnTo>
                    <a:pt x="4037" y="7645"/>
                  </a:lnTo>
                  <a:cubicBezTo>
                    <a:pt x="4108" y="7573"/>
                    <a:pt x="4108" y="7466"/>
                    <a:pt x="4037" y="7407"/>
                  </a:cubicBezTo>
                  <a:lnTo>
                    <a:pt x="3846" y="7216"/>
                  </a:lnTo>
                  <a:cubicBezTo>
                    <a:pt x="3846" y="7192"/>
                    <a:pt x="3858" y="7192"/>
                    <a:pt x="3858" y="7180"/>
                  </a:cubicBezTo>
                  <a:lnTo>
                    <a:pt x="10764" y="7180"/>
                  </a:lnTo>
                  <a:cubicBezTo>
                    <a:pt x="10859" y="7180"/>
                    <a:pt x="10942" y="7109"/>
                    <a:pt x="10942" y="7002"/>
                  </a:cubicBezTo>
                  <a:lnTo>
                    <a:pt x="10942" y="6299"/>
                  </a:lnTo>
                  <a:cubicBezTo>
                    <a:pt x="10942" y="6216"/>
                    <a:pt x="10871" y="6121"/>
                    <a:pt x="10764" y="6121"/>
                  </a:cubicBezTo>
                  <a:lnTo>
                    <a:pt x="10657" y="6121"/>
                  </a:lnTo>
                  <a:lnTo>
                    <a:pt x="10657" y="1037"/>
                  </a:lnTo>
                  <a:lnTo>
                    <a:pt x="10788" y="1037"/>
                  </a:lnTo>
                  <a:lnTo>
                    <a:pt x="10788" y="1061"/>
                  </a:lnTo>
                  <a:cubicBezTo>
                    <a:pt x="10871" y="1061"/>
                    <a:pt x="10966" y="989"/>
                    <a:pt x="10966" y="882"/>
                  </a:cubicBezTo>
                  <a:lnTo>
                    <a:pt x="10966" y="191"/>
                  </a:lnTo>
                  <a:cubicBezTo>
                    <a:pt x="10966" y="96"/>
                    <a:pt x="10883" y="1"/>
                    <a:pt x="10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3" name="Google Shape;9663;p44"/>
            <p:cNvSpPr/>
            <p:nvPr/>
          </p:nvSpPr>
          <p:spPr>
            <a:xfrm>
              <a:off x="6830793" y="4458937"/>
              <a:ext cx="41244" cy="85675"/>
            </a:xfrm>
            <a:custGeom>
              <a:avLst/>
              <a:gdLst/>
              <a:ahLst/>
              <a:cxnLst/>
              <a:rect l="l" t="t" r="r" b="b"/>
              <a:pathLst>
                <a:path w="1061" h="2204" extrusionOk="0">
                  <a:moveTo>
                    <a:pt x="715" y="358"/>
                  </a:moveTo>
                  <a:lnTo>
                    <a:pt x="715" y="1858"/>
                  </a:lnTo>
                  <a:lnTo>
                    <a:pt x="370" y="1858"/>
                  </a:lnTo>
                  <a:lnTo>
                    <a:pt x="370" y="358"/>
                  </a:lnTo>
                  <a:close/>
                  <a:moveTo>
                    <a:pt x="179" y="1"/>
                  </a:moveTo>
                  <a:cubicBezTo>
                    <a:pt x="96" y="1"/>
                    <a:pt x="1" y="72"/>
                    <a:pt x="1" y="179"/>
                  </a:cubicBezTo>
                  <a:lnTo>
                    <a:pt x="1" y="2025"/>
                  </a:lnTo>
                  <a:cubicBezTo>
                    <a:pt x="1" y="2108"/>
                    <a:pt x="72" y="2203"/>
                    <a:pt x="179" y="2203"/>
                  </a:cubicBezTo>
                  <a:lnTo>
                    <a:pt x="882" y="2203"/>
                  </a:lnTo>
                  <a:cubicBezTo>
                    <a:pt x="965" y="2203"/>
                    <a:pt x="1061" y="2132"/>
                    <a:pt x="1061" y="2025"/>
                  </a:cubicBezTo>
                  <a:lnTo>
                    <a:pt x="1061" y="179"/>
                  </a:lnTo>
                  <a:cubicBezTo>
                    <a:pt x="1061" y="84"/>
                    <a:pt x="989" y="1"/>
                    <a:pt x="8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4" name="Google Shape;9664;p44"/>
            <p:cNvSpPr/>
            <p:nvPr/>
          </p:nvSpPr>
          <p:spPr>
            <a:xfrm>
              <a:off x="6879423" y="4426556"/>
              <a:ext cx="41205" cy="118522"/>
            </a:xfrm>
            <a:custGeom>
              <a:avLst/>
              <a:gdLst/>
              <a:ahLst/>
              <a:cxnLst/>
              <a:rect l="l" t="t" r="r" b="b"/>
              <a:pathLst>
                <a:path w="1060" h="3049" extrusionOk="0">
                  <a:moveTo>
                    <a:pt x="702" y="345"/>
                  </a:moveTo>
                  <a:lnTo>
                    <a:pt x="702" y="2691"/>
                  </a:lnTo>
                  <a:lnTo>
                    <a:pt x="357" y="2691"/>
                  </a:lnTo>
                  <a:lnTo>
                    <a:pt x="357" y="345"/>
                  </a:lnTo>
                  <a:close/>
                  <a:moveTo>
                    <a:pt x="179" y="0"/>
                  </a:moveTo>
                  <a:cubicBezTo>
                    <a:pt x="95" y="0"/>
                    <a:pt x="0" y="72"/>
                    <a:pt x="0" y="179"/>
                  </a:cubicBezTo>
                  <a:lnTo>
                    <a:pt x="0" y="2869"/>
                  </a:lnTo>
                  <a:cubicBezTo>
                    <a:pt x="0" y="2965"/>
                    <a:pt x="71" y="3048"/>
                    <a:pt x="179" y="3048"/>
                  </a:cubicBezTo>
                  <a:lnTo>
                    <a:pt x="881" y="3048"/>
                  </a:lnTo>
                  <a:cubicBezTo>
                    <a:pt x="964" y="3048"/>
                    <a:pt x="1060" y="2977"/>
                    <a:pt x="1060" y="2869"/>
                  </a:cubicBezTo>
                  <a:lnTo>
                    <a:pt x="1060" y="179"/>
                  </a:lnTo>
                  <a:cubicBezTo>
                    <a:pt x="1048" y="72"/>
                    <a:pt x="964" y="0"/>
                    <a:pt x="8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5" name="Google Shape;9665;p44"/>
            <p:cNvSpPr/>
            <p:nvPr/>
          </p:nvSpPr>
          <p:spPr>
            <a:xfrm>
              <a:off x="6927549" y="4443194"/>
              <a:ext cx="41205" cy="101418"/>
            </a:xfrm>
            <a:custGeom>
              <a:avLst/>
              <a:gdLst/>
              <a:ahLst/>
              <a:cxnLst/>
              <a:rect l="l" t="t" r="r" b="b"/>
              <a:pathLst>
                <a:path w="1060" h="2609" extrusionOk="0">
                  <a:moveTo>
                    <a:pt x="715" y="358"/>
                  </a:moveTo>
                  <a:lnTo>
                    <a:pt x="715" y="2263"/>
                  </a:lnTo>
                  <a:lnTo>
                    <a:pt x="369" y="2263"/>
                  </a:lnTo>
                  <a:lnTo>
                    <a:pt x="369" y="358"/>
                  </a:lnTo>
                  <a:close/>
                  <a:moveTo>
                    <a:pt x="179" y="1"/>
                  </a:moveTo>
                  <a:cubicBezTo>
                    <a:pt x="84" y="1"/>
                    <a:pt x="0" y="72"/>
                    <a:pt x="0" y="179"/>
                  </a:cubicBezTo>
                  <a:lnTo>
                    <a:pt x="0" y="2430"/>
                  </a:lnTo>
                  <a:cubicBezTo>
                    <a:pt x="0" y="2513"/>
                    <a:pt x="72" y="2608"/>
                    <a:pt x="179" y="2608"/>
                  </a:cubicBezTo>
                  <a:lnTo>
                    <a:pt x="881" y="2608"/>
                  </a:lnTo>
                  <a:cubicBezTo>
                    <a:pt x="965" y="2608"/>
                    <a:pt x="1060" y="2537"/>
                    <a:pt x="1060" y="2430"/>
                  </a:cubicBezTo>
                  <a:lnTo>
                    <a:pt x="1060" y="179"/>
                  </a:lnTo>
                  <a:cubicBezTo>
                    <a:pt x="1060" y="72"/>
                    <a:pt x="977" y="1"/>
                    <a:pt x="8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6" name="Google Shape;9666;p44"/>
            <p:cNvSpPr/>
            <p:nvPr/>
          </p:nvSpPr>
          <p:spPr>
            <a:xfrm>
              <a:off x="6976141" y="4387645"/>
              <a:ext cx="41244" cy="156967"/>
            </a:xfrm>
            <a:custGeom>
              <a:avLst/>
              <a:gdLst/>
              <a:ahLst/>
              <a:cxnLst/>
              <a:rect l="l" t="t" r="r" b="b"/>
              <a:pathLst>
                <a:path w="1061" h="4038" extrusionOk="0">
                  <a:moveTo>
                    <a:pt x="679" y="358"/>
                  </a:moveTo>
                  <a:lnTo>
                    <a:pt x="679" y="3692"/>
                  </a:lnTo>
                  <a:lnTo>
                    <a:pt x="346" y="3692"/>
                  </a:lnTo>
                  <a:lnTo>
                    <a:pt x="346" y="358"/>
                  </a:lnTo>
                  <a:close/>
                  <a:moveTo>
                    <a:pt x="179" y="1"/>
                  </a:moveTo>
                  <a:cubicBezTo>
                    <a:pt x="72" y="1"/>
                    <a:pt x="0" y="96"/>
                    <a:pt x="0" y="180"/>
                  </a:cubicBezTo>
                  <a:lnTo>
                    <a:pt x="0" y="3859"/>
                  </a:lnTo>
                  <a:cubicBezTo>
                    <a:pt x="0" y="3942"/>
                    <a:pt x="72" y="4037"/>
                    <a:pt x="179" y="4037"/>
                  </a:cubicBezTo>
                  <a:lnTo>
                    <a:pt x="881" y="4037"/>
                  </a:lnTo>
                  <a:cubicBezTo>
                    <a:pt x="965" y="4037"/>
                    <a:pt x="1060" y="3966"/>
                    <a:pt x="1060" y="3859"/>
                  </a:cubicBezTo>
                  <a:lnTo>
                    <a:pt x="1060" y="180"/>
                  </a:lnTo>
                  <a:cubicBezTo>
                    <a:pt x="1060" y="96"/>
                    <a:pt x="977" y="1"/>
                    <a:pt x="8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7" name="Google Shape;9667;p44"/>
            <p:cNvSpPr/>
            <p:nvPr/>
          </p:nvSpPr>
          <p:spPr>
            <a:xfrm>
              <a:off x="6745193" y="4404321"/>
              <a:ext cx="50029" cy="13916"/>
            </a:xfrm>
            <a:custGeom>
              <a:avLst/>
              <a:gdLst/>
              <a:ahLst/>
              <a:cxnLst/>
              <a:rect l="l" t="t" r="r" b="b"/>
              <a:pathLst>
                <a:path w="1287" h="358" extrusionOk="0">
                  <a:moveTo>
                    <a:pt x="179" y="1"/>
                  </a:moveTo>
                  <a:cubicBezTo>
                    <a:pt x="95" y="1"/>
                    <a:pt x="0" y="72"/>
                    <a:pt x="0" y="179"/>
                  </a:cubicBezTo>
                  <a:cubicBezTo>
                    <a:pt x="12" y="274"/>
                    <a:pt x="95" y="358"/>
                    <a:pt x="179" y="358"/>
                  </a:cubicBezTo>
                  <a:lnTo>
                    <a:pt x="1107" y="358"/>
                  </a:lnTo>
                  <a:cubicBezTo>
                    <a:pt x="1191" y="358"/>
                    <a:pt x="1286" y="286"/>
                    <a:pt x="1286" y="179"/>
                  </a:cubicBezTo>
                  <a:cubicBezTo>
                    <a:pt x="1286" y="96"/>
                    <a:pt x="1203" y="1"/>
                    <a:pt x="11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8" name="Google Shape;9668;p44"/>
            <p:cNvSpPr/>
            <p:nvPr/>
          </p:nvSpPr>
          <p:spPr>
            <a:xfrm>
              <a:off x="6745193" y="4426090"/>
              <a:ext cx="69465" cy="13916"/>
            </a:xfrm>
            <a:custGeom>
              <a:avLst/>
              <a:gdLst/>
              <a:ahLst/>
              <a:cxnLst/>
              <a:rect l="l" t="t" r="r" b="b"/>
              <a:pathLst>
                <a:path w="1787" h="358" extrusionOk="0">
                  <a:moveTo>
                    <a:pt x="179" y="0"/>
                  </a:moveTo>
                  <a:cubicBezTo>
                    <a:pt x="95" y="0"/>
                    <a:pt x="0" y="72"/>
                    <a:pt x="0" y="179"/>
                  </a:cubicBezTo>
                  <a:cubicBezTo>
                    <a:pt x="0" y="274"/>
                    <a:pt x="72" y="357"/>
                    <a:pt x="179" y="357"/>
                  </a:cubicBezTo>
                  <a:lnTo>
                    <a:pt x="1608" y="357"/>
                  </a:lnTo>
                  <a:cubicBezTo>
                    <a:pt x="1703" y="357"/>
                    <a:pt x="1786" y="274"/>
                    <a:pt x="1786" y="179"/>
                  </a:cubicBezTo>
                  <a:cubicBezTo>
                    <a:pt x="1786" y="72"/>
                    <a:pt x="1703" y="0"/>
                    <a:pt x="1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9" name="Google Shape;9669;p44"/>
            <p:cNvSpPr/>
            <p:nvPr/>
          </p:nvSpPr>
          <p:spPr>
            <a:xfrm>
              <a:off x="6745193" y="4447353"/>
              <a:ext cx="69465" cy="13955"/>
            </a:xfrm>
            <a:custGeom>
              <a:avLst/>
              <a:gdLst/>
              <a:ahLst/>
              <a:cxnLst/>
              <a:rect l="l" t="t" r="r" b="b"/>
              <a:pathLst>
                <a:path w="1787" h="359" extrusionOk="0">
                  <a:moveTo>
                    <a:pt x="179" y="1"/>
                  </a:moveTo>
                  <a:cubicBezTo>
                    <a:pt x="95" y="1"/>
                    <a:pt x="0" y="72"/>
                    <a:pt x="0" y="179"/>
                  </a:cubicBezTo>
                  <a:cubicBezTo>
                    <a:pt x="0" y="287"/>
                    <a:pt x="72" y="358"/>
                    <a:pt x="179" y="358"/>
                  </a:cubicBezTo>
                  <a:lnTo>
                    <a:pt x="1608" y="358"/>
                  </a:lnTo>
                  <a:cubicBezTo>
                    <a:pt x="1703" y="358"/>
                    <a:pt x="1786" y="287"/>
                    <a:pt x="1786" y="179"/>
                  </a:cubicBezTo>
                  <a:cubicBezTo>
                    <a:pt x="1774" y="72"/>
                    <a:pt x="1703" y="1"/>
                    <a:pt x="16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0" name="Google Shape;9670;p44"/>
            <p:cNvSpPr/>
            <p:nvPr/>
          </p:nvSpPr>
          <p:spPr>
            <a:xfrm>
              <a:off x="6745193" y="4468189"/>
              <a:ext cx="69465" cy="13916"/>
            </a:xfrm>
            <a:custGeom>
              <a:avLst/>
              <a:gdLst/>
              <a:ahLst/>
              <a:cxnLst/>
              <a:rect l="l" t="t" r="r" b="b"/>
              <a:pathLst>
                <a:path w="1787" h="358" extrusionOk="0">
                  <a:moveTo>
                    <a:pt x="179" y="1"/>
                  </a:moveTo>
                  <a:cubicBezTo>
                    <a:pt x="95" y="1"/>
                    <a:pt x="0" y="72"/>
                    <a:pt x="0" y="179"/>
                  </a:cubicBezTo>
                  <a:cubicBezTo>
                    <a:pt x="0" y="263"/>
                    <a:pt x="72" y="358"/>
                    <a:pt x="179" y="358"/>
                  </a:cubicBezTo>
                  <a:lnTo>
                    <a:pt x="1608" y="358"/>
                  </a:lnTo>
                  <a:cubicBezTo>
                    <a:pt x="1703" y="358"/>
                    <a:pt x="1786" y="286"/>
                    <a:pt x="1786" y="179"/>
                  </a:cubicBezTo>
                  <a:cubicBezTo>
                    <a:pt x="1774" y="72"/>
                    <a:pt x="1703" y="1"/>
                    <a:pt x="16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1" name="Google Shape;9671;p44"/>
            <p:cNvSpPr/>
            <p:nvPr/>
          </p:nvSpPr>
          <p:spPr>
            <a:xfrm>
              <a:off x="6684551" y="4528830"/>
              <a:ext cx="83809" cy="83809"/>
            </a:xfrm>
            <a:custGeom>
              <a:avLst/>
              <a:gdLst/>
              <a:ahLst/>
              <a:cxnLst/>
              <a:rect l="l" t="t" r="r" b="b"/>
              <a:pathLst>
                <a:path w="2156" h="2156" extrusionOk="0">
                  <a:moveTo>
                    <a:pt x="1084" y="0"/>
                  </a:moveTo>
                  <a:cubicBezTo>
                    <a:pt x="489" y="0"/>
                    <a:pt x="0" y="489"/>
                    <a:pt x="0" y="1084"/>
                  </a:cubicBezTo>
                  <a:cubicBezTo>
                    <a:pt x="0" y="1322"/>
                    <a:pt x="72" y="1548"/>
                    <a:pt x="227" y="1739"/>
                  </a:cubicBezTo>
                  <a:cubicBezTo>
                    <a:pt x="263" y="1782"/>
                    <a:pt x="313" y="1808"/>
                    <a:pt x="365" y="1808"/>
                  </a:cubicBezTo>
                  <a:cubicBezTo>
                    <a:pt x="398" y="1808"/>
                    <a:pt x="432" y="1798"/>
                    <a:pt x="465" y="1774"/>
                  </a:cubicBezTo>
                  <a:cubicBezTo>
                    <a:pt x="536" y="1715"/>
                    <a:pt x="548" y="1608"/>
                    <a:pt x="489" y="1536"/>
                  </a:cubicBezTo>
                  <a:cubicBezTo>
                    <a:pt x="381" y="1405"/>
                    <a:pt x="346" y="1251"/>
                    <a:pt x="346" y="1084"/>
                  </a:cubicBezTo>
                  <a:cubicBezTo>
                    <a:pt x="346" y="679"/>
                    <a:pt x="667" y="358"/>
                    <a:pt x="1072" y="358"/>
                  </a:cubicBezTo>
                  <a:cubicBezTo>
                    <a:pt x="1477" y="358"/>
                    <a:pt x="1798" y="691"/>
                    <a:pt x="1798" y="1084"/>
                  </a:cubicBezTo>
                  <a:cubicBezTo>
                    <a:pt x="1798" y="1322"/>
                    <a:pt x="1679" y="1560"/>
                    <a:pt x="1477" y="1703"/>
                  </a:cubicBezTo>
                  <a:cubicBezTo>
                    <a:pt x="1453" y="1703"/>
                    <a:pt x="1453" y="1715"/>
                    <a:pt x="1441" y="1715"/>
                  </a:cubicBezTo>
                  <a:lnTo>
                    <a:pt x="1429" y="1715"/>
                  </a:lnTo>
                  <a:lnTo>
                    <a:pt x="1417" y="1727"/>
                  </a:lnTo>
                  <a:lnTo>
                    <a:pt x="1394" y="1727"/>
                  </a:lnTo>
                  <a:cubicBezTo>
                    <a:pt x="1382" y="1727"/>
                    <a:pt x="1382" y="1739"/>
                    <a:pt x="1370" y="1739"/>
                  </a:cubicBezTo>
                  <a:cubicBezTo>
                    <a:pt x="1358" y="1739"/>
                    <a:pt x="1358" y="1762"/>
                    <a:pt x="1334" y="1762"/>
                  </a:cubicBezTo>
                  <a:lnTo>
                    <a:pt x="1322" y="1762"/>
                  </a:lnTo>
                  <a:cubicBezTo>
                    <a:pt x="1322" y="1762"/>
                    <a:pt x="1310" y="1762"/>
                    <a:pt x="1310" y="1774"/>
                  </a:cubicBezTo>
                  <a:lnTo>
                    <a:pt x="1298" y="1774"/>
                  </a:lnTo>
                  <a:cubicBezTo>
                    <a:pt x="1274" y="1774"/>
                    <a:pt x="1274" y="1774"/>
                    <a:pt x="1263" y="1786"/>
                  </a:cubicBezTo>
                  <a:cubicBezTo>
                    <a:pt x="1251" y="1786"/>
                    <a:pt x="1251" y="1786"/>
                    <a:pt x="1239" y="1798"/>
                  </a:cubicBezTo>
                  <a:lnTo>
                    <a:pt x="798" y="1798"/>
                  </a:lnTo>
                  <a:cubicBezTo>
                    <a:pt x="786" y="1798"/>
                    <a:pt x="786" y="1798"/>
                    <a:pt x="774" y="1786"/>
                  </a:cubicBezTo>
                  <a:cubicBezTo>
                    <a:pt x="762" y="1786"/>
                    <a:pt x="762" y="1786"/>
                    <a:pt x="739" y="1774"/>
                  </a:cubicBezTo>
                  <a:lnTo>
                    <a:pt x="727" y="1774"/>
                  </a:lnTo>
                  <a:cubicBezTo>
                    <a:pt x="708" y="1766"/>
                    <a:pt x="688" y="1763"/>
                    <a:pt x="668" y="1763"/>
                  </a:cubicBezTo>
                  <a:cubicBezTo>
                    <a:pt x="599" y="1763"/>
                    <a:pt x="528" y="1808"/>
                    <a:pt x="501" y="1882"/>
                  </a:cubicBezTo>
                  <a:cubicBezTo>
                    <a:pt x="477" y="1965"/>
                    <a:pt x="524" y="2072"/>
                    <a:pt x="608" y="2096"/>
                  </a:cubicBezTo>
                  <a:lnTo>
                    <a:pt x="620" y="2096"/>
                  </a:lnTo>
                  <a:cubicBezTo>
                    <a:pt x="643" y="2096"/>
                    <a:pt x="655" y="2120"/>
                    <a:pt x="667" y="2120"/>
                  </a:cubicBezTo>
                  <a:cubicBezTo>
                    <a:pt x="679" y="2120"/>
                    <a:pt x="703" y="2132"/>
                    <a:pt x="715" y="2132"/>
                  </a:cubicBezTo>
                  <a:lnTo>
                    <a:pt x="727" y="2132"/>
                  </a:lnTo>
                  <a:cubicBezTo>
                    <a:pt x="739" y="2132"/>
                    <a:pt x="762" y="2132"/>
                    <a:pt x="762" y="2143"/>
                  </a:cubicBezTo>
                  <a:lnTo>
                    <a:pt x="774" y="2143"/>
                  </a:lnTo>
                  <a:cubicBezTo>
                    <a:pt x="786" y="2143"/>
                    <a:pt x="798" y="2143"/>
                    <a:pt x="822" y="2155"/>
                  </a:cubicBezTo>
                  <a:lnTo>
                    <a:pt x="1132" y="2155"/>
                  </a:lnTo>
                  <a:cubicBezTo>
                    <a:pt x="1143" y="2155"/>
                    <a:pt x="1155" y="2155"/>
                    <a:pt x="1179" y="2143"/>
                  </a:cubicBezTo>
                  <a:lnTo>
                    <a:pt x="1191" y="2143"/>
                  </a:lnTo>
                  <a:cubicBezTo>
                    <a:pt x="1203" y="2143"/>
                    <a:pt x="1215" y="2143"/>
                    <a:pt x="1215" y="2132"/>
                  </a:cubicBezTo>
                  <a:lnTo>
                    <a:pt x="1227" y="2132"/>
                  </a:lnTo>
                  <a:cubicBezTo>
                    <a:pt x="1251" y="2132"/>
                    <a:pt x="1263" y="2120"/>
                    <a:pt x="1274" y="2120"/>
                  </a:cubicBezTo>
                  <a:cubicBezTo>
                    <a:pt x="1286" y="2120"/>
                    <a:pt x="1310" y="2096"/>
                    <a:pt x="1322" y="2096"/>
                  </a:cubicBezTo>
                  <a:lnTo>
                    <a:pt x="1334" y="2096"/>
                  </a:lnTo>
                  <a:cubicBezTo>
                    <a:pt x="1346" y="2096"/>
                    <a:pt x="1346" y="2084"/>
                    <a:pt x="1370" y="2084"/>
                  </a:cubicBezTo>
                  <a:lnTo>
                    <a:pt x="1382" y="2084"/>
                  </a:lnTo>
                  <a:cubicBezTo>
                    <a:pt x="1394" y="2084"/>
                    <a:pt x="1405" y="2072"/>
                    <a:pt x="1429" y="2072"/>
                  </a:cubicBezTo>
                  <a:cubicBezTo>
                    <a:pt x="1441" y="2072"/>
                    <a:pt x="1453" y="2060"/>
                    <a:pt x="1465" y="2060"/>
                  </a:cubicBezTo>
                  <a:lnTo>
                    <a:pt x="1489" y="2060"/>
                  </a:lnTo>
                  <a:cubicBezTo>
                    <a:pt x="1501" y="2060"/>
                    <a:pt x="1501" y="2036"/>
                    <a:pt x="1513" y="2036"/>
                  </a:cubicBezTo>
                  <a:lnTo>
                    <a:pt x="1524" y="2036"/>
                  </a:lnTo>
                  <a:cubicBezTo>
                    <a:pt x="1548" y="2024"/>
                    <a:pt x="1560" y="2024"/>
                    <a:pt x="1572" y="2013"/>
                  </a:cubicBezTo>
                  <a:cubicBezTo>
                    <a:pt x="1870" y="1798"/>
                    <a:pt x="2048" y="1477"/>
                    <a:pt x="2048" y="1120"/>
                  </a:cubicBezTo>
                  <a:cubicBezTo>
                    <a:pt x="2156" y="477"/>
                    <a:pt x="1679" y="0"/>
                    <a:pt x="10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652">
                                            <p:txEl>
                                              <p:pRg st="0" end="0"/>
                                            </p:txEl>
                                          </p:spTgt>
                                        </p:tgtEl>
                                        <p:attrNameLst>
                                          <p:attrName>style.visibility</p:attrName>
                                        </p:attrNameLst>
                                      </p:cBhvr>
                                      <p:to>
                                        <p:strVal val="visible"/>
                                      </p:to>
                                    </p:set>
                                    <p:anim calcmode="lin" valueType="num">
                                      <p:cBhvr>
                                        <p:cTn id="7" dur="500" fill="hold"/>
                                        <p:tgtEl>
                                          <p:spTgt spid="965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65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965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654">
                                            <p:txEl>
                                              <p:pRg st="0" end="0"/>
                                            </p:txEl>
                                          </p:spTgt>
                                        </p:tgtEl>
                                        <p:attrNameLst>
                                          <p:attrName>style.visibility</p:attrName>
                                        </p:attrNameLst>
                                      </p:cBhvr>
                                      <p:to>
                                        <p:strVal val="visible"/>
                                      </p:to>
                                    </p:set>
                                    <p:anim calcmode="lin" valueType="num">
                                      <p:cBhvr>
                                        <p:cTn id="14" dur="500" fill="hold"/>
                                        <p:tgtEl>
                                          <p:spTgt spid="9654">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9654">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96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52" grpId="0" build="p"/>
      <p:bldP spid="965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10"/>
        <p:cNvGrpSpPr/>
        <p:nvPr/>
      </p:nvGrpSpPr>
      <p:grpSpPr>
        <a:xfrm>
          <a:off x="0" y="0"/>
          <a:ext cx="0" cy="0"/>
          <a:chOff x="0" y="0"/>
          <a:chExt cx="0" cy="0"/>
        </a:xfrm>
      </p:grpSpPr>
      <p:sp>
        <p:nvSpPr>
          <p:cNvPr id="9611" name="Google Shape;9611;p41"/>
          <p:cNvSpPr txBox="1">
            <a:spLocks noGrp="1"/>
          </p:cNvSpPr>
          <p:nvPr>
            <p:ph type="title"/>
          </p:nvPr>
        </p:nvSpPr>
        <p:spPr>
          <a:xfrm>
            <a:off x="3753185" y="2194117"/>
            <a:ext cx="4860878" cy="151285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smtClean="0">
                <a:latin typeface="Bahnschrift" panose="020B0502040204020203" pitchFamily="34" charset="0"/>
              </a:rPr>
              <a:t>Cách hạn chế tiêu cực của internet</a:t>
            </a:r>
            <a:endParaRPr b="1" dirty="0">
              <a:latin typeface="Bahnschrift" panose="020B0502040204020203" pitchFamily="34" charset="0"/>
            </a:endParaRPr>
          </a:p>
        </p:txBody>
      </p:sp>
      <p:sp>
        <p:nvSpPr>
          <p:cNvPr id="9612" name="Google Shape;9612;p41"/>
          <p:cNvSpPr txBox="1">
            <a:spLocks noGrp="1"/>
          </p:cNvSpPr>
          <p:nvPr>
            <p:ph type="title" idx="2"/>
          </p:nvPr>
        </p:nvSpPr>
        <p:spPr>
          <a:xfrm>
            <a:off x="5113425" y="1171925"/>
            <a:ext cx="1695300" cy="92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pic>
        <p:nvPicPr>
          <p:cNvPr id="9614" name="Google Shape;9614;p41"/>
          <p:cNvPicPr preferRelativeResize="0"/>
          <p:nvPr/>
        </p:nvPicPr>
        <p:blipFill>
          <a:blip r:embed="rId3">
            <a:alphaModFix amt="50000"/>
          </a:blip>
          <a:stretch>
            <a:fillRect/>
          </a:stretch>
        </p:blipFill>
        <p:spPr>
          <a:xfrm>
            <a:off x="13112" y="818955"/>
            <a:ext cx="3740073" cy="3740050"/>
          </a:xfrm>
          <a:prstGeom prst="rect">
            <a:avLst/>
          </a:prstGeom>
          <a:noFill/>
          <a:ln>
            <a:noFill/>
          </a:ln>
        </p:spPr>
      </p:pic>
      <p:grpSp>
        <p:nvGrpSpPr>
          <p:cNvPr id="7" name="Google Shape;9589;p40"/>
          <p:cNvGrpSpPr/>
          <p:nvPr/>
        </p:nvGrpSpPr>
        <p:grpSpPr>
          <a:xfrm>
            <a:off x="4021757" y="3927585"/>
            <a:ext cx="467116" cy="788788"/>
            <a:chOff x="6311025" y="3602925"/>
            <a:chExt cx="227650" cy="363450"/>
          </a:xfrm>
        </p:grpSpPr>
        <p:sp>
          <p:nvSpPr>
            <p:cNvPr id="8" name="Google Shape;9590;p40"/>
            <p:cNvSpPr/>
            <p:nvPr/>
          </p:nvSpPr>
          <p:spPr>
            <a:xfrm>
              <a:off x="6415200" y="3906925"/>
              <a:ext cx="16225" cy="14575"/>
            </a:xfrm>
            <a:custGeom>
              <a:avLst/>
              <a:gdLst/>
              <a:ahLst/>
              <a:cxnLst/>
              <a:rect l="l" t="t" r="r" b="b"/>
              <a:pathLst>
                <a:path w="649" h="583" extrusionOk="0">
                  <a:moveTo>
                    <a:pt x="370" y="1"/>
                  </a:moveTo>
                  <a:cubicBezTo>
                    <a:pt x="124" y="1"/>
                    <a:pt x="0" y="310"/>
                    <a:pt x="154" y="495"/>
                  </a:cubicBezTo>
                  <a:cubicBezTo>
                    <a:pt x="215" y="555"/>
                    <a:pt x="289" y="583"/>
                    <a:pt x="360" y="583"/>
                  </a:cubicBezTo>
                  <a:cubicBezTo>
                    <a:pt x="508" y="583"/>
                    <a:pt x="648" y="466"/>
                    <a:pt x="648" y="279"/>
                  </a:cubicBezTo>
                  <a:cubicBezTo>
                    <a:pt x="648" y="124"/>
                    <a:pt x="525" y="1"/>
                    <a:pt x="3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591;p40"/>
            <p:cNvSpPr/>
            <p:nvPr/>
          </p:nvSpPr>
          <p:spPr>
            <a:xfrm>
              <a:off x="6393600" y="3646925"/>
              <a:ext cx="61725" cy="14675"/>
            </a:xfrm>
            <a:custGeom>
              <a:avLst/>
              <a:gdLst/>
              <a:ahLst/>
              <a:cxnLst/>
              <a:rect l="l" t="t" r="r" b="b"/>
              <a:pathLst>
                <a:path w="2469" h="587" extrusionOk="0">
                  <a:moveTo>
                    <a:pt x="401" y="1"/>
                  </a:moveTo>
                  <a:cubicBezTo>
                    <a:pt x="0" y="1"/>
                    <a:pt x="0" y="587"/>
                    <a:pt x="401" y="587"/>
                  </a:cubicBezTo>
                  <a:lnTo>
                    <a:pt x="2099" y="587"/>
                  </a:lnTo>
                  <a:cubicBezTo>
                    <a:pt x="2469" y="587"/>
                    <a:pt x="2469" y="1"/>
                    <a:pt x="20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592;p40"/>
            <p:cNvSpPr/>
            <p:nvPr/>
          </p:nvSpPr>
          <p:spPr>
            <a:xfrm>
              <a:off x="6311025" y="3602925"/>
              <a:ext cx="227650" cy="362675"/>
            </a:xfrm>
            <a:custGeom>
              <a:avLst/>
              <a:gdLst/>
              <a:ahLst/>
              <a:cxnLst/>
              <a:rect l="l" t="t" r="r" b="b"/>
              <a:pathLst>
                <a:path w="9106" h="14507" extrusionOk="0">
                  <a:moveTo>
                    <a:pt x="7099" y="557"/>
                  </a:moveTo>
                  <a:cubicBezTo>
                    <a:pt x="7408" y="557"/>
                    <a:pt x="7655" y="804"/>
                    <a:pt x="7655" y="1112"/>
                  </a:cubicBezTo>
                  <a:lnTo>
                    <a:pt x="7655" y="3551"/>
                  </a:lnTo>
                  <a:lnTo>
                    <a:pt x="1420" y="3551"/>
                  </a:lnTo>
                  <a:lnTo>
                    <a:pt x="1420" y="1112"/>
                  </a:lnTo>
                  <a:cubicBezTo>
                    <a:pt x="1420" y="804"/>
                    <a:pt x="1667" y="557"/>
                    <a:pt x="1976" y="557"/>
                  </a:cubicBezTo>
                  <a:close/>
                  <a:moveTo>
                    <a:pt x="6821" y="4137"/>
                  </a:moveTo>
                  <a:lnTo>
                    <a:pt x="6821" y="5279"/>
                  </a:lnTo>
                  <a:lnTo>
                    <a:pt x="556" y="5279"/>
                  </a:lnTo>
                  <a:lnTo>
                    <a:pt x="556" y="4415"/>
                  </a:lnTo>
                  <a:cubicBezTo>
                    <a:pt x="556" y="4260"/>
                    <a:pt x="680" y="4137"/>
                    <a:pt x="865" y="4137"/>
                  </a:cubicBezTo>
                  <a:close/>
                  <a:moveTo>
                    <a:pt x="8241" y="4137"/>
                  </a:moveTo>
                  <a:cubicBezTo>
                    <a:pt x="8395" y="4137"/>
                    <a:pt x="8519" y="4260"/>
                    <a:pt x="8519" y="4415"/>
                  </a:cubicBezTo>
                  <a:lnTo>
                    <a:pt x="8519" y="5279"/>
                  </a:lnTo>
                  <a:lnTo>
                    <a:pt x="7377" y="5279"/>
                  </a:lnTo>
                  <a:lnTo>
                    <a:pt x="7377" y="4137"/>
                  </a:lnTo>
                  <a:close/>
                  <a:moveTo>
                    <a:pt x="8519" y="5834"/>
                  </a:moveTo>
                  <a:lnTo>
                    <a:pt x="8519" y="10093"/>
                  </a:lnTo>
                  <a:cubicBezTo>
                    <a:pt x="8519" y="10248"/>
                    <a:pt x="8395" y="10371"/>
                    <a:pt x="8241" y="10371"/>
                  </a:cubicBezTo>
                  <a:lnTo>
                    <a:pt x="865" y="10371"/>
                  </a:lnTo>
                  <a:cubicBezTo>
                    <a:pt x="680" y="10371"/>
                    <a:pt x="556" y="10248"/>
                    <a:pt x="556" y="10093"/>
                  </a:cubicBezTo>
                  <a:lnTo>
                    <a:pt x="556" y="5834"/>
                  </a:lnTo>
                  <a:close/>
                  <a:moveTo>
                    <a:pt x="1924" y="0"/>
                  </a:moveTo>
                  <a:cubicBezTo>
                    <a:pt x="1330" y="0"/>
                    <a:pt x="834" y="513"/>
                    <a:pt x="834" y="1112"/>
                  </a:cubicBezTo>
                  <a:lnTo>
                    <a:pt x="865" y="1112"/>
                  </a:lnTo>
                  <a:lnTo>
                    <a:pt x="865" y="3551"/>
                  </a:lnTo>
                  <a:cubicBezTo>
                    <a:pt x="371" y="3551"/>
                    <a:pt x="1" y="3952"/>
                    <a:pt x="1" y="4415"/>
                  </a:cubicBezTo>
                  <a:lnTo>
                    <a:pt x="1" y="10093"/>
                  </a:lnTo>
                  <a:cubicBezTo>
                    <a:pt x="1" y="10556"/>
                    <a:pt x="371" y="10927"/>
                    <a:pt x="865" y="10957"/>
                  </a:cubicBezTo>
                  <a:lnTo>
                    <a:pt x="865" y="13395"/>
                  </a:lnTo>
                  <a:cubicBezTo>
                    <a:pt x="865" y="14013"/>
                    <a:pt x="1390" y="14506"/>
                    <a:pt x="2007" y="14506"/>
                  </a:cubicBezTo>
                  <a:lnTo>
                    <a:pt x="3272" y="14506"/>
                  </a:lnTo>
                  <a:cubicBezTo>
                    <a:pt x="3426" y="14506"/>
                    <a:pt x="3581" y="14383"/>
                    <a:pt x="3550" y="14229"/>
                  </a:cubicBezTo>
                  <a:cubicBezTo>
                    <a:pt x="3550" y="14074"/>
                    <a:pt x="3426" y="13951"/>
                    <a:pt x="3272" y="13951"/>
                  </a:cubicBezTo>
                  <a:lnTo>
                    <a:pt x="2007" y="13951"/>
                  </a:lnTo>
                  <a:cubicBezTo>
                    <a:pt x="1698" y="13951"/>
                    <a:pt x="1420" y="13704"/>
                    <a:pt x="1420" y="13395"/>
                  </a:cubicBezTo>
                  <a:lnTo>
                    <a:pt x="1420" y="10957"/>
                  </a:lnTo>
                  <a:lnTo>
                    <a:pt x="7685" y="10957"/>
                  </a:lnTo>
                  <a:lnTo>
                    <a:pt x="7685" y="13395"/>
                  </a:lnTo>
                  <a:cubicBezTo>
                    <a:pt x="7685" y="13704"/>
                    <a:pt x="7439" y="13951"/>
                    <a:pt x="7130" y="13951"/>
                  </a:cubicBezTo>
                  <a:lnTo>
                    <a:pt x="5834" y="13951"/>
                  </a:lnTo>
                  <a:cubicBezTo>
                    <a:pt x="5679" y="13951"/>
                    <a:pt x="5556" y="14074"/>
                    <a:pt x="5556" y="14229"/>
                  </a:cubicBezTo>
                  <a:cubicBezTo>
                    <a:pt x="5556" y="14383"/>
                    <a:pt x="5679" y="14506"/>
                    <a:pt x="5834" y="14506"/>
                  </a:cubicBezTo>
                  <a:lnTo>
                    <a:pt x="7130" y="14506"/>
                  </a:lnTo>
                  <a:cubicBezTo>
                    <a:pt x="7747" y="14506"/>
                    <a:pt x="8241" y="14013"/>
                    <a:pt x="8241" y="13395"/>
                  </a:cubicBezTo>
                  <a:lnTo>
                    <a:pt x="8241" y="10957"/>
                  </a:lnTo>
                  <a:cubicBezTo>
                    <a:pt x="8735" y="10957"/>
                    <a:pt x="9105" y="10556"/>
                    <a:pt x="9105" y="10093"/>
                  </a:cubicBezTo>
                  <a:lnTo>
                    <a:pt x="9105" y="4415"/>
                  </a:lnTo>
                  <a:cubicBezTo>
                    <a:pt x="9105" y="3952"/>
                    <a:pt x="8735" y="3551"/>
                    <a:pt x="8241" y="3551"/>
                  </a:cubicBezTo>
                  <a:lnTo>
                    <a:pt x="8241" y="1112"/>
                  </a:lnTo>
                  <a:cubicBezTo>
                    <a:pt x="8241" y="495"/>
                    <a:pt x="7747" y="1"/>
                    <a:pt x="7130" y="1"/>
                  </a:cubicBezTo>
                  <a:lnTo>
                    <a:pt x="1976" y="1"/>
                  </a:lnTo>
                  <a:cubicBezTo>
                    <a:pt x="1959" y="1"/>
                    <a:pt x="1941" y="0"/>
                    <a:pt x="19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593;p40"/>
            <p:cNvSpPr/>
            <p:nvPr/>
          </p:nvSpPr>
          <p:spPr>
            <a:xfrm>
              <a:off x="6350800" y="3777225"/>
              <a:ext cx="146200" cy="14100"/>
            </a:xfrm>
            <a:custGeom>
              <a:avLst/>
              <a:gdLst/>
              <a:ahLst/>
              <a:cxnLst/>
              <a:rect l="l" t="t" r="r" b="b"/>
              <a:pathLst>
                <a:path w="5848" h="564" extrusionOk="0">
                  <a:moveTo>
                    <a:pt x="335" y="0"/>
                  </a:moveTo>
                  <a:cubicBezTo>
                    <a:pt x="0" y="0"/>
                    <a:pt x="0" y="564"/>
                    <a:pt x="335" y="564"/>
                  </a:cubicBezTo>
                  <a:cubicBezTo>
                    <a:pt x="351" y="564"/>
                    <a:pt x="367" y="562"/>
                    <a:pt x="385" y="560"/>
                  </a:cubicBezTo>
                  <a:lnTo>
                    <a:pt x="5508" y="560"/>
                  </a:lnTo>
                  <a:cubicBezTo>
                    <a:pt x="5848" y="529"/>
                    <a:pt x="5848" y="35"/>
                    <a:pt x="5508" y="4"/>
                  </a:cubicBezTo>
                  <a:lnTo>
                    <a:pt x="385" y="4"/>
                  </a:lnTo>
                  <a:cubicBezTo>
                    <a:pt x="367" y="2"/>
                    <a:pt x="351" y="0"/>
                    <a:pt x="3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594;p40"/>
            <p:cNvSpPr/>
            <p:nvPr/>
          </p:nvSpPr>
          <p:spPr>
            <a:xfrm>
              <a:off x="6350800" y="3819650"/>
              <a:ext cx="146200" cy="14125"/>
            </a:xfrm>
            <a:custGeom>
              <a:avLst/>
              <a:gdLst/>
              <a:ahLst/>
              <a:cxnLst/>
              <a:rect l="l" t="t" r="r" b="b"/>
              <a:pathLst>
                <a:path w="5848" h="565" extrusionOk="0">
                  <a:moveTo>
                    <a:pt x="335" y="1"/>
                  </a:moveTo>
                  <a:cubicBezTo>
                    <a:pt x="0" y="1"/>
                    <a:pt x="0" y="564"/>
                    <a:pt x="335" y="564"/>
                  </a:cubicBezTo>
                  <a:cubicBezTo>
                    <a:pt x="351" y="564"/>
                    <a:pt x="367" y="563"/>
                    <a:pt x="385" y="560"/>
                  </a:cubicBezTo>
                  <a:lnTo>
                    <a:pt x="5508" y="560"/>
                  </a:lnTo>
                  <a:cubicBezTo>
                    <a:pt x="5848" y="529"/>
                    <a:pt x="5848" y="35"/>
                    <a:pt x="5508" y="5"/>
                  </a:cubicBezTo>
                  <a:lnTo>
                    <a:pt x="385" y="5"/>
                  </a:lnTo>
                  <a:cubicBezTo>
                    <a:pt x="367" y="2"/>
                    <a:pt x="351" y="1"/>
                    <a:pt x="3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595;p40"/>
            <p:cNvSpPr/>
            <p:nvPr/>
          </p:nvSpPr>
          <p:spPr>
            <a:xfrm>
              <a:off x="6415200" y="3951675"/>
              <a:ext cx="19300" cy="14700"/>
            </a:xfrm>
            <a:custGeom>
              <a:avLst/>
              <a:gdLst/>
              <a:ahLst/>
              <a:cxnLst/>
              <a:rect l="l" t="t" r="r" b="b"/>
              <a:pathLst>
                <a:path w="772" h="588" extrusionOk="0">
                  <a:moveTo>
                    <a:pt x="386" y="1"/>
                  </a:moveTo>
                  <a:cubicBezTo>
                    <a:pt x="316" y="1"/>
                    <a:pt x="247" y="32"/>
                    <a:pt x="185" y="94"/>
                  </a:cubicBezTo>
                  <a:cubicBezTo>
                    <a:pt x="0" y="248"/>
                    <a:pt x="124" y="587"/>
                    <a:pt x="370" y="587"/>
                  </a:cubicBezTo>
                  <a:cubicBezTo>
                    <a:pt x="648" y="587"/>
                    <a:pt x="772" y="248"/>
                    <a:pt x="587" y="94"/>
                  </a:cubicBezTo>
                  <a:cubicBezTo>
                    <a:pt x="525" y="32"/>
                    <a:pt x="455" y="1"/>
                    <a:pt x="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9809;p79"/>
          <p:cNvSpPr/>
          <p:nvPr/>
        </p:nvSpPr>
        <p:spPr>
          <a:xfrm>
            <a:off x="3165297" y="2924463"/>
            <a:ext cx="98873" cy="10613"/>
          </a:xfrm>
          <a:custGeom>
            <a:avLst/>
            <a:gdLst/>
            <a:ahLst/>
            <a:cxnLst/>
            <a:rect l="l" t="t" r="r" b="b"/>
            <a:pathLst>
              <a:path w="3121" h="335" extrusionOk="0">
                <a:moveTo>
                  <a:pt x="168" y="1"/>
                </a:moveTo>
                <a:cubicBezTo>
                  <a:pt x="84" y="1"/>
                  <a:pt x="1" y="84"/>
                  <a:pt x="1" y="167"/>
                </a:cubicBezTo>
                <a:cubicBezTo>
                  <a:pt x="1" y="263"/>
                  <a:pt x="84" y="334"/>
                  <a:pt x="168" y="334"/>
                </a:cubicBezTo>
                <a:lnTo>
                  <a:pt x="2954" y="334"/>
                </a:lnTo>
                <a:cubicBezTo>
                  <a:pt x="3049" y="334"/>
                  <a:pt x="3120" y="263"/>
                  <a:pt x="3120" y="167"/>
                </a:cubicBezTo>
                <a:cubicBezTo>
                  <a:pt x="3120" y="84"/>
                  <a:pt x="3049" y="1"/>
                  <a:pt x="295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891;p56"/>
          <p:cNvSpPr/>
          <p:nvPr/>
        </p:nvSpPr>
        <p:spPr>
          <a:xfrm>
            <a:off x="7294418" y="4189864"/>
            <a:ext cx="690471" cy="738281"/>
          </a:xfrm>
          <a:custGeom>
            <a:avLst/>
            <a:gdLst/>
            <a:ahLst/>
            <a:cxnLst/>
            <a:rect l="l" t="t" r="r" b="b"/>
            <a:pathLst>
              <a:path w="11348" h="11300" extrusionOk="0">
                <a:moveTo>
                  <a:pt x="7752" y="846"/>
                </a:moveTo>
                <a:cubicBezTo>
                  <a:pt x="7978" y="846"/>
                  <a:pt x="8133" y="1025"/>
                  <a:pt x="8133" y="1239"/>
                </a:cubicBezTo>
                <a:lnTo>
                  <a:pt x="8133" y="4001"/>
                </a:lnTo>
                <a:lnTo>
                  <a:pt x="4252" y="4001"/>
                </a:lnTo>
                <a:cubicBezTo>
                  <a:pt x="3763" y="4001"/>
                  <a:pt x="3359" y="4406"/>
                  <a:pt x="3359" y="4894"/>
                </a:cubicBezTo>
                <a:lnTo>
                  <a:pt x="3359" y="4990"/>
                </a:lnTo>
                <a:lnTo>
                  <a:pt x="1168" y="4990"/>
                </a:lnTo>
                <a:lnTo>
                  <a:pt x="1168" y="5001"/>
                </a:lnTo>
                <a:cubicBezTo>
                  <a:pt x="942" y="5001"/>
                  <a:pt x="787" y="4823"/>
                  <a:pt x="787" y="4609"/>
                </a:cubicBezTo>
                <a:lnTo>
                  <a:pt x="787" y="1239"/>
                </a:lnTo>
                <a:cubicBezTo>
                  <a:pt x="787" y="1013"/>
                  <a:pt x="965" y="846"/>
                  <a:pt x="1168" y="846"/>
                </a:cubicBezTo>
                <a:close/>
                <a:moveTo>
                  <a:pt x="3370" y="6621"/>
                </a:moveTo>
                <a:lnTo>
                  <a:pt x="3370" y="6978"/>
                </a:lnTo>
                <a:lnTo>
                  <a:pt x="3180" y="6978"/>
                </a:lnTo>
                <a:lnTo>
                  <a:pt x="3370" y="6621"/>
                </a:lnTo>
                <a:close/>
                <a:moveTo>
                  <a:pt x="3382" y="7335"/>
                </a:moveTo>
                <a:lnTo>
                  <a:pt x="3382" y="7490"/>
                </a:lnTo>
                <a:lnTo>
                  <a:pt x="2644" y="7490"/>
                </a:lnTo>
                <a:cubicBezTo>
                  <a:pt x="2597" y="7490"/>
                  <a:pt x="2573" y="7454"/>
                  <a:pt x="2573" y="7407"/>
                </a:cubicBezTo>
                <a:cubicBezTo>
                  <a:pt x="2573" y="7383"/>
                  <a:pt x="2585" y="7371"/>
                  <a:pt x="2597" y="7347"/>
                </a:cubicBezTo>
                <a:cubicBezTo>
                  <a:pt x="2620" y="7335"/>
                  <a:pt x="2632" y="7335"/>
                  <a:pt x="2656" y="7335"/>
                </a:cubicBezTo>
                <a:close/>
                <a:moveTo>
                  <a:pt x="8966" y="8276"/>
                </a:moveTo>
                <a:cubicBezTo>
                  <a:pt x="9062" y="8276"/>
                  <a:pt x="9133" y="8347"/>
                  <a:pt x="9133" y="8442"/>
                </a:cubicBezTo>
                <a:lnTo>
                  <a:pt x="9133" y="8573"/>
                </a:lnTo>
                <a:cubicBezTo>
                  <a:pt x="9109" y="8573"/>
                  <a:pt x="9074" y="8561"/>
                  <a:pt x="9038" y="8561"/>
                </a:cubicBezTo>
                <a:lnTo>
                  <a:pt x="7454" y="8561"/>
                </a:lnTo>
                <a:cubicBezTo>
                  <a:pt x="7419" y="8561"/>
                  <a:pt x="7395" y="8561"/>
                  <a:pt x="7359" y="8573"/>
                </a:cubicBezTo>
                <a:lnTo>
                  <a:pt x="7359" y="8442"/>
                </a:lnTo>
                <a:cubicBezTo>
                  <a:pt x="7359" y="8347"/>
                  <a:pt x="7430" y="8276"/>
                  <a:pt x="7526" y="8276"/>
                </a:cubicBezTo>
                <a:close/>
                <a:moveTo>
                  <a:pt x="9883" y="4347"/>
                </a:moveTo>
                <a:cubicBezTo>
                  <a:pt x="10193" y="4347"/>
                  <a:pt x="10443" y="4597"/>
                  <a:pt x="10443" y="4906"/>
                </a:cubicBezTo>
                <a:lnTo>
                  <a:pt x="10443" y="9276"/>
                </a:lnTo>
                <a:lnTo>
                  <a:pt x="9478" y="9276"/>
                </a:lnTo>
                <a:lnTo>
                  <a:pt x="9478" y="9109"/>
                </a:lnTo>
                <a:lnTo>
                  <a:pt x="9764" y="9109"/>
                </a:lnTo>
                <a:cubicBezTo>
                  <a:pt x="10038" y="9109"/>
                  <a:pt x="10264" y="8883"/>
                  <a:pt x="10264" y="8597"/>
                </a:cubicBezTo>
                <a:lnTo>
                  <a:pt x="10264" y="5942"/>
                </a:lnTo>
                <a:cubicBezTo>
                  <a:pt x="10264" y="5847"/>
                  <a:pt x="10193" y="5775"/>
                  <a:pt x="10097" y="5775"/>
                </a:cubicBezTo>
                <a:cubicBezTo>
                  <a:pt x="10014" y="5775"/>
                  <a:pt x="9931" y="5847"/>
                  <a:pt x="9931" y="5942"/>
                </a:cubicBezTo>
                <a:lnTo>
                  <a:pt x="9931" y="8585"/>
                </a:lnTo>
                <a:cubicBezTo>
                  <a:pt x="9931" y="8680"/>
                  <a:pt x="9859" y="8752"/>
                  <a:pt x="9764" y="8752"/>
                </a:cubicBezTo>
                <a:lnTo>
                  <a:pt x="9478" y="8752"/>
                </a:lnTo>
                <a:lnTo>
                  <a:pt x="9478" y="8419"/>
                </a:lnTo>
                <a:cubicBezTo>
                  <a:pt x="9478" y="8157"/>
                  <a:pt x="9252" y="7918"/>
                  <a:pt x="8966" y="7918"/>
                </a:cubicBezTo>
                <a:lnTo>
                  <a:pt x="7526" y="7918"/>
                </a:lnTo>
                <a:cubicBezTo>
                  <a:pt x="7264" y="7918"/>
                  <a:pt x="7026" y="8145"/>
                  <a:pt x="7026" y="8419"/>
                </a:cubicBezTo>
                <a:lnTo>
                  <a:pt x="7026" y="8752"/>
                </a:lnTo>
                <a:lnTo>
                  <a:pt x="4382" y="8752"/>
                </a:lnTo>
                <a:cubicBezTo>
                  <a:pt x="4299" y="8752"/>
                  <a:pt x="4204" y="8680"/>
                  <a:pt x="4204" y="8585"/>
                </a:cubicBezTo>
                <a:lnTo>
                  <a:pt x="4204" y="5121"/>
                </a:lnTo>
                <a:cubicBezTo>
                  <a:pt x="4204" y="5025"/>
                  <a:pt x="4287" y="4942"/>
                  <a:pt x="4382" y="4942"/>
                </a:cubicBezTo>
                <a:lnTo>
                  <a:pt x="9740" y="4942"/>
                </a:lnTo>
                <a:cubicBezTo>
                  <a:pt x="9836" y="4942"/>
                  <a:pt x="9919" y="5013"/>
                  <a:pt x="9919" y="5121"/>
                </a:cubicBezTo>
                <a:lnTo>
                  <a:pt x="9919" y="5251"/>
                </a:lnTo>
                <a:cubicBezTo>
                  <a:pt x="9919" y="5347"/>
                  <a:pt x="10002" y="5418"/>
                  <a:pt x="10086" y="5418"/>
                </a:cubicBezTo>
                <a:cubicBezTo>
                  <a:pt x="10181" y="5418"/>
                  <a:pt x="10252" y="5347"/>
                  <a:pt x="10252" y="5251"/>
                </a:cubicBezTo>
                <a:lnTo>
                  <a:pt x="10252" y="5121"/>
                </a:lnTo>
                <a:cubicBezTo>
                  <a:pt x="10252" y="4835"/>
                  <a:pt x="10026" y="4609"/>
                  <a:pt x="9740" y="4609"/>
                </a:cubicBezTo>
                <a:lnTo>
                  <a:pt x="4382" y="4609"/>
                </a:lnTo>
                <a:cubicBezTo>
                  <a:pt x="4109" y="4609"/>
                  <a:pt x="3882" y="4835"/>
                  <a:pt x="3882" y="5121"/>
                </a:cubicBezTo>
                <a:lnTo>
                  <a:pt x="3882" y="8585"/>
                </a:lnTo>
                <a:cubicBezTo>
                  <a:pt x="3882" y="8871"/>
                  <a:pt x="4109" y="9097"/>
                  <a:pt x="4382" y="9097"/>
                </a:cubicBezTo>
                <a:lnTo>
                  <a:pt x="7026" y="9097"/>
                </a:lnTo>
                <a:lnTo>
                  <a:pt x="7026" y="9252"/>
                </a:lnTo>
                <a:lnTo>
                  <a:pt x="3716" y="9252"/>
                </a:lnTo>
                <a:lnTo>
                  <a:pt x="3716" y="4906"/>
                </a:lnTo>
                <a:cubicBezTo>
                  <a:pt x="3716" y="4597"/>
                  <a:pt x="3966" y="4347"/>
                  <a:pt x="4287" y="4347"/>
                </a:cubicBezTo>
                <a:close/>
                <a:moveTo>
                  <a:pt x="7038" y="9597"/>
                </a:moveTo>
                <a:lnTo>
                  <a:pt x="7038" y="10002"/>
                </a:lnTo>
                <a:lnTo>
                  <a:pt x="3549" y="10002"/>
                </a:lnTo>
                <a:cubicBezTo>
                  <a:pt x="3539" y="10003"/>
                  <a:pt x="3529" y="10004"/>
                  <a:pt x="3520" y="10004"/>
                </a:cubicBezTo>
                <a:cubicBezTo>
                  <a:pt x="3434" y="10004"/>
                  <a:pt x="3351" y="9959"/>
                  <a:pt x="3287" y="9895"/>
                </a:cubicBezTo>
                <a:cubicBezTo>
                  <a:pt x="3216" y="9823"/>
                  <a:pt x="3168" y="9716"/>
                  <a:pt x="3168" y="9609"/>
                </a:cubicBezTo>
                <a:cubicBezTo>
                  <a:pt x="3168" y="9597"/>
                  <a:pt x="3168" y="9597"/>
                  <a:pt x="3180" y="9597"/>
                </a:cubicBezTo>
                <a:close/>
                <a:moveTo>
                  <a:pt x="10990" y="9609"/>
                </a:moveTo>
                <a:lnTo>
                  <a:pt x="10990" y="9633"/>
                </a:lnTo>
                <a:cubicBezTo>
                  <a:pt x="10979" y="9835"/>
                  <a:pt x="10812" y="10014"/>
                  <a:pt x="10598" y="10014"/>
                </a:cubicBezTo>
                <a:lnTo>
                  <a:pt x="9478" y="10014"/>
                </a:lnTo>
                <a:lnTo>
                  <a:pt x="9478" y="9609"/>
                </a:lnTo>
                <a:close/>
                <a:moveTo>
                  <a:pt x="9050" y="8883"/>
                </a:moveTo>
                <a:cubicBezTo>
                  <a:pt x="9085" y="8883"/>
                  <a:pt x="9133" y="8931"/>
                  <a:pt x="9133" y="8978"/>
                </a:cubicBezTo>
                <a:lnTo>
                  <a:pt x="9133" y="10240"/>
                </a:lnTo>
                <a:cubicBezTo>
                  <a:pt x="9133" y="10288"/>
                  <a:pt x="9085" y="10324"/>
                  <a:pt x="9050" y="10324"/>
                </a:cubicBezTo>
                <a:lnTo>
                  <a:pt x="7454" y="10324"/>
                </a:lnTo>
                <a:cubicBezTo>
                  <a:pt x="7407" y="10324"/>
                  <a:pt x="7359" y="10288"/>
                  <a:pt x="7359" y="10240"/>
                </a:cubicBezTo>
                <a:lnTo>
                  <a:pt x="7359" y="10181"/>
                </a:lnTo>
                <a:lnTo>
                  <a:pt x="7359" y="8978"/>
                </a:lnTo>
                <a:cubicBezTo>
                  <a:pt x="7359" y="8931"/>
                  <a:pt x="7407" y="8883"/>
                  <a:pt x="7454" y="8883"/>
                </a:cubicBezTo>
                <a:close/>
                <a:moveTo>
                  <a:pt x="9133" y="10645"/>
                </a:moveTo>
                <a:lnTo>
                  <a:pt x="9133" y="10776"/>
                </a:lnTo>
                <a:cubicBezTo>
                  <a:pt x="9133" y="10859"/>
                  <a:pt x="9062" y="10943"/>
                  <a:pt x="8966" y="10943"/>
                </a:cubicBezTo>
                <a:lnTo>
                  <a:pt x="7526" y="10943"/>
                </a:lnTo>
                <a:cubicBezTo>
                  <a:pt x="7442" y="10943"/>
                  <a:pt x="7359" y="10859"/>
                  <a:pt x="7359" y="10776"/>
                </a:cubicBezTo>
                <a:lnTo>
                  <a:pt x="7359" y="10645"/>
                </a:lnTo>
                <a:cubicBezTo>
                  <a:pt x="7395" y="10645"/>
                  <a:pt x="7419" y="10657"/>
                  <a:pt x="7454" y="10657"/>
                </a:cubicBezTo>
                <a:lnTo>
                  <a:pt x="9050" y="10657"/>
                </a:lnTo>
                <a:cubicBezTo>
                  <a:pt x="9074" y="10657"/>
                  <a:pt x="9109" y="10657"/>
                  <a:pt x="9133" y="10645"/>
                </a:cubicBezTo>
                <a:close/>
                <a:moveTo>
                  <a:pt x="858" y="1"/>
                </a:moveTo>
                <a:cubicBezTo>
                  <a:pt x="382" y="1"/>
                  <a:pt x="1" y="382"/>
                  <a:pt x="1" y="858"/>
                </a:cubicBezTo>
                <a:lnTo>
                  <a:pt x="1" y="5561"/>
                </a:lnTo>
                <a:cubicBezTo>
                  <a:pt x="1" y="6037"/>
                  <a:pt x="382" y="6430"/>
                  <a:pt x="858" y="6430"/>
                </a:cubicBezTo>
                <a:lnTo>
                  <a:pt x="1334" y="6430"/>
                </a:lnTo>
                <a:cubicBezTo>
                  <a:pt x="1430" y="6430"/>
                  <a:pt x="1501" y="6359"/>
                  <a:pt x="1501" y="6264"/>
                </a:cubicBezTo>
                <a:cubicBezTo>
                  <a:pt x="1501" y="6180"/>
                  <a:pt x="1430" y="6097"/>
                  <a:pt x="1334" y="6097"/>
                </a:cubicBezTo>
                <a:lnTo>
                  <a:pt x="858" y="6097"/>
                </a:lnTo>
                <a:cubicBezTo>
                  <a:pt x="572" y="6097"/>
                  <a:pt x="334" y="5859"/>
                  <a:pt x="334" y="5585"/>
                </a:cubicBezTo>
                <a:lnTo>
                  <a:pt x="334" y="882"/>
                </a:lnTo>
                <a:cubicBezTo>
                  <a:pt x="334" y="596"/>
                  <a:pt x="572" y="358"/>
                  <a:pt x="858" y="358"/>
                </a:cubicBezTo>
                <a:lnTo>
                  <a:pt x="8062" y="358"/>
                </a:lnTo>
                <a:cubicBezTo>
                  <a:pt x="8347" y="358"/>
                  <a:pt x="8585" y="596"/>
                  <a:pt x="8585" y="882"/>
                </a:cubicBezTo>
                <a:lnTo>
                  <a:pt x="8585" y="4001"/>
                </a:lnTo>
                <a:lnTo>
                  <a:pt x="8478" y="4001"/>
                </a:lnTo>
                <a:lnTo>
                  <a:pt x="8478" y="1215"/>
                </a:lnTo>
                <a:cubicBezTo>
                  <a:pt x="8478" y="822"/>
                  <a:pt x="8157" y="489"/>
                  <a:pt x="7752" y="489"/>
                </a:cubicBezTo>
                <a:lnTo>
                  <a:pt x="1168" y="489"/>
                </a:lnTo>
                <a:cubicBezTo>
                  <a:pt x="775" y="489"/>
                  <a:pt x="442" y="822"/>
                  <a:pt x="442" y="1215"/>
                </a:cubicBezTo>
                <a:lnTo>
                  <a:pt x="442" y="4597"/>
                </a:lnTo>
                <a:cubicBezTo>
                  <a:pt x="442" y="5001"/>
                  <a:pt x="775" y="5323"/>
                  <a:pt x="1168" y="5323"/>
                </a:cubicBezTo>
                <a:lnTo>
                  <a:pt x="3370" y="5323"/>
                </a:lnTo>
                <a:lnTo>
                  <a:pt x="3370" y="6085"/>
                </a:lnTo>
                <a:lnTo>
                  <a:pt x="2001" y="6085"/>
                </a:lnTo>
                <a:cubicBezTo>
                  <a:pt x="1918" y="6085"/>
                  <a:pt x="1846" y="6156"/>
                  <a:pt x="1846" y="6252"/>
                </a:cubicBezTo>
                <a:cubicBezTo>
                  <a:pt x="1846" y="6335"/>
                  <a:pt x="1918" y="6418"/>
                  <a:pt x="2001" y="6418"/>
                </a:cubicBezTo>
                <a:lnTo>
                  <a:pt x="3109" y="6418"/>
                </a:lnTo>
                <a:lnTo>
                  <a:pt x="2811" y="6978"/>
                </a:lnTo>
                <a:lnTo>
                  <a:pt x="2656" y="6978"/>
                </a:lnTo>
                <a:cubicBezTo>
                  <a:pt x="2561" y="6978"/>
                  <a:pt x="2454" y="7026"/>
                  <a:pt x="2358" y="7097"/>
                </a:cubicBezTo>
                <a:cubicBezTo>
                  <a:pt x="2287" y="7168"/>
                  <a:pt x="2239" y="7276"/>
                  <a:pt x="2239" y="7395"/>
                </a:cubicBezTo>
                <a:cubicBezTo>
                  <a:pt x="2239" y="7621"/>
                  <a:pt x="2418" y="7811"/>
                  <a:pt x="2656" y="7811"/>
                </a:cubicBezTo>
                <a:lnTo>
                  <a:pt x="3394" y="7811"/>
                </a:lnTo>
                <a:lnTo>
                  <a:pt x="3394" y="9276"/>
                </a:lnTo>
                <a:lnTo>
                  <a:pt x="3192" y="9276"/>
                </a:lnTo>
                <a:cubicBezTo>
                  <a:pt x="3001" y="9276"/>
                  <a:pt x="2835" y="9431"/>
                  <a:pt x="2835" y="9633"/>
                </a:cubicBezTo>
                <a:cubicBezTo>
                  <a:pt x="2835" y="9823"/>
                  <a:pt x="2918" y="10002"/>
                  <a:pt x="3049" y="10145"/>
                </a:cubicBezTo>
                <a:cubicBezTo>
                  <a:pt x="3180" y="10288"/>
                  <a:pt x="3370" y="10359"/>
                  <a:pt x="3573" y="10359"/>
                </a:cubicBezTo>
                <a:lnTo>
                  <a:pt x="7049" y="10359"/>
                </a:lnTo>
                <a:lnTo>
                  <a:pt x="7049" y="10788"/>
                </a:lnTo>
                <a:cubicBezTo>
                  <a:pt x="7049" y="11062"/>
                  <a:pt x="7276" y="11300"/>
                  <a:pt x="7550" y="11300"/>
                </a:cubicBezTo>
                <a:lnTo>
                  <a:pt x="9002" y="11300"/>
                </a:lnTo>
                <a:cubicBezTo>
                  <a:pt x="9264" y="11300"/>
                  <a:pt x="9502" y="11074"/>
                  <a:pt x="9502" y="10788"/>
                </a:cubicBezTo>
                <a:lnTo>
                  <a:pt x="9502" y="10359"/>
                </a:lnTo>
                <a:lnTo>
                  <a:pt x="10621" y="10359"/>
                </a:lnTo>
                <a:cubicBezTo>
                  <a:pt x="11026" y="10359"/>
                  <a:pt x="11348" y="10026"/>
                  <a:pt x="11348" y="9633"/>
                </a:cubicBezTo>
                <a:cubicBezTo>
                  <a:pt x="11324" y="9526"/>
                  <a:pt x="11276" y="9431"/>
                  <a:pt x="11217" y="9371"/>
                </a:cubicBezTo>
                <a:cubicBezTo>
                  <a:pt x="11157" y="9312"/>
                  <a:pt x="11074" y="9276"/>
                  <a:pt x="10967" y="9276"/>
                </a:cubicBezTo>
                <a:lnTo>
                  <a:pt x="10776" y="9276"/>
                </a:lnTo>
                <a:lnTo>
                  <a:pt x="10776" y="4906"/>
                </a:lnTo>
                <a:cubicBezTo>
                  <a:pt x="10776" y="4418"/>
                  <a:pt x="10371" y="4013"/>
                  <a:pt x="9883" y="4013"/>
                </a:cubicBezTo>
                <a:lnTo>
                  <a:pt x="8931" y="4013"/>
                </a:lnTo>
                <a:lnTo>
                  <a:pt x="8931" y="858"/>
                </a:lnTo>
                <a:cubicBezTo>
                  <a:pt x="8931" y="382"/>
                  <a:pt x="8538" y="1"/>
                  <a:pt x="80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18"/>
        <p:cNvGrpSpPr/>
        <p:nvPr/>
      </p:nvGrpSpPr>
      <p:grpSpPr>
        <a:xfrm>
          <a:off x="0" y="0"/>
          <a:ext cx="0" cy="0"/>
          <a:chOff x="0" y="0"/>
          <a:chExt cx="0" cy="0"/>
        </a:xfrm>
      </p:grpSpPr>
      <p:sp>
        <p:nvSpPr>
          <p:cNvPr id="10119" name="Google Shape;10119;p62"/>
          <p:cNvSpPr txBox="1">
            <a:spLocks noGrp="1"/>
          </p:cNvSpPr>
          <p:nvPr>
            <p:ph type="title"/>
          </p:nvPr>
        </p:nvSpPr>
        <p:spPr>
          <a:xfrm>
            <a:off x="757125" y="159361"/>
            <a:ext cx="7655073" cy="82312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b="1" dirty="0" err="1" smtClean="0">
                <a:solidFill>
                  <a:schemeClr val="accent2">
                    <a:lumMod val="60000"/>
                    <a:lumOff val="40000"/>
                  </a:schemeClr>
                </a:solidFill>
                <a:latin typeface="Bahnschrift" panose="020B0502040204020203" pitchFamily="34" charset="0"/>
              </a:rPr>
              <a:t>Các</a:t>
            </a:r>
            <a:r>
              <a:rPr lang="en-US" sz="3600" b="1" dirty="0" smtClean="0">
                <a:solidFill>
                  <a:schemeClr val="accent2">
                    <a:lumMod val="60000"/>
                    <a:lumOff val="40000"/>
                  </a:schemeClr>
                </a:solidFill>
                <a:latin typeface="Bahnschrift" panose="020B0502040204020203" pitchFamily="34" charset="0"/>
              </a:rPr>
              <a:t> </a:t>
            </a:r>
            <a:r>
              <a:rPr lang="en-US" sz="3600" b="1" dirty="0" err="1" smtClean="0">
                <a:solidFill>
                  <a:schemeClr val="accent2">
                    <a:lumMod val="60000"/>
                    <a:lumOff val="40000"/>
                  </a:schemeClr>
                </a:solidFill>
                <a:latin typeface="Bahnschrift" panose="020B0502040204020203" pitchFamily="34" charset="0"/>
              </a:rPr>
              <a:t>cách</a:t>
            </a:r>
            <a:r>
              <a:rPr lang="en-US" sz="3600" b="1" dirty="0" smtClean="0">
                <a:solidFill>
                  <a:schemeClr val="accent2">
                    <a:lumMod val="60000"/>
                    <a:lumOff val="40000"/>
                  </a:schemeClr>
                </a:solidFill>
                <a:latin typeface="Bahnschrift" panose="020B0502040204020203" pitchFamily="34" charset="0"/>
              </a:rPr>
              <a:t> </a:t>
            </a:r>
            <a:r>
              <a:rPr lang="en-US" sz="3600" b="1" dirty="0" err="1" smtClean="0">
                <a:solidFill>
                  <a:schemeClr val="accent2">
                    <a:lumMod val="60000"/>
                    <a:lumOff val="40000"/>
                  </a:schemeClr>
                </a:solidFill>
                <a:latin typeface="Bahnschrift" panose="020B0502040204020203" pitchFamily="34" charset="0"/>
              </a:rPr>
              <a:t>như</a:t>
            </a:r>
            <a:r>
              <a:rPr lang="en-US" sz="3600" b="1" dirty="0" smtClean="0">
                <a:solidFill>
                  <a:schemeClr val="accent2">
                    <a:lumMod val="60000"/>
                    <a:lumOff val="40000"/>
                  </a:schemeClr>
                </a:solidFill>
                <a:latin typeface="Bahnschrift" panose="020B0502040204020203" pitchFamily="34" charset="0"/>
              </a:rPr>
              <a:t>:</a:t>
            </a:r>
            <a:endParaRPr sz="3600" b="1" dirty="0">
              <a:solidFill>
                <a:schemeClr val="accent2">
                  <a:lumMod val="60000"/>
                  <a:lumOff val="40000"/>
                </a:schemeClr>
              </a:solidFill>
              <a:latin typeface="Bahnschrift" panose="020B0502040204020203" pitchFamily="34" charset="0"/>
            </a:endParaRPr>
          </a:p>
        </p:txBody>
      </p:sp>
      <p:sp>
        <p:nvSpPr>
          <p:cNvPr id="10121" name="Google Shape;10121;p62"/>
          <p:cNvSpPr txBox="1">
            <a:spLocks noGrp="1"/>
          </p:cNvSpPr>
          <p:nvPr>
            <p:ph type="subTitle" idx="4294967295"/>
          </p:nvPr>
        </p:nvSpPr>
        <p:spPr>
          <a:xfrm flipH="1">
            <a:off x="906086" y="989214"/>
            <a:ext cx="7489767" cy="4154285"/>
          </a:xfrm>
          <a:prstGeom prst="rect">
            <a:avLst/>
          </a:prstGeom>
        </p:spPr>
        <p:txBody>
          <a:bodyPr spcFirstLastPara="1" wrap="square" lIns="91425" tIns="91425" rIns="91425" bIns="91425" anchor="t" anchorCtr="0">
            <a:noAutofit/>
          </a:bodyPr>
          <a:lstStyle/>
          <a:p>
            <a:pPr lvl="0"/>
            <a:r>
              <a:rPr lang="en-US" sz="2000" dirty="0" err="1" smtClean="0">
                <a:latin typeface="Bahnschrift SemiBold" panose="020B0502040204020203" pitchFamily="34" charset="0"/>
              </a:rPr>
              <a:t>Nên</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ra</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ngoài</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tìm</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hiểu</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xung</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quanh</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dành</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thời</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gian</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cho</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gia</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đình</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và</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chơi</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thể</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thao</a:t>
            </a:r>
            <a:r>
              <a:rPr lang="en-US" sz="2000" dirty="0" smtClean="0">
                <a:latin typeface="Bahnschrift SemiBold" panose="020B0502040204020203" pitchFamily="34" charset="0"/>
              </a:rPr>
              <a:t> .</a:t>
            </a:r>
          </a:p>
          <a:p>
            <a:pPr lvl="0"/>
            <a:r>
              <a:rPr lang="en-US" sz="2000" dirty="0" err="1" smtClean="0">
                <a:latin typeface="Bahnschrift SemiBold" panose="020B0502040204020203" pitchFamily="34" charset="0"/>
              </a:rPr>
              <a:t>Đưa</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ra</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danh</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sách</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nội</a:t>
            </a:r>
            <a:r>
              <a:rPr lang="en-US" sz="2000" dirty="0" smtClean="0">
                <a:latin typeface="Bahnschrift SemiBold" panose="020B0502040204020203" pitchFamily="34" charset="0"/>
              </a:rPr>
              <a:t> dung </a:t>
            </a:r>
            <a:r>
              <a:rPr lang="en-US" sz="2000" dirty="0" err="1" smtClean="0">
                <a:latin typeface="Bahnschrift SemiBold" panose="020B0502040204020203" pitchFamily="34" charset="0"/>
              </a:rPr>
              <a:t>cụ</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thể</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khi</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sử</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dụng</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mạng</a:t>
            </a:r>
            <a:r>
              <a:rPr lang="en-US" sz="2000" dirty="0" smtClean="0">
                <a:latin typeface="Bahnschrift SemiBold" panose="020B0502040204020203" pitchFamily="34" charset="0"/>
              </a:rPr>
              <a:t> Internet.</a:t>
            </a:r>
          </a:p>
          <a:p>
            <a:pPr lvl="0"/>
            <a:r>
              <a:rPr lang="en-US" sz="2000" dirty="0" err="1" smtClean="0">
                <a:latin typeface="Bahnschrift SemiBold" panose="020B0502040204020203" pitchFamily="34" charset="0"/>
              </a:rPr>
              <a:t>Đặt</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ra</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khoảng</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thời</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gian</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cụ</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thể</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khi</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truy</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cập</a:t>
            </a:r>
            <a:r>
              <a:rPr lang="en-US" sz="2000" dirty="0" smtClean="0">
                <a:latin typeface="Bahnschrift SemiBold" panose="020B0502040204020203" pitchFamily="34" charset="0"/>
              </a:rPr>
              <a:t> internet, </a:t>
            </a:r>
            <a:r>
              <a:rPr lang="en-US" sz="2000" dirty="0" err="1" smtClean="0">
                <a:latin typeface="Bahnschrift SemiBold" panose="020B0502040204020203" pitchFamily="34" charset="0"/>
              </a:rPr>
              <a:t>sử</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dụng</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đúng</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lúc</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đúng</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thời</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điểm</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và</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không</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nên</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lạm</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dụng</a:t>
            </a:r>
            <a:r>
              <a:rPr lang="en-US" sz="2000" dirty="0" smtClean="0">
                <a:latin typeface="Bahnschrift SemiBold" panose="020B0502040204020203" pitchFamily="34" charset="0"/>
              </a:rPr>
              <a:t> .</a:t>
            </a:r>
          </a:p>
          <a:p>
            <a:pPr lvl="0"/>
            <a:r>
              <a:rPr lang="en-US" sz="2000" dirty="0" err="1" smtClean="0">
                <a:latin typeface="Bahnschrift SemiBold" panose="020B0502040204020203" pitchFamily="34" charset="0"/>
              </a:rPr>
              <a:t>Hạn</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chế</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các</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ứng</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dụng</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các</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trang</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mạng</a:t>
            </a:r>
            <a:r>
              <a:rPr lang="en-US" sz="2000" dirty="0" smtClean="0">
                <a:latin typeface="Bahnschrift SemiBold" panose="020B0502040204020203" pitchFamily="34" charset="0"/>
              </a:rPr>
              <a:t>, hay </a:t>
            </a:r>
            <a:r>
              <a:rPr lang="en-US" sz="2000" dirty="0" err="1" smtClean="0">
                <a:latin typeface="Bahnschrift SemiBold" panose="020B0502040204020203" pitchFamily="34" charset="0"/>
              </a:rPr>
              <a:t>những</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thói</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quen</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không</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tốt</a:t>
            </a:r>
            <a:r>
              <a:rPr lang="en-US" sz="2000" dirty="0" smtClean="0">
                <a:latin typeface="Bahnschrift SemiBold" panose="020B0502040204020203" pitchFamily="34" charset="0"/>
              </a:rPr>
              <a:t>.</a:t>
            </a:r>
          </a:p>
          <a:p>
            <a:pPr lvl="0"/>
            <a:r>
              <a:rPr lang="en-US" sz="2000" dirty="0" err="1" smtClean="0">
                <a:latin typeface="Bahnschrift SemiBold" panose="020B0502040204020203" pitchFamily="34" charset="0"/>
              </a:rPr>
              <a:t>Cẩn</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trọng</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với</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những</a:t>
            </a:r>
            <a:r>
              <a:rPr lang="en-US" sz="2000" dirty="0" smtClean="0">
                <a:latin typeface="Bahnschrift SemiBold" panose="020B0502040204020203" pitchFamily="34" charset="0"/>
              </a:rPr>
              <a:t> tin </a:t>
            </a:r>
            <a:r>
              <a:rPr lang="en-US" sz="2000" dirty="0" err="1" smtClean="0">
                <a:latin typeface="Bahnschrift SemiBold" panose="020B0502040204020203" pitchFamily="34" charset="0"/>
              </a:rPr>
              <a:t>nhắn</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lừa</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đảo</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thông</a:t>
            </a:r>
            <a:r>
              <a:rPr lang="en-US" sz="2000" dirty="0" smtClean="0">
                <a:latin typeface="Bahnschrift SemiBold" panose="020B0502040204020203" pitchFamily="34" charset="0"/>
              </a:rPr>
              <a:t> tin </a:t>
            </a:r>
            <a:r>
              <a:rPr lang="en-US" sz="2000" dirty="0" err="1" smtClean="0">
                <a:latin typeface="Bahnschrift SemiBold" panose="020B0502040204020203" pitchFamily="34" charset="0"/>
              </a:rPr>
              <a:t>chưa</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được</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xác</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thực</a:t>
            </a:r>
            <a:endParaRPr lang="en-US" sz="2000" dirty="0" smtClean="0">
              <a:latin typeface="Bahnschrift SemiBold" panose="020B0502040204020203" pitchFamily="34" charset="0"/>
            </a:endParaRPr>
          </a:p>
          <a:p>
            <a:pPr lvl="0"/>
            <a:r>
              <a:rPr lang="en-US" sz="2000" dirty="0" err="1" smtClean="0">
                <a:latin typeface="Bahnschrift SemiBold" panose="020B0502040204020203" pitchFamily="34" charset="0"/>
              </a:rPr>
              <a:t>Bị</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bạo</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lực</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mạng</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cần</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sớm</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tìm</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kiếm</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sự</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trợ</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giúp</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từ</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gia</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đình</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bạn</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bè</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thầy</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cô</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Nếu</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sự</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việc</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tiếp</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diễn</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gia</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tăng</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cần</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trình</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báo</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công</a:t>
            </a:r>
            <a:r>
              <a:rPr lang="en-US" sz="2000" dirty="0" smtClean="0">
                <a:latin typeface="Bahnschrift SemiBold" panose="020B0502040204020203" pitchFamily="34" charset="0"/>
              </a:rPr>
              <a:t> an, </a:t>
            </a:r>
            <a:r>
              <a:rPr lang="en-US" sz="2000" dirty="0" err="1" smtClean="0">
                <a:latin typeface="Bahnschrift SemiBold" panose="020B0502040204020203" pitchFamily="34" charset="0"/>
              </a:rPr>
              <a:t>chính</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quyền</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xử</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lí</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kịp</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thời</a:t>
            </a:r>
            <a:endParaRPr lang="en-US" sz="2000" dirty="0" smtClean="0">
              <a:latin typeface="Bahnschrift SemiBold" panose="020B0502040204020203" pitchFamily="34" charset="0"/>
            </a:endParaRPr>
          </a:p>
          <a:p>
            <a:pPr marL="0" lvl="0" indent="0" algn="r">
              <a:buNone/>
            </a:pPr>
            <a:endParaRPr sz="1800" dirty="0">
              <a:latin typeface="Bahnschrift SemiBold"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75"/>
        <p:cNvGrpSpPr/>
        <p:nvPr/>
      </p:nvGrpSpPr>
      <p:grpSpPr>
        <a:xfrm>
          <a:off x="0" y="0"/>
          <a:ext cx="0" cy="0"/>
          <a:chOff x="0" y="0"/>
          <a:chExt cx="0" cy="0"/>
        </a:xfrm>
      </p:grpSpPr>
      <p:sp>
        <p:nvSpPr>
          <p:cNvPr id="9676" name="Google Shape;9676;p45"/>
          <p:cNvSpPr txBox="1">
            <a:spLocks noGrp="1"/>
          </p:cNvSpPr>
          <p:nvPr>
            <p:ph type="title"/>
          </p:nvPr>
        </p:nvSpPr>
        <p:spPr>
          <a:xfrm>
            <a:off x="989643" y="2715212"/>
            <a:ext cx="4734000" cy="88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smtClean="0">
                <a:latin typeface="Bahnschrift" panose="020B0502040204020203" pitchFamily="34" charset="0"/>
              </a:rPr>
              <a:t>Một số phần mềm độc hại trên internet</a:t>
            </a:r>
            <a:endParaRPr b="1" dirty="0">
              <a:latin typeface="Bahnschrift" panose="020B0502040204020203" pitchFamily="34" charset="0"/>
            </a:endParaRPr>
          </a:p>
        </p:txBody>
      </p:sp>
      <p:sp>
        <p:nvSpPr>
          <p:cNvPr id="9677" name="Google Shape;9677;p45"/>
          <p:cNvSpPr txBox="1">
            <a:spLocks noGrp="1"/>
          </p:cNvSpPr>
          <p:nvPr>
            <p:ph type="title" idx="2"/>
          </p:nvPr>
        </p:nvSpPr>
        <p:spPr>
          <a:xfrm>
            <a:off x="2375875" y="1171925"/>
            <a:ext cx="1629300" cy="92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pic>
        <p:nvPicPr>
          <p:cNvPr id="9679" name="Google Shape;9679;p45"/>
          <p:cNvPicPr preferRelativeResize="0"/>
          <p:nvPr/>
        </p:nvPicPr>
        <p:blipFill>
          <a:blip r:embed="rId3">
            <a:alphaModFix amt="50000"/>
          </a:blip>
          <a:stretch>
            <a:fillRect/>
          </a:stretch>
        </p:blipFill>
        <p:spPr>
          <a:xfrm>
            <a:off x="5723643" y="1171925"/>
            <a:ext cx="3420357" cy="3971575"/>
          </a:xfrm>
          <a:prstGeom prst="rect">
            <a:avLst/>
          </a:prstGeom>
          <a:noFill/>
          <a:ln>
            <a:noFill/>
          </a:ln>
        </p:spPr>
      </p:pic>
    </p:spTree>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Digital Scam Awareness Newsletter by Slidesgo">
  <a:themeElements>
    <a:clrScheme name="Simple Light">
      <a:dk1>
        <a:srgbClr val="E4FAFF"/>
      </a:dk1>
      <a:lt1>
        <a:srgbClr val="28373C"/>
      </a:lt1>
      <a:dk2>
        <a:srgbClr val="4E6872"/>
      </a:dk2>
      <a:lt2>
        <a:srgbClr val="1DB2C5"/>
      </a:lt2>
      <a:accent1>
        <a:srgbClr val="3FE6FF"/>
      </a:accent1>
      <a:accent2>
        <a:srgbClr val="93EFFD"/>
      </a:accent2>
      <a:accent3>
        <a:srgbClr val="FFFFFF"/>
      </a:accent3>
      <a:accent4>
        <a:srgbClr val="FFFFFF"/>
      </a:accent4>
      <a:accent5>
        <a:srgbClr val="FFFFFF"/>
      </a:accent5>
      <a:accent6>
        <a:srgbClr val="FFFFFF"/>
      </a:accent6>
      <a:hlink>
        <a:srgbClr val="E4FA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447</TotalTime>
  <Words>671</Words>
  <Application>Microsoft Office PowerPoint</Application>
  <PresentationFormat>On-screen Show (16:9)</PresentationFormat>
  <Paragraphs>84</Paragraphs>
  <Slides>15</Slides>
  <Notes>14</Notes>
  <HiddenSlides>0</HiddenSlides>
  <MMClips>0</MMClips>
  <ScaleCrop>false</ScaleCrop>
  <HeadingPairs>
    <vt:vector size="8" baseType="variant">
      <vt:variant>
        <vt:lpstr>Fonts Used</vt:lpstr>
      </vt:variant>
      <vt:variant>
        <vt:i4>9</vt:i4>
      </vt:variant>
      <vt:variant>
        <vt:lpstr>Theme</vt:lpstr>
      </vt:variant>
      <vt:variant>
        <vt:i4>1</vt:i4>
      </vt:variant>
      <vt:variant>
        <vt:lpstr>Slide Titles</vt:lpstr>
      </vt:variant>
      <vt:variant>
        <vt:i4>15</vt:i4>
      </vt:variant>
      <vt:variant>
        <vt:lpstr>Custom Shows</vt:lpstr>
      </vt:variant>
      <vt:variant>
        <vt:i4>2</vt:i4>
      </vt:variant>
    </vt:vector>
  </HeadingPairs>
  <TitlesOfParts>
    <vt:vector size="27" baseType="lpstr">
      <vt:lpstr>Rubik Glitch</vt:lpstr>
      <vt:lpstr>Raleway</vt:lpstr>
      <vt:lpstr>Bahnschrift SemiBold</vt:lpstr>
      <vt:lpstr>Rubik</vt:lpstr>
      <vt:lpstr>Arial</vt:lpstr>
      <vt:lpstr>Bahnschrift</vt:lpstr>
      <vt:lpstr>Fredoka One</vt:lpstr>
      <vt:lpstr>Palanquin Dark</vt:lpstr>
      <vt:lpstr>Rubik Black</vt:lpstr>
      <vt:lpstr>Digital Scam Awareness Newsletter by Slidesgo</vt:lpstr>
      <vt:lpstr>Những tác động tiêu cực từ Internet</vt:lpstr>
      <vt:lpstr>Guessing game</vt:lpstr>
      <vt:lpstr>NỘI DUNG</vt:lpstr>
      <vt:lpstr>Tác động tiêu cực của Internet</vt:lpstr>
      <vt:lpstr>ĐỐI VỚI CÁ NHÂN</vt:lpstr>
      <vt:lpstr>ĐỐI VỚI XÃ HỘI</vt:lpstr>
      <vt:lpstr>Cách hạn chế tiêu cực của internet</vt:lpstr>
      <vt:lpstr>Các cách như:</vt:lpstr>
      <vt:lpstr>Một số phần mềm độc hại trên internet</vt:lpstr>
      <vt:lpstr>Định nghĩa :</vt:lpstr>
      <vt:lpstr>Các phần mềm độc hại</vt:lpstr>
      <vt:lpstr>Phương pháp bảo vệ dữ liệu, tránh phần mềm độc hại</vt:lpstr>
      <vt:lpstr>Ta có thể tránh các phần mềm độc hại, bảo vệ dữ liệu  bằng 1 số cách :   - Cài đặt phần mềm chống mã độc  - Sử dụng tường lửa  - Sử dụng mạng riêng ảo  - Cẩn trọng trong việc sử dụng mạng wifi công cộng       </vt:lpstr>
      <vt:lpstr>1 số cách:</vt:lpstr>
      <vt:lpstr>Cảm ơn mọi người đã lắng nghe chúng mình !</vt:lpstr>
      <vt:lpstr>Custom Show 1</vt:lpstr>
      <vt:lpstr>Custom Show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Tiêu cực </dc:title>
  <cp:lastModifiedBy>PC</cp:lastModifiedBy>
  <cp:revision>32</cp:revision>
  <dcterms:modified xsi:type="dcterms:W3CDTF">2022-11-22T15:13:34Z</dcterms:modified>
</cp:coreProperties>
</file>