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99" r:id="rId4"/>
    <p:sldId id="287" r:id="rId5"/>
    <p:sldId id="275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6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C4EBC8A-B4CA-49AB-9032-2323E4044D87}" type="datetimeFigureOut">
              <a:rPr lang="en-US" smtClean="0"/>
              <a:pPr/>
              <a:t>06/09/2021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BA91344-0DC8-46E5-9CF3-58A3C954B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6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BC8A-B4CA-49AB-9032-2323E4044D87}" type="datetimeFigureOut">
              <a:rPr lang="en-US" smtClean="0"/>
              <a:pPr/>
              <a:t>06/09/2021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1344-0DC8-46E5-9CF3-58A3C954B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5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4EBC8A-B4CA-49AB-9032-2323E4044D87}" type="datetimeFigureOut">
              <a:rPr lang="en-US" smtClean="0"/>
              <a:pPr/>
              <a:t>06/09/2021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A91344-0DC8-46E5-9CF3-58A3C954B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7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4EBC8A-B4CA-49AB-9032-2323E4044D87}" type="datetimeFigureOut">
              <a:rPr lang="en-US" smtClean="0"/>
              <a:pPr/>
              <a:t>06/09/2021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A91344-0DC8-46E5-9CF3-58A3C954B53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5688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4EBC8A-B4CA-49AB-9032-2323E4044D87}" type="datetimeFigureOut">
              <a:rPr lang="en-US" smtClean="0"/>
              <a:pPr/>
              <a:t>06/09/2021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A91344-0DC8-46E5-9CF3-58A3C954B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89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BC8A-B4CA-49AB-9032-2323E4044D87}" type="datetimeFigureOut">
              <a:rPr lang="en-US" smtClean="0"/>
              <a:pPr/>
              <a:t>06/09/2021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1344-0DC8-46E5-9CF3-58A3C954B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44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BC8A-B4CA-49AB-9032-2323E4044D87}" type="datetimeFigureOut">
              <a:rPr lang="en-US" smtClean="0"/>
              <a:pPr/>
              <a:t>06/09/2021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1344-0DC8-46E5-9CF3-58A3C954B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30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BC8A-B4CA-49AB-9032-2323E4044D87}" type="datetimeFigureOut">
              <a:rPr lang="en-US" smtClean="0"/>
              <a:pPr/>
              <a:t>06/09/2021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1344-0DC8-46E5-9CF3-58A3C954B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22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4EBC8A-B4CA-49AB-9032-2323E4044D87}" type="datetimeFigureOut">
              <a:rPr lang="en-US" smtClean="0"/>
              <a:pPr/>
              <a:t>06/09/2021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A91344-0DC8-46E5-9CF3-58A3C954B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7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BC8A-B4CA-49AB-9032-2323E4044D87}" type="datetimeFigureOut">
              <a:rPr lang="en-US" smtClean="0"/>
              <a:pPr/>
              <a:t>06/09/2021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1344-0DC8-46E5-9CF3-58A3C954B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5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C4EBC8A-B4CA-49AB-9032-2323E4044D87}" type="datetimeFigureOut">
              <a:rPr lang="en-US" smtClean="0"/>
              <a:pPr/>
              <a:t>06/09/2021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A91344-0DC8-46E5-9CF3-58A3C954B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9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BC8A-B4CA-49AB-9032-2323E4044D87}" type="datetimeFigureOut">
              <a:rPr lang="en-US" smtClean="0"/>
              <a:pPr/>
              <a:t>06/09/2021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1344-0DC8-46E5-9CF3-58A3C954B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3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BC8A-B4CA-49AB-9032-2323E4044D87}" type="datetimeFigureOut">
              <a:rPr lang="en-US" smtClean="0"/>
              <a:pPr/>
              <a:t>06/09/2021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1344-0DC8-46E5-9CF3-58A3C954B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8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BC8A-B4CA-49AB-9032-2323E4044D87}" type="datetimeFigureOut">
              <a:rPr lang="en-US" smtClean="0"/>
              <a:pPr/>
              <a:t>06/09/2021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1344-0DC8-46E5-9CF3-58A3C954B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9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BC8A-B4CA-49AB-9032-2323E4044D87}" type="datetimeFigureOut">
              <a:rPr lang="en-US" smtClean="0"/>
              <a:pPr/>
              <a:t>06/09/2021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1344-0DC8-46E5-9CF3-58A3C954B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BC8A-B4CA-49AB-9032-2323E4044D87}" type="datetimeFigureOut">
              <a:rPr lang="en-US" smtClean="0"/>
              <a:pPr/>
              <a:t>06/09/2021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1344-0DC8-46E5-9CF3-58A3C954B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8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BC8A-B4CA-49AB-9032-2323E4044D87}" type="datetimeFigureOut">
              <a:rPr lang="en-US" smtClean="0"/>
              <a:pPr/>
              <a:t>06/09/2021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91344-0DC8-46E5-9CF3-58A3C954B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2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EBC8A-B4CA-49AB-9032-2323E4044D87}" type="datetimeFigureOut">
              <a:rPr lang="en-US" smtClean="0"/>
              <a:pPr/>
              <a:t>06/09/2021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91344-0DC8-46E5-9CF3-58A3C954B5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03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78466"/>
            <a:ext cx="4748583" cy="3031038"/>
          </a:xfrm>
          <a:scene3d>
            <a:camera prst="isometricOffAxis1Right"/>
            <a:lightRig rig="threePt" dir="t"/>
          </a:scene3d>
        </p:spPr>
        <p:txBody>
          <a:bodyPr anchor="ctr">
            <a:normAutofit/>
          </a:bodyPr>
          <a:lstStyle/>
          <a:p>
            <a:pPr algn="ctr"/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47311" y="176607"/>
            <a:ext cx="794146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Ngoại Ngữ - Tin Học </a:t>
            </a:r>
          </a:p>
          <a:p>
            <a:pPr algn="ctr">
              <a:spcAft>
                <a:spcPts val="600"/>
              </a:spcAft>
            </a:pPr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HULFIT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DE666F-9B69-4CB8-B6C9-6E7D1340A52F}"/>
              </a:ext>
            </a:extLst>
          </p:cNvPr>
          <p:cNvSpPr txBox="1">
            <a:spLocks/>
          </p:cNvSpPr>
          <p:nvPr/>
        </p:nvSpPr>
        <p:spPr>
          <a:xfrm>
            <a:off x="5475356" y="1614501"/>
            <a:ext cx="4268914" cy="3031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2C7021B-8853-4B13-B072-5FF441F0FF0F}"/>
              </a:ext>
            </a:extLst>
          </p:cNvPr>
          <p:cNvSpPr txBox="1">
            <a:spLocks/>
          </p:cNvSpPr>
          <p:nvPr/>
        </p:nvSpPr>
        <p:spPr>
          <a:xfrm>
            <a:off x="5163413" y="1612519"/>
            <a:ext cx="6716644" cy="3031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hoàng –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17dh110963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17dh110098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1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ThS.Vũ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ái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B4C8348-8D3D-431E-8083-4DC1C36D1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4" y="176607"/>
            <a:ext cx="2591162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17755"/>
            <a:ext cx="10823510" cy="1162974"/>
          </a:xfrm>
        </p:spPr>
        <p:txBody>
          <a:bodyPr>
            <a:normAutofit/>
          </a:bodyPr>
          <a:lstStyle/>
          <a:p>
            <a:pPr algn="ctr"/>
            <a:r>
              <a:rPr lang="en-US" sz="31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Học tiếng anh trên thiết bị di động</a:t>
            </a:r>
            <a:br>
              <a:rPr lang="en-US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204" y="918910"/>
            <a:ext cx="76769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Thiết kế giao diện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6507" y="2081884"/>
            <a:ext cx="475436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3. Giao </a:t>
            </a:r>
            <a:r>
              <a:rPr lang="en-US" b="1" dirty="0" err="1"/>
              <a:t>diện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ngữ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endParaRPr lang="en-US" b="1" dirty="0"/>
          </a:p>
          <a:p>
            <a:endParaRPr lang="en-US" b="1" dirty="0"/>
          </a:p>
          <a:p>
            <a:pPr lvl="0"/>
            <a:r>
              <a:rPr lang="vi-VN" sz="1600" dirty="0">
                <a:cs typeface="Arial" panose="020B0604020202020204" pitchFamily="34" charset="0"/>
              </a:rPr>
              <a:t>-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vi-VN" sz="1600" dirty="0">
                <a:cs typeface="Arial" panose="020B0604020202020204" pitchFamily="34" charset="0"/>
              </a:rPr>
              <a:t>Giao </a:t>
            </a:r>
            <a:r>
              <a:rPr lang="vi-VN" sz="1600" dirty="0" err="1">
                <a:cs typeface="Arial" panose="020B0604020202020204" pitchFamily="34" charset="0"/>
              </a:rPr>
              <a:t>diện</a:t>
            </a:r>
            <a:r>
              <a:rPr lang="vi-VN" sz="1600" dirty="0">
                <a:cs typeface="Arial" panose="020B0604020202020204" pitchFamily="34" charset="0"/>
              </a:rPr>
              <a:t> danh </a:t>
            </a:r>
            <a:r>
              <a:rPr lang="vi-VN" sz="1600" dirty="0" err="1">
                <a:cs typeface="Arial" panose="020B0604020202020204" pitchFamily="34" charset="0"/>
              </a:rPr>
              <a:t>sách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ngữ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pháp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hiển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thị</a:t>
            </a:r>
            <a:r>
              <a:rPr lang="vi-VN" sz="1600" dirty="0">
                <a:cs typeface="Arial" panose="020B0604020202020204" pitchFamily="34" charset="0"/>
              </a:rPr>
              <a:t> 5 </a:t>
            </a:r>
            <a:r>
              <a:rPr lang="vi-VN" sz="1600" dirty="0" err="1">
                <a:cs typeface="Arial" panose="020B0604020202020204" pitchFamily="34" charset="0"/>
              </a:rPr>
              <a:t>phần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ngữ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pháp</a:t>
            </a:r>
            <a:r>
              <a:rPr lang="vi-VN" sz="1600" dirty="0">
                <a:cs typeface="Arial" panose="020B0604020202020204" pitchFamily="34" charset="0"/>
              </a:rPr>
              <a:t> trong chương </a:t>
            </a:r>
            <a:r>
              <a:rPr lang="vi-VN" sz="1600" dirty="0" err="1">
                <a:cs typeface="Arial" panose="020B0604020202020204" pitchFamily="34" charset="0"/>
              </a:rPr>
              <a:t>trình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học</a:t>
            </a:r>
            <a:r>
              <a:rPr lang="vi-VN" sz="1600" dirty="0">
                <a:cs typeface="Arial" panose="020B0604020202020204" pitchFamily="34" charset="0"/>
              </a:rPr>
              <a:t> (</a:t>
            </a:r>
            <a:r>
              <a:rPr lang="vi-VN" sz="1600" dirty="0" err="1">
                <a:cs typeface="Arial" panose="020B0604020202020204" pitchFamily="34" charset="0"/>
              </a:rPr>
              <a:t>cấu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trúc</a:t>
            </a:r>
            <a:r>
              <a:rPr lang="vi-VN" sz="1600" dirty="0">
                <a:cs typeface="Arial" panose="020B0604020202020204" pitchFamily="34" charset="0"/>
              </a:rPr>
              <a:t> câu, </a:t>
            </a:r>
            <a:r>
              <a:rPr lang="vi-VN" sz="1600" dirty="0" err="1">
                <a:cs typeface="Arial" panose="020B0604020202020204" pitchFamily="34" charset="0"/>
              </a:rPr>
              <a:t>động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từ</a:t>
            </a:r>
            <a:r>
              <a:rPr lang="vi-VN" sz="1600" dirty="0">
                <a:cs typeface="Arial" panose="020B0604020202020204" pitchFamily="34" charset="0"/>
              </a:rPr>
              <a:t>, </a:t>
            </a:r>
            <a:r>
              <a:rPr lang="vi-VN" sz="1600" dirty="0" err="1">
                <a:cs typeface="Arial" panose="020B0604020202020204" pitchFamily="34" charset="0"/>
              </a:rPr>
              <a:t>chủ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ngữ</a:t>
            </a:r>
            <a:r>
              <a:rPr lang="vi-VN" sz="1600" dirty="0">
                <a:cs typeface="Arial" panose="020B0604020202020204" pitchFamily="34" charset="0"/>
              </a:rPr>
              <a:t>, </a:t>
            </a:r>
            <a:r>
              <a:rPr lang="vi-VN" sz="1600" dirty="0" err="1">
                <a:cs typeface="Arial" panose="020B0604020202020204" pitchFamily="34" charset="0"/>
              </a:rPr>
              <a:t>vị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ngữ</a:t>
            </a:r>
            <a:r>
              <a:rPr lang="vi-VN" sz="1600" dirty="0">
                <a:cs typeface="Arial" panose="020B0604020202020204" pitchFamily="34" charset="0"/>
              </a:rPr>
              <a:t>, thông tin </a:t>
            </a:r>
            <a:r>
              <a:rPr lang="vi-VN" sz="1600" dirty="0" err="1">
                <a:cs typeface="Arial" panose="020B0604020202020204" pitchFamily="34" charset="0"/>
              </a:rPr>
              <a:t>nền</a:t>
            </a:r>
            <a:r>
              <a:rPr lang="vi-VN" sz="1600" dirty="0">
                <a:cs typeface="Arial" panose="020B0604020202020204" pitchFamily="34" charset="0"/>
              </a:rPr>
              <a:t>). “</a:t>
            </a:r>
            <a:r>
              <a:rPr lang="vi-VN" sz="1600" dirty="0" err="1">
                <a:cs typeface="Arial" panose="020B0604020202020204" pitchFamily="34" charset="0"/>
              </a:rPr>
              <a:t>Home</a:t>
            </a:r>
            <a:r>
              <a:rPr lang="vi-VN" sz="1600" dirty="0">
                <a:cs typeface="Arial" panose="020B0604020202020204" pitchFamily="34" charset="0"/>
              </a:rPr>
              <a:t>” </a:t>
            </a:r>
            <a:r>
              <a:rPr lang="vi-VN" sz="1600" dirty="0" err="1">
                <a:cs typeface="Arial" panose="020B0604020202020204" pitchFamily="34" charset="0"/>
              </a:rPr>
              <a:t>giúp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người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dùng</a:t>
            </a:r>
            <a:r>
              <a:rPr lang="vi-VN" sz="1600" dirty="0">
                <a:cs typeface="Arial" panose="020B0604020202020204" pitchFamily="34" charset="0"/>
              </a:rPr>
              <a:t> quay </a:t>
            </a:r>
            <a:r>
              <a:rPr lang="vi-VN" sz="1600" dirty="0" err="1">
                <a:cs typeface="Arial" panose="020B0604020202020204" pitchFamily="34" charset="0"/>
              </a:rPr>
              <a:t>lại</a:t>
            </a:r>
            <a:r>
              <a:rPr lang="vi-VN" sz="1600" dirty="0">
                <a:cs typeface="Arial" panose="020B0604020202020204" pitchFamily="34" charset="0"/>
              </a:rPr>
              <a:t> giao </a:t>
            </a:r>
            <a:r>
              <a:rPr lang="vi-VN" sz="1600" dirty="0" err="1">
                <a:cs typeface="Arial" panose="020B0604020202020204" pitchFamily="34" charset="0"/>
              </a:rPr>
              <a:t>diện</a:t>
            </a:r>
            <a:r>
              <a:rPr lang="vi-VN" sz="1600" dirty="0">
                <a:cs typeface="Arial" panose="020B0604020202020204" pitchFamily="34" charset="0"/>
              </a:rPr>
              <a:t> trang </a:t>
            </a:r>
            <a:r>
              <a:rPr lang="vi-VN" sz="1600" dirty="0" err="1">
                <a:cs typeface="Arial" panose="020B0604020202020204" pitchFamily="34" charset="0"/>
              </a:rPr>
              <a:t>chủ</a:t>
            </a:r>
            <a:r>
              <a:rPr lang="vi-VN" sz="1600" dirty="0">
                <a:cs typeface="Arial" panose="020B0604020202020204" pitchFamily="34" charset="0"/>
              </a:rPr>
              <a:t>.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D880A1-3D23-437A-9E8C-511BC40BB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1518" y="918910"/>
            <a:ext cx="2563975" cy="555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04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17755"/>
            <a:ext cx="10823510" cy="1162974"/>
          </a:xfrm>
        </p:spPr>
        <p:txBody>
          <a:bodyPr>
            <a:normAutofit/>
          </a:bodyPr>
          <a:lstStyle/>
          <a:p>
            <a:pPr algn="ctr"/>
            <a:r>
              <a:rPr lang="en-US" sz="31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Học tiếng anh trên thiết bị di động</a:t>
            </a:r>
            <a:br>
              <a:rPr lang="en-US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204" y="918910"/>
            <a:ext cx="76769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Thiết kế giao diện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6507" y="2081884"/>
            <a:ext cx="475436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3. Giao </a:t>
            </a:r>
            <a:r>
              <a:rPr lang="en-US" b="1" dirty="0" err="1"/>
              <a:t>diện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ngữ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endParaRPr lang="en-US" b="1" dirty="0"/>
          </a:p>
          <a:p>
            <a:endParaRPr lang="en-US" b="1" dirty="0"/>
          </a:p>
          <a:p>
            <a:pPr lvl="0"/>
            <a:r>
              <a:rPr lang="vi-VN" sz="1600" dirty="0">
                <a:cs typeface="Arial" panose="020B0604020202020204" pitchFamily="34" charset="0"/>
              </a:rPr>
              <a:t>-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vi-VN" sz="1600" dirty="0">
                <a:cs typeface="Arial" panose="020B0604020202020204" pitchFamily="34" charset="0"/>
              </a:rPr>
              <a:t>Giao </a:t>
            </a:r>
            <a:r>
              <a:rPr lang="vi-VN" sz="1600" dirty="0" err="1">
                <a:cs typeface="Arial" panose="020B0604020202020204" pitchFamily="34" charset="0"/>
              </a:rPr>
              <a:t>diện</a:t>
            </a:r>
            <a:r>
              <a:rPr lang="vi-VN" sz="1600" dirty="0">
                <a:cs typeface="Arial" panose="020B0604020202020204" pitchFamily="34" charset="0"/>
              </a:rPr>
              <a:t> chi </a:t>
            </a:r>
            <a:r>
              <a:rPr lang="vi-VN" sz="1600" dirty="0" err="1">
                <a:cs typeface="Arial" panose="020B0604020202020204" pitchFamily="34" charset="0"/>
              </a:rPr>
              <a:t>tiết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ngữ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pháp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hiển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thị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toàn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bộ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nội</a:t>
            </a:r>
            <a:r>
              <a:rPr lang="vi-VN" sz="1600" dirty="0">
                <a:cs typeface="Arial" panose="020B0604020202020204" pitchFamily="34" charset="0"/>
              </a:rPr>
              <a:t> dung </a:t>
            </a:r>
            <a:r>
              <a:rPr lang="vi-VN" sz="1600" dirty="0" err="1">
                <a:cs typeface="Arial" panose="020B0604020202020204" pitchFamily="34" charset="0"/>
              </a:rPr>
              <a:t>của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phần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ngữ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pháp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được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chọn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từ</a:t>
            </a:r>
            <a:r>
              <a:rPr lang="vi-VN" sz="1600" dirty="0">
                <a:cs typeface="Arial" panose="020B0604020202020204" pitchFamily="34" charset="0"/>
              </a:rPr>
              <a:t> giao </a:t>
            </a:r>
            <a:r>
              <a:rPr lang="vi-VN" sz="1600" dirty="0" err="1">
                <a:cs typeface="Arial" panose="020B0604020202020204" pitchFamily="34" charset="0"/>
              </a:rPr>
              <a:t>diện</a:t>
            </a:r>
            <a:r>
              <a:rPr lang="vi-VN" sz="1600" dirty="0">
                <a:cs typeface="Arial" panose="020B0604020202020204" pitchFamily="34" charset="0"/>
              </a:rPr>
              <a:t> danh </a:t>
            </a:r>
            <a:r>
              <a:rPr lang="vi-VN" sz="1600" dirty="0" err="1">
                <a:cs typeface="Arial" panose="020B0604020202020204" pitchFamily="34" charset="0"/>
              </a:rPr>
              <a:t>sách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ngữ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pháp</a:t>
            </a:r>
            <a:r>
              <a:rPr lang="vi-VN" sz="1600" dirty="0">
                <a:cs typeface="Arial" panose="020B0604020202020204" pitchFamily="34" charset="0"/>
              </a:rPr>
              <a:t>. “</a:t>
            </a:r>
            <a:r>
              <a:rPr lang="vi-VN" sz="1600" dirty="0" err="1">
                <a:cs typeface="Arial" panose="020B0604020202020204" pitchFamily="34" charset="0"/>
              </a:rPr>
              <a:t>Back</a:t>
            </a:r>
            <a:r>
              <a:rPr lang="vi-VN" sz="1600" dirty="0">
                <a:cs typeface="Arial" panose="020B0604020202020204" pitchFamily="34" charset="0"/>
              </a:rPr>
              <a:t>” </a:t>
            </a:r>
            <a:r>
              <a:rPr lang="vi-VN" sz="1600" dirty="0" err="1">
                <a:cs typeface="Arial" panose="020B0604020202020204" pitchFamily="34" charset="0"/>
              </a:rPr>
              <a:t>giúp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người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dùng</a:t>
            </a:r>
            <a:r>
              <a:rPr lang="vi-VN" sz="1600" dirty="0">
                <a:cs typeface="Arial" panose="020B0604020202020204" pitchFamily="34" charset="0"/>
              </a:rPr>
              <a:t> quay </a:t>
            </a:r>
            <a:r>
              <a:rPr lang="vi-VN" sz="1600" dirty="0" err="1">
                <a:cs typeface="Arial" panose="020B0604020202020204" pitchFamily="34" charset="0"/>
              </a:rPr>
              <a:t>lại</a:t>
            </a:r>
            <a:r>
              <a:rPr lang="vi-VN" sz="1600" dirty="0">
                <a:cs typeface="Arial" panose="020B0604020202020204" pitchFamily="34" charset="0"/>
              </a:rPr>
              <a:t> giao </a:t>
            </a:r>
            <a:r>
              <a:rPr lang="vi-VN" sz="1600" dirty="0" err="1">
                <a:cs typeface="Arial" panose="020B0604020202020204" pitchFamily="34" charset="0"/>
              </a:rPr>
              <a:t>diện</a:t>
            </a:r>
            <a:r>
              <a:rPr lang="vi-VN" sz="1600" dirty="0">
                <a:cs typeface="Arial" panose="020B0604020202020204" pitchFamily="34" charset="0"/>
              </a:rPr>
              <a:t> danh </a:t>
            </a:r>
            <a:r>
              <a:rPr lang="vi-VN" sz="1600" dirty="0" err="1">
                <a:cs typeface="Arial" panose="020B0604020202020204" pitchFamily="34" charset="0"/>
              </a:rPr>
              <a:t>sách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ngữ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pháp</a:t>
            </a:r>
            <a:r>
              <a:rPr lang="vi-VN" sz="1600" dirty="0">
                <a:cs typeface="Arial" panose="020B0604020202020204" pitchFamily="34" charset="0"/>
              </a:rPr>
              <a:t>.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D880A1-3D23-437A-9E8C-511BC40BB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1518" y="918910"/>
            <a:ext cx="2563975" cy="554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11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17755"/>
            <a:ext cx="10823510" cy="1162974"/>
          </a:xfrm>
        </p:spPr>
        <p:txBody>
          <a:bodyPr>
            <a:normAutofit/>
          </a:bodyPr>
          <a:lstStyle/>
          <a:p>
            <a:pPr algn="ctr"/>
            <a:r>
              <a:rPr lang="en-US" sz="31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Học tiếng anh trên thiết bị di động</a:t>
            </a:r>
            <a:br>
              <a:rPr lang="en-US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204" y="918910"/>
            <a:ext cx="76769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Thiết kế giao diện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6507" y="2081884"/>
            <a:ext cx="475436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4. Giao </a:t>
            </a:r>
            <a:r>
              <a:rPr lang="en-US" b="1" dirty="0" err="1"/>
              <a:t>diện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mẹo</a:t>
            </a:r>
            <a:r>
              <a:rPr lang="en-US" b="1" dirty="0"/>
              <a:t> thi</a:t>
            </a:r>
          </a:p>
          <a:p>
            <a:endParaRPr lang="en-US" b="1" dirty="0"/>
          </a:p>
          <a:p>
            <a:pPr lvl="0"/>
            <a:r>
              <a:rPr lang="vi-VN" sz="1600" dirty="0">
                <a:cs typeface="Arial" panose="020B0604020202020204" pitchFamily="34" charset="0"/>
              </a:rPr>
              <a:t>-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vi-VN" sz="1600" dirty="0">
                <a:cs typeface="Arial" panose="020B0604020202020204" pitchFamily="34" charset="0"/>
              </a:rPr>
              <a:t>Giao </a:t>
            </a:r>
            <a:r>
              <a:rPr lang="vi-VN" sz="1600" dirty="0" err="1">
                <a:cs typeface="Arial" panose="020B0604020202020204" pitchFamily="34" charset="0"/>
              </a:rPr>
              <a:t>diện</a:t>
            </a:r>
            <a:r>
              <a:rPr lang="vi-VN" sz="1600" dirty="0">
                <a:cs typeface="Arial" panose="020B0604020202020204" pitchFamily="34" charset="0"/>
              </a:rPr>
              <a:t> danh </a:t>
            </a:r>
            <a:r>
              <a:rPr lang="vi-VN" sz="1600" dirty="0" err="1">
                <a:cs typeface="Arial" panose="020B0604020202020204" pitchFamily="34" charset="0"/>
              </a:rPr>
              <a:t>sách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mẹo</a:t>
            </a:r>
            <a:r>
              <a:rPr lang="vi-VN" sz="1600" dirty="0">
                <a:cs typeface="Arial" panose="020B0604020202020204" pitchFamily="34" charset="0"/>
              </a:rPr>
              <a:t> thi </a:t>
            </a:r>
            <a:r>
              <a:rPr lang="vi-VN" sz="1600" dirty="0" err="1">
                <a:cs typeface="Arial" panose="020B0604020202020204" pitchFamily="34" charset="0"/>
              </a:rPr>
              <a:t>hiển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thị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các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mẹo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và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cách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làm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từng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phần</a:t>
            </a:r>
            <a:r>
              <a:rPr lang="vi-VN" sz="1600" dirty="0">
                <a:cs typeface="Arial" panose="020B0604020202020204" pitchFamily="34" charset="0"/>
              </a:rPr>
              <a:t> trong </a:t>
            </a:r>
            <a:r>
              <a:rPr lang="vi-VN" sz="1600" dirty="0" err="1">
                <a:cs typeface="Arial" panose="020B0604020202020204" pitchFamily="34" charset="0"/>
              </a:rPr>
              <a:t>bài</a:t>
            </a:r>
            <a:r>
              <a:rPr lang="vi-VN" sz="1600" dirty="0">
                <a:cs typeface="Arial" panose="020B0604020202020204" pitchFamily="34" charset="0"/>
              </a:rPr>
              <a:t> thi </a:t>
            </a:r>
            <a:r>
              <a:rPr lang="vi-VN" sz="1600" dirty="0" err="1">
                <a:cs typeface="Arial" panose="020B0604020202020204" pitchFamily="34" charset="0"/>
              </a:rPr>
              <a:t>TOEIC</a:t>
            </a:r>
            <a:r>
              <a:rPr lang="vi-VN" sz="1600" dirty="0">
                <a:cs typeface="Arial" panose="020B0604020202020204" pitchFamily="34" charset="0"/>
              </a:rPr>
              <a:t>. “</a:t>
            </a:r>
            <a:r>
              <a:rPr lang="vi-VN" sz="1600" dirty="0" err="1">
                <a:cs typeface="Arial" panose="020B0604020202020204" pitchFamily="34" charset="0"/>
              </a:rPr>
              <a:t>Home</a:t>
            </a:r>
            <a:r>
              <a:rPr lang="vi-VN" sz="1600" dirty="0">
                <a:cs typeface="Arial" panose="020B0604020202020204" pitchFamily="34" charset="0"/>
              </a:rPr>
              <a:t>” </a:t>
            </a:r>
            <a:r>
              <a:rPr lang="vi-VN" sz="1600" dirty="0" err="1">
                <a:cs typeface="Arial" panose="020B0604020202020204" pitchFamily="34" charset="0"/>
              </a:rPr>
              <a:t>giúp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người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dùng</a:t>
            </a:r>
            <a:r>
              <a:rPr lang="vi-VN" sz="1600" dirty="0">
                <a:cs typeface="Arial" panose="020B0604020202020204" pitchFamily="34" charset="0"/>
              </a:rPr>
              <a:t> quay </a:t>
            </a:r>
            <a:r>
              <a:rPr lang="vi-VN" sz="1600" dirty="0" err="1">
                <a:cs typeface="Arial" panose="020B0604020202020204" pitchFamily="34" charset="0"/>
              </a:rPr>
              <a:t>lại</a:t>
            </a:r>
            <a:r>
              <a:rPr lang="vi-VN" sz="1600" dirty="0">
                <a:cs typeface="Arial" panose="020B0604020202020204" pitchFamily="34" charset="0"/>
              </a:rPr>
              <a:t> giao </a:t>
            </a:r>
            <a:r>
              <a:rPr lang="vi-VN" sz="1600" dirty="0" err="1">
                <a:cs typeface="Arial" panose="020B0604020202020204" pitchFamily="34" charset="0"/>
              </a:rPr>
              <a:t>diện</a:t>
            </a:r>
            <a:r>
              <a:rPr lang="vi-VN" sz="1600" dirty="0">
                <a:cs typeface="Arial" panose="020B0604020202020204" pitchFamily="34" charset="0"/>
              </a:rPr>
              <a:t> trang </a:t>
            </a:r>
            <a:r>
              <a:rPr lang="vi-VN" sz="1600" dirty="0" err="1">
                <a:cs typeface="Arial" panose="020B0604020202020204" pitchFamily="34" charset="0"/>
              </a:rPr>
              <a:t>chủ</a:t>
            </a:r>
            <a:r>
              <a:rPr lang="vi-VN" sz="1600" dirty="0">
                <a:cs typeface="Arial" panose="020B0604020202020204" pitchFamily="34" charset="0"/>
              </a:rPr>
              <a:t>.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D880A1-3D23-437A-9E8C-511BC40BB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4480" y="918910"/>
            <a:ext cx="2561013" cy="554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57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17755"/>
            <a:ext cx="10823510" cy="1162974"/>
          </a:xfrm>
        </p:spPr>
        <p:txBody>
          <a:bodyPr>
            <a:normAutofit/>
          </a:bodyPr>
          <a:lstStyle/>
          <a:p>
            <a:pPr algn="ctr"/>
            <a:r>
              <a:rPr lang="en-US" sz="31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Học tiếng anh trên thiết bị di động</a:t>
            </a:r>
            <a:br>
              <a:rPr lang="en-US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204" y="918910"/>
            <a:ext cx="76769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Thiết kế giao diện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6507" y="2081884"/>
            <a:ext cx="475436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4. Giao </a:t>
            </a:r>
            <a:r>
              <a:rPr lang="en-US" b="1" dirty="0" err="1"/>
              <a:t>diện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mẹo</a:t>
            </a:r>
            <a:r>
              <a:rPr lang="en-US" b="1" dirty="0"/>
              <a:t> thi</a:t>
            </a:r>
          </a:p>
          <a:p>
            <a:endParaRPr lang="en-US" b="1" dirty="0"/>
          </a:p>
          <a:p>
            <a:pPr lvl="0"/>
            <a:r>
              <a:rPr lang="vi-VN" sz="1600" dirty="0">
                <a:cs typeface="Arial" panose="020B0604020202020204" pitchFamily="34" charset="0"/>
              </a:rPr>
              <a:t>-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vi-VN" sz="1600" dirty="0">
                <a:cs typeface="Arial" panose="020B0604020202020204" pitchFamily="34" charset="0"/>
              </a:rPr>
              <a:t>Giao </a:t>
            </a:r>
            <a:r>
              <a:rPr lang="vi-VN" sz="1600" dirty="0" err="1">
                <a:cs typeface="Arial" panose="020B0604020202020204" pitchFamily="34" charset="0"/>
              </a:rPr>
              <a:t>diện</a:t>
            </a:r>
            <a:r>
              <a:rPr lang="vi-VN" sz="1600" dirty="0">
                <a:cs typeface="Arial" panose="020B0604020202020204" pitchFamily="34" charset="0"/>
              </a:rPr>
              <a:t> chi </a:t>
            </a:r>
            <a:r>
              <a:rPr lang="vi-VN" sz="1600" dirty="0" err="1">
                <a:cs typeface="Arial" panose="020B0604020202020204" pitchFamily="34" charset="0"/>
              </a:rPr>
              <a:t>tiết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mẹo</a:t>
            </a:r>
            <a:r>
              <a:rPr lang="vi-VN" sz="1600" dirty="0">
                <a:cs typeface="Arial" panose="020B0604020202020204" pitchFamily="34" charset="0"/>
              </a:rPr>
              <a:t> thi </a:t>
            </a:r>
            <a:r>
              <a:rPr lang="vi-VN" sz="1600" dirty="0" err="1">
                <a:cs typeface="Arial" panose="020B0604020202020204" pitchFamily="34" charset="0"/>
              </a:rPr>
              <a:t>hiển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thị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toàn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bộ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nội</a:t>
            </a:r>
            <a:r>
              <a:rPr lang="vi-VN" sz="1600" dirty="0">
                <a:cs typeface="Arial" panose="020B0604020202020204" pitchFamily="34" charset="0"/>
              </a:rPr>
              <a:t> dung </a:t>
            </a:r>
            <a:r>
              <a:rPr lang="vi-VN" sz="1600" dirty="0" err="1">
                <a:cs typeface="Arial" panose="020B0604020202020204" pitchFamily="34" charset="0"/>
              </a:rPr>
              <a:t>của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mẹo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hoặc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cách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làm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của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phần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được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chọn</a:t>
            </a:r>
            <a:r>
              <a:rPr lang="vi-VN" sz="1600" dirty="0">
                <a:cs typeface="Arial" panose="020B0604020202020204" pitchFamily="34" charset="0"/>
              </a:rPr>
              <a:t> ở giao </a:t>
            </a:r>
            <a:r>
              <a:rPr lang="vi-VN" sz="1600" dirty="0" err="1">
                <a:cs typeface="Arial" panose="020B0604020202020204" pitchFamily="34" charset="0"/>
              </a:rPr>
              <a:t>diện</a:t>
            </a:r>
            <a:r>
              <a:rPr lang="vi-VN" sz="1600" dirty="0">
                <a:cs typeface="Arial" panose="020B0604020202020204" pitchFamily="34" charset="0"/>
              </a:rPr>
              <a:t> danh </a:t>
            </a:r>
            <a:r>
              <a:rPr lang="vi-VN" sz="1600" dirty="0" err="1">
                <a:cs typeface="Arial" panose="020B0604020202020204" pitchFamily="34" charset="0"/>
              </a:rPr>
              <a:t>sách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mẹo</a:t>
            </a:r>
            <a:r>
              <a:rPr lang="vi-VN" sz="1600" dirty="0">
                <a:cs typeface="Arial" panose="020B0604020202020204" pitchFamily="34" charset="0"/>
              </a:rPr>
              <a:t>. “</a:t>
            </a:r>
            <a:r>
              <a:rPr lang="vi-VN" sz="1600" dirty="0" err="1">
                <a:cs typeface="Arial" panose="020B0604020202020204" pitchFamily="34" charset="0"/>
              </a:rPr>
              <a:t>Back</a:t>
            </a:r>
            <a:r>
              <a:rPr lang="vi-VN" sz="1600" dirty="0">
                <a:cs typeface="Arial" panose="020B0604020202020204" pitchFamily="34" charset="0"/>
              </a:rPr>
              <a:t>” </a:t>
            </a:r>
            <a:r>
              <a:rPr lang="vi-VN" sz="1600" dirty="0" err="1">
                <a:cs typeface="Arial" panose="020B0604020202020204" pitchFamily="34" charset="0"/>
              </a:rPr>
              <a:t>giúp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người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dùng</a:t>
            </a:r>
            <a:r>
              <a:rPr lang="vi-VN" sz="1600" dirty="0">
                <a:cs typeface="Arial" panose="020B0604020202020204" pitchFamily="34" charset="0"/>
              </a:rPr>
              <a:t> quay </a:t>
            </a:r>
            <a:r>
              <a:rPr lang="vi-VN" sz="1600" dirty="0" err="1">
                <a:cs typeface="Arial" panose="020B0604020202020204" pitchFamily="34" charset="0"/>
              </a:rPr>
              <a:t>lại</a:t>
            </a:r>
            <a:r>
              <a:rPr lang="vi-VN" sz="1600" dirty="0">
                <a:cs typeface="Arial" panose="020B0604020202020204" pitchFamily="34" charset="0"/>
              </a:rPr>
              <a:t> giao </a:t>
            </a:r>
            <a:r>
              <a:rPr lang="vi-VN" sz="1600" dirty="0" err="1">
                <a:cs typeface="Arial" panose="020B0604020202020204" pitchFamily="34" charset="0"/>
              </a:rPr>
              <a:t>diện</a:t>
            </a:r>
            <a:r>
              <a:rPr lang="vi-VN" sz="1600" dirty="0">
                <a:cs typeface="Arial" panose="020B0604020202020204" pitchFamily="34" charset="0"/>
              </a:rPr>
              <a:t> danh </a:t>
            </a:r>
            <a:r>
              <a:rPr lang="vi-VN" sz="1600" dirty="0" err="1">
                <a:cs typeface="Arial" panose="020B0604020202020204" pitchFamily="34" charset="0"/>
              </a:rPr>
              <a:t>sách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mẹo</a:t>
            </a:r>
            <a:r>
              <a:rPr lang="vi-VN" sz="1600" dirty="0">
                <a:cs typeface="Arial" panose="020B0604020202020204" pitchFamily="34" charset="0"/>
              </a:rPr>
              <a:t>.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D880A1-3D23-437A-9E8C-511BC40BB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4480" y="918910"/>
            <a:ext cx="2561013" cy="553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2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17755"/>
            <a:ext cx="10823510" cy="1162974"/>
          </a:xfrm>
        </p:spPr>
        <p:txBody>
          <a:bodyPr>
            <a:normAutofit/>
          </a:bodyPr>
          <a:lstStyle/>
          <a:p>
            <a:pPr algn="ctr"/>
            <a:r>
              <a:rPr lang="en-US" sz="31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Học tiếng anh trên thiết bị di động</a:t>
            </a:r>
            <a:br>
              <a:rPr lang="en-US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204" y="918910"/>
            <a:ext cx="76769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Thiết kế giao diện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6507" y="2081884"/>
            <a:ext cx="475436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4. Giao </a:t>
            </a:r>
            <a:r>
              <a:rPr lang="en-US" b="1" dirty="0" err="1"/>
              <a:t>diện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r>
              <a:rPr lang="en-US" b="1" dirty="0"/>
              <a:t> thi</a:t>
            </a:r>
          </a:p>
          <a:p>
            <a:endParaRPr lang="en-US" b="1" dirty="0"/>
          </a:p>
          <a:p>
            <a:pPr lvl="0"/>
            <a:r>
              <a:rPr lang="vi-VN" sz="1600" dirty="0">
                <a:cs typeface="Arial" panose="020B0604020202020204" pitchFamily="34" charset="0"/>
              </a:rPr>
              <a:t>-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vi-VN" sz="1600" dirty="0">
                <a:cs typeface="Arial" panose="020B0604020202020204" pitchFamily="34" charset="0"/>
              </a:rPr>
              <a:t>Giao </a:t>
            </a:r>
            <a:r>
              <a:rPr lang="vi-VN" sz="1600" dirty="0" err="1">
                <a:cs typeface="Arial" panose="020B0604020202020204" pitchFamily="34" charset="0"/>
              </a:rPr>
              <a:t>diện</a:t>
            </a:r>
            <a:r>
              <a:rPr lang="vi-VN" sz="1600" dirty="0">
                <a:cs typeface="Arial" panose="020B0604020202020204" pitchFamily="34" charset="0"/>
              </a:rPr>
              <a:t> danh </a:t>
            </a:r>
            <a:r>
              <a:rPr lang="vi-VN" sz="1600" dirty="0" err="1">
                <a:cs typeface="Arial" panose="020B0604020202020204" pitchFamily="34" charset="0"/>
              </a:rPr>
              <a:t>sách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đề</a:t>
            </a:r>
            <a:r>
              <a:rPr lang="vi-VN" sz="1600" dirty="0">
                <a:cs typeface="Arial" panose="020B0604020202020204" pitchFamily="34" charset="0"/>
              </a:rPr>
              <a:t> thi </a:t>
            </a:r>
            <a:r>
              <a:rPr lang="vi-VN" sz="1600" dirty="0" err="1">
                <a:cs typeface="Arial" panose="020B0604020202020204" pitchFamily="34" charset="0"/>
              </a:rPr>
              <a:t>hiển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thị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những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đề</a:t>
            </a:r>
            <a:r>
              <a:rPr lang="vi-VN" sz="1600" dirty="0">
                <a:cs typeface="Arial" panose="020B0604020202020204" pitchFamily="34" charset="0"/>
              </a:rPr>
              <a:t> thi </a:t>
            </a:r>
            <a:r>
              <a:rPr lang="vi-VN" sz="1600" dirty="0" err="1">
                <a:cs typeface="Arial" panose="020B0604020202020204" pitchFamily="34" charset="0"/>
              </a:rPr>
              <a:t>các</a:t>
            </a:r>
            <a:r>
              <a:rPr lang="vi-VN" sz="1600" dirty="0">
                <a:cs typeface="Arial" panose="020B0604020202020204" pitchFamily="34" charset="0"/>
              </a:rPr>
              <a:t> năm </a:t>
            </a:r>
            <a:r>
              <a:rPr lang="vi-VN" sz="1600" dirty="0" err="1">
                <a:cs typeface="Arial" panose="020B0604020202020204" pitchFamily="34" charset="0"/>
              </a:rPr>
              <a:t>gần</a:t>
            </a:r>
            <a:r>
              <a:rPr lang="vi-VN" sz="1600" dirty="0">
                <a:cs typeface="Arial" panose="020B0604020202020204" pitchFamily="34" charset="0"/>
              </a:rPr>
              <a:t> đây </a:t>
            </a:r>
            <a:r>
              <a:rPr lang="vi-VN" sz="1600" dirty="0" err="1">
                <a:cs typeface="Arial" panose="020B0604020202020204" pitchFamily="34" charset="0"/>
              </a:rPr>
              <a:t>được</a:t>
            </a:r>
            <a:r>
              <a:rPr lang="vi-VN" sz="1600" dirty="0">
                <a:cs typeface="Arial" panose="020B0604020202020204" pitchFamily="34" charset="0"/>
              </a:rPr>
              <a:t> chia theo </a:t>
            </a:r>
            <a:r>
              <a:rPr lang="vi-VN" sz="1600" dirty="0" err="1">
                <a:cs typeface="Arial" panose="020B0604020202020204" pitchFamily="34" charset="0"/>
              </a:rPr>
              <a:t>format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đề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cũ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và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đề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mới</a:t>
            </a:r>
            <a:r>
              <a:rPr lang="vi-VN" sz="1600" dirty="0">
                <a:cs typeface="Arial" panose="020B0604020202020204" pitchFamily="34" charset="0"/>
              </a:rPr>
              <a:t>. “</a:t>
            </a:r>
            <a:r>
              <a:rPr lang="vi-VN" sz="1600" dirty="0" err="1">
                <a:cs typeface="Arial" panose="020B0604020202020204" pitchFamily="34" charset="0"/>
              </a:rPr>
              <a:t>Home</a:t>
            </a:r>
            <a:r>
              <a:rPr lang="vi-VN" sz="1600" dirty="0">
                <a:cs typeface="Arial" panose="020B0604020202020204" pitchFamily="34" charset="0"/>
              </a:rPr>
              <a:t>” </a:t>
            </a:r>
            <a:r>
              <a:rPr lang="vi-VN" sz="1600" dirty="0" err="1">
                <a:cs typeface="Arial" panose="020B0604020202020204" pitchFamily="34" charset="0"/>
              </a:rPr>
              <a:t>giúp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người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dùng</a:t>
            </a:r>
            <a:r>
              <a:rPr lang="vi-VN" sz="1600" dirty="0">
                <a:cs typeface="Arial" panose="020B0604020202020204" pitchFamily="34" charset="0"/>
              </a:rPr>
              <a:t> quay </a:t>
            </a:r>
            <a:r>
              <a:rPr lang="vi-VN" sz="1600" dirty="0" err="1">
                <a:cs typeface="Arial" panose="020B0604020202020204" pitchFamily="34" charset="0"/>
              </a:rPr>
              <a:t>lại</a:t>
            </a:r>
            <a:r>
              <a:rPr lang="vi-VN" sz="1600" dirty="0">
                <a:cs typeface="Arial" panose="020B0604020202020204" pitchFamily="34" charset="0"/>
              </a:rPr>
              <a:t> giao </a:t>
            </a:r>
            <a:r>
              <a:rPr lang="vi-VN" sz="1600" dirty="0" err="1">
                <a:cs typeface="Arial" panose="020B0604020202020204" pitchFamily="34" charset="0"/>
              </a:rPr>
              <a:t>diện</a:t>
            </a:r>
            <a:r>
              <a:rPr lang="vi-VN" sz="1600" dirty="0">
                <a:cs typeface="Arial" panose="020B0604020202020204" pitchFamily="34" charset="0"/>
              </a:rPr>
              <a:t> trang </a:t>
            </a:r>
            <a:r>
              <a:rPr lang="vi-VN" sz="1600" dirty="0" err="1">
                <a:cs typeface="Arial" panose="020B0604020202020204" pitchFamily="34" charset="0"/>
              </a:rPr>
              <a:t>chủ</a:t>
            </a:r>
            <a:r>
              <a:rPr lang="vi-VN" sz="1600" dirty="0">
                <a:cs typeface="Arial" panose="020B0604020202020204" pitchFamily="34" charset="0"/>
              </a:rPr>
              <a:t>.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D880A1-3D23-437A-9E8C-511BC40BB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7438" y="918910"/>
            <a:ext cx="2558055" cy="553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53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17755"/>
            <a:ext cx="10823510" cy="1162974"/>
          </a:xfrm>
        </p:spPr>
        <p:txBody>
          <a:bodyPr>
            <a:normAutofit/>
          </a:bodyPr>
          <a:lstStyle/>
          <a:p>
            <a:pPr algn="ctr"/>
            <a:r>
              <a:rPr lang="en-US" sz="31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Học tiếng anh trên thiết bị di động</a:t>
            </a:r>
            <a:br>
              <a:rPr lang="en-US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204" y="918910"/>
            <a:ext cx="76769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Thiết kế giao diện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6507" y="2081884"/>
            <a:ext cx="475436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4. Giao </a:t>
            </a:r>
            <a:r>
              <a:rPr lang="en-US" b="1" dirty="0" err="1"/>
              <a:t>diện</a:t>
            </a:r>
            <a:r>
              <a:rPr lang="en-US" b="1" dirty="0"/>
              <a:t> làm </a:t>
            </a:r>
            <a:r>
              <a:rPr lang="en-US" b="1" dirty="0" err="1"/>
              <a:t>bài</a:t>
            </a:r>
            <a:endParaRPr lang="en-US" b="1" dirty="0"/>
          </a:p>
          <a:p>
            <a:endParaRPr lang="en-US" b="1" dirty="0"/>
          </a:p>
          <a:p>
            <a:pPr lvl="0"/>
            <a:r>
              <a:rPr lang="vi-VN" sz="1600" dirty="0">
                <a:cs typeface="Arial" panose="020B0604020202020204" pitchFamily="34" charset="0"/>
              </a:rPr>
              <a:t>-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vi-VN" sz="1600" dirty="0">
                <a:cs typeface="Arial" panose="020B0604020202020204" pitchFamily="34" charset="0"/>
              </a:rPr>
              <a:t>Giao </a:t>
            </a:r>
            <a:r>
              <a:rPr lang="vi-VN" sz="1600" dirty="0" err="1">
                <a:cs typeface="Arial" panose="020B0604020202020204" pitchFamily="34" charset="0"/>
              </a:rPr>
              <a:t>diện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làm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bài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hiển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thị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toàn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bộ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nội</a:t>
            </a:r>
            <a:r>
              <a:rPr lang="vi-VN" sz="1600" dirty="0">
                <a:cs typeface="Arial" panose="020B0604020202020204" pitchFamily="34" charset="0"/>
              </a:rPr>
              <a:t> dung </a:t>
            </a:r>
            <a:r>
              <a:rPr lang="vi-VN" sz="1600" dirty="0" err="1">
                <a:cs typeface="Arial" panose="020B0604020202020204" pitchFamily="34" charset="0"/>
              </a:rPr>
              <a:t>đề</a:t>
            </a:r>
            <a:r>
              <a:rPr lang="vi-VN" sz="1600" dirty="0">
                <a:cs typeface="Arial" panose="020B0604020202020204" pitchFamily="34" charset="0"/>
              </a:rPr>
              <a:t> thi, </a:t>
            </a:r>
            <a:r>
              <a:rPr lang="vi-VN" sz="1600" dirty="0" err="1">
                <a:cs typeface="Arial" panose="020B0604020202020204" pitchFamily="34" charset="0"/>
              </a:rPr>
              <a:t>đồng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hồ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đếm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ngược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thời</a:t>
            </a:r>
            <a:r>
              <a:rPr lang="vi-VN" sz="1600" dirty="0">
                <a:cs typeface="Arial" panose="020B0604020202020204" pitchFamily="34" charset="0"/>
              </a:rPr>
              <a:t> gian </a:t>
            </a:r>
            <a:r>
              <a:rPr lang="vi-VN" sz="1600" dirty="0" err="1">
                <a:cs typeface="Arial" panose="020B0604020202020204" pitchFamily="34" charset="0"/>
              </a:rPr>
              <a:t>làm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bài</a:t>
            </a:r>
            <a:r>
              <a:rPr lang="vi-VN" sz="1600" dirty="0">
                <a:cs typeface="Arial" panose="020B0604020202020204" pitchFamily="34" charset="0"/>
              </a:rPr>
              <a:t>, “x” </a:t>
            </a:r>
            <a:r>
              <a:rPr lang="vi-VN" sz="1600" dirty="0" err="1">
                <a:cs typeface="Arial" panose="020B0604020202020204" pitchFamily="34" charset="0"/>
              </a:rPr>
              <a:t>giúp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người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dùng</a:t>
            </a:r>
            <a:r>
              <a:rPr lang="vi-VN" sz="1600" dirty="0">
                <a:cs typeface="Arial" panose="020B0604020202020204" pitchFamily="34" charset="0"/>
              </a:rPr>
              <a:t> quay </a:t>
            </a:r>
            <a:r>
              <a:rPr lang="vi-VN" sz="1600" dirty="0" err="1">
                <a:cs typeface="Arial" panose="020B0604020202020204" pitchFamily="34" charset="0"/>
              </a:rPr>
              <a:t>về</a:t>
            </a:r>
            <a:r>
              <a:rPr lang="vi-VN" sz="1600" dirty="0">
                <a:cs typeface="Arial" panose="020B0604020202020204" pitchFamily="34" charset="0"/>
              </a:rPr>
              <a:t> giao </a:t>
            </a:r>
            <a:r>
              <a:rPr lang="vi-VN" sz="1600" dirty="0" err="1">
                <a:cs typeface="Arial" panose="020B0604020202020204" pitchFamily="34" charset="0"/>
              </a:rPr>
              <a:t>diện</a:t>
            </a:r>
            <a:r>
              <a:rPr lang="vi-VN" sz="1600" dirty="0">
                <a:cs typeface="Arial" panose="020B0604020202020204" pitchFamily="34" charset="0"/>
              </a:rPr>
              <a:t> danh </a:t>
            </a:r>
            <a:r>
              <a:rPr lang="vi-VN" sz="1600" dirty="0" err="1">
                <a:cs typeface="Arial" panose="020B0604020202020204" pitchFamily="34" charset="0"/>
              </a:rPr>
              <a:t>sách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đề</a:t>
            </a:r>
            <a:r>
              <a:rPr lang="vi-VN" sz="1600" dirty="0">
                <a:cs typeface="Arial" panose="020B0604020202020204" pitchFamily="34" charset="0"/>
              </a:rPr>
              <a:t> thi.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D880A1-3D23-437A-9E8C-511BC40BB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7438" y="918910"/>
            <a:ext cx="2558055" cy="553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9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17755"/>
            <a:ext cx="10823510" cy="1162974"/>
          </a:xfrm>
        </p:spPr>
        <p:txBody>
          <a:bodyPr>
            <a:normAutofit/>
          </a:bodyPr>
          <a:lstStyle/>
          <a:p>
            <a:pPr algn="ctr"/>
            <a:r>
              <a:rPr lang="en-US" sz="31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Học tiếng anh trên thiết bị di động</a:t>
            </a:r>
            <a:br>
              <a:rPr lang="en-US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204" y="918910"/>
            <a:ext cx="76769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Thiết kế giao diện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6507" y="2081884"/>
            <a:ext cx="4754361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4. Giao </a:t>
            </a:r>
            <a:r>
              <a:rPr lang="en-US" b="1" dirty="0" err="1"/>
              <a:t>diện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thúc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 thi</a:t>
            </a:r>
          </a:p>
          <a:p>
            <a:pPr lvl="0"/>
            <a:r>
              <a:rPr lang="vi-VN" sz="1600" dirty="0">
                <a:cs typeface="Arial" panose="020B0604020202020204" pitchFamily="34" charset="0"/>
              </a:rPr>
              <a:t>-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vi-VN" sz="1600" dirty="0">
                <a:cs typeface="Arial" panose="020B0604020202020204" pitchFamily="34" charset="0"/>
              </a:rPr>
              <a:t>Giao </a:t>
            </a:r>
            <a:r>
              <a:rPr lang="vi-VN" sz="1600" dirty="0" err="1">
                <a:cs typeface="Arial" panose="020B0604020202020204" pitchFamily="34" charset="0"/>
              </a:rPr>
              <a:t>diện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kết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thúc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bài</a:t>
            </a:r>
            <a:r>
              <a:rPr lang="vi-VN" sz="1600" dirty="0">
                <a:cs typeface="Arial" panose="020B0604020202020204" pitchFamily="34" charset="0"/>
              </a:rPr>
              <a:t> thi </a:t>
            </a:r>
            <a:r>
              <a:rPr lang="vi-VN" sz="1600" dirty="0" err="1">
                <a:cs typeface="Arial" panose="020B0604020202020204" pitchFamily="34" charset="0"/>
              </a:rPr>
              <a:t>hiển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thị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số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điểm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của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người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dùng</a:t>
            </a:r>
            <a:r>
              <a:rPr lang="vi-VN" sz="1600" dirty="0">
                <a:cs typeface="Arial" panose="020B0604020202020204" pitchFamily="34" charset="0"/>
              </a:rPr>
              <a:t> trên </a:t>
            </a:r>
            <a:r>
              <a:rPr lang="vi-VN" sz="1600" dirty="0" err="1">
                <a:cs typeface="Arial" panose="020B0604020202020204" pitchFamily="34" charset="0"/>
              </a:rPr>
              <a:t>điểm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tối</a:t>
            </a:r>
            <a:r>
              <a:rPr lang="vi-VN" sz="1600" dirty="0">
                <a:cs typeface="Arial" panose="020B0604020202020204" pitchFamily="34" charset="0"/>
              </a:rPr>
              <a:t> đa, </a:t>
            </a:r>
            <a:r>
              <a:rPr lang="vi-VN" sz="1600" dirty="0" err="1">
                <a:cs typeface="Arial" panose="020B0604020202020204" pitchFamily="34" charset="0"/>
              </a:rPr>
              <a:t>lời</a:t>
            </a:r>
            <a:r>
              <a:rPr lang="vi-VN" sz="1600" dirty="0">
                <a:cs typeface="Arial" panose="020B0604020202020204" pitchFamily="34" charset="0"/>
              </a:rPr>
              <a:t> khen </a:t>
            </a:r>
            <a:r>
              <a:rPr lang="vi-VN" sz="1600" dirty="0" err="1">
                <a:cs typeface="Arial" panose="020B0604020202020204" pitchFamily="34" charset="0"/>
              </a:rPr>
              <a:t>và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đánh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giá</a:t>
            </a:r>
            <a:r>
              <a:rPr lang="vi-VN" sz="1600" dirty="0">
                <a:cs typeface="Arial" panose="020B0604020202020204" pitchFamily="34" charset="0"/>
              </a:rPr>
              <a:t> theo thang </a:t>
            </a:r>
            <a:r>
              <a:rPr lang="vi-VN" sz="1600" dirty="0" err="1">
                <a:cs typeface="Arial" panose="020B0604020202020204" pitchFamily="34" charset="0"/>
              </a:rPr>
              <a:t>điểm</a:t>
            </a:r>
            <a:r>
              <a:rPr lang="vi-VN" sz="1600" dirty="0">
                <a:cs typeface="Arial" panose="020B0604020202020204" pitchFamily="34" charset="0"/>
              </a:rPr>
              <a:t> 5. </a:t>
            </a:r>
            <a:r>
              <a:rPr lang="vi-VN" sz="1600" dirty="0" err="1">
                <a:cs typeface="Arial" panose="020B0604020202020204" pitchFamily="34" charset="0"/>
              </a:rPr>
              <a:t>Nút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bấm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chuyển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về</a:t>
            </a:r>
            <a:r>
              <a:rPr lang="vi-VN" sz="1600" dirty="0">
                <a:cs typeface="Arial" panose="020B0604020202020204" pitchFamily="34" charset="0"/>
              </a:rPr>
              <a:t> giao </a:t>
            </a:r>
            <a:r>
              <a:rPr lang="vi-VN" sz="1600" dirty="0" err="1">
                <a:cs typeface="Arial" panose="020B0604020202020204" pitchFamily="34" charset="0"/>
              </a:rPr>
              <a:t>diện</a:t>
            </a:r>
            <a:r>
              <a:rPr lang="vi-VN" sz="1600" dirty="0">
                <a:cs typeface="Arial" panose="020B0604020202020204" pitchFamily="34" charset="0"/>
              </a:rPr>
              <a:t> trang </a:t>
            </a:r>
            <a:r>
              <a:rPr lang="vi-VN" sz="1600" dirty="0" err="1">
                <a:cs typeface="Arial" panose="020B0604020202020204" pitchFamily="34" charset="0"/>
              </a:rPr>
              <a:t>chủ</a:t>
            </a:r>
            <a:r>
              <a:rPr lang="vi-VN" sz="1600" dirty="0">
                <a:cs typeface="Arial" panose="020B0604020202020204" pitchFamily="34" charset="0"/>
              </a:rPr>
              <a:t>.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D880A1-3D23-437A-9E8C-511BC40BB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0393" y="918910"/>
            <a:ext cx="2555100" cy="553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51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59643" y="2202940"/>
            <a:ext cx="10272713" cy="2452119"/>
          </a:xfrm>
          <a:prstGeom prst="rect">
            <a:avLst/>
          </a:prstGeom>
          <a:noFill/>
          <a:effectLst/>
          <a:scene3d>
            <a:camera prst="perspectiveRelaxedModerately"/>
            <a:lightRig rig="threePt" dir="t"/>
          </a:scene3d>
          <a:sp3d prstMaterial="dkEdge"/>
        </p:spPr>
        <p:txBody>
          <a:bodyPr wrap="none" lIns="91440" tIns="45720" rIns="91440" bIns="45720">
            <a:prstTxWarp prst="textChevronInverted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93502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17755"/>
            <a:ext cx="10823510" cy="1162974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Học </a:t>
            </a:r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3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b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204" y="918910"/>
            <a:ext cx="76769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5204" y="1849753"/>
            <a:ext cx="11840808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 </a:t>
            </a:r>
            <a:r>
              <a:rPr lang="vi-VN" b="1" dirty="0" err="1"/>
              <a:t>Giới</a:t>
            </a:r>
            <a:r>
              <a:rPr lang="vi-VN" b="1" dirty="0"/>
              <a:t> </a:t>
            </a:r>
            <a:r>
              <a:rPr lang="vi-VN" b="1" dirty="0" err="1"/>
              <a:t>thiệu</a:t>
            </a:r>
            <a:r>
              <a:rPr lang="vi-VN" b="1" dirty="0"/>
              <a:t> </a:t>
            </a:r>
            <a:r>
              <a:rPr lang="vi-VN" b="1" dirty="0" err="1"/>
              <a:t>đề</a:t>
            </a:r>
            <a:r>
              <a:rPr lang="vi-VN" b="1" dirty="0"/>
              <a:t> </a:t>
            </a:r>
            <a:r>
              <a:rPr lang="vi-VN" b="1" dirty="0" err="1"/>
              <a:t>tài</a:t>
            </a:r>
            <a:r>
              <a:rPr lang="en-US" b="1" dirty="0"/>
              <a:t>:</a:t>
            </a:r>
          </a:p>
          <a:p>
            <a:endParaRPr lang="en-US" dirty="0"/>
          </a:p>
          <a:p>
            <a:pPr lvl="0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anh là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này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thế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nó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thế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dạy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học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cũng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trao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Ở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Nam,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học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yêu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phải có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TOEIC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500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thì mới có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ra,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đi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làm có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tiên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lương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cũng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hơn so với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không có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anh.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có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TOEIC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thi.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Tuy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với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bạn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phải đi làm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trải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những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bận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rộn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không có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cũng với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kẹt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nay thì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học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khá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Nắm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học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TOEIC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của những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không có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học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thi,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TOEIC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học có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học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nơi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tính của mình mà không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phải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anh vừa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kẹt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vừa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bụi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bặm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kém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đi lại.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1ECB8-EA92-4440-8444-37740BD6BA2D}"/>
              </a:ext>
            </a:extLst>
          </p:cNvPr>
          <p:cNvSpPr txBox="1"/>
          <p:nvPr/>
        </p:nvSpPr>
        <p:spPr>
          <a:xfrm>
            <a:off x="215204" y="5358043"/>
            <a:ext cx="118408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TOEIC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̆̀ng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ngôn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̛̃ Dart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hình Scrum.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này có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phù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với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lứa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tuổi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với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khác nhau.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11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17755"/>
            <a:ext cx="10823510" cy="1162974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Học </a:t>
            </a:r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3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b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204" y="918910"/>
            <a:ext cx="76769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5204" y="1849753"/>
            <a:ext cx="11840808" cy="5109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## DART là gì?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Dart là m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ột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ngôn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Flutter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DART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nên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AOT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Ahead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compile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xong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rồi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. Trong khi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JIT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Just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như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. Khi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JIT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Hot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release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AOT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ưu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năng như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cs typeface="Arial" panose="020B0604020202020204" pitchFamily="34" charset="0"/>
            </a:endParaRPr>
          </a:p>
          <a:p>
            <a:r>
              <a:rPr lang="en-US" b="1" dirty="0">
                <a:cs typeface="Arial" panose="020B0604020202020204" pitchFamily="34" charset="0"/>
              </a:rPr>
              <a:t>## FLUTTER là gì?</a:t>
            </a:r>
          </a:p>
          <a:p>
            <a:endParaRPr lang="en-US" b="1" dirty="0">
              <a:cs typeface="Arial" panose="020B0604020202020204" pitchFamily="34" charset="0"/>
            </a:endParaRPr>
          </a:p>
          <a:p>
            <a:r>
              <a:rPr lang="vi-VN" sz="1600" dirty="0" err="1"/>
              <a:t>Flutter</a:t>
            </a:r>
            <a:r>
              <a:rPr lang="vi-VN" sz="1600" dirty="0"/>
              <a:t> </a:t>
            </a:r>
            <a:r>
              <a:rPr lang="vi-VN" sz="1600" dirty="0" err="1"/>
              <a:t>là</a:t>
            </a:r>
            <a:r>
              <a:rPr lang="vi-VN" sz="1600" dirty="0"/>
              <a:t> </a:t>
            </a:r>
            <a:r>
              <a:rPr lang="vi-VN" sz="1600" dirty="0" err="1"/>
              <a:t>một</a:t>
            </a:r>
            <a:r>
              <a:rPr lang="vi-VN" sz="1600" dirty="0"/>
              <a:t> </a:t>
            </a:r>
            <a:r>
              <a:rPr lang="vi-VN" sz="1600" dirty="0" err="1"/>
              <a:t>SDK</a:t>
            </a:r>
            <a:r>
              <a:rPr lang="en-US" sz="1600" dirty="0"/>
              <a:t> </a:t>
            </a:r>
            <a:r>
              <a:rPr lang="en-US" sz="1600" i="1" dirty="0">
                <a:cs typeface="Arial" panose="020B0604020202020204" pitchFamily="34" charset="0"/>
              </a:rPr>
              <a:t>(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Software Development Kit )</a:t>
            </a:r>
            <a:r>
              <a:rPr lang="vi-VN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/>
              <a:t>triển</a:t>
            </a:r>
            <a:r>
              <a:rPr lang="vi-VN" sz="1600" dirty="0"/>
              <a:t> </a:t>
            </a:r>
            <a:r>
              <a:rPr lang="vi-VN" sz="1600" dirty="0" err="1"/>
              <a:t>ứng</a:t>
            </a:r>
            <a:r>
              <a:rPr lang="vi-VN" sz="1600" dirty="0"/>
              <a:t> </a:t>
            </a:r>
            <a:r>
              <a:rPr lang="vi-VN" sz="1600" dirty="0" err="1"/>
              <a:t>dụng</a:t>
            </a:r>
            <a:r>
              <a:rPr lang="vi-VN" sz="1600" dirty="0"/>
              <a:t> di </a:t>
            </a:r>
            <a:r>
              <a:rPr lang="vi-VN" sz="1600" dirty="0" err="1"/>
              <a:t>động</a:t>
            </a:r>
            <a:r>
              <a:rPr lang="vi-VN" sz="1600" dirty="0"/>
              <a:t> </a:t>
            </a:r>
            <a:r>
              <a:rPr lang="vi-VN" sz="1600" dirty="0" err="1"/>
              <a:t>nguồn</a:t>
            </a:r>
            <a:r>
              <a:rPr lang="vi-VN" sz="1600" dirty="0"/>
              <a:t> </a:t>
            </a:r>
            <a:r>
              <a:rPr lang="vi-VN" sz="1600" dirty="0" err="1"/>
              <a:t>mở</a:t>
            </a:r>
            <a:r>
              <a:rPr lang="vi-VN" sz="1600" dirty="0"/>
              <a:t> </a:t>
            </a:r>
            <a:r>
              <a:rPr lang="vi-VN" sz="1600" dirty="0" err="1"/>
              <a:t>được</a:t>
            </a:r>
            <a:r>
              <a:rPr lang="vi-VN" sz="1600" dirty="0"/>
              <a:t> </a:t>
            </a:r>
            <a:r>
              <a:rPr lang="vi-VN" sz="1600" dirty="0" err="1"/>
              <a:t>tạo</a:t>
            </a:r>
            <a:r>
              <a:rPr lang="vi-VN" sz="1600" dirty="0"/>
              <a:t> ra </a:t>
            </a:r>
            <a:r>
              <a:rPr lang="vi-VN" sz="1600" dirty="0" err="1"/>
              <a:t>bởi</a:t>
            </a:r>
            <a:r>
              <a:rPr lang="vi-VN" sz="1600" dirty="0"/>
              <a:t> </a:t>
            </a:r>
            <a:r>
              <a:rPr lang="vi-VN" sz="1600" dirty="0" err="1"/>
              <a:t>Google</a:t>
            </a:r>
            <a:r>
              <a:rPr lang="vi-VN" sz="1600" dirty="0"/>
              <a:t>. </a:t>
            </a:r>
            <a:r>
              <a:rPr lang="vi-VN" sz="1600" dirty="0" err="1"/>
              <a:t>Nó</a:t>
            </a:r>
            <a:r>
              <a:rPr lang="vi-VN" sz="1600" dirty="0"/>
              <a:t> </a:t>
            </a:r>
            <a:r>
              <a:rPr lang="vi-VN" sz="1600" dirty="0" err="1"/>
              <a:t>được</a:t>
            </a:r>
            <a:r>
              <a:rPr lang="vi-VN" sz="1600" dirty="0"/>
              <a:t> </a:t>
            </a:r>
            <a:r>
              <a:rPr lang="vi-VN" sz="1600" dirty="0" err="1"/>
              <a:t>sử</a:t>
            </a:r>
            <a:r>
              <a:rPr lang="vi-VN" sz="1600" dirty="0"/>
              <a:t> </a:t>
            </a:r>
            <a:r>
              <a:rPr lang="vi-VN" sz="1600" dirty="0" err="1"/>
              <a:t>dụng</a:t>
            </a:r>
            <a:r>
              <a:rPr lang="vi-VN" sz="1600" dirty="0"/>
              <a:t> </a:t>
            </a:r>
            <a:r>
              <a:rPr lang="vi-VN" sz="1600" dirty="0" err="1"/>
              <a:t>để</a:t>
            </a:r>
            <a:r>
              <a:rPr lang="vi-VN" sz="1600" dirty="0"/>
              <a:t> </a:t>
            </a:r>
            <a:r>
              <a:rPr lang="vi-VN" sz="1600" dirty="0" err="1"/>
              <a:t>phát</a:t>
            </a:r>
            <a:r>
              <a:rPr lang="vi-VN" sz="1600" dirty="0"/>
              <a:t> </a:t>
            </a:r>
            <a:r>
              <a:rPr lang="vi-VN" sz="1600" dirty="0" err="1"/>
              <a:t>triển</a:t>
            </a:r>
            <a:r>
              <a:rPr lang="vi-VN" sz="1600" dirty="0"/>
              <a:t> </a:t>
            </a:r>
            <a:r>
              <a:rPr lang="vi-VN" sz="1600" dirty="0" err="1"/>
              <a:t>ứng</a:t>
            </a:r>
            <a:r>
              <a:rPr lang="vi-VN" sz="1600" dirty="0"/>
              <a:t> </a:t>
            </a:r>
            <a:r>
              <a:rPr lang="vi-VN" sz="1600" dirty="0" err="1"/>
              <a:t>ứng</a:t>
            </a:r>
            <a:r>
              <a:rPr lang="vi-VN" sz="1600" dirty="0"/>
              <a:t> </a:t>
            </a:r>
            <a:r>
              <a:rPr lang="vi-VN" sz="1600" dirty="0" err="1"/>
              <a:t>dụng</a:t>
            </a:r>
            <a:r>
              <a:rPr lang="vi-VN" sz="1600" dirty="0"/>
              <a:t> cho </a:t>
            </a:r>
            <a:r>
              <a:rPr lang="vi-VN" sz="1600" dirty="0" err="1"/>
              <a:t>Android</a:t>
            </a:r>
            <a:r>
              <a:rPr lang="vi-VN" sz="1600" dirty="0"/>
              <a:t> </a:t>
            </a:r>
            <a:r>
              <a:rPr lang="vi-VN" sz="1600" dirty="0" err="1"/>
              <a:t>và</a:t>
            </a:r>
            <a:r>
              <a:rPr lang="vi-VN" sz="1600" dirty="0"/>
              <a:t> </a:t>
            </a:r>
            <a:r>
              <a:rPr lang="vi-VN" sz="1600" dirty="0" err="1"/>
              <a:t>iOS</a:t>
            </a:r>
            <a:r>
              <a:rPr lang="vi-VN" sz="1600" dirty="0"/>
              <a:t>, </a:t>
            </a:r>
            <a:r>
              <a:rPr lang="vi-VN" sz="1600" dirty="0" err="1"/>
              <a:t>cũng</a:t>
            </a:r>
            <a:r>
              <a:rPr lang="vi-VN" sz="1600" dirty="0"/>
              <a:t> </a:t>
            </a:r>
            <a:r>
              <a:rPr lang="vi-VN" sz="1600" dirty="0" err="1"/>
              <a:t>là</a:t>
            </a:r>
            <a:r>
              <a:rPr lang="vi-VN" sz="1600" dirty="0"/>
              <a:t> phương </a:t>
            </a:r>
            <a:r>
              <a:rPr lang="vi-VN" sz="1600" dirty="0" err="1"/>
              <a:t>thức</a:t>
            </a:r>
            <a:r>
              <a:rPr lang="vi-VN" sz="1600" dirty="0"/>
              <a:t> </a:t>
            </a:r>
            <a:r>
              <a:rPr lang="vi-VN" sz="1600" dirty="0" err="1"/>
              <a:t>chính</a:t>
            </a:r>
            <a:r>
              <a:rPr lang="vi-VN" sz="1600" dirty="0"/>
              <a:t> </a:t>
            </a:r>
            <a:r>
              <a:rPr lang="vi-VN" sz="1600" dirty="0" err="1"/>
              <a:t>để</a:t>
            </a:r>
            <a:r>
              <a:rPr lang="vi-VN" sz="1600" dirty="0"/>
              <a:t> </a:t>
            </a:r>
            <a:r>
              <a:rPr lang="vi-VN" sz="1600" dirty="0" err="1"/>
              <a:t>tạo</a:t>
            </a:r>
            <a:r>
              <a:rPr lang="vi-VN" sz="1600" dirty="0"/>
              <a:t> </a:t>
            </a:r>
            <a:r>
              <a:rPr lang="vi-VN" sz="1600" dirty="0" err="1"/>
              <a:t>ứng</a:t>
            </a:r>
            <a:r>
              <a:rPr lang="vi-VN" sz="1600" dirty="0"/>
              <a:t> </a:t>
            </a:r>
            <a:r>
              <a:rPr lang="vi-VN" sz="1600" dirty="0" err="1"/>
              <a:t>dụng</a:t>
            </a:r>
            <a:r>
              <a:rPr lang="vi-VN" sz="1600" dirty="0"/>
              <a:t> cho </a:t>
            </a:r>
            <a:r>
              <a:rPr lang="vi-VN" sz="1600" dirty="0" err="1"/>
              <a:t>Google</a:t>
            </a:r>
            <a:r>
              <a:rPr lang="vi-VN" sz="1600" dirty="0"/>
              <a:t> </a:t>
            </a:r>
            <a:r>
              <a:rPr lang="vi-VN" sz="1600" dirty="0" err="1"/>
              <a:t>Fuchsia</a:t>
            </a:r>
            <a:r>
              <a:rPr lang="vi-VN" sz="1600" dirty="0"/>
              <a:t>.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>
                <a:cs typeface="Arial" panose="020B0604020202020204" pitchFamily="34" charset="0"/>
              </a:rPr>
              <a:t>## SCRUM là gì?</a:t>
            </a:r>
          </a:p>
          <a:p>
            <a:endParaRPr lang="en-US" sz="1600" dirty="0"/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khung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” cơ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công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trên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khung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quy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nhau cho công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viên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họ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Scrum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công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trung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công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nhu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đưa ra. Ba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nòng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cốt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mô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bạch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transparency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), thanh tra (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inspection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nghi (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adaptation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92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17755"/>
            <a:ext cx="10823510" cy="1162974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Học </a:t>
            </a:r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3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b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204" y="918910"/>
            <a:ext cx="76769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5204" y="2269631"/>
            <a:ext cx="11840808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2.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lvl="0"/>
            <a:r>
              <a:rPr lang="vi-VN" sz="1600" dirty="0" err="1"/>
              <a:t>Đồ</a:t>
            </a:r>
            <a:r>
              <a:rPr lang="vi-VN" sz="1600" dirty="0"/>
              <a:t> </a:t>
            </a:r>
            <a:r>
              <a:rPr lang="vi-VN" sz="1600" dirty="0" err="1"/>
              <a:t>án</a:t>
            </a:r>
            <a:r>
              <a:rPr lang="vi-VN" sz="1600" dirty="0"/>
              <a:t> xây </a:t>
            </a:r>
            <a:r>
              <a:rPr lang="vi-VN" sz="1600" dirty="0" err="1"/>
              <a:t>dựng</a:t>
            </a:r>
            <a:r>
              <a:rPr lang="vi-VN" sz="1600" dirty="0"/>
              <a:t> theo </a:t>
            </a:r>
            <a:r>
              <a:rPr lang="vi-VN" sz="1600" dirty="0" err="1"/>
              <a:t>dạng</a:t>
            </a:r>
            <a:r>
              <a:rPr lang="vi-VN" sz="1600" dirty="0"/>
              <a:t> </a:t>
            </a:r>
            <a:r>
              <a:rPr lang="vi-VN" sz="1600" dirty="0" err="1"/>
              <a:t>local</a:t>
            </a:r>
            <a:r>
              <a:rPr lang="en-US" sz="1600" dirty="0"/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lvl="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Học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vựng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vựng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Học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Làm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thi 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đếm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làm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chấm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>
              <a:buFontTx/>
              <a:buChar char="-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Mẹo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thi</a:t>
            </a:r>
          </a:p>
          <a:p>
            <a:pPr marL="285750" lvl="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393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75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7E6177-6FCB-4FFC-AD94-A12FCE02E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715199" y="1336566"/>
            <a:ext cx="4607567" cy="460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5E51465-9350-4AF3-95D6-7989D19C8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17755"/>
            <a:ext cx="10823510" cy="1162974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Học </a:t>
            </a:r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3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b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630617-9C54-4A32-9639-8F56A9FE2651}"/>
              </a:ext>
            </a:extLst>
          </p:cNvPr>
          <p:cNvSpPr txBox="1"/>
          <p:nvPr/>
        </p:nvSpPr>
        <p:spPr>
          <a:xfrm>
            <a:off x="252525" y="1504379"/>
            <a:ext cx="41142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yêu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BA4043-EDBF-4F48-B2EE-7E894602FEBA}"/>
              </a:ext>
            </a:extLst>
          </p:cNvPr>
          <p:cNvSpPr txBox="1"/>
          <p:nvPr/>
        </p:nvSpPr>
        <p:spPr>
          <a:xfrm>
            <a:off x="653143" y="2423239"/>
            <a:ext cx="2369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 </a:t>
            </a:r>
            <a:r>
              <a:rPr lang="en-US" b="1" dirty="0" err="1">
                <a:solidFill>
                  <a:schemeClr val="bg1"/>
                </a:solidFill>
              </a:rPr>
              <a:t>Sơ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đồ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usecase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66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75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51465-9350-4AF3-95D6-7989D19C8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17755"/>
            <a:ext cx="10823510" cy="1162974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Học </a:t>
            </a:r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3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anh </a:t>
            </a:r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1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1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b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630617-9C54-4A32-9639-8F56A9FE2651}"/>
              </a:ext>
            </a:extLst>
          </p:cNvPr>
          <p:cNvSpPr txBox="1"/>
          <p:nvPr/>
        </p:nvSpPr>
        <p:spPr>
          <a:xfrm>
            <a:off x="252525" y="1504379"/>
            <a:ext cx="41142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yêu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BA4043-EDBF-4F48-B2EE-7E894602FEBA}"/>
              </a:ext>
            </a:extLst>
          </p:cNvPr>
          <p:cNvSpPr txBox="1"/>
          <p:nvPr/>
        </p:nvSpPr>
        <p:spPr>
          <a:xfrm>
            <a:off x="653143" y="2423239"/>
            <a:ext cx="30137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2. </a:t>
            </a:r>
            <a:r>
              <a:rPr lang="vi-VN" b="1" dirty="0">
                <a:solidFill>
                  <a:schemeClr val="bg1"/>
                </a:solidFill>
              </a:rPr>
              <a:t>Sơ </a:t>
            </a:r>
            <a:r>
              <a:rPr lang="vi-VN" b="1" dirty="0" err="1">
                <a:solidFill>
                  <a:schemeClr val="bg1"/>
                </a:solidFill>
              </a:rPr>
              <a:t>đồ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CSDL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và</a:t>
            </a:r>
            <a:r>
              <a:rPr lang="vi-VN" b="1" dirty="0">
                <a:solidFill>
                  <a:schemeClr val="bg1"/>
                </a:solidFill>
              </a:rPr>
              <a:t> mô </a:t>
            </a:r>
            <a:r>
              <a:rPr lang="vi-VN" b="1" dirty="0" err="1">
                <a:solidFill>
                  <a:schemeClr val="bg1"/>
                </a:solidFill>
              </a:rPr>
              <a:t>tả</a:t>
            </a:r>
            <a:r>
              <a:rPr lang="vi-VN" b="1" dirty="0">
                <a:solidFill>
                  <a:schemeClr val="bg1"/>
                </a:solidFill>
              </a:rPr>
              <a:t> </a:t>
            </a:r>
            <a:r>
              <a:rPr lang="vi-VN" b="1" dirty="0" err="1">
                <a:solidFill>
                  <a:schemeClr val="bg1"/>
                </a:solidFill>
              </a:rPr>
              <a:t>CSDL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1C8DF9-14CD-448D-8843-20A348920921}"/>
              </a:ext>
            </a:extLst>
          </p:cNvPr>
          <p:cNvSpPr txBox="1"/>
          <p:nvPr/>
        </p:nvSpPr>
        <p:spPr>
          <a:xfrm>
            <a:off x="6796045" y="3167390"/>
            <a:ext cx="30137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Coming soon</a:t>
            </a:r>
          </a:p>
        </p:txBody>
      </p:sp>
    </p:spTree>
    <p:extLst>
      <p:ext uri="{BB962C8B-B14F-4D97-AF65-F5344CB8AC3E}">
        <p14:creationId xmlns:p14="http://schemas.microsoft.com/office/powerpoint/2010/main" val="2761172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17755"/>
            <a:ext cx="10823510" cy="1162974"/>
          </a:xfrm>
        </p:spPr>
        <p:txBody>
          <a:bodyPr>
            <a:normAutofit/>
          </a:bodyPr>
          <a:lstStyle/>
          <a:p>
            <a:pPr algn="ctr"/>
            <a:r>
              <a:rPr lang="en-US" sz="31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Học tiếng anh trên thiết bị di động</a:t>
            </a:r>
            <a:br>
              <a:rPr lang="en-US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204" y="918910"/>
            <a:ext cx="76769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Thiết kế giao diện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6507" y="2081884"/>
            <a:ext cx="4754361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 Giao </a:t>
            </a:r>
            <a:r>
              <a:rPr lang="en-US" b="1" dirty="0" err="1"/>
              <a:t>diện</a:t>
            </a:r>
            <a:r>
              <a:rPr lang="en-US" b="1" dirty="0"/>
              <a:t> </a:t>
            </a:r>
            <a:r>
              <a:rPr lang="en-US" b="1" dirty="0" err="1"/>
              <a:t>màn</a:t>
            </a:r>
            <a:r>
              <a:rPr lang="en-US" b="1" dirty="0"/>
              <a:t> hình </a:t>
            </a:r>
            <a:r>
              <a:rPr lang="en-US" b="1" dirty="0" err="1"/>
              <a:t>chính</a:t>
            </a:r>
            <a:endParaRPr lang="en-US" b="1" dirty="0"/>
          </a:p>
          <a:p>
            <a:endParaRPr lang="en-US" b="1" dirty="0"/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hình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học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vựng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mẹo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D880A1-3D23-437A-9E8C-511BC40BB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585" y="918910"/>
            <a:ext cx="2569908" cy="555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0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17755"/>
            <a:ext cx="10823510" cy="1162974"/>
          </a:xfrm>
        </p:spPr>
        <p:txBody>
          <a:bodyPr>
            <a:normAutofit/>
          </a:bodyPr>
          <a:lstStyle/>
          <a:p>
            <a:pPr algn="ctr"/>
            <a:r>
              <a:rPr lang="en-US" sz="31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Học tiếng anh trên thiết bị di động</a:t>
            </a:r>
            <a:br>
              <a:rPr lang="en-US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204" y="918910"/>
            <a:ext cx="76769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Thiết kế giao diện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6507" y="2081884"/>
            <a:ext cx="475436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2. Giao </a:t>
            </a:r>
            <a:r>
              <a:rPr lang="en-US" b="1" dirty="0" err="1"/>
              <a:t>diện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chủ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endParaRPr lang="en-US" b="1" dirty="0"/>
          </a:p>
          <a:p>
            <a:endParaRPr lang="en-US" b="1" dirty="0"/>
          </a:p>
          <a:p>
            <a:pPr lvl="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vựng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chọn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học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vựng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“Back”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vựng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Giao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50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của 600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vựng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tự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alphaB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chóng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muốn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50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của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“Home”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quay lại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D880A1-3D23-437A-9E8C-511BC40BB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8553" y="918910"/>
            <a:ext cx="2566940" cy="555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70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17755"/>
            <a:ext cx="10823510" cy="1162974"/>
          </a:xfrm>
        </p:spPr>
        <p:txBody>
          <a:bodyPr>
            <a:normAutofit/>
          </a:bodyPr>
          <a:lstStyle/>
          <a:p>
            <a:pPr algn="ctr"/>
            <a:r>
              <a:rPr lang="en-US" sz="31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Học tiếng anh trên thiết bị di động</a:t>
            </a:r>
            <a:br>
              <a:rPr lang="en-US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204" y="918910"/>
            <a:ext cx="76769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Thiết kế giao diện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76507" y="2081884"/>
            <a:ext cx="475436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3. Giao </a:t>
            </a:r>
            <a:r>
              <a:rPr lang="en-US" b="1" dirty="0" err="1"/>
              <a:t>diện</a:t>
            </a:r>
            <a:r>
              <a:rPr lang="en-US" b="1" dirty="0"/>
              <a:t> </a:t>
            </a:r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sách</a:t>
            </a:r>
            <a:r>
              <a:rPr lang="en-US" b="1" dirty="0"/>
              <a:t>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vựng</a:t>
            </a:r>
            <a:endParaRPr lang="en-US" b="1" dirty="0"/>
          </a:p>
          <a:p>
            <a:endParaRPr lang="en-US" b="1" dirty="0"/>
          </a:p>
          <a:p>
            <a:pPr lvl="0"/>
            <a:r>
              <a:rPr lang="vi-VN" sz="1600" dirty="0">
                <a:cs typeface="Arial" panose="020B0604020202020204" pitchFamily="34" charset="0"/>
              </a:rPr>
              <a:t>-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vi-VN" sz="1600" dirty="0">
                <a:cs typeface="Arial" panose="020B0604020202020204" pitchFamily="34" charset="0"/>
              </a:rPr>
              <a:t>Giao </a:t>
            </a:r>
            <a:r>
              <a:rPr lang="vi-VN" sz="1600" dirty="0" err="1">
                <a:cs typeface="Arial" panose="020B0604020202020204" pitchFamily="34" charset="0"/>
              </a:rPr>
              <a:t>diện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từ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vựng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hiển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thị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tất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cả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từ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vựng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thuộc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chủ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đề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được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người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dùng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chọn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từ</a:t>
            </a:r>
            <a:r>
              <a:rPr lang="vi-VN" sz="1600" dirty="0">
                <a:cs typeface="Arial" panose="020B0604020202020204" pitchFamily="34" charset="0"/>
              </a:rPr>
              <a:t> giao </a:t>
            </a:r>
            <a:r>
              <a:rPr lang="vi-VN" sz="1600" dirty="0" err="1">
                <a:cs typeface="Arial" panose="020B0604020202020204" pitchFamily="34" charset="0"/>
              </a:rPr>
              <a:t>diện</a:t>
            </a:r>
            <a:r>
              <a:rPr lang="vi-VN" sz="1600" dirty="0">
                <a:cs typeface="Arial" panose="020B0604020202020204" pitchFamily="34" charset="0"/>
              </a:rPr>
              <a:t> danh </a:t>
            </a:r>
            <a:r>
              <a:rPr lang="vi-VN" sz="1600" dirty="0" err="1">
                <a:cs typeface="Arial" panose="020B0604020202020204" pitchFamily="34" charset="0"/>
              </a:rPr>
              <a:t>sách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chủ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đề</a:t>
            </a:r>
            <a:r>
              <a:rPr lang="vi-VN" sz="1600" dirty="0">
                <a:cs typeface="Arial" panose="020B0604020202020204" pitchFamily="34" charset="0"/>
              </a:rPr>
              <a:t>. “</a:t>
            </a:r>
            <a:r>
              <a:rPr lang="vi-VN" sz="1600" dirty="0" err="1">
                <a:cs typeface="Arial" panose="020B0604020202020204" pitchFamily="34" charset="0"/>
              </a:rPr>
              <a:t>Back</a:t>
            </a:r>
            <a:r>
              <a:rPr lang="vi-VN" sz="1600" dirty="0">
                <a:cs typeface="Arial" panose="020B0604020202020204" pitchFamily="34" charset="0"/>
              </a:rPr>
              <a:t>” </a:t>
            </a:r>
            <a:r>
              <a:rPr lang="vi-VN" sz="1600" dirty="0" err="1">
                <a:cs typeface="Arial" panose="020B0604020202020204" pitchFamily="34" charset="0"/>
              </a:rPr>
              <a:t>giúp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người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dùng</a:t>
            </a:r>
            <a:r>
              <a:rPr lang="vi-VN" sz="1600" dirty="0">
                <a:cs typeface="Arial" panose="020B0604020202020204" pitchFamily="34" charset="0"/>
              </a:rPr>
              <a:t> quay </a:t>
            </a:r>
            <a:r>
              <a:rPr lang="vi-VN" sz="1600" dirty="0" err="1">
                <a:cs typeface="Arial" panose="020B0604020202020204" pitchFamily="34" charset="0"/>
              </a:rPr>
              <a:t>lại</a:t>
            </a:r>
            <a:r>
              <a:rPr lang="vi-VN" sz="1600" dirty="0">
                <a:cs typeface="Arial" panose="020B0604020202020204" pitchFamily="34" charset="0"/>
              </a:rPr>
              <a:t> giao </a:t>
            </a:r>
            <a:r>
              <a:rPr lang="vi-VN" sz="1600" dirty="0" err="1">
                <a:cs typeface="Arial" panose="020B0604020202020204" pitchFamily="34" charset="0"/>
              </a:rPr>
              <a:t>diện</a:t>
            </a:r>
            <a:r>
              <a:rPr lang="vi-VN" sz="1600" dirty="0">
                <a:cs typeface="Arial" panose="020B0604020202020204" pitchFamily="34" charset="0"/>
              </a:rPr>
              <a:t> danh </a:t>
            </a:r>
            <a:r>
              <a:rPr lang="vi-VN" sz="1600" dirty="0" err="1">
                <a:cs typeface="Arial" panose="020B0604020202020204" pitchFamily="34" charset="0"/>
              </a:rPr>
              <a:t>sách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chủ</a:t>
            </a:r>
            <a:r>
              <a:rPr lang="vi-VN" sz="1600" dirty="0">
                <a:cs typeface="Arial" panose="020B0604020202020204" pitchFamily="34" charset="0"/>
              </a:rPr>
              <a:t> </a:t>
            </a:r>
            <a:r>
              <a:rPr lang="vi-VN" sz="1600" dirty="0" err="1">
                <a:cs typeface="Arial" panose="020B0604020202020204" pitchFamily="34" charset="0"/>
              </a:rPr>
              <a:t>đề</a:t>
            </a:r>
            <a:r>
              <a:rPr lang="vi-VN" sz="1600" dirty="0">
                <a:cs typeface="Arial" panose="020B0604020202020204" pitchFamily="34" charset="0"/>
              </a:rPr>
              <a:t>.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D880A1-3D23-437A-9E8C-511BC40BB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8553" y="918910"/>
            <a:ext cx="2566940" cy="555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29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1519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Times New Roman</vt:lpstr>
      <vt:lpstr>Vapor Trail</vt:lpstr>
      <vt:lpstr>Công nghệ phần mềm nâng cao</vt:lpstr>
      <vt:lpstr>Ứng Dụng Học tiếng anh trên thiết bị di động </vt:lpstr>
      <vt:lpstr>Ứng Dụng Học tiếng anh trên thiết bị di động </vt:lpstr>
      <vt:lpstr>Ứng Dụng Học tiếng anh trên thiết bị di động </vt:lpstr>
      <vt:lpstr>Ứng Dụng Học tiếng anh trên thiết bị di động </vt:lpstr>
      <vt:lpstr>Ứng Dụng Học tiếng anh trên thiết bị di động </vt:lpstr>
      <vt:lpstr>Ứng Dụng Học tiếng anh trên thiết bị di động </vt:lpstr>
      <vt:lpstr>Ứng Dụng Học tiếng anh trên thiết bị di động </vt:lpstr>
      <vt:lpstr>Ứng Dụng Học tiếng anh trên thiết bị di động </vt:lpstr>
      <vt:lpstr>Ứng Dụng Học tiếng anh trên thiết bị di động </vt:lpstr>
      <vt:lpstr>Ứng Dụng Học tiếng anh trên thiết bị di động </vt:lpstr>
      <vt:lpstr>Ứng Dụng Học tiếng anh trên thiết bị di động </vt:lpstr>
      <vt:lpstr>Ứng Dụng Học tiếng anh trên thiết bị di động </vt:lpstr>
      <vt:lpstr>Ứng Dụng Học tiếng anh trên thiết bị di động </vt:lpstr>
      <vt:lpstr>Ứng Dụng Học tiếng anh trên thiết bị di động </vt:lpstr>
      <vt:lpstr>Ứng Dụng Học tiếng anh trên thiết bị di động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MẪU THIẾT KẾ PHẦN MỀM</dc:title>
  <dc:creator>HOANG NGUYEN</dc:creator>
  <cp:lastModifiedBy>PHAM NGUYEN ANH KHOA</cp:lastModifiedBy>
  <cp:revision>16</cp:revision>
  <dcterms:created xsi:type="dcterms:W3CDTF">2020-11-20T08:39:31Z</dcterms:created>
  <dcterms:modified xsi:type="dcterms:W3CDTF">2021-06-09T05:01:40Z</dcterms:modified>
</cp:coreProperties>
</file>