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66" r:id="rId4"/>
    <p:sldId id="272" r:id="rId5"/>
    <p:sldId id="276" r:id="rId6"/>
    <p:sldId id="280" r:id="rId7"/>
    <p:sldId id="281" r:id="rId8"/>
    <p:sldId id="283" r:id="rId9"/>
    <p:sldId id="284" r:id="rId10"/>
    <p:sldId id="285" r:id="rId11"/>
    <p:sldId id="286" r:id="rId12"/>
    <p:sldId id="274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E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Arial" panose="020B0604020202020204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dirty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  <a:endParaRPr lang="vi-VN" dirty="0"/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  <a:endParaRPr lang="vi-VN" dirty="0"/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BF3B0ED-35B9-4250-9C56-72E33C11DF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fld id="{91F65D0C-C874-40E1-8B2D-63ECA8A9627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06855" y="753745"/>
            <a:ext cx="7766685" cy="16998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ĐỒ ÁN CUỐI KỲ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CỜ CARO</a:t>
            </a:r>
            <a:endParaRPr lang="en-US" dirty="0">
              <a:latin typeface="+mn-lt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5491480" y="2880360"/>
            <a:ext cx="3782060" cy="147764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Thành viên: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Trần Thiên Phúc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Phan Huỳnh Văn Ngọc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Nguyễn Thành Huy Hoàng</a:t>
            </a:r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7.Xem danh sách High Score theo tên người chơi</a:t>
            </a:r>
            <a:endParaRPr lang="en-US">
              <a:sym typeface="+mn-ea"/>
            </a:endParaRPr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92835" y="2706370"/>
            <a:ext cx="3352800" cy="278892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290445" y="5161915"/>
            <a:ext cx="9582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6755" y="2374900"/>
            <a:ext cx="3617595" cy="345186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251835" y="4513580"/>
            <a:ext cx="2524125" cy="638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222365" y="5826760"/>
            <a:ext cx="274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Giao diện HighScore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39515" y="2086610"/>
            <a:ext cx="3320415" cy="3320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CẢM </a:t>
            </a:r>
            <a:r>
              <a:rPr lang="vi-VN" dirty="0"/>
              <a:t>Ơ</a:t>
            </a:r>
            <a:r>
              <a:rPr lang="en-US" dirty="0"/>
              <a:t>N ĐÃ LẮNG NGHE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</a:t>
            </a:r>
            <a:endParaRPr lang="en-US" dirty="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78255" y="2853690"/>
            <a:ext cx="3787775" cy="237426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13730" y="2853690"/>
            <a:ext cx="3560445" cy="2373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CHỨC NĂNG CHÍNH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2160905"/>
            <a:ext cx="8743315" cy="3880485"/>
          </a:xfrm>
        </p:spPr>
        <p:txBody>
          <a:bodyPr>
            <a:normAutofit fontScale="90000" lnSpcReduction="10000"/>
          </a:bodyPr>
          <a:lstStyle/>
          <a:p>
            <a:pPr>
              <a:buAutoNum type="arabicPeriod"/>
            </a:pPr>
            <a:r>
              <a:rPr lang="en-US" sz="3200"/>
              <a:t>Nhập tên người chơi</a:t>
            </a:r>
            <a:endParaRPr lang="en-US" sz="3200"/>
          </a:p>
          <a:p>
            <a:pPr>
              <a:buAutoNum type="arabicPeriod"/>
            </a:pPr>
            <a:r>
              <a:rPr lang="en-US" sz="3200"/>
              <a:t>Nhập số dòng (cột) tạo số ô cho bàn cờ</a:t>
            </a:r>
            <a:endParaRPr lang="en-US" sz="3200"/>
          </a:p>
          <a:p>
            <a:pPr>
              <a:buAutoNum type="arabicPeriod"/>
            </a:pPr>
            <a:r>
              <a:rPr lang="en-US" sz="3200"/>
              <a:t>Campaign</a:t>
            </a:r>
            <a:endParaRPr lang="en-US" sz="3200"/>
          </a:p>
          <a:p>
            <a:pPr>
              <a:buAutoNum type="arabicPeriod"/>
            </a:pPr>
            <a:r>
              <a:rPr lang="en-US" sz="3200"/>
              <a:t>Chơi 2 người</a:t>
            </a:r>
            <a:endParaRPr lang="en-US" sz="3200"/>
          </a:p>
          <a:p>
            <a:pPr>
              <a:buAutoNum type="arabicPeriod"/>
            </a:pPr>
            <a:r>
              <a:rPr lang="en-US" sz="3200"/>
              <a:t>Chơi với máy</a:t>
            </a:r>
            <a:endParaRPr lang="en-US" sz="3200"/>
          </a:p>
          <a:p>
            <a:pPr>
              <a:buAutoNum type="arabicPeriod"/>
            </a:pPr>
            <a:r>
              <a:rPr lang="en-US" sz="3200"/>
              <a:t>Mod chơi chấp 1 bước</a:t>
            </a:r>
            <a:endParaRPr lang="en-US" sz="3200"/>
          </a:p>
          <a:p>
            <a:pPr>
              <a:buAutoNum type="arabicPeriod"/>
            </a:pPr>
            <a:r>
              <a:rPr lang="en-US" sz="3200"/>
              <a:t>Xem danh sách High Score theo tên người chơi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1.Nhập tên người chơi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92835" y="2706370"/>
            <a:ext cx="3352800" cy="27889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277610" y="27990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/>
              <a:t>Chơi 2 người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3790" y="1555750"/>
            <a:ext cx="2674620" cy="1150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610" y="4046220"/>
            <a:ext cx="2506980" cy="115062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244590" y="53625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/>
              <a:t>Chơi với máy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41675" y="2298700"/>
            <a:ext cx="2923540" cy="16363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04845" y="4224655"/>
            <a:ext cx="3072765" cy="518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22270" y="3167380"/>
            <a:ext cx="145669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22270" y="3429000"/>
            <a:ext cx="145669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2.Nhập số dòng (cột) tạo số ô cho bàn cờ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92835" y="2706370"/>
            <a:ext cx="3352800" cy="278892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092835" y="4883150"/>
            <a:ext cx="2494280" cy="95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8410" y="1331595"/>
            <a:ext cx="1711325" cy="2005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990" y="1331595"/>
            <a:ext cx="1945640" cy="224663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643755" y="33375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/>
              <a:t>3x3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115810" y="35782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/>
              <a:t>10x10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775" y="3946525"/>
            <a:ext cx="1989455" cy="229679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036185" y="62433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/>
              <a:t>20x20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3.Campaign</a:t>
            </a:r>
            <a:endParaRPr lang="en-US"/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677545" y="1842135"/>
            <a:ext cx="8746490" cy="4199255"/>
          </a:xfrm>
        </p:spPr>
        <p:txBody>
          <a:bodyPr>
            <a:normAutofit lnSpcReduction="20000"/>
          </a:bodyPr>
          <a:p>
            <a:r>
              <a:rPr lang="en-US" sz="2200"/>
              <a:t>Stage 1: Người chơi đi trước 3 nước, máy sẽ đánh random 1 nước sau đó</a:t>
            </a:r>
            <a:endParaRPr lang="en-US" sz="2200"/>
          </a:p>
          <a:p>
            <a:r>
              <a:rPr lang="en-US" sz="2200"/>
              <a:t>Stage 2: Người chơi đi trước 2 nước, máy sẽ đánh random 1 nước sau đó</a:t>
            </a:r>
            <a:endParaRPr lang="en-US" sz="2200"/>
          </a:p>
          <a:p>
            <a:r>
              <a:rPr lang="en-US" sz="2200"/>
              <a:t>Stage 3: Người chơi đi trước, máy sẽ đánh random 1 nước sau đó</a:t>
            </a:r>
            <a:endParaRPr lang="en-US" sz="2200"/>
          </a:p>
          <a:p>
            <a:r>
              <a:rPr lang="en-US" sz="2200"/>
              <a:t>Stage 4: Người chơi và máy đánh bình đẳng</a:t>
            </a:r>
            <a:endParaRPr lang="en-US" sz="2200"/>
          </a:p>
          <a:p>
            <a:r>
              <a:rPr lang="en-US" sz="2200"/>
              <a:t>Stage 5: Náy đi trước, người chơi đi sau</a:t>
            </a:r>
            <a:endParaRPr lang="en-US" sz="2200"/>
          </a:p>
          <a:p>
            <a:r>
              <a:rPr lang="en-US" sz="2200"/>
              <a:t>Stage 6: Náy đi trước 2 nước, người chơi đi sau</a:t>
            </a:r>
            <a:endParaRPr lang="en-US" sz="2200"/>
          </a:p>
          <a:p>
            <a:r>
              <a:rPr lang="en-US" sz="2200"/>
              <a:t>Stage 7: Náy đi trước 3 nước, người chơi đi sau</a:t>
            </a:r>
            <a:endParaRPr lang="en-US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4.Chơi 2 người</a:t>
            </a:r>
            <a:endParaRPr 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92835" y="2706370"/>
            <a:ext cx="3352800" cy="27889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233930" y="4034790"/>
            <a:ext cx="106743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6" idx="1"/>
          </p:cNvCxnSpPr>
          <p:nvPr/>
        </p:nvCxnSpPr>
        <p:spPr>
          <a:xfrm flipV="1">
            <a:off x="3291840" y="3298825"/>
            <a:ext cx="3067685" cy="7359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6" name="Content Placeholder 1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9525" y="1508125"/>
            <a:ext cx="3101340" cy="358076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6633210" y="5088890"/>
            <a:ext cx="2554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Giao diện chơi game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5.Chơi với máy</a:t>
            </a:r>
            <a:endParaRPr 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01090" y="2816225"/>
            <a:ext cx="3352800" cy="278892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44090" y="4473575"/>
            <a:ext cx="106743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7" idx="1"/>
          </p:cNvCxnSpPr>
          <p:nvPr/>
        </p:nvCxnSpPr>
        <p:spPr>
          <a:xfrm flipV="1">
            <a:off x="3302000" y="1692910"/>
            <a:ext cx="3105150" cy="27908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7150" y="1117600"/>
            <a:ext cx="2506980" cy="11506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688455" y="2268220"/>
            <a:ext cx="1945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Chọn chế độ máy</a:t>
            </a:r>
            <a:endParaRPr lang="en-US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7661275" y="2636520"/>
            <a:ext cx="635" cy="6902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60" y="3326765"/>
            <a:ext cx="2222500" cy="256667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6384925" y="5893435"/>
            <a:ext cx="2554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Giao diện chơi game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6.Mod chơi chấp 1 bước</a:t>
            </a:r>
            <a:endParaRPr lang="en-US">
              <a:sym typeface="+mn-ea"/>
            </a:endParaRPr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92835" y="2706370"/>
            <a:ext cx="3352800" cy="278892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303780" y="4593590"/>
            <a:ext cx="9582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21685" y="2655570"/>
            <a:ext cx="1678305" cy="127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8" name="Content Placeholder 1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9990" y="2203450"/>
            <a:ext cx="1968500" cy="9036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20" y="2282190"/>
            <a:ext cx="1949450" cy="89471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21" idx="1"/>
          </p:cNvCxnSpPr>
          <p:nvPr/>
        </p:nvCxnSpPr>
        <p:spPr>
          <a:xfrm>
            <a:off x="3271520" y="4294505"/>
            <a:ext cx="1703070" cy="1905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1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590" y="5753735"/>
            <a:ext cx="1943735" cy="892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790" y="4294505"/>
            <a:ext cx="1867535" cy="85725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5835650" y="5151755"/>
            <a:ext cx="194945" cy="5994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>
            <a:off x="6968490" y="2655570"/>
            <a:ext cx="773430" cy="742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933565" y="3176905"/>
            <a:ext cx="1067435" cy="11372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495" y="3935095"/>
            <a:ext cx="1891665" cy="2185670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19" idx="2"/>
            <a:endCxn id="26" idx="0"/>
          </p:cNvCxnSpPr>
          <p:nvPr/>
        </p:nvCxnSpPr>
        <p:spPr>
          <a:xfrm>
            <a:off x="8716645" y="3176905"/>
            <a:ext cx="0" cy="758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940</Words>
  <Application>WPS Presentation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Symbol</vt:lpstr>
      <vt:lpstr>Mặt kim cương</vt:lpstr>
      <vt:lpstr>ĐỒ ÁN CUỐI KỲ CỜ CARO</vt:lpstr>
      <vt:lpstr>GIỚI THIỆU</vt:lpstr>
      <vt:lpstr>CHỨC NĂNG CHÍNH</vt:lpstr>
      <vt:lpstr>Nhập tên người chơi</vt:lpstr>
      <vt:lpstr>NHẬP TÊN NGƯỜI CHƠI</vt:lpstr>
      <vt:lpstr>NHẬP TÊN NGƯỜI CHƠI</vt:lpstr>
      <vt:lpstr>2.Nhập số dòng (cột) tạo số ô cho bàn cờ</vt:lpstr>
      <vt:lpstr>4.Chơi 2 người</vt:lpstr>
      <vt:lpstr>4.Chơi với máy</vt:lpstr>
      <vt:lpstr>6.Mod chơi chấp 1 bước</vt:lpstr>
      <vt:lpstr>DEMO</vt:lpstr>
      <vt:lpstr>CẢM ƠN ĐÃ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KHÁI QUÁT VỀ LẬP TRÌNH GAME</dc:title>
  <dc:creator>TS</dc:creator>
  <cp:lastModifiedBy>google1569329770</cp:lastModifiedBy>
  <cp:revision>63</cp:revision>
  <dcterms:created xsi:type="dcterms:W3CDTF">2018-04-11T16:16:00Z</dcterms:created>
  <dcterms:modified xsi:type="dcterms:W3CDTF">2019-10-29T12:20:43Z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