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95" r:id="rId4"/>
    <p:sldId id="289" r:id="rId5"/>
    <p:sldId id="290" r:id="rId6"/>
    <p:sldId id="291" r:id="rId7"/>
    <p:sldId id="292" r:id="rId8"/>
    <p:sldId id="293" r:id="rId9"/>
    <p:sldId id="294" r:id="rId10"/>
    <p:sldId id="274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E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660"/>
  </p:normalViewPr>
  <p:slideViewPr>
    <p:cSldViewPr snapToGrid="0">
      <p:cViewPr>
        <p:scale>
          <a:sx n="117" d="100"/>
          <a:sy n="117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Arial" panose="020B0604020202020204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dirty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B0ED-35B9-4250-9C56-72E33C11DF2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5D0C-C874-40E1-8B2D-63ECA8A962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  <a:endParaRPr lang="vi-VN" dirty="0"/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  <a:endParaRPr lang="vi-VN" dirty="0"/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BF3B0ED-35B9-4250-9C56-72E33C11DF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fld id="{91F65D0C-C874-40E1-8B2D-63ECA8A9627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06855" y="753745"/>
            <a:ext cx="7766685" cy="16998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ĐỒ ÁN CUỐI KỲ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HERO'S JOURNEY</a:t>
            </a:r>
            <a:endParaRPr lang="en-US" dirty="0">
              <a:latin typeface="+mn-lt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5491480" y="2880360"/>
            <a:ext cx="3782060" cy="14776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Thành viên: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Trần Thiên Phúc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Nguyễn Thành Huy Hoàng</a:t>
            </a:r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CẢM </a:t>
            </a:r>
            <a:r>
              <a:rPr lang="vi-VN" dirty="0"/>
              <a:t>Ơ</a:t>
            </a:r>
            <a:r>
              <a:rPr lang="en-US" dirty="0"/>
              <a:t>N ĐÃ LẮNG NGHE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CHÍNH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o"/>
            </a:pPr>
            <a:r>
              <a:rPr lang="en-US" sz="2400"/>
              <a:t>MỤC TIÊU</a:t>
            </a:r>
            <a:endParaRPr lang="en-US" sz="2400"/>
          </a:p>
          <a:p>
            <a:pPr>
              <a:buFont typeface="Wingdings" panose="05000000000000000000" charset="0"/>
              <a:buChar char="o"/>
            </a:pPr>
            <a:r>
              <a:rPr lang="en-US" sz="2400"/>
              <a:t>TỔNG QUAN VỀ TRÒ CHƠI</a:t>
            </a:r>
            <a:endParaRPr lang="en-US" sz="2400"/>
          </a:p>
          <a:p>
            <a:pPr>
              <a:buFont typeface="Wingdings" panose="05000000000000000000" charset="0"/>
              <a:buChar char="o"/>
            </a:pPr>
            <a:r>
              <a:rPr lang="en-US" sz="2400"/>
              <a:t>KẾT LUẬN VÀ HƯỚNG PHÁT TRIỂN</a:t>
            </a:r>
            <a:endParaRPr lang="en-US" sz="2400"/>
          </a:p>
          <a:p>
            <a:pPr>
              <a:buFont typeface="Wingdings" panose="05000000000000000000" charset="0"/>
              <a:buChar char="o"/>
            </a:pPr>
            <a:r>
              <a:rPr lang="en-US" sz="2400"/>
              <a:t>DEMO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2160905"/>
            <a:ext cx="8012430" cy="3880485"/>
          </a:xfrm>
        </p:spPr>
        <p:txBody>
          <a:bodyPr>
            <a:noAutofit/>
          </a:bodyPr>
          <a:lstStyle/>
          <a:p>
            <a:pPr>
              <a:buFont typeface="Wingdings" panose="05000000000000000000" charset="0"/>
              <a:buChar char="o"/>
            </a:pPr>
            <a:r>
              <a:rPr lang="en-US" sz="2200"/>
              <a:t>Tìm hiểu về ứng dụng làm game Unity, các phần mềm hỗ trợ để lập trình một game hoàn chỉnh.</a:t>
            </a:r>
            <a:endParaRPr lang="en-US" sz="2200"/>
          </a:p>
          <a:p>
            <a:pPr>
              <a:buFont typeface="Wingdings" panose="05000000000000000000" charset="0"/>
              <a:buChar char="o"/>
            </a:pPr>
            <a:r>
              <a:rPr lang="en-US" sz="2200"/>
              <a:t>Tìm hiểu sâu hơn về ngôn ngữ C# trên nền tảng Unity engine trong công nghệ làm game.</a:t>
            </a:r>
            <a:endParaRPr lang="en-US" sz="2200"/>
          </a:p>
          <a:p>
            <a:pPr>
              <a:buFont typeface="Wingdings" panose="05000000000000000000" charset="0"/>
              <a:buChar char="o"/>
            </a:pPr>
            <a:r>
              <a:rPr lang="en-US" sz="2200"/>
              <a:t>Thiết kế ra được sản phẩm game 2D đi cảnh đánh quái cho PC.</a:t>
            </a:r>
            <a:endParaRPr lang="en-US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666115"/>
          </a:xfrm>
        </p:spPr>
        <p:txBody>
          <a:bodyPr/>
          <a:lstStyle/>
          <a:p>
            <a:r>
              <a:rPr lang="en-US"/>
              <a:t>TỔNG QUAN VỀ TRÒ CHƠI (1)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7545" y="2160905"/>
            <a:ext cx="8194040" cy="4031615"/>
          </a:xfrm>
        </p:spPr>
        <p:txBody>
          <a:bodyPr/>
          <a:lstStyle/>
          <a:p>
            <a:pPr>
              <a:buFont typeface="Wingdings" panose="05000000000000000000" charset="0"/>
              <a:buChar char="o"/>
            </a:pPr>
            <a:r>
              <a:rPr lang="en-US" sz="2200" dirty="0"/>
              <a:t>NỘI DUNG:</a:t>
            </a:r>
            <a:endParaRPr lang="en-US" dirty="0"/>
          </a:p>
          <a:p>
            <a:pPr lvl="1">
              <a:buFont typeface="Wingdings" panose="05000000000000000000" charset="0"/>
              <a:buChar char="o"/>
            </a:pP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chơi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smtClean="0"/>
              <a:t>di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, </a:t>
            </a:r>
            <a:r>
              <a:rPr lang="en-US" sz="2000" dirty="0" err="1" smtClean="0"/>
              <a:t>nhảy</a:t>
            </a:r>
            <a:r>
              <a:rPr lang="en-US" sz="2000" dirty="0" smtClean="0"/>
              <a:t>, </a:t>
            </a:r>
            <a:r>
              <a:rPr lang="en-US" sz="2000" dirty="0" err="1" smtClean="0"/>
              <a:t>lướt</a:t>
            </a:r>
            <a:r>
              <a:rPr lang="en-US" sz="2000" dirty="0" smtClean="0"/>
              <a:t>, </a:t>
            </a:r>
            <a:r>
              <a:rPr lang="en-US" sz="2000" dirty="0" err="1" smtClean="0"/>
              <a:t>leo</a:t>
            </a:r>
            <a:r>
              <a:rPr lang="en-US" sz="2000" dirty="0" smtClean="0"/>
              <a:t> </a:t>
            </a:r>
            <a:r>
              <a:rPr lang="en-US" sz="2000" dirty="0" err="1" smtClean="0"/>
              <a:t>tường</a:t>
            </a:r>
            <a:r>
              <a:rPr lang="en-US" sz="2000" dirty="0" smtClean="0"/>
              <a:t>, </a:t>
            </a:r>
            <a:r>
              <a:rPr lang="en-US" sz="2000" dirty="0" err="1"/>
              <a:t>vượt</a:t>
            </a:r>
            <a:r>
              <a:rPr lang="en-US" sz="2000" dirty="0"/>
              <a:t> </a:t>
            </a:r>
            <a:r>
              <a:rPr lang="en-US" sz="2000" dirty="0" err="1"/>
              <a:t>chướng</a:t>
            </a:r>
            <a:r>
              <a:rPr lang="en-US" sz="2000" dirty="0"/>
              <a:t> </a:t>
            </a:r>
            <a:r>
              <a:rPr lang="en-US" sz="2000" dirty="0" err="1"/>
              <a:t>ngại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, </a:t>
            </a:r>
            <a:r>
              <a:rPr lang="en-US" sz="2000" dirty="0" err="1"/>
              <a:t>ăn</a:t>
            </a:r>
            <a:r>
              <a:rPr lang="en-US" sz="2000" dirty="0"/>
              <a:t> </a:t>
            </a:r>
            <a:r>
              <a:rPr lang="en-US" sz="2000" dirty="0" err="1"/>
              <a:t>tiền</a:t>
            </a:r>
            <a:r>
              <a:rPr lang="en-US" sz="2000" dirty="0"/>
              <a:t>,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 smtClean="0"/>
              <a:t>quái</a:t>
            </a:r>
            <a:r>
              <a:rPr lang="en-US" sz="2000" dirty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diệt</a:t>
            </a:r>
            <a:r>
              <a:rPr lang="en-US" sz="2000" dirty="0" smtClean="0"/>
              <a:t> boss</a:t>
            </a:r>
            <a:r>
              <a:rPr lang="en-US" sz="2000" dirty="0" smtClean="0"/>
              <a:t>.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 smtClean="0"/>
              <a:t>chơi</a:t>
            </a:r>
            <a:r>
              <a:rPr lang="en-US" sz="2000" dirty="0" smtClean="0"/>
              <a:t> </a:t>
            </a:r>
            <a:r>
              <a:rPr lang="en-US" sz="2000" dirty="0" err="1"/>
              <a:t>diệt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boss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cổng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qua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theo.</a:t>
            </a:r>
            <a:endParaRPr lang="en-US" dirty="0"/>
          </a:p>
          <a:p>
            <a:pPr lvl="0">
              <a:buFont typeface="Wingdings" panose="05000000000000000000" charset="0"/>
              <a:buChar char="o"/>
            </a:pPr>
            <a:r>
              <a:rPr lang="en-US" sz="2200" dirty="0"/>
              <a:t>TÍNH NĂNG CHÍNH:</a:t>
            </a:r>
            <a:endParaRPr lang="en-US" dirty="0"/>
          </a:p>
          <a:p>
            <a:pPr lvl="1">
              <a:buFont typeface="Wingdings" panose="05000000000000000000" charset="0"/>
              <a:buChar char="o"/>
            </a:pPr>
            <a:r>
              <a:rPr lang="en-US" sz="2000" dirty="0" err="1"/>
              <a:t>Gồm</a:t>
            </a:r>
            <a:r>
              <a:rPr lang="en-US" sz="2000" dirty="0"/>
              <a:t> 5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chơi</a:t>
            </a:r>
            <a:r>
              <a:rPr lang="en-US" sz="2000" dirty="0"/>
              <a:t>.</a:t>
            </a:r>
            <a:endParaRPr lang="en-US" sz="2000" dirty="0"/>
          </a:p>
          <a:p>
            <a:pPr lvl="1">
              <a:buFont typeface="Wingdings" panose="05000000000000000000" charset="0"/>
              <a:buChar char="o"/>
            </a:pP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âm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(</a:t>
            </a:r>
            <a:r>
              <a:rPr lang="en-US" sz="2000" dirty="0" err="1"/>
              <a:t>ít</a:t>
            </a:r>
            <a:r>
              <a:rPr lang="en-US" sz="2000" dirty="0"/>
              <a:t>).</a:t>
            </a:r>
            <a:endParaRPr lang="en-US" sz="2000" dirty="0"/>
          </a:p>
          <a:p>
            <a:pPr lvl="1">
              <a:buFont typeface="Wingdings" panose="05000000000000000000" charset="0"/>
              <a:buChar char="o"/>
            </a:pPr>
            <a:r>
              <a:rPr lang="en-US" sz="2000" dirty="0" err="1"/>
              <a:t>Hiện</a:t>
            </a:r>
            <a:r>
              <a:rPr lang="en-US" sz="2000" dirty="0"/>
              <a:t> Score, </a:t>
            </a:r>
            <a:r>
              <a:rPr lang="en-US" sz="2000" dirty="0" err="1"/>
              <a:t>HighScore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chơi</a:t>
            </a:r>
            <a:r>
              <a:rPr lang="en-US" sz="2000" dirty="0"/>
              <a:t>.</a:t>
            </a:r>
            <a:endParaRPr lang="en-US" sz="1600" dirty="0"/>
          </a:p>
          <a:p>
            <a:pPr lvl="1">
              <a:buFont typeface="Wingdings" panose="05000000000000000000" charset="0"/>
              <a:buChar char="o"/>
            </a:pPr>
            <a:endParaRPr lang="en-US" dirty="0"/>
          </a:p>
          <a:p>
            <a:pPr>
              <a:buFont typeface="Wingdings" panose="05000000000000000000" charset="0"/>
              <a:buChar char="o"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737870"/>
          </a:xfrm>
        </p:spPr>
        <p:txBody>
          <a:bodyPr/>
          <a:lstStyle/>
          <a:p>
            <a:r>
              <a:rPr lang="en-US"/>
              <a:t>TỔNG QUAN VỀ TRÒ CHƠI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1347470"/>
            <a:ext cx="4184015" cy="414655"/>
          </a:xfrm>
        </p:spPr>
        <p:txBody>
          <a:bodyPr>
            <a:noAutofit/>
          </a:bodyPr>
          <a:lstStyle/>
          <a:p>
            <a:pPr>
              <a:buFont typeface="Wingdings" panose="05000000000000000000" charset="0"/>
              <a:buChar char="o"/>
            </a:pPr>
            <a:r>
              <a:rPr lang="en-US" sz="2200"/>
              <a:t>SƠ ĐỒ CLASS</a:t>
            </a:r>
            <a:endParaRPr lang="en-US" sz="220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7545" y="1831975"/>
            <a:ext cx="8865235" cy="4394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746760"/>
          </a:xfrm>
        </p:spPr>
        <p:txBody>
          <a:bodyPr/>
          <a:lstStyle/>
          <a:p>
            <a:r>
              <a:rPr lang="en-US"/>
              <a:t>TỔNG QUAN VỀ TRÒ CHƠI (3)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1356360"/>
            <a:ext cx="4184015" cy="445135"/>
          </a:xfrm>
        </p:spPr>
        <p:txBody>
          <a:bodyPr/>
          <a:lstStyle/>
          <a:p>
            <a:pPr>
              <a:buFont typeface="Wingdings" panose="05000000000000000000" charset="0"/>
              <a:buChar char="o"/>
            </a:pPr>
            <a:r>
              <a:rPr lang="en-US" sz="2200"/>
              <a:t>GIAO DIỆN</a:t>
            </a:r>
            <a:endParaRPr lang="en-US" sz="220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7545" y="2550795"/>
            <a:ext cx="4184015" cy="2341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660" y="2550795"/>
            <a:ext cx="4197985" cy="2341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2160905"/>
            <a:ext cx="8705215" cy="3880485"/>
          </a:xfrm>
        </p:spPr>
        <p:txBody>
          <a:bodyPr/>
          <a:lstStyle/>
          <a:p>
            <a:pPr>
              <a:buFont typeface="Wingdings" panose="05000000000000000000" charset="0"/>
              <a:buChar char="o"/>
            </a:pPr>
            <a:r>
              <a:rPr lang="en-US" sz="2200"/>
              <a:t>Hiểu thêm được các ứng dụng làm game Unity, các phần mềm hỗ trợ để lập trình một game hoàn chỉnh.</a:t>
            </a:r>
            <a:endParaRPr lang="en-US" sz="2200"/>
          </a:p>
          <a:p>
            <a:pPr>
              <a:buFont typeface="Wingdings" panose="05000000000000000000" charset="0"/>
              <a:buChar char="o"/>
            </a:pPr>
            <a:r>
              <a:rPr lang="en-US" sz="2200"/>
              <a:t>Hiểu sâu hơn về ngôn ngữ C# trên nền tảng Unity engine trong công nghệ làm game.</a:t>
            </a:r>
            <a:endParaRPr lang="en-US" sz="2200"/>
          </a:p>
          <a:p>
            <a:pPr>
              <a:buFont typeface="Wingdings" panose="05000000000000000000" charset="0"/>
              <a:buChar char="o"/>
            </a:pPr>
            <a:r>
              <a:rPr lang="en-US" sz="2200"/>
              <a:t>Làm được một game platform 2D đi cảnh đánh quái trên PC với những chức năng cơ bản.</a:t>
            </a:r>
            <a:endParaRPr lang="en-US" sz="2200"/>
          </a:p>
          <a:p>
            <a:pPr>
              <a:buFont typeface="Wingdings" panose="05000000000000000000" charset="0"/>
              <a:buChar char="o"/>
            </a:pPr>
            <a:r>
              <a:rPr lang="en-US" sz="2200"/>
              <a:t>Tuy nhiên, vẫn còn tồn tại những hạn chế.</a:t>
            </a:r>
            <a:endParaRPr lang="en-US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HƯỚNG PHÁT TRIỂN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2160905"/>
            <a:ext cx="8597265" cy="388048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o"/>
            </a:pPr>
            <a:r>
              <a:rPr lang="en-US" sz="2200"/>
              <a:t>Phát triển thêm về boss, tạo được bot mạnh hơn cho boss.</a:t>
            </a:r>
            <a:endParaRPr lang="en-US" sz="2200"/>
          </a:p>
          <a:p>
            <a:pPr>
              <a:buFont typeface="Wingdings" panose="05000000000000000000" charset="0"/>
              <a:buChar char="o"/>
            </a:pPr>
            <a:r>
              <a:rPr lang="en-US" sz="2200"/>
              <a:t>Phát triển thêm về enemies.</a:t>
            </a:r>
            <a:endParaRPr lang="en-US" sz="2200"/>
          </a:p>
          <a:p>
            <a:pPr>
              <a:buFont typeface="Wingdings" panose="05000000000000000000" charset="0"/>
              <a:buChar char="o"/>
            </a:pPr>
            <a:r>
              <a:rPr lang="en-US" sz="2200"/>
              <a:t>Phát triển thêm về môi trường, âm thanh, hiệu ứng khiến trò chơi đặc sắc hơn.</a:t>
            </a:r>
            <a:endParaRPr lang="en-US" sz="2200"/>
          </a:p>
          <a:p>
            <a:pPr>
              <a:buFont typeface="Wingdings" panose="05000000000000000000" charset="0"/>
              <a:buChar char="o"/>
            </a:pPr>
            <a:r>
              <a:rPr lang="en-US" sz="2200"/>
              <a:t>Phát triển thêm về bẫy, tạo được nhiều loại bẫy đa dạng hơn.</a:t>
            </a:r>
            <a:endParaRPr lang="en-US" sz="2200"/>
          </a:p>
          <a:p>
            <a:pPr>
              <a:buFont typeface="Wingdings" panose="05000000000000000000" charset="0"/>
              <a:buChar char="o"/>
            </a:pPr>
            <a:r>
              <a:rPr lang="en-US" sz="2200"/>
              <a:t>Nhiều cấp độ chơi hơn.</a:t>
            </a:r>
            <a:endParaRPr lang="en-US" sz="2200"/>
          </a:p>
          <a:p>
            <a:pPr>
              <a:buFont typeface="Wingdings" panose="05000000000000000000" charset="0"/>
              <a:buChar char="o"/>
            </a:pPr>
            <a:r>
              <a:rPr lang="en-US" sz="2200"/>
              <a:t>Có thể cho phep chọn độ khó.</a:t>
            </a:r>
            <a:endParaRPr lang="en-US"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39515" y="2086610"/>
            <a:ext cx="3320415" cy="3320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1398</Words>
  <Application>WPS Presentation</Application>
  <PresentationFormat>Custom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Wingdings 3</vt:lpstr>
      <vt:lpstr>Arial</vt:lpstr>
      <vt:lpstr>Wingdings</vt:lpstr>
      <vt:lpstr>Trebuchet MS</vt:lpstr>
      <vt:lpstr>Microsoft YaHei</vt:lpstr>
      <vt:lpstr>Arial Unicode MS</vt:lpstr>
      <vt:lpstr>Calibri</vt:lpstr>
      <vt:lpstr>Symbol</vt:lpstr>
      <vt:lpstr>Mặt kim cương</vt:lpstr>
      <vt:lpstr>ĐỒ ÁN CUỐI KỲ HERO'S JOURNEY</vt:lpstr>
      <vt:lpstr>NỘI DUNG CHÍNH</vt:lpstr>
      <vt:lpstr>MỤC TIÊU</vt:lpstr>
      <vt:lpstr>TỔNG QUAN VỀ TRÒ CHƠI (1)</vt:lpstr>
      <vt:lpstr>TỔNG QUAN VỀ TRÒ CHƠI (2)</vt:lpstr>
      <vt:lpstr>TỔNG QUAN VỀ TRÒ CHƠI (3)</vt:lpstr>
      <vt:lpstr>KẾT QUẢ</vt:lpstr>
      <vt:lpstr>HƯỚNG PHÁT TRIỂN</vt:lpstr>
      <vt:lpstr>DEMO</vt:lpstr>
      <vt:lpstr>CẢM ƠN ĐÃ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NGHIÊN CỨU KHÁI QUÁT VỀ LẬP TRÌNH GAME</dc:title>
  <dc:creator>TS</dc:creator>
  <cp:lastModifiedBy>admin</cp:lastModifiedBy>
  <cp:revision>73</cp:revision>
  <dcterms:created xsi:type="dcterms:W3CDTF">2018-04-11T16:16:00Z</dcterms:created>
  <dcterms:modified xsi:type="dcterms:W3CDTF">2020-07-11T13:33:39Z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